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2"/>
  </p:sldMasterIdLst>
  <p:sldIdLst>
    <p:sldId id="256" r:id="rId3"/>
    <p:sldId id="257" r:id="rId4"/>
    <p:sldId id="259" r:id="rId5"/>
    <p:sldId id="258" r:id="rId6"/>
    <p:sldId id="260"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6953" autoAdjust="0"/>
  </p:normalViewPr>
  <p:slideViewPr>
    <p:cSldViewPr>
      <p:cViewPr varScale="1">
        <p:scale>
          <a:sx n="49" d="100"/>
          <a:sy n="49" d="100"/>
        </p:scale>
        <p:origin x="-5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4FD56-5831-453E-8EB7-3C5973772A4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29B47142-0ECE-4DF8-BC17-B5F54CD006F7}">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اشکال</a:t>
          </a:r>
          <a:endParaRPr lang="fa-IR" sz="1800" dirty="0">
            <a:solidFill>
              <a:schemeClr val="accent5">
                <a:lumMod val="75000"/>
              </a:schemeClr>
            </a:solidFill>
            <a:cs typeface="B Koodak" pitchFamily="2" charset="-78"/>
          </a:endParaRPr>
        </a:p>
      </dgm:t>
    </dgm:pt>
    <dgm:pt modelId="{0769A041-F03F-42C0-AE66-610B76D51C55}" type="parTrans" cxnId="{5A789E2E-C9AA-4BF9-86EC-079C1CAA0E5A}">
      <dgm:prSet/>
      <dgm:spPr/>
      <dgm:t>
        <a:bodyPr/>
        <a:lstStyle/>
        <a:p>
          <a:pPr rtl="1"/>
          <a:endParaRPr lang="fa-IR"/>
        </a:p>
      </dgm:t>
    </dgm:pt>
    <dgm:pt modelId="{D8DA85A1-E956-489A-A66B-1E0C4FD2FBA0}" type="sibTrans" cxnId="{5A789E2E-C9AA-4BF9-86EC-079C1CAA0E5A}">
      <dgm:prSet/>
      <dgm:spPr/>
      <dgm:t>
        <a:bodyPr/>
        <a:lstStyle/>
        <a:p>
          <a:pPr rtl="1"/>
          <a:endParaRPr lang="fa-IR"/>
        </a:p>
      </dgm:t>
    </dgm:pt>
    <dgm:pt modelId="{EB7B00B4-5064-471C-8A62-2CC87C3161F7}">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چرا انبیا فقط در خاور میانه بوده اند؟ </a:t>
          </a:r>
          <a:endParaRPr lang="fa-IR" sz="1800" dirty="0">
            <a:solidFill>
              <a:schemeClr val="accent5">
                <a:lumMod val="75000"/>
              </a:schemeClr>
            </a:solidFill>
            <a:cs typeface="B Koodak" pitchFamily="2" charset="-78"/>
          </a:endParaRPr>
        </a:p>
      </dgm:t>
    </dgm:pt>
    <dgm:pt modelId="{F6E03171-CBD7-4F64-AD45-25D64FEF5468}" type="parTrans" cxnId="{D7D995DB-8234-4343-A50E-C9CAA2380BC9}">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0610BCD9-CC64-46B2-AFC5-862A4509E82A}" type="sibTrans" cxnId="{D7D995DB-8234-4343-A50E-C9CAA2380BC9}">
      <dgm:prSet/>
      <dgm:spPr/>
      <dgm:t>
        <a:bodyPr/>
        <a:lstStyle/>
        <a:p>
          <a:pPr rtl="1"/>
          <a:endParaRPr lang="fa-IR"/>
        </a:p>
      </dgm:t>
    </dgm:pt>
    <dgm:pt modelId="{65708E95-B352-4AEC-B25F-824F548E1070}">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چگونه بسیاری از انسانها از محتوای دعوت ایشان محروم گشته اند؟ </a:t>
          </a:r>
          <a:endParaRPr lang="fa-IR" sz="1800" b="1" dirty="0">
            <a:solidFill>
              <a:schemeClr val="accent5">
                <a:lumMod val="75000"/>
              </a:schemeClr>
            </a:solidFill>
            <a:cs typeface="B Koodak" pitchFamily="2" charset="-78"/>
          </a:endParaRPr>
        </a:p>
      </dgm:t>
    </dgm:pt>
    <dgm:pt modelId="{AE092B60-A840-40FE-9268-7D22A4DCD819}" type="parTrans" cxnId="{4663484D-A1C9-4833-9FF0-BEFDAF6A8F32}">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C613CBC5-E7DE-400C-A298-83A85176FE54}" type="sibTrans" cxnId="{4663484D-A1C9-4833-9FF0-BEFDAF6A8F32}">
      <dgm:prSet/>
      <dgm:spPr/>
      <dgm:t>
        <a:bodyPr/>
        <a:lstStyle/>
        <a:p>
          <a:pPr rtl="1"/>
          <a:endParaRPr lang="fa-IR"/>
        </a:p>
      </dgm:t>
    </dgm:pt>
    <dgm:pt modelId="{DAD1DBDC-25BD-424D-89A5-6C28CB6D8130}">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مگر حکمت الهی اقتضای بعثت آنها را برای همه مردم ندارد؟ </a:t>
          </a:r>
          <a:endParaRPr lang="fa-IR" sz="1800" dirty="0">
            <a:solidFill>
              <a:schemeClr val="accent5">
                <a:lumMod val="75000"/>
              </a:schemeClr>
            </a:solidFill>
            <a:cs typeface="B Koodak" pitchFamily="2" charset="-78"/>
          </a:endParaRPr>
        </a:p>
      </dgm:t>
    </dgm:pt>
    <dgm:pt modelId="{5ACF610D-B6DA-438F-B803-1F3B267BAAA9}" type="parTrans" cxnId="{9B8735F4-21F2-4F45-8133-73BA223CEADF}">
      <dgm:prSet custT="1"/>
      <dgm:spPr>
        <a:solidFill>
          <a:schemeClr val="accent6">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22FD3CE8-26FB-45D4-993D-B97378F5AADD}" type="sibTrans" cxnId="{9B8735F4-21F2-4F45-8133-73BA223CEADF}">
      <dgm:prSet/>
      <dgm:spPr/>
      <dgm:t>
        <a:bodyPr/>
        <a:lstStyle/>
        <a:p>
          <a:pPr rtl="1"/>
          <a:endParaRPr lang="fa-IR"/>
        </a:p>
      </dgm:t>
    </dgm:pt>
    <dgm:pt modelId="{7A24956C-F3F2-4766-8746-B17C3DEAB21C}" type="pres">
      <dgm:prSet presAssocID="{8AE4FD56-5831-453E-8EB7-3C5973772A48}" presName="diagram" presStyleCnt="0">
        <dgm:presLayoutVars>
          <dgm:chPref val="1"/>
          <dgm:dir val="rev"/>
          <dgm:animOne val="branch"/>
          <dgm:animLvl val="lvl"/>
          <dgm:resizeHandles val="exact"/>
        </dgm:presLayoutVars>
      </dgm:prSet>
      <dgm:spPr/>
      <dgm:t>
        <a:bodyPr/>
        <a:lstStyle/>
        <a:p>
          <a:pPr rtl="1"/>
          <a:endParaRPr lang="fa-IR"/>
        </a:p>
      </dgm:t>
    </dgm:pt>
    <dgm:pt modelId="{6AE81C70-E2EC-4EEC-9B85-C8C49F931820}" type="pres">
      <dgm:prSet presAssocID="{29B47142-0ECE-4DF8-BC17-B5F54CD006F7}" presName="root1" presStyleCnt="0"/>
      <dgm:spPr/>
    </dgm:pt>
    <dgm:pt modelId="{7A9EDA16-B8CA-4575-9305-CF80BE1483EC}" type="pres">
      <dgm:prSet presAssocID="{29B47142-0ECE-4DF8-BC17-B5F54CD006F7}" presName="LevelOneTextNode" presStyleLbl="node0" presStyleIdx="0" presStyleCnt="1" custScaleX="36071" custScaleY="53556">
        <dgm:presLayoutVars>
          <dgm:chPref val="3"/>
        </dgm:presLayoutVars>
      </dgm:prSet>
      <dgm:spPr/>
      <dgm:t>
        <a:bodyPr/>
        <a:lstStyle/>
        <a:p>
          <a:pPr rtl="1"/>
          <a:endParaRPr lang="fa-IR"/>
        </a:p>
      </dgm:t>
    </dgm:pt>
    <dgm:pt modelId="{54654DE2-EF6E-4031-9EC8-20D4876E5E93}" type="pres">
      <dgm:prSet presAssocID="{29B47142-0ECE-4DF8-BC17-B5F54CD006F7}" presName="level2hierChild" presStyleCnt="0"/>
      <dgm:spPr/>
    </dgm:pt>
    <dgm:pt modelId="{2641B53B-31CC-4CF0-BC3F-509688308D9C}" type="pres">
      <dgm:prSet presAssocID="{F6E03171-CBD7-4F64-AD45-25D64FEF5468}" presName="conn2-1" presStyleLbl="parChTrans1D2" presStyleIdx="0" presStyleCnt="3"/>
      <dgm:spPr/>
      <dgm:t>
        <a:bodyPr/>
        <a:lstStyle/>
        <a:p>
          <a:pPr rtl="1"/>
          <a:endParaRPr lang="fa-IR"/>
        </a:p>
      </dgm:t>
    </dgm:pt>
    <dgm:pt modelId="{FFF7908D-28A0-47B1-942A-DAC7601885C5}" type="pres">
      <dgm:prSet presAssocID="{F6E03171-CBD7-4F64-AD45-25D64FEF5468}" presName="connTx" presStyleLbl="parChTrans1D2" presStyleIdx="0" presStyleCnt="3"/>
      <dgm:spPr/>
      <dgm:t>
        <a:bodyPr/>
        <a:lstStyle/>
        <a:p>
          <a:pPr rtl="1"/>
          <a:endParaRPr lang="fa-IR"/>
        </a:p>
      </dgm:t>
    </dgm:pt>
    <dgm:pt modelId="{A581E078-E1D1-4965-9D2D-E9B4C5B378B2}" type="pres">
      <dgm:prSet presAssocID="{EB7B00B4-5064-471C-8A62-2CC87C3161F7}" presName="root2" presStyleCnt="0"/>
      <dgm:spPr/>
    </dgm:pt>
    <dgm:pt modelId="{139802FF-68DD-40A5-83F9-8F6276987EEC}" type="pres">
      <dgm:prSet presAssocID="{EB7B00B4-5064-471C-8A62-2CC87C3161F7}" presName="LevelTwoTextNode" presStyleLbl="node2" presStyleIdx="0" presStyleCnt="3" custScaleX="216251" custScaleY="52870">
        <dgm:presLayoutVars>
          <dgm:chPref val="3"/>
        </dgm:presLayoutVars>
      </dgm:prSet>
      <dgm:spPr/>
      <dgm:t>
        <a:bodyPr/>
        <a:lstStyle/>
        <a:p>
          <a:pPr rtl="1"/>
          <a:endParaRPr lang="fa-IR"/>
        </a:p>
      </dgm:t>
    </dgm:pt>
    <dgm:pt modelId="{5B221B32-CDAC-452B-BA63-B6F7E222DD26}" type="pres">
      <dgm:prSet presAssocID="{EB7B00B4-5064-471C-8A62-2CC87C3161F7}" presName="level3hierChild" presStyleCnt="0"/>
      <dgm:spPr/>
    </dgm:pt>
    <dgm:pt modelId="{F5CC712F-6F4C-4D88-BAD9-4D38EF101ED1}" type="pres">
      <dgm:prSet presAssocID="{AE092B60-A840-40FE-9268-7D22A4DCD819}" presName="conn2-1" presStyleLbl="parChTrans1D2" presStyleIdx="1" presStyleCnt="3"/>
      <dgm:spPr/>
      <dgm:t>
        <a:bodyPr/>
        <a:lstStyle/>
        <a:p>
          <a:pPr rtl="1"/>
          <a:endParaRPr lang="fa-IR"/>
        </a:p>
      </dgm:t>
    </dgm:pt>
    <dgm:pt modelId="{33059E66-C4A4-498E-8943-7DB5B59BDCCF}" type="pres">
      <dgm:prSet presAssocID="{AE092B60-A840-40FE-9268-7D22A4DCD819}" presName="connTx" presStyleLbl="parChTrans1D2" presStyleIdx="1" presStyleCnt="3"/>
      <dgm:spPr/>
      <dgm:t>
        <a:bodyPr/>
        <a:lstStyle/>
        <a:p>
          <a:pPr rtl="1"/>
          <a:endParaRPr lang="fa-IR"/>
        </a:p>
      </dgm:t>
    </dgm:pt>
    <dgm:pt modelId="{1F707E3E-7960-4476-BF3E-3C45315E7291}" type="pres">
      <dgm:prSet presAssocID="{65708E95-B352-4AEC-B25F-824F548E1070}" presName="root2" presStyleCnt="0"/>
      <dgm:spPr/>
    </dgm:pt>
    <dgm:pt modelId="{DDF3A7D2-1FFD-47F0-9218-317B928535A6}" type="pres">
      <dgm:prSet presAssocID="{65708E95-B352-4AEC-B25F-824F548E1070}" presName="LevelTwoTextNode" presStyleLbl="node2" presStyleIdx="1" presStyleCnt="3" custScaleX="216251" custScaleY="52870">
        <dgm:presLayoutVars>
          <dgm:chPref val="3"/>
        </dgm:presLayoutVars>
      </dgm:prSet>
      <dgm:spPr/>
      <dgm:t>
        <a:bodyPr/>
        <a:lstStyle/>
        <a:p>
          <a:pPr rtl="1"/>
          <a:endParaRPr lang="fa-IR"/>
        </a:p>
      </dgm:t>
    </dgm:pt>
    <dgm:pt modelId="{44A12D64-DEE7-4EAE-BDBE-6825DEEBA49D}" type="pres">
      <dgm:prSet presAssocID="{65708E95-B352-4AEC-B25F-824F548E1070}" presName="level3hierChild" presStyleCnt="0"/>
      <dgm:spPr/>
    </dgm:pt>
    <dgm:pt modelId="{F0435B7A-8D14-43BC-AA1C-C20485A0DFCA}" type="pres">
      <dgm:prSet presAssocID="{5ACF610D-B6DA-438F-B803-1F3B267BAAA9}" presName="conn2-1" presStyleLbl="parChTrans1D2" presStyleIdx="2" presStyleCnt="3"/>
      <dgm:spPr/>
      <dgm:t>
        <a:bodyPr/>
        <a:lstStyle/>
        <a:p>
          <a:pPr rtl="1"/>
          <a:endParaRPr lang="fa-IR"/>
        </a:p>
      </dgm:t>
    </dgm:pt>
    <dgm:pt modelId="{8CA05920-8F14-451B-A4FE-F7C4CFCA3085}" type="pres">
      <dgm:prSet presAssocID="{5ACF610D-B6DA-438F-B803-1F3B267BAAA9}" presName="connTx" presStyleLbl="parChTrans1D2" presStyleIdx="2" presStyleCnt="3"/>
      <dgm:spPr/>
      <dgm:t>
        <a:bodyPr/>
        <a:lstStyle/>
        <a:p>
          <a:pPr rtl="1"/>
          <a:endParaRPr lang="fa-IR"/>
        </a:p>
      </dgm:t>
    </dgm:pt>
    <dgm:pt modelId="{923AD518-627E-4855-A43F-227063EAD3D0}" type="pres">
      <dgm:prSet presAssocID="{DAD1DBDC-25BD-424D-89A5-6C28CB6D8130}" presName="root2" presStyleCnt="0"/>
      <dgm:spPr/>
    </dgm:pt>
    <dgm:pt modelId="{982A9920-DFA0-4EAD-9A9D-1B1A5A2E2915}" type="pres">
      <dgm:prSet presAssocID="{DAD1DBDC-25BD-424D-89A5-6C28CB6D8130}" presName="LevelTwoTextNode" presStyleLbl="node2" presStyleIdx="2" presStyleCnt="3" custScaleX="216251" custScaleY="52870">
        <dgm:presLayoutVars>
          <dgm:chPref val="3"/>
        </dgm:presLayoutVars>
      </dgm:prSet>
      <dgm:spPr/>
      <dgm:t>
        <a:bodyPr/>
        <a:lstStyle/>
        <a:p>
          <a:pPr rtl="1"/>
          <a:endParaRPr lang="fa-IR"/>
        </a:p>
      </dgm:t>
    </dgm:pt>
    <dgm:pt modelId="{E863520C-F86E-4304-A128-EF43587D879B}" type="pres">
      <dgm:prSet presAssocID="{DAD1DBDC-25BD-424D-89A5-6C28CB6D8130}" presName="level3hierChild" presStyleCnt="0"/>
      <dgm:spPr/>
    </dgm:pt>
  </dgm:ptLst>
  <dgm:cxnLst>
    <dgm:cxn modelId="{99DCFE25-51C8-4D87-AE32-34281E18D17B}" type="presOf" srcId="{AE092B60-A840-40FE-9268-7D22A4DCD819}" destId="{33059E66-C4A4-498E-8943-7DB5B59BDCCF}" srcOrd="1" destOrd="0" presId="urn:microsoft.com/office/officeart/2005/8/layout/hierarchy2"/>
    <dgm:cxn modelId="{33E4183E-FEE8-4B23-9D61-C653F8BD2D4C}" type="presOf" srcId="{DAD1DBDC-25BD-424D-89A5-6C28CB6D8130}" destId="{982A9920-DFA0-4EAD-9A9D-1B1A5A2E2915}" srcOrd="0" destOrd="0" presId="urn:microsoft.com/office/officeart/2005/8/layout/hierarchy2"/>
    <dgm:cxn modelId="{5A789E2E-C9AA-4BF9-86EC-079C1CAA0E5A}" srcId="{8AE4FD56-5831-453E-8EB7-3C5973772A48}" destId="{29B47142-0ECE-4DF8-BC17-B5F54CD006F7}" srcOrd="0" destOrd="0" parTransId="{0769A041-F03F-42C0-AE66-610B76D51C55}" sibTransId="{D8DA85A1-E956-489A-A66B-1E0C4FD2FBA0}"/>
    <dgm:cxn modelId="{65F8B439-09A5-4FD3-8197-36D17AD34FBC}" type="presOf" srcId="{F6E03171-CBD7-4F64-AD45-25D64FEF5468}" destId="{2641B53B-31CC-4CF0-BC3F-509688308D9C}" srcOrd="0" destOrd="0" presId="urn:microsoft.com/office/officeart/2005/8/layout/hierarchy2"/>
    <dgm:cxn modelId="{D7D995DB-8234-4343-A50E-C9CAA2380BC9}" srcId="{29B47142-0ECE-4DF8-BC17-B5F54CD006F7}" destId="{EB7B00B4-5064-471C-8A62-2CC87C3161F7}" srcOrd="0" destOrd="0" parTransId="{F6E03171-CBD7-4F64-AD45-25D64FEF5468}" sibTransId="{0610BCD9-CC64-46B2-AFC5-862A4509E82A}"/>
    <dgm:cxn modelId="{1A126DF4-C9CE-42EB-AC6B-5E9726536532}" type="presOf" srcId="{5ACF610D-B6DA-438F-B803-1F3B267BAAA9}" destId="{8CA05920-8F14-451B-A4FE-F7C4CFCA3085}" srcOrd="1" destOrd="0" presId="urn:microsoft.com/office/officeart/2005/8/layout/hierarchy2"/>
    <dgm:cxn modelId="{34F6316C-E67D-41F9-9811-B8D9382EC033}" type="presOf" srcId="{8AE4FD56-5831-453E-8EB7-3C5973772A48}" destId="{7A24956C-F3F2-4766-8746-B17C3DEAB21C}" srcOrd="0" destOrd="0" presId="urn:microsoft.com/office/officeart/2005/8/layout/hierarchy2"/>
    <dgm:cxn modelId="{245845B8-C7C1-4D97-A5D1-E9FA41E41B24}" type="presOf" srcId="{5ACF610D-B6DA-438F-B803-1F3B267BAAA9}" destId="{F0435B7A-8D14-43BC-AA1C-C20485A0DFCA}" srcOrd="0" destOrd="0" presId="urn:microsoft.com/office/officeart/2005/8/layout/hierarchy2"/>
    <dgm:cxn modelId="{8336310B-9A82-4268-8E22-303706BB65CA}" type="presOf" srcId="{EB7B00B4-5064-471C-8A62-2CC87C3161F7}" destId="{139802FF-68DD-40A5-83F9-8F6276987EEC}" srcOrd="0" destOrd="0" presId="urn:microsoft.com/office/officeart/2005/8/layout/hierarchy2"/>
    <dgm:cxn modelId="{4663484D-A1C9-4833-9FF0-BEFDAF6A8F32}" srcId="{29B47142-0ECE-4DF8-BC17-B5F54CD006F7}" destId="{65708E95-B352-4AEC-B25F-824F548E1070}" srcOrd="1" destOrd="0" parTransId="{AE092B60-A840-40FE-9268-7D22A4DCD819}" sibTransId="{C613CBC5-E7DE-400C-A298-83A85176FE54}"/>
    <dgm:cxn modelId="{D64E2327-D8A8-45D2-890A-8EFB76B46151}" type="presOf" srcId="{65708E95-B352-4AEC-B25F-824F548E1070}" destId="{DDF3A7D2-1FFD-47F0-9218-317B928535A6}" srcOrd="0" destOrd="0" presId="urn:microsoft.com/office/officeart/2005/8/layout/hierarchy2"/>
    <dgm:cxn modelId="{DE6287E2-EE1F-42AB-9ED2-F0EB85684F41}" type="presOf" srcId="{F6E03171-CBD7-4F64-AD45-25D64FEF5468}" destId="{FFF7908D-28A0-47B1-942A-DAC7601885C5}" srcOrd="1" destOrd="0" presId="urn:microsoft.com/office/officeart/2005/8/layout/hierarchy2"/>
    <dgm:cxn modelId="{A98858CA-4BD3-48D9-BB4A-74F8FF2CC800}" type="presOf" srcId="{29B47142-0ECE-4DF8-BC17-B5F54CD006F7}" destId="{7A9EDA16-B8CA-4575-9305-CF80BE1483EC}" srcOrd="0" destOrd="0" presId="urn:microsoft.com/office/officeart/2005/8/layout/hierarchy2"/>
    <dgm:cxn modelId="{D4DC17D4-BC5D-46CA-A62A-F793DCF46E50}" type="presOf" srcId="{AE092B60-A840-40FE-9268-7D22A4DCD819}" destId="{F5CC712F-6F4C-4D88-BAD9-4D38EF101ED1}" srcOrd="0" destOrd="0" presId="urn:microsoft.com/office/officeart/2005/8/layout/hierarchy2"/>
    <dgm:cxn modelId="{9B8735F4-21F2-4F45-8133-73BA223CEADF}" srcId="{29B47142-0ECE-4DF8-BC17-B5F54CD006F7}" destId="{DAD1DBDC-25BD-424D-89A5-6C28CB6D8130}" srcOrd="2" destOrd="0" parTransId="{5ACF610D-B6DA-438F-B803-1F3B267BAAA9}" sibTransId="{22FD3CE8-26FB-45D4-993D-B97378F5AADD}"/>
    <dgm:cxn modelId="{069DBB1A-FADA-4F40-81ED-F69273474C1E}" type="presParOf" srcId="{7A24956C-F3F2-4766-8746-B17C3DEAB21C}" destId="{6AE81C70-E2EC-4EEC-9B85-C8C49F931820}" srcOrd="0" destOrd="0" presId="urn:microsoft.com/office/officeart/2005/8/layout/hierarchy2"/>
    <dgm:cxn modelId="{17770FD2-FD08-496D-9B52-49F81811A6C2}" type="presParOf" srcId="{6AE81C70-E2EC-4EEC-9B85-C8C49F931820}" destId="{7A9EDA16-B8CA-4575-9305-CF80BE1483EC}" srcOrd="0" destOrd="0" presId="urn:microsoft.com/office/officeart/2005/8/layout/hierarchy2"/>
    <dgm:cxn modelId="{A9F03126-29B3-4D53-9D88-41D528C8E3DB}" type="presParOf" srcId="{6AE81C70-E2EC-4EEC-9B85-C8C49F931820}" destId="{54654DE2-EF6E-4031-9EC8-20D4876E5E93}" srcOrd="1" destOrd="0" presId="urn:microsoft.com/office/officeart/2005/8/layout/hierarchy2"/>
    <dgm:cxn modelId="{EC86DC3A-B864-4625-AA23-D83367DDC14D}" type="presParOf" srcId="{54654DE2-EF6E-4031-9EC8-20D4876E5E93}" destId="{2641B53B-31CC-4CF0-BC3F-509688308D9C}" srcOrd="0" destOrd="0" presId="urn:microsoft.com/office/officeart/2005/8/layout/hierarchy2"/>
    <dgm:cxn modelId="{5D352A05-1A83-462F-B5DC-C2ED38F61C44}" type="presParOf" srcId="{2641B53B-31CC-4CF0-BC3F-509688308D9C}" destId="{FFF7908D-28A0-47B1-942A-DAC7601885C5}" srcOrd="0" destOrd="0" presId="urn:microsoft.com/office/officeart/2005/8/layout/hierarchy2"/>
    <dgm:cxn modelId="{3E0529B0-E329-42C5-86F1-0EE134389AC9}" type="presParOf" srcId="{54654DE2-EF6E-4031-9EC8-20D4876E5E93}" destId="{A581E078-E1D1-4965-9D2D-E9B4C5B378B2}" srcOrd="1" destOrd="0" presId="urn:microsoft.com/office/officeart/2005/8/layout/hierarchy2"/>
    <dgm:cxn modelId="{DE4E65D0-8F4E-4061-A7A5-AC46F3D87871}" type="presParOf" srcId="{A581E078-E1D1-4965-9D2D-E9B4C5B378B2}" destId="{139802FF-68DD-40A5-83F9-8F6276987EEC}" srcOrd="0" destOrd="0" presId="urn:microsoft.com/office/officeart/2005/8/layout/hierarchy2"/>
    <dgm:cxn modelId="{97685433-E36E-4AA8-8D02-409515091283}" type="presParOf" srcId="{A581E078-E1D1-4965-9D2D-E9B4C5B378B2}" destId="{5B221B32-CDAC-452B-BA63-B6F7E222DD26}" srcOrd="1" destOrd="0" presId="urn:microsoft.com/office/officeart/2005/8/layout/hierarchy2"/>
    <dgm:cxn modelId="{D205FCC7-75B5-4C31-A924-5E308D68AC74}" type="presParOf" srcId="{54654DE2-EF6E-4031-9EC8-20D4876E5E93}" destId="{F5CC712F-6F4C-4D88-BAD9-4D38EF101ED1}" srcOrd="2" destOrd="0" presId="urn:microsoft.com/office/officeart/2005/8/layout/hierarchy2"/>
    <dgm:cxn modelId="{83FB0926-BB8D-4CE0-86CA-87811870DA6C}" type="presParOf" srcId="{F5CC712F-6F4C-4D88-BAD9-4D38EF101ED1}" destId="{33059E66-C4A4-498E-8943-7DB5B59BDCCF}" srcOrd="0" destOrd="0" presId="urn:microsoft.com/office/officeart/2005/8/layout/hierarchy2"/>
    <dgm:cxn modelId="{FF8D1D8B-22AF-4BE5-A383-325F70A7A87B}" type="presParOf" srcId="{54654DE2-EF6E-4031-9EC8-20D4876E5E93}" destId="{1F707E3E-7960-4476-BF3E-3C45315E7291}" srcOrd="3" destOrd="0" presId="urn:microsoft.com/office/officeart/2005/8/layout/hierarchy2"/>
    <dgm:cxn modelId="{9FA2891C-A9B8-49AD-BC15-C8A3014EF01D}" type="presParOf" srcId="{1F707E3E-7960-4476-BF3E-3C45315E7291}" destId="{DDF3A7D2-1FFD-47F0-9218-317B928535A6}" srcOrd="0" destOrd="0" presId="urn:microsoft.com/office/officeart/2005/8/layout/hierarchy2"/>
    <dgm:cxn modelId="{E309C747-B09E-452D-94DA-6E2595610510}" type="presParOf" srcId="{1F707E3E-7960-4476-BF3E-3C45315E7291}" destId="{44A12D64-DEE7-4EAE-BDBE-6825DEEBA49D}" srcOrd="1" destOrd="0" presId="urn:microsoft.com/office/officeart/2005/8/layout/hierarchy2"/>
    <dgm:cxn modelId="{B55BCDBD-AB59-4EE4-96AC-ACEE109CAFF4}" type="presParOf" srcId="{54654DE2-EF6E-4031-9EC8-20D4876E5E93}" destId="{F0435B7A-8D14-43BC-AA1C-C20485A0DFCA}" srcOrd="4" destOrd="0" presId="urn:microsoft.com/office/officeart/2005/8/layout/hierarchy2"/>
    <dgm:cxn modelId="{29A212F5-B717-4EBE-9CCD-8602E5F05FD8}" type="presParOf" srcId="{F0435B7A-8D14-43BC-AA1C-C20485A0DFCA}" destId="{8CA05920-8F14-451B-A4FE-F7C4CFCA3085}" srcOrd="0" destOrd="0" presId="urn:microsoft.com/office/officeart/2005/8/layout/hierarchy2"/>
    <dgm:cxn modelId="{1959E72B-5A03-4274-8EED-EE4A2CB02615}" type="presParOf" srcId="{54654DE2-EF6E-4031-9EC8-20D4876E5E93}" destId="{923AD518-627E-4855-A43F-227063EAD3D0}" srcOrd="5" destOrd="0" presId="urn:microsoft.com/office/officeart/2005/8/layout/hierarchy2"/>
    <dgm:cxn modelId="{81A9F0B5-5389-465B-938A-2707BFBC3E2E}" type="presParOf" srcId="{923AD518-627E-4855-A43F-227063EAD3D0}" destId="{982A9920-DFA0-4EAD-9A9D-1B1A5A2E2915}" srcOrd="0" destOrd="0" presId="urn:microsoft.com/office/officeart/2005/8/layout/hierarchy2"/>
    <dgm:cxn modelId="{9EE4B050-4CEE-42B7-B6D5-1A745C05A75D}" type="presParOf" srcId="{923AD518-627E-4855-A43F-227063EAD3D0}" destId="{E863520C-F86E-4304-A128-EF43587D879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38CCAE-A5DF-43E8-8894-6246F8DB0CD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2446B980-DADF-425F-BD77-21E1A16629D8}">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پاسخ اول </a:t>
          </a:r>
        </a:p>
        <a:p>
          <a:pPr rtl="1"/>
          <a:r>
            <a:rPr lang="fa-IR" sz="1600" b="1" i="0" baseline="0" dirty="0" smtClean="0">
              <a:cs typeface="B Koodak" pitchFamily="2" charset="-78"/>
            </a:rPr>
            <a:t>(درون دینی)</a:t>
          </a:r>
          <a:endParaRPr lang="fa-IR" sz="1600" dirty="0">
            <a:cs typeface="B Koodak" pitchFamily="2" charset="-78"/>
          </a:endParaRPr>
        </a:p>
      </dgm:t>
    </dgm:pt>
    <dgm:pt modelId="{F55DEABE-D578-4EA7-952E-FD98676D1C1F}" type="parTrans" cxnId="{4022259B-8B11-4FA6-B3DB-311BFB9F3909}">
      <dgm:prSet>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E7504992-7B0B-4A18-B0E4-C0EEF206296B}" type="sibTrans" cxnId="{4022259B-8B11-4FA6-B3DB-311BFB9F3909}">
      <dgm:prSet/>
      <dgm:spPr/>
      <dgm:t>
        <a:bodyPr/>
        <a:lstStyle/>
        <a:p>
          <a:pPr rtl="1"/>
          <a:endParaRPr lang="fa-IR" sz="1600">
            <a:cs typeface="B Koodak" pitchFamily="2" charset="-78"/>
          </a:endParaRPr>
        </a:p>
      </dgm:t>
    </dgm:pt>
    <dgm:pt modelId="{A269C100-1C82-4C50-AAA8-4DA0D5F950B3}">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طبق ظواهر آیات قرآن انبیا در منطقه خاصی نبوده اند</a:t>
          </a:r>
          <a:endParaRPr lang="fa-IR" sz="1600" dirty="0">
            <a:cs typeface="B Koodak" pitchFamily="2" charset="-78"/>
          </a:endParaRPr>
        </a:p>
      </dgm:t>
    </dgm:pt>
    <dgm:pt modelId="{81B696E9-1C0F-470E-BB97-E56A3541E14B}" type="parTrans" cxnId="{7A67DFDC-F610-4AC3-8278-F627C9C34142}">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A9909185-2343-4F15-82B3-882460136AA4}" type="sibTrans" cxnId="{7A67DFDC-F610-4AC3-8278-F627C9C34142}">
      <dgm:prSet/>
      <dgm:spPr/>
      <dgm:t>
        <a:bodyPr/>
        <a:lstStyle/>
        <a:p>
          <a:pPr rtl="1"/>
          <a:endParaRPr lang="fa-IR" sz="1600">
            <a:cs typeface="B Koodak" pitchFamily="2" charset="-78"/>
          </a:endParaRPr>
        </a:p>
      </dgm:t>
    </dgm:pt>
    <dgm:pt modelId="{FBBE4E7D-C166-4B7E-A344-6D466C0B2D75}">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إِنَّا أَرْسَلْناكَ بِالْحَقِّ بَشِيراً وَ نَذِيراً وَ إِنْ مِنْ أُمَّةٍ إِلَّا خَلا فِيها نَذِيرٌ</a:t>
          </a:r>
          <a:endParaRPr lang="fa-IR" sz="1600" dirty="0">
            <a:cs typeface="B Koodak" pitchFamily="2" charset="-78"/>
          </a:endParaRPr>
        </a:p>
      </dgm:t>
    </dgm:pt>
    <dgm:pt modelId="{4E1072C1-46A4-4F88-9019-B9C2516E215A}" type="parTrans" cxnId="{643C7F74-6F1B-4A79-BBA6-20A28449539A}">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5242F559-7B39-4891-94FD-26AAD67DCFEE}" type="sibTrans" cxnId="{643C7F74-6F1B-4A79-BBA6-20A28449539A}">
      <dgm:prSet/>
      <dgm:spPr/>
      <dgm:t>
        <a:bodyPr/>
        <a:lstStyle/>
        <a:p>
          <a:pPr rtl="1"/>
          <a:endParaRPr lang="fa-IR" sz="1600">
            <a:cs typeface="B Koodak" pitchFamily="2" charset="-78"/>
          </a:endParaRPr>
        </a:p>
      </dgm:t>
    </dgm:pt>
    <dgm:pt modelId="{954A4CB5-0554-41E1-BDF3-DA6C64153879}">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عبارت علامه:</a:t>
          </a:r>
          <a:endParaRPr lang="fa-IR" sz="1600" dirty="0">
            <a:cs typeface="B Koodak" pitchFamily="2" charset="-78"/>
          </a:endParaRPr>
        </a:p>
      </dgm:t>
    </dgm:pt>
    <dgm:pt modelId="{700FC865-D3F1-422E-9F02-6936D40D81CD}" type="parTrans" cxnId="{C2957818-908F-4E83-84D2-FF9AA170AFFA}">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A440DD22-2D71-43BD-9444-93FA103D7CA8}" type="sibTrans" cxnId="{C2957818-908F-4E83-84D2-FF9AA170AFFA}">
      <dgm:prSet/>
      <dgm:spPr/>
      <dgm:t>
        <a:bodyPr/>
        <a:lstStyle/>
        <a:p>
          <a:pPr rtl="1"/>
          <a:endParaRPr lang="fa-IR" sz="1600">
            <a:cs typeface="B Koodak" pitchFamily="2" charset="-78"/>
          </a:endParaRPr>
        </a:p>
      </dgm:t>
    </dgm:pt>
    <dgm:pt modelId="{1D98D4E4-40EB-407C-8E20-762BFABB9F0D}">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ليس من الواجب أن يكون نذير كل أمة من أفرادها فقد قال تعالى: «خَلا فِيها» و لم يقل: «خلا منها»</a:t>
          </a:r>
          <a:endParaRPr lang="fa-IR" sz="1600" dirty="0">
            <a:cs typeface="B Koodak" pitchFamily="2" charset="-78"/>
          </a:endParaRPr>
        </a:p>
      </dgm:t>
    </dgm:pt>
    <dgm:pt modelId="{685FA309-4FA3-4268-B840-9256884ED866}" type="parTrans" cxnId="{60C53AF4-7533-4F2A-BCCB-4C4081029FBA}">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680535EF-FE7D-4BF2-BABE-BE6FBD3E3307}" type="sibTrans" cxnId="{60C53AF4-7533-4F2A-BCCB-4C4081029FBA}">
      <dgm:prSet/>
      <dgm:spPr/>
      <dgm:t>
        <a:bodyPr/>
        <a:lstStyle/>
        <a:p>
          <a:pPr rtl="1"/>
          <a:endParaRPr lang="fa-IR" sz="1600">
            <a:cs typeface="B Koodak" pitchFamily="2" charset="-78"/>
          </a:endParaRPr>
        </a:p>
      </dgm:t>
    </dgm:pt>
    <dgm:pt modelId="{490CA4C3-5436-4619-A62A-22CB8F6E600E}">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آیه شریفه منافاتی ندارد با</a:t>
          </a:r>
          <a:endParaRPr lang="fa-IR" sz="1600" dirty="0">
            <a:cs typeface="B Koodak" pitchFamily="2" charset="-78"/>
          </a:endParaRPr>
        </a:p>
      </dgm:t>
    </dgm:pt>
    <dgm:pt modelId="{09497214-03E9-4FDF-B4F8-7FDE995BB44C}" type="parTrans" cxnId="{AC796AC8-3FFA-402C-AEE7-4786C566C2AC}">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98A79584-082A-4447-AB3A-B2CEB072ACDD}" type="sibTrans" cxnId="{AC796AC8-3FFA-402C-AEE7-4786C566C2AC}">
      <dgm:prSet/>
      <dgm:spPr/>
      <dgm:t>
        <a:bodyPr/>
        <a:lstStyle/>
        <a:p>
          <a:pPr rtl="1"/>
          <a:endParaRPr lang="fa-IR" sz="1600">
            <a:cs typeface="B Koodak" pitchFamily="2" charset="-78"/>
          </a:endParaRPr>
        </a:p>
      </dgm:t>
    </dgm:pt>
    <dgm:pt modelId="{F82C8FFA-3648-4FDC-8631-0B24E417C6A1}">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وَ ما أَرْسَلْنا إِلَيْهِمْ قَبْلَكَ مِنْ نَذِير</a:t>
          </a:r>
          <a:endParaRPr lang="fa-IR" sz="1600" dirty="0">
            <a:cs typeface="B Koodak" pitchFamily="2" charset="-78"/>
          </a:endParaRPr>
        </a:p>
      </dgm:t>
    </dgm:pt>
    <dgm:pt modelId="{9E5E3E34-D93D-4E66-BA5E-98C72E8A997B}" type="parTrans" cxnId="{1F2C971D-FCE0-45A9-BD2B-5D888C632C0E}">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15D018CF-31B0-469F-A98F-2E1EFDBB227C}" type="sibTrans" cxnId="{1F2C971D-FCE0-45A9-BD2B-5D888C632C0E}">
      <dgm:prSet/>
      <dgm:spPr/>
      <dgm:t>
        <a:bodyPr/>
        <a:lstStyle/>
        <a:p>
          <a:pPr rtl="1"/>
          <a:endParaRPr lang="fa-IR" sz="1600">
            <a:cs typeface="B Koodak" pitchFamily="2" charset="-78"/>
          </a:endParaRPr>
        </a:p>
      </dgm:t>
    </dgm:pt>
    <dgm:pt modelId="{25F59295-57BF-4214-B6C8-FEFF0CDA7D02}">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لَقَدْ بَعَثْنا في‏ كُلِّ أُمَّةٍ رَسُولاً أَنِ اعْبُدُوا اللَّهَ وَ اجْتَنِبُوا الطَّاغُوت</a:t>
          </a:r>
          <a:endParaRPr lang="fa-IR" sz="1600" dirty="0">
            <a:cs typeface="B Koodak" pitchFamily="2" charset="-78"/>
          </a:endParaRPr>
        </a:p>
      </dgm:t>
    </dgm:pt>
    <dgm:pt modelId="{45CA83CE-5C42-44A3-AFCD-8152F663B099}" type="parTrans" cxnId="{39C0EAC2-375B-44D0-8D9B-F670298C195B}">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138E88C5-3683-4B9A-8DAE-35BAAFCA5EC4}" type="sibTrans" cxnId="{39C0EAC2-375B-44D0-8D9B-F670298C195B}">
      <dgm:prSet/>
      <dgm:spPr/>
      <dgm:t>
        <a:bodyPr/>
        <a:lstStyle/>
        <a:p>
          <a:pPr rtl="1"/>
          <a:endParaRPr lang="fa-IR" sz="1600">
            <a:cs typeface="B Koodak" pitchFamily="2" charset="-78"/>
          </a:endParaRPr>
        </a:p>
      </dgm:t>
    </dgm:pt>
    <dgm:pt modelId="{8B497C1B-6771-40C3-B3B9-3C76B713521E}">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مراد آیه شریفه حضور دعوت انبیا در همه امتها است</a:t>
          </a:r>
          <a:endParaRPr lang="fa-IR" sz="1600" dirty="0">
            <a:cs typeface="B Koodak" pitchFamily="2" charset="-78"/>
          </a:endParaRPr>
        </a:p>
      </dgm:t>
    </dgm:pt>
    <dgm:pt modelId="{F0868439-0DBE-437F-B7A9-0EECF1A83A93}" type="parTrans" cxnId="{9CEAABC1-52CE-4DB3-A425-F7765E040BE3}">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6D262FBD-2143-4FE3-BDD9-306B23B4D47C}" type="sibTrans" cxnId="{9CEAABC1-52CE-4DB3-A425-F7765E040BE3}">
      <dgm:prSet/>
      <dgm:spPr/>
      <dgm:t>
        <a:bodyPr/>
        <a:lstStyle/>
        <a:p>
          <a:pPr rtl="1"/>
          <a:endParaRPr lang="fa-IR" sz="1600">
            <a:cs typeface="B Koodak" pitchFamily="2" charset="-78"/>
          </a:endParaRPr>
        </a:p>
      </dgm:t>
    </dgm:pt>
    <dgm:pt modelId="{B3514612-8640-46C5-986F-CA5F40DE1160}">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برهان</a:t>
          </a:r>
          <a:endParaRPr lang="fa-IR" sz="1600" dirty="0">
            <a:cs typeface="B Koodak" pitchFamily="2" charset="-78"/>
          </a:endParaRPr>
        </a:p>
      </dgm:t>
    </dgm:pt>
    <dgm:pt modelId="{07E51121-918B-49DA-AE69-EB8CC05A9E13}" type="parTrans" cxnId="{5F0870DF-99D6-4F40-B701-2CB7FE9A5A76}">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4765416D-E0AB-4523-B82B-B2D749585DC3}" type="sibTrans" cxnId="{5F0870DF-99D6-4F40-B701-2CB7FE9A5A76}">
      <dgm:prSet/>
      <dgm:spPr/>
      <dgm:t>
        <a:bodyPr/>
        <a:lstStyle/>
        <a:p>
          <a:pPr rtl="1"/>
          <a:endParaRPr lang="fa-IR" sz="1600">
            <a:cs typeface="B Koodak" pitchFamily="2" charset="-78"/>
          </a:endParaRPr>
        </a:p>
      </dgm:t>
    </dgm:pt>
    <dgm:pt modelId="{D813924A-843B-4B4B-91E2-2CC64BA16B70}">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اگر مراد حضور فیزیکی ایشان باشد آیه موارد نقض فراوانی پیدا می کند</a:t>
          </a:r>
          <a:endParaRPr lang="fa-IR" sz="1600" dirty="0">
            <a:cs typeface="B Koodak" pitchFamily="2" charset="-78"/>
          </a:endParaRPr>
        </a:p>
      </dgm:t>
    </dgm:pt>
    <dgm:pt modelId="{C5B8196E-3C05-4EF0-B0A4-AFCDD1C6229B}" type="parTrans" cxnId="{C939C420-A25E-4175-8159-8FAD4E7CC228}">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1CB3E9BF-6144-420F-A242-B8DD711840E5}" type="sibTrans" cxnId="{C939C420-A25E-4175-8159-8FAD4E7CC228}">
      <dgm:prSet/>
      <dgm:spPr/>
      <dgm:t>
        <a:bodyPr/>
        <a:lstStyle/>
        <a:p>
          <a:pPr rtl="1"/>
          <a:endParaRPr lang="fa-IR" sz="1600">
            <a:cs typeface="B Koodak" pitchFamily="2" charset="-78"/>
          </a:endParaRPr>
        </a:p>
      </dgm:t>
    </dgm:pt>
    <dgm:pt modelId="{71271449-DCF7-40CE-8F02-C00AFACE5D38}">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و التالی باطل فالمقدم مثله</a:t>
          </a:r>
          <a:endParaRPr lang="fa-IR" sz="1600" dirty="0">
            <a:cs typeface="B Koodak" pitchFamily="2" charset="-78"/>
          </a:endParaRPr>
        </a:p>
      </dgm:t>
    </dgm:pt>
    <dgm:pt modelId="{1515B21F-6BF1-41E2-B907-7C4A061C4FA3}" type="parTrans" cxnId="{1F5ED0D0-58A0-408F-94B2-B723A2EFA853}">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F2E8A800-766C-496C-99FF-98FE41B24F36}" type="sibTrans" cxnId="{1F5ED0D0-58A0-408F-94B2-B723A2EFA853}">
      <dgm:prSet/>
      <dgm:spPr/>
      <dgm:t>
        <a:bodyPr/>
        <a:lstStyle/>
        <a:p>
          <a:pPr rtl="1"/>
          <a:endParaRPr lang="fa-IR" sz="1600">
            <a:cs typeface="B Koodak" pitchFamily="2" charset="-78"/>
          </a:endParaRPr>
        </a:p>
      </dgm:t>
    </dgm:pt>
    <dgm:pt modelId="{B59FC76B-3835-4529-B15A-8990FC7B442B}">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وَ رُسُلاً قَدْ قَصَصْناهُمْ عَلَيْكَ مِنْ قَبْلُ وَ رُسُلاً لَمْ نَقْصُصْهُمْ عَلَيْك</a:t>
          </a:r>
          <a:endParaRPr lang="fa-IR" sz="1600" dirty="0">
            <a:cs typeface="B Koodak" pitchFamily="2" charset="-78"/>
          </a:endParaRPr>
        </a:p>
      </dgm:t>
    </dgm:pt>
    <dgm:pt modelId="{25EA0A4B-8261-460E-8078-55FFF541C6CA}" type="parTrans" cxnId="{8480F41F-9B65-4463-A034-DC9BECFBEB67}">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D2DF41BB-EB27-43A6-AD0B-8E17F2E397C5}" type="sibTrans" cxnId="{8480F41F-9B65-4463-A034-DC9BECFBEB67}">
      <dgm:prSet/>
      <dgm:spPr/>
      <dgm:t>
        <a:bodyPr/>
        <a:lstStyle/>
        <a:p>
          <a:pPr rtl="1"/>
          <a:endParaRPr lang="fa-IR" sz="1600">
            <a:cs typeface="B Koodak" pitchFamily="2" charset="-78"/>
          </a:endParaRPr>
        </a:p>
      </dgm:t>
    </dgm:pt>
    <dgm:pt modelId="{DBCA1E66-BC86-4D3E-831C-484337EC936D}">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بنابراین پیامبران محدود در آنهایی که در قرآن از ایشان نام برده شده نیستند</a:t>
          </a:r>
          <a:endParaRPr lang="fa-IR" sz="1600" dirty="0">
            <a:cs typeface="B Koodak" pitchFamily="2" charset="-78"/>
          </a:endParaRPr>
        </a:p>
      </dgm:t>
    </dgm:pt>
    <dgm:pt modelId="{04F41C7F-7014-41C9-9A8F-C01BDCA31380}" type="parTrans" cxnId="{1643EEFA-E2E2-4F8A-86D6-23A51E21AE8E}">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23AC2EB4-A1A0-4BB5-92E6-93F2DF2CF9B2}" type="sibTrans" cxnId="{1643EEFA-E2E2-4F8A-86D6-23A51E21AE8E}">
      <dgm:prSet/>
      <dgm:spPr/>
      <dgm:t>
        <a:bodyPr/>
        <a:lstStyle/>
        <a:p>
          <a:pPr rtl="1"/>
          <a:endParaRPr lang="fa-IR" sz="1600">
            <a:cs typeface="B Koodak" pitchFamily="2" charset="-78"/>
          </a:endParaRPr>
        </a:p>
      </dgm:t>
    </dgm:pt>
    <dgm:pt modelId="{C2A73AB9-3ADF-4AAE-9625-221413A8F857}">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نتیجه</a:t>
          </a:r>
          <a:endParaRPr lang="fa-IR" sz="1600" dirty="0">
            <a:cs typeface="B Koodak" pitchFamily="2" charset="-78"/>
          </a:endParaRPr>
        </a:p>
      </dgm:t>
    </dgm:pt>
    <dgm:pt modelId="{B05C2517-F159-43C4-B80C-C51FFEB51942}" type="parTrans" cxnId="{C68D90EF-EB1F-4871-A94D-E0E13051D5C6}">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4601F67D-96C2-44F5-ADC5-6734CB0EA2CC}" type="sibTrans" cxnId="{C68D90EF-EB1F-4871-A94D-E0E13051D5C6}">
      <dgm:prSet/>
      <dgm:spPr/>
      <dgm:t>
        <a:bodyPr/>
        <a:lstStyle/>
        <a:p>
          <a:pPr rtl="1"/>
          <a:endParaRPr lang="fa-IR" sz="1600">
            <a:cs typeface="B Koodak" pitchFamily="2" charset="-78"/>
          </a:endParaRPr>
        </a:p>
      </dgm:t>
    </dgm:pt>
    <dgm:pt modelId="{A3C9D874-26CC-400A-8BE5-9FF65EA9246A}">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i="0" baseline="0" dirty="0" smtClean="0">
              <a:cs typeface="B Koodak" pitchFamily="2" charset="-78"/>
            </a:rPr>
            <a:t>اشکال اول قابل اثبات نیست</a:t>
          </a:r>
          <a:endParaRPr lang="fa-IR" sz="1600" dirty="0">
            <a:cs typeface="B Koodak" pitchFamily="2" charset="-78"/>
          </a:endParaRPr>
        </a:p>
      </dgm:t>
    </dgm:pt>
    <dgm:pt modelId="{DCD48A0F-F9A5-4936-88EF-654B860CD16C}" type="parTrans" cxnId="{835C52C1-5F46-4053-9894-BF0B1C04E846}">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8DC3A2BA-2ECE-4623-A587-B03A7B18168C}" type="sibTrans" cxnId="{835C52C1-5F46-4053-9894-BF0B1C04E846}">
      <dgm:prSet/>
      <dgm:spPr/>
      <dgm:t>
        <a:bodyPr/>
        <a:lstStyle/>
        <a:p>
          <a:pPr rtl="1"/>
          <a:endParaRPr lang="fa-IR" sz="1600">
            <a:cs typeface="B Koodak" pitchFamily="2" charset="-78"/>
          </a:endParaRPr>
        </a:p>
      </dgm:t>
    </dgm:pt>
    <dgm:pt modelId="{C90CC4F1-E298-4F1E-8CB5-A8C290BC851E}">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اشکال دوم خلاف صریح آیات قرآن است</a:t>
          </a:r>
          <a:endParaRPr lang="fa-IR" sz="1600" dirty="0">
            <a:cs typeface="B Koodak" pitchFamily="2" charset="-78"/>
          </a:endParaRPr>
        </a:p>
      </dgm:t>
    </dgm:pt>
    <dgm:pt modelId="{8F9B3669-C888-40E0-8F57-3FBC9F2F4DC0}" type="parTrans" cxnId="{729ED305-E739-4E2D-98EE-A728EBEE32FB}">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21CCB4F1-EEDC-4418-87C5-396E68A4EDA8}" type="sibTrans" cxnId="{729ED305-E739-4E2D-98EE-A728EBEE32FB}">
      <dgm:prSet/>
      <dgm:spPr/>
      <dgm:t>
        <a:bodyPr/>
        <a:lstStyle/>
        <a:p>
          <a:pPr rtl="1"/>
          <a:endParaRPr lang="fa-IR" sz="1600">
            <a:cs typeface="B Koodak" pitchFamily="2" charset="-78"/>
          </a:endParaRPr>
        </a:p>
      </dgm:t>
    </dgm:pt>
    <dgm:pt modelId="{1F2BF843-989D-4ADD-A955-D48901060DAE}">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i="0" baseline="0" dirty="0" smtClean="0">
              <a:cs typeface="B Koodak" pitchFamily="2" charset="-78"/>
            </a:rPr>
            <a:t>هر چند آیات نص در حضور فیزکی انبیا در همه امتها نیستند</a:t>
          </a:r>
          <a:endParaRPr lang="fa-IR" sz="1600" dirty="0">
            <a:cs typeface="B Koodak" pitchFamily="2" charset="-78"/>
          </a:endParaRPr>
        </a:p>
      </dgm:t>
    </dgm:pt>
    <dgm:pt modelId="{9FBE6F12-E854-4EF8-97AA-F6F4ADD1CD4D}" type="parTrans" cxnId="{790FDBC9-1850-4547-AD79-7AD60D077905}">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3D81C524-326A-4F04-9D4C-A52A9C7A79B6}" type="sibTrans" cxnId="{790FDBC9-1850-4547-AD79-7AD60D077905}">
      <dgm:prSet/>
      <dgm:spPr/>
      <dgm:t>
        <a:bodyPr/>
        <a:lstStyle/>
        <a:p>
          <a:pPr rtl="1"/>
          <a:endParaRPr lang="fa-IR" sz="1600">
            <a:cs typeface="B Koodak" pitchFamily="2" charset="-78"/>
          </a:endParaRPr>
        </a:p>
      </dgm:t>
    </dgm:pt>
    <dgm:pt modelId="{DEACE338-A838-4F97-8F4A-8DE231C45053}" type="pres">
      <dgm:prSet presAssocID="{1E38CCAE-A5DF-43E8-8894-6246F8DB0CD2}" presName="diagram" presStyleCnt="0">
        <dgm:presLayoutVars>
          <dgm:chPref val="1"/>
          <dgm:dir val="rev"/>
          <dgm:animOne val="branch"/>
          <dgm:animLvl val="lvl"/>
          <dgm:resizeHandles val="exact"/>
        </dgm:presLayoutVars>
      </dgm:prSet>
      <dgm:spPr/>
      <dgm:t>
        <a:bodyPr/>
        <a:lstStyle/>
        <a:p>
          <a:pPr rtl="1"/>
          <a:endParaRPr lang="fa-IR"/>
        </a:p>
      </dgm:t>
    </dgm:pt>
    <dgm:pt modelId="{B52CC61D-7228-49B8-BA0A-4056D41B122B}" type="pres">
      <dgm:prSet presAssocID="{2446B980-DADF-425F-BD77-21E1A16629D8}" presName="root1" presStyleCnt="0"/>
      <dgm:spPr/>
    </dgm:pt>
    <dgm:pt modelId="{EC71443F-D0CC-435E-8EB5-114C3CA54850}" type="pres">
      <dgm:prSet presAssocID="{2446B980-DADF-425F-BD77-21E1A16629D8}" presName="LevelOneTextNode" presStyleLbl="node0" presStyleIdx="0" presStyleCnt="1" custScaleY="158686">
        <dgm:presLayoutVars>
          <dgm:chPref val="3"/>
        </dgm:presLayoutVars>
      </dgm:prSet>
      <dgm:spPr/>
      <dgm:t>
        <a:bodyPr/>
        <a:lstStyle/>
        <a:p>
          <a:pPr rtl="1"/>
          <a:endParaRPr lang="fa-IR"/>
        </a:p>
      </dgm:t>
    </dgm:pt>
    <dgm:pt modelId="{2DEE65C5-0F00-4BFD-AC6F-BCF6ABFE1DB6}" type="pres">
      <dgm:prSet presAssocID="{2446B980-DADF-425F-BD77-21E1A16629D8}" presName="level2hierChild" presStyleCnt="0"/>
      <dgm:spPr/>
    </dgm:pt>
    <dgm:pt modelId="{51CFA050-3738-4026-95D2-681BA407C534}" type="pres">
      <dgm:prSet presAssocID="{81B696E9-1C0F-470E-BB97-E56A3541E14B}" presName="conn2-1" presStyleLbl="parChTrans1D2" presStyleIdx="0" presStyleCnt="2"/>
      <dgm:spPr/>
      <dgm:t>
        <a:bodyPr/>
        <a:lstStyle/>
        <a:p>
          <a:pPr rtl="1"/>
          <a:endParaRPr lang="fa-IR"/>
        </a:p>
      </dgm:t>
    </dgm:pt>
    <dgm:pt modelId="{F1248AE5-D350-49BF-ABA4-4D168839BF1A}" type="pres">
      <dgm:prSet presAssocID="{81B696E9-1C0F-470E-BB97-E56A3541E14B}" presName="connTx" presStyleLbl="parChTrans1D2" presStyleIdx="0" presStyleCnt="2"/>
      <dgm:spPr/>
      <dgm:t>
        <a:bodyPr/>
        <a:lstStyle/>
        <a:p>
          <a:pPr rtl="1"/>
          <a:endParaRPr lang="fa-IR"/>
        </a:p>
      </dgm:t>
    </dgm:pt>
    <dgm:pt modelId="{3CAE14FF-6B11-4321-9405-0323C600E86F}" type="pres">
      <dgm:prSet presAssocID="{A269C100-1C82-4C50-AAA8-4DA0D5F950B3}" presName="root2" presStyleCnt="0"/>
      <dgm:spPr/>
    </dgm:pt>
    <dgm:pt modelId="{E0E1C79C-6160-4D88-83A5-676C3A1EF499}" type="pres">
      <dgm:prSet presAssocID="{A269C100-1C82-4C50-AAA8-4DA0D5F950B3}" presName="LevelTwoTextNode" presStyleLbl="node2" presStyleIdx="0" presStyleCnt="2" custScaleX="77658" custScaleY="435747">
        <dgm:presLayoutVars>
          <dgm:chPref val="3"/>
        </dgm:presLayoutVars>
      </dgm:prSet>
      <dgm:spPr/>
      <dgm:t>
        <a:bodyPr/>
        <a:lstStyle/>
        <a:p>
          <a:pPr rtl="1"/>
          <a:endParaRPr lang="fa-IR"/>
        </a:p>
      </dgm:t>
    </dgm:pt>
    <dgm:pt modelId="{FC57932C-D8AD-4EBD-86F4-448064AA2149}" type="pres">
      <dgm:prSet presAssocID="{A269C100-1C82-4C50-AAA8-4DA0D5F950B3}" presName="level3hierChild" presStyleCnt="0"/>
      <dgm:spPr/>
    </dgm:pt>
    <dgm:pt modelId="{723FEAED-3BC1-44B2-A465-38894559BAFD}" type="pres">
      <dgm:prSet presAssocID="{4E1072C1-46A4-4F88-9019-B9C2516E215A}" presName="conn2-1" presStyleLbl="parChTrans1D3" presStyleIdx="0" presStyleCnt="5"/>
      <dgm:spPr/>
      <dgm:t>
        <a:bodyPr/>
        <a:lstStyle/>
        <a:p>
          <a:pPr rtl="1"/>
          <a:endParaRPr lang="fa-IR"/>
        </a:p>
      </dgm:t>
    </dgm:pt>
    <dgm:pt modelId="{85B88F3E-5B4D-4DE4-AD18-549488770E39}" type="pres">
      <dgm:prSet presAssocID="{4E1072C1-46A4-4F88-9019-B9C2516E215A}" presName="connTx" presStyleLbl="parChTrans1D3" presStyleIdx="0" presStyleCnt="5"/>
      <dgm:spPr/>
      <dgm:t>
        <a:bodyPr/>
        <a:lstStyle/>
        <a:p>
          <a:pPr rtl="1"/>
          <a:endParaRPr lang="fa-IR"/>
        </a:p>
      </dgm:t>
    </dgm:pt>
    <dgm:pt modelId="{AD657661-0053-4C67-8661-E357593F2DB5}" type="pres">
      <dgm:prSet presAssocID="{FBBE4E7D-C166-4B7E-A344-6D466C0B2D75}" presName="root2" presStyleCnt="0"/>
      <dgm:spPr/>
    </dgm:pt>
    <dgm:pt modelId="{5FC76D93-3FB8-428F-B70D-7741E47730CC}" type="pres">
      <dgm:prSet presAssocID="{FBBE4E7D-C166-4B7E-A344-6D466C0B2D75}" presName="LevelTwoTextNode" presStyleLbl="node3" presStyleIdx="0" presStyleCnt="5" custScaleX="129243" custScaleY="246942">
        <dgm:presLayoutVars>
          <dgm:chPref val="3"/>
        </dgm:presLayoutVars>
      </dgm:prSet>
      <dgm:spPr/>
      <dgm:t>
        <a:bodyPr/>
        <a:lstStyle/>
        <a:p>
          <a:pPr rtl="1"/>
          <a:endParaRPr lang="fa-IR"/>
        </a:p>
      </dgm:t>
    </dgm:pt>
    <dgm:pt modelId="{BC600D2E-1918-4B04-82D5-315D2866179F}" type="pres">
      <dgm:prSet presAssocID="{FBBE4E7D-C166-4B7E-A344-6D466C0B2D75}" presName="level3hierChild" presStyleCnt="0"/>
      <dgm:spPr/>
    </dgm:pt>
    <dgm:pt modelId="{0240A664-D650-49AC-8766-CEB4AE69C710}" type="pres">
      <dgm:prSet presAssocID="{700FC865-D3F1-422E-9F02-6936D40D81CD}" presName="conn2-1" presStyleLbl="parChTrans1D4" presStyleIdx="0" presStyleCnt="10"/>
      <dgm:spPr/>
      <dgm:t>
        <a:bodyPr/>
        <a:lstStyle/>
        <a:p>
          <a:pPr rtl="1"/>
          <a:endParaRPr lang="fa-IR"/>
        </a:p>
      </dgm:t>
    </dgm:pt>
    <dgm:pt modelId="{390A05A9-E0E8-4D4E-A0D1-FAA03C245C98}" type="pres">
      <dgm:prSet presAssocID="{700FC865-D3F1-422E-9F02-6936D40D81CD}" presName="connTx" presStyleLbl="parChTrans1D4" presStyleIdx="0" presStyleCnt="10"/>
      <dgm:spPr/>
      <dgm:t>
        <a:bodyPr/>
        <a:lstStyle/>
        <a:p>
          <a:pPr rtl="1"/>
          <a:endParaRPr lang="fa-IR"/>
        </a:p>
      </dgm:t>
    </dgm:pt>
    <dgm:pt modelId="{A7F6D8D2-197A-4F5C-B385-D5F97E8C2ED3}" type="pres">
      <dgm:prSet presAssocID="{954A4CB5-0554-41E1-BDF3-DA6C64153879}" presName="root2" presStyleCnt="0"/>
      <dgm:spPr/>
    </dgm:pt>
    <dgm:pt modelId="{713987E7-20BA-445C-A436-321AE4B81726}" type="pres">
      <dgm:prSet presAssocID="{954A4CB5-0554-41E1-BDF3-DA6C64153879}" presName="LevelTwoTextNode" presStyleLbl="node4" presStyleIdx="0" presStyleCnt="10">
        <dgm:presLayoutVars>
          <dgm:chPref val="3"/>
        </dgm:presLayoutVars>
      </dgm:prSet>
      <dgm:spPr/>
      <dgm:t>
        <a:bodyPr/>
        <a:lstStyle/>
        <a:p>
          <a:pPr rtl="1"/>
          <a:endParaRPr lang="fa-IR"/>
        </a:p>
      </dgm:t>
    </dgm:pt>
    <dgm:pt modelId="{6801163D-26D4-4D81-9E2A-3E84DAFD6A01}" type="pres">
      <dgm:prSet presAssocID="{954A4CB5-0554-41E1-BDF3-DA6C64153879}" presName="level3hierChild" presStyleCnt="0"/>
      <dgm:spPr/>
    </dgm:pt>
    <dgm:pt modelId="{7B98CF7A-F000-4C05-B508-9A9F6D0CA5D3}" type="pres">
      <dgm:prSet presAssocID="{685FA309-4FA3-4268-B840-9256884ED866}" presName="conn2-1" presStyleLbl="parChTrans1D4" presStyleIdx="1" presStyleCnt="10"/>
      <dgm:spPr/>
      <dgm:t>
        <a:bodyPr/>
        <a:lstStyle/>
        <a:p>
          <a:pPr rtl="1"/>
          <a:endParaRPr lang="fa-IR"/>
        </a:p>
      </dgm:t>
    </dgm:pt>
    <dgm:pt modelId="{91FFC0EF-4E1B-42AF-A8D9-E4E98A00F291}" type="pres">
      <dgm:prSet presAssocID="{685FA309-4FA3-4268-B840-9256884ED866}" presName="connTx" presStyleLbl="parChTrans1D4" presStyleIdx="1" presStyleCnt="10"/>
      <dgm:spPr/>
      <dgm:t>
        <a:bodyPr/>
        <a:lstStyle/>
        <a:p>
          <a:pPr rtl="1"/>
          <a:endParaRPr lang="fa-IR"/>
        </a:p>
      </dgm:t>
    </dgm:pt>
    <dgm:pt modelId="{5ED42664-E0CF-4764-B2EA-FFF86AE25905}" type="pres">
      <dgm:prSet presAssocID="{1D98D4E4-40EB-407C-8E20-762BFABB9F0D}" presName="root2" presStyleCnt="0"/>
      <dgm:spPr/>
    </dgm:pt>
    <dgm:pt modelId="{1CE3F790-6AE2-4D00-8C88-22EE560FC35A}" type="pres">
      <dgm:prSet presAssocID="{1D98D4E4-40EB-407C-8E20-762BFABB9F0D}" presName="LevelTwoTextNode" presStyleLbl="node4" presStyleIdx="1" presStyleCnt="10" custScaleX="241074" custScaleY="178494">
        <dgm:presLayoutVars>
          <dgm:chPref val="3"/>
        </dgm:presLayoutVars>
      </dgm:prSet>
      <dgm:spPr/>
      <dgm:t>
        <a:bodyPr/>
        <a:lstStyle/>
        <a:p>
          <a:pPr rtl="1"/>
          <a:endParaRPr lang="fa-IR"/>
        </a:p>
      </dgm:t>
    </dgm:pt>
    <dgm:pt modelId="{D00E15D0-4F68-4C22-A6BD-C28AAA9C68E6}" type="pres">
      <dgm:prSet presAssocID="{1D98D4E4-40EB-407C-8E20-762BFABB9F0D}" presName="level3hierChild" presStyleCnt="0"/>
      <dgm:spPr/>
    </dgm:pt>
    <dgm:pt modelId="{BAAADEDE-939F-4B0A-A95A-07393DE3DC59}" type="pres">
      <dgm:prSet presAssocID="{09497214-03E9-4FDF-B4F8-7FDE995BB44C}" presName="conn2-1" presStyleLbl="parChTrans1D4" presStyleIdx="2" presStyleCnt="10"/>
      <dgm:spPr/>
      <dgm:t>
        <a:bodyPr/>
        <a:lstStyle/>
        <a:p>
          <a:pPr rtl="1"/>
          <a:endParaRPr lang="fa-IR"/>
        </a:p>
      </dgm:t>
    </dgm:pt>
    <dgm:pt modelId="{9ED6BE8E-6F38-4C98-BF3C-6DF96A00D9D7}" type="pres">
      <dgm:prSet presAssocID="{09497214-03E9-4FDF-B4F8-7FDE995BB44C}" presName="connTx" presStyleLbl="parChTrans1D4" presStyleIdx="2" presStyleCnt="10"/>
      <dgm:spPr/>
      <dgm:t>
        <a:bodyPr/>
        <a:lstStyle/>
        <a:p>
          <a:pPr rtl="1"/>
          <a:endParaRPr lang="fa-IR"/>
        </a:p>
      </dgm:t>
    </dgm:pt>
    <dgm:pt modelId="{847AEAD6-2765-4B51-826B-3F4102AE86CE}" type="pres">
      <dgm:prSet presAssocID="{490CA4C3-5436-4619-A62A-22CB8F6E600E}" presName="root2" presStyleCnt="0"/>
      <dgm:spPr/>
    </dgm:pt>
    <dgm:pt modelId="{6151242A-8979-42DB-871C-0FE38F57D2FC}" type="pres">
      <dgm:prSet presAssocID="{490CA4C3-5436-4619-A62A-22CB8F6E600E}" presName="LevelTwoTextNode" presStyleLbl="node4" presStyleIdx="2" presStyleCnt="10" custScaleX="178396">
        <dgm:presLayoutVars>
          <dgm:chPref val="3"/>
        </dgm:presLayoutVars>
      </dgm:prSet>
      <dgm:spPr/>
      <dgm:t>
        <a:bodyPr/>
        <a:lstStyle/>
        <a:p>
          <a:pPr rtl="1"/>
          <a:endParaRPr lang="fa-IR"/>
        </a:p>
      </dgm:t>
    </dgm:pt>
    <dgm:pt modelId="{89EDA227-0018-4264-9AC7-584EC4752048}" type="pres">
      <dgm:prSet presAssocID="{490CA4C3-5436-4619-A62A-22CB8F6E600E}" presName="level3hierChild" presStyleCnt="0"/>
      <dgm:spPr/>
    </dgm:pt>
    <dgm:pt modelId="{4E41CDCA-102E-4580-BFB5-39BD657449DD}" type="pres">
      <dgm:prSet presAssocID="{9E5E3E34-D93D-4E66-BA5E-98C72E8A997B}" presName="conn2-1" presStyleLbl="parChTrans1D4" presStyleIdx="3" presStyleCnt="10"/>
      <dgm:spPr/>
      <dgm:t>
        <a:bodyPr/>
        <a:lstStyle/>
        <a:p>
          <a:pPr rtl="1"/>
          <a:endParaRPr lang="fa-IR"/>
        </a:p>
      </dgm:t>
    </dgm:pt>
    <dgm:pt modelId="{0A6C7303-6266-4CA0-9629-8CD2E9F52D7A}" type="pres">
      <dgm:prSet presAssocID="{9E5E3E34-D93D-4E66-BA5E-98C72E8A997B}" presName="connTx" presStyleLbl="parChTrans1D4" presStyleIdx="3" presStyleCnt="10"/>
      <dgm:spPr/>
      <dgm:t>
        <a:bodyPr/>
        <a:lstStyle/>
        <a:p>
          <a:pPr rtl="1"/>
          <a:endParaRPr lang="fa-IR"/>
        </a:p>
      </dgm:t>
    </dgm:pt>
    <dgm:pt modelId="{A19DB484-8017-499F-BF26-FECCE1FE7CAF}" type="pres">
      <dgm:prSet presAssocID="{F82C8FFA-3648-4FDC-8631-0B24E417C6A1}" presName="root2" presStyleCnt="0"/>
      <dgm:spPr/>
    </dgm:pt>
    <dgm:pt modelId="{EEA60B3A-5786-4949-A84E-BDB6405B4C19}" type="pres">
      <dgm:prSet presAssocID="{F82C8FFA-3648-4FDC-8631-0B24E417C6A1}" presName="LevelTwoTextNode" presStyleLbl="node4" presStyleIdx="3" presStyleCnt="10" custScaleX="225170">
        <dgm:presLayoutVars>
          <dgm:chPref val="3"/>
        </dgm:presLayoutVars>
      </dgm:prSet>
      <dgm:spPr/>
      <dgm:t>
        <a:bodyPr/>
        <a:lstStyle/>
        <a:p>
          <a:pPr rtl="1"/>
          <a:endParaRPr lang="fa-IR"/>
        </a:p>
      </dgm:t>
    </dgm:pt>
    <dgm:pt modelId="{C942384D-9CD5-403F-819E-CED850B4FE6D}" type="pres">
      <dgm:prSet presAssocID="{F82C8FFA-3648-4FDC-8631-0B24E417C6A1}" presName="level3hierChild" presStyleCnt="0"/>
      <dgm:spPr/>
    </dgm:pt>
    <dgm:pt modelId="{628DA434-EF00-4421-95DA-779FA81DFAF1}" type="pres">
      <dgm:prSet presAssocID="{45CA83CE-5C42-44A3-AFCD-8152F663B099}" presName="conn2-1" presStyleLbl="parChTrans1D3" presStyleIdx="1" presStyleCnt="5"/>
      <dgm:spPr/>
      <dgm:t>
        <a:bodyPr/>
        <a:lstStyle/>
        <a:p>
          <a:pPr rtl="1"/>
          <a:endParaRPr lang="fa-IR"/>
        </a:p>
      </dgm:t>
    </dgm:pt>
    <dgm:pt modelId="{9E85EC66-6C40-47CE-8F64-D622DFBAB09D}" type="pres">
      <dgm:prSet presAssocID="{45CA83CE-5C42-44A3-AFCD-8152F663B099}" presName="connTx" presStyleLbl="parChTrans1D3" presStyleIdx="1" presStyleCnt="5"/>
      <dgm:spPr/>
      <dgm:t>
        <a:bodyPr/>
        <a:lstStyle/>
        <a:p>
          <a:pPr rtl="1"/>
          <a:endParaRPr lang="fa-IR"/>
        </a:p>
      </dgm:t>
    </dgm:pt>
    <dgm:pt modelId="{93B1AB6A-AB02-4045-B872-99F2CB0EBC42}" type="pres">
      <dgm:prSet presAssocID="{25F59295-57BF-4214-B6C8-FEFF0CDA7D02}" presName="root2" presStyleCnt="0"/>
      <dgm:spPr/>
    </dgm:pt>
    <dgm:pt modelId="{5835B233-2F33-4DE4-AD13-5C02C2C82FDC}" type="pres">
      <dgm:prSet presAssocID="{25F59295-57BF-4214-B6C8-FEFF0CDA7D02}" presName="LevelTwoTextNode" presStyleLbl="node3" presStyleIdx="1" presStyleCnt="5" custScaleX="115875" custScaleY="257679">
        <dgm:presLayoutVars>
          <dgm:chPref val="3"/>
        </dgm:presLayoutVars>
      </dgm:prSet>
      <dgm:spPr/>
      <dgm:t>
        <a:bodyPr/>
        <a:lstStyle/>
        <a:p>
          <a:pPr rtl="1"/>
          <a:endParaRPr lang="fa-IR"/>
        </a:p>
      </dgm:t>
    </dgm:pt>
    <dgm:pt modelId="{959BB19B-27DC-49FA-9E2F-1DBCD49F0B5F}" type="pres">
      <dgm:prSet presAssocID="{25F59295-57BF-4214-B6C8-FEFF0CDA7D02}" presName="level3hierChild" presStyleCnt="0"/>
      <dgm:spPr/>
    </dgm:pt>
    <dgm:pt modelId="{ACDFD584-A197-4228-A637-79A77E9030BF}" type="pres">
      <dgm:prSet presAssocID="{F0868439-0DBE-437F-B7A9-0EECF1A83A93}" presName="conn2-1" presStyleLbl="parChTrans1D4" presStyleIdx="4" presStyleCnt="10"/>
      <dgm:spPr/>
      <dgm:t>
        <a:bodyPr/>
        <a:lstStyle/>
        <a:p>
          <a:pPr rtl="1"/>
          <a:endParaRPr lang="fa-IR"/>
        </a:p>
      </dgm:t>
    </dgm:pt>
    <dgm:pt modelId="{9C62AA3C-F158-4147-93E3-62D2B6AC8C88}" type="pres">
      <dgm:prSet presAssocID="{F0868439-0DBE-437F-B7A9-0EECF1A83A93}" presName="connTx" presStyleLbl="parChTrans1D4" presStyleIdx="4" presStyleCnt="10"/>
      <dgm:spPr/>
      <dgm:t>
        <a:bodyPr/>
        <a:lstStyle/>
        <a:p>
          <a:pPr rtl="1"/>
          <a:endParaRPr lang="fa-IR"/>
        </a:p>
      </dgm:t>
    </dgm:pt>
    <dgm:pt modelId="{95A54D48-1C24-4761-9783-E1D056E88ED1}" type="pres">
      <dgm:prSet presAssocID="{8B497C1B-6771-40C3-B3B9-3C76B713521E}" presName="root2" presStyleCnt="0"/>
      <dgm:spPr/>
    </dgm:pt>
    <dgm:pt modelId="{4D7C2306-049A-45E1-8CFE-EAA08F8DB106}" type="pres">
      <dgm:prSet presAssocID="{8B497C1B-6771-40C3-B3B9-3C76B713521E}" presName="LevelTwoTextNode" presStyleLbl="node4" presStyleIdx="4" presStyleCnt="10" custScaleX="119614" custScaleY="241506">
        <dgm:presLayoutVars>
          <dgm:chPref val="3"/>
        </dgm:presLayoutVars>
      </dgm:prSet>
      <dgm:spPr/>
      <dgm:t>
        <a:bodyPr/>
        <a:lstStyle/>
        <a:p>
          <a:pPr rtl="1"/>
          <a:endParaRPr lang="fa-IR"/>
        </a:p>
      </dgm:t>
    </dgm:pt>
    <dgm:pt modelId="{0E3C75DA-0626-4D35-9898-D47750250CEE}" type="pres">
      <dgm:prSet presAssocID="{8B497C1B-6771-40C3-B3B9-3C76B713521E}" presName="level3hierChild" presStyleCnt="0"/>
      <dgm:spPr/>
    </dgm:pt>
    <dgm:pt modelId="{EE6D4D35-E43D-45C0-B058-646DED8449EC}" type="pres">
      <dgm:prSet presAssocID="{07E51121-918B-49DA-AE69-EB8CC05A9E13}" presName="conn2-1" presStyleLbl="parChTrans1D4" presStyleIdx="5" presStyleCnt="10"/>
      <dgm:spPr/>
      <dgm:t>
        <a:bodyPr/>
        <a:lstStyle/>
        <a:p>
          <a:pPr rtl="1"/>
          <a:endParaRPr lang="fa-IR"/>
        </a:p>
      </dgm:t>
    </dgm:pt>
    <dgm:pt modelId="{2DB6E5F9-B09C-417D-B683-90717602C242}" type="pres">
      <dgm:prSet presAssocID="{07E51121-918B-49DA-AE69-EB8CC05A9E13}" presName="connTx" presStyleLbl="parChTrans1D4" presStyleIdx="5" presStyleCnt="10"/>
      <dgm:spPr/>
      <dgm:t>
        <a:bodyPr/>
        <a:lstStyle/>
        <a:p>
          <a:pPr rtl="1"/>
          <a:endParaRPr lang="fa-IR"/>
        </a:p>
      </dgm:t>
    </dgm:pt>
    <dgm:pt modelId="{356D9A60-032D-401C-89B7-C53C898113B4}" type="pres">
      <dgm:prSet presAssocID="{B3514612-8640-46C5-986F-CA5F40DE1160}" presName="root2" presStyleCnt="0"/>
      <dgm:spPr/>
    </dgm:pt>
    <dgm:pt modelId="{191B06DB-AE58-40C2-A714-0E44F93BDD10}" type="pres">
      <dgm:prSet presAssocID="{B3514612-8640-46C5-986F-CA5F40DE1160}" presName="LevelTwoTextNode" presStyleLbl="node4" presStyleIdx="5" presStyleCnt="10" custScaleX="46295">
        <dgm:presLayoutVars>
          <dgm:chPref val="3"/>
        </dgm:presLayoutVars>
      </dgm:prSet>
      <dgm:spPr/>
      <dgm:t>
        <a:bodyPr/>
        <a:lstStyle/>
        <a:p>
          <a:pPr rtl="1"/>
          <a:endParaRPr lang="fa-IR"/>
        </a:p>
      </dgm:t>
    </dgm:pt>
    <dgm:pt modelId="{E67EDFD2-95EB-4BD2-BE26-2F928DC93DC4}" type="pres">
      <dgm:prSet presAssocID="{B3514612-8640-46C5-986F-CA5F40DE1160}" presName="level3hierChild" presStyleCnt="0"/>
      <dgm:spPr/>
    </dgm:pt>
    <dgm:pt modelId="{8E0C6083-5B92-485A-9F2D-31846421747E}" type="pres">
      <dgm:prSet presAssocID="{C5B8196E-3C05-4EF0-B0A4-AFCDD1C6229B}" presName="conn2-1" presStyleLbl="parChTrans1D4" presStyleIdx="6" presStyleCnt="10"/>
      <dgm:spPr/>
      <dgm:t>
        <a:bodyPr/>
        <a:lstStyle/>
        <a:p>
          <a:pPr rtl="1"/>
          <a:endParaRPr lang="fa-IR"/>
        </a:p>
      </dgm:t>
    </dgm:pt>
    <dgm:pt modelId="{0916A03E-5309-4E4D-A686-6FB63F49FF74}" type="pres">
      <dgm:prSet presAssocID="{C5B8196E-3C05-4EF0-B0A4-AFCDD1C6229B}" presName="connTx" presStyleLbl="parChTrans1D4" presStyleIdx="6" presStyleCnt="10"/>
      <dgm:spPr/>
      <dgm:t>
        <a:bodyPr/>
        <a:lstStyle/>
        <a:p>
          <a:pPr rtl="1"/>
          <a:endParaRPr lang="fa-IR"/>
        </a:p>
      </dgm:t>
    </dgm:pt>
    <dgm:pt modelId="{717C9190-57BF-438B-9ADE-C11BCD15C8CD}" type="pres">
      <dgm:prSet presAssocID="{D813924A-843B-4B4B-91E2-2CC64BA16B70}" presName="root2" presStyleCnt="0"/>
      <dgm:spPr/>
    </dgm:pt>
    <dgm:pt modelId="{DC1D2B3D-1E27-4377-8937-22CA297968DA}" type="pres">
      <dgm:prSet presAssocID="{D813924A-843B-4B4B-91E2-2CC64BA16B70}" presName="LevelTwoTextNode" presStyleLbl="node4" presStyleIdx="6" presStyleCnt="10" custScaleX="182785" custScaleY="181893">
        <dgm:presLayoutVars>
          <dgm:chPref val="3"/>
        </dgm:presLayoutVars>
      </dgm:prSet>
      <dgm:spPr/>
      <dgm:t>
        <a:bodyPr/>
        <a:lstStyle/>
        <a:p>
          <a:pPr rtl="1"/>
          <a:endParaRPr lang="fa-IR"/>
        </a:p>
      </dgm:t>
    </dgm:pt>
    <dgm:pt modelId="{317A3D03-90C3-4BBF-8542-A93499600016}" type="pres">
      <dgm:prSet presAssocID="{D813924A-843B-4B4B-91E2-2CC64BA16B70}" presName="level3hierChild" presStyleCnt="0"/>
      <dgm:spPr/>
    </dgm:pt>
    <dgm:pt modelId="{A579A976-DCDE-4E3A-939F-5C3659ACC637}" type="pres">
      <dgm:prSet presAssocID="{1515B21F-6BF1-41E2-B907-7C4A061C4FA3}" presName="conn2-1" presStyleLbl="parChTrans1D4" presStyleIdx="7" presStyleCnt="10"/>
      <dgm:spPr/>
      <dgm:t>
        <a:bodyPr/>
        <a:lstStyle/>
        <a:p>
          <a:pPr rtl="1"/>
          <a:endParaRPr lang="fa-IR"/>
        </a:p>
      </dgm:t>
    </dgm:pt>
    <dgm:pt modelId="{05A72EE3-6E14-4B4B-BB62-0D9EF3FCB289}" type="pres">
      <dgm:prSet presAssocID="{1515B21F-6BF1-41E2-B907-7C4A061C4FA3}" presName="connTx" presStyleLbl="parChTrans1D4" presStyleIdx="7" presStyleCnt="10"/>
      <dgm:spPr/>
      <dgm:t>
        <a:bodyPr/>
        <a:lstStyle/>
        <a:p>
          <a:pPr rtl="1"/>
          <a:endParaRPr lang="fa-IR"/>
        </a:p>
      </dgm:t>
    </dgm:pt>
    <dgm:pt modelId="{885B39BA-EF4C-4288-BDCE-D55DA6F15814}" type="pres">
      <dgm:prSet presAssocID="{71271449-DCF7-40CE-8F02-C00AFACE5D38}" presName="root2" presStyleCnt="0"/>
      <dgm:spPr/>
    </dgm:pt>
    <dgm:pt modelId="{49783CF7-9135-4078-8FE8-70052A816A45}" type="pres">
      <dgm:prSet presAssocID="{71271449-DCF7-40CE-8F02-C00AFACE5D38}" presName="LevelTwoTextNode" presStyleLbl="node4" presStyleIdx="7" presStyleCnt="10" custScaleX="182785">
        <dgm:presLayoutVars>
          <dgm:chPref val="3"/>
        </dgm:presLayoutVars>
      </dgm:prSet>
      <dgm:spPr/>
      <dgm:t>
        <a:bodyPr/>
        <a:lstStyle/>
        <a:p>
          <a:pPr rtl="1"/>
          <a:endParaRPr lang="fa-IR"/>
        </a:p>
      </dgm:t>
    </dgm:pt>
    <dgm:pt modelId="{04FE8665-ED68-4EB5-A28B-985B804C4655}" type="pres">
      <dgm:prSet presAssocID="{71271449-DCF7-40CE-8F02-C00AFACE5D38}" presName="level3hierChild" presStyleCnt="0"/>
      <dgm:spPr/>
    </dgm:pt>
    <dgm:pt modelId="{7A3F0729-4BF0-4230-9BE6-AFA78D08A22A}" type="pres">
      <dgm:prSet presAssocID="{25EA0A4B-8261-460E-8078-55FFF541C6CA}" presName="conn2-1" presStyleLbl="parChTrans1D3" presStyleIdx="2" presStyleCnt="5"/>
      <dgm:spPr/>
      <dgm:t>
        <a:bodyPr/>
        <a:lstStyle/>
        <a:p>
          <a:pPr rtl="1"/>
          <a:endParaRPr lang="fa-IR"/>
        </a:p>
      </dgm:t>
    </dgm:pt>
    <dgm:pt modelId="{FA5369F9-E6FE-4B53-A790-D0ACFEF12762}" type="pres">
      <dgm:prSet presAssocID="{25EA0A4B-8261-460E-8078-55FFF541C6CA}" presName="connTx" presStyleLbl="parChTrans1D3" presStyleIdx="2" presStyleCnt="5"/>
      <dgm:spPr/>
      <dgm:t>
        <a:bodyPr/>
        <a:lstStyle/>
        <a:p>
          <a:pPr rtl="1"/>
          <a:endParaRPr lang="fa-IR"/>
        </a:p>
      </dgm:t>
    </dgm:pt>
    <dgm:pt modelId="{3E7D5A03-58B1-4464-B240-F6953324C275}" type="pres">
      <dgm:prSet presAssocID="{B59FC76B-3835-4529-B15A-8990FC7B442B}" presName="root2" presStyleCnt="0"/>
      <dgm:spPr/>
    </dgm:pt>
    <dgm:pt modelId="{D2AF3E46-30D6-44D1-84F2-0B679ADD7356}" type="pres">
      <dgm:prSet presAssocID="{B59FC76B-3835-4529-B15A-8990FC7B442B}" presName="LevelTwoTextNode" presStyleLbl="node3" presStyleIdx="2" presStyleCnt="5" custScaleX="210140" custScaleY="133536">
        <dgm:presLayoutVars>
          <dgm:chPref val="3"/>
        </dgm:presLayoutVars>
      </dgm:prSet>
      <dgm:spPr/>
      <dgm:t>
        <a:bodyPr/>
        <a:lstStyle/>
        <a:p>
          <a:pPr rtl="1"/>
          <a:endParaRPr lang="fa-IR"/>
        </a:p>
      </dgm:t>
    </dgm:pt>
    <dgm:pt modelId="{1673FB28-6C9B-47B2-BF94-D1037DE56D01}" type="pres">
      <dgm:prSet presAssocID="{B59FC76B-3835-4529-B15A-8990FC7B442B}" presName="level3hierChild" presStyleCnt="0"/>
      <dgm:spPr/>
    </dgm:pt>
    <dgm:pt modelId="{54476722-2FDE-4E2F-ABAB-CC3FC8B1AD00}" type="pres">
      <dgm:prSet presAssocID="{04F41C7F-7014-41C9-9A8F-C01BDCA31380}" presName="conn2-1" presStyleLbl="parChTrans1D4" presStyleIdx="8" presStyleCnt="10"/>
      <dgm:spPr/>
      <dgm:t>
        <a:bodyPr/>
        <a:lstStyle/>
        <a:p>
          <a:pPr rtl="1"/>
          <a:endParaRPr lang="fa-IR"/>
        </a:p>
      </dgm:t>
    </dgm:pt>
    <dgm:pt modelId="{7D6198B9-51EB-434B-9790-1FCD1E2B1CAF}" type="pres">
      <dgm:prSet presAssocID="{04F41C7F-7014-41C9-9A8F-C01BDCA31380}" presName="connTx" presStyleLbl="parChTrans1D4" presStyleIdx="8" presStyleCnt="10"/>
      <dgm:spPr/>
      <dgm:t>
        <a:bodyPr/>
        <a:lstStyle/>
        <a:p>
          <a:pPr rtl="1"/>
          <a:endParaRPr lang="fa-IR"/>
        </a:p>
      </dgm:t>
    </dgm:pt>
    <dgm:pt modelId="{61B79550-5D52-41AA-8FC4-751FAD06A54F}" type="pres">
      <dgm:prSet presAssocID="{DBCA1E66-BC86-4D3E-831C-484337EC936D}" presName="root2" presStyleCnt="0"/>
      <dgm:spPr/>
    </dgm:pt>
    <dgm:pt modelId="{8A209C5D-8987-412C-A0FC-6FFACD5C4DA8}" type="pres">
      <dgm:prSet presAssocID="{DBCA1E66-BC86-4D3E-831C-484337EC936D}" presName="LevelTwoTextNode" presStyleLbl="node4" presStyleIdx="8" presStyleCnt="10" custScaleX="267776" custScaleY="141043">
        <dgm:presLayoutVars>
          <dgm:chPref val="3"/>
        </dgm:presLayoutVars>
      </dgm:prSet>
      <dgm:spPr/>
      <dgm:t>
        <a:bodyPr/>
        <a:lstStyle/>
        <a:p>
          <a:pPr rtl="1"/>
          <a:endParaRPr lang="fa-IR"/>
        </a:p>
      </dgm:t>
    </dgm:pt>
    <dgm:pt modelId="{E81FE089-A6F1-4307-A103-04041DD615CE}" type="pres">
      <dgm:prSet presAssocID="{DBCA1E66-BC86-4D3E-831C-484337EC936D}" presName="level3hierChild" presStyleCnt="0"/>
      <dgm:spPr/>
    </dgm:pt>
    <dgm:pt modelId="{E0E7D91D-27FE-4775-9135-21254E695D06}" type="pres">
      <dgm:prSet presAssocID="{B05C2517-F159-43C4-B80C-C51FFEB51942}" presName="conn2-1" presStyleLbl="parChTrans1D2" presStyleIdx="1" presStyleCnt="2"/>
      <dgm:spPr/>
      <dgm:t>
        <a:bodyPr/>
        <a:lstStyle/>
        <a:p>
          <a:pPr rtl="1"/>
          <a:endParaRPr lang="fa-IR"/>
        </a:p>
      </dgm:t>
    </dgm:pt>
    <dgm:pt modelId="{CAA5227A-34B5-47F7-8C56-B87DF4758F90}" type="pres">
      <dgm:prSet presAssocID="{B05C2517-F159-43C4-B80C-C51FFEB51942}" presName="connTx" presStyleLbl="parChTrans1D2" presStyleIdx="1" presStyleCnt="2"/>
      <dgm:spPr/>
      <dgm:t>
        <a:bodyPr/>
        <a:lstStyle/>
        <a:p>
          <a:pPr rtl="1"/>
          <a:endParaRPr lang="fa-IR"/>
        </a:p>
      </dgm:t>
    </dgm:pt>
    <dgm:pt modelId="{51A7AB96-2001-491C-BFE9-E74EB4EB421B}" type="pres">
      <dgm:prSet presAssocID="{C2A73AB9-3ADF-4AAE-9625-221413A8F857}" presName="root2" presStyleCnt="0"/>
      <dgm:spPr/>
    </dgm:pt>
    <dgm:pt modelId="{41DC869A-425A-43E5-920B-7C2A5BFD948C}" type="pres">
      <dgm:prSet presAssocID="{C2A73AB9-3ADF-4AAE-9625-221413A8F857}" presName="LevelTwoTextNode" presStyleLbl="node2" presStyleIdx="1" presStyleCnt="2">
        <dgm:presLayoutVars>
          <dgm:chPref val="3"/>
        </dgm:presLayoutVars>
      </dgm:prSet>
      <dgm:spPr/>
      <dgm:t>
        <a:bodyPr/>
        <a:lstStyle/>
        <a:p>
          <a:pPr rtl="1"/>
          <a:endParaRPr lang="fa-IR"/>
        </a:p>
      </dgm:t>
    </dgm:pt>
    <dgm:pt modelId="{17C6214C-5CCF-4C54-9A07-D12A2072672E}" type="pres">
      <dgm:prSet presAssocID="{C2A73AB9-3ADF-4AAE-9625-221413A8F857}" presName="level3hierChild" presStyleCnt="0"/>
      <dgm:spPr/>
    </dgm:pt>
    <dgm:pt modelId="{FE5ECA21-3743-4FA3-9F50-ACE77D1540B1}" type="pres">
      <dgm:prSet presAssocID="{DCD48A0F-F9A5-4936-88EF-654B860CD16C}" presName="conn2-1" presStyleLbl="parChTrans1D3" presStyleIdx="3" presStyleCnt="5"/>
      <dgm:spPr/>
      <dgm:t>
        <a:bodyPr/>
        <a:lstStyle/>
        <a:p>
          <a:pPr rtl="1"/>
          <a:endParaRPr lang="fa-IR"/>
        </a:p>
      </dgm:t>
    </dgm:pt>
    <dgm:pt modelId="{FFE53BB2-BF33-4086-AC64-2F4E22B38817}" type="pres">
      <dgm:prSet presAssocID="{DCD48A0F-F9A5-4936-88EF-654B860CD16C}" presName="connTx" presStyleLbl="parChTrans1D3" presStyleIdx="3" presStyleCnt="5"/>
      <dgm:spPr/>
      <dgm:t>
        <a:bodyPr/>
        <a:lstStyle/>
        <a:p>
          <a:pPr rtl="1"/>
          <a:endParaRPr lang="fa-IR"/>
        </a:p>
      </dgm:t>
    </dgm:pt>
    <dgm:pt modelId="{3AE558C5-8367-4349-B66C-0AFF39B83F42}" type="pres">
      <dgm:prSet presAssocID="{A3C9D874-26CC-400A-8BE5-9FF65EA9246A}" presName="root2" presStyleCnt="0"/>
      <dgm:spPr/>
    </dgm:pt>
    <dgm:pt modelId="{11DB429C-D70F-4A74-B591-75025D2696D5}" type="pres">
      <dgm:prSet presAssocID="{A3C9D874-26CC-400A-8BE5-9FF65EA9246A}" presName="LevelTwoTextNode" presStyleLbl="node3" presStyleIdx="3" presStyleCnt="5" custScaleX="195069">
        <dgm:presLayoutVars>
          <dgm:chPref val="3"/>
        </dgm:presLayoutVars>
      </dgm:prSet>
      <dgm:spPr/>
      <dgm:t>
        <a:bodyPr/>
        <a:lstStyle/>
        <a:p>
          <a:pPr rtl="1"/>
          <a:endParaRPr lang="fa-IR"/>
        </a:p>
      </dgm:t>
    </dgm:pt>
    <dgm:pt modelId="{64C311E5-8C8D-43C2-8252-48928EEC7698}" type="pres">
      <dgm:prSet presAssocID="{A3C9D874-26CC-400A-8BE5-9FF65EA9246A}" presName="level3hierChild" presStyleCnt="0"/>
      <dgm:spPr/>
    </dgm:pt>
    <dgm:pt modelId="{B4BD2307-AA0E-4158-A3C2-4662FD4D650C}" type="pres">
      <dgm:prSet presAssocID="{8F9B3669-C888-40E0-8F57-3FBC9F2F4DC0}" presName="conn2-1" presStyleLbl="parChTrans1D3" presStyleIdx="4" presStyleCnt="5"/>
      <dgm:spPr/>
      <dgm:t>
        <a:bodyPr/>
        <a:lstStyle/>
        <a:p>
          <a:pPr rtl="1"/>
          <a:endParaRPr lang="fa-IR"/>
        </a:p>
      </dgm:t>
    </dgm:pt>
    <dgm:pt modelId="{CF8D28B8-16AB-49AA-AD7C-458DA8979A4C}" type="pres">
      <dgm:prSet presAssocID="{8F9B3669-C888-40E0-8F57-3FBC9F2F4DC0}" presName="connTx" presStyleLbl="parChTrans1D3" presStyleIdx="4" presStyleCnt="5"/>
      <dgm:spPr/>
      <dgm:t>
        <a:bodyPr/>
        <a:lstStyle/>
        <a:p>
          <a:pPr rtl="1"/>
          <a:endParaRPr lang="fa-IR"/>
        </a:p>
      </dgm:t>
    </dgm:pt>
    <dgm:pt modelId="{59878FCB-6D45-4B4A-B351-AF37FC0A93C0}" type="pres">
      <dgm:prSet presAssocID="{C90CC4F1-E298-4F1E-8CB5-A8C290BC851E}" presName="root2" presStyleCnt="0"/>
      <dgm:spPr/>
    </dgm:pt>
    <dgm:pt modelId="{BD04C3A1-0342-4610-90AB-18CC04EC1C65}" type="pres">
      <dgm:prSet presAssocID="{C90CC4F1-E298-4F1E-8CB5-A8C290BC851E}" presName="LevelTwoTextNode" presStyleLbl="node3" presStyleIdx="4" presStyleCnt="5" custScaleX="190047" custScaleY="120466">
        <dgm:presLayoutVars>
          <dgm:chPref val="3"/>
        </dgm:presLayoutVars>
      </dgm:prSet>
      <dgm:spPr/>
      <dgm:t>
        <a:bodyPr/>
        <a:lstStyle/>
        <a:p>
          <a:pPr rtl="1"/>
          <a:endParaRPr lang="fa-IR"/>
        </a:p>
      </dgm:t>
    </dgm:pt>
    <dgm:pt modelId="{1B2BC0F7-08C1-46A5-B522-DB6E5EE1D755}" type="pres">
      <dgm:prSet presAssocID="{C90CC4F1-E298-4F1E-8CB5-A8C290BC851E}" presName="level3hierChild" presStyleCnt="0"/>
      <dgm:spPr/>
    </dgm:pt>
    <dgm:pt modelId="{2B587CFD-E1DB-428B-96F9-391DDCA63654}" type="pres">
      <dgm:prSet presAssocID="{9FBE6F12-E854-4EF8-97AA-F6F4ADD1CD4D}" presName="conn2-1" presStyleLbl="parChTrans1D4" presStyleIdx="9" presStyleCnt="10"/>
      <dgm:spPr/>
      <dgm:t>
        <a:bodyPr/>
        <a:lstStyle/>
        <a:p>
          <a:pPr rtl="1"/>
          <a:endParaRPr lang="fa-IR"/>
        </a:p>
      </dgm:t>
    </dgm:pt>
    <dgm:pt modelId="{9A772FCF-872B-43F9-9543-704428F99202}" type="pres">
      <dgm:prSet presAssocID="{9FBE6F12-E854-4EF8-97AA-F6F4ADD1CD4D}" presName="connTx" presStyleLbl="parChTrans1D4" presStyleIdx="9" presStyleCnt="10"/>
      <dgm:spPr/>
      <dgm:t>
        <a:bodyPr/>
        <a:lstStyle/>
        <a:p>
          <a:pPr rtl="1"/>
          <a:endParaRPr lang="fa-IR"/>
        </a:p>
      </dgm:t>
    </dgm:pt>
    <dgm:pt modelId="{A6085F7B-9752-4A38-9377-6E26BBD17790}" type="pres">
      <dgm:prSet presAssocID="{1F2BF843-989D-4ADD-A955-D48901060DAE}" presName="root2" presStyleCnt="0"/>
      <dgm:spPr/>
    </dgm:pt>
    <dgm:pt modelId="{E737BD2A-5137-48C1-916A-941C9F5A5AA8}" type="pres">
      <dgm:prSet presAssocID="{1F2BF843-989D-4ADD-A955-D48901060DAE}" presName="LevelTwoTextNode" presStyleLbl="node4" presStyleIdx="9" presStyleCnt="10" custScaleX="278635" custScaleY="120466">
        <dgm:presLayoutVars>
          <dgm:chPref val="3"/>
        </dgm:presLayoutVars>
      </dgm:prSet>
      <dgm:spPr/>
      <dgm:t>
        <a:bodyPr/>
        <a:lstStyle/>
        <a:p>
          <a:pPr rtl="1"/>
          <a:endParaRPr lang="fa-IR"/>
        </a:p>
      </dgm:t>
    </dgm:pt>
    <dgm:pt modelId="{C1A3731F-1236-40E9-8BAE-3228C57BBD85}" type="pres">
      <dgm:prSet presAssocID="{1F2BF843-989D-4ADD-A955-D48901060DAE}" presName="level3hierChild" presStyleCnt="0"/>
      <dgm:spPr/>
    </dgm:pt>
  </dgm:ptLst>
  <dgm:cxnLst>
    <dgm:cxn modelId="{746A4B16-6CB3-4550-8F96-0AF75298256A}" type="presOf" srcId="{C5B8196E-3C05-4EF0-B0A4-AFCDD1C6229B}" destId="{8E0C6083-5B92-485A-9F2D-31846421747E}" srcOrd="0" destOrd="0" presId="urn:microsoft.com/office/officeart/2005/8/layout/hierarchy2"/>
    <dgm:cxn modelId="{6A6EC51C-E348-4519-9433-B914A3353C8D}" type="presOf" srcId="{1D98D4E4-40EB-407C-8E20-762BFABB9F0D}" destId="{1CE3F790-6AE2-4D00-8C88-22EE560FC35A}" srcOrd="0" destOrd="0" presId="urn:microsoft.com/office/officeart/2005/8/layout/hierarchy2"/>
    <dgm:cxn modelId="{01F842E1-D7F6-414A-8F73-B65EADE0D6B7}" type="presOf" srcId="{F82C8FFA-3648-4FDC-8631-0B24E417C6A1}" destId="{EEA60B3A-5786-4949-A84E-BDB6405B4C19}" srcOrd="0" destOrd="0" presId="urn:microsoft.com/office/officeart/2005/8/layout/hierarchy2"/>
    <dgm:cxn modelId="{60C53AF4-7533-4F2A-BCCB-4C4081029FBA}" srcId="{954A4CB5-0554-41E1-BDF3-DA6C64153879}" destId="{1D98D4E4-40EB-407C-8E20-762BFABB9F0D}" srcOrd="0" destOrd="0" parTransId="{685FA309-4FA3-4268-B840-9256884ED866}" sibTransId="{680535EF-FE7D-4BF2-BABE-BE6FBD3E3307}"/>
    <dgm:cxn modelId="{7CF52A1B-4E34-4EDE-868B-7D8BA7EF892A}" type="presOf" srcId="{C5B8196E-3C05-4EF0-B0A4-AFCDD1C6229B}" destId="{0916A03E-5309-4E4D-A686-6FB63F49FF74}" srcOrd="1" destOrd="0" presId="urn:microsoft.com/office/officeart/2005/8/layout/hierarchy2"/>
    <dgm:cxn modelId="{77EB0DDA-E663-446B-8789-2216B0C63BFC}" type="presOf" srcId="{71271449-DCF7-40CE-8F02-C00AFACE5D38}" destId="{49783CF7-9135-4078-8FE8-70052A816A45}" srcOrd="0" destOrd="0" presId="urn:microsoft.com/office/officeart/2005/8/layout/hierarchy2"/>
    <dgm:cxn modelId="{790FDBC9-1850-4547-AD79-7AD60D077905}" srcId="{C90CC4F1-E298-4F1E-8CB5-A8C290BC851E}" destId="{1F2BF843-989D-4ADD-A955-D48901060DAE}" srcOrd="0" destOrd="0" parTransId="{9FBE6F12-E854-4EF8-97AA-F6F4ADD1CD4D}" sibTransId="{3D81C524-326A-4F04-9D4C-A52A9C7A79B6}"/>
    <dgm:cxn modelId="{FBDDCAF9-8DBF-4C3A-8F22-D5B9D7598102}" type="presOf" srcId="{700FC865-D3F1-422E-9F02-6936D40D81CD}" destId="{390A05A9-E0E8-4D4E-A0D1-FAA03C245C98}" srcOrd="1" destOrd="0" presId="urn:microsoft.com/office/officeart/2005/8/layout/hierarchy2"/>
    <dgm:cxn modelId="{7174A01C-DBBB-4FC4-9D79-F6056A81D28E}" type="presOf" srcId="{9FBE6F12-E854-4EF8-97AA-F6F4ADD1CD4D}" destId="{2B587CFD-E1DB-428B-96F9-391DDCA63654}" srcOrd="0" destOrd="0" presId="urn:microsoft.com/office/officeart/2005/8/layout/hierarchy2"/>
    <dgm:cxn modelId="{CC451200-4D65-4589-9BF8-035B0893BE69}" type="presOf" srcId="{25EA0A4B-8261-460E-8078-55FFF541C6CA}" destId="{FA5369F9-E6FE-4B53-A790-D0ACFEF12762}" srcOrd="1" destOrd="0" presId="urn:microsoft.com/office/officeart/2005/8/layout/hierarchy2"/>
    <dgm:cxn modelId="{8480F41F-9B65-4463-A034-DC9BECFBEB67}" srcId="{A269C100-1C82-4C50-AAA8-4DA0D5F950B3}" destId="{B59FC76B-3835-4529-B15A-8990FC7B442B}" srcOrd="2" destOrd="0" parTransId="{25EA0A4B-8261-460E-8078-55FFF541C6CA}" sibTransId="{D2DF41BB-EB27-43A6-AD0B-8E17F2E397C5}"/>
    <dgm:cxn modelId="{5767A185-AB0D-472E-AA22-5C3601A3E586}" type="presOf" srcId="{4E1072C1-46A4-4F88-9019-B9C2516E215A}" destId="{723FEAED-3BC1-44B2-A465-38894559BAFD}" srcOrd="0" destOrd="0" presId="urn:microsoft.com/office/officeart/2005/8/layout/hierarchy2"/>
    <dgm:cxn modelId="{4022259B-8B11-4FA6-B3DB-311BFB9F3909}" srcId="{1E38CCAE-A5DF-43E8-8894-6246F8DB0CD2}" destId="{2446B980-DADF-425F-BD77-21E1A16629D8}" srcOrd="0" destOrd="0" parTransId="{F55DEABE-D578-4EA7-952E-FD98676D1C1F}" sibTransId="{E7504992-7B0B-4A18-B0E4-C0EEF206296B}"/>
    <dgm:cxn modelId="{9CEAABC1-52CE-4DB3-A425-F7765E040BE3}" srcId="{25F59295-57BF-4214-B6C8-FEFF0CDA7D02}" destId="{8B497C1B-6771-40C3-B3B9-3C76B713521E}" srcOrd="0" destOrd="0" parTransId="{F0868439-0DBE-437F-B7A9-0EECF1A83A93}" sibTransId="{6D262FBD-2143-4FE3-BDD9-306B23B4D47C}"/>
    <dgm:cxn modelId="{8F76EECA-0B95-4D90-9A72-17B3EA75095E}" type="presOf" srcId="{B05C2517-F159-43C4-B80C-C51FFEB51942}" destId="{E0E7D91D-27FE-4775-9135-21254E695D06}" srcOrd="0" destOrd="0" presId="urn:microsoft.com/office/officeart/2005/8/layout/hierarchy2"/>
    <dgm:cxn modelId="{71397A51-4B6B-4B28-80A1-D0B3B165A190}" type="presOf" srcId="{954A4CB5-0554-41E1-BDF3-DA6C64153879}" destId="{713987E7-20BA-445C-A436-321AE4B81726}" srcOrd="0" destOrd="0" presId="urn:microsoft.com/office/officeart/2005/8/layout/hierarchy2"/>
    <dgm:cxn modelId="{B0A0B008-D1FF-445F-A7B5-B06CF82C984D}" type="presOf" srcId="{DCD48A0F-F9A5-4936-88EF-654B860CD16C}" destId="{FFE53BB2-BF33-4086-AC64-2F4E22B38817}" srcOrd="1" destOrd="0" presId="urn:microsoft.com/office/officeart/2005/8/layout/hierarchy2"/>
    <dgm:cxn modelId="{1F5ED0D0-58A0-408F-94B2-B723A2EFA853}" srcId="{B3514612-8640-46C5-986F-CA5F40DE1160}" destId="{71271449-DCF7-40CE-8F02-C00AFACE5D38}" srcOrd="1" destOrd="0" parTransId="{1515B21F-6BF1-41E2-B907-7C4A061C4FA3}" sibTransId="{F2E8A800-766C-496C-99FF-98FE41B24F36}"/>
    <dgm:cxn modelId="{C2957818-908F-4E83-84D2-FF9AA170AFFA}" srcId="{FBBE4E7D-C166-4B7E-A344-6D466C0B2D75}" destId="{954A4CB5-0554-41E1-BDF3-DA6C64153879}" srcOrd="0" destOrd="0" parTransId="{700FC865-D3F1-422E-9F02-6936D40D81CD}" sibTransId="{A440DD22-2D71-43BD-9444-93FA103D7CA8}"/>
    <dgm:cxn modelId="{729ED305-E739-4E2D-98EE-A728EBEE32FB}" srcId="{C2A73AB9-3ADF-4AAE-9625-221413A8F857}" destId="{C90CC4F1-E298-4F1E-8CB5-A8C290BC851E}" srcOrd="1" destOrd="0" parTransId="{8F9B3669-C888-40E0-8F57-3FBC9F2F4DC0}" sibTransId="{21CCB4F1-EEDC-4418-87C5-396E68A4EDA8}"/>
    <dgm:cxn modelId="{6191471F-46EA-4133-9059-C1381413851A}" type="presOf" srcId="{09497214-03E9-4FDF-B4F8-7FDE995BB44C}" destId="{9ED6BE8E-6F38-4C98-BF3C-6DF96A00D9D7}" srcOrd="1" destOrd="0" presId="urn:microsoft.com/office/officeart/2005/8/layout/hierarchy2"/>
    <dgm:cxn modelId="{F588388D-9F19-4CF7-8E76-613C7660EEE4}" type="presOf" srcId="{81B696E9-1C0F-470E-BB97-E56A3541E14B}" destId="{F1248AE5-D350-49BF-ABA4-4D168839BF1A}" srcOrd="1" destOrd="0" presId="urn:microsoft.com/office/officeart/2005/8/layout/hierarchy2"/>
    <dgm:cxn modelId="{577CB0D3-720C-4B79-81AD-609F7B7865FC}" type="presOf" srcId="{B59FC76B-3835-4529-B15A-8990FC7B442B}" destId="{D2AF3E46-30D6-44D1-84F2-0B679ADD7356}" srcOrd="0" destOrd="0" presId="urn:microsoft.com/office/officeart/2005/8/layout/hierarchy2"/>
    <dgm:cxn modelId="{4895B123-EF10-4C30-A9B6-3B5FBE155C15}" type="presOf" srcId="{1F2BF843-989D-4ADD-A955-D48901060DAE}" destId="{E737BD2A-5137-48C1-916A-941C9F5A5AA8}" srcOrd="0" destOrd="0" presId="urn:microsoft.com/office/officeart/2005/8/layout/hierarchy2"/>
    <dgm:cxn modelId="{1FD69EF4-3AC1-4250-81CD-211562540BDD}" type="presOf" srcId="{1E38CCAE-A5DF-43E8-8894-6246F8DB0CD2}" destId="{DEACE338-A838-4F97-8F4A-8DE231C45053}" srcOrd="0" destOrd="0" presId="urn:microsoft.com/office/officeart/2005/8/layout/hierarchy2"/>
    <dgm:cxn modelId="{CB16CA37-830E-42EF-A080-3547F9879A10}" type="presOf" srcId="{685FA309-4FA3-4268-B840-9256884ED866}" destId="{7B98CF7A-F000-4C05-B508-9A9F6D0CA5D3}" srcOrd="0" destOrd="0" presId="urn:microsoft.com/office/officeart/2005/8/layout/hierarchy2"/>
    <dgm:cxn modelId="{6650780D-0D81-445B-9203-87201D762824}" type="presOf" srcId="{45CA83CE-5C42-44A3-AFCD-8152F663B099}" destId="{628DA434-EF00-4421-95DA-779FA81DFAF1}" srcOrd="0" destOrd="0" presId="urn:microsoft.com/office/officeart/2005/8/layout/hierarchy2"/>
    <dgm:cxn modelId="{31AE223E-5DE4-4CEA-8B94-5DC870760014}" type="presOf" srcId="{8B497C1B-6771-40C3-B3B9-3C76B713521E}" destId="{4D7C2306-049A-45E1-8CFE-EAA08F8DB106}" srcOrd="0" destOrd="0" presId="urn:microsoft.com/office/officeart/2005/8/layout/hierarchy2"/>
    <dgm:cxn modelId="{75FE68AE-A0EC-4D63-B7BD-23EF88B5412D}" type="presOf" srcId="{45CA83CE-5C42-44A3-AFCD-8152F663B099}" destId="{9E85EC66-6C40-47CE-8F64-D622DFBAB09D}" srcOrd="1" destOrd="0" presId="urn:microsoft.com/office/officeart/2005/8/layout/hierarchy2"/>
    <dgm:cxn modelId="{7A67DFDC-F610-4AC3-8278-F627C9C34142}" srcId="{2446B980-DADF-425F-BD77-21E1A16629D8}" destId="{A269C100-1C82-4C50-AAA8-4DA0D5F950B3}" srcOrd="0" destOrd="0" parTransId="{81B696E9-1C0F-470E-BB97-E56A3541E14B}" sibTransId="{A9909185-2343-4F15-82B3-882460136AA4}"/>
    <dgm:cxn modelId="{5F0870DF-99D6-4F40-B701-2CB7FE9A5A76}" srcId="{8B497C1B-6771-40C3-B3B9-3C76B713521E}" destId="{B3514612-8640-46C5-986F-CA5F40DE1160}" srcOrd="0" destOrd="0" parTransId="{07E51121-918B-49DA-AE69-EB8CC05A9E13}" sibTransId="{4765416D-E0AB-4523-B82B-B2D749585DC3}"/>
    <dgm:cxn modelId="{6DD92EAB-B805-442A-84C3-91A844C95FC9}" type="presOf" srcId="{9E5E3E34-D93D-4E66-BA5E-98C72E8A997B}" destId="{0A6C7303-6266-4CA0-9629-8CD2E9F52D7A}" srcOrd="1" destOrd="0" presId="urn:microsoft.com/office/officeart/2005/8/layout/hierarchy2"/>
    <dgm:cxn modelId="{49BA02B8-CE85-42BC-B949-5EB977BE039C}" type="presOf" srcId="{C90CC4F1-E298-4F1E-8CB5-A8C290BC851E}" destId="{BD04C3A1-0342-4610-90AB-18CC04EC1C65}" srcOrd="0" destOrd="0" presId="urn:microsoft.com/office/officeart/2005/8/layout/hierarchy2"/>
    <dgm:cxn modelId="{5C175D6A-28CC-496E-9E26-47C7A241BC69}" type="presOf" srcId="{B3514612-8640-46C5-986F-CA5F40DE1160}" destId="{191B06DB-AE58-40C2-A714-0E44F93BDD10}" srcOrd="0" destOrd="0" presId="urn:microsoft.com/office/officeart/2005/8/layout/hierarchy2"/>
    <dgm:cxn modelId="{ECB1377C-2549-4B24-8A03-9A438A29E32A}" type="presOf" srcId="{04F41C7F-7014-41C9-9A8F-C01BDCA31380}" destId="{54476722-2FDE-4E2F-ABAB-CC3FC8B1AD00}" srcOrd="0" destOrd="0" presId="urn:microsoft.com/office/officeart/2005/8/layout/hierarchy2"/>
    <dgm:cxn modelId="{1643EEFA-E2E2-4F8A-86D6-23A51E21AE8E}" srcId="{B59FC76B-3835-4529-B15A-8990FC7B442B}" destId="{DBCA1E66-BC86-4D3E-831C-484337EC936D}" srcOrd="0" destOrd="0" parTransId="{04F41C7F-7014-41C9-9A8F-C01BDCA31380}" sibTransId="{23AC2EB4-A1A0-4BB5-92E6-93F2DF2CF9B2}"/>
    <dgm:cxn modelId="{58210F43-E66A-4D23-A879-F8196F8A5C7D}" type="presOf" srcId="{685FA309-4FA3-4268-B840-9256884ED866}" destId="{91FFC0EF-4E1B-42AF-A8D9-E4E98A00F291}" srcOrd="1" destOrd="0" presId="urn:microsoft.com/office/officeart/2005/8/layout/hierarchy2"/>
    <dgm:cxn modelId="{835C52C1-5F46-4053-9894-BF0B1C04E846}" srcId="{C2A73AB9-3ADF-4AAE-9625-221413A8F857}" destId="{A3C9D874-26CC-400A-8BE5-9FF65EA9246A}" srcOrd="0" destOrd="0" parTransId="{DCD48A0F-F9A5-4936-88EF-654B860CD16C}" sibTransId="{8DC3A2BA-2ECE-4623-A587-B03A7B18168C}"/>
    <dgm:cxn modelId="{EFEF2834-4554-4786-8859-5CBCD477260A}" type="presOf" srcId="{81B696E9-1C0F-470E-BB97-E56A3541E14B}" destId="{51CFA050-3738-4026-95D2-681BA407C534}" srcOrd="0" destOrd="0" presId="urn:microsoft.com/office/officeart/2005/8/layout/hierarchy2"/>
    <dgm:cxn modelId="{CDF7EA5F-EBE9-48F2-BA9A-1F78907E3DF7}" type="presOf" srcId="{F0868439-0DBE-437F-B7A9-0EECF1A83A93}" destId="{9C62AA3C-F158-4147-93E3-62D2B6AC8C88}" srcOrd="1" destOrd="0" presId="urn:microsoft.com/office/officeart/2005/8/layout/hierarchy2"/>
    <dgm:cxn modelId="{8D9F59F7-EA9C-486E-8E05-86C9BC473772}" type="presOf" srcId="{2446B980-DADF-425F-BD77-21E1A16629D8}" destId="{EC71443F-D0CC-435E-8EB5-114C3CA54850}" srcOrd="0" destOrd="0" presId="urn:microsoft.com/office/officeart/2005/8/layout/hierarchy2"/>
    <dgm:cxn modelId="{14F10D67-20D5-4874-A674-98FF6819C3A5}" type="presOf" srcId="{700FC865-D3F1-422E-9F02-6936D40D81CD}" destId="{0240A664-D650-49AC-8766-CEB4AE69C710}" srcOrd="0" destOrd="0" presId="urn:microsoft.com/office/officeart/2005/8/layout/hierarchy2"/>
    <dgm:cxn modelId="{A3260D51-D8C2-4B0D-9DDD-3CA2AAC2F03C}" type="presOf" srcId="{8F9B3669-C888-40E0-8F57-3FBC9F2F4DC0}" destId="{CF8D28B8-16AB-49AA-AD7C-458DA8979A4C}" srcOrd="1" destOrd="0" presId="urn:microsoft.com/office/officeart/2005/8/layout/hierarchy2"/>
    <dgm:cxn modelId="{58CE6F49-21AA-4B6F-B872-5615A7B0F9FE}" type="presOf" srcId="{1515B21F-6BF1-41E2-B907-7C4A061C4FA3}" destId="{05A72EE3-6E14-4B4B-BB62-0D9EF3FCB289}" srcOrd="1" destOrd="0" presId="urn:microsoft.com/office/officeart/2005/8/layout/hierarchy2"/>
    <dgm:cxn modelId="{0C6318A6-C17C-4FD4-B54E-E968072DBF57}" type="presOf" srcId="{9E5E3E34-D93D-4E66-BA5E-98C72E8A997B}" destId="{4E41CDCA-102E-4580-BFB5-39BD657449DD}" srcOrd="0" destOrd="0" presId="urn:microsoft.com/office/officeart/2005/8/layout/hierarchy2"/>
    <dgm:cxn modelId="{1067E3C8-08C8-4050-A7C1-1EF9C7C34967}" type="presOf" srcId="{4E1072C1-46A4-4F88-9019-B9C2516E215A}" destId="{85B88F3E-5B4D-4DE4-AD18-549488770E39}" srcOrd="1" destOrd="0" presId="urn:microsoft.com/office/officeart/2005/8/layout/hierarchy2"/>
    <dgm:cxn modelId="{2D209E8A-4A39-4E05-9112-FBCE078B4DC4}" type="presOf" srcId="{25F59295-57BF-4214-B6C8-FEFF0CDA7D02}" destId="{5835B233-2F33-4DE4-AD13-5C02C2C82FDC}" srcOrd="0" destOrd="0" presId="urn:microsoft.com/office/officeart/2005/8/layout/hierarchy2"/>
    <dgm:cxn modelId="{C939C420-A25E-4175-8159-8FAD4E7CC228}" srcId="{B3514612-8640-46C5-986F-CA5F40DE1160}" destId="{D813924A-843B-4B4B-91E2-2CC64BA16B70}" srcOrd="0" destOrd="0" parTransId="{C5B8196E-3C05-4EF0-B0A4-AFCDD1C6229B}" sibTransId="{1CB3E9BF-6144-420F-A242-B8DD711840E5}"/>
    <dgm:cxn modelId="{39C0EAC2-375B-44D0-8D9B-F670298C195B}" srcId="{A269C100-1C82-4C50-AAA8-4DA0D5F950B3}" destId="{25F59295-57BF-4214-B6C8-FEFF0CDA7D02}" srcOrd="1" destOrd="0" parTransId="{45CA83CE-5C42-44A3-AFCD-8152F663B099}" sibTransId="{138E88C5-3683-4B9A-8DAE-35BAAFCA5EC4}"/>
    <dgm:cxn modelId="{32F0CB8F-6A49-4B8B-A571-E20CA8616E64}" type="presOf" srcId="{09497214-03E9-4FDF-B4F8-7FDE995BB44C}" destId="{BAAADEDE-939F-4B0A-A95A-07393DE3DC59}" srcOrd="0" destOrd="0" presId="urn:microsoft.com/office/officeart/2005/8/layout/hierarchy2"/>
    <dgm:cxn modelId="{6FA99C70-BEFF-4D3D-B469-7B705B373E98}" type="presOf" srcId="{04F41C7F-7014-41C9-9A8F-C01BDCA31380}" destId="{7D6198B9-51EB-434B-9790-1FCD1E2B1CAF}" srcOrd="1" destOrd="0" presId="urn:microsoft.com/office/officeart/2005/8/layout/hierarchy2"/>
    <dgm:cxn modelId="{24FFA563-7596-4027-9798-AB859F49321C}" type="presOf" srcId="{A3C9D874-26CC-400A-8BE5-9FF65EA9246A}" destId="{11DB429C-D70F-4A74-B591-75025D2696D5}" srcOrd="0" destOrd="0" presId="urn:microsoft.com/office/officeart/2005/8/layout/hierarchy2"/>
    <dgm:cxn modelId="{AC796AC8-3FFA-402C-AEE7-4786C566C2AC}" srcId="{FBBE4E7D-C166-4B7E-A344-6D466C0B2D75}" destId="{490CA4C3-5436-4619-A62A-22CB8F6E600E}" srcOrd="1" destOrd="0" parTransId="{09497214-03E9-4FDF-B4F8-7FDE995BB44C}" sibTransId="{98A79584-082A-4447-AB3A-B2CEB072ACDD}"/>
    <dgm:cxn modelId="{4C1A6C6B-E90B-486F-B2C6-1722F6A3F62C}" type="presOf" srcId="{C2A73AB9-3ADF-4AAE-9625-221413A8F857}" destId="{41DC869A-425A-43E5-920B-7C2A5BFD948C}" srcOrd="0" destOrd="0" presId="urn:microsoft.com/office/officeart/2005/8/layout/hierarchy2"/>
    <dgm:cxn modelId="{CD34730F-12D0-4482-B68C-35B683999CC9}" type="presOf" srcId="{9FBE6F12-E854-4EF8-97AA-F6F4ADD1CD4D}" destId="{9A772FCF-872B-43F9-9543-704428F99202}" srcOrd="1" destOrd="0" presId="urn:microsoft.com/office/officeart/2005/8/layout/hierarchy2"/>
    <dgm:cxn modelId="{8EE82D99-B8D2-4927-9BB0-EC81425524CF}" type="presOf" srcId="{FBBE4E7D-C166-4B7E-A344-6D466C0B2D75}" destId="{5FC76D93-3FB8-428F-B70D-7741E47730CC}" srcOrd="0" destOrd="0" presId="urn:microsoft.com/office/officeart/2005/8/layout/hierarchy2"/>
    <dgm:cxn modelId="{ED3A30A9-DC7A-4880-8EEB-F3B2C01EF219}" type="presOf" srcId="{490CA4C3-5436-4619-A62A-22CB8F6E600E}" destId="{6151242A-8979-42DB-871C-0FE38F57D2FC}" srcOrd="0" destOrd="0" presId="urn:microsoft.com/office/officeart/2005/8/layout/hierarchy2"/>
    <dgm:cxn modelId="{1F2C971D-FCE0-45A9-BD2B-5D888C632C0E}" srcId="{490CA4C3-5436-4619-A62A-22CB8F6E600E}" destId="{F82C8FFA-3648-4FDC-8631-0B24E417C6A1}" srcOrd="0" destOrd="0" parTransId="{9E5E3E34-D93D-4E66-BA5E-98C72E8A997B}" sibTransId="{15D018CF-31B0-469F-A98F-2E1EFDBB227C}"/>
    <dgm:cxn modelId="{F55154FE-AA82-4C84-BFD7-9D0006DDB3C5}" type="presOf" srcId="{07E51121-918B-49DA-AE69-EB8CC05A9E13}" destId="{2DB6E5F9-B09C-417D-B683-90717602C242}" srcOrd="1" destOrd="0" presId="urn:microsoft.com/office/officeart/2005/8/layout/hierarchy2"/>
    <dgm:cxn modelId="{FF5E7E3C-A96C-459F-ADA9-A60CE8D6FAB5}" type="presOf" srcId="{25EA0A4B-8261-460E-8078-55FFF541C6CA}" destId="{7A3F0729-4BF0-4230-9BE6-AFA78D08A22A}" srcOrd="0" destOrd="0" presId="urn:microsoft.com/office/officeart/2005/8/layout/hierarchy2"/>
    <dgm:cxn modelId="{BDF19655-DDEC-4DF9-93E6-FAD1B067D4EB}" type="presOf" srcId="{DBCA1E66-BC86-4D3E-831C-484337EC936D}" destId="{8A209C5D-8987-412C-A0FC-6FFACD5C4DA8}" srcOrd="0" destOrd="0" presId="urn:microsoft.com/office/officeart/2005/8/layout/hierarchy2"/>
    <dgm:cxn modelId="{EE2C89A1-B19B-49EB-8E35-51256F7FFFFE}" type="presOf" srcId="{B05C2517-F159-43C4-B80C-C51FFEB51942}" destId="{CAA5227A-34B5-47F7-8C56-B87DF4758F90}" srcOrd="1" destOrd="0" presId="urn:microsoft.com/office/officeart/2005/8/layout/hierarchy2"/>
    <dgm:cxn modelId="{4EE4C413-05F9-425D-A135-6C97AD3AF51E}" type="presOf" srcId="{D813924A-843B-4B4B-91E2-2CC64BA16B70}" destId="{DC1D2B3D-1E27-4377-8937-22CA297968DA}" srcOrd="0" destOrd="0" presId="urn:microsoft.com/office/officeart/2005/8/layout/hierarchy2"/>
    <dgm:cxn modelId="{F83158B5-AE63-4B9C-A5C9-3035F511A58F}" type="presOf" srcId="{8F9B3669-C888-40E0-8F57-3FBC9F2F4DC0}" destId="{B4BD2307-AA0E-4158-A3C2-4662FD4D650C}" srcOrd="0" destOrd="0" presId="urn:microsoft.com/office/officeart/2005/8/layout/hierarchy2"/>
    <dgm:cxn modelId="{B09EAEA5-F7D2-4ACC-B1B9-8262483F484A}" type="presOf" srcId="{DCD48A0F-F9A5-4936-88EF-654B860CD16C}" destId="{FE5ECA21-3743-4FA3-9F50-ACE77D1540B1}" srcOrd="0" destOrd="0" presId="urn:microsoft.com/office/officeart/2005/8/layout/hierarchy2"/>
    <dgm:cxn modelId="{C68D90EF-EB1F-4871-A94D-E0E13051D5C6}" srcId="{2446B980-DADF-425F-BD77-21E1A16629D8}" destId="{C2A73AB9-3ADF-4AAE-9625-221413A8F857}" srcOrd="1" destOrd="0" parTransId="{B05C2517-F159-43C4-B80C-C51FFEB51942}" sibTransId="{4601F67D-96C2-44F5-ADC5-6734CB0EA2CC}"/>
    <dgm:cxn modelId="{643C7F74-6F1B-4A79-BBA6-20A28449539A}" srcId="{A269C100-1C82-4C50-AAA8-4DA0D5F950B3}" destId="{FBBE4E7D-C166-4B7E-A344-6D466C0B2D75}" srcOrd="0" destOrd="0" parTransId="{4E1072C1-46A4-4F88-9019-B9C2516E215A}" sibTransId="{5242F559-7B39-4891-94FD-26AAD67DCFEE}"/>
    <dgm:cxn modelId="{E52D39C0-0002-4913-BFA4-9BA64248DB5D}" type="presOf" srcId="{07E51121-918B-49DA-AE69-EB8CC05A9E13}" destId="{EE6D4D35-E43D-45C0-B058-646DED8449EC}" srcOrd="0" destOrd="0" presId="urn:microsoft.com/office/officeart/2005/8/layout/hierarchy2"/>
    <dgm:cxn modelId="{FF999699-DE1A-4F85-89AB-54BD874DF21B}" type="presOf" srcId="{A269C100-1C82-4C50-AAA8-4DA0D5F950B3}" destId="{E0E1C79C-6160-4D88-83A5-676C3A1EF499}" srcOrd="0" destOrd="0" presId="urn:microsoft.com/office/officeart/2005/8/layout/hierarchy2"/>
    <dgm:cxn modelId="{FE9BEC57-FEB0-4ECD-9AD3-CA9B5642B4BE}" type="presOf" srcId="{F0868439-0DBE-437F-B7A9-0EECF1A83A93}" destId="{ACDFD584-A197-4228-A637-79A77E9030BF}" srcOrd="0" destOrd="0" presId="urn:microsoft.com/office/officeart/2005/8/layout/hierarchy2"/>
    <dgm:cxn modelId="{96BBB17C-517A-460C-8D5A-CA99F0CB1F30}" type="presOf" srcId="{1515B21F-6BF1-41E2-B907-7C4A061C4FA3}" destId="{A579A976-DCDE-4E3A-939F-5C3659ACC637}" srcOrd="0" destOrd="0" presId="urn:microsoft.com/office/officeart/2005/8/layout/hierarchy2"/>
    <dgm:cxn modelId="{B65F49E4-ACA2-4266-978F-83308199A55F}" type="presParOf" srcId="{DEACE338-A838-4F97-8F4A-8DE231C45053}" destId="{B52CC61D-7228-49B8-BA0A-4056D41B122B}" srcOrd="0" destOrd="0" presId="urn:microsoft.com/office/officeart/2005/8/layout/hierarchy2"/>
    <dgm:cxn modelId="{2752B665-C0B9-4C29-BB99-F5247F71F69B}" type="presParOf" srcId="{B52CC61D-7228-49B8-BA0A-4056D41B122B}" destId="{EC71443F-D0CC-435E-8EB5-114C3CA54850}" srcOrd="0" destOrd="0" presId="urn:microsoft.com/office/officeart/2005/8/layout/hierarchy2"/>
    <dgm:cxn modelId="{4FC0D048-022B-4106-9490-3247ADBCD3AE}" type="presParOf" srcId="{B52CC61D-7228-49B8-BA0A-4056D41B122B}" destId="{2DEE65C5-0F00-4BFD-AC6F-BCF6ABFE1DB6}" srcOrd="1" destOrd="0" presId="urn:microsoft.com/office/officeart/2005/8/layout/hierarchy2"/>
    <dgm:cxn modelId="{845F8F8C-08CD-495F-8BC3-6225FA627698}" type="presParOf" srcId="{2DEE65C5-0F00-4BFD-AC6F-BCF6ABFE1DB6}" destId="{51CFA050-3738-4026-95D2-681BA407C534}" srcOrd="0" destOrd="0" presId="urn:microsoft.com/office/officeart/2005/8/layout/hierarchy2"/>
    <dgm:cxn modelId="{AD52433D-B084-4D14-919B-6BE57E407E0B}" type="presParOf" srcId="{51CFA050-3738-4026-95D2-681BA407C534}" destId="{F1248AE5-D350-49BF-ABA4-4D168839BF1A}" srcOrd="0" destOrd="0" presId="urn:microsoft.com/office/officeart/2005/8/layout/hierarchy2"/>
    <dgm:cxn modelId="{F25C3935-5FE5-4446-B1AF-D9A57162030F}" type="presParOf" srcId="{2DEE65C5-0F00-4BFD-AC6F-BCF6ABFE1DB6}" destId="{3CAE14FF-6B11-4321-9405-0323C600E86F}" srcOrd="1" destOrd="0" presId="urn:microsoft.com/office/officeart/2005/8/layout/hierarchy2"/>
    <dgm:cxn modelId="{71436138-676C-4508-8F48-06256A2D77C5}" type="presParOf" srcId="{3CAE14FF-6B11-4321-9405-0323C600E86F}" destId="{E0E1C79C-6160-4D88-83A5-676C3A1EF499}" srcOrd="0" destOrd="0" presId="urn:microsoft.com/office/officeart/2005/8/layout/hierarchy2"/>
    <dgm:cxn modelId="{BBB89D81-01F7-4CC4-87D0-15B2549D0774}" type="presParOf" srcId="{3CAE14FF-6B11-4321-9405-0323C600E86F}" destId="{FC57932C-D8AD-4EBD-86F4-448064AA2149}" srcOrd="1" destOrd="0" presId="urn:microsoft.com/office/officeart/2005/8/layout/hierarchy2"/>
    <dgm:cxn modelId="{1D87CC52-E403-484E-AD54-122445BEB482}" type="presParOf" srcId="{FC57932C-D8AD-4EBD-86F4-448064AA2149}" destId="{723FEAED-3BC1-44B2-A465-38894559BAFD}" srcOrd="0" destOrd="0" presId="urn:microsoft.com/office/officeart/2005/8/layout/hierarchy2"/>
    <dgm:cxn modelId="{30EDDFD9-5EEF-41AC-B33E-AC312FA19888}" type="presParOf" srcId="{723FEAED-3BC1-44B2-A465-38894559BAFD}" destId="{85B88F3E-5B4D-4DE4-AD18-549488770E39}" srcOrd="0" destOrd="0" presId="urn:microsoft.com/office/officeart/2005/8/layout/hierarchy2"/>
    <dgm:cxn modelId="{1072756E-CD7C-45D0-ADA1-EC88EE7553FE}" type="presParOf" srcId="{FC57932C-D8AD-4EBD-86F4-448064AA2149}" destId="{AD657661-0053-4C67-8661-E357593F2DB5}" srcOrd="1" destOrd="0" presId="urn:microsoft.com/office/officeart/2005/8/layout/hierarchy2"/>
    <dgm:cxn modelId="{FDC75CDF-5B85-41BF-8E2E-BA4899C6491B}" type="presParOf" srcId="{AD657661-0053-4C67-8661-E357593F2DB5}" destId="{5FC76D93-3FB8-428F-B70D-7741E47730CC}" srcOrd="0" destOrd="0" presId="urn:microsoft.com/office/officeart/2005/8/layout/hierarchy2"/>
    <dgm:cxn modelId="{048EBA46-845C-4B30-BE66-4D65FF6D168E}" type="presParOf" srcId="{AD657661-0053-4C67-8661-E357593F2DB5}" destId="{BC600D2E-1918-4B04-82D5-315D2866179F}" srcOrd="1" destOrd="0" presId="urn:microsoft.com/office/officeart/2005/8/layout/hierarchy2"/>
    <dgm:cxn modelId="{D2DD2BD5-4F14-4789-B423-CC9F00671CA1}" type="presParOf" srcId="{BC600D2E-1918-4B04-82D5-315D2866179F}" destId="{0240A664-D650-49AC-8766-CEB4AE69C710}" srcOrd="0" destOrd="0" presId="urn:microsoft.com/office/officeart/2005/8/layout/hierarchy2"/>
    <dgm:cxn modelId="{DB1002F9-8F79-4800-A40C-27D5FBE8EE0B}" type="presParOf" srcId="{0240A664-D650-49AC-8766-CEB4AE69C710}" destId="{390A05A9-E0E8-4D4E-A0D1-FAA03C245C98}" srcOrd="0" destOrd="0" presId="urn:microsoft.com/office/officeart/2005/8/layout/hierarchy2"/>
    <dgm:cxn modelId="{FE484A67-C505-4CB0-9873-6C946D7E4034}" type="presParOf" srcId="{BC600D2E-1918-4B04-82D5-315D2866179F}" destId="{A7F6D8D2-197A-4F5C-B385-D5F97E8C2ED3}" srcOrd="1" destOrd="0" presId="urn:microsoft.com/office/officeart/2005/8/layout/hierarchy2"/>
    <dgm:cxn modelId="{C9140119-5BE3-4B4A-B3FD-41207EDA6172}" type="presParOf" srcId="{A7F6D8D2-197A-4F5C-B385-D5F97E8C2ED3}" destId="{713987E7-20BA-445C-A436-321AE4B81726}" srcOrd="0" destOrd="0" presId="urn:microsoft.com/office/officeart/2005/8/layout/hierarchy2"/>
    <dgm:cxn modelId="{B33E8524-DF5F-4981-991F-06992C6F5CF0}" type="presParOf" srcId="{A7F6D8D2-197A-4F5C-B385-D5F97E8C2ED3}" destId="{6801163D-26D4-4D81-9E2A-3E84DAFD6A01}" srcOrd="1" destOrd="0" presId="urn:microsoft.com/office/officeart/2005/8/layout/hierarchy2"/>
    <dgm:cxn modelId="{A18BCA21-3368-4865-9279-30785387F52A}" type="presParOf" srcId="{6801163D-26D4-4D81-9E2A-3E84DAFD6A01}" destId="{7B98CF7A-F000-4C05-B508-9A9F6D0CA5D3}" srcOrd="0" destOrd="0" presId="urn:microsoft.com/office/officeart/2005/8/layout/hierarchy2"/>
    <dgm:cxn modelId="{96850F50-01A4-456A-9A4F-3808A2CA13BC}" type="presParOf" srcId="{7B98CF7A-F000-4C05-B508-9A9F6D0CA5D3}" destId="{91FFC0EF-4E1B-42AF-A8D9-E4E98A00F291}" srcOrd="0" destOrd="0" presId="urn:microsoft.com/office/officeart/2005/8/layout/hierarchy2"/>
    <dgm:cxn modelId="{DF6150DA-A924-4F9A-860E-E610C20DF78B}" type="presParOf" srcId="{6801163D-26D4-4D81-9E2A-3E84DAFD6A01}" destId="{5ED42664-E0CF-4764-B2EA-FFF86AE25905}" srcOrd="1" destOrd="0" presId="urn:microsoft.com/office/officeart/2005/8/layout/hierarchy2"/>
    <dgm:cxn modelId="{B088E2DA-63CB-4047-8166-64EAD9B21721}" type="presParOf" srcId="{5ED42664-E0CF-4764-B2EA-FFF86AE25905}" destId="{1CE3F790-6AE2-4D00-8C88-22EE560FC35A}" srcOrd="0" destOrd="0" presId="urn:microsoft.com/office/officeart/2005/8/layout/hierarchy2"/>
    <dgm:cxn modelId="{33A2DEC6-2A05-4BD5-973A-606A73C51982}" type="presParOf" srcId="{5ED42664-E0CF-4764-B2EA-FFF86AE25905}" destId="{D00E15D0-4F68-4C22-A6BD-C28AAA9C68E6}" srcOrd="1" destOrd="0" presId="urn:microsoft.com/office/officeart/2005/8/layout/hierarchy2"/>
    <dgm:cxn modelId="{8CF77B99-093D-4335-A9FD-7D4EB8A6D7CB}" type="presParOf" srcId="{BC600D2E-1918-4B04-82D5-315D2866179F}" destId="{BAAADEDE-939F-4B0A-A95A-07393DE3DC59}" srcOrd="2" destOrd="0" presId="urn:microsoft.com/office/officeart/2005/8/layout/hierarchy2"/>
    <dgm:cxn modelId="{4BBDE1D7-B568-46B8-8A92-192BFA5270BD}" type="presParOf" srcId="{BAAADEDE-939F-4B0A-A95A-07393DE3DC59}" destId="{9ED6BE8E-6F38-4C98-BF3C-6DF96A00D9D7}" srcOrd="0" destOrd="0" presId="urn:microsoft.com/office/officeart/2005/8/layout/hierarchy2"/>
    <dgm:cxn modelId="{0EFB4562-DAE1-4889-BDB0-EA63D5436A03}" type="presParOf" srcId="{BC600D2E-1918-4B04-82D5-315D2866179F}" destId="{847AEAD6-2765-4B51-826B-3F4102AE86CE}" srcOrd="3" destOrd="0" presId="urn:microsoft.com/office/officeart/2005/8/layout/hierarchy2"/>
    <dgm:cxn modelId="{F4F79C12-18E4-477D-8850-10E5E3070B56}" type="presParOf" srcId="{847AEAD6-2765-4B51-826B-3F4102AE86CE}" destId="{6151242A-8979-42DB-871C-0FE38F57D2FC}" srcOrd="0" destOrd="0" presId="urn:microsoft.com/office/officeart/2005/8/layout/hierarchy2"/>
    <dgm:cxn modelId="{4DD0D26B-7E44-4DA9-B8BF-6F5BF038A569}" type="presParOf" srcId="{847AEAD6-2765-4B51-826B-3F4102AE86CE}" destId="{89EDA227-0018-4264-9AC7-584EC4752048}" srcOrd="1" destOrd="0" presId="urn:microsoft.com/office/officeart/2005/8/layout/hierarchy2"/>
    <dgm:cxn modelId="{4ADCA3AC-EF50-47AC-8B03-369A42B5E264}" type="presParOf" srcId="{89EDA227-0018-4264-9AC7-584EC4752048}" destId="{4E41CDCA-102E-4580-BFB5-39BD657449DD}" srcOrd="0" destOrd="0" presId="urn:microsoft.com/office/officeart/2005/8/layout/hierarchy2"/>
    <dgm:cxn modelId="{1967DECD-129B-4C1B-BCF5-84C619C7CADE}" type="presParOf" srcId="{4E41CDCA-102E-4580-BFB5-39BD657449DD}" destId="{0A6C7303-6266-4CA0-9629-8CD2E9F52D7A}" srcOrd="0" destOrd="0" presId="urn:microsoft.com/office/officeart/2005/8/layout/hierarchy2"/>
    <dgm:cxn modelId="{4FFCE100-FF8C-4920-9C46-88F9509F3C8C}" type="presParOf" srcId="{89EDA227-0018-4264-9AC7-584EC4752048}" destId="{A19DB484-8017-499F-BF26-FECCE1FE7CAF}" srcOrd="1" destOrd="0" presId="urn:microsoft.com/office/officeart/2005/8/layout/hierarchy2"/>
    <dgm:cxn modelId="{54DECDE1-6FA6-476F-8CF1-F7159BEDE762}" type="presParOf" srcId="{A19DB484-8017-499F-BF26-FECCE1FE7CAF}" destId="{EEA60B3A-5786-4949-A84E-BDB6405B4C19}" srcOrd="0" destOrd="0" presId="urn:microsoft.com/office/officeart/2005/8/layout/hierarchy2"/>
    <dgm:cxn modelId="{32A9A168-BC1D-474D-BF4F-6301DB3C18CA}" type="presParOf" srcId="{A19DB484-8017-499F-BF26-FECCE1FE7CAF}" destId="{C942384D-9CD5-403F-819E-CED850B4FE6D}" srcOrd="1" destOrd="0" presId="urn:microsoft.com/office/officeart/2005/8/layout/hierarchy2"/>
    <dgm:cxn modelId="{9A51A166-31A5-4FEF-99A4-5AAD5A6F005A}" type="presParOf" srcId="{FC57932C-D8AD-4EBD-86F4-448064AA2149}" destId="{628DA434-EF00-4421-95DA-779FA81DFAF1}" srcOrd="2" destOrd="0" presId="urn:microsoft.com/office/officeart/2005/8/layout/hierarchy2"/>
    <dgm:cxn modelId="{8A9F51A3-3F82-4B0E-ABA9-9D0D74F2E726}" type="presParOf" srcId="{628DA434-EF00-4421-95DA-779FA81DFAF1}" destId="{9E85EC66-6C40-47CE-8F64-D622DFBAB09D}" srcOrd="0" destOrd="0" presId="urn:microsoft.com/office/officeart/2005/8/layout/hierarchy2"/>
    <dgm:cxn modelId="{738E4C61-B820-436F-A914-16E3F1CD421A}" type="presParOf" srcId="{FC57932C-D8AD-4EBD-86F4-448064AA2149}" destId="{93B1AB6A-AB02-4045-B872-99F2CB0EBC42}" srcOrd="3" destOrd="0" presId="urn:microsoft.com/office/officeart/2005/8/layout/hierarchy2"/>
    <dgm:cxn modelId="{31F145C9-E94F-44F0-8C2B-BA0F0B243B5C}" type="presParOf" srcId="{93B1AB6A-AB02-4045-B872-99F2CB0EBC42}" destId="{5835B233-2F33-4DE4-AD13-5C02C2C82FDC}" srcOrd="0" destOrd="0" presId="urn:microsoft.com/office/officeart/2005/8/layout/hierarchy2"/>
    <dgm:cxn modelId="{6EEA8F3F-52E8-4702-8421-2B67BD40C958}" type="presParOf" srcId="{93B1AB6A-AB02-4045-B872-99F2CB0EBC42}" destId="{959BB19B-27DC-49FA-9E2F-1DBCD49F0B5F}" srcOrd="1" destOrd="0" presId="urn:microsoft.com/office/officeart/2005/8/layout/hierarchy2"/>
    <dgm:cxn modelId="{8D695828-16D8-4D61-8731-B6AEC9AAC3AE}" type="presParOf" srcId="{959BB19B-27DC-49FA-9E2F-1DBCD49F0B5F}" destId="{ACDFD584-A197-4228-A637-79A77E9030BF}" srcOrd="0" destOrd="0" presId="urn:microsoft.com/office/officeart/2005/8/layout/hierarchy2"/>
    <dgm:cxn modelId="{BECE2368-5879-4BD9-A88C-D8F0F6C4CFA4}" type="presParOf" srcId="{ACDFD584-A197-4228-A637-79A77E9030BF}" destId="{9C62AA3C-F158-4147-93E3-62D2B6AC8C88}" srcOrd="0" destOrd="0" presId="urn:microsoft.com/office/officeart/2005/8/layout/hierarchy2"/>
    <dgm:cxn modelId="{8D8F4FFC-3AEB-4D71-99B8-F352952E69E4}" type="presParOf" srcId="{959BB19B-27DC-49FA-9E2F-1DBCD49F0B5F}" destId="{95A54D48-1C24-4761-9783-E1D056E88ED1}" srcOrd="1" destOrd="0" presId="urn:microsoft.com/office/officeart/2005/8/layout/hierarchy2"/>
    <dgm:cxn modelId="{44760AE8-978B-4CF3-B27F-2983B08CA2C7}" type="presParOf" srcId="{95A54D48-1C24-4761-9783-E1D056E88ED1}" destId="{4D7C2306-049A-45E1-8CFE-EAA08F8DB106}" srcOrd="0" destOrd="0" presId="urn:microsoft.com/office/officeart/2005/8/layout/hierarchy2"/>
    <dgm:cxn modelId="{BF34D027-F8FD-451F-BEF9-8174ECF270AA}" type="presParOf" srcId="{95A54D48-1C24-4761-9783-E1D056E88ED1}" destId="{0E3C75DA-0626-4D35-9898-D47750250CEE}" srcOrd="1" destOrd="0" presId="urn:microsoft.com/office/officeart/2005/8/layout/hierarchy2"/>
    <dgm:cxn modelId="{477E206C-F48A-4610-A20A-C7446247B411}" type="presParOf" srcId="{0E3C75DA-0626-4D35-9898-D47750250CEE}" destId="{EE6D4D35-E43D-45C0-B058-646DED8449EC}" srcOrd="0" destOrd="0" presId="urn:microsoft.com/office/officeart/2005/8/layout/hierarchy2"/>
    <dgm:cxn modelId="{633B741D-9D83-4E39-BCAF-019870BA3550}" type="presParOf" srcId="{EE6D4D35-E43D-45C0-B058-646DED8449EC}" destId="{2DB6E5F9-B09C-417D-B683-90717602C242}" srcOrd="0" destOrd="0" presId="urn:microsoft.com/office/officeart/2005/8/layout/hierarchy2"/>
    <dgm:cxn modelId="{A1D152EC-1BEB-41F9-BDB1-58D957E48956}" type="presParOf" srcId="{0E3C75DA-0626-4D35-9898-D47750250CEE}" destId="{356D9A60-032D-401C-89B7-C53C898113B4}" srcOrd="1" destOrd="0" presId="urn:microsoft.com/office/officeart/2005/8/layout/hierarchy2"/>
    <dgm:cxn modelId="{A73D03DA-68D5-43DB-B43C-E88E6AE9ED06}" type="presParOf" srcId="{356D9A60-032D-401C-89B7-C53C898113B4}" destId="{191B06DB-AE58-40C2-A714-0E44F93BDD10}" srcOrd="0" destOrd="0" presId="urn:microsoft.com/office/officeart/2005/8/layout/hierarchy2"/>
    <dgm:cxn modelId="{9B83DB56-AC6F-42E0-9053-2898D69F15BB}" type="presParOf" srcId="{356D9A60-032D-401C-89B7-C53C898113B4}" destId="{E67EDFD2-95EB-4BD2-BE26-2F928DC93DC4}" srcOrd="1" destOrd="0" presId="urn:microsoft.com/office/officeart/2005/8/layout/hierarchy2"/>
    <dgm:cxn modelId="{EA609C3D-F314-40F6-8D57-3B64CBD600EA}" type="presParOf" srcId="{E67EDFD2-95EB-4BD2-BE26-2F928DC93DC4}" destId="{8E0C6083-5B92-485A-9F2D-31846421747E}" srcOrd="0" destOrd="0" presId="urn:microsoft.com/office/officeart/2005/8/layout/hierarchy2"/>
    <dgm:cxn modelId="{B25038DF-8260-4CEB-AC67-02C8F2351FF2}" type="presParOf" srcId="{8E0C6083-5B92-485A-9F2D-31846421747E}" destId="{0916A03E-5309-4E4D-A686-6FB63F49FF74}" srcOrd="0" destOrd="0" presId="urn:microsoft.com/office/officeart/2005/8/layout/hierarchy2"/>
    <dgm:cxn modelId="{37E1F506-EC27-465A-BBE9-EBDE30975334}" type="presParOf" srcId="{E67EDFD2-95EB-4BD2-BE26-2F928DC93DC4}" destId="{717C9190-57BF-438B-9ADE-C11BCD15C8CD}" srcOrd="1" destOrd="0" presId="urn:microsoft.com/office/officeart/2005/8/layout/hierarchy2"/>
    <dgm:cxn modelId="{5195BB22-199F-478C-89F9-635F2052FFE6}" type="presParOf" srcId="{717C9190-57BF-438B-9ADE-C11BCD15C8CD}" destId="{DC1D2B3D-1E27-4377-8937-22CA297968DA}" srcOrd="0" destOrd="0" presId="urn:microsoft.com/office/officeart/2005/8/layout/hierarchy2"/>
    <dgm:cxn modelId="{FD300B24-619F-48AF-B485-8673BD753271}" type="presParOf" srcId="{717C9190-57BF-438B-9ADE-C11BCD15C8CD}" destId="{317A3D03-90C3-4BBF-8542-A93499600016}" srcOrd="1" destOrd="0" presId="urn:microsoft.com/office/officeart/2005/8/layout/hierarchy2"/>
    <dgm:cxn modelId="{91D77187-F66A-469F-A17F-7C7E07638316}" type="presParOf" srcId="{E67EDFD2-95EB-4BD2-BE26-2F928DC93DC4}" destId="{A579A976-DCDE-4E3A-939F-5C3659ACC637}" srcOrd="2" destOrd="0" presId="urn:microsoft.com/office/officeart/2005/8/layout/hierarchy2"/>
    <dgm:cxn modelId="{EB67B166-22AD-4AC3-8579-02F26AD81EF5}" type="presParOf" srcId="{A579A976-DCDE-4E3A-939F-5C3659ACC637}" destId="{05A72EE3-6E14-4B4B-BB62-0D9EF3FCB289}" srcOrd="0" destOrd="0" presId="urn:microsoft.com/office/officeart/2005/8/layout/hierarchy2"/>
    <dgm:cxn modelId="{D0983C2C-7B4F-474D-BD62-E377D8C252B4}" type="presParOf" srcId="{E67EDFD2-95EB-4BD2-BE26-2F928DC93DC4}" destId="{885B39BA-EF4C-4288-BDCE-D55DA6F15814}" srcOrd="3" destOrd="0" presId="urn:microsoft.com/office/officeart/2005/8/layout/hierarchy2"/>
    <dgm:cxn modelId="{EF6080A7-818A-45C2-9F8E-08B3D99F6F12}" type="presParOf" srcId="{885B39BA-EF4C-4288-BDCE-D55DA6F15814}" destId="{49783CF7-9135-4078-8FE8-70052A816A45}" srcOrd="0" destOrd="0" presId="urn:microsoft.com/office/officeart/2005/8/layout/hierarchy2"/>
    <dgm:cxn modelId="{79670844-7415-4DE4-B61D-CD2181064CC7}" type="presParOf" srcId="{885B39BA-EF4C-4288-BDCE-D55DA6F15814}" destId="{04FE8665-ED68-4EB5-A28B-985B804C4655}" srcOrd="1" destOrd="0" presId="urn:microsoft.com/office/officeart/2005/8/layout/hierarchy2"/>
    <dgm:cxn modelId="{504695A9-DA5F-45D2-A91E-2A979F80584D}" type="presParOf" srcId="{FC57932C-D8AD-4EBD-86F4-448064AA2149}" destId="{7A3F0729-4BF0-4230-9BE6-AFA78D08A22A}" srcOrd="4" destOrd="0" presId="urn:microsoft.com/office/officeart/2005/8/layout/hierarchy2"/>
    <dgm:cxn modelId="{6E85B1CF-67B7-4FBC-9D2A-14B609FF2199}" type="presParOf" srcId="{7A3F0729-4BF0-4230-9BE6-AFA78D08A22A}" destId="{FA5369F9-E6FE-4B53-A790-D0ACFEF12762}" srcOrd="0" destOrd="0" presId="urn:microsoft.com/office/officeart/2005/8/layout/hierarchy2"/>
    <dgm:cxn modelId="{8E00FC46-C905-4DA9-AF57-482D8519B09F}" type="presParOf" srcId="{FC57932C-D8AD-4EBD-86F4-448064AA2149}" destId="{3E7D5A03-58B1-4464-B240-F6953324C275}" srcOrd="5" destOrd="0" presId="urn:microsoft.com/office/officeart/2005/8/layout/hierarchy2"/>
    <dgm:cxn modelId="{5B52A523-FEBD-438A-8AF5-C6D95DF7C3B1}" type="presParOf" srcId="{3E7D5A03-58B1-4464-B240-F6953324C275}" destId="{D2AF3E46-30D6-44D1-84F2-0B679ADD7356}" srcOrd="0" destOrd="0" presId="urn:microsoft.com/office/officeart/2005/8/layout/hierarchy2"/>
    <dgm:cxn modelId="{42A2BC05-C241-4364-9ACE-BD17095A5B12}" type="presParOf" srcId="{3E7D5A03-58B1-4464-B240-F6953324C275}" destId="{1673FB28-6C9B-47B2-BF94-D1037DE56D01}" srcOrd="1" destOrd="0" presId="urn:microsoft.com/office/officeart/2005/8/layout/hierarchy2"/>
    <dgm:cxn modelId="{4F3B3963-2A3B-4197-85D4-3A292FA7E63B}" type="presParOf" srcId="{1673FB28-6C9B-47B2-BF94-D1037DE56D01}" destId="{54476722-2FDE-4E2F-ABAB-CC3FC8B1AD00}" srcOrd="0" destOrd="0" presId="urn:microsoft.com/office/officeart/2005/8/layout/hierarchy2"/>
    <dgm:cxn modelId="{CB4E9831-F3ED-40A0-A9FE-73BF2CC4D8DD}" type="presParOf" srcId="{54476722-2FDE-4E2F-ABAB-CC3FC8B1AD00}" destId="{7D6198B9-51EB-434B-9790-1FCD1E2B1CAF}" srcOrd="0" destOrd="0" presId="urn:microsoft.com/office/officeart/2005/8/layout/hierarchy2"/>
    <dgm:cxn modelId="{A877A810-A7A7-498B-8C69-2D99DE2F1C9F}" type="presParOf" srcId="{1673FB28-6C9B-47B2-BF94-D1037DE56D01}" destId="{61B79550-5D52-41AA-8FC4-751FAD06A54F}" srcOrd="1" destOrd="0" presId="urn:microsoft.com/office/officeart/2005/8/layout/hierarchy2"/>
    <dgm:cxn modelId="{730973F1-2918-4173-940E-89F41A2E25E3}" type="presParOf" srcId="{61B79550-5D52-41AA-8FC4-751FAD06A54F}" destId="{8A209C5D-8987-412C-A0FC-6FFACD5C4DA8}" srcOrd="0" destOrd="0" presId="urn:microsoft.com/office/officeart/2005/8/layout/hierarchy2"/>
    <dgm:cxn modelId="{045C2D1B-18AB-4944-8E0D-FA830C33C8DD}" type="presParOf" srcId="{61B79550-5D52-41AA-8FC4-751FAD06A54F}" destId="{E81FE089-A6F1-4307-A103-04041DD615CE}" srcOrd="1" destOrd="0" presId="urn:microsoft.com/office/officeart/2005/8/layout/hierarchy2"/>
    <dgm:cxn modelId="{0A1AB10C-C0BB-4281-AA66-F98FA41072B6}" type="presParOf" srcId="{2DEE65C5-0F00-4BFD-AC6F-BCF6ABFE1DB6}" destId="{E0E7D91D-27FE-4775-9135-21254E695D06}" srcOrd="2" destOrd="0" presId="urn:microsoft.com/office/officeart/2005/8/layout/hierarchy2"/>
    <dgm:cxn modelId="{C24E5894-5D70-4701-9A0C-C474E24F130B}" type="presParOf" srcId="{E0E7D91D-27FE-4775-9135-21254E695D06}" destId="{CAA5227A-34B5-47F7-8C56-B87DF4758F90}" srcOrd="0" destOrd="0" presId="urn:microsoft.com/office/officeart/2005/8/layout/hierarchy2"/>
    <dgm:cxn modelId="{93A53E70-ED89-4B4B-9FCC-540B9B9F2A14}" type="presParOf" srcId="{2DEE65C5-0F00-4BFD-AC6F-BCF6ABFE1DB6}" destId="{51A7AB96-2001-491C-BFE9-E74EB4EB421B}" srcOrd="3" destOrd="0" presId="urn:microsoft.com/office/officeart/2005/8/layout/hierarchy2"/>
    <dgm:cxn modelId="{1132F5EA-8925-4643-8AD7-6652C5ABA3AB}" type="presParOf" srcId="{51A7AB96-2001-491C-BFE9-E74EB4EB421B}" destId="{41DC869A-425A-43E5-920B-7C2A5BFD948C}" srcOrd="0" destOrd="0" presId="urn:microsoft.com/office/officeart/2005/8/layout/hierarchy2"/>
    <dgm:cxn modelId="{BDE510B0-10CE-4074-94A9-DB9386A464D2}" type="presParOf" srcId="{51A7AB96-2001-491C-BFE9-E74EB4EB421B}" destId="{17C6214C-5CCF-4C54-9A07-D12A2072672E}" srcOrd="1" destOrd="0" presId="urn:microsoft.com/office/officeart/2005/8/layout/hierarchy2"/>
    <dgm:cxn modelId="{8B22DAFC-A538-44F8-A2BE-6298ED7528D6}" type="presParOf" srcId="{17C6214C-5CCF-4C54-9A07-D12A2072672E}" destId="{FE5ECA21-3743-4FA3-9F50-ACE77D1540B1}" srcOrd="0" destOrd="0" presId="urn:microsoft.com/office/officeart/2005/8/layout/hierarchy2"/>
    <dgm:cxn modelId="{782B8939-59E3-44A2-9792-10C318E96DF9}" type="presParOf" srcId="{FE5ECA21-3743-4FA3-9F50-ACE77D1540B1}" destId="{FFE53BB2-BF33-4086-AC64-2F4E22B38817}" srcOrd="0" destOrd="0" presId="urn:microsoft.com/office/officeart/2005/8/layout/hierarchy2"/>
    <dgm:cxn modelId="{7E00DA48-6F3B-4CCE-A641-C459DE39242B}" type="presParOf" srcId="{17C6214C-5CCF-4C54-9A07-D12A2072672E}" destId="{3AE558C5-8367-4349-B66C-0AFF39B83F42}" srcOrd="1" destOrd="0" presId="urn:microsoft.com/office/officeart/2005/8/layout/hierarchy2"/>
    <dgm:cxn modelId="{567D0076-3994-49FD-93DD-9B64754F5B82}" type="presParOf" srcId="{3AE558C5-8367-4349-B66C-0AFF39B83F42}" destId="{11DB429C-D70F-4A74-B591-75025D2696D5}" srcOrd="0" destOrd="0" presId="urn:microsoft.com/office/officeart/2005/8/layout/hierarchy2"/>
    <dgm:cxn modelId="{82CDD12F-2927-4EE4-9FA0-96E57F300264}" type="presParOf" srcId="{3AE558C5-8367-4349-B66C-0AFF39B83F42}" destId="{64C311E5-8C8D-43C2-8252-48928EEC7698}" srcOrd="1" destOrd="0" presId="urn:microsoft.com/office/officeart/2005/8/layout/hierarchy2"/>
    <dgm:cxn modelId="{4B233BB0-0881-4B0F-8761-6E46EE14AE97}" type="presParOf" srcId="{17C6214C-5CCF-4C54-9A07-D12A2072672E}" destId="{B4BD2307-AA0E-4158-A3C2-4662FD4D650C}" srcOrd="2" destOrd="0" presId="urn:microsoft.com/office/officeart/2005/8/layout/hierarchy2"/>
    <dgm:cxn modelId="{0F96A997-17FE-4E8C-9C45-AE04F672CEDB}" type="presParOf" srcId="{B4BD2307-AA0E-4158-A3C2-4662FD4D650C}" destId="{CF8D28B8-16AB-49AA-AD7C-458DA8979A4C}" srcOrd="0" destOrd="0" presId="urn:microsoft.com/office/officeart/2005/8/layout/hierarchy2"/>
    <dgm:cxn modelId="{1139A836-CB22-4029-8694-87FD50CF3BDE}" type="presParOf" srcId="{17C6214C-5CCF-4C54-9A07-D12A2072672E}" destId="{59878FCB-6D45-4B4A-B351-AF37FC0A93C0}" srcOrd="3" destOrd="0" presId="urn:microsoft.com/office/officeart/2005/8/layout/hierarchy2"/>
    <dgm:cxn modelId="{987B74B1-F123-4EC9-84F5-04AA0B40CF32}" type="presParOf" srcId="{59878FCB-6D45-4B4A-B351-AF37FC0A93C0}" destId="{BD04C3A1-0342-4610-90AB-18CC04EC1C65}" srcOrd="0" destOrd="0" presId="urn:microsoft.com/office/officeart/2005/8/layout/hierarchy2"/>
    <dgm:cxn modelId="{0BC136FE-2837-436E-9EBB-8005D6E86709}" type="presParOf" srcId="{59878FCB-6D45-4B4A-B351-AF37FC0A93C0}" destId="{1B2BC0F7-08C1-46A5-B522-DB6E5EE1D755}" srcOrd="1" destOrd="0" presId="urn:microsoft.com/office/officeart/2005/8/layout/hierarchy2"/>
    <dgm:cxn modelId="{111FDD09-1090-47C9-BA7E-A4F61CB0EB56}" type="presParOf" srcId="{1B2BC0F7-08C1-46A5-B522-DB6E5EE1D755}" destId="{2B587CFD-E1DB-428B-96F9-391DDCA63654}" srcOrd="0" destOrd="0" presId="urn:microsoft.com/office/officeart/2005/8/layout/hierarchy2"/>
    <dgm:cxn modelId="{896AA38B-9E28-4CDA-A256-A1E61DFEC5B6}" type="presParOf" srcId="{2B587CFD-E1DB-428B-96F9-391DDCA63654}" destId="{9A772FCF-872B-43F9-9543-704428F99202}" srcOrd="0" destOrd="0" presId="urn:microsoft.com/office/officeart/2005/8/layout/hierarchy2"/>
    <dgm:cxn modelId="{6E452838-A294-439D-BB9E-B18183D69729}" type="presParOf" srcId="{1B2BC0F7-08C1-46A5-B522-DB6E5EE1D755}" destId="{A6085F7B-9752-4A38-9377-6E26BBD17790}" srcOrd="1" destOrd="0" presId="urn:microsoft.com/office/officeart/2005/8/layout/hierarchy2"/>
    <dgm:cxn modelId="{22737222-CC50-446F-AC46-F3B1B3BA9E32}" type="presParOf" srcId="{A6085F7B-9752-4A38-9377-6E26BBD17790}" destId="{E737BD2A-5137-48C1-916A-941C9F5A5AA8}" srcOrd="0" destOrd="0" presId="urn:microsoft.com/office/officeart/2005/8/layout/hierarchy2"/>
    <dgm:cxn modelId="{9BCF6A25-51B9-401C-8531-6DA47F5B4372}" type="presParOf" srcId="{A6085F7B-9752-4A38-9377-6E26BBD17790}" destId="{C1A3731F-1236-40E9-8BAE-3228C57BBD85}"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E4FD56-5831-453E-8EB7-3C5973772A4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29B47142-0ECE-4DF8-BC17-B5F54CD006F7}">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اشکال</a:t>
          </a:r>
          <a:endParaRPr lang="fa-IR" sz="1800" dirty="0">
            <a:solidFill>
              <a:schemeClr val="accent5">
                <a:lumMod val="75000"/>
              </a:schemeClr>
            </a:solidFill>
            <a:cs typeface="B Koodak" pitchFamily="2" charset="-78"/>
          </a:endParaRPr>
        </a:p>
      </dgm:t>
    </dgm:pt>
    <dgm:pt modelId="{0769A041-F03F-42C0-AE66-610B76D51C55}" type="parTrans" cxnId="{5A789E2E-C9AA-4BF9-86EC-079C1CAA0E5A}">
      <dgm:prSet/>
      <dgm:spPr/>
      <dgm:t>
        <a:bodyPr/>
        <a:lstStyle/>
        <a:p>
          <a:pPr rtl="1"/>
          <a:endParaRPr lang="fa-IR"/>
        </a:p>
      </dgm:t>
    </dgm:pt>
    <dgm:pt modelId="{D8DA85A1-E956-489A-A66B-1E0C4FD2FBA0}" type="sibTrans" cxnId="{5A789E2E-C9AA-4BF9-86EC-079C1CAA0E5A}">
      <dgm:prSet/>
      <dgm:spPr/>
      <dgm:t>
        <a:bodyPr/>
        <a:lstStyle/>
        <a:p>
          <a:pPr rtl="1"/>
          <a:endParaRPr lang="fa-IR"/>
        </a:p>
      </dgm:t>
    </dgm:pt>
    <dgm:pt modelId="{EB7B00B4-5064-471C-8A62-2CC87C3161F7}">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چرا انبیا فقط در خاور میانه بوده اند؟ </a:t>
          </a:r>
          <a:endParaRPr lang="fa-IR" sz="1800" dirty="0">
            <a:solidFill>
              <a:schemeClr val="accent5">
                <a:lumMod val="75000"/>
              </a:schemeClr>
            </a:solidFill>
            <a:cs typeface="B Koodak" pitchFamily="2" charset="-78"/>
          </a:endParaRPr>
        </a:p>
      </dgm:t>
    </dgm:pt>
    <dgm:pt modelId="{F6E03171-CBD7-4F64-AD45-25D64FEF5468}" type="parTrans" cxnId="{D7D995DB-8234-4343-A50E-C9CAA2380BC9}">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0610BCD9-CC64-46B2-AFC5-862A4509E82A}" type="sibTrans" cxnId="{D7D995DB-8234-4343-A50E-C9CAA2380BC9}">
      <dgm:prSet/>
      <dgm:spPr/>
      <dgm:t>
        <a:bodyPr/>
        <a:lstStyle/>
        <a:p>
          <a:pPr rtl="1"/>
          <a:endParaRPr lang="fa-IR"/>
        </a:p>
      </dgm:t>
    </dgm:pt>
    <dgm:pt modelId="{65708E95-B352-4AEC-B25F-824F548E1070}">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چگونه بسیاری از انسانها از محتوای دعوت ایشان محروم گشته اند؟ </a:t>
          </a:r>
          <a:endParaRPr lang="fa-IR" sz="1800" b="1" dirty="0">
            <a:solidFill>
              <a:schemeClr val="accent5">
                <a:lumMod val="75000"/>
              </a:schemeClr>
            </a:solidFill>
            <a:cs typeface="B Koodak" pitchFamily="2" charset="-78"/>
          </a:endParaRPr>
        </a:p>
      </dgm:t>
    </dgm:pt>
    <dgm:pt modelId="{AE092B60-A840-40FE-9268-7D22A4DCD819}" type="parTrans" cxnId="{4663484D-A1C9-4833-9FF0-BEFDAF6A8F32}">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C613CBC5-E7DE-400C-A298-83A85176FE54}" type="sibTrans" cxnId="{4663484D-A1C9-4833-9FF0-BEFDAF6A8F32}">
      <dgm:prSet/>
      <dgm:spPr/>
      <dgm:t>
        <a:bodyPr/>
        <a:lstStyle/>
        <a:p>
          <a:pPr rtl="1"/>
          <a:endParaRPr lang="fa-IR"/>
        </a:p>
      </dgm:t>
    </dgm:pt>
    <dgm:pt modelId="{DAD1DBDC-25BD-424D-89A5-6C28CB6D8130}">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r>
            <a:rPr lang="fa-IR" sz="1800" b="1" dirty="0" smtClean="0">
              <a:solidFill>
                <a:schemeClr val="accent5">
                  <a:lumMod val="75000"/>
                </a:schemeClr>
              </a:solidFill>
              <a:cs typeface="B Koodak" pitchFamily="2" charset="-78"/>
            </a:rPr>
            <a:t>مگر حکمت الهی اقتضای بعثت آنها را برای همه مردم ندارد؟ </a:t>
          </a:r>
          <a:endParaRPr lang="fa-IR" sz="1800" dirty="0">
            <a:solidFill>
              <a:schemeClr val="accent5">
                <a:lumMod val="75000"/>
              </a:schemeClr>
            </a:solidFill>
            <a:cs typeface="B Koodak" pitchFamily="2" charset="-78"/>
          </a:endParaRPr>
        </a:p>
      </dgm:t>
    </dgm:pt>
    <dgm:pt modelId="{5ACF610D-B6DA-438F-B803-1F3B267BAAA9}" type="parTrans" cxnId="{9B8735F4-21F2-4F45-8133-73BA223CEADF}">
      <dgm:prSet custT="1"/>
      <dgm:spPr>
        <a:solidFill>
          <a:schemeClr val="accent5">
            <a:lumMod val="20000"/>
            <a:lumOff val="80000"/>
          </a:schemeClr>
        </a:solidFill>
        <a:ln>
          <a:noFill/>
        </a:ln>
        <a:effectLst/>
        <a:scene3d>
          <a:camera prst="orthographicFront">
            <a:rot lat="0" lon="0" rev="0"/>
          </a:camera>
          <a:lightRig rig="chilly" dir="t">
            <a:rot lat="0" lon="0" rev="18480000"/>
          </a:lightRig>
        </a:scene3d>
        <a:sp3d prstMaterial="clear">
          <a:bevelT h="63500"/>
        </a:sp3d>
      </dgm:spPr>
      <dgm:t>
        <a:bodyPr/>
        <a:lstStyle/>
        <a:p>
          <a:pPr rtl="1"/>
          <a:endParaRPr lang="fa-IR" sz="1800">
            <a:solidFill>
              <a:schemeClr val="accent5">
                <a:lumMod val="75000"/>
              </a:schemeClr>
            </a:solidFill>
            <a:cs typeface="B Koodak" pitchFamily="2" charset="-78"/>
          </a:endParaRPr>
        </a:p>
      </dgm:t>
    </dgm:pt>
    <dgm:pt modelId="{22FD3CE8-26FB-45D4-993D-B97378F5AADD}" type="sibTrans" cxnId="{9B8735F4-21F2-4F45-8133-73BA223CEADF}">
      <dgm:prSet/>
      <dgm:spPr/>
      <dgm:t>
        <a:bodyPr/>
        <a:lstStyle/>
        <a:p>
          <a:pPr rtl="1"/>
          <a:endParaRPr lang="fa-IR"/>
        </a:p>
      </dgm:t>
    </dgm:pt>
    <dgm:pt modelId="{7A24956C-F3F2-4766-8746-B17C3DEAB21C}" type="pres">
      <dgm:prSet presAssocID="{8AE4FD56-5831-453E-8EB7-3C5973772A48}" presName="diagram" presStyleCnt="0">
        <dgm:presLayoutVars>
          <dgm:chPref val="1"/>
          <dgm:dir val="rev"/>
          <dgm:animOne val="branch"/>
          <dgm:animLvl val="lvl"/>
          <dgm:resizeHandles val="exact"/>
        </dgm:presLayoutVars>
      </dgm:prSet>
      <dgm:spPr/>
      <dgm:t>
        <a:bodyPr/>
        <a:lstStyle/>
        <a:p>
          <a:pPr rtl="1"/>
          <a:endParaRPr lang="fa-IR"/>
        </a:p>
      </dgm:t>
    </dgm:pt>
    <dgm:pt modelId="{6AE81C70-E2EC-4EEC-9B85-C8C49F931820}" type="pres">
      <dgm:prSet presAssocID="{29B47142-0ECE-4DF8-BC17-B5F54CD006F7}" presName="root1" presStyleCnt="0"/>
      <dgm:spPr/>
    </dgm:pt>
    <dgm:pt modelId="{7A9EDA16-B8CA-4575-9305-CF80BE1483EC}" type="pres">
      <dgm:prSet presAssocID="{29B47142-0ECE-4DF8-BC17-B5F54CD006F7}" presName="LevelOneTextNode" presStyleLbl="node0" presStyleIdx="0" presStyleCnt="1" custScaleX="36071" custScaleY="53556">
        <dgm:presLayoutVars>
          <dgm:chPref val="3"/>
        </dgm:presLayoutVars>
      </dgm:prSet>
      <dgm:spPr/>
      <dgm:t>
        <a:bodyPr/>
        <a:lstStyle/>
        <a:p>
          <a:pPr rtl="1"/>
          <a:endParaRPr lang="fa-IR"/>
        </a:p>
      </dgm:t>
    </dgm:pt>
    <dgm:pt modelId="{54654DE2-EF6E-4031-9EC8-20D4876E5E93}" type="pres">
      <dgm:prSet presAssocID="{29B47142-0ECE-4DF8-BC17-B5F54CD006F7}" presName="level2hierChild" presStyleCnt="0"/>
      <dgm:spPr/>
    </dgm:pt>
    <dgm:pt modelId="{2641B53B-31CC-4CF0-BC3F-509688308D9C}" type="pres">
      <dgm:prSet presAssocID="{F6E03171-CBD7-4F64-AD45-25D64FEF5468}" presName="conn2-1" presStyleLbl="parChTrans1D2" presStyleIdx="0" presStyleCnt="3"/>
      <dgm:spPr/>
      <dgm:t>
        <a:bodyPr/>
        <a:lstStyle/>
        <a:p>
          <a:pPr rtl="1"/>
          <a:endParaRPr lang="fa-IR"/>
        </a:p>
      </dgm:t>
    </dgm:pt>
    <dgm:pt modelId="{FFF7908D-28A0-47B1-942A-DAC7601885C5}" type="pres">
      <dgm:prSet presAssocID="{F6E03171-CBD7-4F64-AD45-25D64FEF5468}" presName="connTx" presStyleLbl="parChTrans1D2" presStyleIdx="0" presStyleCnt="3"/>
      <dgm:spPr/>
      <dgm:t>
        <a:bodyPr/>
        <a:lstStyle/>
        <a:p>
          <a:pPr rtl="1"/>
          <a:endParaRPr lang="fa-IR"/>
        </a:p>
      </dgm:t>
    </dgm:pt>
    <dgm:pt modelId="{A581E078-E1D1-4965-9D2D-E9B4C5B378B2}" type="pres">
      <dgm:prSet presAssocID="{EB7B00B4-5064-471C-8A62-2CC87C3161F7}" presName="root2" presStyleCnt="0"/>
      <dgm:spPr/>
    </dgm:pt>
    <dgm:pt modelId="{139802FF-68DD-40A5-83F9-8F6276987EEC}" type="pres">
      <dgm:prSet presAssocID="{EB7B00B4-5064-471C-8A62-2CC87C3161F7}" presName="LevelTwoTextNode" presStyleLbl="node2" presStyleIdx="0" presStyleCnt="3" custScaleX="216251" custScaleY="52870">
        <dgm:presLayoutVars>
          <dgm:chPref val="3"/>
        </dgm:presLayoutVars>
      </dgm:prSet>
      <dgm:spPr/>
      <dgm:t>
        <a:bodyPr/>
        <a:lstStyle/>
        <a:p>
          <a:pPr rtl="1"/>
          <a:endParaRPr lang="fa-IR"/>
        </a:p>
      </dgm:t>
    </dgm:pt>
    <dgm:pt modelId="{5B221B32-CDAC-452B-BA63-B6F7E222DD26}" type="pres">
      <dgm:prSet presAssocID="{EB7B00B4-5064-471C-8A62-2CC87C3161F7}" presName="level3hierChild" presStyleCnt="0"/>
      <dgm:spPr/>
    </dgm:pt>
    <dgm:pt modelId="{F5CC712F-6F4C-4D88-BAD9-4D38EF101ED1}" type="pres">
      <dgm:prSet presAssocID="{AE092B60-A840-40FE-9268-7D22A4DCD819}" presName="conn2-1" presStyleLbl="parChTrans1D2" presStyleIdx="1" presStyleCnt="3"/>
      <dgm:spPr/>
      <dgm:t>
        <a:bodyPr/>
        <a:lstStyle/>
        <a:p>
          <a:pPr rtl="1"/>
          <a:endParaRPr lang="fa-IR"/>
        </a:p>
      </dgm:t>
    </dgm:pt>
    <dgm:pt modelId="{33059E66-C4A4-498E-8943-7DB5B59BDCCF}" type="pres">
      <dgm:prSet presAssocID="{AE092B60-A840-40FE-9268-7D22A4DCD819}" presName="connTx" presStyleLbl="parChTrans1D2" presStyleIdx="1" presStyleCnt="3"/>
      <dgm:spPr/>
      <dgm:t>
        <a:bodyPr/>
        <a:lstStyle/>
        <a:p>
          <a:pPr rtl="1"/>
          <a:endParaRPr lang="fa-IR"/>
        </a:p>
      </dgm:t>
    </dgm:pt>
    <dgm:pt modelId="{1F707E3E-7960-4476-BF3E-3C45315E7291}" type="pres">
      <dgm:prSet presAssocID="{65708E95-B352-4AEC-B25F-824F548E1070}" presName="root2" presStyleCnt="0"/>
      <dgm:spPr/>
    </dgm:pt>
    <dgm:pt modelId="{DDF3A7D2-1FFD-47F0-9218-317B928535A6}" type="pres">
      <dgm:prSet presAssocID="{65708E95-B352-4AEC-B25F-824F548E1070}" presName="LevelTwoTextNode" presStyleLbl="node2" presStyleIdx="1" presStyleCnt="3" custScaleX="216251" custScaleY="52870">
        <dgm:presLayoutVars>
          <dgm:chPref val="3"/>
        </dgm:presLayoutVars>
      </dgm:prSet>
      <dgm:spPr/>
      <dgm:t>
        <a:bodyPr/>
        <a:lstStyle/>
        <a:p>
          <a:pPr rtl="1"/>
          <a:endParaRPr lang="fa-IR"/>
        </a:p>
      </dgm:t>
    </dgm:pt>
    <dgm:pt modelId="{44A12D64-DEE7-4EAE-BDBE-6825DEEBA49D}" type="pres">
      <dgm:prSet presAssocID="{65708E95-B352-4AEC-B25F-824F548E1070}" presName="level3hierChild" presStyleCnt="0"/>
      <dgm:spPr/>
    </dgm:pt>
    <dgm:pt modelId="{F0435B7A-8D14-43BC-AA1C-C20485A0DFCA}" type="pres">
      <dgm:prSet presAssocID="{5ACF610D-B6DA-438F-B803-1F3B267BAAA9}" presName="conn2-1" presStyleLbl="parChTrans1D2" presStyleIdx="2" presStyleCnt="3"/>
      <dgm:spPr/>
      <dgm:t>
        <a:bodyPr/>
        <a:lstStyle/>
        <a:p>
          <a:pPr rtl="1"/>
          <a:endParaRPr lang="fa-IR"/>
        </a:p>
      </dgm:t>
    </dgm:pt>
    <dgm:pt modelId="{8CA05920-8F14-451B-A4FE-F7C4CFCA3085}" type="pres">
      <dgm:prSet presAssocID="{5ACF610D-B6DA-438F-B803-1F3B267BAAA9}" presName="connTx" presStyleLbl="parChTrans1D2" presStyleIdx="2" presStyleCnt="3"/>
      <dgm:spPr/>
      <dgm:t>
        <a:bodyPr/>
        <a:lstStyle/>
        <a:p>
          <a:pPr rtl="1"/>
          <a:endParaRPr lang="fa-IR"/>
        </a:p>
      </dgm:t>
    </dgm:pt>
    <dgm:pt modelId="{923AD518-627E-4855-A43F-227063EAD3D0}" type="pres">
      <dgm:prSet presAssocID="{DAD1DBDC-25BD-424D-89A5-6C28CB6D8130}" presName="root2" presStyleCnt="0"/>
      <dgm:spPr/>
    </dgm:pt>
    <dgm:pt modelId="{982A9920-DFA0-4EAD-9A9D-1B1A5A2E2915}" type="pres">
      <dgm:prSet presAssocID="{DAD1DBDC-25BD-424D-89A5-6C28CB6D8130}" presName="LevelTwoTextNode" presStyleLbl="node2" presStyleIdx="2" presStyleCnt="3" custScaleX="216251" custScaleY="52870">
        <dgm:presLayoutVars>
          <dgm:chPref val="3"/>
        </dgm:presLayoutVars>
      </dgm:prSet>
      <dgm:spPr/>
      <dgm:t>
        <a:bodyPr/>
        <a:lstStyle/>
        <a:p>
          <a:pPr rtl="1"/>
          <a:endParaRPr lang="fa-IR"/>
        </a:p>
      </dgm:t>
    </dgm:pt>
    <dgm:pt modelId="{E863520C-F86E-4304-A128-EF43587D879B}" type="pres">
      <dgm:prSet presAssocID="{DAD1DBDC-25BD-424D-89A5-6C28CB6D8130}" presName="level3hierChild" presStyleCnt="0"/>
      <dgm:spPr/>
    </dgm:pt>
  </dgm:ptLst>
  <dgm:cxnLst>
    <dgm:cxn modelId="{AAD5F6E3-18F7-40F9-9FB9-4CEC8B038BE1}" type="presOf" srcId="{F6E03171-CBD7-4F64-AD45-25D64FEF5468}" destId="{FFF7908D-28A0-47B1-942A-DAC7601885C5}" srcOrd="1" destOrd="0" presId="urn:microsoft.com/office/officeart/2005/8/layout/hierarchy2"/>
    <dgm:cxn modelId="{CD746963-8D54-4D91-8E69-A6E5B7E62D42}" type="presOf" srcId="{65708E95-B352-4AEC-B25F-824F548E1070}" destId="{DDF3A7D2-1FFD-47F0-9218-317B928535A6}" srcOrd="0" destOrd="0" presId="urn:microsoft.com/office/officeart/2005/8/layout/hierarchy2"/>
    <dgm:cxn modelId="{BA5362C4-FB06-4DE0-A180-C189FCA8B856}" type="presOf" srcId="{AE092B60-A840-40FE-9268-7D22A4DCD819}" destId="{33059E66-C4A4-498E-8943-7DB5B59BDCCF}" srcOrd="1" destOrd="0" presId="urn:microsoft.com/office/officeart/2005/8/layout/hierarchy2"/>
    <dgm:cxn modelId="{5A789E2E-C9AA-4BF9-86EC-079C1CAA0E5A}" srcId="{8AE4FD56-5831-453E-8EB7-3C5973772A48}" destId="{29B47142-0ECE-4DF8-BC17-B5F54CD006F7}" srcOrd="0" destOrd="0" parTransId="{0769A041-F03F-42C0-AE66-610B76D51C55}" sibTransId="{D8DA85A1-E956-489A-A66B-1E0C4FD2FBA0}"/>
    <dgm:cxn modelId="{D7D995DB-8234-4343-A50E-C9CAA2380BC9}" srcId="{29B47142-0ECE-4DF8-BC17-B5F54CD006F7}" destId="{EB7B00B4-5064-471C-8A62-2CC87C3161F7}" srcOrd="0" destOrd="0" parTransId="{F6E03171-CBD7-4F64-AD45-25D64FEF5468}" sibTransId="{0610BCD9-CC64-46B2-AFC5-862A4509E82A}"/>
    <dgm:cxn modelId="{9A403A79-16AB-488F-BF40-3DE96DA19CFF}" type="presOf" srcId="{AE092B60-A840-40FE-9268-7D22A4DCD819}" destId="{F5CC712F-6F4C-4D88-BAD9-4D38EF101ED1}" srcOrd="0" destOrd="0" presId="urn:microsoft.com/office/officeart/2005/8/layout/hierarchy2"/>
    <dgm:cxn modelId="{819014B0-C174-4BED-A53D-6F7961CFE6FC}" type="presOf" srcId="{5ACF610D-B6DA-438F-B803-1F3B267BAAA9}" destId="{8CA05920-8F14-451B-A4FE-F7C4CFCA3085}" srcOrd="1" destOrd="0" presId="urn:microsoft.com/office/officeart/2005/8/layout/hierarchy2"/>
    <dgm:cxn modelId="{9F45EB74-5EBB-4825-85FB-34B3DBFC14A6}" type="presOf" srcId="{EB7B00B4-5064-471C-8A62-2CC87C3161F7}" destId="{139802FF-68DD-40A5-83F9-8F6276987EEC}" srcOrd="0" destOrd="0" presId="urn:microsoft.com/office/officeart/2005/8/layout/hierarchy2"/>
    <dgm:cxn modelId="{4663484D-A1C9-4833-9FF0-BEFDAF6A8F32}" srcId="{29B47142-0ECE-4DF8-BC17-B5F54CD006F7}" destId="{65708E95-B352-4AEC-B25F-824F548E1070}" srcOrd="1" destOrd="0" parTransId="{AE092B60-A840-40FE-9268-7D22A4DCD819}" sibTransId="{C613CBC5-E7DE-400C-A298-83A85176FE54}"/>
    <dgm:cxn modelId="{C24B06D9-C304-4A89-9A18-20B89446CB8F}" type="presOf" srcId="{F6E03171-CBD7-4F64-AD45-25D64FEF5468}" destId="{2641B53B-31CC-4CF0-BC3F-509688308D9C}" srcOrd="0" destOrd="0" presId="urn:microsoft.com/office/officeart/2005/8/layout/hierarchy2"/>
    <dgm:cxn modelId="{38686BBE-36F1-427D-8BCA-9D9CD80F191A}" type="presOf" srcId="{8AE4FD56-5831-453E-8EB7-3C5973772A48}" destId="{7A24956C-F3F2-4766-8746-B17C3DEAB21C}" srcOrd="0" destOrd="0" presId="urn:microsoft.com/office/officeart/2005/8/layout/hierarchy2"/>
    <dgm:cxn modelId="{912F2051-E653-4020-9ECA-B20F8BDC9596}" type="presOf" srcId="{DAD1DBDC-25BD-424D-89A5-6C28CB6D8130}" destId="{982A9920-DFA0-4EAD-9A9D-1B1A5A2E2915}" srcOrd="0" destOrd="0" presId="urn:microsoft.com/office/officeart/2005/8/layout/hierarchy2"/>
    <dgm:cxn modelId="{2DD2D344-1480-4A51-8104-733F02E1B78D}" type="presOf" srcId="{5ACF610D-B6DA-438F-B803-1F3B267BAAA9}" destId="{F0435B7A-8D14-43BC-AA1C-C20485A0DFCA}" srcOrd="0" destOrd="0" presId="urn:microsoft.com/office/officeart/2005/8/layout/hierarchy2"/>
    <dgm:cxn modelId="{9B8735F4-21F2-4F45-8133-73BA223CEADF}" srcId="{29B47142-0ECE-4DF8-BC17-B5F54CD006F7}" destId="{DAD1DBDC-25BD-424D-89A5-6C28CB6D8130}" srcOrd="2" destOrd="0" parTransId="{5ACF610D-B6DA-438F-B803-1F3B267BAAA9}" sibTransId="{22FD3CE8-26FB-45D4-993D-B97378F5AADD}"/>
    <dgm:cxn modelId="{F879A541-6347-4FD3-BE07-5091B68162A9}" type="presOf" srcId="{29B47142-0ECE-4DF8-BC17-B5F54CD006F7}" destId="{7A9EDA16-B8CA-4575-9305-CF80BE1483EC}" srcOrd="0" destOrd="0" presId="urn:microsoft.com/office/officeart/2005/8/layout/hierarchy2"/>
    <dgm:cxn modelId="{8C4D29C1-A255-499B-AF2B-15C712130784}" type="presParOf" srcId="{7A24956C-F3F2-4766-8746-B17C3DEAB21C}" destId="{6AE81C70-E2EC-4EEC-9B85-C8C49F931820}" srcOrd="0" destOrd="0" presId="urn:microsoft.com/office/officeart/2005/8/layout/hierarchy2"/>
    <dgm:cxn modelId="{67EA7658-CB18-4CCA-97D7-D82433844598}" type="presParOf" srcId="{6AE81C70-E2EC-4EEC-9B85-C8C49F931820}" destId="{7A9EDA16-B8CA-4575-9305-CF80BE1483EC}" srcOrd="0" destOrd="0" presId="urn:microsoft.com/office/officeart/2005/8/layout/hierarchy2"/>
    <dgm:cxn modelId="{0D98A738-BC5E-46B9-AE16-37E47269ACF4}" type="presParOf" srcId="{6AE81C70-E2EC-4EEC-9B85-C8C49F931820}" destId="{54654DE2-EF6E-4031-9EC8-20D4876E5E93}" srcOrd="1" destOrd="0" presId="urn:microsoft.com/office/officeart/2005/8/layout/hierarchy2"/>
    <dgm:cxn modelId="{921B24CE-A803-4BA2-A2DC-A2307767CC18}" type="presParOf" srcId="{54654DE2-EF6E-4031-9EC8-20D4876E5E93}" destId="{2641B53B-31CC-4CF0-BC3F-509688308D9C}" srcOrd="0" destOrd="0" presId="urn:microsoft.com/office/officeart/2005/8/layout/hierarchy2"/>
    <dgm:cxn modelId="{546CDC37-7AE1-40E4-A53A-C1F46D5B31C2}" type="presParOf" srcId="{2641B53B-31CC-4CF0-BC3F-509688308D9C}" destId="{FFF7908D-28A0-47B1-942A-DAC7601885C5}" srcOrd="0" destOrd="0" presId="urn:microsoft.com/office/officeart/2005/8/layout/hierarchy2"/>
    <dgm:cxn modelId="{E11718AA-E62D-49C0-803E-5938588C07A2}" type="presParOf" srcId="{54654DE2-EF6E-4031-9EC8-20D4876E5E93}" destId="{A581E078-E1D1-4965-9D2D-E9B4C5B378B2}" srcOrd="1" destOrd="0" presId="urn:microsoft.com/office/officeart/2005/8/layout/hierarchy2"/>
    <dgm:cxn modelId="{29A23AE6-552C-4F37-A4BF-7D6FDFC1FD4A}" type="presParOf" srcId="{A581E078-E1D1-4965-9D2D-E9B4C5B378B2}" destId="{139802FF-68DD-40A5-83F9-8F6276987EEC}" srcOrd="0" destOrd="0" presId="urn:microsoft.com/office/officeart/2005/8/layout/hierarchy2"/>
    <dgm:cxn modelId="{4186E9E5-F6B4-4578-87F2-13BF21707B01}" type="presParOf" srcId="{A581E078-E1D1-4965-9D2D-E9B4C5B378B2}" destId="{5B221B32-CDAC-452B-BA63-B6F7E222DD26}" srcOrd="1" destOrd="0" presId="urn:microsoft.com/office/officeart/2005/8/layout/hierarchy2"/>
    <dgm:cxn modelId="{47E66CA0-7653-4307-A058-DEE6086A78DD}" type="presParOf" srcId="{54654DE2-EF6E-4031-9EC8-20D4876E5E93}" destId="{F5CC712F-6F4C-4D88-BAD9-4D38EF101ED1}" srcOrd="2" destOrd="0" presId="urn:microsoft.com/office/officeart/2005/8/layout/hierarchy2"/>
    <dgm:cxn modelId="{8754EF85-03D1-47B1-AB75-ABB11927C1EA}" type="presParOf" srcId="{F5CC712F-6F4C-4D88-BAD9-4D38EF101ED1}" destId="{33059E66-C4A4-498E-8943-7DB5B59BDCCF}" srcOrd="0" destOrd="0" presId="urn:microsoft.com/office/officeart/2005/8/layout/hierarchy2"/>
    <dgm:cxn modelId="{EA48F5DE-01DF-4EC8-B0D6-3E90583F3635}" type="presParOf" srcId="{54654DE2-EF6E-4031-9EC8-20D4876E5E93}" destId="{1F707E3E-7960-4476-BF3E-3C45315E7291}" srcOrd="3" destOrd="0" presId="urn:microsoft.com/office/officeart/2005/8/layout/hierarchy2"/>
    <dgm:cxn modelId="{E4310A05-B218-404D-A192-4F3F31250243}" type="presParOf" srcId="{1F707E3E-7960-4476-BF3E-3C45315E7291}" destId="{DDF3A7D2-1FFD-47F0-9218-317B928535A6}" srcOrd="0" destOrd="0" presId="urn:microsoft.com/office/officeart/2005/8/layout/hierarchy2"/>
    <dgm:cxn modelId="{2A90B496-30C8-484B-A090-48F9824E3113}" type="presParOf" srcId="{1F707E3E-7960-4476-BF3E-3C45315E7291}" destId="{44A12D64-DEE7-4EAE-BDBE-6825DEEBA49D}" srcOrd="1" destOrd="0" presId="urn:microsoft.com/office/officeart/2005/8/layout/hierarchy2"/>
    <dgm:cxn modelId="{096E55EF-7B72-4DE3-A009-2CA418823CE2}" type="presParOf" srcId="{54654DE2-EF6E-4031-9EC8-20D4876E5E93}" destId="{F0435B7A-8D14-43BC-AA1C-C20485A0DFCA}" srcOrd="4" destOrd="0" presId="urn:microsoft.com/office/officeart/2005/8/layout/hierarchy2"/>
    <dgm:cxn modelId="{E2C7C080-7F1A-4E70-8905-5668A374FB7E}" type="presParOf" srcId="{F0435B7A-8D14-43BC-AA1C-C20485A0DFCA}" destId="{8CA05920-8F14-451B-A4FE-F7C4CFCA3085}" srcOrd="0" destOrd="0" presId="urn:microsoft.com/office/officeart/2005/8/layout/hierarchy2"/>
    <dgm:cxn modelId="{DBBD5778-B513-4193-9A25-C3D3E9C83685}" type="presParOf" srcId="{54654DE2-EF6E-4031-9EC8-20D4876E5E93}" destId="{923AD518-627E-4855-A43F-227063EAD3D0}" srcOrd="5" destOrd="0" presId="urn:microsoft.com/office/officeart/2005/8/layout/hierarchy2"/>
    <dgm:cxn modelId="{E86D8E70-D6BC-4707-9DA1-1605F5A433E4}" type="presParOf" srcId="{923AD518-627E-4855-A43F-227063EAD3D0}" destId="{982A9920-DFA0-4EAD-9A9D-1B1A5A2E2915}" srcOrd="0" destOrd="0" presId="urn:microsoft.com/office/officeart/2005/8/layout/hierarchy2"/>
    <dgm:cxn modelId="{3719A7BA-0DC3-472F-89FA-E539224EDE76}" type="presParOf" srcId="{923AD518-627E-4855-A43F-227063EAD3D0}" destId="{E863520C-F86E-4304-A128-EF43587D879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8C8CC6-1D44-4B4E-BC6F-34E6DC05AD6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C783734C-95BD-4F39-B110-3CC804A5010F}">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dirty="0" smtClean="0">
              <a:cs typeface="B Koodak" pitchFamily="2" charset="-78"/>
            </a:rPr>
            <a:t>پاسخ دوم</a:t>
          </a:r>
        </a:p>
        <a:p>
          <a:pPr rtl="1"/>
          <a:r>
            <a:rPr lang="fa-IR" sz="1600" dirty="0" smtClean="0">
              <a:cs typeface="B Koodak" pitchFamily="2" charset="-78"/>
            </a:rPr>
            <a:t>(برون دینی)</a:t>
          </a:r>
          <a:endParaRPr lang="fa-IR" sz="1600" dirty="0">
            <a:cs typeface="B Koodak" pitchFamily="2" charset="-78"/>
          </a:endParaRPr>
        </a:p>
      </dgm:t>
    </dgm:pt>
    <dgm:pt modelId="{0C90A75C-8A37-4A36-A822-ABD2F5DD5EFD}" type="parTrans" cxnId="{D4BF788F-13C5-415B-97CD-AEF724A052DB}">
      <dgm:prSet/>
      <dgm:spPr/>
      <dgm:t>
        <a:bodyPr/>
        <a:lstStyle/>
        <a:p>
          <a:pPr rtl="1"/>
          <a:endParaRPr lang="fa-IR" sz="1600">
            <a:cs typeface="B Koodak" pitchFamily="2" charset="-78"/>
          </a:endParaRPr>
        </a:p>
      </dgm:t>
    </dgm:pt>
    <dgm:pt modelId="{B0074060-3CEA-49F5-9FEC-86D0C438985F}" type="sibTrans" cxnId="{D4BF788F-13C5-415B-97CD-AEF724A052DB}">
      <dgm:prSet/>
      <dgm:spPr/>
      <dgm:t>
        <a:bodyPr/>
        <a:lstStyle/>
        <a:p>
          <a:pPr rtl="1"/>
          <a:endParaRPr lang="fa-IR" sz="1600">
            <a:cs typeface="B Koodak" pitchFamily="2" charset="-78"/>
          </a:endParaRPr>
        </a:p>
      </dgm:t>
    </dgm:pt>
    <dgm:pt modelId="{957DD971-86C9-4137-B380-4528BDE8EFFD}">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مقتضای برهان مذکور ضرورت وحی بود نه فعلیت هدایت افراد</a:t>
          </a:r>
          <a:endParaRPr lang="fa-IR" sz="1600" dirty="0">
            <a:cs typeface="B Koodak" pitchFamily="2" charset="-78"/>
          </a:endParaRPr>
        </a:p>
      </dgm:t>
    </dgm:pt>
    <dgm:pt modelId="{260A78C8-2DD6-4888-A2B6-60A57DF86DDB}" type="parTrans" cxnId="{533584EB-1202-4F76-B31E-752E72DE0FF0}">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5205A7A0-BE24-40CA-BE17-A9D543F1997D}" type="sibTrans" cxnId="{533584EB-1202-4F76-B31E-752E72DE0FF0}">
      <dgm:prSet/>
      <dgm:spPr/>
      <dgm:t>
        <a:bodyPr/>
        <a:lstStyle/>
        <a:p>
          <a:pPr rtl="1"/>
          <a:endParaRPr lang="fa-IR" sz="1600">
            <a:cs typeface="B Koodak" pitchFamily="2" charset="-78"/>
          </a:endParaRPr>
        </a:p>
      </dgm:t>
    </dgm:pt>
    <dgm:pt modelId="{B79BE668-A042-48FD-AEB6-992041C82AF3}">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هدایت افراد (علاوه بر وحی) دو شرط دیگر می خواهد</a:t>
          </a:r>
          <a:endParaRPr lang="fa-IR" sz="1600" dirty="0">
            <a:cs typeface="B Koodak" pitchFamily="2" charset="-78"/>
          </a:endParaRPr>
        </a:p>
      </dgm:t>
    </dgm:pt>
    <dgm:pt modelId="{7BC87146-A92E-4B2B-8630-F82C51BDD878}" type="parTrans" cxnId="{9014759C-453E-4264-9BFA-751CAC65F559}">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08D81E41-3FF7-46F6-B38F-E0BF23DA91AB}" type="sibTrans" cxnId="{9014759C-453E-4264-9BFA-751CAC65F559}">
      <dgm:prSet/>
      <dgm:spPr/>
      <dgm:t>
        <a:bodyPr/>
        <a:lstStyle/>
        <a:p>
          <a:pPr rtl="1"/>
          <a:endParaRPr lang="fa-IR" sz="1600">
            <a:cs typeface="B Koodak" pitchFamily="2" charset="-78"/>
          </a:endParaRPr>
        </a:p>
      </dgm:t>
    </dgm:pt>
    <dgm:pt modelId="{EB0C013A-63E4-4EDA-B291-4DA35AEE0CFF}">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خود افراد مانع دریافت هدایت نشوند</a:t>
          </a:r>
          <a:endParaRPr lang="fa-IR" sz="1600" dirty="0">
            <a:cs typeface="B Koodak" pitchFamily="2" charset="-78"/>
          </a:endParaRPr>
        </a:p>
      </dgm:t>
    </dgm:pt>
    <dgm:pt modelId="{A1063938-48FB-43AF-AFD9-2A26F68A3DA7}" type="parTrans" cxnId="{B1FD8994-160D-49E2-8998-3F62A8D86EF2}">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5D646EF0-C80D-42BF-A1DD-458801611B9D}" type="sibTrans" cxnId="{B1FD8994-160D-49E2-8998-3F62A8D86EF2}">
      <dgm:prSet/>
      <dgm:spPr/>
      <dgm:t>
        <a:bodyPr/>
        <a:lstStyle/>
        <a:p>
          <a:pPr rtl="1"/>
          <a:endParaRPr lang="fa-IR" sz="1600">
            <a:cs typeface="B Koodak" pitchFamily="2" charset="-78"/>
          </a:endParaRPr>
        </a:p>
      </dgm:t>
    </dgm:pt>
    <dgm:pt modelId="{9014977F-5D2C-4FF5-8998-7C97F40A56F2}">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به عبارت دیگر با سوء اختیار خود، خود را محروم نکنند</a:t>
          </a:r>
          <a:endParaRPr lang="fa-IR" sz="1600" dirty="0">
            <a:cs typeface="B Koodak" pitchFamily="2" charset="-78"/>
          </a:endParaRPr>
        </a:p>
      </dgm:t>
    </dgm:pt>
    <dgm:pt modelId="{E8525B69-A64B-4C83-9CBB-C1014C87ED02}" type="parTrans" cxnId="{17F97B65-A5C6-487D-A896-1BF2B3F12D90}">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01335752-0CDC-4837-A8BB-CA5F0D6C29ED}" type="sibTrans" cxnId="{17F97B65-A5C6-487D-A896-1BF2B3F12D90}">
      <dgm:prSet/>
      <dgm:spPr/>
      <dgm:t>
        <a:bodyPr/>
        <a:lstStyle/>
        <a:p>
          <a:pPr rtl="1"/>
          <a:endParaRPr lang="fa-IR" sz="1600">
            <a:cs typeface="B Koodak" pitchFamily="2" charset="-78"/>
          </a:endParaRPr>
        </a:p>
      </dgm:t>
    </dgm:pt>
    <dgm:pt modelId="{C2FDFC3C-D39B-42B2-8A7D-25AEC305CEC1}">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دیگران موانعی برای هدایت آنها فراهم نکنند</a:t>
          </a:r>
          <a:endParaRPr lang="fa-IR" sz="1600" dirty="0">
            <a:cs typeface="B Koodak" pitchFamily="2" charset="-78"/>
          </a:endParaRPr>
        </a:p>
      </dgm:t>
    </dgm:pt>
    <dgm:pt modelId="{E7F6722F-3342-41AF-B435-0F4FC44B71B8}" type="parTrans" cxnId="{CC6C31BF-B4A7-44C8-8A1D-7803D6228830}">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A62B8AD6-10E2-4F20-8222-9EB2F85FE399}" type="sibTrans" cxnId="{CC6C31BF-B4A7-44C8-8A1D-7803D6228830}">
      <dgm:prSet/>
      <dgm:spPr/>
      <dgm:t>
        <a:bodyPr/>
        <a:lstStyle/>
        <a:p>
          <a:pPr rtl="1"/>
          <a:endParaRPr lang="fa-IR" sz="1600">
            <a:cs typeface="B Koodak" pitchFamily="2" charset="-78"/>
          </a:endParaRPr>
        </a:p>
      </dgm:t>
    </dgm:pt>
    <dgm:pt modelId="{A17D0594-7BA5-45FA-8AD0-C10856F50CF0}">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انبیا تلاشهای بسیاری تا مرز </a:t>
          </a:r>
          <a:r>
            <a:rPr lang="fa-IR" sz="1600" b="1" dirty="0" smtClean="0">
              <a:cs typeface="B Koodak" pitchFamily="2" charset="-78"/>
            </a:rPr>
            <a:t>شهادت </a:t>
          </a:r>
          <a:r>
            <a:rPr lang="fa-IR" sz="1600" b="1" dirty="0" smtClean="0">
              <a:cs typeface="B Koodak" pitchFamily="2" charset="-78"/>
            </a:rPr>
            <a:t>برای رفع این مانع کرده اند</a:t>
          </a:r>
          <a:endParaRPr lang="fa-IR" sz="1600" dirty="0">
            <a:cs typeface="B Koodak" pitchFamily="2" charset="-78"/>
          </a:endParaRPr>
        </a:p>
      </dgm:t>
    </dgm:pt>
    <dgm:pt modelId="{2D7B2EC2-59EE-4116-BA41-CC6D9B35ACC3}" type="parTrans" cxnId="{D19AB2FB-2E17-4AD6-A53E-92D2D86BC72C}">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5C4A2B8F-6EF8-42D5-AEE7-71EC942FE4A0}" type="sibTrans" cxnId="{D19AB2FB-2E17-4AD6-A53E-92D2D86BC72C}">
      <dgm:prSet/>
      <dgm:spPr/>
      <dgm:t>
        <a:bodyPr/>
        <a:lstStyle/>
        <a:p>
          <a:pPr rtl="1"/>
          <a:endParaRPr lang="fa-IR" sz="1600">
            <a:cs typeface="B Koodak" pitchFamily="2" charset="-78"/>
          </a:endParaRPr>
        </a:p>
      </dgm:t>
    </dgm:pt>
    <dgm:pt modelId="{B1DA137D-9463-4201-9A56-B16CFBC541B5}">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نتیجه</a:t>
          </a:r>
          <a:endParaRPr lang="fa-IR" sz="1600" dirty="0">
            <a:cs typeface="B Koodak" pitchFamily="2" charset="-78"/>
          </a:endParaRPr>
        </a:p>
      </dgm:t>
    </dgm:pt>
    <dgm:pt modelId="{23BCD956-E415-44B2-8F09-8FFB58B4B0C8}" type="parTrans" cxnId="{E54C3E70-9C20-40BC-9B91-D3C5761D7853}">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C0FE4B05-27F1-4303-8ECF-2DC03FB115A7}" type="sibTrans" cxnId="{E54C3E70-9C20-40BC-9B91-D3C5761D7853}">
      <dgm:prSet/>
      <dgm:spPr/>
      <dgm:t>
        <a:bodyPr/>
        <a:lstStyle/>
        <a:p>
          <a:pPr rtl="1"/>
          <a:endParaRPr lang="fa-IR" sz="1600">
            <a:cs typeface="B Koodak" pitchFamily="2" charset="-78"/>
          </a:endParaRPr>
        </a:p>
      </dgm:t>
    </dgm:pt>
    <dgm:pt modelId="{A3248285-8F28-4915-91FD-76734A44FBA5}">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اشکال سوم وارد نیست</a:t>
          </a:r>
          <a:endParaRPr lang="fa-IR" sz="1600" dirty="0">
            <a:cs typeface="B Koodak" pitchFamily="2" charset="-78"/>
          </a:endParaRPr>
        </a:p>
      </dgm:t>
    </dgm:pt>
    <dgm:pt modelId="{2DD61DFA-8971-4A95-82BB-EF9C628C86B6}" type="parTrans" cxnId="{FB749948-7DBE-416B-A37C-FD0267CDDED5}">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2512482A-ED30-406F-B244-F1CCE61E18A1}" type="sibTrans" cxnId="{FB749948-7DBE-416B-A37C-FD0267CDDED5}">
      <dgm:prSet/>
      <dgm:spPr/>
      <dgm:t>
        <a:bodyPr/>
        <a:lstStyle/>
        <a:p>
          <a:pPr rtl="1"/>
          <a:endParaRPr lang="fa-IR" sz="1600">
            <a:cs typeface="B Koodak" pitchFamily="2" charset="-78"/>
          </a:endParaRPr>
        </a:p>
      </dgm:t>
    </dgm:pt>
    <dgm:pt modelId="{308C9D68-C6C6-436F-8DE5-629772922319}">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زیرا </a:t>
          </a:r>
          <a:endParaRPr lang="fa-IR" sz="1600" dirty="0">
            <a:cs typeface="B Koodak" pitchFamily="2" charset="-78"/>
          </a:endParaRPr>
        </a:p>
      </dgm:t>
    </dgm:pt>
    <dgm:pt modelId="{A812A339-3963-40BD-A57A-3868B2A32BFC}" type="parTrans" cxnId="{177243DB-8846-4338-804B-CF827FB7B7FF}">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BC7E2FC3-FAC0-495D-9022-79FB945132A2}" type="sibTrans" cxnId="{177243DB-8846-4338-804B-CF827FB7B7FF}">
      <dgm:prSet/>
      <dgm:spPr/>
      <dgm:t>
        <a:bodyPr/>
        <a:lstStyle/>
        <a:p>
          <a:pPr rtl="1"/>
          <a:endParaRPr lang="fa-IR" sz="1600">
            <a:cs typeface="B Koodak" pitchFamily="2" charset="-78"/>
          </a:endParaRPr>
        </a:p>
      </dgm:t>
    </dgm:pt>
    <dgm:pt modelId="{9B7C98E1-625B-4226-95CF-3633F380F565}">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اقتضای حکمت الهی هدایت بالفعل افراد نیست</a:t>
          </a:r>
          <a:endParaRPr lang="fa-IR" sz="1600" dirty="0">
            <a:cs typeface="B Koodak" pitchFamily="2" charset="-78"/>
          </a:endParaRPr>
        </a:p>
      </dgm:t>
    </dgm:pt>
    <dgm:pt modelId="{0268928E-51EA-4544-89AC-FA8F01615B3A}" type="parTrans" cxnId="{56ADF9D3-75BE-4635-B584-2CF71A489D40}">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C234AEC6-0051-4E8B-BF87-2E1E048515FB}" type="sibTrans" cxnId="{56ADF9D3-75BE-4635-B584-2CF71A489D40}">
      <dgm:prSet/>
      <dgm:spPr/>
      <dgm:t>
        <a:bodyPr/>
        <a:lstStyle/>
        <a:p>
          <a:pPr rtl="1"/>
          <a:endParaRPr lang="fa-IR" sz="1600">
            <a:cs typeface="B Koodak" pitchFamily="2" charset="-78"/>
          </a:endParaRPr>
        </a:p>
      </dgm:t>
    </dgm:pt>
    <dgm:pt modelId="{751ABC8B-5D99-4978-A863-EEDB8C6F997D}">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dirty="0" smtClean="0">
              <a:cs typeface="B Koodak" pitchFamily="2" charset="-78"/>
            </a:rPr>
            <a:t>بلکه چنین چیزی مخالف حکمت الهی است</a:t>
          </a:r>
          <a:endParaRPr lang="fa-IR" sz="1600" dirty="0">
            <a:cs typeface="B Koodak" pitchFamily="2" charset="-78"/>
          </a:endParaRPr>
        </a:p>
      </dgm:t>
    </dgm:pt>
    <dgm:pt modelId="{3EA5A049-4D89-473A-A6BA-05C6FA90CAEA}" type="parTrans" cxnId="{747F3F72-4F7C-47FA-AC3D-386A6B821C7B}">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212EB145-7CA6-4C60-96CC-E8419D2C8304}" type="sibTrans" cxnId="{747F3F72-4F7C-47FA-AC3D-386A6B821C7B}">
      <dgm:prSet/>
      <dgm:spPr/>
      <dgm:t>
        <a:bodyPr/>
        <a:lstStyle/>
        <a:p>
          <a:pPr rtl="1"/>
          <a:endParaRPr lang="fa-IR" sz="1600">
            <a:cs typeface="B Koodak" pitchFamily="2" charset="-78"/>
          </a:endParaRPr>
        </a:p>
      </dgm:t>
    </dgm:pt>
    <dgm:pt modelId="{B260E6B8-A5C7-4CF5-859D-C15C586BE31F}">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dirty="0" smtClean="0">
              <a:cs typeface="B Koodak" pitchFamily="2" charset="-78"/>
            </a:rPr>
            <a:t>وَ لَوْ شاءَ رَبُّكَ لَآمَنَ مَنْ فِي الْأَرْضِ كُلُّهُمْ جَميعا</a:t>
          </a:r>
          <a:endParaRPr lang="fa-IR" sz="1600" dirty="0">
            <a:cs typeface="B Koodak" pitchFamily="2" charset="-78"/>
          </a:endParaRPr>
        </a:p>
      </dgm:t>
    </dgm:pt>
    <dgm:pt modelId="{CAE82929-14B5-456C-8378-AF59460608E6}" type="parTrans" cxnId="{0907DF75-F3C1-4177-B26D-421BC9647BAD}">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AE4A8A8E-24B8-46B1-8096-122A9C16F34C}" type="sibTrans" cxnId="{0907DF75-F3C1-4177-B26D-421BC9647BAD}">
      <dgm:prSet/>
      <dgm:spPr/>
      <dgm:t>
        <a:bodyPr/>
        <a:lstStyle/>
        <a:p>
          <a:pPr rtl="1"/>
          <a:endParaRPr lang="fa-IR" sz="1600">
            <a:cs typeface="B Koodak" pitchFamily="2" charset="-78"/>
          </a:endParaRPr>
        </a:p>
      </dgm:t>
    </dgm:pt>
    <dgm:pt modelId="{918608AE-4470-406C-B157-03ECC361A88D}">
      <dgm:prSet custT="1">
        <dgm:style>
          <a:lnRef idx="2">
            <a:schemeClr val="accent5"/>
          </a:lnRef>
          <a:fillRef idx="1">
            <a:schemeClr val="lt1"/>
          </a:fillRef>
          <a:effectRef idx="0">
            <a:schemeClr val="accent5"/>
          </a:effectRef>
          <a:fontRef idx="minor">
            <a:schemeClr val="dk1"/>
          </a:fontRef>
        </dgm:style>
      </dgm:prSet>
      <dgm:spPr/>
      <dgm:t>
        <a:bodyPr/>
        <a:lstStyle/>
        <a:p>
          <a:pPr rtl="1"/>
          <a:r>
            <a:rPr lang="fa-IR" sz="1600" b="1" dirty="0" smtClean="0">
              <a:cs typeface="B Koodak" pitchFamily="2" charset="-78"/>
            </a:rPr>
            <a:t>اگر محتوای بعثت انبیا به گوش فرد یا افرادی نرسید و در نتیجه آنها هدایت نشدند</a:t>
          </a:r>
          <a:endParaRPr lang="fa-IR" sz="1600" dirty="0">
            <a:cs typeface="B Koodak" pitchFamily="2" charset="-78"/>
          </a:endParaRPr>
        </a:p>
      </dgm:t>
    </dgm:pt>
    <dgm:pt modelId="{BA9507C4-B26F-4844-8628-6561F56ECB0F}" type="parTrans" cxnId="{C8DFA734-4366-4B31-8D19-1F5C5687D38C}">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8CC59646-A9C9-4D5C-B81D-1F86E32ED89D}" type="sibTrans" cxnId="{C8DFA734-4366-4B31-8D19-1F5C5687D38C}">
      <dgm:prSet/>
      <dgm:spPr/>
      <dgm:t>
        <a:bodyPr/>
        <a:lstStyle/>
        <a:p>
          <a:pPr rtl="1"/>
          <a:endParaRPr lang="fa-IR" sz="1600">
            <a:cs typeface="B Koodak" pitchFamily="2" charset="-78"/>
          </a:endParaRPr>
        </a:p>
      </dgm:t>
    </dgm:pt>
    <dgm:pt modelId="{5BE97832-9E81-4F77-BF64-D863102F612C}">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dirty="0" smtClean="0">
              <a:cs typeface="B Koodak" pitchFamily="2" charset="-78"/>
            </a:rPr>
            <a:t>علت آن وجود موانع است نه فقدان مقتضی (وحی)</a:t>
          </a:r>
          <a:endParaRPr lang="fa-IR" sz="1600" dirty="0">
            <a:cs typeface="B Koodak" pitchFamily="2" charset="-78"/>
          </a:endParaRPr>
        </a:p>
      </dgm:t>
    </dgm:pt>
    <dgm:pt modelId="{F5E13C8B-8E57-4380-8BDE-F16A5941CF08}" type="parTrans" cxnId="{4D659F5B-B65D-41AC-B9D8-D8802E4D2920}">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4F0AFFB6-9016-4E32-9708-E65ADD1DFDA1}" type="sibTrans" cxnId="{4D659F5B-B65D-41AC-B9D8-D8802E4D2920}">
      <dgm:prSet/>
      <dgm:spPr/>
      <dgm:t>
        <a:bodyPr/>
        <a:lstStyle/>
        <a:p>
          <a:pPr rtl="1"/>
          <a:endParaRPr lang="fa-IR" sz="1600">
            <a:cs typeface="B Koodak" pitchFamily="2" charset="-78"/>
          </a:endParaRPr>
        </a:p>
      </dgm:t>
    </dgm:pt>
    <dgm:pt modelId="{D1C4E395-A048-44A3-AF46-F9FB76D2F2F4}">
      <dgm:prSet custT="1">
        <dgm:style>
          <a:lnRef idx="2">
            <a:schemeClr val="dk1">
              <a:shade val="50000"/>
            </a:schemeClr>
          </a:lnRef>
          <a:fillRef idx="1">
            <a:schemeClr val="dk1"/>
          </a:fillRef>
          <a:effectRef idx="0">
            <a:schemeClr val="dk1"/>
          </a:effectRef>
          <a:fontRef idx="minor">
            <a:schemeClr val="lt1"/>
          </a:fontRef>
        </dgm:style>
      </dgm:prSet>
      <dgm:spPr/>
      <dgm:t>
        <a:bodyPr/>
        <a:lstStyle/>
        <a:p>
          <a:pPr rtl="1"/>
          <a:r>
            <a:rPr lang="fa-IR" sz="1600" b="1" dirty="0" smtClean="0">
              <a:cs typeface="B Koodak" pitchFamily="2" charset="-78"/>
            </a:rPr>
            <a:t>حکمت الهی صرفا اقتضای ایجاد مقتضی را دارد</a:t>
          </a:r>
          <a:endParaRPr lang="fa-IR" sz="1600" b="1" dirty="0">
            <a:cs typeface="B Koodak" pitchFamily="2" charset="-78"/>
          </a:endParaRPr>
        </a:p>
      </dgm:t>
    </dgm:pt>
    <dgm:pt modelId="{6BD9319E-BCE1-4DF7-BA07-7EAF1FF0C089}" type="parTrans" cxnId="{9DA5BBC3-A28E-4667-BD49-8D647E77B72D}">
      <dgm:prSet custT="1">
        <dgm:style>
          <a:lnRef idx="2">
            <a:schemeClr val="accent5"/>
          </a:lnRef>
          <a:fillRef idx="1">
            <a:schemeClr val="lt1"/>
          </a:fillRef>
          <a:effectRef idx="0">
            <a:schemeClr val="accent5"/>
          </a:effectRef>
          <a:fontRef idx="minor">
            <a:schemeClr val="dk1"/>
          </a:fontRef>
        </dgm:style>
      </dgm:prSet>
      <dgm:spPr/>
      <dgm:t>
        <a:bodyPr/>
        <a:lstStyle/>
        <a:p>
          <a:pPr rtl="1"/>
          <a:endParaRPr lang="fa-IR" sz="1600">
            <a:cs typeface="B Koodak" pitchFamily="2" charset="-78"/>
          </a:endParaRPr>
        </a:p>
      </dgm:t>
    </dgm:pt>
    <dgm:pt modelId="{072A6BEE-5795-48AF-9BAA-C48F7C56D3A5}" type="sibTrans" cxnId="{9DA5BBC3-A28E-4667-BD49-8D647E77B72D}">
      <dgm:prSet/>
      <dgm:spPr/>
      <dgm:t>
        <a:bodyPr/>
        <a:lstStyle/>
        <a:p>
          <a:pPr rtl="1"/>
          <a:endParaRPr lang="fa-IR" sz="1600">
            <a:cs typeface="B Koodak" pitchFamily="2" charset="-78"/>
          </a:endParaRPr>
        </a:p>
      </dgm:t>
    </dgm:pt>
    <dgm:pt modelId="{22266D33-E6D0-4597-97FC-E69AA2CC2101}" type="pres">
      <dgm:prSet presAssocID="{9C8C8CC6-1D44-4B4E-BC6F-34E6DC05AD6D}" presName="diagram" presStyleCnt="0">
        <dgm:presLayoutVars>
          <dgm:chPref val="1"/>
          <dgm:dir val="rev"/>
          <dgm:animOne val="branch"/>
          <dgm:animLvl val="lvl"/>
          <dgm:resizeHandles val="exact"/>
        </dgm:presLayoutVars>
      </dgm:prSet>
      <dgm:spPr/>
      <dgm:t>
        <a:bodyPr/>
        <a:lstStyle/>
        <a:p>
          <a:pPr rtl="1"/>
          <a:endParaRPr lang="fa-IR"/>
        </a:p>
      </dgm:t>
    </dgm:pt>
    <dgm:pt modelId="{0538124D-BD38-489C-9126-49F097D68A5D}" type="pres">
      <dgm:prSet presAssocID="{C783734C-95BD-4F39-B110-3CC804A5010F}" presName="root1" presStyleCnt="0"/>
      <dgm:spPr/>
    </dgm:pt>
    <dgm:pt modelId="{3226B285-B1ED-49CC-AB8A-55ECDE6549DB}" type="pres">
      <dgm:prSet presAssocID="{C783734C-95BD-4F39-B110-3CC804A5010F}" presName="LevelOneTextNode" presStyleLbl="node0" presStyleIdx="0" presStyleCnt="1" custScaleX="85774" custScaleY="152547">
        <dgm:presLayoutVars>
          <dgm:chPref val="3"/>
        </dgm:presLayoutVars>
      </dgm:prSet>
      <dgm:spPr/>
      <dgm:t>
        <a:bodyPr/>
        <a:lstStyle/>
        <a:p>
          <a:pPr rtl="1"/>
          <a:endParaRPr lang="fa-IR"/>
        </a:p>
      </dgm:t>
    </dgm:pt>
    <dgm:pt modelId="{DF8C4626-52E9-4EF2-9118-2961677E9BC0}" type="pres">
      <dgm:prSet presAssocID="{C783734C-95BD-4F39-B110-3CC804A5010F}" presName="level2hierChild" presStyleCnt="0"/>
      <dgm:spPr/>
    </dgm:pt>
    <dgm:pt modelId="{D7297947-8828-4ACD-AC62-584799EC46A8}" type="pres">
      <dgm:prSet presAssocID="{260A78C8-2DD6-4888-A2B6-60A57DF86DDB}" presName="conn2-1" presStyleLbl="parChTrans1D2" presStyleIdx="0" presStyleCnt="2"/>
      <dgm:spPr/>
      <dgm:t>
        <a:bodyPr/>
        <a:lstStyle/>
        <a:p>
          <a:pPr rtl="1"/>
          <a:endParaRPr lang="fa-IR"/>
        </a:p>
      </dgm:t>
    </dgm:pt>
    <dgm:pt modelId="{95D05A58-BE5F-47A3-854E-B5A5D012A601}" type="pres">
      <dgm:prSet presAssocID="{260A78C8-2DD6-4888-A2B6-60A57DF86DDB}" presName="connTx" presStyleLbl="parChTrans1D2" presStyleIdx="0" presStyleCnt="2"/>
      <dgm:spPr/>
      <dgm:t>
        <a:bodyPr/>
        <a:lstStyle/>
        <a:p>
          <a:pPr rtl="1"/>
          <a:endParaRPr lang="fa-IR"/>
        </a:p>
      </dgm:t>
    </dgm:pt>
    <dgm:pt modelId="{015E4E10-1953-4F07-BCD9-67B6847B4C92}" type="pres">
      <dgm:prSet presAssocID="{957DD971-86C9-4137-B380-4528BDE8EFFD}" presName="root2" presStyleCnt="0"/>
      <dgm:spPr/>
    </dgm:pt>
    <dgm:pt modelId="{C5C69D2D-AFE2-4D6B-8B85-06B829D05B2B}" type="pres">
      <dgm:prSet presAssocID="{957DD971-86C9-4137-B380-4528BDE8EFFD}" presName="LevelTwoTextNode" presStyleLbl="node2" presStyleIdx="0" presStyleCnt="2" custScaleY="171249">
        <dgm:presLayoutVars>
          <dgm:chPref val="3"/>
        </dgm:presLayoutVars>
      </dgm:prSet>
      <dgm:spPr/>
      <dgm:t>
        <a:bodyPr/>
        <a:lstStyle/>
        <a:p>
          <a:pPr rtl="1"/>
          <a:endParaRPr lang="fa-IR"/>
        </a:p>
      </dgm:t>
    </dgm:pt>
    <dgm:pt modelId="{362A99D8-B3EC-425E-940B-3FDC10F8C21C}" type="pres">
      <dgm:prSet presAssocID="{957DD971-86C9-4137-B380-4528BDE8EFFD}" presName="level3hierChild" presStyleCnt="0"/>
      <dgm:spPr/>
    </dgm:pt>
    <dgm:pt modelId="{FF09DA52-E3D7-41CC-A5AA-4C80DD1E0750}" type="pres">
      <dgm:prSet presAssocID="{7BC87146-A92E-4B2B-8630-F82C51BDD878}" presName="conn2-1" presStyleLbl="parChTrans1D3" presStyleIdx="0" presStyleCnt="2"/>
      <dgm:spPr/>
      <dgm:t>
        <a:bodyPr/>
        <a:lstStyle/>
        <a:p>
          <a:pPr rtl="1"/>
          <a:endParaRPr lang="fa-IR"/>
        </a:p>
      </dgm:t>
    </dgm:pt>
    <dgm:pt modelId="{D404EF23-026B-4DC9-B826-CE6EB5EBA8F9}" type="pres">
      <dgm:prSet presAssocID="{7BC87146-A92E-4B2B-8630-F82C51BDD878}" presName="connTx" presStyleLbl="parChTrans1D3" presStyleIdx="0" presStyleCnt="2"/>
      <dgm:spPr/>
      <dgm:t>
        <a:bodyPr/>
        <a:lstStyle/>
        <a:p>
          <a:pPr rtl="1"/>
          <a:endParaRPr lang="fa-IR"/>
        </a:p>
      </dgm:t>
    </dgm:pt>
    <dgm:pt modelId="{2A3A78FC-6213-4D10-BC81-39188D455A26}" type="pres">
      <dgm:prSet presAssocID="{B79BE668-A042-48FD-AEB6-992041C82AF3}" presName="root2" presStyleCnt="0"/>
      <dgm:spPr/>
    </dgm:pt>
    <dgm:pt modelId="{2E6A21BA-40C5-42D1-9D82-A7538C5D8185}" type="pres">
      <dgm:prSet presAssocID="{B79BE668-A042-48FD-AEB6-992041C82AF3}" presName="LevelTwoTextNode" presStyleLbl="node3" presStyleIdx="0" presStyleCnt="2" custScaleY="129892">
        <dgm:presLayoutVars>
          <dgm:chPref val="3"/>
        </dgm:presLayoutVars>
      </dgm:prSet>
      <dgm:spPr/>
      <dgm:t>
        <a:bodyPr/>
        <a:lstStyle/>
        <a:p>
          <a:pPr rtl="1"/>
          <a:endParaRPr lang="fa-IR"/>
        </a:p>
      </dgm:t>
    </dgm:pt>
    <dgm:pt modelId="{8108F9FD-0FFF-4A03-A3C2-AF4AA100B335}" type="pres">
      <dgm:prSet presAssocID="{B79BE668-A042-48FD-AEB6-992041C82AF3}" presName="level3hierChild" presStyleCnt="0"/>
      <dgm:spPr/>
    </dgm:pt>
    <dgm:pt modelId="{B5639E9C-7B8B-4EF5-9EAE-D3FBE8F5C76D}" type="pres">
      <dgm:prSet presAssocID="{A1063938-48FB-43AF-AFD9-2A26F68A3DA7}" presName="conn2-1" presStyleLbl="parChTrans1D4" presStyleIdx="0" presStyleCnt="11"/>
      <dgm:spPr/>
      <dgm:t>
        <a:bodyPr/>
        <a:lstStyle/>
        <a:p>
          <a:pPr rtl="1"/>
          <a:endParaRPr lang="fa-IR"/>
        </a:p>
      </dgm:t>
    </dgm:pt>
    <dgm:pt modelId="{A3975893-7E60-4D4F-9610-E92B5DAFC502}" type="pres">
      <dgm:prSet presAssocID="{A1063938-48FB-43AF-AFD9-2A26F68A3DA7}" presName="connTx" presStyleLbl="parChTrans1D4" presStyleIdx="0" presStyleCnt="11"/>
      <dgm:spPr/>
      <dgm:t>
        <a:bodyPr/>
        <a:lstStyle/>
        <a:p>
          <a:pPr rtl="1"/>
          <a:endParaRPr lang="fa-IR"/>
        </a:p>
      </dgm:t>
    </dgm:pt>
    <dgm:pt modelId="{482E2513-C4A2-41F8-A7EF-C54704061814}" type="pres">
      <dgm:prSet presAssocID="{EB0C013A-63E4-4EDA-B291-4DA35AEE0CFF}" presName="root2" presStyleCnt="0"/>
      <dgm:spPr/>
    </dgm:pt>
    <dgm:pt modelId="{4FFD9E7D-D326-40B4-918B-42E3571E12BB}" type="pres">
      <dgm:prSet presAssocID="{EB0C013A-63E4-4EDA-B291-4DA35AEE0CFF}" presName="LevelTwoTextNode" presStyleLbl="node4" presStyleIdx="0" presStyleCnt="11" custScaleY="138963">
        <dgm:presLayoutVars>
          <dgm:chPref val="3"/>
        </dgm:presLayoutVars>
      </dgm:prSet>
      <dgm:spPr/>
      <dgm:t>
        <a:bodyPr/>
        <a:lstStyle/>
        <a:p>
          <a:pPr rtl="1"/>
          <a:endParaRPr lang="fa-IR"/>
        </a:p>
      </dgm:t>
    </dgm:pt>
    <dgm:pt modelId="{D058392C-507C-416B-A1CC-E451CB42E0A9}" type="pres">
      <dgm:prSet presAssocID="{EB0C013A-63E4-4EDA-B291-4DA35AEE0CFF}" presName="level3hierChild" presStyleCnt="0"/>
      <dgm:spPr/>
    </dgm:pt>
    <dgm:pt modelId="{802CF4F2-606F-4BBD-A48E-9E1527BAAFAD}" type="pres">
      <dgm:prSet presAssocID="{E8525B69-A64B-4C83-9CBB-C1014C87ED02}" presName="conn2-1" presStyleLbl="parChTrans1D4" presStyleIdx="1" presStyleCnt="11"/>
      <dgm:spPr/>
      <dgm:t>
        <a:bodyPr/>
        <a:lstStyle/>
        <a:p>
          <a:pPr rtl="1"/>
          <a:endParaRPr lang="fa-IR"/>
        </a:p>
      </dgm:t>
    </dgm:pt>
    <dgm:pt modelId="{D71EF2BD-2F96-45E0-8A1C-6A9905A41F50}" type="pres">
      <dgm:prSet presAssocID="{E8525B69-A64B-4C83-9CBB-C1014C87ED02}" presName="connTx" presStyleLbl="parChTrans1D4" presStyleIdx="1" presStyleCnt="11"/>
      <dgm:spPr/>
      <dgm:t>
        <a:bodyPr/>
        <a:lstStyle/>
        <a:p>
          <a:pPr rtl="1"/>
          <a:endParaRPr lang="fa-IR"/>
        </a:p>
      </dgm:t>
    </dgm:pt>
    <dgm:pt modelId="{DCCD6121-87CC-423A-808F-1F86BE1FA43B}" type="pres">
      <dgm:prSet presAssocID="{9014977F-5D2C-4FF5-8998-7C97F40A56F2}" presName="root2" presStyleCnt="0"/>
      <dgm:spPr/>
    </dgm:pt>
    <dgm:pt modelId="{781856AF-E0F2-43D8-9B42-5A3D8CE6099A}" type="pres">
      <dgm:prSet presAssocID="{9014977F-5D2C-4FF5-8998-7C97F40A56F2}" presName="LevelTwoTextNode" presStyleLbl="node4" presStyleIdx="1" presStyleCnt="11" custScaleX="121857" custScaleY="128517">
        <dgm:presLayoutVars>
          <dgm:chPref val="3"/>
        </dgm:presLayoutVars>
      </dgm:prSet>
      <dgm:spPr/>
      <dgm:t>
        <a:bodyPr/>
        <a:lstStyle/>
        <a:p>
          <a:pPr rtl="1"/>
          <a:endParaRPr lang="fa-IR"/>
        </a:p>
      </dgm:t>
    </dgm:pt>
    <dgm:pt modelId="{A5398343-DB07-44F9-A560-9F13EE29BB34}" type="pres">
      <dgm:prSet presAssocID="{9014977F-5D2C-4FF5-8998-7C97F40A56F2}" presName="level3hierChild" presStyleCnt="0"/>
      <dgm:spPr/>
    </dgm:pt>
    <dgm:pt modelId="{FECB0E45-9C2B-4C32-BE59-CFD3EFA03954}" type="pres">
      <dgm:prSet presAssocID="{E7F6722F-3342-41AF-B435-0F4FC44B71B8}" presName="conn2-1" presStyleLbl="parChTrans1D4" presStyleIdx="2" presStyleCnt="11"/>
      <dgm:spPr/>
      <dgm:t>
        <a:bodyPr/>
        <a:lstStyle/>
        <a:p>
          <a:pPr rtl="1"/>
          <a:endParaRPr lang="fa-IR"/>
        </a:p>
      </dgm:t>
    </dgm:pt>
    <dgm:pt modelId="{D600C5E1-260D-4DA9-BAA0-8E574DE2278F}" type="pres">
      <dgm:prSet presAssocID="{E7F6722F-3342-41AF-B435-0F4FC44B71B8}" presName="connTx" presStyleLbl="parChTrans1D4" presStyleIdx="2" presStyleCnt="11"/>
      <dgm:spPr/>
      <dgm:t>
        <a:bodyPr/>
        <a:lstStyle/>
        <a:p>
          <a:pPr rtl="1"/>
          <a:endParaRPr lang="fa-IR"/>
        </a:p>
      </dgm:t>
    </dgm:pt>
    <dgm:pt modelId="{34111DDF-4C97-4AF5-8763-B22EFA84FB9C}" type="pres">
      <dgm:prSet presAssocID="{C2FDFC3C-D39B-42B2-8A7D-25AEC305CEC1}" presName="root2" presStyleCnt="0"/>
      <dgm:spPr/>
    </dgm:pt>
    <dgm:pt modelId="{BCC2238F-7B66-4ED1-ABED-0B041EFB4E89}" type="pres">
      <dgm:prSet presAssocID="{C2FDFC3C-D39B-42B2-8A7D-25AEC305CEC1}" presName="LevelTwoTextNode" presStyleLbl="node4" presStyleIdx="2" presStyleCnt="11" custScaleY="138963">
        <dgm:presLayoutVars>
          <dgm:chPref val="3"/>
        </dgm:presLayoutVars>
      </dgm:prSet>
      <dgm:spPr/>
      <dgm:t>
        <a:bodyPr/>
        <a:lstStyle/>
        <a:p>
          <a:pPr rtl="1"/>
          <a:endParaRPr lang="fa-IR"/>
        </a:p>
      </dgm:t>
    </dgm:pt>
    <dgm:pt modelId="{8DC69DC0-5FB0-46F5-92D3-007EC3AFC1D2}" type="pres">
      <dgm:prSet presAssocID="{C2FDFC3C-D39B-42B2-8A7D-25AEC305CEC1}" presName="level3hierChild" presStyleCnt="0"/>
      <dgm:spPr/>
    </dgm:pt>
    <dgm:pt modelId="{A89302D9-A042-4731-A95A-8CFF017C1179}" type="pres">
      <dgm:prSet presAssocID="{2D7B2EC2-59EE-4116-BA41-CC6D9B35ACC3}" presName="conn2-1" presStyleLbl="parChTrans1D4" presStyleIdx="3" presStyleCnt="11"/>
      <dgm:spPr/>
      <dgm:t>
        <a:bodyPr/>
        <a:lstStyle/>
        <a:p>
          <a:pPr rtl="1"/>
          <a:endParaRPr lang="fa-IR"/>
        </a:p>
      </dgm:t>
    </dgm:pt>
    <dgm:pt modelId="{16A56F46-FDFD-4678-BB0B-0E1C85178F2F}" type="pres">
      <dgm:prSet presAssocID="{2D7B2EC2-59EE-4116-BA41-CC6D9B35ACC3}" presName="connTx" presStyleLbl="parChTrans1D4" presStyleIdx="3" presStyleCnt="11"/>
      <dgm:spPr/>
      <dgm:t>
        <a:bodyPr/>
        <a:lstStyle/>
        <a:p>
          <a:pPr rtl="1"/>
          <a:endParaRPr lang="fa-IR"/>
        </a:p>
      </dgm:t>
    </dgm:pt>
    <dgm:pt modelId="{1FD28B22-D134-40B3-A51C-4E6909380FF3}" type="pres">
      <dgm:prSet presAssocID="{A17D0594-7BA5-45FA-8AD0-C10856F50CF0}" presName="root2" presStyleCnt="0"/>
      <dgm:spPr/>
    </dgm:pt>
    <dgm:pt modelId="{CA50975E-8020-4B65-A281-E965709B2367}" type="pres">
      <dgm:prSet presAssocID="{A17D0594-7BA5-45FA-8AD0-C10856F50CF0}" presName="LevelTwoTextNode" presStyleLbl="node4" presStyleIdx="3" presStyleCnt="11" custScaleX="121857" custScaleY="128517">
        <dgm:presLayoutVars>
          <dgm:chPref val="3"/>
        </dgm:presLayoutVars>
      </dgm:prSet>
      <dgm:spPr/>
      <dgm:t>
        <a:bodyPr/>
        <a:lstStyle/>
        <a:p>
          <a:pPr rtl="1"/>
          <a:endParaRPr lang="fa-IR"/>
        </a:p>
      </dgm:t>
    </dgm:pt>
    <dgm:pt modelId="{D179C8E1-3D6E-43BD-86DB-95CA815DFB32}" type="pres">
      <dgm:prSet presAssocID="{A17D0594-7BA5-45FA-8AD0-C10856F50CF0}" presName="level3hierChild" presStyleCnt="0"/>
      <dgm:spPr/>
    </dgm:pt>
    <dgm:pt modelId="{CFB31F60-4A6C-418D-AA25-967D091FE2D0}" type="pres">
      <dgm:prSet presAssocID="{23BCD956-E415-44B2-8F09-8FFB58B4B0C8}" presName="conn2-1" presStyleLbl="parChTrans1D2" presStyleIdx="1" presStyleCnt="2"/>
      <dgm:spPr/>
      <dgm:t>
        <a:bodyPr/>
        <a:lstStyle/>
        <a:p>
          <a:pPr rtl="1"/>
          <a:endParaRPr lang="fa-IR"/>
        </a:p>
      </dgm:t>
    </dgm:pt>
    <dgm:pt modelId="{71AA96DF-ACA5-4B3E-8A1A-0B753ACF43D2}" type="pres">
      <dgm:prSet presAssocID="{23BCD956-E415-44B2-8F09-8FFB58B4B0C8}" presName="connTx" presStyleLbl="parChTrans1D2" presStyleIdx="1" presStyleCnt="2"/>
      <dgm:spPr/>
      <dgm:t>
        <a:bodyPr/>
        <a:lstStyle/>
        <a:p>
          <a:pPr rtl="1"/>
          <a:endParaRPr lang="fa-IR"/>
        </a:p>
      </dgm:t>
    </dgm:pt>
    <dgm:pt modelId="{62AC8472-B086-48DE-A3FA-2B9CC5E9F2B3}" type="pres">
      <dgm:prSet presAssocID="{B1DA137D-9463-4201-9A56-B16CFBC541B5}" presName="root2" presStyleCnt="0"/>
      <dgm:spPr/>
    </dgm:pt>
    <dgm:pt modelId="{47DE8B57-F99C-4A96-9E19-8BD28B4283E9}" type="pres">
      <dgm:prSet presAssocID="{B1DA137D-9463-4201-9A56-B16CFBC541B5}" presName="LevelTwoTextNode" presStyleLbl="node2" presStyleIdx="1" presStyleCnt="2" custScaleX="31821">
        <dgm:presLayoutVars>
          <dgm:chPref val="3"/>
        </dgm:presLayoutVars>
      </dgm:prSet>
      <dgm:spPr/>
      <dgm:t>
        <a:bodyPr/>
        <a:lstStyle/>
        <a:p>
          <a:pPr rtl="1"/>
          <a:endParaRPr lang="fa-IR"/>
        </a:p>
      </dgm:t>
    </dgm:pt>
    <dgm:pt modelId="{D133CC18-19AD-4C0B-8158-952C44CA7F0E}" type="pres">
      <dgm:prSet presAssocID="{B1DA137D-9463-4201-9A56-B16CFBC541B5}" presName="level3hierChild" presStyleCnt="0"/>
      <dgm:spPr/>
    </dgm:pt>
    <dgm:pt modelId="{C49AF3A0-15A1-44CE-9F9D-3F50B63AAFCD}" type="pres">
      <dgm:prSet presAssocID="{2DD61DFA-8971-4A95-82BB-EF9C628C86B6}" presName="conn2-1" presStyleLbl="parChTrans1D3" presStyleIdx="1" presStyleCnt="2"/>
      <dgm:spPr/>
      <dgm:t>
        <a:bodyPr/>
        <a:lstStyle/>
        <a:p>
          <a:pPr rtl="1"/>
          <a:endParaRPr lang="fa-IR"/>
        </a:p>
      </dgm:t>
    </dgm:pt>
    <dgm:pt modelId="{F94D1903-FDED-4761-AEED-977EEFDAC161}" type="pres">
      <dgm:prSet presAssocID="{2DD61DFA-8971-4A95-82BB-EF9C628C86B6}" presName="connTx" presStyleLbl="parChTrans1D3" presStyleIdx="1" presStyleCnt="2"/>
      <dgm:spPr/>
      <dgm:t>
        <a:bodyPr/>
        <a:lstStyle/>
        <a:p>
          <a:pPr rtl="1"/>
          <a:endParaRPr lang="fa-IR"/>
        </a:p>
      </dgm:t>
    </dgm:pt>
    <dgm:pt modelId="{B10D9EDF-D9CF-4A1B-A6C8-82C9305B75AA}" type="pres">
      <dgm:prSet presAssocID="{A3248285-8F28-4915-91FD-76734A44FBA5}" presName="root2" presStyleCnt="0"/>
      <dgm:spPr/>
    </dgm:pt>
    <dgm:pt modelId="{3303198F-3F4D-4B0F-8300-E85A6481CCA0}" type="pres">
      <dgm:prSet presAssocID="{A3248285-8F28-4915-91FD-76734A44FBA5}" presName="LevelTwoTextNode" presStyleLbl="node3" presStyleIdx="1" presStyleCnt="2" custScaleX="72269">
        <dgm:presLayoutVars>
          <dgm:chPref val="3"/>
        </dgm:presLayoutVars>
      </dgm:prSet>
      <dgm:spPr/>
      <dgm:t>
        <a:bodyPr/>
        <a:lstStyle/>
        <a:p>
          <a:pPr rtl="1"/>
          <a:endParaRPr lang="fa-IR"/>
        </a:p>
      </dgm:t>
    </dgm:pt>
    <dgm:pt modelId="{609A094A-0059-433E-BC5E-31ADB07758E4}" type="pres">
      <dgm:prSet presAssocID="{A3248285-8F28-4915-91FD-76734A44FBA5}" presName="level3hierChild" presStyleCnt="0"/>
      <dgm:spPr/>
    </dgm:pt>
    <dgm:pt modelId="{8925B12A-140E-44BC-A699-141B0026D718}" type="pres">
      <dgm:prSet presAssocID="{A812A339-3963-40BD-A57A-3868B2A32BFC}" presName="conn2-1" presStyleLbl="parChTrans1D4" presStyleIdx="4" presStyleCnt="11"/>
      <dgm:spPr/>
      <dgm:t>
        <a:bodyPr/>
        <a:lstStyle/>
        <a:p>
          <a:pPr rtl="1"/>
          <a:endParaRPr lang="fa-IR"/>
        </a:p>
      </dgm:t>
    </dgm:pt>
    <dgm:pt modelId="{E88E3E4F-0E39-4F0D-8DCC-1297E19D4A22}" type="pres">
      <dgm:prSet presAssocID="{A812A339-3963-40BD-A57A-3868B2A32BFC}" presName="connTx" presStyleLbl="parChTrans1D4" presStyleIdx="4" presStyleCnt="11"/>
      <dgm:spPr/>
      <dgm:t>
        <a:bodyPr/>
        <a:lstStyle/>
        <a:p>
          <a:pPr rtl="1"/>
          <a:endParaRPr lang="fa-IR"/>
        </a:p>
      </dgm:t>
    </dgm:pt>
    <dgm:pt modelId="{707466CC-2695-474D-9C26-F07A45976320}" type="pres">
      <dgm:prSet presAssocID="{308C9D68-C6C6-436F-8DE5-629772922319}" presName="root2" presStyleCnt="0"/>
      <dgm:spPr/>
    </dgm:pt>
    <dgm:pt modelId="{A4E135E1-7085-4664-B142-4882B9DAF156}" type="pres">
      <dgm:prSet presAssocID="{308C9D68-C6C6-436F-8DE5-629772922319}" presName="LevelTwoTextNode" presStyleLbl="node4" presStyleIdx="4" presStyleCnt="11" custScaleX="32685">
        <dgm:presLayoutVars>
          <dgm:chPref val="3"/>
        </dgm:presLayoutVars>
      </dgm:prSet>
      <dgm:spPr/>
      <dgm:t>
        <a:bodyPr/>
        <a:lstStyle/>
        <a:p>
          <a:pPr rtl="1"/>
          <a:endParaRPr lang="fa-IR"/>
        </a:p>
      </dgm:t>
    </dgm:pt>
    <dgm:pt modelId="{D05C0E09-0800-4477-8FBE-4016D4B5340D}" type="pres">
      <dgm:prSet presAssocID="{308C9D68-C6C6-436F-8DE5-629772922319}" presName="level3hierChild" presStyleCnt="0"/>
      <dgm:spPr/>
    </dgm:pt>
    <dgm:pt modelId="{22F1AF66-11C6-444B-AE69-5B326857C878}" type="pres">
      <dgm:prSet presAssocID="{0268928E-51EA-4544-89AC-FA8F01615B3A}" presName="conn2-1" presStyleLbl="parChTrans1D4" presStyleIdx="5" presStyleCnt="11"/>
      <dgm:spPr/>
      <dgm:t>
        <a:bodyPr/>
        <a:lstStyle/>
        <a:p>
          <a:pPr rtl="1"/>
          <a:endParaRPr lang="fa-IR"/>
        </a:p>
      </dgm:t>
    </dgm:pt>
    <dgm:pt modelId="{60E4D494-FF76-4E1C-84D9-7CE46148671E}" type="pres">
      <dgm:prSet presAssocID="{0268928E-51EA-4544-89AC-FA8F01615B3A}" presName="connTx" presStyleLbl="parChTrans1D4" presStyleIdx="5" presStyleCnt="11"/>
      <dgm:spPr/>
      <dgm:t>
        <a:bodyPr/>
        <a:lstStyle/>
        <a:p>
          <a:pPr rtl="1"/>
          <a:endParaRPr lang="fa-IR"/>
        </a:p>
      </dgm:t>
    </dgm:pt>
    <dgm:pt modelId="{60A55F1A-5187-43FA-AF4B-C38D25A1E269}" type="pres">
      <dgm:prSet presAssocID="{9B7C98E1-625B-4226-95CF-3633F380F565}" presName="root2" presStyleCnt="0"/>
      <dgm:spPr/>
    </dgm:pt>
    <dgm:pt modelId="{6BAB8F54-E47F-4242-B2C8-7F9BAE73AEA3}" type="pres">
      <dgm:prSet presAssocID="{9B7C98E1-625B-4226-95CF-3633F380F565}" presName="LevelTwoTextNode" presStyleLbl="node4" presStyleIdx="5" presStyleCnt="11" custScaleX="101262" custScaleY="131353">
        <dgm:presLayoutVars>
          <dgm:chPref val="3"/>
        </dgm:presLayoutVars>
      </dgm:prSet>
      <dgm:spPr/>
      <dgm:t>
        <a:bodyPr/>
        <a:lstStyle/>
        <a:p>
          <a:pPr rtl="1"/>
          <a:endParaRPr lang="fa-IR"/>
        </a:p>
      </dgm:t>
    </dgm:pt>
    <dgm:pt modelId="{934B11C7-DCAD-4F2E-BC16-5B49393195F7}" type="pres">
      <dgm:prSet presAssocID="{9B7C98E1-625B-4226-95CF-3633F380F565}" presName="level3hierChild" presStyleCnt="0"/>
      <dgm:spPr/>
    </dgm:pt>
    <dgm:pt modelId="{5A6E6464-1A03-4129-98DC-A65010963953}" type="pres">
      <dgm:prSet presAssocID="{3EA5A049-4D89-473A-A6BA-05C6FA90CAEA}" presName="conn2-1" presStyleLbl="parChTrans1D4" presStyleIdx="6" presStyleCnt="11"/>
      <dgm:spPr/>
      <dgm:t>
        <a:bodyPr/>
        <a:lstStyle/>
        <a:p>
          <a:pPr rtl="1"/>
          <a:endParaRPr lang="fa-IR"/>
        </a:p>
      </dgm:t>
    </dgm:pt>
    <dgm:pt modelId="{7F9D53F3-B55D-4EA8-9145-224BB375A711}" type="pres">
      <dgm:prSet presAssocID="{3EA5A049-4D89-473A-A6BA-05C6FA90CAEA}" presName="connTx" presStyleLbl="parChTrans1D4" presStyleIdx="6" presStyleCnt="11"/>
      <dgm:spPr/>
      <dgm:t>
        <a:bodyPr/>
        <a:lstStyle/>
        <a:p>
          <a:pPr rtl="1"/>
          <a:endParaRPr lang="fa-IR"/>
        </a:p>
      </dgm:t>
    </dgm:pt>
    <dgm:pt modelId="{08F97371-CBD0-4F7D-9FE6-9A2C190792D5}" type="pres">
      <dgm:prSet presAssocID="{751ABC8B-5D99-4978-A863-EEDB8C6F997D}" presName="root2" presStyleCnt="0"/>
      <dgm:spPr/>
    </dgm:pt>
    <dgm:pt modelId="{D3C02DE9-83FA-4541-BADA-708F4D60449E}" type="pres">
      <dgm:prSet presAssocID="{751ABC8B-5D99-4978-A863-EEDB8C6F997D}" presName="LevelTwoTextNode" presStyleLbl="node4" presStyleIdx="6" presStyleCnt="11" custScaleX="126636">
        <dgm:presLayoutVars>
          <dgm:chPref val="3"/>
        </dgm:presLayoutVars>
      </dgm:prSet>
      <dgm:spPr/>
      <dgm:t>
        <a:bodyPr/>
        <a:lstStyle/>
        <a:p>
          <a:pPr rtl="1"/>
          <a:endParaRPr lang="fa-IR"/>
        </a:p>
      </dgm:t>
    </dgm:pt>
    <dgm:pt modelId="{1EC060CA-6226-414F-BD3A-43507BC26EAC}" type="pres">
      <dgm:prSet presAssocID="{751ABC8B-5D99-4978-A863-EEDB8C6F997D}" presName="level3hierChild" presStyleCnt="0"/>
      <dgm:spPr/>
    </dgm:pt>
    <dgm:pt modelId="{5CA9D674-9E76-45CE-B1E8-985CCFD7BCAF}" type="pres">
      <dgm:prSet presAssocID="{CAE82929-14B5-456C-8378-AF59460608E6}" presName="conn2-1" presStyleLbl="parChTrans1D4" presStyleIdx="7" presStyleCnt="11"/>
      <dgm:spPr/>
      <dgm:t>
        <a:bodyPr/>
        <a:lstStyle/>
        <a:p>
          <a:pPr rtl="1"/>
          <a:endParaRPr lang="fa-IR"/>
        </a:p>
      </dgm:t>
    </dgm:pt>
    <dgm:pt modelId="{0137A486-1265-4B6C-AE11-23F5E6F6F070}" type="pres">
      <dgm:prSet presAssocID="{CAE82929-14B5-456C-8378-AF59460608E6}" presName="connTx" presStyleLbl="parChTrans1D4" presStyleIdx="7" presStyleCnt="11"/>
      <dgm:spPr/>
      <dgm:t>
        <a:bodyPr/>
        <a:lstStyle/>
        <a:p>
          <a:pPr rtl="1"/>
          <a:endParaRPr lang="fa-IR"/>
        </a:p>
      </dgm:t>
    </dgm:pt>
    <dgm:pt modelId="{0689432F-BFC3-480C-B0D4-14195FE39C06}" type="pres">
      <dgm:prSet presAssocID="{B260E6B8-A5C7-4CF5-859D-C15C586BE31F}" presName="root2" presStyleCnt="0"/>
      <dgm:spPr/>
    </dgm:pt>
    <dgm:pt modelId="{6A811C19-6FB6-41DA-AF1E-72200963ACDC}" type="pres">
      <dgm:prSet presAssocID="{B260E6B8-A5C7-4CF5-859D-C15C586BE31F}" presName="LevelTwoTextNode" presStyleLbl="node4" presStyleIdx="7" presStyleCnt="11" custScaleX="126636">
        <dgm:presLayoutVars>
          <dgm:chPref val="3"/>
        </dgm:presLayoutVars>
      </dgm:prSet>
      <dgm:spPr/>
      <dgm:t>
        <a:bodyPr/>
        <a:lstStyle/>
        <a:p>
          <a:pPr rtl="1"/>
          <a:endParaRPr lang="fa-IR"/>
        </a:p>
      </dgm:t>
    </dgm:pt>
    <dgm:pt modelId="{C34DC2E4-CE17-438B-8F6F-73821D436EF3}" type="pres">
      <dgm:prSet presAssocID="{B260E6B8-A5C7-4CF5-859D-C15C586BE31F}" presName="level3hierChild" presStyleCnt="0"/>
      <dgm:spPr/>
    </dgm:pt>
    <dgm:pt modelId="{85383170-15F7-466D-A1D0-62EEE27AEFD4}" type="pres">
      <dgm:prSet presAssocID="{BA9507C4-B26F-4844-8628-6561F56ECB0F}" presName="conn2-1" presStyleLbl="parChTrans1D4" presStyleIdx="8" presStyleCnt="11"/>
      <dgm:spPr/>
      <dgm:t>
        <a:bodyPr/>
        <a:lstStyle/>
        <a:p>
          <a:pPr rtl="1"/>
          <a:endParaRPr lang="fa-IR"/>
        </a:p>
      </dgm:t>
    </dgm:pt>
    <dgm:pt modelId="{9FA45383-C3FD-4A5C-8712-678131A84BA8}" type="pres">
      <dgm:prSet presAssocID="{BA9507C4-B26F-4844-8628-6561F56ECB0F}" presName="connTx" presStyleLbl="parChTrans1D4" presStyleIdx="8" presStyleCnt="11"/>
      <dgm:spPr/>
      <dgm:t>
        <a:bodyPr/>
        <a:lstStyle/>
        <a:p>
          <a:pPr rtl="1"/>
          <a:endParaRPr lang="fa-IR"/>
        </a:p>
      </dgm:t>
    </dgm:pt>
    <dgm:pt modelId="{9CCDC579-C9C5-45FE-B9DB-73B52543B998}" type="pres">
      <dgm:prSet presAssocID="{918608AE-4470-406C-B157-03ECC361A88D}" presName="root2" presStyleCnt="0"/>
      <dgm:spPr/>
    </dgm:pt>
    <dgm:pt modelId="{90A20EA8-601E-440C-9C4F-390CC628A45C}" type="pres">
      <dgm:prSet presAssocID="{918608AE-4470-406C-B157-03ECC361A88D}" presName="LevelTwoTextNode" presStyleLbl="node4" presStyleIdx="8" presStyleCnt="11" custScaleX="93894" custScaleY="237166">
        <dgm:presLayoutVars>
          <dgm:chPref val="3"/>
        </dgm:presLayoutVars>
      </dgm:prSet>
      <dgm:spPr/>
      <dgm:t>
        <a:bodyPr/>
        <a:lstStyle/>
        <a:p>
          <a:pPr rtl="1"/>
          <a:endParaRPr lang="fa-IR"/>
        </a:p>
      </dgm:t>
    </dgm:pt>
    <dgm:pt modelId="{5AA769E6-1167-4CF9-9B18-A504627A9E79}" type="pres">
      <dgm:prSet presAssocID="{918608AE-4470-406C-B157-03ECC361A88D}" presName="level3hierChild" presStyleCnt="0"/>
      <dgm:spPr/>
    </dgm:pt>
    <dgm:pt modelId="{75A4A2FE-7AEC-4A16-8282-549FC4CC378A}" type="pres">
      <dgm:prSet presAssocID="{F5E13C8B-8E57-4380-8BDE-F16A5941CF08}" presName="conn2-1" presStyleLbl="parChTrans1D4" presStyleIdx="9" presStyleCnt="11"/>
      <dgm:spPr/>
      <dgm:t>
        <a:bodyPr/>
        <a:lstStyle/>
        <a:p>
          <a:pPr rtl="1"/>
          <a:endParaRPr lang="fa-IR"/>
        </a:p>
      </dgm:t>
    </dgm:pt>
    <dgm:pt modelId="{61CC4595-059B-478D-A305-14E164F4C59F}" type="pres">
      <dgm:prSet presAssocID="{F5E13C8B-8E57-4380-8BDE-F16A5941CF08}" presName="connTx" presStyleLbl="parChTrans1D4" presStyleIdx="9" presStyleCnt="11"/>
      <dgm:spPr/>
      <dgm:t>
        <a:bodyPr/>
        <a:lstStyle/>
        <a:p>
          <a:pPr rtl="1"/>
          <a:endParaRPr lang="fa-IR"/>
        </a:p>
      </dgm:t>
    </dgm:pt>
    <dgm:pt modelId="{B621E2C7-2AF4-439E-980C-CB5A7E934FDC}" type="pres">
      <dgm:prSet presAssocID="{5BE97832-9E81-4F77-BF64-D863102F612C}" presName="root2" presStyleCnt="0"/>
      <dgm:spPr/>
    </dgm:pt>
    <dgm:pt modelId="{CDAECEB2-74F1-4827-BC3A-B8141C83B35F}" type="pres">
      <dgm:prSet presAssocID="{5BE97832-9E81-4F77-BF64-D863102F612C}" presName="LevelTwoTextNode" presStyleLbl="node4" presStyleIdx="9" presStyleCnt="11" custScaleX="143404">
        <dgm:presLayoutVars>
          <dgm:chPref val="3"/>
        </dgm:presLayoutVars>
      </dgm:prSet>
      <dgm:spPr/>
      <dgm:t>
        <a:bodyPr/>
        <a:lstStyle/>
        <a:p>
          <a:pPr rtl="1"/>
          <a:endParaRPr lang="fa-IR"/>
        </a:p>
      </dgm:t>
    </dgm:pt>
    <dgm:pt modelId="{04E98CCC-A089-4E34-B657-3D940E34469C}" type="pres">
      <dgm:prSet presAssocID="{5BE97832-9E81-4F77-BF64-D863102F612C}" presName="level3hierChild" presStyleCnt="0"/>
      <dgm:spPr/>
    </dgm:pt>
    <dgm:pt modelId="{E33EC2ED-6D9B-4B73-BEEB-DB477C3E29DE}" type="pres">
      <dgm:prSet presAssocID="{6BD9319E-BCE1-4DF7-BA07-7EAF1FF0C089}" presName="conn2-1" presStyleLbl="parChTrans1D4" presStyleIdx="10" presStyleCnt="11"/>
      <dgm:spPr/>
      <dgm:t>
        <a:bodyPr/>
        <a:lstStyle/>
        <a:p>
          <a:pPr rtl="1"/>
          <a:endParaRPr lang="fa-IR"/>
        </a:p>
      </dgm:t>
    </dgm:pt>
    <dgm:pt modelId="{4BB8079B-CD32-4088-902C-030C621613E3}" type="pres">
      <dgm:prSet presAssocID="{6BD9319E-BCE1-4DF7-BA07-7EAF1FF0C089}" presName="connTx" presStyleLbl="parChTrans1D4" presStyleIdx="10" presStyleCnt="11"/>
      <dgm:spPr/>
      <dgm:t>
        <a:bodyPr/>
        <a:lstStyle/>
        <a:p>
          <a:pPr rtl="1"/>
          <a:endParaRPr lang="fa-IR"/>
        </a:p>
      </dgm:t>
    </dgm:pt>
    <dgm:pt modelId="{D9444E54-89F7-44A5-818C-D5B34CD57928}" type="pres">
      <dgm:prSet presAssocID="{D1C4E395-A048-44A3-AF46-F9FB76D2F2F4}" presName="root2" presStyleCnt="0"/>
      <dgm:spPr/>
    </dgm:pt>
    <dgm:pt modelId="{F7775F5F-AF68-4C25-97AF-980373647622}" type="pres">
      <dgm:prSet presAssocID="{D1C4E395-A048-44A3-AF46-F9FB76D2F2F4}" presName="LevelTwoTextNode" presStyleLbl="node4" presStyleIdx="10" presStyleCnt="11" custScaleX="143404">
        <dgm:presLayoutVars>
          <dgm:chPref val="3"/>
        </dgm:presLayoutVars>
      </dgm:prSet>
      <dgm:spPr/>
      <dgm:t>
        <a:bodyPr/>
        <a:lstStyle/>
        <a:p>
          <a:pPr rtl="1"/>
          <a:endParaRPr lang="fa-IR"/>
        </a:p>
      </dgm:t>
    </dgm:pt>
    <dgm:pt modelId="{8FB00334-884F-498A-BCBF-DB61B4911E7C}" type="pres">
      <dgm:prSet presAssocID="{D1C4E395-A048-44A3-AF46-F9FB76D2F2F4}" presName="level3hierChild" presStyleCnt="0"/>
      <dgm:spPr/>
    </dgm:pt>
  </dgm:ptLst>
  <dgm:cxnLst>
    <dgm:cxn modelId="{0FE3DC1B-D79F-4344-ADBA-831BB70AE17E}" type="presOf" srcId="{B79BE668-A042-48FD-AEB6-992041C82AF3}" destId="{2E6A21BA-40C5-42D1-9D82-A7538C5D8185}" srcOrd="0" destOrd="0" presId="urn:microsoft.com/office/officeart/2005/8/layout/hierarchy2"/>
    <dgm:cxn modelId="{7ACE13D6-3944-464C-B266-072F4679CFDF}" type="presOf" srcId="{260A78C8-2DD6-4888-A2B6-60A57DF86DDB}" destId="{D7297947-8828-4ACD-AC62-584799EC46A8}" srcOrd="0" destOrd="0" presId="urn:microsoft.com/office/officeart/2005/8/layout/hierarchy2"/>
    <dgm:cxn modelId="{FA62C21C-7275-4EFA-A4A2-CD629BF72EEB}" type="presOf" srcId="{3EA5A049-4D89-473A-A6BA-05C6FA90CAEA}" destId="{5A6E6464-1A03-4129-98DC-A65010963953}" srcOrd="0" destOrd="0" presId="urn:microsoft.com/office/officeart/2005/8/layout/hierarchy2"/>
    <dgm:cxn modelId="{15D7F984-EE65-42DE-99A2-3C6F009FC314}" type="presOf" srcId="{2DD61DFA-8971-4A95-82BB-EF9C628C86B6}" destId="{C49AF3A0-15A1-44CE-9F9D-3F50B63AAFCD}" srcOrd="0" destOrd="0" presId="urn:microsoft.com/office/officeart/2005/8/layout/hierarchy2"/>
    <dgm:cxn modelId="{A60536F3-EE07-4AD2-960C-A6B85856E7DA}" type="presOf" srcId="{7BC87146-A92E-4B2B-8630-F82C51BDD878}" destId="{FF09DA52-E3D7-41CC-A5AA-4C80DD1E0750}" srcOrd="0" destOrd="0" presId="urn:microsoft.com/office/officeart/2005/8/layout/hierarchy2"/>
    <dgm:cxn modelId="{62744D6D-9E51-4A39-955A-D0937C36F819}" type="presOf" srcId="{A1063938-48FB-43AF-AFD9-2A26F68A3DA7}" destId="{B5639E9C-7B8B-4EF5-9EAE-D3FBE8F5C76D}" srcOrd="0" destOrd="0" presId="urn:microsoft.com/office/officeart/2005/8/layout/hierarchy2"/>
    <dgm:cxn modelId="{C30DF374-0ADD-4D8F-A6BB-FBF999FD4DB7}" type="presOf" srcId="{E7F6722F-3342-41AF-B435-0F4FC44B71B8}" destId="{FECB0E45-9C2B-4C32-BE59-CFD3EFA03954}" srcOrd="0" destOrd="0" presId="urn:microsoft.com/office/officeart/2005/8/layout/hierarchy2"/>
    <dgm:cxn modelId="{7C3A3D49-5F83-4A21-BAC4-C9BC5AA9C8BD}" type="presOf" srcId="{CAE82929-14B5-456C-8378-AF59460608E6}" destId="{0137A486-1265-4B6C-AE11-23F5E6F6F070}" srcOrd="1" destOrd="0" presId="urn:microsoft.com/office/officeart/2005/8/layout/hierarchy2"/>
    <dgm:cxn modelId="{D30438FF-34B3-48C7-974B-19A9CC6865AB}" type="presOf" srcId="{CAE82929-14B5-456C-8378-AF59460608E6}" destId="{5CA9D674-9E76-45CE-B1E8-985CCFD7BCAF}" srcOrd="0" destOrd="0" presId="urn:microsoft.com/office/officeart/2005/8/layout/hierarchy2"/>
    <dgm:cxn modelId="{D19AB2FB-2E17-4AD6-A53E-92D2D86BC72C}" srcId="{C2FDFC3C-D39B-42B2-8A7D-25AEC305CEC1}" destId="{A17D0594-7BA5-45FA-8AD0-C10856F50CF0}" srcOrd="0" destOrd="0" parTransId="{2D7B2EC2-59EE-4116-BA41-CC6D9B35ACC3}" sibTransId="{5C4A2B8F-6EF8-42D5-AEE7-71EC942FE4A0}"/>
    <dgm:cxn modelId="{87E5D3F7-DA33-4A44-B893-13D0081C056B}" type="presOf" srcId="{EB0C013A-63E4-4EDA-B291-4DA35AEE0CFF}" destId="{4FFD9E7D-D326-40B4-918B-42E3571E12BB}" srcOrd="0" destOrd="0" presId="urn:microsoft.com/office/officeart/2005/8/layout/hierarchy2"/>
    <dgm:cxn modelId="{ACFBC55E-F68E-4C4F-B6C4-6E8A2A92EF21}" type="presOf" srcId="{C2FDFC3C-D39B-42B2-8A7D-25AEC305CEC1}" destId="{BCC2238F-7B66-4ED1-ABED-0B041EFB4E89}" srcOrd="0" destOrd="0" presId="urn:microsoft.com/office/officeart/2005/8/layout/hierarchy2"/>
    <dgm:cxn modelId="{5F65DFF5-92A7-4DCD-ABCC-6EF1B6E38B72}" type="presOf" srcId="{E7F6722F-3342-41AF-B435-0F4FC44B71B8}" destId="{D600C5E1-260D-4DA9-BAA0-8E574DE2278F}" srcOrd="1" destOrd="0" presId="urn:microsoft.com/office/officeart/2005/8/layout/hierarchy2"/>
    <dgm:cxn modelId="{ECDFAA76-0AF9-47DA-9446-B362FD5A62AC}" type="presOf" srcId="{B260E6B8-A5C7-4CF5-859D-C15C586BE31F}" destId="{6A811C19-6FB6-41DA-AF1E-72200963ACDC}" srcOrd="0" destOrd="0" presId="urn:microsoft.com/office/officeart/2005/8/layout/hierarchy2"/>
    <dgm:cxn modelId="{1959ECAA-87DF-434A-94BA-989A162656ED}" type="presOf" srcId="{6BD9319E-BCE1-4DF7-BA07-7EAF1FF0C089}" destId="{4BB8079B-CD32-4088-902C-030C621613E3}" srcOrd="1" destOrd="0" presId="urn:microsoft.com/office/officeart/2005/8/layout/hierarchy2"/>
    <dgm:cxn modelId="{D019C97B-1708-4864-A2D4-7C9E379AE25B}" type="presOf" srcId="{F5E13C8B-8E57-4380-8BDE-F16A5941CF08}" destId="{61CC4595-059B-478D-A305-14E164F4C59F}" srcOrd="1" destOrd="0" presId="urn:microsoft.com/office/officeart/2005/8/layout/hierarchy2"/>
    <dgm:cxn modelId="{5ACDF044-B148-4167-AF02-DE006821DB28}" type="presOf" srcId="{0268928E-51EA-4544-89AC-FA8F01615B3A}" destId="{60E4D494-FF76-4E1C-84D9-7CE46148671E}" srcOrd="1" destOrd="0" presId="urn:microsoft.com/office/officeart/2005/8/layout/hierarchy2"/>
    <dgm:cxn modelId="{42EB5522-5445-4419-A681-FB5610CF4324}" type="presOf" srcId="{3EA5A049-4D89-473A-A6BA-05C6FA90CAEA}" destId="{7F9D53F3-B55D-4EA8-9145-224BB375A711}" srcOrd="1" destOrd="0" presId="urn:microsoft.com/office/officeart/2005/8/layout/hierarchy2"/>
    <dgm:cxn modelId="{DC01F45B-159C-4358-97E8-C5E07664B1B1}" type="presOf" srcId="{C783734C-95BD-4F39-B110-3CC804A5010F}" destId="{3226B285-B1ED-49CC-AB8A-55ECDE6549DB}" srcOrd="0" destOrd="0" presId="urn:microsoft.com/office/officeart/2005/8/layout/hierarchy2"/>
    <dgm:cxn modelId="{9839CE88-36FF-4E64-BA3A-2DA3BF15A5CA}" type="presOf" srcId="{D1C4E395-A048-44A3-AF46-F9FB76D2F2F4}" destId="{F7775F5F-AF68-4C25-97AF-980373647622}" srcOrd="0" destOrd="0" presId="urn:microsoft.com/office/officeart/2005/8/layout/hierarchy2"/>
    <dgm:cxn modelId="{700745E0-45E5-478C-BAFF-17057DAE18B3}" type="presOf" srcId="{A812A339-3963-40BD-A57A-3868B2A32BFC}" destId="{E88E3E4F-0E39-4F0D-8DCC-1297E19D4A22}" srcOrd="1" destOrd="0" presId="urn:microsoft.com/office/officeart/2005/8/layout/hierarchy2"/>
    <dgm:cxn modelId="{E54C3E70-9C20-40BC-9B91-D3C5761D7853}" srcId="{C783734C-95BD-4F39-B110-3CC804A5010F}" destId="{B1DA137D-9463-4201-9A56-B16CFBC541B5}" srcOrd="1" destOrd="0" parTransId="{23BCD956-E415-44B2-8F09-8FFB58B4B0C8}" sibTransId="{C0FE4B05-27F1-4303-8ECF-2DC03FB115A7}"/>
    <dgm:cxn modelId="{82DBC4D0-9482-4E34-854F-008FC464B70D}" type="presOf" srcId="{E8525B69-A64B-4C83-9CBB-C1014C87ED02}" destId="{D71EF2BD-2F96-45E0-8A1C-6A9905A41F50}" srcOrd="1" destOrd="0" presId="urn:microsoft.com/office/officeart/2005/8/layout/hierarchy2"/>
    <dgm:cxn modelId="{27AEE00A-EA58-4A7E-B84E-AA2ECAC8953C}" type="presOf" srcId="{918608AE-4470-406C-B157-03ECC361A88D}" destId="{90A20EA8-601E-440C-9C4F-390CC628A45C}" srcOrd="0" destOrd="0" presId="urn:microsoft.com/office/officeart/2005/8/layout/hierarchy2"/>
    <dgm:cxn modelId="{2C6DEA05-C459-4307-AA87-C89CFEEFF775}" type="presOf" srcId="{308C9D68-C6C6-436F-8DE5-629772922319}" destId="{A4E135E1-7085-4664-B142-4882B9DAF156}" srcOrd="0" destOrd="0" presId="urn:microsoft.com/office/officeart/2005/8/layout/hierarchy2"/>
    <dgm:cxn modelId="{DF039AB0-59A6-4D36-8188-97E71E1246D2}" type="presOf" srcId="{260A78C8-2DD6-4888-A2B6-60A57DF86DDB}" destId="{95D05A58-BE5F-47A3-854E-B5A5D012A601}" srcOrd="1" destOrd="0" presId="urn:microsoft.com/office/officeart/2005/8/layout/hierarchy2"/>
    <dgm:cxn modelId="{56ADF9D3-75BE-4635-B584-2CF71A489D40}" srcId="{308C9D68-C6C6-436F-8DE5-629772922319}" destId="{9B7C98E1-625B-4226-95CF-3633F380F565}" srcOrd="0" destOrd="0" parTransId="{0268928E-51EA-4544-89AC-FA8F01615B3A}" sibTransId="{C234AEC6-0051-4E8B-BF87-2E1E048515FB}"/>
    <dgm:cxn modelId="{0907DF75-F3C1-4177-B26D-421BC9647BAD}" srcId="{9B7C98E1-625B-4226-95CF-3633F380F565}" destId="{B260E6B8-A5C7-4CF5-859D-C15C586BE31F}" srcOrd="1" destOrd="0" parTransId="{CAE82929-14B5-456C-8378-AF59460608E6}" sibTransId="{AE4A8A8E-24B8-46B1-8096-122A9C16F34C}"/>
    <dgm:cxn modelId="{7CB8F2C3-38B4-4551-9EC0-7A18EB9F9A94}" type="presOf" srcId="{F5E13C8B-8E57-4380-8BDE-F16A5941CF08}" destId="{75A4A2FE-7AEC-4A16-8282-549FC4CC378A}" srcOrd="0" destOrd="0" presId="urn:microsoft.com/office/officeart/2005/8/layout/hierarchy2"/>
    <dgm:cxn modelId="{0A198020-8990-477C-96C8-DD2B45541579}" type="presOf" srcId="{23BCD956-E415-44B2-8F09-8FFB58B4B0C8}" destId="{CFB31F60-4A6C-418D-AA25-967D091FE2D0}" srcOrd="0" destOrd="0" presId="urn:microsoft.com/office/officeart/2005/8/layout/hierarchy2"/>
    <dgm:cxn modelId="{FB749948-7DBE-416B-A37C-FD0267CDDED5}" srcId="{B1DA137D-9463-4201-9A56-B16CFBC541B5}" destId="{A3248285-8F28-4915-91FD-76734A44FBA5}" srcOrd="0" destOrd="0" parTransId="{2DD61DFA-8971-4A95-82BB-EF9C628C86B6}" sibTransId="{2512482A-ED30-406F-B244-F1CCE61E18A1}"/>
    <dgm:cxn modelId="{533584EB-1202-4F76-B31E-752E72DE0FF0}" srcId="{C783734C-95BD-4F39-B110-3CC804A5010F}" destId="{957DD971-86C9-4137-B380-4528BDE8EFFD}" srcOrd="0" destOrd="0" parTransId="{260A78C8-2DD6-4888-A2B6-60A57DF86DDB}" sibTransId="{5205A7A0-BE24-40CA-BE17-A9D543F1997D}"/>
    <dgm:cxn modelId="{CC6C31BF-B4A7-44C8-8A1D-7803D6228830}" srcId="{B79BE668-A042-48FD-AEB6-992041C82AF3}" destId="{C2FDFC3C-D39B-42B2-8A7D-25AEC305CEC1}" srcOrd="1" destOrd="0" parTransId="{E7F6722F-3342-41AF-B435-0F4FC44B71B8}" sibTransId="{A62B8AD6-10E2-4F20-8222-9EB2F85FE399}"/>
    <dgm:cxn modelId="{17F97B65-A5C6-487D-A896-1BF2B3F12D90}" srcId="{EB0C013A-63E4-4EDA-B291-4DA35AEE0CFF}" destId="{9014977F-5D2C-4FF5-8998-7C97F40A56F2}" srcOrd="0" destOrd="0" parTransId="{E8525B69-A64B-4C83-9CBB-C1014C87ED02}" sibTransId="{01335752-0CDC-4837-A8BB-CA5F0D6C29ED}"/>
    <dgm:cxn modelId="{DDEACF13-5D11-4611-97DF-19B01A1A448B}" type="presOf" srcId="{A17D0594-7BA5-45FA-8AD0-C10856F50CF0}" destId="{CA50975E-8020-4B65-A281-E965709B2367}" srcOrd="0" destOrd="0" presId="urn:microsoft.com/office/officeart/2005/8/layout/hierarchy2"/>
    <dgm:cxn modelId="{177243DB-8846-4338-804B-CF827FB7B7FF}" srcId="{A3248285-8F28-4915-91FD-76734A44FBA5}" destId="{308C9D68-C6C6-436F-8DE5-629772922319}" srcOrd="0" destOrd="0" parTransId="{A812A339-3963-40BD-A57A-3868B2A32BFC}" sibTransId="{BC7E2FC3-FAC0-495D-9022-79FB945132A2}"/>
    <dgm:cxn modelId="{A3DA53BC-A0CD-4E07-9C05-9A70F000BF1B}" type="presOf" srcId="{2D7B2EC2-59EE-4116-BA41-CC6D9B35ACC3}" destId="{A89302D9-A042-4731-A95A-8CFF017C1179}" srcOrd="0" destOrd="0" presId="urn:microsoft.com/office/officeart/2005/8/layout/hierarchy2"/>
    <dgm:cxn modelId="{747F3F72-4F7C-47FA-AC3D-386A6B821C7B}" srcId="{9B7C98E1-625B-4226-95CF-3633F380F565}" destId="{751ABC8B-5D99-4978-A863-EEDB8C6F997D}" srcOrd="0" destOrd="0" parTransId="{3EA5A049-4D89-473A-A6BA-05C6FA90CAEA}" sibTransId="{212EB145-7CA6-4C60-96CC-E8419D2C8304}"/>
    <dgm:cxn modelId="{C8DFA734-4366-4B31-8D19-1F5C5687D38C}" srcId="{308C9D68-C6C6-436F-8DE5-629772922319}" destId="{918608AE-4470-406C-B157-03ECC361A88D}" srcOrd="1" destOrd="0" parTransId="{BA9507C4-B26F-4844-8628-6561F56ECB0F}" sibTransId="{8CC59646-A9C9-4D5C-B81D-1F86E32ED89D}"/>
    <dgm:cxn modelId="{103D45E9-66EA-4188-9F2B-CB91FEE3AD36}" type="presOf" srcId="{5BE97832-9E81-4F77-BF64-D863102F612C}" destId="{CDAECEB2-74F1-4827-BC3A-B8141C83B35F}" srcOrd="0" destOrd="0" presId="urn:microsoft.com/office/officeart/2005/8/layout/hierarchy2"/>
    <dgm:cxn modelId="{AF462A0B-10CE-4C4B-9BFC-F495BA7583E6}" type="presOf" srcId="{A1063938-48FB-43AF-AFD9-2A26F68A3DA7}" destId="{A3975893-7E60-4D4F-9610-E92B5DAFC502}" srcOrd="1" destOrd="0" presId="urn:microsoft.com/office/officeart/2005/8/layout/hierarchy2"/>
    <dgm:cxn modelId="{4D659F5B-B65D-41AC-B9D8-D8802E4D2920}" srcId="{918608AE-4470-406C-B157-03ECC361A88D}" destId="{5BE97832-9E81-4F77-BF64-D863102F612C}" srcOrd="0" destOrd="0" parTransId="{F5E13C8B-8E57-4380-8BDE-F16A5941CF08}" sibTransId="{4F0AFFB6-9016-4E32-9708-E65ADD1DFDA1}"/>
    <dgm:cxn modelId="{0A2EA8BE-0532-4BD7-9C12-643DDC6A86ED}" type="presOf" srcId="{2D7B2EC2-59EE-4116-BA41-CC6D9B35ACC3}" destId="{16A56F46-FDFD-4678-BB0B-0E1C85178F2F}" srcOrd="1" destOrd="0" presId="urn:microsoft.com/office/officeart/2005/8/layout/hierarchy2"/>
    <dgm:cxn modelId="{524E44BE-0583-430C-9506-0466AE2DB585}" type="presOf" srcId="{A3248285-8F28-4915-91FD-76734A44FBA5}" destId="{3303198F-3F4D-4B0F-8300-E85A6481CCA0}" srcOrd="0" destOrd="0" presId="urn:microsoft.com/office/officeart/2005/8/layout/hierarchy2"/>
    <dgm:cxn modelId="{A42D9955-F91D-4967-B0B4-DE788C4214A0}" type="presOf" srcId="{2DD61DFA-8971-4A95-82BB-EF9C628C86B6}" destId="{F94D1903-FDED-4761-AEED-977EEFDAC161}" srcOrd="1" destOrd="0" presId="urn:microsoft.com/office/officeart/2005/8/layout/hierarchy2"/>
    <dgm:cxn modelId="{0B5997AE-5484-4C8D-B31D-795862554791}" type="presOf" srcId="{BA9507C4-B26F-4844-8628-6561F56ECB0F}" destId="{9FA45383-C3FD-4A5C-8712-678131A84BA8}" srcOrd="1" destOrd="0" presId="urn:microsoft.com/office/officeart/2005/8/layout/hierarchy2"/>
    <dgm:cxn modelId="{E5748226-3CC9-4915-980D-1673DC5F4CCB}" type="presOf" srcId="{751ABC8B-5D99-4978-A863-EEDB8C6F997D}" destId="{D3C02DE9-83FA-4541-BADA-708F4D60449E}" srcOrd="0" destOrd="0" presId="urn:microsoft.com/office/officeart/2005/8/layout/hierarchy2"/>
    <dgm:cxn modelId="{40A6D955-1CAE-4EF0-BED9-2981AB6FA493}" type="presOf" srcId="{9014977F-5D2C-4FF5-8998-7C97F40A56F2}" destId="{781856AF-E0F2-43D8-9B42-5A3D8CE6099A}" srcOrd="0" destOrd="0" presId="urn:microsoft.com/office/officeart/2005/8/layout/hierarchy2"/>
    <dgm:cxn modelId="{8A399084-3BBB-4044-AB3A-D5A82A6231A6}" type="presOf" srcId="{6BD9319E-BCE1-4DF7-BA07-7EAF1FF0C089}" destId="{E33EC2ED-6D9B-4B73-BEEB-DB477C3E29DE}" srcOrd="0" destOrd="0" presId="urn:microsoft.com/office/officeart/2005/8/layout/hierarchy2"/>
    <dgm:cxn modelId="{CC1FA28A-46F1-4E15-AB64-AFAB0E468CE5}" type="presOf" srcId="{7BC87146-A92E-4B2B-8630-F82C51BDD878}" destId="{D404EF23-026B-4DC9-B826-CE6EB5EBA8F9}" srcOrd="1" destOrd="0" presId="urn:microsoft.com/office/officeart/2005/8/layout/hierarchy2"/>
    <dgm:cxn modelId="{7C728A77-B05D-4405-84DD-B62CCE8910B2}" type="presOf" srcId="{957DD971-86C9-4137-B380-4528BDE8EFFD}" destId="{C5C69D2D-AFE2-4D6B-8B85-06B829D05B2B}" srcOrd="0" destOrd="0" presId="urn:microsoft.com/office/officeart/2005/8/layout/hierarchy2"/>
    <dgm:cxn modelId="{B2EF7985-BE34-43CD-9512-9966BA6BF571}" type="presOf" srcId="{B1DA137D-9463-4201-9A56-B16CFBC541B5}" destId="{47DE8B57-F99C-4A96-9E19-8BD28B4283E9}" srcOrd="0" destOrd="0" presId="urn:microsoft.com/office/officeart/2005/8/layout/hierarchy2"/>
    <dgm:cxn modelId="{D4BF788F-13C5-415B-97CD-AEF724A052DB}" srcId="{9C8C8CC6-1D44-4B4E-BC6F-34E6DC05AD6D}" destId="{C783734C-95BD-4F39-B110-3CC804A5010F}" srcOrd="0" destOrd="0" parTransId="{0C90A75C-8A37-4A36-A822-ABD2F5DD5EFD}" sibTransId="{B0074060-3CEA-49F5-9FEC-86D0C438985F}"/>
    <dgm:cxn modelId="{B1FD8994-160D-49E2-8998-3F62A8D86EF2}" srcId="{B79BE668-A042-48FD-AEB6-992041C82AF3}" destId="{EB0C013A-63E4-4EDA-B291-4DA35AEE0CFF}" srcOrd="0" destOrd="0" parTransId="{A1063938-48FB-43AF-AFD9-2A26F68A3DA7}" sibTransId="{5D646EF0-C80D-42BF-A1DD-458801611B9D}"/>
    <dgm:cxn modelId="{EA9E49E3-D9B3-42AB-8E76-5253A4514C4C}" type="presOf" srcId="{A812A339-3963-40BD-A57A-3868B2A32BFC}" destId="{8925B12A-140E-44BC-A699-141B0026D718}" srcOrd="0" destOrd="0" presId="urn:microsoft.com/office/officeart/2005/8/layout/hierarchy2"/>
    <dgm:cxn modelId="{7891AB0E-536E-4A9C-9A2C-3670C6C921A8}" type="presOf" srcId="{E8525B69-A64B-4C83-9CBB-C1014C87ED02}" destId="{802CF4F2-606F-4BBD-A48E-9E1527BAAFAD}" srcOrd="0" destOrd="0" presId="urn:microsoft.com/office/officeart/2005/8/layout/hierarchy2"/>
    <dgm:cxn modelId="{C39AFF28-3EB8-4CC4-BF02-B1D9C91C8FEB}" type="presOf" srcId="{9B7C98E1-625B-4226-95CF-3633F380F565}" destId="{6BAB8F54-E47F-4242-B2C8-7F9BAE73AEA3}" srcOrd="0" destOrd="0" presId="urn:microsoft.com/office/officeart/2005/8/layout/hierarchy2"/>
    <dgm:cxn modelId="{86E5DA7F-1DDF-4A77-8DA5-307B2E613DBC}" type="presOf" srcId="{0268928E-51EA-4544-89AC-FA8F01615B3A}" destId="{22F1AF66-11C6-444B-AE69-5B326857C878}" srcOrd="0" destOrd="0" presId="urn:microsoft.com/office/officeart/2005/8/layout/hierarchy2"/>
    <dgm:cxn modelId="{49DC8C9D-9B16-4F90-B545-A95BEF5F7425}" type="presOf" srcId="{23BCD956-E415-44B2-8F09-8FFB58B4B0C8}" destId="{71AA96DF-ACA5-4B3E-8A1A-0B753ACF43D2}" srcOrd="1" destOrd="0" presId="urn:microsoft.com/office/officeart/2005/8/layout/hierarchy2"/>
    <dgm:cxn modelId="{36D36278-E839-477D-9F03-63EE85BD6A60}" type="presOf" srcId="{BA9507C4-B26F-4844-8628-6561F56ECB0F}" destId="{85383170-15F7-466D-A1D0-62EEE27AEFD4}" srcOrd="0" destOrd="0" presId="urn:microsoft.com/office/officeart/2005/8/layout/hierarchy2"/>
    <dgm:cxn modelId="{9DA5BBC3-A28E-4667-BD49-8D647E77B72D}" srcId="{918608AE-4470-406C-B157-03ECC361A88D}" destId="{D1C4E395-A048-44A3-AF46-F9FB76D2F2F4}" srcOrd="1" destOrd="0" parTransId="{6BD9319E-BCE1-4DF7-BA07-7EAF1FF0C089}" sibTransId="{072A6BEE-5795-48AF-9BAA-C48F7C56D3A5}"/>
    <dgm:cxn modelId="{9014759C-453E-4264-9BFA-751CAC65F559}" srcId="{957DD971-86C9-4137-B380-4528BDE8EFFD}" destId="{B79BE668-A042-48FD-AEB6-992041C82AF3}" srcOrd="0" destOrd="0" parTransId="{7BC87146-A92E-4B2B-8630-F82C51BDD878}" sibTransId="{08D81E41-3FF7-46F6-B38F-E0BF23DA91AB}"/>
    <dgm:cxn modelId="{077D6532-246C-4617-ACE4-E2334485DFC3}" type="presOf" srcId="{9C8C8CC6-1D44-4B4E-BC6F-34E6DC05AD6D}" destId="{22266D33-E6D0-4597-97FC-E69AA2CC2101}" srcOrd="0" destOrd="0" presId="urn:microsoft.com/office/officeart/2005/8/layout/hierarchy2"/>
    <dgm:cxn modelId="{82E8653D-2049-4048-9C3C-6F9CB00D2C77}" type="presParOf" srcId="{22266D33-E6D0-4597-97FC-E69AA2CC2101}" destId="{0538124D-BD38-489C-9126-49F097D68A5D}" srcOrd="0" destOrd="0" presId="urn:microsoft.com/office/officeart/2005/8/layout/hierarchy2"/>
    <dgm:cxn modelId="{38A33BE7-1678-48CE-9A3B-E6F367E99332}" type="presParOf" srcId="{0538124D-BD38-489C-9126-49F097D68A5D}" destId="{3226B285-B1ED-49CC-AB8A-55ECDE6549DB}" srcOrd="0" destOrd="0" presId="urn:microsoft.com/office/officeart/2005/8/layout/hierarchy2"/>
    <dgm:cxn modelId="{D95E184F-96D5-45F8-8E8F-4B6B2DAFB1C6}" type="presParOf" srcId="{0538124D-BD38-489C-9126-49F097D68A5D}" destId="{DF8C4626-52E9-4EF2-9118-2961677E9BC0}" srcOrd="1" destOrd="0" presId="urn:microsoft.com/office/officeart/2005/8/layout/hierarchy2"/>
    <dgm:cxn modelId="{AB50D210-5365-45F1-AEF4-4F1EDF238AAD}" type="presParOf" srcId="{DF8C4626-52E9-4EF2-9118-2961677E9BC0}" destId="{D7297947-8828-4ACD-AC62-584799EC46A8}" srcOrd="0" destOrd="0" presId="urn:microsoft.com/office/officeart/2005/8/layout/hierarchy2"/>
    <dgm:cxn modelId="{66A7982B-0C26-4C31-BC2B-EA9A41A75AB0}" type="presParOf" srcId="{D7297947-8828-4ACD-AC62-584799EC46A8}" destId="{95D05A58-BE5F-47A3-854E-B5A5D012A601}" srcOrd="0" destOrd="0" presId="urn:microsoft.com/office/officeart/2005/8/layout/hierarchy2"/>
    <dgm:cxn modelId="{C7C51CE6-C11C-4E25-AFC5-401A52A2F8C4}" type="presParOf" srcId="{DF8C4626-52E9-4EF2-9118-2961677E9BC0}" destId="{015E4E10-1953-4F07-BCD9-67B6847B4C92}" srcOrd="1" destOrd="0" presId="urn:microsoft.com/office/officeart/2005/8/layout/hierarchy2"/>
    <dgm:cxn modelId="{A828C301-3508-4FF7-95B6-C6EE69670E79}" type="presParOf" srcId="{015E4E10-1953-4F07-BCD9-67B6847B4C92}" destId="{C5C69D2D-AFE2-4D6B-8B85-06B829D05B2B}" srcOrd="0" destOrd="0" presId="urn:microsoft.com/office/officeart/2005/8/layout/hierarchy2"/>
    <dgm:cxn modelId="{F0F0943F-7627-4CB6-B2CB-A49E0F6F336D}" type="presParOf" srcId="{015E4E10-1953-4F07-BCD9-67B6847B4C92}" destId="{362A99D8-B3EC-425E-940B-3FDC10F8C21C}" srcOrd="1" destOrd="0" presId="urn:microsoft.com/office/officeart/2005/8/layout/hierarchy2"/>
    <dgm:cxn modelId="{EA2CA3E7-787C-4327-B654-5B6789BCC6D7}" type="presParOf" srcId="{362A99D8-B3EC-425E-940B-3FDC10F8C21C}" destId="{FF09DA52-E3D7-41CC-A5AA-4C80DD1E0750}" srcOrd="0" destOrd="0" presId="urn:microsoft.com/office/officeart/2005/8/layout/hierarchy2"/>
    <dgm:cxn modelId="{0EBBC756-DEBB-4D6E-A98F-6B60F22DAA03}" type="presParOf" srcId="{FF09DA52-E3D7-41CC-A5AA-4C80DD1E0750}" destId="{D404EF23-026B-4DC9-B826-CE6EB5EBA8F9}" srcOrd="0" destOrd="0" presId="urn:microsoft.com/office/officeart/2005/8/layout/hierarchy2"/>
    <dgm:cxn modelId="{1542B4C9-48C1-4077-8597-B5264E91F4DB}" type="presParOf" srcId="{362A99D8-B3EC-425E-940B-3FDC10F8C21C}" destId="{2A3A78FC-6213-4D10-BC81-39188D455A26}" srcOrd="1" destOrd="0" presId="urn:microsoft.com/office/officeart/2005/8/layout/hierarchy2"/>
    <dgm:cxn modelId="{DF429A21-0CE6-47DD-B8AB-A3127A754E4A}" type="presParOf" srcId="{2A3A78FC-6213-4D10-BC81-39188D455A26}" destId="{2E6A21BA-40C5-42D1-9D82-A7538C5D8185}" srcOrd="0" destOrd="0" presId="urn:microsoft.com/office/officeart/2005/8/layout/hierarchy2"/>
    <dgm:cxn modelId="{B48CD8E3-A76C-4CFC-8AF5-510353C9D8F3}" type="presParOf" srcId="{2A3A78FC-6213-4D10-BC81-39188D455A26}" destId="{8108F9FD-0FFF-4A03-A3C2-AF4AA100B335}" srcOrd="1" destOrd="0" presId="urn:microsoft.com/office/officeart/2005/8/layout/hierarchy2"/>
    <dgm:cxn modelId="{86243186-B558-46DF-9F82-7B7154250A27}" type="presParOf" srcId="{8108F9FD-0FFF-4A03-A3C2-AF4AA100B335}" destId="{B5639E9C-7B8B-4EF5-9EAE-D3FBE8F5C76D}" srcOrd="0" destOrd="0" presId="urn:microsoft.com/office/officeart/2005/8/layout/hierarchy2"/>
    <dgm:cxn modelId="{0D4CE44D-781C-41D5-8616-2FE9D1F4AB71}" type="presParOf" srcId="{B5639E9C-7B8B-4EF5-9EAE-D3FBE8F5C76D}" destId="{A3975893-7E60-4D4F-9610-E92B5DAFC502}" srcOrd="0" destOrd="0" presId="urn:microsoft.com/office/officeart/2005/8/layout/hierarchy2"/>
    <dgm:cxn modelId="{EC2817A6-18CD-46D7-9DEA-9415D955AC90}" type="presParOf" srcId="{8108F9FD-0FFF-4A03-A3C2-AF4AA100B335}" destId="{482E2513-C4A2-41F8-A7EF-C54704061814}" srcOrd="1" destOrd="0" presId="urn:microsoft.com/office/officeart/2005/8/layout/hierarchy2"/>
    <dgm:cxn modelId="{7363A95B-967E-4828-A1FD-5B9501920F16}" type="presParOf" srcId="{482E2513-C4A2-41F8-A7EF-C54704061814}" destId="{4FFD9E7D-D326-40B4-918B-42E3571E12BB}" srcOrd="0" destOrd="0" presId="urn:microsoft.com/office/officeart/2005/8/layout/hierarchy2"/>
    <dgm:cxn modelId="{76C3ED23-EF36-4932-974E-BE0A71D16FEB}" type="presParOf" srcId="{482E2513-C4A2-41F8-A7EF-C54704061814}" destId="{D058392C-507C-416B-A1CC-E451CB42E0A9}" srcOrd="1" destOrd="0" presId="urn:microsoft.com/office/officeart/2005/8/layout/hierarchy2"/>
    <dgm:cxn modelId="{877D01DF-E9A6-46E3-AC23-F131BB0BCDDB}" type="presParOf" srcId="{D058392C-507C-416B-A1CC-E451CB42E0A9}" destId="{802CF4F2-606F-4BBD-A48E-9E1527BAAFAD}" srcOrd="0" destOrd="0" presId="urn:microsoft.com/office/officeart/2005/8/layout/hierarchy2"/>
    <dgm:cxn modelId="{7276C41D-198E-496C-A7F4-06E4204FC22E}" type="presParOf" srcId="{802CF4F2-606F-4BBD-A48E-9E1527BAAFAD}" destId="{D71EF2BD-2F96-45E0-8A1C-6A9905A41F50}" srcOrd="0" destOrd="0" presId="urn:microsoft.com/office/officeart/2005/8/layout/hierarchy2"/>
    <dgm:cxn modelId="{74B853A6-309B-4317-A6D4-512CE4A82868}" type="presParOf" srcId="{D058392C-507C-416B-A1CC-E451CB42E0A9}" destId="{DCCD6121-87CC-423A-808F-1F86BE1FA43B}" srcOrd="1" destOrd="0" presId="urn:microsoft.com/office/officeart/2005/8/layout/hierarchy2"/>
    <dgm:cxn modelId="{7476128F-432B-4D62-A1DA-64F89B7BAFA2}" type="presParOf" srcId="{DCCD6121-87CC-423A-808F-1F86BE1FA43B}" destId="{781856AF-E0F2-43D8-9B42-5A3D8CE6099A}" srcOrd="0" destOrd="0" presId="urn:microsoft.com/office/officeart/2005/8/layout/hierarchy2"/>
    <dgm:cxn modelId="{1AC9EBBE-3E59-43C7-9A45-380F459E044A}" type="presParOf" srcId="{DCCD6121-87CC-423A-808F-1F86BE1FA43B}" destId="{A5398343-DB07-44F9-A560-9F13EE29BB34}" srcOrd="1" destOrd="0" presId="urn:microsoft.com/office/officeart/2005/8/layout/hierarchy2"/>
    <dgm:cxn modelId="{A9B5A2F6-434A-483D-BF93-2E1F5BDC0683}" type="presParOf" srcId="{8108F9FD-0FFF-4A03-A3C2-AF4AA100B335}" destId="{FECB0E45-9C2B-4C32-BE59-CFD3EFA03954}" srcOrd="2" destOrd="0" presId="urn:microsoft.com/office/officeart/2005/8/layout/hierarchy2"/>
    <dgm:cxn modelId="{911FFD80-8931-4CEC-999A-2EE4F56091E1}" type="presParOf" srcId="{FECB0E45-9C2B-4C32-BE59-CFD3EFA03954}" destId="{D600C5E1-260D-4DA9-BAA0-8E574DE2278F}" srcOrd="0" destOrd="0" presId="urn:microsoft.com/office/officeart/2005/8/layout/hierarchy2"/>
    <dgm:cxn modelId="{742E6437-DE28-465E-A40A-B69A5A17393F}" type="presParOf" srcId="{8108F9FD-0FFF-4A03-A3C2-AF4AA100B335}" destId="{34111DDF-4C97-4AF5-8763-B22EFA84FB9C}" srcOrd="3" destOrd="0" presId="urn:microsoft.com/office/officeart/2005/8/layout/hierarchy2"/>
    <dgm:cxn modelId="{22170CD7-CB61-4DCF-8A34-9C13B16374BC}" type="presParOf" srcId="{34111DDF-4C97-4AF5-8763-B22EFA84FB9C}" destId="{BCC2238F-7B66-4ED1-ABED-0B041EFB4E89}" srcOrd="0" destOrd="0" presId="urn:microsoft.com/office/officeart/2005/8/layout/hierarchy2"/>
    <dgm:cxn modelId="{AC4B261D-A6FF-42AA-97D2-A8CD176E3EE2}" type="presParOf" srcId="{34111DDF-4C97-4AF5-8763-B22EFA84FB9C}" destId="{8DC69DC0-5FB0-46F5-92D3-007EC3AFC1D2}" srcOrd="1" destOrd="0" presId="urn:microsoft.com/office/officeart/2005/8/layout/hierarchy2"/>
    <dgm:cxn modelId="{2A4B0409-759F-4BDD-A87E-5514BB8193F9}" type="presParOf" srcId="{8DC69DC0-5FB0-46F5-92D3-007EC3AFC1D2}" destId="{A89302D9-A042-4731-A95A-8CFF017C1179}" srcOrd="0" destOrd="0" presId="urn:microsoft.com/office/officeart/2005/8/layout/hierarchy2"/>
    <dgm:cxn modelId="{C1EDDCA2-1A28-4B64-8AFC-4CC9E4506F87}" type="presParOf" srcId="{A89302D9-A042-4731-A95A-8CFF017C1179}" destId="{16A56F46-FDFD-4678-BB0B-0E1C85178F2F}" srcOrd="0" destOrd="0" presId="urn:microsoft.com/office/officeart/2005/8/layout/hierarchy2"/>
    <dgm:cxn modelId="{1A23E23C-69AD-4A1E-98F4-227E6FAB198A}" type="presParOf" srcId="{8DC69DC0-5FB0-46F5-92D3-007EC3AFC1D2}" destId="{1FD28B22-D134-40B3-A51C-4E6909380FF3}" srcOrd="1" destOrd="0" presId="urn:microsoft.com/office/officeart/2005/8/layout/hierarchy2"/>
    <dgm:cxn modelId="{A7A010CD-856C-41AC-B21C-FA90D82CA06D}" type="presParOf" srcId="{1FD28B22-D134-40B3-A51C-4E6909380FF3}" destId="{CA50975E-8020-4B65-A281-E965709B2367}" srcOrd="0" destOrd="0" presId="urn:microsoft.com/office/officeart/2005/8/layout/hierarchy2"/>
    <dgm:cxn modelId="{72B28226-0256-4B38-A8B7-CE76AB0BFC3C}" type="presParOf" srcId="{1FD28B22-D134-40B3-A51C-4E6909380FF3}" destId="{D179C8E1-3D6E-43BD-86DB-95CA815DFB32}" srcOrd="1" destOrd="0" presId="urn:microsoft.com/office/officeart/2005/8/layout/hierarchy2"/>
    <dgm:cxn modelId="{61A5BB20-CEE4-4A81-B02F-81B498951F12}" type="presParOf" srcId="{DF8C4626-52E9-4EF2-9118-2961677E9BC0}" destId="{CFB31F60-4A6C-418D-AA25-967D091FE2D0}" srcOrd="2" destOrd="0" presId="urn:microsoft.com/office/officeart/2005/8/layout/hierarchy2"/>
    <dgm:cxn modelId="{1BBD7D4B-5F19-42B1-9850-A74E9E80E132}" type="presParOf" srcId="{CFB31F60-4A6C-418D-AA25-967D091FE2D0}" destId="{71AA96DF-ACA5-4B3E-8A1A-0B753ACF43D2}" srcOrd="0" destOrd="0" presId="urn:microsoft.com/office/officeart/2005/8/layout/hierarchy2"/>
    <dgm:cxn modelId="{691D5C4D-C25E-4D3C-B6B8-F991B4756AFB}" type="presParOf" srcId="{DF8C4626-52E9-4EF2-9118-2961677E9BC0}" destId="{62AC8472-B086-48DE-A3FA-2B9CC5E9F2B3}" srcOrd="3" destOrd="0" presId="urn:microsoft.com/office/officeart/2005/8/layout/hierarchy2"/>
    <dgm:cxn modelId="{06EBE2EC-F8DF-49F5-B920-BE17A4999BAC}" type="presParOf" srcId="{62AC8472-B086-48DE-A3FA-2B9CC5E9F2B3}" destId="{47DE8B57-F99C-4A96-9E19-8BD28B4283E9}" srcOrd="0" destOrd="0" presId="urn:microsoft.com/office/officeart/2005/8/layout/hierarchy2"/>
    <dgm:cxn modelId="{0FC80BE6-50C4-4AC6-BED6-57C60A9A4C41}" type="presParOf" srcId="{62AC8472-B086-48DE-A3FA-2B9CC5E9F2B3}" destId="{D133CC18-19AD-4C0B-8158-952C44CA7F0E}" srcOrd="1" destOrd="0" presId="urn:microsoft.com/office/officeart/2005/8/layout/hierarchy2"/>
    <dgm:cxn modelId="{60442836-7AAE-4727-BC69-9532A2A2D8F5}" type="presParOf" srcId="{D133CC18-19AD-4C0B-8158-952C44CA7F0E}" destId="{C49AF3A0-15A1-44CE-9F9D-3F50B63AAFCD}" srcOrd="0" destOrd="0" presId="urn:microsoft.com/office/officeart/2005/8/layout/hierarchy2"/>
    <dgm:cxn modelId="{7C7E065A-5A3A-43C2-AE84-AC1184FCC52A}" type="presParOf" srcId="{C49AF3A0-15A1-44CE-9F9D-3F50B63AAFCD}" destId="{F94D1903-FDED-4761-AEED-977EEFDAC161}" srcOrd="0" destOrd="0" presId="urn:microsoft.com/office/officeart/2005/8/layout/hierarchy2"/>
    <dgm:cxn modelId="{06334E2E-9F5E-4A5F-BF93-6F0C644ABBA1}" type="presParOf" srcId="{D133CC18-19AD-4C0B-8158-952C44CA7F0E}" destId="{B10D9EDF-D9CF-4A1B-A6C8-82C9305B75AA}" srcOrd="1" destOrd="0" presId="urn:microsoft.com/office/officeart/2005/8/layout/hierarchy2"/>
    <dgm:cxn modelId="{902D93C0-3F2C-42A7-910D-F416C308065A}" type="presParOf" srcId="{B10D9EDF-D9CF-4A1B-A6C8-82C9305B75AA}" destId="{3303198F-3F4D-4B0F-8300-E85A6481CCA0}" srcOrd="0" destOrd="0" presId="urn:microsoft.com/office/officeart/2005/8/layout/hierarchy2"/>
    <dgm:cxn modelId="{04433B30-F165-44B2-95A4-7DAE3994F2BF}" type="presParOf" srcId="{B10D9EDF-D9CF-4A1B-A6C8-82C9305B75AA}" destId="{609A094A-0059-433E-BC5E-31ADB07758E4}" srcOrd="1" destOrd="0" presId="urn:microsoft.com/office/officeart/2005/8/layout/hierarchy2"/>
    <dgm:cxn modelId="{6F993088-1454-4BDE-8F96-24ADE989C3BA}" type="presParOf" srcId="{609A094A-0059-433E-BC5E-31ADB07758E4}" destId="{8925B12A-140E-44BC-A699-141B0026D718}" srcOrd="0" destOrd="0" presId="urn:microsoft.com/office/officeart/2005/8/layout/hierarchy2"/>
    <dgm:cxn modelId="{29890ABA-BA43-4949-90B2-D5239F22D87D}" type="presParOf" srcId="{8925B12A-140E-44BC-A699-141B0026D718}" destId="{E88E3E4F-0E39-4F0D-8DCC-1297E19D4A22}" srcOrd="0" destOrd="0" presId="urn:microsoft.com/office/officeart/2005/8/layout/hierarchy2"/>
    <dgm:cxn modelId="{8AD18844-014E-4A11-AC23-D67739E6E995}" type="presParOf" srcId="{609A094A-0059-433E-BC5E-31ADB07758E4}" destId="{707466CC-2695-474D-9C26-F07A45976320}" srcOrd="1" destOrd="0" presId="urn:microsoft.com/office/officeart/2005/8/layout/hierarchy2"/>
    <dgm:cxn modelId="{9D310817-7C3E-4878-9922-5E94BD8465F9}" type="presParOf" srcId="{707466CC-2695-474D-9C26-F07A45976320}" destId="{A4E135E1-7085-4664-B142-4882B9DAF156}" srcOrd="0" destOrd="0" presId="urn:microsoft.com/office/officeart/2005/8/layout/hierarchy2"/>
    <dgm:cxn modelId="{B63C47DB-3C13-4547-A83E-5FDC6FA63D0B}" type="presParOf" srcId="{707466CC-2695-474D-9C26-F07A45976320}" destId="{D05C0E09-0800-4477-8FBE-4016D4B5340D}" srcOrd="1" destOrd="0" presId="urn:microsoft.com/office/officeart/2005/8/layout/hierarchy2"/>
    <dgm:cxn modelId="{DDE2901A-C3EF-4D63-A744-65A8142D3505}" type="presParOf" srcId="{D05C0E09-0800-4477-8FBE-4016D4B5340D}" destId="{22F1AF66-11C6-444B-AE69-5B326857C878}" srcOrd="0" destOrd="0" presId="urn:microsoft.com/office/officeart/2005/8/layout/hierarchy2"/>
    <dgm:cxn modelId="{7615781D-4BBB-474B-A674-3678A2D1C5FB}" type="presParOf" srcId="{22F1AF66-11C6-444B-AE69-5B326857C878}" destId="{60E4D494-FF76-4E1C-84D9-7CE46148671E}" srcOrd="0" destOrd="0" presId="urn:microsoft.com/office/officeart/2005/8/layout/hierarchy2"/>
    <dgm:cxn modelId="{BC781AD1-9BC8-41EB-882D-B5739EB74DA6}" type="presParOf" srcId="{D05C0E09-0800-4477-8FBE-4016D4B5340D}" destId="{60A55F1A-5187-43FA-AF4B-C38D25A1E269}" srcOrd="1" destOrd="0" presId="urn:microsoft.com/office/officeart/2005/8/layout/hierarchy2"/>
    <dgm:cxn modelId="{DFEF4092-652C-4976-B2B9-2F350625683C}" type="presParOf" srcId="{60A55F1A-5187-43FA-AF4B-C38D25A1E269}" destId="{6BAB8F54-E47F-4242-B2C8-7F9BAE73AEA3}" srcOrd="0" destOrd="0" presId="urn:microsoft.com/office/officeart/2005/8/layout/hierarchy2"/>
    <dgm:cxn modelId="{6CDCB865-030C-40E6-9163-A8854179D55B}" type="presParOf" srcId="{60A55F1A-5187-43FA-AF4B-C38D25A1E269}" destId="{934B11C7-DCAD-4F2E-BC16-5B49393195F7}" srcOrd="1" destOrd="0" presId="urn:microsoft.com/office/officeart/2005/8/layout/hierarchy2"/>
    <dgm:cxn modelId="{3519BA6F-E690-47F3-8840-82598354369C}" type="presParOf" srcId="{934B11C7-DCAD-4F2E-BC16-5B49393195F7}" destId="{5A6E6464-1A03-4129-98DC-A65010963953}" srcOrd="0" destOrd="0" presId="urn:microsoft.com/office/officeart/2005/8/layout/hierarchy2"/>
    <dgm:cxn modelId="{64FCF637-390E-4586-9EFD-4475A9A58098}" type="presParOf" srcId="{5A6E6464-1A03-4129-98DC-A65010963953}" destId="{7F9D53F3-B55D-4EA8-9145-224BB375A711}" srcOrd="0" destOrd="0" presId="urn:microsoft.com/office/officeart/2005/8/layout/hierarchy2"/>
    <dgm:cxn modelId="{1358EBAE-D235-4B58-93E1-54ACEA21F627}" type="presParOf" srcId="{934B11C7-DCAD-4F2E-BC16-5B49393195F7}" destId="{08F97371-CBD0-4F7D-9FE6-9A2C190792D5}" srcOrd="1" destOrd="0" presId="urn:microsoft.com/office/officeart/2005/8/layout/hierarchy2"/>
    <dgm:cxn modelId="{459C56E7-0779-4BDE-9462-72CA5F722E44}" type="presParOf" srcId="{08F97371-CBD0-4F7D-9FE6-9A2C190792D5}" destId="{D3C02DE9-83FA-4541-BADA-708F4D60449E}" srcOrd="0" destOrd="0" presId="urn:microsoft.com/office/officeart/2005/8/layout/hierarchy2"/>
    <dgm:cxn modelId="{626D0E22-6D42-4E63-90A9-32A9C383B628}" type="presParOf" srcId="{08F97371-CBD0-4F7D-9FE6-9A2C190792D5}" destId="{1EC060CA-6226-414F-BD3A-43507BC26EAC}" srcOrd="1" destOrd="0" presId="urn:microsoft.com/office/officeart/2005/8/layout/hierarchy2"/>
    <dgm:cxn modelId="{736F3378-2748-4CC8-847A-23C2B875D5E3}" type="presParOf" srcId="{934B11C7-DCAD-4F2E-BC16-5B49393195F7}" destId="{5CA9D674-9E76-45CE-B1E8-985CCFD7BCAF}" srcOrd="2" destOrd="0" presId="urn:microsoft.com/office/officeart/2005/8/layout/hierarchy2"/>
    <dgm:cxn modelId="{B738B15B-78B4-4FD3-9CE3-C5EE28E2FF16}" type="presParOf" srcId="{5CA9D674-9E76-45CE-B1E8-985CCFD7BCAF}" destId="{0137A486-1265-4B6C-AE11-23F5E6F6F070}" srcOrd="0" destOrd="0" presId="urn:microsoft.com/office/officeart/2005/8/layout/hierarchy2"/>
    <dgm:cxn modelId="{DE23E588-3C18-42D2-A60D-A30793F27252}" type="presParOf" srcId="{934B11C7-DCAD-4F2E-BC16-5B49393195F7}" destId="{0689432F-BFC3-480C-B0D4-14195FE39C06}" srcOrd="3" destOrd="0" presId="urn:microsoft.com/office/officeart/2005/8/layout/hierarchy2"/>
    <dgm:cxn modelId="{9FD6B462-3325-461A-8F13-9E7A3A654988}" type="presParOf" srcId="{0689432F-BFC3-480C-B0D4-14195FE39C06}" destId="{6A811C19-6FB6-41DA-AF1E-72200963ACDC}" srcOrd="0" destOrd="0" presId="urn:microsoft.com/office/officeart/2005/8/layout/hierarchy2"/>
    <dgm:cxn modelId="{892553D5-34FB-4011-AF98-E17ACAB8FE78}" type="presParOf" srcId="{0689432F-BFC3-480C-B0D4-14195FE39C06}" destId="{C34DC2E4-CE17-438B-8F6F-73821D436EF3}" srcOrd="1" destOrd="0" presId="urn:microsoft.com/office/officeart/2005/8/layout/hierarchy2"/>
    <dgm:cxn modelId="{947860C9-5FC9-4526-85A3-ABD5FF85AF82}" type="presParOf" srcId="{D05C0E09-0800-4477-8FBE-4016D4B5340D}" destId="{85383170-15F7-466D-A1D0-62EEE27AEFD4}" srcOrd="2" destOrd="0" presId="urn:microsoft.com/office/officeart/2005/8/layout/hierarchy2"/>
    <dgm:cxn modelId="{73FCD533-2F59-4214-8629-6F470D4C9C04}" type="presParOf" srcId="{85383170-15F7-466D-A1D0-62EEE27AEFD4}" destId="{9FA45383-C3FD-4A5C-8712-678131A84BA8}" srcOrd="0" destOrd="0" presId="urn:microsoft.com/office/officeart/2005/8/layout/hierarchy2"/>
    <dgm:cxn modelId="{9F4EBBBD-2865-4591-9676-0213E4104F29}" type="presParOf" srcId="{D05C0E09-0800-4477-8FBE-4016D4B5340D}" destId="{9CCDC579-C9C5-45FE-B9DB-73B52543B998}" srcOrd="3" destOrd="0" presId="urn:microsoft.com/office/officeart/2005/8/layout/hierarchy2"/>
    <dgm:cxn modelId="{4C82F9B8-A74D-4EB0-8910-B6E5A4AB3F43}" type="presParOf" srcId="{9CCDC579-C9C5-45FE-B9DB-73B52543B998}" destId="{90A20EA8-601E-440C-9C4F-390CC628A45C}" srcOrd="0" destOrd="0" presId="urn:microsoft.com/office/officeart/2005/8/layout/hierarchy2"/>
    <dgm:cxn modelId="{6DFCF63B-D3AF-4A30-9CB1-DD1432626AE1}" type="presParOf" srcId="{9CCDC579-C9C5-45FE-B9DB-73B52543B998}" destId="{5AA769E6-1167-4CF9-9B18-A504627A9E79}" srcOrd="1" destOrd="0" presId="urn:microsoft.com/office/officeart/2005/8/layout/hierarchy2"/>
    <dgm:cxn modelId="{D9BA5209-D5A6-42B3-B348-ED9DCFA4B4B2}" type="presParOf" srcId="{5AA769E6-1167-4CF9-9B18-A504627A9E79}" destId="{75A4A2FE-7AEC-4A16-8282-549FC4CC378A}" srcOrd="0" destOrd="0" presId="urn:microsoft.com/office/officeart/2005/8/layout/hierarchy2"/>
    <dgm:cxn modelId="{3EB52A91-E4CE-441C-9BE0-79F0B1FEF0A2}" type="presParOf" srcId="{75A4A2FE-7AEC-4A16-8282-549FC4CC378A}" destId="{61CC4595-059B-478D-A305-14E164F4C59F}" srcOrd="0" destOrd="0" presId="urn:microsoft.com/office/officeart/2005/8/layout/hierarchy2"/>
    <dgm:cxn modelId="{E2EDD5D6-77A2-41A6-8AD2-D7A286D31470}" type="presParOf" srcId="{5AA769E6-1167-4CF9-9B18-A504627A9E79}" destId="{B621E2C7-2AF4-439E-980C-CB5A7E934FDC}" srcOrd="1" destOrd="0" presId="urn:microsoft.com/office/officeart/2005/8/layout/hierarchy2"/>
    <dgm:cxn modelId="{578B659C-6229-4A40-858D-8E4A0FA10D26}" type="presParOf" srcId="{B621E2C7-2AF4-439E-980C-CB5A7E934FDC}" destId="{CDAECEB2-74F1-4827-BC3A-B8141C83B35F}" srcOrd="0" destOrd="0" presId="urn:microsoft.com/office/officeart/2005/8/layout/hierarchy2"/>
    <dgm:cxn modelId="{E1134BAC-354C-4F4F-A626-6AE11BC2D179}" type="presParOf" srcId="{B621E2C7-2AF4-439E-980C-CB5A7E934FDC}" destId="{04E98CCC-A089-4E34-B657-3D940E34469C}" srcOrd="1" destOrd="0" presId="urn:microsoft.com/office/officeart/2005/8/layout/hierarchy2"/>
    <dgm:cxn modelId="{D5142F0B-57E1-478E-B93C-49D2B54A1325}" type="presParOf" srcId="{5AA769E6-1167-4CF9-9B18-A504627A9E79}" destId="{E33EC2ED-6D9B-4B73-BEEB-DB477C3E29DE}" srcOrd="2" destOrd="0" presId="urn:microsoft.com/office/officeart/2005/8/layout/hierarchy2"/>
    <dgm:cxn modelId="{09136FDA-BB40-46A7-8720-C63A32BF38E3}" type="presParOf" srcId="{E33EC2ED-6D9B-4B73-BEEB-DB477C3E29DE}" destId="{4BB8079B-CD32-4088-902C-030C621613E3}" srcOrd="0" destOrd="0" presId="urn:microsoft.com/office/officeart/2005/8/layout/hierarchy2"/>
    <dgm:cxn modelId="{49BE6608-466E-49A4-9BAC-19F26F9E40A4}" type="presParOf" srcId="{5AA769E6-1167-4CF9-9B18-A504627A9E79}" destId="{D9444E54-89F7-44A5-818C-D5B34CD57928}" srcOrd="3" destOrd="0" presId="urn:microsoft.com/office/officeart/2005/8/layout/hierarchy2"/>
    <dgm:cxn modelId="{0111B59A-E76C-4EF9-BEDF-4E1A65E790A4}" type="presParOf" srcId="{D9444E54-89F7-44A5-818C-D5B34CD57928}" destId="{F7775F5F-AF68-4C25-97AF-980373647622}" srcOrd="0" destOrd="0" presId="urn:microsoft.com/office/officeart/2005/8/layout/hierarchy2"/>
    <dgm:cxn modelId="{1ADB90B7-FD4A-4181-A5DC-AA51F7748941}" type="presParOf" srcId="{D9444E54-89F7-44A5-818C-D5B34CD57928}" destId="{8FB00334-884F-498A-BCBF-DB61B4911E7C}"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005D54-0464-4C0D-8857-2C9E8080351B}" type="doc">
      <dgm:prSet loTypeId="urn:microsoft.com/office/officeart/2005/8/layout/hierarchy2" loCatId="hierarchy" qsTypeId="urn:microsoft.com/office/officeart/2005/8/quickstyle/simple1" qsCatId="simple" csTypeId="urn:microsoft.com/office/officeart/2005/8/colors/accent3_4" csCatId="accent3" phldr="1"/>
      <dgm:spPr/>
      <dgm:t>
        <a:bodyPr/>
        <a:lstStyle/>
        <a:p>
          <a:pPr rtl="1"/>
          <a:endParaRPr lang="fa-IR"/>
        </a:p>
      </dgm:t>
    </dgm:pt>
    <dgm:pt modelId="{95680B9A-5186-45C2-AFE5-9DAA4AB28B84}">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اشکال</a:t>
          </a:r>
          <a:endParaRPr lang="fa-IR" sz="1600" dirty="0">
            <a:cs typeface="B Koodak" pitchFamily="2" charset="-78"/>
          </a:endParaRPr>
        </a:p>
      </dgm:t>
    </dgm:pt>
    <dgm:pt modelId="{718FD942-CC7E-420D-B3CF-B25021E0EF94}" type="parTrans" cxnId="{E072443F-A01B-4606-93A4-1089E847FE2A}">
      <dgm:prSet/>
      <dgm:spPr/>
      <dgm:t>
        <a:bodyPr/>
        <a:lstStyle/>
        <a:p>
          <a:pPr rtl="1"/>
          <a:endParaRPr lang="fa-IR" sz="1600">
            <a:cs typeface="B Koodak" pitchFamily="2" charset="-78"/>
          </a:endParaRPr>
        </a:p>
      </dgm:t>
    </dgm:pt>
    <dgm:pt modelId="{FBB666FE-0484-47B2-9ED3-2FB33E6D0B4D}" type="sibTrans" cxnId="{E072443F-A01B-4606-93A4-1089E847FE2A}">
      <dgm:prSet/>
      <dgm:spPr/>
      <dgm:t>
        <a:bodyPr/>
        <a:lstStyle/>
        <a:p>
          <a:pPr rtl="1"/>
          <a:endParaRPr lang="fa-IR" sz="1600">
            <a:cs typeface="B Koodak" pitchFamily="2" charset="-78"/>
          </a:endParaRPr>
        </a:p>
      </dgm:t>
    </dgm:pt>
    <dgm:pt modelId="{DB8C7088-E4C2-4C4F-898F-E8B684027D95}">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اگر انبیا برای تکامل انسان آمده اند پس چرا انقدر در عالم فساد و کفر و طغیان وجود دارد؟</a:t>
          </a:r>
          <a:endParaRPr lang="fa-IR" sz="1600" dirty="0">
            <a:cs typeface="B Koodak" pitchFamily="2" charset="-78"/>
          </a:endParaRPr>
        </a:p>
      </dgm:t>
    </dgm:pt>
    <dgm:pt modelId="{80FA6D70-08B8-46E7-A0CA-001BA77C1C58}" type="parTrans" cxnId="{187886BF-0A51-4311-9D66-93CE02F84920}">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D5E6BC7F-97ED-4E6F-8EB0-41C54FC5F345}" type="sibTrans" cxnId="{187886BF-0A51-4311-9D66-93CE02F84920}">
      <dgm:prSet/>
      <dgm:spPr/>
      <dgm:t>
        <a:bodyPr/>
        <a:lstStyle/>
        <a:p>
          <a:pPr rtl="1"/>
          <a:endParaRPr lang="fa-IR" sz="1600">
            <a:cs typeface="B Koodak" pitchFamily="2" charset="-78"/>
          </a:endParaRPr>
        </a:p>
      </dgm:t>
    </dgm:pt>
    <dgm:pt modelId="{E4A752FD-29F7-4718-A3AC-82313B0267F2}">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آیا حکمت الهی اقتضا ندارد که اسباب دیگری برای جلوگیری از این فسادها بفرستد؟</a:t>
          </a:r>
          <a:endParaRPr lang="fa-IR" sz="1600" dirty="0">
            <a:cs typeface="B Koodak" pitchFamily="2" charset="-78"/>
          </a:endParaRPr>
        </a:p>
      </dgm:t>
    </dgm:pt>
    <dgm:pt modelId="{CD20AECE-BA03-46A8-950B-08735C4C5D83}" type="parTrans" cxnId="{C84C5242-1E14-4596-8FE7-C55BFF52CFE9}">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84DEF465-4393-4734-8A71-2FC3C8AB4898}" type="sibTrans" cxnId="{C84C5242-1E14-4596-8FE7-C55BFF52CFE9}">
      <dgm:prSet/>
      <dgm:spPr/>
      <dgm:t>
        <a:bodyPr/>
        <a:lstStyle/>
        <a:p>
          <a:pPr rtl="1"/>
          <a:endParaRPr lang="fa-IR" sz="1600">
            <a:cs typeface="B Koodak" pitchFamily="2" charset="-78"/>
          </a:endParaRPr>
        </a:p>
      </dgm:t>
    </dgm:pt>
    <dgm:pt modelId="{3840189C-561C-45A9-BB31-B42E83436011}">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پاسخ</a:t>
          </a:r>
          <a:endParaRPr lang="fa-IR" sz="1600" dirty="0">
            <a:cs typeface="B Koodak" pitchFamily="2" charset="-78"/>
          </a:endParaRPr>
        </a:p>
      </dgm:t>
    </dgm:pt>
    <dgm:pt modelId="{F5FF4078-D530-4432-8F0A-FC6E049CCFB3}" type="parTrans" cxnId="{622A3D2A-8234-49DC-A21C-F8EC60C1987D}">
      <dgm:prSet/>
      <dgm:spPr/>
      <dgm:t>
        <a:bodyPr/>
        <a:lstStyle/>
        <a:p>
          <a:pPr rtl="1"/>
          <a:endParaRPr lang="fa-IR" sz="1600">
            <a:cs typeface="B Koodak" pitchFamily="2" charset="-78"/>
          </a:endParaRPr>
        </a:p>
      </dgm:t>
    </dgm:pt>
    <dgm:pt modelId="{09FC3736-5EEA-4186-B538-164F34106E16}" type="sibTrans" cxnId="{622A3D2A-8234-49DC-A21C-F8EC60C1987D}">
      <dgm:prSet/>
      <dgm:spPr/>
      <dgm:t>
        <a:bodyPr/>
        <a:lstStyle/>
        <a:p>
          <a:pPr rtl="1"/>
          <a:endParaRPr lang="fa-IR" sz="1600">
            <a:cs typeface="B Koodak" pitchFamily="2" charset="-78"/>
          </a:endParaRPr>
        </a:p>
      </dgm:t>
    </dgm:pt>
    <dgm:pt modelId="{E39B2960-427E-4A9C-9CF0-0929F683A377}">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انبیا نیامده اند تا انسان را جبرا به تکامل برسانند </a:t>
          </a:r>
          <a:endParaRPr lang="fa-IR" sz="1600" dirty="0">
            <a:cs typeface="B Koodak" pitchFamily="2" charset="-78"/>
          </a:endParaRPr>
        </a:p>
      </dgm:t>
    </dgm:pt>
    <dgm:pt modelId="{DCFCB6C4-F463-45D9-9F89-BA2155B9129A}" type="parTrans" cxnId="{C609CCD6-080F-4AFE-A9C4-4860DD48C578}">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E5B45EE1-BED8-4726-A3A4-E0C533D7D492}" type="sibTrans" cxnId="{C609CCD6-080F-4AFE-A9C4-4860DD48C578}">
      <dgm:prSet/>
      <dgm:spPr/>
      <dgm:t>
        <a:bodyPr/>
        <a:lstStyle/>
        <a:p>
          <a:pPr rtl="1"/>
          <a:endParaRPr lang="fa-IR" sz="1600">
            <a:cs typeface="B Koodak" pitchFamily="2" charset="-78"/>
          </a:endParaRPr>
        </a:p>
      </dgm:t>
    </dgm:pt>
    <dgm:pt modelId="{9B49D237-1304-4457-BEDA-7C3AE8BE82BB}">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بلکه تکامل انسانها در اختیار داشتن آنهاست و لازمه آن سوء اختیار برخی از افراد بشر است</a:t>
          </a:r>
          <a:endParaRPr lang="fa-IR" sz="1600" dirty="0">
            <a:cs typeface="B Koodak" pitchFamily="2" charset="-78"/>
          </a:endParaRPr>
        </a:p>
      </dgm:t>
    </dgm:pt>
    <dgm:pt modelId="{C431C151-F0A3-40BD-9EDC-0693DF9BC62F}" type="parTrans" cxnId="{0E53963B-ACE2-4710-B824-C886565492E9}">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3E945099-98BA-451B-AE1B-FD9409B207DB}" type="sibTrans" cxnId="{0E53963B-ACE2-4710-B824-C886565492E9}">
      <dgm:prSet/>
      <dgm:spPr/>
      <dgm:t>
        <a:bodyPr/>
        <a:lstStyle/>
        <a:p>
          <a:pPr rtl="1"/>
          <a:endParaRPr lang="fa-IR" sz="1600">
            <a:cs typeface="B Koodak" pitchFamily="2" charset="-78"/>
          </a:endParaRPr>
        </a:p>
      </dgm:t>
    </dgm:pt>
    <dgm:pt modelId="{B8A2CB2A-1D30-4043-AA5E-CF663D699C1D}">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اگر خداوند متعال مطلقا از هر ظلم و فسادی به واسطه اسباب جلوگیری نماید غرض الهی از آفرینش انسان نقض می شود</a:t>
          </a:r>
          <a:endParaRPr lang="fa-IR" sz="1600" dirty="0">
            <a:cs typeface="B Koodak" pitchFamily="2" charset="-78"/>
          </a:endParaRPr>
        </a:p>
      </dgm:t>
    </dgm:pt>
    <dgm:pt modelId="{1544D6B9-9AC5-46D2-9C30-110248D0506B}" type="parTrans" cxnId="{1C0069C8-7522-4636-BAA7-2049CC78562F}">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AE2F7550-9456-422D-AD99-FE4B290D37F9}" type="sibTrans" cxnId="{1C0069C8-7522-4636-BAA7-2049CC78562F}">
      <dgm:prSet/>
      <dgm:spPr/>
      <dgm:t>
        <a:bodyPr/>
        <a:lstStyle/>
        <a:p>
          <a:pPr rtl="1"/>
          <a:endParaRPr lang="fa-IR" sz="1600">
            <a:cs typeface="B Koodak" pitchFamily="2" charset="-78"/>
          </a:endParaRPr>
        </a:p>
      </dgm:t>
    </dgm:pt>
    <dgm:pt modelId="{5E8AE5FA-289D-43B3-8267-EC62DEFFB497}">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تَبارَكَ الَّذِي بِيَدِهِ الْمُلْكُ وَ هُوَ عَلى‏ كُلِّ شَيْ‏ءٍ قَدِيرٌ الَّذِي خَلَقَ الْمَوْتَ وَ الْحَياةَ لِيَبْلُوَكُمْ أَيُّكُمْ أَحْسَنُ عَمَلا (ملک/1و2)</a:t>
          </a:r>
          <a:endParaRPr lang="fa-IR" sz="1600" dirty="0">
            <a:cs typeface="B Koodak" pitchFamily="2" charset="-78"/>
          </a:endParaRPr>
        </a:p>
      </dgm:t>
    </dgm:pt>
    <dgm:pt modelId="{182DCE57-7237-4E1F-BADF-9E19A77023CD}" type="parTrans" cxnId="{E477754C-2D57-469E-BEC0-4E33A95D4CFA}">
      <dgm:prSet/>
      <dgm:spPr/>
      <dgm:t>
        <a:bodyPr/>
        <a:lstStyle/>
        <a:p>
          <a:pPr rtl="1"/>
          <a:endParaRPr lang="fa-IR"/>
        </a:p>
      </dgm:t>
    </dgm:pt>
    <dgm:pt modelId="{3813F297-D849-4430-9E73-A28C6DA198CD}" type="sibTrans" cxnId="{E477754C-2D57-469E-BEC0-4E33A95D4CFA}">
      <dgm:prSet/>
      <dgm:spPr/>
      <dgm:t>
        <a:bodyPr/>
        <a:lstStyle/>
        <a:p>
          <a:pPr rtl="1"/>
          <a:endParaRPr lang="fa-IR"/>
        </a:p>
      </dgm:t>
    </dgm:pt>
    <dgm:pt modelId="{10A332E8-1633-47BB-BC7C-D2C3EDB9C585}" type="pres">
      <dgm:prSet presAssocID="{F9005D54-0464-4C0D-8857-2C9E8080351B}" presName="diagram" presStyleCnt="0">
        <dgm:presLayoutVars>
          <dgm:chPref val="1"/>
          <dgm:dir val="rev"/>
          <dgm:animOne val="branch"/>
          <dgm:animLvl val="lvl"/>
          <dgm:resizeHandles val="exact"/>
        </dgm:presLayoutVars>
      </dgm:prSet>
      <dgm:spPr/>
      <dgm:t>
        <a:bodyPr/>
        <a:lstStyle/>
        <a:p>
          <a:pPr rtl="1"/>
          <a:endParaRPr lang="fa-IR"/>
        </a:p>
      </dgm:t>
    </dgm:pt>
    <dgm:pt modelId="{F2E0E272-B8CB-4658-A377-E93A3277E68D}" type="pres">
      <dgm:prSet presAssocID="{95680B9A-5186-45C2-AFE5-9DAA4AB28B84}" presName="root1" presStyleCnt="0"/>
      <dgm:spPr/>
    </dgm:pt>
    <dgm:pt modelId="{58ED95AD-4C90-4201-A3B6-468126C11F00}" type="pres">
      <dgm:prSet presAssocID="{95680B9A-5186-45C2-AFE5-9DAA4AB28B84}" presName="LevelOneTextNode" presStyleLbl="node0" presStyleIdx="0" presStyleCnt="2" custScaleX="55374" custScaleY="67275">
        <dgm:presLayoutVars>
          <dgm:chPref val="3"/>
        </dgm:presLayoutVars>
      </dgm:prSet>
      <dgm:spPr/>
      <dgm:t>
        <a:bodyPr/>
        <a:lstStyle/>
        <a:p>
          <a:pPr rtl="1"/>
          <a:endParaRPr lang="fa-IR"/>
        </a:p>
      </dgm:t>
    </dgm:pt>
    <dgm:pt modelId="{1BECEEE5-9940-4DAA-84C7-7BD060B46EAC}" type="pres">
      <dgm:prSet presAssocID="{95680B9A-5186-45C2-AFE5-9DAA4AB28B84}" presName="level2hierChild" presStyleCnt="0"/>
      <dgm:spPr/>
    </dgm:pt>
    <dgm:pt modelId="{2B183BBE-C769-4163-99CB-6085D70469C9}" type="pres">
      <dgm:prSet presAssocID="{80FA6D70-08B8-46E7-A0CA-001BA77C1C58}" presName="conn2-1" presStyleLbl="parChTrans1D2" presStyleIdx="0" presStyleCnt="4"/>
      <dgm:spPr/>
      <dgm:t>
        <a:bodyPr/>
        <a:lstStyle/>
        <a:p>
          <a:pPr rtl="1"/>
          <a:endParaRPr lang="fa-IR"/>
        </a:p>
      </dgm:t>
    </dgm:pt>
    <dgm:pt modelId="{295B982A-1C02-44D5-A5A2-6D098C78E781}" type="pres">
      <dgm:prSet presAssocID="{80FA6D70-08B8-46E7-A0CA-001BA77C1C58}" presName="connTx" presStyleLbl="parChTrans1D2" presStyleIdx="0" presStyleCnt="4"/>
      <dgm:spPr/>
      <dgm:t>
        <a:bodyPr/>
        <a:lstStyle/>
        <a:p>
          <a:pPr rtl="1"/>
          <a:endParaRPr lang="fa-IR"/>
        </a:p>
      </dgm:t>
    </dgm:pt>
    <dgm:pt modelId="{1072F441-9C0E-425F-B9FB-C60C0ADE1C03}" type="pres">
      <dgm:prSet presAssocID="{DB8C7088-E4C2-4C4F-898F-E8B684027D95}" presName="root2" presStyleCnt="0"/>
      <dgm:spPr/>
    </dgm:pt>
    <dgm:pt modelId="{E05539CE-569F-43F4-8E1B-125E8325D3D4}" type="pres">
      <dgm:prSet presAssocID="{DB8C7088-E4C2-4C4F-898F-E8B684027D95}" presName="LevelTwoTextNode" presStyleLbl="node2" presStyleIdx="0" presStyleCnt="4" custScaleX="171710">
        <dgm:presLayoutVars>
          <dgm:chPref val="3"/>
        </dgm:presLayoutVars>
      </dgm:prSet>
      <dgm:spPr/>
      <dgm:t>
        <a:bodyPr/>
        <a:lstStyle/>
        <a:p>
          <a:pPr rtl="1"/>
          <a:endParaRPr lang="fa-IR"/>
        </a:p>
      </dgm:t>
    </dgm:pt>
    <dgm:pt modelId="{4E605E44-CCC4-4971-B8D4-C61EC0E9371C}" type="pres">
      <dgm:prSet presAssocID="{DB8C7088-E4C2-4C4F-898F-E8B684027D95}" presName="level3hierChild" presStyleCnt="0"/>
      <dgm:spPr/>
    </dgm:pt>
    <dgm:pt modelId="{72AEBF33-F111-4A36-A3DE-3F64D5C86EEA}" type="pres">
      <dgm:prSet presAssocID="{CD20AECE-BA03-46A8-950B-08735C4C5D83}" presName="conn2-1" presStyleLbl="parChTrans1D2" presStyleIdx="1" presStyleCnt="4"/>
      <dgm:spPr/>
      <dgm:t>
        <a:bodyPr/>
        <a:lstStyle/>
        <a:p>
          <a:pPr rtl="1"/>
          <a:endParaRPr lang="fa-IR"/>
        </a:p>
      </dgm:t>
    </dgm:pt>
    <dgm:pt modelId="{07AEBDA0-D395-40AF-8A24-1504B5CB7B52}" type="pres">
      <dgm:prSet presAssocID="{CD20AECE-BA03-46A8-950B-08735C4C5D83}" presName="connTx" presStyleLbl="parChTrans1D2" presStyleIdx="1" presStyleCnt="4"/>
      <dgm:spPr/>
      <dgm:t>
        <a:bodyPr/>
        <a:lstStyle/>
        <a:p>
          <a:pPr rtl="1"/>
          <a:endParaRPr lang="fa-IR"/>
        </a:p>
      </dgm:t>
    </dgm:pt>
    <dgm:pt modelId="{AFC0BBF2-707B-47F1-AC61-46C6356CB1BA}" type="pres">
      <dgm:prSet presAssocID="{E4A752FD-29F7-4718-A3AC-82313B0267F2}" presName="root2" presStyleCnt="0"/>
      <dgm:spPr/>
    </dgm:pt>
    <dgm:pt modelId="{EF498A7A-4D36-4350-AE5F-A126DBE90F7D}" type="pres">
      <dgm:prSet presAssocID="{E4A752FD-29F7-4718-A3AC-82313B0267F2}" presName="LevelTwoTextNode" presStyleLbl="node2" presStyleIdx="1" presStyleCnt="4" custScaleX="171710">
        <dgm:presLayoutVars>
          <dgm:chPref val="3"/>
        </dgm:presLayoutVars>
      </dgm:prSet>
      <dgm:spPr/>
      <dgm:t>
        <a:bodyPr/>
        <a:lstStyle/>
        <a:p>
          <a:pPr rtl="1"/>
          <a:endParaRPr lang="fa-IR"/>
        </a:p>
      </dgm:t>
    </dgm:pt>
    <dgm:pt modelId="{3CB8041A-AAFC-4F41-B1EF-30946A4220BB}" type="pres">
      <dgm:prSet presAssocID="{E4A752FD-29F7-4718-A3AC-82313B0267F2}" presName="level3hierChild" presStyleCnt="0"/>
      <dgm:spPr/>
    </dgm:pt>
    <dgm:pt modelId="{19B5815E-6BB0-48BB-8F0E-8CCE39760CF5}" type="pres">
      <dgm:prSet presAssocID="{3840189C-561C-45A9-BB31-B42E83436011}" presName="root1" presStyleCnt="0"/>
      <dgm:spPr/>
    </dgm:pt>
    <dgm:pt modelId="{E2F1F780-A036-433C-B03F-A677C0F8EBF1}" type="pres">
      <dgm:prSet presAssocID="{3840189C-561C-45A9-BB31-B42E83436011}" presName="LevelOneTextNode" presStyleLbl="node0" presStyleIdx="1" presStyleCnt="2" custScaleX="55374" custScaleY="67275">
        <dgm:presLayoutVars>
          <dgm:chPref val="3"/>
        </dgm:presLayoutVars>
      </dgm:prSet>
      <dgm:spPr/>
      <dgm:t>
        <a:bodyPr/>
        <a:lstStyle/>
        <a:p>
          <a:pPr rtl="1"/>
          <a:endParaRPr lang="fa-IR"/>
        </a:p>
      </dgm:t>
    </dgm:pt>
    <dgm:pt modelId="{B13E95E3-66F6-4673-A779-3B2A554B9ED7}" type="pres">
      <dgm:prSet presAssocID="{3840189C-561C-45A9-BB31-B42E83436011}" presName="level2hierChild" presStyleCnt="0"/>
      <dgm:spPr/>
    </dgm:pt>
    <dgm:pt modelId="{73E9E101-93F2-427B-9999-394BC02683C0}" type="pres">
      <dgm:prSet presAssocID="{DCFCB6C4-F463-45D9-9F89-BA2155B9129A}" presName="conn2-1" presStyleLbl="parChTrans1D2" presStyleIdx="2" presStyleCnt="4"/>
      <dgm:spPr/>
      <dgm:t>
        <a:bodyPr/>
        <a:lstStyle/>
        <a:p>
          <a:pPr rtl="1"/>
          <a:endParaRPr lang="fa-IR"/>
        </a:p>
      </dgm:t>
    </dgm:pt>
    <dgm:pt modelId="{42D688B9-375B-4588-AF07-6007720C400B}" type="pres">
      <dgm:prSet presAssocID="{DCFCB6C4-F463-45D9-9F89-BA2155B9129A}" presName="connTx" presStyleLbl="parChTrans1D2" presStyleIdx="2" presStyleCnt="4"/>
      <dgm:spPr/>
      <dgm:t>
        <a:bodyPr/>
        <a:lstStyle/>
        <a:p>
          <a:pPr rtl="1"/>
          <a:endParaRPr lang="fa-IR"/>
        </a:p>
      </dgm:t>
    </dgm:pt>
    <dgm:pt modelId="{A62E993E-4E5A-4939-9EF1-C61AC346D0DF}" type="pres">
      <dgm:prSet presAssocID="{E39B2960-427E-4A9C-9CF0-0929F683A377}" presName="root2" presStyleCnt="0"/>
      <dgm:spPr/>
    </dgm:pt>
    <dgm:pt modelId="{BCFFB66F-BF6A-41A8-B29E-9AC93ECBE011}" type="pres">
      <dgm:prSet presAssocID="{E39B2960-427E-4A9C-9CF0-0929F683A377}" presName="LevelTwoTextNode" presStyleLbl="node2" presStyleIdx="2" presStyleCnt="4">
        <dgm:presLayoutVars>
          <dgm:chPref val="3"/>
        </dgm:presLayoutVars>
      </dgm:prSet>
      <dgm:spPr/>
      <dgm:t>
        <a:bodyPr/>
        <a:lstStyle/>
        <a:p>
          <a:pPr rtl="1"/>
          <a:endParaRPr lang="fa-IR"/>
        </a:p>
      </dgm:t>
    </dgm:pt>
    <dgm:pt modelId="{B4FB588F-B31E-4A9C-AF72-D227D5C126C7}" type="pres">
      <dgm:prSet presAssocID="{E39B2960-427E-4A9C-9CF0-0929F683A377}" presName="level3hierChild" presStyleCnt="0"/>
      <dgm:spPr/>
    </dgm:pt>
    <dgm:pt modelId="{3A6AA2D9-62AB-4D39-9986-06D1DB03A94A}" type="pres">
      <dgm:prSet presAssocID="{C431C151-F0A3-40BD-9EDC-0693DF9BC62F}" presName="conn2-1" presStyleLbl="parChTrans1D3" presStyleIdx="0" presStyleCnt="2"/>
      <dgm:spPr/>
      <dgm:t>
        <a:bodyPr/>
        <a:lstStyle/>
        <a:p>
          <a:pPr rtl="1"/>
          <a:endParaRPr lang="fa-IR"/>
        </a:p>
      </dgm:t>
    </dgm:pt>
    <dgm:pt modelId="{E1C59361-D099-4F35-80B1-963F5C45D381}" type="pres">
      <dgm:prSet presAssocID="{C431C151-F0A3-40BD-9EDC-0693DF9BC62F}" presName="connTx" presStyleLbl="parChTrans1D3" presStyleIdx="0" presStyleCnt="2"/>
      <dgm:spPr/>
      <dgm:t>
        <a:bodyPr/>
        <a:lstStyle/>
        <a:p>
          <a:pPr rtl="1"/>
          <a:endParaRPr lang="fa-IR"/>
        </a:p>
      </dgm:t>
    </dgm:pt>
    <dgm:pt modelId="{1D832B82-24B2-4844-B02C-A51A0E41A847}" type="pres">
      <dgm:prSet presAssocID="{9B49D237-1304-4457-BEDA-7C3AE8BE82BB}" presName="root2" presStyleCnt="0"/>
      <dgm:spPr/>
    </dgm:pt>
    <dgm:pt modelId="{2A751A45-8353-4B51-ADB3-278B39878897}" type="pres">
      <dgm:prSet presAssocID="{9B49D237-1304-4457-BEDA-7C3AE8BE82BB}" presName="LevelTwoTextNode" presStyleLbl="node3" presStyleIdx="0" presStyleCnt="2" custScaleX="176618">
        <dgm:presLayoutVars>
          <dgm:chPref val="3"/>
        </dgm:presLayoutVars>
      </dgm:prSet>
      <dgm:spPr/>
      <dgm:t>
        <a:bodyPr/>
        <a:lstStyle/>
        <a:p>
          <a:pPr rtl="1"/>
          <a:endParaRPr lang="fa-IR"/>
        </a:p>
      </dgm:t>
    </dgm:pt>
    <dgm:pt modelId="{A29C07BA-81A6-4470-80AE-6B25ACCBDF88}" type="pres">
      <dgm:prSet presAssocID="{9B49D237-1304-4457-BEDA-7C3AE8BE82BB}" presName="level3hierChild" presStyleCnt="0"/>
      <dgm:spPr/>
    </dgm:pt>
    <dgm:pt modelId="{39C72A64-C3B7-41A4-B522-A18199DD6BBE}" type="pres">
      <dgm:prSet presAssocID="{1544D6B9-9AC5-46D2-9C30-110248D0506B}" presName="conn2-1" presStyleLbl="parChTrans1D2" presStyleIdx="3" presStyleCnt="4"/>
      <dgm:spPr/>
      <dgm:t>
        <a:bodyPr/>
        <a:lstStyle/>
        <a:p>
          <a:pPr rtl="1"/>
          <a:endParaRPr lang="fa-IR"/>
        </a:p>
      </dgm:t>
    </dgm:pt>
    <dgm:pt modelId="{55219A13-7306-4658-9D82-FBEE48489BC9}" type="pres">
      <dgm:prSet presAssocID="{1544D6B9-9AC5-46D2-9C30-110248D0506B}" presName="connTx" presStyleLbl="parChTrans1D2" presStyleIdx="3" presStyleCnt="4"/>
      <dgm:spPr/>
      <dgm:t>
        <a:bodyPr/>
        <a:lstStyle/>
        <a:p>
          <a:pPr rtl="1"/>
          <a:endParaRPr lang="fa-IR"/>
        </a:p>
      </dgm:t>
    </dgm:pt>
    <dgm:pt modelId="{7FBDBA1F-9578-46EF-88FB-F3D9CFF2D2E2}" type="pres">
      <dgm:prSet presAssocID="{B8A2CB2A-1D30-4043-AA5E-CF663D699C1D}" presName="root2" presStyleCnt="0"/>
      <dgm:spPr/>
    </dgm:pt>
    <dgm:pt modelId="{4820C865-A268-471F-90CC-C7D338CE0764}" type="pres">
      <dgm:prSet presAssocID="{B8A2CB2A-1D30-4043-AA5E-CF663D699C1D}" presName="LevelTwoTextNode" presStyleLbl="node2" presStyleIdx="3" presStyleCnt="4" custScaleX="226616">
        <dgm:presLayoutVars>
          <dgm:chPref val="3"/>
        </dgm:presLayoutVars>
      </dgm:prSet>
      <dgm:spPr/>
      <dgm:t>
        <a:bodyPr/>
        <a:lstStyle/>
        <a:p>
          <a:pPr rtl="1"/>
          <a:endParaRPr lang="fa-IR"/>
        </a:p>
      </dgm:t>
    </dgm:pt>
    <dgm:pt modelId="{5B8E68B3-6E7D-41A2-AAB7-C60E5887689A}" type="pres">
      <dgm:prSet presAssocID="{B8A2CB2A-1D30-4043-AA5E-CF663D699C1D}" presName="level3hierChild" presStyleCnt="0"/>
      <dgm:spPr/>
    </dgm:pt>
    <dgm:pt modelId="{E8789598-45B1-4D89-9525-0754F8F9FBB3}" type="pres">
      <dgm:prSet presAssocID="{182DCE57-7237-4E1F-BADF-9E19A77023CD}" presName="conn2-1" presStyleLbl="parChTrans1D3" presStyleIdx="1" presStyleCnt="2"/>
      <dgm:spPr/>
      <dgm:t>
        <a:bodyPr/>
        <a:lstStyle/>
        <a:p>
          <a:pPr rtl="1"/>
          <a:endParaRPr lang="fa-IR"/>
        </a:p>
      </dgm:t>
    </dgm:pt>
    <dgm:pt modelId="{B94E830C-3994-48E4-884D-91B2F62928E0}" type="pres">
      <dgm:prSet presAssocID="{182DCE57-7237-4E1F-BADF-9E19A77023CD}" presName="connTx" presStyleLbl="parChTrans1D3" presStyleIdx="1" presStyleCnt="2"/>
      <dgm:spPr/>
      <dgm:t>
        <a:bodyPr/>
        <a:lstStyle/>
        <a:p>
          <a:pPr rtl="1"/>
          <a:endParaRPr lang="fa-IR"/>
        </a:p>
      </dgm:t>
    </dgm:pt>
    <dgm:pt modelId="{97C9A598-24AB-4F8D-8606-69A7C85FC629}" type="pres">
      <dgm:prSet presAssocID="{5E8AE5FA-289D-43B3-8267-EC62DEFFB497}" presName="root2" presStyleCnt="0"/>
      <dgm:spPr/>
    </dgm:pt>
    <dgm:pt modelId="{A679C9FE-A6DB-4C25-A499-60426E1BEB65}" type="pres">
      <dgm:prSet presAssocID="{5E8AE5FA-289D-43B3-8267-EC62DEFFB497}" presName="LevelTwoTextNode" presStyleLbl="node3" presStyleIdx="1" presStyleCnt="2" custScaleX="107813" custScaleY="135666">
        <dgm:presLayoutVars>
          <dgm:chPref val="3"/>
        </dgm:presLayoutVars>
      </dgm:prSet>
      <dgm:spPr/>
      <dgm:t>
        <a:bodyPr/>
        <a:lstStyle/>
        <a:p>
          <a:pPr rtl="1"/>
          <a:endParaRPr lang="fa-IR"/>
        </a:p>
      </dgm:t>
    </dgm:pt>
    <dgm:pt modelId="{F55D5E11-1672-41D3-B442-AC4CC57935D3}" type="pres">
      <dgm:prSet presAssocID="{5E8AE5FA-289D-43B3-8267-EC62DEFFB497}" presName="level3hierChild" presStyleCnt="0"/>
      <dgm:spPr/>
    </dgm:pt>
  </dgm:ptLst>
  <dgm:cxnLst>
    <dgm:cxn modelId="{D12B9AC8-42C9-457E-8CAE-D63D8F91FA79}" type="presOf" srcId="{CD20AECE-BA03-46A8-950B-08735C4C5D83}" destId="{72AEBF33-F111-4A36-A3DE-3F64D5C86EEA}" srcOrd="0" destOrd="0" presId="urn:microsoft.com/office/officeart/2005/8/layout/hierarchy2"/>
    <dgm:cxn modelId="{A1B6E2CC-5A77-4EE6-B70E-5E68FFD324F6}" type="presOf" srcId="{C431C151-F0A3-40BD-9EDC-0693DF9BC62F}" destId="{3A6AA2D9-62AB-4D39-9986-06D1DB03A94A}" srcOrd="0" destOrd="0" presId="urn:microsoft.com/office/officeart/2005/8/layout/hierarchy2"/>
    <dgm:cxn modelId="{3652B0CF-7DAD-4005-9BA9-CAEB3C570BB4}" type="presOf" srcId="{5E8AE5FA-289D-43B3-8267-EC62DEFFB497}" destId="{A679C9FE-A6DB-4C25-A499-60426E1BEB65}" srcOrd="0" destOrd="0" presId="urn:microsoft.com/office/officeart/2005/8/layout/hierarchy2"/>
    <dgm:cxn modelId="{4BF900C9-5875-4D45-BEB4-CFA52DD2B930}" type="presOf" srcId="{F9005D54-0464-4C0D-8857-2C9E8080351B}" destId="{10A332E8-1633-47BB-BC7C-D2C3EDB9C585}" srcOrd="0" destOrd="0" presId="urn:microsoft.com/office/officeart/2005/8/layout/hierarchy2"/>
    <dgm:cxn modelId="{3D55B81F-8453-4EDC-88FE-977A8FABB62E}" type="presOf" srcId="{80FA6D70-08B8-46E7-A0CA-001BA77C1C58}" destId="{295B982A-1C02-44D5-A5A2-6D098C78E781}" srcOrd="1" destOrd="0" presId="urn:microsoft.com/office/officeart/2005/8/layout/hierarchy2"/>
    <dgm:cxn modelId="{ED0A7D2B-21AC-40CC-9E8F-0FE23AD947D1}" type="presOf" srcId="{182DCE57-7237-4E1F-BADF-9E19A77023CD}" destId="{E8789598-45B1-4D89-9525-0754F8F9FBB3}" srcOrd="0" destOrd="0" presId="urn:microsoft.com/office/officeart/2005/8/layout/hierarchy2"/>
    <dgm:cxn modelId="{76AA816B-E0C0-41E3-A02E-FB164A440FA2}" type="presOf" srcId="{80FA6D70-08B8-46E7-A0CA-001BA77C1C58}" destId="{2B183BBE-C769-4163-99CB-6085D70469C9}" srcOrd="0" destOrd="0" presId="urn:microsoft.com/office/officeart/2005/8/layout/hierarchy2"/>
    <dgm:cxn modelId="{7B397FF4-277C-4567-9D4C-58FF948C4138}" type="presOf" srcId="{E4A752FD-29F7-4718-A3AC-82313B0267F2}" destId="{EF498A7A-4D36-4350-AE5F-A126DBE90F7D}" srcOrd="0" destOrd="0" presId="urn:microsoft.com/office/officeart/2005/8/layout/hierarchy2"/>
    <dgm:cxn modelId="{CD3CB772-70D8-4A5D-88FF-603E5F0A248B}" type="presOf" srcId="{E39B2960-427E-4A9C-9CF0-0929F683A377}" destId="{BCFFB66F-BF6A-41A8-B29E-9AC93ECBE011}" srcOrd="0" destOrd="0" presId="urn:microsoft.com/office/officeart/2005/8/layout/hierarchy2"/>
    <dgm:cxn modelId="{547CF3AC-D246-42AE-900F-DBD7996A84F6}" type="presOf" srcId="{1544D6B9-9AC5-46D2-9C30-110248D0506B}" destId="{55219A13-7306-4658-9D82-FBEE48489BC9}" srcOrd="1" destOrd="0" presId="urn:microsoft.com/office/officeart/2005/8/layout/hierarchy2"/>
    <dgm:cxn modelId="{C5C8DCC2-D818-455D-B522-59A107E14F0A}" type="presOf" srcId="{182DCE57-7237-4E1F-BADF-9E19A77023CD}" destId="{B94E830C-3994-48E4-884D-91B2F62928E0}" srcOrd="1" destOrd="0" presId="urn:microsoft.com/office/officeart/2005/8/layout/hierarchy2"/>
    <dgm:cxn modelId="{7B21C011-D087-4B80-B091-9D903CEE3414}" type="presOf" srcId="{95680B9A-5186-45C2-AFE5-9DAA4AB28B84}" destId="{58ED95AD-4C90-4201-A3B6-468126C11F00}" srcOrd="0" destOrd="0" presId="urn:microsoft.com/office/officeart/2005/8/layout/hierarchy2"/>
    <dgm:cxn modelId="{E072443F-A01B-4606-93A4-1089E847FE2A}" srcId="{F9005D54-0464-4C0D-8857-2C9E8080351B}" destId="{95680B9A-5186-45C2-AFE5-9DAA4AB28B84}" srcOrd="0" destOrd="0" parTransId="{718FD942-CC7E-420D-B3CF-B25021E0EF94}" sibTransId="{FBB666FE-0484-47B2-9ED3-2FB33E6D0B4D}"/>
    <dgm:cxn modelId="{C84C5242-1E14-4596-8FE7-C55BFF52CFE9}" srcId="{95680B9A-5186-45C2-AFE5-9DAA4AB28B84}" destId="{E4A752FD-29F7-4718-A3AC-82313B0267F2}" srcOrd="1" destOrd="0" parTransId="{CD20AECE-BA03-46A8-950B-08735C4C5D83}" sibTransId="{84DEF465-4393-4734-8A71-2FC3C8AB4898}"/>
    <dgm:cxn modelId="{E477754C-2D57-469E-BEC0-4E33A95D4CFA}" srcId="{B8A2CB2A-1D30-4043-AA5E-CF663D699C1D}" destId="{5E8AE5FA-289D-43B3-8267-EC62DEFFB497}" srcOrd="0" destOrd="0" parTransId="{182DCE57-7237-4E1F-BADF-9E19A77023CD}" sibTransId="{3813F297-D849-4430-9E73-A28C6DA198CD}"/>
    <dgm:cxn modelId="{A8EC6A1F-0050-450D-B25D-3B87D69AF2F1}" type="presOf" srcId="{1544D6B9-9AC5-46D2-9C30-110248D0506B}" destId="{39C72A64-C3B7-41A4-B522-A18199DD6BBE}" srcOrd="0" destOrd="0" presId="urn:microsoft.com/office/officeart/2005/8/layout/hierarchy2"/>
    <dgm:cxn modelId="{F601B9F5-85D3-4DC7-A981-A1030591A9F5}" type="presOf" srcId="{C431C151-F0A3-40BD-9EDC-0693DF9BC62F}" destId="{E1C59361-D099-4F35-80B1-963F5C45D381}" srcOrd="1" destOrd="0" presId="urn:microsoft.com/office/officeart/2005/8/layout/hierarchy2"/>
    <dgm:cxn modelId="{0E53963B-ACE2-4710-B824-C886565492E9}" srcId="{E39B2960-427E-4A9C-9CF0-0929F683A377}" destId="{9B49D237-1304-4457-BEDA-7C3AE8BE82BB}" srcOrd="0" destOrd="0" parTransId="{C431C151-F0A3-40BD-9EDC-0693DF9BC62F}" sibTransId="{3E945099-98BA-451B-AE1B-FD9409B207DB}"/>
    <dgm:cxn modelId="{A393CE16-D9DA-4E39-B4C8-3509887555E6}" type="presOf" srcId="{DCFCB6C4-F463-45D9-9F89-BA2155B9129A}" destId="{73E9E101-93F2-427B-9999-394BC02683C0}" srcOrd="0" destOrd="0" presId="urn:microsoft.com/office/officeart/2005/8/layout/hierarchy2"/>
    <dgm:cxn modelId="{CEEC32D8-30BB-4725-AB62-F543C96045F8}" type="presOf" srcId="{CD20AECE-BA03-46A8-950B-08735C4C5D83}" destId="{07AEBDA0-D395-40AF-8A24-1504B5CB7B52}" srcOrd="1" destOrd="0" presId="urn:microsoft.com/office/officeart/2005/8/layout/hierarchy2"/>
    <dgm:cxn modelId="{187886BF-0A51-4311-9D66-93CE02F84920}" srcId="{95680B9A-5186-45C2-AFE5-9DAA4AB28B84}" destId="{DB8C7088-E4C2-4C4F-898F-E8B684027D95}" srcOrd="0" destOrd="0" parTransId="{80FA6D70-08B8-46E7-A0CA-001BA77C1C58}" sibTransId="{D5E6BC7F-97ED-4E6F-8EB0-41C54FC5F345}"/>
    <dgm:cxn modelId="{622A3D2A-8234-49DC-A21C-F8EC60C1987D}" srcId="{F9005D54-0464-4C0D-8857-2C9E8080351B}" destId="{3840189C-561C-45A9-BB31-B42E83436011}" srcOrd="1" destOrd="0" parTransId="{F5FF4078-D530-4432-8F0A-FC6E049CCFB3}" sibTransId="{09FC3736-5EEA-4186-B538-164F34106E16}"/>
    <dgm:cxn modelId="{0C1ED66C-E961-427E-994D-34209ED39105}" type="presOf" srcId="{3840189C-561C-45A9-BB31-B42E83436011}" destId="{E2F1F780-A036-433C-B03F-A677C0F8EBF1}" srcOrd="0" destOrd="0" presId="urn:microsoft.com/office/officeart/2005/8/layout/hierarchy2"/>
    <dgm:cxn modelId="{F1A65BA4-EF71-4209-ADE3-98AB84627057}" type="presOf" srcId="{DCFCB6C4-F463-45D9-9F89-BA2155B9129A}" destId="{42D688B9-375B-4588-AF07-6007720C400B}" srcOrd="1" destOrd="0" presId="urn:microsoft.com/office/officeart/2005/8/layout/hierarchy2"/>
    <dgm:cxn modelId="{C609CCD6-080F-4AFE-A9C4-4860DD48C578}" srcId="{3840189C-561C-45A9-BB31-B42E83436011}" destId="{E39B2960-427E-4A9C-9CF0-0929F683A377}" srcOrd="0" destOrd="0" parTransId="{DCFCB6C4-F463-45D9-9F89-BA2155B9129A}" sibTransId="{E5B45EE1-BED8-4726-A3A4-E0C533D7D492}"/>
    <dgm:cxn modelId="{1C0069C8-7522-4636-BAA7-2049CC78562F}" srcId="{3840189C-561C-45A9-BB31-B42E83436011}" destId="{B8A2CB2A-1D30-4043-AA5E-CF663D699C1D}" srcOrd="1" destOrd="0" parTransId="{1544D6B9-9AC5-46D2-9C30-110248D0506B}" sibTransId="{AE2F7550-9456-422D-AD99-FE4B290D37F9}"/>
    <dgm:cxn modelId="{6D4DD3CE-C182-4A01-8B18-ED6ECCD61EED}" type="presOf" srcId="{DB8C7088-E4C2-4C4F-898F-E8B684027D95}" destId="{E05539CE-569F-43F4-8E1B-125E8325D3D4}" srcOrd="0" destOrd="0" presId="urn:microsoft.com/office/officeart/2005/8/layout/hierarchy2"/>
    <dgm:cxn modelId="{5A829285-6FF1-4EB2-9DA4-6FA816E50A46}" type="presOf" srcId="{9B49D237-1304-4457-BEDA-7C3AE8BE82BB}" destId="{2A751A45-8353-4B51-ADB3-278B39878897}" srcOrd="0" destOrd="0" presId="urn:microsoft.com/office/officeart/2005/8/layout/hierarchy2"/>
    <dgm:cxn modelId="{0B2651DD-B213-4EE1-A684-FA6944DC9BCC}" type="presOf" srcId="{B8A2CB2A-1D30-4043-AA5E-CF663D699C1D}" destId="{4820C865-A268-471F-90CC-C7D338CE0764}" srcOrd="0" destOrd="0" presId="urn:microsoft.com/office/officeart/2005/8/layout/hierarchy2"/>
    <dgm:cxn modelId="{71DC0A4D-25D8-4502-B0E6-0A631C7DAA15}" type="presParOf" srcId="{10A332E8-1633-47BB-BC7C-D2C3EDB9C585}" destId="{F2E0E272-B8CB-4658-A377-E93A3277E68D}" srcOrd="0" destOrd="0" presId="urn:microsoft.com/office/officeart/2005/8/layout/hierarchy2"/>
    <dgm:cxn modelId="{1C94BCBA-C7EF-497C-B20F-0FDAFB23A344}" type="presParOf" srcId="{F2E0E272-B8CB-4658-A377-E93A3277E68D}" destId="{58ED95AD-4C90-4201-A3B6-468126C11F00}" srcOrd="0" destOrd="0" presId="urn:microsoft.com/office/officeart/2005/8/layout/hierarchy2"/>
    <dgm:cxn modelId="{CD7E2757-321C-4AAE-935D-42286FB7632C}" type="presParOf" srcId="{F2E0E272-B8CB-4658-A377-E93A3277E68D}" destId="{1BECEEE5-9940-4DAA-84C7-7BD060B46EAC}" srcOrd="1" destOrd="0" presId="urn:microsoft.com/office/officeart/2005/8/layout/hierarchy2"/>
    <dgm:cxn modelId="{5CE77DA0-2705-4BAC-B3CF-C2B0D9FB47E1}" type="presParOf" srcId="{1BECEEE5-9940-4DAA-84C7-7BD060B46EAC}" destId="{2B183BBE-C769-4163-99CB-6085D70469C9}" srcOrd="0" destOrd="0" presId="urn:microsoft.com/office/officeart/2005/8/layout/hierarchy2"/>
    <dgm:cxn modelId="{9C34CA44-FEE8-4A4A-BF46-4AC8B0901A11}" type="presParOf" srcId="{2B183BBE-C769-4163-99CB-6085D70469C9}" destId="{295B982A-1C02-44D5-A5A2-6D098C78E781}" srcOrd="0" destOrd="0" presId="urn:microsoft.com/office/officeart/2005/8/layout/hierarchy2"/>
    <dgm:cxn modelId="{C1C44559-21BA-48ED-A881-D75A8FD3F87A}" type="presParOf" srcId="{1BECEEE5-9940-4DAA-84C7-7BD060B46EAC}" destId="{1072F441-9C0E-425F-B9FB-C60C0ADE1C03}" srcOrd="1" destOrd="0" presId="urn:microsoft.com/office/officeart/2005/8/layout/hierarchy2"/>
    <dgm:cxn modelId="{A903FA8A-2662-4E34-9E6E-5EF35A70637E}" type="presParOf" srcId="{1072F441-9C0E-425F-B9FB-C60C0ADE1C03}" destId="{E05539CE-569F-43F4-8E1B-125E8325D3D4}" srcOrd="0" destOrd="0" presId="urn:microsoft.com/office/officeart/2005/8/layout/hierarchy2"/>
    <dgm:cxn modelId="{D084326C-CD7F-4C38-BC3B-2537B7BEB3C4}" type="presParOf" srcId="{1072F441-9C0E-425F-B9FB-C60C0ADE1C03}" destId="{4E605E44-CCC4-4971-B8D4-C61EC0E9371C}" srcOrd="1" destOrd="0" presId="urn:microsoft.com/office/officeart/2005/8/layout/hierarchy2"/>
    <dgm:cxn modelId="{5EED89B7-22FA-42A1-A04F-13899B3B8B38}" type="presParOf" srcId="{1BECEEE5-9940-4DAA-84C7-7BD060B46EAC}" destId="{72AEBF33-F111-4A36-A3DE-3F64D5C86EEA}" srcOrd="2" destOrd="0" presId="urn:microsoft.com/office/officeart/2005/8/layout/hierarchy2"/>
    <dgm:cxn modelId="{E1BEF026-60AF-442A-B338-854E72EE8AA9}" type="presParOf" srcId="{72AEBF33-F111-4A36-A3DE-3F64D5C86EEA}" destId="{07AEBDA0-D395-40AF-8A24-1504B5CB7B52}" srcOrd="0" destOrd="0" presId="urn:microsoft.com/office/officeart/2005/8/layout/hierarchy2"/>
    <dgm:cxn modelId="{CB63D742-FC0B-4982-A8EA-7E7B2548D727}" type="presParOf" srcId="{1BECEEE5-9940-4DAA-84C7-7BD060B46EAC}" destId="{AFC0BBF2-707B-47F1-AC61-46C6356CB1BA}" srcOrd="3" destOrd="0" presId="urn:microsoft.com/office/officeart/2005/8/layout/hierarchy2"/>
    <dgm:cxn modelId="{3394A2BF-E3ED-4578-85C1-9B7D6A9BB2EC}" type="presParOf" srcId="{AFC0BBF2-707B-47F1-AC61-46C6356CB1BA}" destId="{EF498A7A-4D36-4350-AE5F-A126DBE90F7D}" srcOrd="0" destOrd="0" presId="urn:microsoft.com/office/officeart/2005/8/layout/hierarchy2"/>
    <dgm:cxn modelId="{4733F581-4656-46D2-8669-C8B9B97B49B2}" type="presParOf" srcId="{AFC0BBF2-707B-47F1-AC61-46C6356CB1BA}" destId="{3CB8041A-AAFC-4F41-B1EF-30946A4220BB}" srcOrd="1" destOrd="0" presId="urn:microsoft.com/office/officeart/2005/8/layout/hierarchy2"/>
    <dgm:cxn modelId="{61A8E12E-A3FC-4C9E-A9D5-139652096708}" type="presParOf" srcId="{10A332E8-1633-47BB-BC7C-D2C3EDB9C585}" destId="{19B5815E-6BB0-48BB-8F0E-8CCE39760CF5}" srcOrd="1" destOrd="0" presId="urn:microsoft.com/office/officeart/2005/8/layout/hierarchy2"/>
    <dgm:cxn modelId="{0D33FABD-850E-4832-B50D-DDB18323F6A5}" type="presParOf" srcId="{19B5815E-6BB0-48BB-8F0E-8CCE39760CF5}" destId="{E2F1F780-A036-433C-B03F-A677C0F8EBF1}" srcOrd="0" destOrd="0" presId="urn:microsoft.com/office/officeart/2005/8/layout/hierarchy2"/>
    <dgm:cxn modelId="{99B70A6C-1C4E-42AA-B541-5E44D8773AB2}" type="presParOf" srcId="{19B5815E-6BB0-48BB-8F0E-8CCE39760CF5}" destId="{B13E95E3-66F6-4673-A779-3B2A554B9ED7}" srcOrd="1" destOrd="0" presId="urn:microsoft.com/office/officeart/2005/8/layout/hierarchy2"/>
    <dgm:cxn modelId="{7ECB3B32-C95D-4681-9FBA-7225C9C07C8D}" type="presParOf" srcId="{B13E95E3-66F6-4673-A779-3B2A554B9ED7}" destId="{73E9E101-93F2-427B-9999-394BC02683C0}" srcOrd="0" destOrd="0" presId="urn:microsoft.com/office/officeart/2005/8/layout/hierarchy2"/>
    <dgm:cxn modelId="{9A403B14-5219-4C8C-A1F5-4F1E7F2FE676}" type="presParOf" srcId="{73E9E101-93F2-427B-9999-394BC02683C0}" destId="{42D688B9-375B-4588-AF07-6007720C400B}" srcOrd="0" destOrd="0" presId="urn:microsoft.com/office/officeart/2005/8/layout/hierarchy2"/>
    <dgm:cxn modelId="{31684D51-58C3-49C8-9FDC-30E864AF9A78}" type="presParOf" srcId="{B13E95E3-66F6-4673-A779-3B2A554B9ED7}" destId="{A62E993E-4E5A-4939-9EF1-C61AC346D0DF}" srcOrd="1" destOrd="0" presId="urn:microsoft.com/office/officeart/2005/8/layout/hierarchy2"/>
    <dgm:cxn modelId="{6BA3CE46-DFB9-409A-B48C-15FA665DEB67}" type="presParOf" srcId="{A62E993E-4E5A-4939-9EF1-C61AC346D0DF}" destId="{BCFFB66F-BF6A-41A8-B29E-9AC93ECBE011}" srcOrd="0" destOrd="0" presId="urn:microsoft.com/office/officeart/2005/8/layout/hierarchy2"/>
    <dgm:cxn modelId="{5CFEB1DC-C971-4B5C-9CE4-C36848D9FB43}" type="presParOf" srcId="{A62E993E-4E5A-4939-9EF1-C61AC346D0DF}" destId="{B4FB588F-B31E-4A9C-AF72-D227D5C126C7}" srcOrd="1" destOrd="0" presId="urn:microsoft.com/office/officeart/2005/8/layout/hierarchy2"/>
    <dgm:cxn modelId="{1A98AA15-8C6B-435D-A1A9-04745E0A57B1}" type="presParOf" srcId="{B4FB588F-B31E-4A9C-AF72-D227D5C126C7}" destId="{3A6AA2D9-62AB-4D39-9986-06D1DB03A94A}" srcOrd="0" destOrd="0" presId="urn:microsoft.com/office/officeart/2005/8/layout/hierarchy2"/>
    <dgm:cxn modelId="{E0DE4CA2-7181-4BC2-8EEB-AC0EAC4C47B7}" type="presParOf" srcId="{3A6AA2D9-62AB-4D39-9986-06D1DB03A94A}" destId="{E1C59361-D099-4F35-80B1-963F5C45D381}" srcOrd="0" destOrd="0" presId="urn:microsoft.com/office/officeart/2005/8/layout/hierarchy2"/>
    <dgm:cxn modelId="{8B5EA847-0F30-4B7A-A239-115CCAB7B32A}" type="presParOf" srcId="{B4FB588F-B31E-4A9C-AF72-D227D5C126C7}" destId="{1D832B82-24B2-4844-B02C-A51A0E41A847}" srcOrd="1" destOrd="0" presId="urn:microsoft.com/office/officeart/2005/8/layout/hierarchy2"/>
    <dgm:cxn modelId="{9F717887-FCD9-470C-A01F-CEE0D389E453}" type="presParOf" srcId="{1D832B82-24B2-4844-B02C-A51A0E41A847}" destId="{2A751A45-8353-4B51-ADB3-278B39878897}" srcOrd="0" destOrd="0" presId="urn:microsoft.com/office/officeart/2005/8/layout/hierarchy2"/>
    <dgm:cxn modelId="{620998E7-3990-4898-A2A4-93D13C3F5E01}" type="presParOf" srcId="{1D832B82-24B2-4844-B02C-A51A0E41A847}" destId="{A29C07BA-81A6-4470-80AE-6B25ACCBDF88}" srcOrd="1" destOrd="0" presId="urn:microsoft.com/office/officeart/2005/8/layout/hierarchy2"/>
    <dgm:cxn modelId="{78162020-BD45-45F9-B0BC-3B1E3C87009E}" type="presParOf" srcId="{B13E95E3-66F6-4673-A779-3B2A554B9ED7}" destId="{39C72A64-C3B7-41A4-B522-A18199DD6BBE}" srcOrd="2" destOrd="0" presId="urn:microsoft.com/office/officeart/2005/8/layout/hierarchy2"/>
    <dgm:cxn modelId="{D78713B3-3E55-489D-A89E-CDB5926EDA1D}" type="presParOf" srcId="{39C72A64-C3B7-41A4-B522-A18199DD6BBE}" destId="{55219A13-7306-4658-9D82-FBEE48489BC9}" srcOrd="0" destOrd="0" presId="urn:microsoft.com/office/officeart/2005/8/layout/hierarchy2"/>
    <dgm:cxn modelId="{CE3C563D-10DD-485E-B565-A69FCA460CB3}" type="presParOf" srcId="{B13E95E3-66F6-4673-A779-3B2A554B9ED7}" destId="{7FBDBA1F-9578-46EF-88FB-F3D9CFF2D2E2}" srcOrd="3" destOrd="0" presId="urn:microsoft.com/office/officeart/2005/8/layout/hierarchy2"/>
    <dgm:cxn modelId="{E9CF738C-59BF-4B8F-B662-E07B1C35CCA1}" type="presParOf" srcId="{7FBDBA1F-9578-46EF-88FB-F3D9CFF2D2E2}" destId="{4820C865-A268-471F-90CC-C7D338CE0764}" srcOrd="0" destOrd="0" presId="urn:microsoft.com/office/officeart/2005/8/layout/hierarchy2"/>
    <dgm:cxn modelId="{BDFFE3EC-CE13-4F8B-B03A-19878BF0F9DA}" type="presParOf" srcId="{7FBDBA1F-9578-46EF-88FB-F3D9CFF2D2E2}" destId="{5B8E68B3-6E7D-41A2-AAB7-C60E5887689A}" srcOrd="1" destOrd="0" presId="urn:microsoft.com/office/officeart/2005/8/layout/hierarchy2"/>
    <dgm:cxn modelId="{047D6130-ADF0-4A9E-97FF-F265D3D3D5D1}" type="presParOf" srcId="{5B8E68B3-6E7D-41A2-AAB7-C60E5887689A}" destId="{E8789598-45B1-4D89-9525-0754F8F9FBB3}" srcOrd="0" destOrd="0" presId="urn:microsoft.com/office/officeart/2005/8/layout/hierarchy2"/>
    <dgm:cxn modelId="{C3358F57-1CC7-4C68-B6CA-B11398EA5EA3}" type="presParOf" srcId="{E8789598-45B1-4D89-9525-0754F8F9FBB3}" destId="{B94E830C-3994-48E4-884D-91B2F62928E0}" srcOrd="0" destOrd="0" presId="urn:microsoft.com/office/officeart/2005/8/layout/hierarchy2"/>
    <dgm:cxn modelId="{1B9ADD7E-FC4F-4770-9AEA-0030B7EFA5C4}" type="presParOf" srcId="{5B8E68B3-6E7D-41A2-AAB7-C60E5887689A}" destId="{97C9A598-24AB-4F8D-8606-69A7C85FC629}" srcOrd="1" destOrd="0" presId="urn:microsoft.com/office/officeart/2005/8/layout/hierarchy2"/>
    <dgm:cxn modelId="{701967CF-D284-4472-82AC-039B0A03B8EA}" type="presParOf" srcId="{97C9A598-24AB-4F8D-8606-69A7C85FC629}" destId="{A679C9FE-A6DB-4C25-A499-60426E1BEB65}" srcOrd="0" destOrd="0" presId="urn:microsoft.com/office/officeart/2005/8/layout/hierarchy2"/>
    <dgm:cxn modelId="{869F911C-042E-4FF2-BBA7-96C417A3A288}" type="presParOf" srcId="{97C9A598-24AB-4F8D-8606-69A7C85FC629}" destId="{F55D5E11-1672-41D3-B442-AC4CC57935D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308B44-E2AD-463E-AA09-890989CCDC8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8F7353FC-0289-4D76-8449-4291A3A8145C}">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اشکال</a:t>
          </a:r>
          <a:endParaRPr lang="fa-IR" sz="1600" dirty="0">
            <a:solidFill>
              <a:schemeClr val="tx1"/>
            </a:solidFill>
            <a:cs typeface="B Koodak" pitchFamily="2" charset="-78"/>
          </a:endParaRPr>
        </a:p>
      </dgm:t>
    </dgm:pt>
    <dgm:pt modelId="{6797A87F-BE56-4F2F-8437-E83C10B15D9C}" type="parTrans" cxnId="{830BB2B0-489B-4FE9-8E0D-E5BCBA36CEFF}">
      <dgm:prSet/>
      <dgm:spPr/>
      <dgm:t>
        <a:bodyPr/>
        <a:lstStyle/>
        <a:p>
          <a:pPr rtl="1"/>
          <a:endParaRPr lang="fa-IR" sz="1600">
            <a:cs typeface="B Koodak" pitchFamily="2" charset="-78"/>
          </a:endParaRPr>
        </a:p>
      </dgm:t>
    </dgm:pt>
    <dgm:pt modelId="{3946386D-8E3E-4AEC-8084-CABBFFDB3867}" type="sibTrans" cxnId="{830BB2B0-489B-4FE9-8E0D-E5BCBA36CEFF}">
      <dgm:prSet/>
      <dgm:spPr/>
      <dgm:t>
        <a:bodyPr/>
        <a:lstStyle/>
        <a:p>
          <a:pPr rtl="1"/>
          <a:endParaRPr lang="fa-IR" sz="1600">
            <a:cs typeface="B Koodak" pitchFamily="2" charset="-78"/>
          </a:endParaRPr>
        </a:p>
      </dgm:t>
    </dgm:pt>
    <dgm:pt modelId="{7E9AACDC-632B-4AE1-A272-4E20F972141A}">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اگر انبیا برای سعادت و کمال انسان آمده اند </a:t>
          </a:r>
          <a:endParaRPr lang="fa-IR" sz="1600" dirty="0">
            <a:solidFill>
              <a:schemeClr val="tx1"/>
            </a:solidFill>
            <a:cs typeface="B Koodak" pitchFamily="2" charset="-78"/>
          </a:endParaRPr>
        </a:p>
      </dgm:t>
    </dgm:pt>
    <dgm:pt modelId="{BE800E82-D029-43E6-B544-CCD56C96EF5B}" type="parTrans" cxnId="{C8F7A59D-CCAA-4FB4-8D05-004695E63E3B}">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52C7664-F0F9-4E7D-BA2B-C5101E01B27E}" type="sibTrans" cxnId="{C8F7A59D-CCAA-4FB4-8D05-004695E63E3B}">
      <dgm:prSet/>
      <dgm:spPr/>
      <dgm:t>
        <a:bodyPr/>
        <a:lstStyle/>
        <a:p>
          <a:pPr rtl="1"/>
          <a:endParaRPr lang="fa-IR" sz="1600">
            <a:cs typeface="B Koodak" pitchFamily="2" charset="-78"/>
          </a:endParaRPr>
        </a:p>
      </dgm:t>
    </dgm:pt>
    <dgm:pt modelId="{A7A6A9E2-8CF3-483B-BD6A-8AF03DB57665}">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اولا چرا برای بشر اسرار طبیعت، اختراعات، اکتشافات و تکنولوژی به ارمغان نیاوردند؟</a:t>
          </a:r>
          <a:endParaRPr lang="fa-IR" sz="1600" dirty="0">
            <a:solidFill>
              <a:schemeClr val="tx1"/>
            </a:solidFill>
            <a:cs typeface="B Koodak" pitchFamily="2" charset="-78"/>
          </a:endParaRPr>
        </a:p>
      </dgm:t>
    </dgm:pt>
    <dgm:pt modelId="{D88AE35A-E8B7-4EED-8A3A-33E48504CB4E}" type="parTrans" cxnId="{9175FA01-888F-4970-ADE6-242D98EF08E0}">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73636345-9CC4-46C8-9BF2-B850A0817253}" type="sibTrans" cxnId="{9175FA01-888F-4970-ADE6-242D98EF08E0}">
      <dgm:prSet/>
      <dgm:spPr/>
      <dgm:t>
        <a:bodyPr/>
        <a:lstStyle/>
        <a:p>
          <a:pPr rtl="1"/>
          <a:endParaRPr lang="fa-IR" sz="1600">
            <a:cs typeface="B Koodak" pitchFamily="2" charset="-78"/>
          </a:endParaRPr>
        </a:p>
      </dgm:t>
    </dgm:pt>
    <dgm:pt modelId="{8A397545-CCB9-4A0D-91E4-CB4B8CBE9B9E}">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ثانیا چرا برای پیشبرد اهداف خویش از قدرتهای صنعتی و اقتصادی و نظامی بهره نبردند؟</a:t>
          </a:r>
          <a:endParaRPr lang="fa-IR" sz="1600" dirty="0">
            <a:solidFill>
              <a:schemeClr val="tx1"/>
            </a:solidFill>
            <a:cs typeface="B Koodak" pitchFamily="2" charset="-78"/>
          </a:endParaRPr>
        </a:p>
      </dgm:t>
    </dgm:pt>
    <dgm:pt modelId="{8D730B8B-5C9F-4180-8103-13DC988E513D}" type="parTrans" cxnId="{A7C275F7-019C-4357-AABD-545C865CB164}">
      <dgm:prSet custT="1"/>
      <dgm:spPr>
        <a:solidFill>
          <a:schemeClr val="tx1">
            <a:lumMod val="65000"/>
            <a:lumOff val="35000"/>
          </a:schemeClr>
        </a:solidFill>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DBBE442F-A94C-4FCC-912E-9B69AAFE7767}" type="sibTrans" cxnId="{A7C275F7-019C-4357-AABD-545C865CB164}">
      <dgm:prSet/>
      <dgm:spPr/>
      <dgm:t>
        <a:bodyPr/>
        <a:lstStyle/>
        <a:p>
          <a:pPr rtl="1"/>
          <a:endParaRPr lang="fa-IR" sz="1600">
            <a:cs typeface="B Koodak" pitchFamily="2" charset="-78"/>
          </a:endParaRPr>
        </a:p>
      </dgm:t>
    </dgm:pt>
    <dgm:pt modelId="{F71B0F20-13CE-469F-BABC-0EAFD061CCC3}" type="pres">
      <dgm:prSet presAssocID="{9F308B44-E2AD-463E-AA09-890989CCDC86}" presName="diagram" presStyleCnt="0">
        <dgm:presLayoutVars>
          <dgm:chPref val="1"/>
          <dgm:dir val="rev"/>
          <dgm:animOne val="branch"/>
          <dgm:animLvl val="lvl"/>
          <dgm:resizeHandles val="exact"/>
        </dgm:presLayoutVars>
      </dgm:prSet>
      <dgm:spPr/>
      <dgm:t>
        <a:bodyPr/>
        <a:lstStyle/>
        <a:p>
          <a:pPr rtl="1"/>
          <a:endParaRPr lang="fa-IR"/>
        </a:p>
      </dgm:t>
    </dgm:pt>
    <dgm:pt modelId="{17F7D530-9235-4DD8-A183-88F9D503928F}" type="pres">
      <dgm:prSet presAssocID="{8F7353FC-0289-4D76-8449-4291A3A8145C}" presName="root1" presStyleCnt="0"/>
      <dgm:spPr/>
    </dgm:pt>
    <dgm:pt modelId="{A91FABC3-C17F-4A1E-8238-7CEF722E654D}" type="pres">
      <dgm:prSet presAssocID="{8F7353FC-0289-4D76-8449-4291A3A8145C}" presName="LevelOneTextNode" presStyleLbl="node0" presStyleIdx="0" presStyleCnt="1" custScaleX="28645" custScaleY="45214">
        <dgm:presLayoutVars>
          <dgm:chPref val="3"/>
        </dgm:presLayoutVars>
      </dgm:prSet>
      <dgm:spPr/>
      <dgm:t>
        <a:bodyPr/>
        <a:lstStyle/>
        <a:p>
          <a:pPr rtl="1"/>
          <a:endParaRPr lang="fa-IR"/>
        </a:p>
      </dgm:t>
    </dgm:pt>
    <dgm:pt modelId="{CF338B47-1E6D-448A-9CEC-2B670F8E961C}" type="pres">
      <dgm:prSet presAssocID="{8F7353FC-0289-4D76-8449-4291A3A8145C}" presName="level2hierChild" presStyleCnt="0"/>
      <dgm:spPr/>
    </dgm:pt>
    <dgm:pt modelId="{4A460CC2-85B9-42B0-A234-88A46D5FB59C}" type="pres">
      <dgm:prSet presAssocID="{BE800E82-D029-43E6-B544-CCD56C96EF5B}" presName="conn2-1" presStyleLbl="parChTrans1D2" presStyleIdx="0" presStyleCnt="1"/>
      <dgm:spPr/>
      <dgm:t>
        <a:bodyPr/>
        <a:lstStyle/>
        <a:p>
          <a:pPr rtl="1"/>
          <a:endParaRPr lang="fa-IR"/>
        </a:p>
      </dgm:t>
    </dgm:pt>
    <dgm:pt modelId="{FD6B4F22-1859-4D07-9822-8BB6DA90D517}" type="pres">
      <dgm:prSet presAssocID="{BE800E82-D029-43E6-B544-CCD56C96EF5B}" presName="connTx" presStyleLbl="parChTrans1D2" presStyleIdx="0" presStyleCnt="1"/>
      <dgm:spPr/>
      <dgm:t>
        <a:bodyPr/>
        <a:lstStyle/>
        <a:p>
          <a:pPr rtl="1"/>
          <a:endParaRPr lang="fa-IR"/>
        </a:p>
      </dgm:t>
    </dgm:pt>
    <dgm:pt modelId="{9E680906-CA6F-41ED-A09E-2342ADFD905B}" type="pres">
      <dgm:prSet presAssocID="{7E9AACDC-632B-4AE1-A272-4E20F972141A}" presName="root2" presStyleCnt="0"/>
      <dgm:spPr/>
    </dgm:pt>
    <dgm:pt modelId="{8B43E6FB-69D7-4C19-92DE-D838EBE89A2B}" type="pres">
      <dgm:prSet presAssocID="{7E9AACDC-632B-4AE1-A272-4E20F972141A}" presName="LevelTwoTextNode" presStyleLbl="node2" presStyleIdx="0" presStyleCnt="1" custScaleX="59324" custScaleY="55114">
        <dgm:presLayoutVars>
          <dgm:chPref val="3"/>
        </dgm:presLayoutVars>
      </dgm:prSet>
      <dgm:spPr/>
      <dgm:t>
        <a:bodyPr/>
        <a:lstStyle/>
        <a:p>
          <a:pPr rtl="1"/>
          <a:endParaRPr lang="fa-IR"/>
        </a:p>
      </dgm:t>
    </dgm:pt>
    <dgm:pt modelId="{677F4D90-FC07-43E2-9D11-F0D6B36E4965}" type="pres">
      <dgm:prSet presAssocID="{7E9AACDC-632B-4AE1-A272-4E20F972141A}" presName="level3hierChild" presStyleCnt="0"/>
      <dgm:spPr/>
    </dgm:pt>
    <dgm:pt modelId="{AE456EFD-9B00-4614-BF96-ABCD12AEEF30}" type="pres">
      <dgm:prSet presAssocID="{D88AE35A-E8B7-4EED-8A3A-33E48504CB4E}" presName="conn2-1" presStyleLbl="parChTrans1D3" presStyleIdx="0" presStyleCnt="2"/>
      <dgm:spPr/>
      <dgm:t>
        <a:bodyPr/>
        <a:lstStyle/>
        <a:p>
          <a:pPr rtl="1"/>
          <a:endParaRPr lang="fa-IR"/>
        </a:p>
      </dgm:t>
    </dgm:pt>
    <dgm:pt modelId="{8A7E4CC5-C955-4815-9EF9-12BBD05E9661}" type="pres">
      <dgm:prSet presAssocID="{D88AE35A-E8B7-4EED-8A3A-33E48504CB4E}" presName="connTx" presStyleLbl="parChTrans1D3" presStyleIdx="0" presStyleCnt="2"/>
      <dgm:spPr/>
      <dgm:t>
        <a:bodyPr/>
        <a:lstStyle/>
        <a:p>
          <a:pPr rtl="1"/>
          <a:endParaRPr lang="fa-IR"/>
        </a:p>
      </dgm:t>
    </dgm:pt>
    <dgm:pt modelId="{CF6D8301-42B2-4E62-963E-93613D3D1FCA}" type="pres">
      <dgm:prSet presAssocID="{A7A6A9E2-8CF3-483B-BD6A-8AF03DB57665}" presName="root2" presStyleCnt="0"/>
      <dgm:spPr/>
    </dgm:pt>
    <dgm:pt modelId="{7D6A38CB-2034-42F0-B816-4D1A17711694}" type="pres">
      <dgm:prSet presAssocID="{A7A6A9E2-8CF3-483B-BD6A-8AF03DB57665}" presName="LevelTwoTextNode" presStyleLbl="node3" presStyleIdx="0" presStyleCnt="2" custScaleY="66401">
        <dgm:presLayoutVars>
          <dgm:chPref val="3"/>
        </dgm:presLayoutVars>
      </dgm:prSet>
      <dgm:spPr/>
      <dgm:t>
        <a:bodyPr/>
        <a:lstStyle/>
        <a:p>
          <a:pPr rtl="1"/>
          <a:endParaRPr lang="fa-IR"/>
        </a:p>
      </dgm:t>
    </dgm:pt>
    <dgm:pt modelId="{7AAF60A0-852C-4F6F-9A4E-9F71E8EE354F}" type="pres">
      <dgm:prSet presAssocID="{A7A6A9E2-8CF3-483B-BD6A-8AF03DB57665}" presName="level3hierChild" presStyleCnt="0"/>
      <dgm:spPr/>
    </dgm:pt>
    <dgm:pt modelId="{D8BE9876-4407-4AE8-AA8E-8AA2E71B2B7D}" type="pres">
      <dgm:prSet presAssocID="{8D730B8B-5C9F-4180-8103-13DC988E513D}" presName="conn2-1" presStyleLbl="parChTrans1D3" presStyleIdx="1" presStyleCnt="2"/>
      <dgm:spPr/>
      <dgm:t>
        <a:bodyPr/>
        <a:lstStyle/>
        <a:p>
          <a:pPr rtl="1"/>
          <a:endParaRPr lang="fa-IR"/>
        </a:p>
      </dgm:t>
    </dgm:pt>
    <dgm:pt modelId="{1D57020B-18B4-46FC-80F8-97A32CBCA840}" type="pres">
      <dgm:prSet presAssocID="{8D730B8B-5C9F-4180-8103-13DC988E513D}" presName="connTx" presStyleLbl="parChTrans1D3" presStyleIdx="1" presStyleCnt="2"/>
      <dgm:spPr/>
      <dgm:t>
        <a:bodyPr/>
        <a:lstStyle/>
        <a:p>
          <a:pPr rtl="1"/>
          <a:endParaRPr lang="fa-IR"/>
        </a:p>
      </dgm:t>
    </dgm:pt>
    <dgm:pt modelId="{02683EC9-52DF-4C5E-A404-C7BB01957F79}" type="pres">
      <dgm:prSet presAssocID="{8A397545-CCB9-4A0D-91E4-CB4B8CBE9B9E}" presName="root2" presStyleCnt="0"/>
      <dgm:spPr/>
    </dgm:pt>
    <dgm:pt modelId="{BE8A55FE-0EB6-4BDE-AFF7-B4A3A4A4CDF0}" type="pres">
      <dgm:prSet presAssocID="{8A397545-CCB9-4A0D-91E4-CB4B8CBE9B9E}" presName="LevelTwoTextNode" presStyleLbl="node3" presStyleIdx="1" presStyleCnt="2" custScaleY="66401">
        <dgm:presLayoutVars>
          <dgm:chPref val="3"/>
        </dgm:presLayoutVars>
      </dgm:prSet>
      <dgm:spPr/>
      <dgm:t>
        <a:bodyPr/>
        <a:lstStyle/>
        <a:p>
          <a:pPr rtl="1"/>
          <a:endParaRPr lang="fa-IR"/>
        </a:p>
      </dgm:t>
    </dgm:pt>
    <dgm:pt modelId="{73DAB196-96D9-41E0-9386-88A20BC48EDC}" type="pres">
      <dgm:prSet presAssocID="{8A397545-CCB9-4A0D-91E4-CB4B8CBE9B9E}" presName="level3hierChild" presStyleCnt="0"/>
      <dgm:spPr/>
    </dgm:pt>
  </dgm:ptLst>
  <dgm:cxnLst>
    <dgm:cxn modelId="{178DD630-7E8F-4437-8B3D-CC0FACE463C0}" type="presOf" srcId="{BE800E82-D029-43E6-B544-CCD56C96EF5B}" destId="{4A460CC2-85B9-42B0-A234-88A46D5FB59C}" srcOrd="0" destOrd="0" presId="urn:microsoft.com/office/officeart/2005/8/layout/hierarchy2"/>
    <dgm:cxn modelId="{B5394CD4-9339-42D7-9B73-3898CA3A0D07}" type="presOf" srcId="{9F308B44-E2AD-463E-AA09-890989CCDC86}" destId="{F71B0F20-13CE-469F-BABC-0EAFD061CCC3}" srcOrd="0" destOrd="0" presId="urn:microsoft.com/office/officeart/2005/8/layout/hierarchy2"/>
    <dgm:cxn modelId="{492F481B-31DB-4A52-A410-47FA1447B463}" type="presOf" srcId="{8A397545-CCB9-4A0D-91E4-CB4B8CBE9B9E}" destId="{BE8A55FE-0EB6-4BDE-AFF7-B4A3A4A4CDF0}" srcOrd="0" destOrd="0" presId="urn:microsoft.com/office/officeart/2005/8/layout/hierarchy2"/>
    <dgm:cxn modelId="{691A44BC-FEEC-45D0-975E-007E54CFAC94}" type="presOf" srcId="{D88AE35A-E8B7-4EED-8A3A-33E48504CB4E}" destId="{AE456EFD-9B00-4614-BF96-ABCD12AEEF30}" srcOrd="0" destOrd="0" presId="urn:microsoft.com/office/officeart/2005/8/layout/hierarchy2"/>
    <dgm:cxn modelId="{A7C275F7-019C-4357-AABD-545C865CB164}" srcId="{7E9AACDC-632B-4AE1-A272-4E20F972141A}" destId="{8A397545-CCB9-4A0D-91E4-CB4B8CBE9B9E}" srcOrd="1" destOrd="0" parTransId="{8D730B8B-5C9F-4180-8103-13DC988E513D}" sibTransId="{DBBE442F-A94C-4FCC-912E-9B69AAFE7767}"/>
    <dgm:cxn modelId="{9175FA01-888F-4970-ADE6-242D98EF08E0}" srcId="{7E9AACDC-632B-4AE1-A272-4E20F972141A}" destId="{A7A6A9E2-8CF3-483B-BD6A-8AF03DB57665}" srcOrd="0" destOrd="0" parTransId="{D88AE35A-E8B7-4EED-8A3A-33E48504CB4E}" sibTransId="{73636345-9CC4-46C8-9BF2-B850A0817253}"/>
    <dgm:cxn modelId="{6E4A340E-A65A-42DD-BB2E-1E4C3D19C513}" type="presOf" srcId="{8D730B8B-5C9F-4180-8103-13DC988E513D}" destId="{D8BE9876-4407-4AE8-AA8E-8AA2E71B2B7D}" srcOrd="0" destOrd="0" presId="urn:microsoft.com/office/officeart/2005/8/layout/hierarchy2"/>
    <dgm:cxn modelId="{70BD2CC7-B985-4F7E-A696-DE3867A925DC}" type="presOf" srcId="{8F7353FC-0289-4D76-8449-4291A3A8145C}" destId="{A91FABC3-C17F-4A1E-8238-7CEF722E654D}" srcOrd="0" destOrd="0" presId="urn:microsoft.com/office/officeart/2005/8/layout/hierarchy2"/>
    <dgm:cxn modelId="{399D5E4C-871D-4A93-970A-E0CFE7756633}" type="presOf" srcId="{D88AE35A-E8B7-4EED-8A3A-33E48504CB4E}" destId="{8A7E4CC5-C955-4815-9EF9-12BBD05E9661}" srcOrd="1" destOrd="0" presId="urn:microsoft.com/office/officeart/2005/8/layout/hierarchy2"/>
    <dgm:cxn modelId="{830BB2B0-489B-4FE9-8E0D-E5BCBA36CEFF}" srcId="{9F308B44-E2AD-463E-AA09-890989CCDC86}" destId="{8F7353FC-0289-4D76-8449-4291A3A8145C}" srcOrd="0" destOrd="0" parTransId="{6797A87F-BE56-4F2F-8437-E83C10B15D9C}" sibTransId="{3946386D-8E3E-4AEC-8084-CABBFFDB3867}"/>
    <dgm:cxn modelId="{F3B8B5DA-6B09-4D74-B44D-9883BE898EB6}" type="presOf" srcId="{7E9AACDC-632B-4AE1-A272-4E20F972141A}" destId="{8B43E6FB-69D7-4C19-92DE-D838EBE89A2B}" srcOrd="0" destOrd="0" presId="urn:microsoft.com/office/officeart/2005/8/layout/hierarchy2"/>
    <dgm:cxn modelId="{F58A5EA3-F507-4D81-90D8-00A71368A485}" type="presOf" srcId="{BE800E82-D029-43E6-B544-CCD56C96EF5B}" destId="{FD6B4F22-1859-4D07-9822-8BB6DA90D517}" srcOrd="1" destOrd="0" presId="urn:microsoft.com/office/officeart/2005/8/layout/hierarchy2"/>
    <dgm:cxn modelId="{4F99876B-1F7D-453E-9C0E-2BED2B6F599A}" type="presOf" srcId="{A7A6A9E2-8CF3-483B-BD6A-8AF03DB57665}" destId="{7D6A38CB-2034-42F0-B816-4D1A17711694}" srcOrd="0" destOrd="0" presId="urn:microsoft.com/office/officeart/2005/8/layout/hierarchy2"/>
    <dgm:cxn modelId="{C8F7A59D-CCAA-4FB4-8D05-004695E63E3B}" srcId="{8F7353FC-0289-4D76-8449-4291A3A8145C}" destId="{7E9AACDC-632B-4AE1-A272-4E20F972141A}" srcOrd="0" destOrd="0" parTransId="{BE800E82-D029-43E6-B544-CCD56C96EF5B}" sibTransId="{752C7664-F0F9-4E7D-BA2B-C5101E01B27E}"/>
    <dgm:cxn modelId="{1CEEB137-C362-4894-A46F-F6891A968D71}" type="presOf" srcId="{8D730B8B-5C9F-4180-8103-13DC988E513D}" destId="{1D57020B-18B4-46FC-80F8-97A32CBCA840}" srcOrd="1" destOrd="0" presId="urn:microsoft.com/office/officeart/2005/8/layout/hierarchy2"/>
    <dgm:cxn modelId="{26481B50-40D4-4FCF-9B06-09DAA74010CD}" type="presParOf" srcId="{F71B0F20-13CE-469F-BABC-0EAFD061CCC3}" destId="{17F7D530-9235-4DD8-A183-88F9D503928F}" srcOrd="0" destOrd="0" presId="urn:microsoft.com/office/officeart/2005/8/layout/hierarchy2"/>
    <dgm:cxn modelId="{8E9F2F1C-0E8E-4698-AD60-1EB3104C48F6}" type="presParOf" srcId="{17F7D530-9235-4DD8-A183-88F9D503928F}" destId="{A91FABC3-C17F-4A1E-8238-7CEF722E654D}" srcOrd="0" destOrd="0" presId="urn:microsoft.com/office/officeart/2005/8/layout/hierarchy2"/>
    <dgm:cxn modelId="{9BB0EC7C-D74E-4B65-A861-E12F4FA7C92B}" type="presParOf" srcId="{17F7D530-9235-4DD8-A183-88F9D503928F}" destId="{CF338B47-1E6D-448A-9CEC-2B670F8E961C}" srcOrd="1" destOrd="0" presId="urn:microsoft.com/office/officeart/2005/8/layout/hierarchy2"/>
    <dgm:cxn modelId="{82A7E29D-ED38-45CC-9073-4515938807BC}" type="presParOf" srcId="{CF338B47-1E6D-448A-9CEC-2B670F8E961C}" destId="{4A460CC2-85B9-42B0-A234-88A46D5FB59C}" srcOrd="0" destOrd="0" presId="urn:microsoft.com/office/officeart/2005/8/layout/hierarchy2"/>
    <dgm:cxn modelId="{FE9947D4-C858-431A-A31A-17AAE019A2D3}" type="presParOf" srcId="{4A460CC2-85B9-42B0-A234-88A46D5FB59C}" destId="{FD6B4F22-1859-4D07-9822-8BB6DA90D517}" srcOrd="0" destOrd="0" presId="urn:microsoft.com/office/officeart/2005/8/layout/hierarchy2"/>
    <dgm:cxn modelId="{D62937AA-02DE-4C21-8A06-AA9B940D5DD1}" type="presParOf" srcId="{CF338B47-1E6D-448A-9CEC-2B670F8E961C}" destId="{9E680906-CA6F-41ED-A09E-2342ADFD905B}" srcOrd="1" destOrd="0" presId="urn:microsoft.com/office/officeart/2005/8/layout/hierarchy2"/>
    <dgm:cxn modelId="{B32D3A6C-7907-4395-A040-288E1BEF401B}" type="presParOf" srcId="{9E680906-CA6F-41ED-A09E-2342ADFD905B}" destId="{8B43E6FB-69D7-4C19-92DE-D838EBE89A2B}" srcOrd="0" destOrd="0" presId="urn:microsoft.com/office/officeart/2005/8/layout/hierarchy2"/>
    <dgm:cxn modelId="{0334A9C7-4A46-4509-853E-F5A076770A96}" type="presParOf" srcId="{9E680906-CA6F-41ED-A09E-2342ADFD905B}" destId="{677F4D90-FC07-43E2-9D11-F0D6B36E4965}" srcOrd="1" destOrd="0" presId="urn:microsoft.com/office/officeart/2005/8/layout/hierarchy2"/>
    <dgm:cxn modelId="{71FF5F4A-F5B6-4F82-83B7-2789A1E412EA}" type="presParOf" srcId="{677F4D90-FC07-43E2-9D11-F0D6B36E4965}" destId="{AE456EFD-9B00-4614-BF96-ABCD12AEEF30}" srcOrd="0" destOrd="0" presId="urn:microsoft.com/office/officeart/2005/8/layout/hierarchy2"/>
    <dgm:cxn modelId="{2242112E-98C2-454B-9E8F-2EF67FA290E6}" type="presParOf" srcId="{AE456EFD-9B00-4614-BF96-ABCD12AEEF30}" destId="{8A7E4CC5-C955-4815-9EF9-12BBD05E9661}" srcOrd="0" destOrd="0" presId="urn:microsoft.com/office/officeart/2005/8/layout/hierarchy2"/>
    <dgm:cxn modelId="{297BA29E-F0B8-44E6-8C57-40A6AEA3BA17}" type="presParOf" srcId="{677F4D90-FC07-43E2-9D11-F0D6B36E4965}" destId="{CF6D8301-42B2-4E62-963E-93613D3D1FCA}" srcOrd="1" destOrd="0" presId="urn:microsoft.com/office/officeart/2005/8/layout/hierarchy2"/>
    <dgm:cxn modelId="{2B7177AA-68D8-41BC-AD70-7D06B818EC04}" type="presParOf" srcId="{CF6D8301-42B2-4E62-963E-93613D3D1FCA}" destId="{7D6A38CB-2034-42F0-B816-4D1A17711694}" srcOrd="0" destOrd="0" presId="urn:microsoft.com/office/officeart/2005/8/layout/hierarchy2"/>
    <dgm:cxn modelId="{00F99585-C081-4711-B03D-274D881B547C}" type="presParOf" srcId="{CF6D8301-42B2-4E62-963E-93613D3D1FCA}" destId="{7AAF60A0-852C-4F6F-9A4E-9F71E8EE354F}" srcOrd="1" destOrd="0" presId="urn:microsoft.com/office/officeart/2005/8/layout/hierarchy2"/>
    <dgm:cxn modelId="{6BA0FBC0-BD31-4FE8-B470-B73C3EAADDD3}" type="presParOf" srcId="{677F4D90-FC07-43E2-9D11-F0D6B36E4965}" destId="{D8BE9876-4407-4AE8-AA8E-8AA2E71B2B7D}" srcOrd="2" destOrd="0" presId="urn:microsoft.com/office/officeart/2005/8/layout/hierarchy2"/>
    <dgm:cxn modelId="{3B1A4B73-DD26-4DCE-B052-3917721D1558}" type="presParOf" srcId="{D8BE9876-4407-4AE8-AA8E-8AA2E71B2B7D}" destId="{1D57020B-18B4-46FC-80F8-97A32CBCA840}" srcOrd="0" destOrd="0" presId="urn:microsoft.com/office/officeart/2005/8/layout/hierarchy2"/>
    <dgm:cxn modelId="{5BB9039E-262E-4D1F-ACB7-019E9FEBDA6F}" type="presParOf" srcId="{677F4D90-FC07-43E2-9D11-F0D6B36E4965}" destId="{02683EC9-52DF-4C5E-A404-C7BB01957F79}" srcOrd="3" destOrd="0" presId="urn:microsoft.com/office/officeart/2005/8/layout/hierarchy2"/>
    <dgm:cxn modelId="{446BC1C5-3580-474F-B465-36C2CA810F9D}" type="presParOf" srcId="{02683EC9-52DF-4C5E-A404-C7BB01957F79}" destId="{BE8A55FE-0EB6-4BDE-AFF7-B4A3A4A4CDF0}" srcOrd="0" destOrd="0" presId="urn:microsoft.com/office/officeart/2005/8/layout/hierarchy2"/>
    <dgm:cxn modelId="{7D596080-1DE8-4757-8E79-454BD26D6136}" type="presParOf" srcId="{02683EC9-52DF-4C5E-A404-C7BB01957F79}" destId="{73DAB196-96D9-41E0-9386-88A20BC48ED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756D7A-B8F4-4DBB-B1FF-34A1DE894E7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B12BE4D8-BF36-4AD2-B754-E18F3FFF3C7D}">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پاسخ</a:t>
          </a:r>
          <a:endParaRPr lang="fa-IR" sz="1600" dirty="0">
            <a:cs typeface="B Koodak" pitchFamily="2" charset="-78"/>
          </a:endParaRPr>
        </a:p>
      </dgm:t>
    </dgm:pt>
    <dgm:pt modelId="{99E4B1DE-5586-4CD7-8F38-544A8581B9B8}" type="parTrans" cxnId="{DA37BC9A-2785-424D-8A2C-1B01E022EADB}">
      <dgm:prSet/>
      <dgm:spPr/>
      <dgm:t>
        <a:bodyPr/>
        <a:lstStyle/>
        <a:p>
          <a:pPr rtl="1"/>
          <a:endParaRPr lang="fa-IR" sz="1600">
            <a:cs typeface="B Koodak" pitchFamily="2" charset="-78"/>
          </a:endParaRPr>
        </a:p>
      </dgm:t>
    </dgm:pt>
    <dgm:pt modelId="{17F89F42-FCDD-4D3A-BF6E-EEB6EF7898E1}" type="sibTrans" cxnId="{DA37BC9A-2785-424D-8A2C-1B01E022EADB}">
      <dgm:prSet/>
      <dgm:spPr/>
      <dgm:t>
        <a:bodyPr/>
        <a:lstStyle/>
        <a:p>
          <a:pPr rtl="1"/>
          <a:endParaRPr lang="fa-IR" sz="1600">
            <a:cs typeface="B Koodak" pitchFamily="2" charset="-78"/>
          </a:endParaRPr>
        </a:p>
      </dgm:t>
    </dgm:pt>
    <dgm:pt modelId="{476D2F48-12A8-40A8-9F14-97AB78484F38}">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اولا</a:t>
          </a:r>
          <a:endParaRPr lang="fa-IR" sz="1600" dirty="0">
            <a:cs typeface="B Koodak" pitchFamily="2" charset="-78"/>
          </a:endParaRPr>
        </a:p>
      </dgm:t>
    </dgm:pt>
    <dgm:pt modelId="{D8FE5F78-C0DB-4C69-9D8A-F6A1445F00CE}" type="parTrans" cxnId="{600BC2AF-E5CA-462B-A0BA-65632D47DF47}">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1F5A072C-35BE-44DE-8434-5B038C5E6038}" type="sibTrans" cxnId="{600BC2AF-E5CA-462B-A0BA-65632D47DF47}">
      <dgm:prSet/>
      <dgm:spPr/>
      <dgm:t>
        <a:bodyPr/>
        <a:lstStyle/>
        <a:p>
          <a:pPr rtl="1"/>
          <a:endParaRPr lang="fa-IR" sz="1600">
            <a:cs typeface="B Koodak" pitchFamily="2" charset="-78"/>
          </a:endParaRPr>
        </a:p>
      </dgm:t>
    </dgm:pt>
    <dgm:pt modelId="{94E7FF7E-5FFA-4EF5-9BDC-A4BB2F2FED4C}">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وظیفه انبیا در خصوص هدایت بشر، آوردن علومی است که انسان ها خود نمی تواند به آنها برسد</a:t>
          </a:r>
          <a:endParaRPr lang="fa-IR" sz="1600" dirty="0">
            <a:cs typeface="B Koodak" pitchFamily="2" charset="-78"/>
          </a:endParaRPr>
        </a:p>
      </dgm:t>
    </dgm:pt>
    <dgm:pt modelId="{F7272536-427C-4C8D-949E-87867A6FCECC}" type="parTrans" cxnId="{BFD07E1D-7EA6-498D-BFFD-EE2EE9620BD4}">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A0AFE6D2-9FEA-4ED9-824B-552E6D7F0988}" type="sibTrans" cxnId="{BFD07E1D-7EA6-498D-BFFD-EE2EE9620BD4}">
      <dgm:prSet/>
      <dgm:spPr/>
      <dgm:t>
        <a:bodyPr/>
        <a:lstStyle/>
        <a:p>
          <a:pPr rtl="1"/>
          <a:endParaRPr lang="fa-IR" sz="1600">
            <a:cs typeface="B Koodak" pitchFamily="2" charset="-78"/>
          </a:endParaRPr>
        </a:p>
      </dgm:t>
    </dgm:pt>
    <dgm:pt modelId="{072E2030-156E-4891-A966-1114769DFA21}">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بهره برداری های مادی از دنیا و پیشرفت های علمی نقش تعیین کننده در سعادت ابدی انسانها ندارد </a:t>
          </a:r>
          <a:endParaRPr lang="fa-IR" sz="1600" dirty="0">
            <a:cs typeface="B Koodak" pitchFamily="2" charset="-78"/>
          </a:endParaRPr>
        </a:p>
      </dgm:t>
    </dgm:pt>
    <dgm:pt modelId="{DED1BD06-8429-43DE-BC9A-C58DB8A48C02}" type="parTrans" cxnId="{F3973DF4-E709-4BD1-B7AA-9635456E6120}">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1120606A-08B9-4A74-B700-3EAE2EC03A8B}" type="sibTrans" cxnId="{F3973DF4-E709-4BD1-B7AA-9635456E6120}">
      <dgm:prSet/>
      <dgm:spPr/>
      <dgm:t>
        <a:bodyPr/>
        <a:lstStyle/>
        <a:p>
          <a:pPr rtl="1"/>
          <a:endParaRPr lang="fa-IR" sz="1600">
            <a:cs typeface="B Koodak" pitchFamily="2" charset="-78"/>
          </a:endParaRPr>
        </a:p>
      </dgm:t>
    </dgm:pt>
    <dgm:pt modelId="{E9E9D795-CFC6-4E17-8B19-BD849856FBE9}">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بلکه گاهی باعث شقاوت نیز می شوند</a:t>
          </a:r>
          <a:endParaRPr lang="fa-IR" sz="1600" dirty="0">
            <a:cs typeface="B Koodak" pitchFamily="2" charset="-78"/>
          </a:endParaRPr>
        </a:p>
      </dgm:t>
    </dgm:pt>
    <dgm:pt modelId="{FB6F4726-1F3F-4E1F-A614-45BF9024B1D5}" type="parTrans" cxnId="{23F4A66B-3B9C-4722-98D6-CBF885975E4F}">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673B0452-C027-4B9E-BCC5-6207BEF67049}" type="sibTrans" cxnId="{23F4A66B-3B9C-4722-98D6-CBF885975E4F}">
      <dgm:prSet/>
      <dgm:spPr/>
      <dgm:t>
        <a:bodyPr/>
        <a:lstStyle/>
        <a:p>
          <a:pPr rtl="1"/>
          <a:endParaRPr lang="fa-IR" sz="1600">
            <a:cs typeface="B Koodak" pitchFamily="2" charset="-78"/>
          </a:endParaRPr>
        </a:p>
      </dgm:t>
    </dgm:pt>
    <dgm:pt modelId="{DB04945F-F86F-46B2-9F26-D5D7B6A3FFC5}">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این پیشرفت ها تابع نظام علی و معلولی خود تساعد می یابند</a:t>
          </a:r>
          <a:endParaRPr lang="fa-IR" sz="1600" dirty="0">
            <a:cs typeface="B Koodak" pitchFamily="2" charset="-78"/>
          </a:endParaRPr>
        </a:p>
      </dgm:t>
    </dgm:pt>
    <dgm:pt modelId="{ECED2B2D-A3E9-4E88-933D-0B483DFE693E}" type="parTrans" cxnId="{224FCB33-B33C-4A50-82DD-DDE2C4A38AD0}">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6C15D7F2-7F26-42CE-885D-D9347FF5399A}" type="sibTrans" cxnId="{224FCB33-B33C-4A50-82DD-DDE2C4A38AD0}">
      <dgm:prSet/>
      <dgm:spPr/>
      <dgm:t>
        <a:bodyPr/>
        <a:lstStyle/>
        <a:p>
          <a:pPr rtl="1"/>
          <a:endParaRPr lang="fa-IR" sz="1600">
            <a:cs typeface="B Koodak" pitchFamily="2" charset="-78"/>
          </a:endParaRPr>
        </a:p>
      </dgm:t>
    </dgm:pt>
    <dgm:pt modelId="{8414BBA3-C459-4461-85B9-9443791B9535}">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بسیاری از انبیا به عنوان وظیفه فرعی کمک های فراوانی به بهتر زیستن بشر کرده اند</a:t>
          </a:r>
          <a:endParaRPr lang="fa-IR" sz="1600" dirty="0">
            <a:cs typeface="B Koodak" pitchFamily="2" charset="-78"/>
          </a:endParaRPr>
        </a:p>
      </dgm:t>
    </dgm:pt>
    <dgm:pt modelId="{A2DE55F7-BD97-4063-A1ED-825EABA8C6C1}" type="parTrans" cxnId="{683959DF-E4E8-4127-8829-29646DCC6264}">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03069D4C-9E91-4CA3-9172-F35D3BAA3E59}" type="sibTrans" cxnId="{683959DF-E4E8-4127-8829-29646DCC6264}">
      <dgm:prSet/>
      <dgm:spPr/>
      <dgm:t>
        <a:bodyPr/>
        <a:lstStyle/>
        <a:p>
          <a:pPr rtl="1"/>
          <a:endParaRPr lang="fa-IR" sz="1600">
            <a:cs typeface="B Koodak" pitchFamily="2" charset="-78"/>
          </a:endParaRPr>
        </a:p>
      </dgm:t>
    </dgm:pt>
    <dgm:pt modelId="{B074191E-1DC8-43F9-9F14-E270C8B9DC47}">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مثلا در سوره انبیاء می خوانیم</a:t>
          </a:r>
          <a:endParaRPr lang="fa-IR" sz="1600" dirty="0">
            <a:cs typeface="B Koodak" pitchFamily="2" charset="-78"/>
          </a:endParaRPr>
        </a:p>
      </dgm:t>
    </dgm:pt>
    <dgm:pt modelId="{CA03B1B9-EFF0-49C7-9E27-AED6D8B1D454}" type="parTrans" cxnId="{1D9463C7-E13F-4B35-97FD-1F0DFC9C7F0E}">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6343A6E9-23F6-453C-8CE9-992D424BBB80}" type="sibTrans" cxnId="{1D9463C7-E13F-4B35-97FD-1F0DFC9C7F0E}">
      <dgm:prSet/>
      <dgm:spPr/>
      <dgm:t>
        <a:bodyPr/>
        <a:lstStyle/>
        <a:p>
          <a:pPr rtl="1"/>
          <a:endParaRPr lang="fa-IR" sz="1600">
            <a:cs typeface="B Koodak" pitchFamily="2" charset="-78"/>
          </a:endParaRPr>
        </a:p>
      </dgm:t>
    </dgm:pt>
    <dgm:pt modelId="{31E12C35-4B59-4C67-A1C4-577B06C2B639}">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كُلاًّ (سلیمان و داود) آتَيْنا حُكْماً وَ عِلْماً وَ سَخَّرْنا مَعَ داوُدَ الْجِبالَ يُسَبِّحْنَ وَ الطَّيْرَ وَ كُنَّا فاعِلِينَ (79) وَ عَلَّمْناهُ صَنْعَةَ لَبُوسٍ لَكُمْ لِتُحْصِنَكُمْ مِنْ بَأْسِكُمْ فَهَلْ أَنْتُمْ شاكِرُونَ (80) وَ لِسُلَيْمانَ الرِّيحَ عاصِفَةً تَجْرِي بِأَمْرِهِ إِلى‏ الْأَرْضِ الَّتِي بارَكْنا فِيها وَ كُنَّا بِكُلِّ شَيْ‏ءٍ عالِمِينَ (81) وَ مِنَ الشَّياطِينِ مَنْ يَغُوصُونَ لَهُ وَ يَعْمَلُونَ عَمَلاً دُونَ ذلِكَ وَ كُنَّا لَهُمْ حافِظِينَ (82)</a:t>
          </a:r>
          <a:endParaRPr lang="fa-IR" sz="1600" dirty="0">
            <a:cs typeface="B Koodak" pitchFamily="2" charset="-78"/>
          </a:endParaRPr>
        </a:p>
      </dgm:t>
    </dgm:pt>
    <dgm:pt modelId="{FA2A4CEC-F6E3-4C3C-9FE9-FD94D8A757DC}" type="parTrans" cxnId="{C783E089-A04B-47B8-B17F-54A76B4F64A9}">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5B42CDB8-1840-46FA-BC3F-D61B002CC478}" type="sibTrans" cxnId="{C783E089-A04B-47B8-B17F-54A76B4F64A9}">
      <dgm:prSet/>
      <dgm:spPr/>
      <dgm:t>
        <a:bodyPr/>
        <a:lstStyle/>
        <a:p>
          <a:pPr rtl="1"/>
          <a:endParaRPr lang="fa-IR" sz="1600">
            <a:cs typeface="B Koodak" pitchFamily="2" charset="-78"/>
          </a:endParaRPr>
        </a:p>
      </dgm:t>
    </dgm:pt>
    <dgm:pt modelId="{19D91610-3A33-4FC8-BC0C-3D0EA7F4D9E0}">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ثانیا</a:t>
          </a:r>
          <a:endParaRPr lang="fa-IR" sz="1600" dirty="0">
            <a:cs typeface="B Koodak" pitchFamily="2" charset="-78"/>
          </a:endParaRPr>
        </a:p>
      </dgm:t>
    </dgm:pt>
    <dgm:pt modelId="{B070FB10-75EB-44A4-9134-3FE661341744}" type="parTrans" cxnId="{BE401AE0-BA03-42E6-A1C7-5FA4E954CB1A}">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D7DF44BF-E245-432B-ABC0-FC488B9D94A7}" type="sibTrans" cxnId="{BE401AE0-BA03-42E6-A1C7-5FA4E954CB1A}">
      <dgm:prSet/>
      <dgm:spPr/>
      <dgm:t>
        <a:bodyPr/>
        <a:lstStyle/>
        <a:p>
          <a:pPr rtl="1"/>
          <a:endParaRPr lang="fa-IR" sz="1600">
            <a:cs typeface="B Koodak" pitchFamily="2" charset="-78"/>
          </a:endParaRPr>
        </a:p>
      </dgm:t>
    </dgm:pt>
    <dgm:pt modelId="{A11A57FA-3D0D-4310-9BC6-8EBC6EC57FAC}">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اگر تمام انبیاء از قدرت های صنعتی و نظامی و اقتصادی استفاده می کردند بستر انتخاب آگاهانه و آزادانه از بین می رفت</a:t>
          </a:r>
          <a:endParaRPr lang="fa-IR" sz="1600" dirty="0">
            <a:cs typeface="B Koodak" pitchFamily="2" charset="-78"/>
          </a:endParaRPr>
        </a:p>
      </dgm:t>
    </dgm:pt>
    <dgm:pt modelId="{C00DB78A-8580-4303-9F66-AC8190674FA3}" type="parTrans" cxnId="{B9C8627C-CEA8-40F3-94CC-35704D4C13E4}">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C53EF700-6BDA-4455-904F-355A27CD4D0D}" type="sibTrans" cxnId="{B9C8627C-CEA8-40F3-94CC-35704D4C13E4}">
      <dgm:prSet/>
      <dgm:spPr/>
      <dgm:t>
        <a:bodyPr/>
        <a:lstStyle/>
        <a:p>
          <a:pPr rtl="1"/>
          <a:endParaRPr lang="fa-IR" sz="1600">
            <a:cs typeface="B Koodak" pitchFamily="2" charset="-78"/>
          </a:endParaRPr>
        </a:p>
      </dgm:t>
    </dgm:pt>
    <dgm:pt modelId="{68231E21-771B-4614-A484-7AC5E44FC2FA}">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امیر المومنین در خطبه قاصعه (192) به این مساله اشاره کرده اند</a:t>
          </a:r>
          <a:endParaRPr lang="fa-IR" sz="1600" dirty="0">
            <a:cs typeface="B Koodak" pitchFamily="2" charset="-78"/>
          </a:endParaRPr>
        </a:p>
      </dgm:t>
    </dgm:pt>
    <dgm:pt modelId="{BA437E40-10B7-4D96-BAD9-5F6DB25DC9FD}" type="parTrans" cxnId="{826C594C-97BB-41B4-9922-5244F16C52F2}">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4D75CB03-6072-465E-A3C6-0ECCB2B4784E}" type="sibTrans" cxnId="{826C594C-97BB-41B4-9922-5244F16C52F2}">
      <dgm:prSet/>
      <dgm:spPr/>
      <dgm:t>
        <a:bodyPr/>
        <a:lstStyle/>
        <a:p>
          <a:pPr rtl="1"/>
          <a:endParaRPr lang="fa-IR" sz="1600">
            <a:cs typeface="B Koodak" pitchFamily="2" charset="-78"/>
          </a:endParaRPr>
        </a:p>
      </dgm:t>
    </dgm:pt>
    <dgm:pt modelId="{29A247DC-4001-4AC2-9192-A97D2D626026}">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اگر مردم با گزینش آزاد ایمان آوردند پس از آن استفاده از قدرتهای اقتصادی و صنعتی ضرری به ایمان آزاد مردم نمی زند</a:t>
          </a:r>
          <a:endParaRPr lang="fa-IR" sz="1600" dirty="0">
            <a:cs typeface="B Koodak" pitchFamily="2" charset="-78"/>
          </a:endParaRPr>
        </a:p>
      </dgm:t>
    </dgm:pt>
    <dgm:pt modelId="{CC3542C5-C335-4D71-823C-4ECD6D6EF00A}" type="parTrans" cxnId="{F0D5AE2E-6FFB-43A1-B188-B3206DA17B75}">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37114887-9291-448F-BC7F-F31377FC526D}" type="sibTrans" cxnId="{F0D5AE2E-6FFB-43A1-B188-B3206DA17B75}">
      <dgm:prSet/>
      <dgm:spPr/>
      <dgm:t>
        <a:bodyPr/>
        <a:lstStyle/>
        <a:p>
          <a:pPr rtl="1"/>
          <a:endParaRPr lang="fa-IR" sz="1600">
            <a:cs typeface="B Koodak" pitchFamily="2" charset="-78"/>
          </a:endParaRPr>
        </a:p>
      </dgm:t>
    </dgm:pt>
    <dgm:pt modelId="{BF9EBD7F-EE9C-4AE3-9AEE-522DDEE2538B}">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چنانچه این مساله در حکومت حضرن سلیمان وجود داشت</a:t>
          </a:r>
          <a:endParaRPr lang="fa-IR" sz="1600" dirty="0">
            <a:cs typeface="B Koodak" pitchFamily="2" charset="-78"/>
          </a:endParaRPr>
        </a:p>
      </dgm:t>
    </dgm:pt>
    <dgm:pt modelId="{33B30770-CF21-4DB1-A6F3-617B1381F26F}" type="parTrans" cxnId="{11363F2F-4144-45EB-9107-7F0BB01A946B}">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317F6442-5186-466E-9798-E84F47BD0263}" type="sibTrans" cxnId="{11363F2F-4144-45EB-9107-7F0BB01A946B}">
      <dgm:prSet/>
      <dgm:spPr/>
      <dgm:t>
        <a:bodyPr/>
        <a:lstStyle/>
        <a:p>
          <a:pPr rtl="1"/>
          <a:endParaRPr lang="fa-IR" sz="1600">
            <a:cs typeface="B Koodak" pitchFamily="2" charset="-78"/>
          </a:endParaRPr>
        </a:p>
      </dgm:t>
    </dgm:pt>
    <dgm:pt modelId="{87E8C44B-C970-422C-B20F-726653500590}" type="pres">
      <dgm:prSet presAssocID="{E3756D7A-B8F4-4DBB-B1FF-34A1DE894E74}" presName="diagram" presStyleCnt="0">
        <dgm:presLayoutVars>
          <dgm:chPref val="1"/>
          <dgm:dir val="rev"/>
          <dgm:animOne val="branch"/>
          <dgm:animLvl val="lvl"/>
          <dgm:resizeHandles val="exact"/>
        </dgm:presLayoutVars>
      </dgm:prSet>
      <dgm:spPr/>
      <dgm:t>
        <a:bodyPr/>
        <a:lstStyle/>
        <a:p>
          <a:pPr rtl="1"/>
          <a:endParaRPr lang="fa-IR"/>
        </a:p>
      </dgm:t>
    </dgm:pt>
    <dgm:pt modelId="{FAE90F6E-6A2B-4577-9736-4685AE42413D}" type="pres">
      <dgm:prSet presAssocID="{B12BE4D8-BF36-4AD2-B754-E18F3FFF3C7D}" presName="root1" presStyleCnt="0"/>
      <dgm:spPr/>
    </dgm:pt>
    <dgm:pt modelId="{FA092ABA-FF1C-4466-B6A3-2C64785C1173}" type="pres">
      <dgm:prSet presAssocID="{B12BE4D8-BF36-4AD2-B754-E18F3FFF3C7D}" presName="LevelOneTextNode" presStyleLbl="node0" presStyleIdx="0" presStyleCnt="1" custScaleX="38418">
        <dgm:presLayoutVars>
          <dgm:chPref val="3"/>
        </dgm:presLayoutVars>
      </dgm:prSet>
      <dgm:spPr/>
      <dgm:t>
        <a:bodyPr/>
        <a:lstStyle/>
        <a:p>
          <a:pPr rtl="1"/>
          <a:endParaRPr lang="fa-IR"/>
        </a:p>
      </dgm:t>
    </dgm:pt>
    <dgm:pt modelId="{C7778548-17DB-473D-B91D-5F93D4B28B76}" type="pres">
      <dgm:prSet presAssocID="{B12BE4D8-BF36-4AD2-B754-E18F3FFF3C7D}" presName="level2hierChild" presStyleCnt="0"/>
      <dgm:spPr/>
    </dgm:pt>
    <dgm:pt modelId="{156043E0-6A20-40A8-A90B-DCBC5DEE6E9B}" type="pres">
      <dgm:prSet presAssocID="{D8FE5F78-C0DB-4C69-9D8A-F6A1445F00CE}" presName="conn2-1" presStyleLbl="parChTrans1D2" presStyleIdx="0" presStyleCnt="2"/>
      <dgm:spPr/>
      <dgm:t>
        <a:bodyPr/>
        <a:lstStyle/>
        <a:p>
          <a:pPr rtl="1"/>
          <a:endParaRPr lang="fa-IR"/>
        </a:p>
      </dgm:t>
    </dgm:pt>
    <dgm:pt modelId="{CCB0483D-A4FF-431F-A76E-65659DB27C03}" type="pres">
      <dgm:prSet presAssocID="{D8FE5F78-C0DB-4C69-9D8A-F6A1445F00CE}" presName="connTx" presStyleLbl="parChTrans1D2" presStyleIdx="0" presStyleCnt="2"/>
      <dgm:spPr/>
      <dgm:t>
        <a:bodyPr/>
        <a:lstStyle/>
        <a:p>
          <a:pPr rtl="1"/>
          <a:endParaRPr lang="fa-IR"/>
        </a:p>
      </dgm:t>
    </dgm:pt>
    <dgm:pt modelId="{992F490A-E54A-459C-8B15-C174D43A10E4}" type="pres">
      <dgm:prSet presAssocID="{476D2F48-12A8-40A8-9F14-97AB78484F38}" presName="root2" presStyleCnt="0"/>
      <dgm:spPr/>
    </dgm:pt>
    <dgm:pt modelId="{E5355EAD-32B1-4B73-AB10-075805866EC6}" type="pres">
      <dgm:prSet presAssocID="{476D2F48-12A8-40A8-9F14-97AB78484F38}" presName="LevelTwoTextNode" presStyleLbl="node2" presStyleIdx="0" presStyleCnt="2" custScaleX="27432">
        <dgm:presLayoutVars>
          <dgm:chPref val="3"/>
        </dgm:presLayoutVars>
      </dgm:prSet>
      <dgm:spPr/>
      <dgm:t>
        <a:bodyPr/>
        <a:lstStyle/>
        <a:p>
          <a:pPr rtl="1"/>
          <a:endParaRPr lang="fa-IR"/>
        </a:p>
      </dgm:t>
    </dgm:pt>
    <dgm:pt modelId="{B8AD0E61-C9EF-4175-A209-7FD2F5B4FBB0}" type="pres">
      <dgm:prSet presAssocID="{476D2F48-12A8-40A8-9F14-97AB78484F38}" presName="level3hierChild" presStyleCnt="0"/>
      <dgm:spPr/>
    </dgm:pt>
    <dgm:pt modelId="{9711CCCE-153D-4E6C-ACCE-349E608C6617}" type="pres">
      <dgm:prSet presAssocID="{F7272536-427C-4C8D-949E-87867A6FCECC}" presName="conn2-1" presStyleLbl="parChTrans1D3" presStyleIdx="0" presStyleCnt="5"/>
      <dgm:spPr/>
      <dgm:t>
        <a:bodyPr/>
        <a:lstStyle/>
        <a:p>
          <a:pPr rtl="1"/>
          <a:endParaRPr lang="fa-IR"/>
        </a:p>
      </dgm:t>
    </dgm:pt>
    <dgm:pt modelId="{AAD38583-8462-419C-AEDC-C671F3D03E44}" type="pres">
      <dgm:prSet presAssocID="{F7272536-427C-4C8D-949E-87867A6FCECC}" presName="connTx" presStyleLbl="parChTrans1D3" presStyleIdx="0" presStyleCnt="5"/>
      <dgm:spPr/>
      <dgm:t>
        <a:bodyPr/>
        <a:lstStyle/>
        <a:p>
          <a:pPr rtl="1"/>
          <a:endParaRPr lang="fa-IR"/>
        </a:p>
      </dgm:t>
    </dgm:pt>
    <dgm:pt modelId="{5B01388B-748B-4E06-8D3B-F6CC951D870B}" type="pres">
      <dgm:prSet presAssocID="{94E7FF7E-5FFA-4EF5-9BDC-A4BB2F2FED4C}" presName="root2" presStyleCnt="0"/>
      <dgm:spPr/>
    </dgm:pt>
    <dgm:pt modelId="{D1CA5E8A-12AA-4E40-820F-68DFB67D0190}" type="pres">
      <dgm:prSet presAssocID="{94E7FF7E-5FFA-4EF5-9BDC-A4BB2F2FED4C}" presName="LevelTwoTextNode" presStyleLbl="node3" presStyleIdx="0" presStyleCnt="5" custScaleX="266925">
        <dgm:presLayoutVars>
          <dgm:chPref val="3"/>
        </dgm:presLayoutVars>
      </dgm:prSet>
      <dgm:spPr/>
      <dgm:t>
        <a:bodyPr/>
        <a:lstStyle/>
        <a:p>
          <a:pPr rtl="1"/>
          <a:endParaRPr lang="fa-IR"/>
        </a:p>
      </dgm:t>
    </dgm:pt>
    <dgm:pt modelId="{CBB08A1D-9DFC-4358-A72D-62D55BD83A65}" type="pres">
      <dgm:prSet presAssocID="{94E7FF7E-5FFA-4EF5-9BDC-A4BB2F2FED4C}" presName="level3hierChild" presStyleCnt="0"/>
      <dgm:spPr/>
    </dgm:pt>
    <dgm:pt modelId="{8DEA1C10-1910-4744-8A6B-224372B4DAA8}" type="pres">
      <dgm:prSet presAssocID="{DED1BD06-8429-43DE-BC9A-C58DB8A48C02}" presName="conn2-1" presStyleLbl="parChTrans1D3" presStyleIdx="1" presStyleCnt="5"/>
      <dgm:spPr/>
      <dgm:t>
        <a:bodyPr/>
        <a:lstStyle/>
        <a:p>
          <a:pPr rtl="1"/>
          <a:endParaRPr lang="fa-IR"/>
        </a:p>
      </dgm:t>
    </dgm:pt>
    <dgm:pt modelId="{D4314A8D-A7A2-46D1-8CAD-0AC3C080EC61}" type="pres">
      <dgm:prSet presAssocID="{DED1BD06-8429-43DE-BC9A-C58DB8A48C02}" presName="connTx" presStyleLbl="parChTrans1D3" presStyleIdx="1" presStyleCnt="5"/>
      <dgm:spPr/>
      <dgm:t>
        <a:bodyPr/>
        <a:lstStyle/>
        <a:p>
          <a:pPr rtl="1"/>
          <a:endParaRPr lang="fa-IR"/>
        </a:p>
      </dgm:t>
    </dgm:pt>
    <dgm:pt modelId="{FB854D73-3055-47E0-BDC9-5CBB501F661F}" type="pres">
      <dgm:prSet presAssocID="{072E2030-156E-4891-A966-1114769DFA21}" presName="root2" presStyleCnt="0"/>
      <dgm:spPr/>
    </dgm:pt>
    <dgm:pt modelId="{46ABF890-ACD7-41A7-B548-93E85E598714}" type="pres">
      <dgm:prSet presAssocID="{072E2030-156E-4891-A966-1114769DFA21}" presName="LevelTwoTextNode" presStyleLbl="node3" presStyleIdx="1" presStyleCnt="5" custScaleX="198577" custScaleY="166733">
        <dgm:presLayoutVars>
          <dgm:chPref val="3"/>
        </dgm:presLayoutVars>
      </dgm:prSet>
      <dgm:spPr/>
      <dgm:t>
        <a:bodyPr/>
        <a:lstStyle/>
        <a:p>
          <a:pPr rtl="1"/>
          <a:endParaRPr lang="fa-IR"/>
        </a:p>
      </dgm:t>
    </dgm:pt>
    <dgm:pt modelId="{67D4D827-BAA5-480B-A642-0A2A4DA5516B}" type="pres">
      <dgm:prSet presAssocID="{072E2030-156E-4891-A966-1114769DFA21}" presName="level3hierChild" presStyleCnt="0"/>
      <dgm:spPr/>
    </dgm:pt>
    <dgm:pt modelId="{BF79D778-8765-4902-83AB-573C46479030}" type="pres">
      <dgm:prSet presAssocID="{FB6F4726-1F3F-4E1F-A614-45BF9024B1D5}" presName="conn2-1" presStyleLbl="parChTrans1D4" presStyleIdx="0" presStyleCnt="6"/>
      <dgm:spPr/>
      <dgm:t>
        <a:bodyPr/>
        <a:lstStyle/>
        <a:p>
          <a:pPr rtl="1"/>
          <a:endParaRPr lang="fa-IR"/>
        </a:p>
      </dgm:t>
    </dgm:pt>
    <dgm:pt modelId="{76CF7424-F17F-442F-82F7-0194C8A0FB48}" type="pres">
      <dgm:prSet presAssocID="{FB6F4726-1F3F-4E1F-A614-45BF9024B1D5}" presName="connTx" presStyleLbl="parChTrans1D4" presStyleIdx="0" presStyleCnt="6"/>
      <dgm:spPr/>
      <dgm:t>
        <a:bodyPr/>
        <a:lstStyle/>
        <a:p>
          <a:pPr rtl="1"/>
          <a:endParaRPr lang="fa-IR"/>
        </a:p>
      </dgm:t>
    </dgm:pt>
    <dgm:pt modelId="{1247696A-B1B8-45C3-AEF6-D3C858EF51F2}" type="pres">
      <dgm:prSet presAssocID="{E9E9D795-CFC6-4E17-8B19-BD849856FBE9}" presName="root2" presStyleCnt="0"/>
      <dgm:spPr/>
    </dgm:pt>
    <dgm:pt modelId="{3F03DEA3-6409-4CED-88D5-C9AC5A411945}" type="pres">
      <dgm:prSet presAssocID="{E9E9D795-CFC6-4E17-8B19-BD849856FBE9}" presName="LevelTwoTextNode" presStyleLbl="node4" presStyleIdx="0" presStyleCnt="6" custScaleX="199500">
        <dgm:presLayoutVars>
          <dgm:chPref val="3"/>
        </dgm:presLayoutVars>
      </dgm:prSet>
      <dgm:spPr/>
      <dgm:t>
        <a:bodyPr/>
        <a:lstStyle/>
        <a:p>
          <a:pPr rtl="1"/>
          <a:endParaRPr lang="fa-IR"/>
        </a:p>
      </dgm:t>
    </dgm:pt>
    <dgm:pt modelId="{B7C8D435-0C81-45F0-9D08-3FFC8BD43645}" type="pres">
      <dgm:prSet presAssocID="{E9E9D795-CFC6-4E17-8B19-BD849856FBE9}" presName="level3hierChild" presStyleCnt="0"/>
      <dgm:spPr/>
    </dgm:pt>
    <dgm:pt modelId="{535CD7CB-07C7-42E1-9100-0E09506BEC5D}" type="pres">
      <dgm:prSet presAssocID="{ECED2B2D-A3E9-4E88-933D-0B483DFE693E}" presName="conn2-1" presStyleLbl="parChTrans1D4" presStyleIdx="1" presStyleCnt="6"/>
      <dgm:spPr/>
      <dgm:t>
        <a:bodyPr/>
        <a:lstStyle/>
        <a:p>
          <a:pPr rtl="1"/>
          <a:endParaRPr lang="fa-IR"/>
        </a:p>
      </dgm:t>
    </dgm:pt>
    <dgm:pt modelId="{B0D2892C-7BB4-431E-B9B7-A76BE98CB1E3}" type="pres">
      <dgm:prSet presAssocID="{ECED2B2D-A3E9-4E88-933D-0B483DFE693E}" presName="connTx" presStyleLbl="parChTrans1D4" presStyleIdx="1" presStyleCnt="6"/>
      <dgm:spPr/>
      <dgm:t>
        <a:bodyPr/>
        <a:lstStyle/>
        <a:p>
          <a:pPr rtl="1"/>
          <a:endParaRPr lang="fa-IR"/>
        </a:p>
      </dgm:t>
    </dgm:pt>
    <dgm:pt modelId="{9A7DAA1B-8583-4E65-A8E7-E81A98D5D560}" type="pres">
      <dgm:prSet presAssocID="{DB04945F-F86F-46B2-9F26-D5D7B6A3FFC5}" presName="root2" presStyleCnt="0"/>
      <dgm:spPr/>
    </dgm:pt>
    <dgm:pt modelId="{1C664E72-74BB-4A58-A62E-3E6145824AFA}" type="pres">
      <dgm:prSet presAssocID="{DB04945F-F86F-46B2-9F26-D5D7B6A3FFC5}" presName="LevelTwoTextNode" presStyleLbl="node4" presStyleIdx="1" presStyleCnt="6" custScaleX="199500">
        <dgm:presLayoutVars>
          <dgm:chPref val="3"/>
        </dgm:presLayoutVars>
      </dgm:prSet>
      <dgm:spPr/>
      <dgm:t>
        <a:bodyPr/>
        <a:lstStyle/>
        <a:p>
          <a:pPr rtl="1"/>
          <a:endParaRPr lang="fa-IR"/>
        </a:p>
      </dgm:t>
    </dgm:pt>
    <dgm:pt modelId="{B5915E87-E27F-4DB6-B71B-C88D88A7C3BC}" type="pres">
      <dgm:prSet presAssocID="{DB04945F-F86F-46B2-9F26-D5D7B6A3FFC5}" presName="level3hierChild" presStyleCnt="0"/>
      <dgm:spPr/>
    </dgm:pt>
    <dgm:pt modelId="{D3C3EDFE-3BE9-4804-A309-B6B620BD7284}" type="pres">
      <dgm:prSet presAssocID="{A2DE55F7-BD97-4063-A1ED-825EABA8C6C1}" presName="conn2-1" presStyleLbl="parChTrans1D3" presStyleIdx="2" presStyleCnt="5"/>
      <dgm:spPr/>
      <dgm:t>
        <a:bodyPr/>
        <a:lstStyle/>
        <a:p>
          <a:pPr rtl="1"/>
          <a:endParaRPr lang="fa-IR"/>
        </a:p>
      </dgm:t>
    </dgm:pt>
    <dgm:pt modelId="{D3130616-DC27-447F-95E6-ED990F471318}" type="pres">
      <dgm:prSet presAssocID="{A2DE55F7-BD97-4063-A1ED-825EABA8C6C1}" presName="connTx" presStyleLbl="parChTrans1D3" presStyleIdx="2" presStyleCnt="5"/>
      <dgm:spPr/>
      <dgm:t>
        <a:bodyPr/>
        <a:lstStyle/>
        <a:p>
          <a:pPr rtl="1"/>
          <a:endParaRPr lang="fa-IR"/>
        </a:p>
      </dgm:t>
    </dgm:pt>
    <dgm:pt modelId="{62E00216-9BA5-4BA4-9C24-80BAFE4ECD27}" type="pres">
      <dgm:prSet presAssocID="{8414BBA3-C459-4461-85B9-9443791B9535}" presName="root2" presStyleCnt="0"/>
      <dgm:spPr/>
    </dgm:pt>
    <dgm:pt modelId="{7602FE6A-1FAA-4244-AA96-032A90A5D277}" type="pres">
      <dgm:prSet presAssocID="{8414BBA3-C459-4461-85B9-9443791B9535}" presName="LevelTwoTextNode" presStyleLbl="node3" presStyleIdx="2" presStyleCnt="5" custScaleX="130796" custScaleY="195805">
        <dgm:presLayoutVars>
          <dgm:chPref val="3"/>
        </dgm:presLayoutVars>
      </dgm:prSet>
      <dgm:spPr/>
      <dgm:t>
        <a:bodyPr/>
        <a:lstStyle/>
        <a:p>
          <a:pPr rtl="1"/>
          <a:endParaRPr lang="fa-IR"/>
        </a:p>
      </dgm:t>
    </dgm:pt>
    <dgm:pt modelId="{69D71542-5B6A-4E84-B2B5-AAB31010D852}" type="pres">
      <dgm:prSet presAssocID="{8414BBA3-C459-4461-85B9-9443791B9535}" presName="level3hierChild" presStyleCnt="0"/>
      <dgm:spPr/>
    </dgm:pt>
    <dgm:pt modelId="{6533DA50-D78C-4B18-BAD9-A0B992BE0A2C}" type="pres">
      <dgm:prSet presAssocID="{CA03B1B9-EFF0-49C7-9E27-AED6D8B1D454}" presName="conn2-1" presStyleLbl="parChTrans1D4" presStyleIdx="2" presStyleCnt="6"/>
      <dgm:spPr/>
      <dgm:t>
        <a:bodyPr/>
        <a:lstStyle/>
        <a:p>
          <a:pPr rtl="1"/>
          <a:endParaRPr lang="fa-IR"/>
        </a:p>
      </dgm:t>
    </dgm:pt>
    <dgm:pt modelId="{D4912940-4765-4FD2-BA6E-F2261A44CC7B}" type="pres">
      <dgm:prSet presAssocID="{CA03B1B9-EFF0-49C7-9E27-AED6D8B1D454}" presName="connTx" presStyleLbl="parChTrans1D4" presStyleIdx="2" presStyleCnt="6"/>
      <dgm:spPr/>
      <dgm:t>
        <a:bodyPr/>
        <a:lstStyle/>
        <a:p>
          <a:pPr rtl="1"/>
          <a:endParaRPr lang="fa-IR"/>
        </a:p>
      </dgm:t>
    </dgm:pt>
    <dgm:pt modelId="{DEF77AB7-2369-4466-82F6-224C824C4891}" type="pres">
      <dgm:prSet presAssocID="{B074191E-1DC8-43F9-9F14-E270C8B9DC47}" presName="root2" presStyleCnt="0"/>
      <dgm:spPr/>
    </dgm:pt>
    <dgm:pt modelId="{00EE438D-6259-4A2E-A44C-2C7AEEF7718B}" type="pres">
      <dgm:prSet presAssocID="{B074191E-1DC8-43F9-9F14-E270C8B9DC47}" presName="LevelTwoTextNode" presStyleLbl="node4" presStyleIdx="2" presStyleCnt="6" custScaleX="83900" custScaleY="151405">
        <dgm:presLayoutVars>
          <dgm:chPref val="3"/>
        </dgm:presLayoutVars>
      </dgm:prSet>
      <dgm:spPr/>
      <dgm:t>
        <a:bodyPr/>
        <a:lstStyle/>
        <a:p>
          <a:pPr rtl="1"/>
          <a:endParaRPr lang="fa-IR"/>
        </a:p>
      </dgm:t>
    </dgm:pt>
    <dgm:pt modelId="{03A32416-5574-4117-881F-F8B5581EEE43}" type="pres">
      <dgm:prSet presAssocID="{B074191E-1DC8-43F9-9F14-E270C8B9DC47}" presName="level3hierChild" presStyleCnt="0"/>
      <dgm:spPr/>
    </dgm:pt>
    <dgm:pt modelId="{C41B54C2-02F8-49D3-AF37-67534C6CBCD6}" type="pres">
      <dgm:prSet presAssocID="{FA2A4CEC-F6E3-4C3C-9FE9-FD94D8A757DC}" presName="conn2-1" presStyleLbl="parChTrans1D4" presStyleIdx="3" presStyleCnt="6"/>
      <dgm:spPr/>
      <dgm:t>
        <a:bodyPr/>
        <a:lstStyle/>
        <a:p>
          <a:pPr rtl="1"/>
          <a:endParaRPr lang="fa-IR"/>
        </a:p>
      </dgm:t>
    </dgm:pt>
    <dgm:pt modelId="{50B9153E-0E0E-4546-B209-BB750410BD16}" type="pres">
      <dgm:prSet presAssocID="{FA2A4CEC-F6E3-4C3C-9FE9-FD94D8A757DC}" presName="connTx" presStyleLbl="parChTrans1D4" presStyleIdx="3" presStyleCnt="6"/>
      <dgm:spPr/>
      <dgm:t>
        <a:bodyPr/>
        <a:lstStyle/>
        <a:p>
          <a:pPr rtl="1"/>
          <a:endParaRPr lang="fa-IR"/>
        </a:p>
      </dgm:t>
    </dgm:pt>
    <dgm:pt modelId="{8CD6B5FB-B8A1-4B29-94EF-6DF119B8D2AE}" type="pres">
      <dgm:prSet presAssocID="{31E12C35-4B59-4C67-A1C4-577B06C2B639}" presName="root2" presStyleCnt="0"/>
      <dgm:spPr/>
    </dgm:pt>
    <dgm:pt modelId="{E2356BFF-F7FC-4C91-8096-AFB4E26F8659}" type="pres">
      <dgm:prSet presAssocID="{31E12C35-4B59-4C67-A1C4-577B06C2B639}" presName="LevelTwoTextNode" presStyleLbl="node4" presStyleIdx="3" presStyleCnt="6" custScaleX="279511" custScaleY="375865">
        <dgm:presLayoutVars>
          <dgm:chPref val="3"/>
        </dgm:presLayoutVars>
      </dgm:prSet>
      <dgm:spPr/>
      <dgm:t>
        <a:bodyPr/>
        <a:lstStyle/>
        <a:p>
          <a:pPr rtl="1"/>
          <a:endParaRPr lang="fa-IR"/>
        </a:p>
      </dgm:t>
    </dgm:pt>
    <dgm:pt modelId="{F681E93E-9ED8-41D4-8B23-A5A07B4C2A82}" type="pres">
      <dgm:prSet presAssocID="{31E12C35-4B59-4C67-A1C4-577B06C2B639}" presName="level3hierChild" presStyleCnt="0"/>
      <dgm:spPr/>
    </dgm:pt>
    <dgm:pt modelId="{C9CA38DC-C04F-4135-BC1B-3AB25CC47BF1}" type="pres">
      <dgm:prSet presAssocID="{B070FB10-75EB-44A4-9134-3FE661341744}" presName="conn2-1" presStyleLbl="parChTrans1D2" presStyleIdx="1" presStyleCnt="2"/>
      <dgm:spPr/>
      <dgm:t>
        <a:bodyPr/>
        <a:lstStyle/>
        <a:p>
          <a:pPr rtl="1"/>
          <a:endParaRPr lang="fa-IR"/>
        </a:p>
      </dgm:t>
    </dgm:pt>
    <dgm:pt modelId="{6C25DDD8-5D65-4513-89A7-9A177A84C959}" type="pres">
      <dgm:prSet presAssocID="{B070FB10-75EB-44A4-9134-3FE661341744}" presName="connTx" presStyleLbl="parChTrans1D2" presStyleIdx="1" presStyleCnt="2"/>
      <dgm:spPr/>
      <dgm:t>
        <a:bodyPr/>
        <a:lstStyle/>
        <a:p>
          <a:pPr rtl="1"/>
          <a:endParaRPr lang="fa-IR"/>
        </a:p>
      </dgm:t>
    </dgm:pt>
    <dgm:pt modelId="{CD8F0EA7-5B07-43FE-80A5-8D9111C46062}" type="pres">
      <dgm:prSet presAssocID="{19D91610-3A33-4FC8-BC0C-3D0EA7F4D9E0}" presName="root2" presStyleCnt="0"/>
      <dgm:spPr/>
    </dgm:pt>
    <dgm:pt modelId="{0EA23DC0-18FD-4196-8BDB-AE04DB149E53}" type="pres">
      <dgm:prSet presAssocID="{19D91610-3A33-4FC8-BC0C-3D0EA7F4D9E0}" presName="LevelTwoTextNode" presStyleLbl="node2" presStyleIdx="1" presStyleCnt="2" custScaleX="27432">
        <dgm:presLayoutVars>
          <dgm:chPref val="3"/>
        </dgm:presLayoutVars>
      </dgm:prSet>
      <dgm:spPr/>
      <dgm:t>
        <a:bodyPr/>
        <a:lstStyle/>
        <a:p>
          <a:pPr rtl="1"/>
          <a:endParaRPr lang="fa-IR"/>
        </a:p>
      </dgm:t>
    </dgm:pt>
    <dgm:pt modelId="{D3C847B6-102C-47ED-9CFB-0A1E55B4C4F1}" type="pres">
      <dgm:prSet presAssocID="{19D91610-3A33-4FC8-BC0C-3D0EA7F4D9E0}" presName="level3hierChild" presStyleCnt="0"/>
      <dgm:spPr/>
    </dgm:pt>
    <dgm:pt modelId="{A49383BC-E7D1-49E2-B0FA-A98E8A793213}" type="pres">
      <dgm:prSet presAssocID="{C00DB78A-8580-4303-9F66-AC8190674FA3}" presName="conn2-1" presStyleLbl="parChTrans1D3" presStyleIdx="3" presStyleCnt="5"/>
      <dgm:spPr/>
      <dgm:t>
        <a:bodyPr/>
        <a:lstStyle/>
        <a:p>
          <a:pPr rtl="1"/>
          <a:endParaRPr lang="fa-IR"/>
        </a:p>
      </dgm:t>
    </dgm:pt>
    <dgm:pt modelId="{8E558A52-742F-4003-A982-44DE9A4E6406}" type="pres">
      <dgm:prSet presAssocID="{C00DB78A-8580-4303-9F66-AC8190674FA3}" presName="connTx" presStyleLbl="parChTrans1D3" presStyleIdx="3" presStyleCnt="5"/>
      <dgm:spPr/>
      <dgm:t>
        <a:bodyPr/>
        <a:lstStyle/>
        <a:p>
          <a:pPr rtl="1"/>
          <a:endParaRPr lang="fa-IR"/>
        </a:p>
      </dgm:t>
    </dgm:pt>
    <dgm:pt modelId="{E65C12EB-E222-4FC9-A27D-CD36D45B11C1}" type="pres">
      <dgm:prSet presAssocID="{A11A57FA-3D0D-4310-9BC6-8EBC6EC57FAC}" presName="root2" presStyleCnt="0"/>
      <dgm:spPr/>
    </dgm:pt>
    <dgm:pt modelId="{C71566D2-A49D-449A-A7D4-76FF94224BF4}" type="pres">
      <dgm:prSet presAssocID="{A11A57FA-3D0D-4310-9BC6-8EBC6EC57FAC}" presName="LevelTwoTextNode" presStyleLbl="node3" presStyleIdx="3" presStyleCnt="5" custScaleX="337304">
        <dgm:presLayoutVars>
          <dgm:chPref val="3"/>
        </dgm:presLayoutVars>
      </dgm:prSet>
      <dgm:spPr/>
      <dgm:t>
        <a:bodyPr/>
        <a:lstStyle/>
        <a:p>
          <a:pPr rtl="1"/>
          <a:endParaRPr lang="fa-IR"/>
        </a:p>
      </dgm:t>
    </dgm:pt>
    <dgm:pt modelId="{9C54C17A-4690-41D2-81EE-24336DA9B2D3}" type="pres">
      <dgm:prSet presAssocID="{A11A57FA-3D0D-4310-9BC6-8EBC6EC57FAC}" presName="level3hierChild" presStyleCnt="0"/>
      <dgm:spPr/>
    </dgm:pt>
    <dgm:pt modelId="{535127AC-B0E7-4C4B-BD3B-23676F1679A2}" type="pres">
      <dgm:prSet presAssocID="{BA437E40-10B7-4D96-BAD9-5F6DB25DC9FD}" presName="conn2-1" presStyleLbl="parChTrans1D4" presStyleIdx="4" presStyleCnt="6"/>
      <dgm:spPr/>
      <dgm:t>
        <a:bodyPr/>
        <a:lstStyle/>
        <a:p>
          <a:pPr rtl="1"/>
          <a:endParaRPr lang="fa-IR"/>
        </a:p>
      </dgm:t>
    </dgm:pt>
    <dgm:pt modelId="{A86948B9-5EA5-4370-A45F-3944F9759F50}" type="pres">
      <dgm:prSet presAssocID="{BA437E40-10B7-4D96-BAD9-5F6DB25DC9FD}" presName="connTx" presStyleLbl="parChTrans1D4" presStyleIdx="4" presStyleCnt="6"/>
      <dgm:spPr/>
      <dgm:t>
        <a:bodyPr/>
        <a:lstStyle/>
        <a:p>
          <a:pPr rtl="1"/>
          <a:endParaRPr lang="fa-IR"/>
        </a:p>
      </dgm:t>
    </dgm:pt>
    <dgm:pt modelId="{116F9301-B4A0-40D6-AD86-F4A450CFE9FF}" type="pres">
      <dgm:prSet presAssocID="{68231E21-771B-4614-A484-7AC5E44FC2FA}" presName="root2" presStyleCnt="0"/>
      <dgm:spPr/>
    </dgm:pt>
    <dgm:pt modelId="{84B25ED7-C33F-4CAB-8A3A-C172CEA276EE}" type="pres">
      <dgm:prSet presAssocID="{68231E21-771B-4614-A484-7AC5E44FC2FA}" presName="LevelTwoTextNode" presStyleLbl="node4" presStyleIdx="4" presStyleCnt="6" custScaleX="200184">
        <dgm:presLayoutVars>
          <dgm:chPref val="3"/>
        </dgm:presLayoutVars>
      </dgm:prSet>
      <dgm:spPr/>
      <dgm:t>
        <a:bodyPr/>
        <a:lstStyle/>
        <a:p>
          <a:pPr rtl="1"/>
          <a:endParaRPr lang="fa-IR"/>
        </a:p>
      </dgm:t>
    </dgm:pt>
    <dgm:pt modelId="{D6565B63-D058-4DFB-830A-384D2B6F5F6F}" type="pres">
      <dgm:prSet presAssocID="{68231E21-771B-4614-A484-7AC5E44FC2FA}" presName="level3hierChild" presStyleCnt="0"/>
      <dgm:spPr/>
    </dgm:pt>
    <dgm:pt modelId="{1F898F3D-FCE5-4D1A-AC5C-4AB306D1D06B}" type="pres">
      <dgm:prSet presAssocID="{CC3542C5-C335-4D71-823C-4ECD6D6EF00A}" presName="conn2-1" presStyleLbl="parChTrans1D3" presStyleIdx="4" presStyleCnt="5"/>
      <dgm:spPr/>
      <dgm:t>
        <a:bodyPr/>
        <a:lstStyle/>
        <a:p>
          <a:pPr rtl="1"/>
          <a:endParaRPr lang="fa-IR"/>
        </a:p>
      </dgm:t>
    </dgm:pt>
    <dgm:pt modelId="{50A7B1EC-2656-4FDA-A479-5FAA0FBADA69}" type="pres">
      <dgm:prSet presAssocID="{CC3542C5-C335-4D71-823C-4ECD6D6EF00A}" presName="connTx" presStyleLbl="parChTrans1D3" presStyleIdx="4" presStyleCnt="5"/>
      <dgm:spPr/>
      <dgm:t>
        <a:bodyPr/>
        <a:lstStyle/>
        <a:p>
          <a:pPr rtl="1"/>
          <a:endParaRPr lang="fa-IR"/>
        </a:p>
      </dgm:t>
    </dgm:pt>
    <dgm:pt modelId="{C6A424A0-A182-46DA-A0C9-343FD8324D9E}" type="pres">
      <dgm:prSet presAssocID="{29A247DC-4001-4AC2-9192-A97D2D626026}" presName="root2" presStyleCnt="0"/>
      <dgm:spPr/>
    </dgm:pt>
    <dgm:pt modelId="{8B47BAAB-8B3E-40F6-AC65-0255BFD89481}" type="pres">
      <dgm:prSet presAssocID="{29A247DC-4001-4AC2-9192-A97D2D626026}" presName="LevelTwoTextNode" presStyleLbl="node3" presStyleIdx="4" presStyleCnt="5" custScaleX="347275">
        <dgm:presLayoutVars>
          <dgm:chPref val="3"/>
        </dgm:presLayoutVars>
      </dgm:prSet>
      <dgm:spPr/>
      <dgm:t>
        <a:bodyPr/>
        <a:lstStyle/>
        <a:p>
          <a:pPr rtl="1"/>
          <a:endParaRPr lang="fa-IR"/>
        </a:p>
      </dgm:t>
    </dgm:pt>
    <dgm:pt modelId="{249B1B77-B75B-4B1D-A7D7-3F93FC428149}" type="pres">
      <dgm:prSet presAssocID="{29A247DC-4001-4AC2-9192-A97D2D626026}" presName="level3hierChild" presStyleCnt="0"/>
      <dgm:spPr/>
    </dgm:pt>
    <dgm:pt modelId="{FE783F58-A088-43E3-9E17-36206FF37C8C}" type="pres">
      <dgm:prSet presAssocID="{33B30770-CF21-4DB1-A6F3-617B1381F26F}" presName="conn2-1" presStyleLbl="parChTrans1D4" presStyleIdx="5" presStyleCnt="6"/>
      <dgm:spPr/>
      <dgm:t>
        <a:bodyPr/>
        <a:lstStyle/>
        <a:p>
          <a:pPr rtl="1"/>
          <a:endParaRPr lang="fa-IR"/>
        </a:p>
      </dgm:t>
    </dgm:pt>
    <dgm:pt modelId="{F6610E53-2DDC-4D2F-A51E-6635DA096E75}" type="pres">
      <dgm:prSet presAssocID="{33B30770-CF21-4DB1-A6F3-617B1381F26F}" presName="connTx" presStyleLbl="parChTrans1D4" presStyleIdx="5" presStyleCnt="6"/>
      <dgm:spPr/>
      <dgm:t>
        <a:bodyPr/>
        <a:lstStyle/>
        <a:p>
          <a:pPr rtl="1"/>
          <a:endParaRPr lang="fa-IR"/>
        </a:p>
      </dgm:t>
    </dgm:pt>
    <dgm:pt modelId="{2D3BEE28-38E1-4784-9A3F-3F79613F1F89}" type="pres">
      <dgm:prSet presAssocID="{BF9EBD7F-EE9C-4AE3-9AEE-522DDEE2538B}" presName="root2" presStyleCnt="0"/>
      <dgm:spPr/>
    </dgm:pt>
    <dgm:pt modelId="{5101DFD8-DCA3-4DD5-AB44-3D19B5967D48}" type="pres">
      <dgm:prSet presAssocID="{BF9EBD7F-EE9C-4AE3-9AEE-522DDEE2538B}" presName="LevelTwoTextNode" presStyleLbl="node4" presStyleIdx="5" presStyleCnt="6" custScaleX="175295">
        <dgm:presLayoutVars>
          <dgm:chPref val="3"/>
        </dgm:presLayoutVars>
      </dgm:prSet>
      <dgm:spPr/>
      <dgm:t>
        <a:bodyPr/>
        <a:lstStyle/>
        <a:p>
          <a:pPr rtl="1"/>
          <a:endParaRPr lang="fa-IR"/>
        </a:p>
      </dgm:t>
    </dgm:pt>
    <dgm:pt modelId="{B469DAA8-EF79-4CD2-A189-CF20D6F0162B}" type="pres">
      <dgm:prSet presAssocID="{BF9EBD7F-EE9C-4AE3-9AEE-522DDEE2538B}" presName="level3hierChild" presStyleCnt="0"/>
      <dgm:spPr/>
    </dgm:pt>
  </dgm:ptLst>
  <dgm:cxnLst>
    <dgm:cxn modelId="{575E6D92-123A-42A8-85EF-30B890E1FA93}" type="presOf" srcId="{19D91610-3A33-4FC8-BC0C-3D0EA7F4D9E0}" destId="{0EA23DC0-18FD-4196-8BDB-AE04DB149E53}" srcOrd="0" destOrd="0" presId="urn:microsoft.com/office/officeart/2005/8/layout/hierarchy2"/>
    <dgm:cxn modelId="{D57CFD25-A260-4187-829E-B4285190FDED}" type="presOf" srcId="{B070FB10-75EB-44A4-9134-3FE661341744}" destId="{6C25DDD8-5D65-4513-89A7-9A177A84C959}" srcOrd="1" destOrd="0" presId="urn:microsoft.com/office/officeart/2005/8/layout/hierarchy2"/>
    <dgm:cxn modelId="{23F4A66B-3B9C-4722-98D6-CBF885975E4F}" srcId="{072E2030-156E-4891-A966-1114769DFA21}" destId="{E9E9D795-CFC6-4E17-8B19-BD849856FBE9}" srcOrd="0" destOrd="0" parTransId="{FB6F4726-1F3F-4E1F-A614-45BF9024B1D5}" sibTransId="{673B0452-C027-4B9E-BCC5-6207BEF67049}"/>
    <dgm:cxn modelId="{D88F8B12-97C3-40BA-9346-DE87CFAA7C35}" type="presOf" srcId="{FB6F4726-1F3F-4E1F-A614-45BF9024B1D5}" destId="{BF79D778-8765-4902-83AB-573C46479030}" srcOrd="0" destOrd="0" presId="urn:microsoft.com/office/officeart/2005/8/layout/hierarchy2"/>
    <dgm:cxn modelId="{FFAD629A-A018-45B8-8C8F-D2B45CCA0CC8}" type="presOf" srcId="{8414BBA3-C459-4461-85B9-9443791B9535}" destId="{7602FE6A-1FAA-4244-AA96-032A90A5D277}" srcOrd="0" destOrd="0" presId="urn:microsoft.com/office/officeart/2005/8/layout/hierarchy2"/>
    <dgm:cxn modelId="{B390D0F5-8228-4AF5-B1AA-FED646B99BBB}" type="presOf" srcId="{31E12C35-4B59-4C67-A1C4-577B06C2B639}" destId="{E2356BFF-F7FC-4C91-8096-AFB4E26F8659}" srcOrd="0" destOrd="0" presId="urn:microsoft.com/office/officeart/2005/8/layout/hierarchy2"/>
    <dgm:cxn modelId="{E01F31A6-5CE4-475E-8CB0-788D674DB551}" type="presOf" srcId="{F7272536-427C-4C8D-949E-87867A6FCECC}" destId="{AAD38583-8462-419C-AEDC-C671F3D03E44}" srcOrd="1" destOrd="0" presId="urn:microsoft.com/office/officeart/2005/8/layout/hierarchy2"/>
    <dgm:cxn modelId="{14AB5752-318D-4BC3-8C85-E347E94C7DB7}" type="presOf" srcId="{B070FB10-75EB-44A4-9134-3FE661341744}" destId="{C9CA38DC-C04F-4135-BC1B-3AB25CC47BF1}" srcOrd="0" destOrd="0" presId="urn:microsoft.com/office/officeart/2005/8/layout/hierarchy2"/>
    <dgm:cxn modelId="{34F35A02-62A3-414E-9DF5-1FAAA41C8CD6}" type="presOf" srcId="{29A247DC-4001-4AC2-9192-A97D2D626026}" destId="{8B47BAAB-8B3E-40F6-AC65-0255BFD89481}" srcOrd="0" destOrd="0" presId="urn:microsoft.com/office/officeart/2005/8/layout/hierarchy2"/>
    <dgm:cxn modelId="{AFCEA52D-C167-46D7-805A-3A8FCFB2A01F}" type="presOf" srcId="{33B30770-CF21-4DB1-A6F3-617B1381F26F}" destId="{FE783F58-A088-43E3-9E17-36206FF37C8C}" srcOrd="0" destOrd="0" presId="urn:microsoft.com/office/officeart/2005/8/layout/hierarchy2"/>
    <dgm:cxn modelId="{C783E089-A04B-47B8-B17F-54A76B4F64A9}" srcId="{B074191E-1DC8-43F9-9F14-E270C8B9DC47}" destId="{31E12C35-4B59-4C67-A1C4-577B06C2B639}" srcOrd="0" destOrd="0" parTransId="{FA2A4CEC-F6E3-4C3C-9FE9-FD94D8A757DC}" sibTransId="{5B42CDB8-1840-46FA-BC3F-D61B002CC478}"/>
    <dgm:cxn modelId="{BFD07E1D-7EA6-498D-BFFD-EE2EE9620BD4}" srcId="{476D2F48-12A8-40A8-9F14-97AB78484F38}" destId="{94E7FF7E-5FFA-4EF5-9BDC-A4BB2F2FED4C}" srcOrd="0" destOrd="0" parTransId="{F7272536-427C-4C8D-949E-87867A6FCECC}" sibTransId="{A0AFE6D2-9FEA-4ED9-824B-552E6D7F0988}"/>
    <dgm:cxn modelId="{C5EF7D14-1325-4891-924D-BFB95C3D294B}" type="presOf" srcId="{BA437E40-10B7-4D96-BAD9-5F6DB25DC9FD}" destId="{A86948B9-5EA5-4370-A45F-3944F9759F50}" srcOrd="1" destOrd="0" presId="urn:microsoft.com/office/officeart/2005/8/layout/hierarchy2"/>
    <dgm:cxn modelId="{34D5D333-02AB-4F12-BE89-E6A9EBB0BD39}" type="presOf" srcId="{BA437E40-10B7-4D96-BAD9-5F6DB25DC9FD}" destId="{535127AC-B0E7-4C4B-BD3B-23676F1679A2}" srcOrd="0" destOrd="0" presId="urn:microsoft.com/office/officeart/2005/8/layout/hierarchy2"/>
    <dgm:cxn modelId="{894DDA0D-25A6-46E7-9A57-06B8339ED01C}" type="presOf" srcId="{FB6F4726-1F3F-4E1F-A614-45BF9024B1D5}" destId="{76CF7424-F17F-442F-82F7-0194C8A0FB48}" srcOrd="1" destOrd="0" presId="urn:microsoft.com/office/officeart/2005/8/layout/hierarchy2"/>
    <dgm:cxn modelId="{0018E8F6-DCBB-4C2A-8707-CA3D62613DA9}" type="presOf" srcId="{BF9EBD7F-EE9C-4AE3-9AEE-522DDEE2538B}" destId="{5101DFD8-DCA3-4DD5-AB44-3D19B5967D48}" srcOrd="0" destOrd="0" presId="urn:microsoft.com/office/officeart/2005/8/layout/hierarchy2"/>
    <dgm:cxn modelId="{6B793213-BDF9-4078-A50F-CAC0E46C8D9E}" type="presOf" srcId="{C00DB78A-8580-4303-9F66-AC8190674FA3}" destId="{A49383BC-E7D1-49E2-B0FA-A98E8A793213}" srcOrd="0" destOrd="0" presId="urn:microsoft.com/office/officeart/2005/8/layout/hierarchy2"/>
    <dgm:cxn modelId="{198E5F60-4F30-4C09-BC40-272B924F579E}" type="presOf" srcId="{476D2F48-12A8-40A8-9F14-97AB78484F38}" destId="{E5355EAD-32B1-4B73-AB10-075805866EC6}" srcOrd="0" destOrd="0" presId="urn:microsoft.com/office/officeart/2005/8/layout/hierarchy2"/>
    <dgm:cxn modelId="{E780371C-4AB3-453C-9EF4-8B2505915AC7}" type="presOf" srcId="{ECED2B2D-A3E9-4E88-933D-0B483DFE693E}" destId="{535CD7CB-07C7-42E1-9100-0E09506BEC5D}" srcOrd="0" destOrd="0" presId="urn:microsoft.com/office/officeart/2005/8/layout/hierarchy2"/>
    <dgm:cxn modelId="{293DC97C-E7B9-413B-B601-238877F04473}" type="presOf" srcId="{E3756D7A-B8F4-4DBB-B1FF-34A1DE894E74}" destId="{87E8C44B-C970-422C-B20F-726653500590}" srcOrd="0" destOrd="0" presId="urn:microsoft.com/office/officeart/2005/8/layout/hierarchy2"/>
    <dgm:cxn modelId="{C3BC4DB8-D873-43CD-8013-E39D2FF5E79E}" type="presOf" srcId="{C00DB78A-8580-4303-9F66-AC8190674FA3}" destId="{8E558A52-742F-4003-A982-44DE9A4E6406}" srcOrd="1" destOrd="0" presId="urn:microsoft.com/office/officeart/2005/8/layout/hierarchy2"/>
    <dgm:cxn modelId="{1D9463C7-E13F-4B35-97FD-1F0DFC9C7F0E}" srcId="{8414BBA3-C459-4461-85B9-9443791B9535}" destId="{B074191E-1DC8-43F9-9F14-E270C8B9DC47}" srcOrd="0" destOrd="0" parTransId="{CA03B1B9-EFF0-49C7-9E27-AED6D8B1D454}" sibTransId="{6343A6E9-23F6-453C-8CE9-992D424BBB80}"/>
    <dgm:cxn modelId="{11363F2F-4144-45EB-9107-7F0BB01A946B}" srcId="{29A247DC-4001-4AC2-9192-A97D2D626026}" destId="{BF9EBD7F-EE9C-4AE3-9AEE-522DDEE2538B}" srcOrd="0" destOrd="0" parTransId="{33B30770-CF21-4DB1-A6F3-617B1381F26F}" sibTransId="{317F6442-5186-466E-9798-E84F47BD0263}"/>
    <dgm:cxn modelId="{D7540457-5524-45BD-9369-F660E4B832BB}" type="presOf" srcId="{CC3542C5-C335-4D71-823C-4ECD6D6EF00A}" destId="{1F898F3D-FCE5-4D1A-AC5C-4AB306D1D06B}" srcOrd="0" destOrd="0" presId="urn:microsoft.com/office/officeart/2005/8/layout/hierarchy2"/>
    <dgm:cxn modelId="{886EBE76-FA1A-420F-B748-1222F00614D8}" type="presOf" srcId="{CA03B1B9-EFF0-49C7-9E27-AED6D8B1D454}" destId="{D4912940-4765-4FD2-BA6E-F2261A44CC7B}" srcOrd="1" destOrd="0" presId="urn:microsoft.com/office/officeart/2005/8/layout/hierarchy2"/>
    <dgm:cxn modelId="{1E30DAED-EB6F-4E5C-AB3C-CD471446934F}" type="presOf" srcId="{D8FE5F78-C0DB-4C69-9D8A-F6A1445F00CE}" destId="{CCB0483D-A4FF-431F-A76E-65659DB27C03}" srcOrd="1" destOrd="0" presId="urn:microsoft.com/office/officeart/2005/8/layout/hierarchy2"/>
    <dgm:cxn modelId="{747B050E-B7B9-4DEB-A894-366B145469C0}" type="presOf" srcId="{B12BE4D8-BF36-4AD2-B754-E18F3FFF3C7D}" destId="{FA092ABA-FF1C-4466-B6A3-2C64785C1173}" srcOrd="0" destOrd="0" presId="urn:microsoft.com/office/officeart/2005/8/layout/hierarchy2"/>
    <dgm:cxn modelId="{A4719F3B-90FB-4EE3-9753-A6A86BF41A7E}" type="presOf" srcId="{F7272536-427C-4C8D-949E-87867A6FCECC}" destId="{9711CCCE-153D-4E6C-ACCE-349E608C6617}" srcOrd="0" destOrd="0" presId="urn:microsoft.com/office/officeart/2005/8/layout/hierarchy2"/>
    <dgm:cxn modelId="{2A87FCA8-EC0B-4B57-9F56-7E025E8E0142}" type="presOf" srcId="{CA03B1B9-EFF0-49C7-9E27-AED6D8B1D454}" destId="{6533DA50-D78C-4B18-BAD9-A0B992BE0A2C}" srcOrd="0" destOrd="0" presId="urn:microsoft.com/office/officeart/2005/8/layout/hierarchy2"/>
    <dgm:cxn modelId="{1CCF2808-FF09-40FE-816F-FCA648A75914}" type="presOf" srcId="{B074191E-1DC8-43F9-9F14-E270C8B9DC47}" destId="{00EE438D-6259-4A2E-A44C-2C7AEEF7718B}" srcOrd="0" destOrd="0" presId="urn:microsoft.com/office/officeart/2005/8/layout/hierarchy2"/>
    <dgm:cxn modelId="{C6277E08-AB09-4EF8-88F8-AB61BE2D95A2}" type="presOf" srcId="{A2DE55F7-BD97-4063-A1ED-825EABA8C6C1}" destId="{D3C3EDFE-3BE9-4804-A309-B6B620BD7284}" srcOrd="0" destOrd="0" presId="urn:microsoft.com/office/officeart/2005/8/layout/hierarchy2"/>
    <dgm:cxn modelId="{826C594C-97BB-41B4-9922-5244F16C52F2}" srcId="{A11A57FA-3D0D-4310-9BC6-8EBC6EC57FAC}" destId="{68231E21-771B-4614-A484-7AC5E44FC2FA}" srcOrd="0" destOrd="0" parTransId="{BA437E40-10B7-4D96-BAD9-5F6DB25DC9FD}" sibTransId="{4D75CB03-6072-465E-A3C6-0ECCB2B4784E}"/>
    <dgm:cxn modelId="{BE401AE0-BA03-42E6-A1C7-5FA4E954CB1A}" srcId="{B12BE4D8-BF36-4AD2-B754-E18F3FFF3C7D}" destId="{19D91610-3A33-4FC8-BC0C-3D0EA7F4D9E0}" srcOrd="1" destOrd="0" parTransId="{B070FB10-75EB-44A4-9134-3FE661341744}" sibTransId="{D7DF44BF-E245-432B-ABC0-FC488B9D94A7}"/>
    <dgm:cxn modelId="{6AD7CE16-AE4F-4C52-B461-718D9F7EDD5C}" type="presOf" srcId="{FA2A4CEC-F6E3-4C3C-9FE9-FD94D8A757DC}" destId="{50B9153E-0E0E-4546-B209-BB750410BD16}" srcOrd="1" destOrd="0" presId="urn:microsoft.com/office/officeart/2005/8/layout/hierarchy2"/>
    <dgm:cxn modelId="{DA37BC9A-2785-424D-8A2C-1B01E022EADB}" srcId="{E3756D7A-B8F4-4DBB-B1FF-34A1DE894E74}" destId="{B12BE4D8-BF36-4AD2-B754-E18F3FFF3C7D}" srcOrd="0" destOrd="0" parTransId="{99E4B1DE-5586-4CD7-8F38-544A8581B9B8}" sibTransId="{17F89F42-FCDD-4D3A-BF6E-EEB6EF7898E1}"/>
    <dgm:cxn modelId="{15D76A89-2568-48E5-9624-0AFC0C58DEC0}" type="presOf" srcId="{DB04945F-F86F-46B2-9F26-D5D7B6A3FFC5}" destId="{1C664E72-74BB-4A58-A62E-3E6145824AFA}" srcOrd="0" destOrd="0" presId="urn:microsoft.com/office/officeart/2005/8/layout/hierarchy2"/>
    <dgm:cxn modelId="{BE10A091-8D40-45A2-ABB3-758B4BA8DA8C}" type="presOf" srcId="{072E2030-156E-4891-A966-1114769DFA21}" destId="{46ABF890-ACD7-41A7-B548-93E85E598714}" srcOrd="0" destOrd="0" presId="urn:microsoft.com/office/officeart/2005/8/layout/hierarchy2"/>
    <dgm:cxn modelId="{16EE74C2-82AB-49C9-A7B9-50C0CF8182CA}" type="presOf" srcId="{A11A57FA-3D0D-4310-9BC6-8EBC6EC57FAC}" destId="{C71566D2-A49D-449A-A7D4-76FF94224BF4}" srcOrd="0" destOrd="0" presId="urn:microsoft.com/office/officeart/2005/8/layout/hierarchy2"/>
    <dgm:cxn modelId="{C26EECC9-B624-49A1-8196-2BFF9FE2098C}" type="presOf" srcId="{33B30770-CF21-4DB1-A6F3-617B1381F26F}" destId="{F6610E53-2DDC-4D2F-A51E-6635DA096E75}" srcOrd="1" destOrd="0" presId="urn:microsoft.com/office/officeart/2005/8/layout/hierarchy2"/>
    <dgm:cxn modelId="{600BC2AF-E5CA-462B-A0BA-65632D47DF47}" srcId="{B12BE4D8-BF36-4AD2-B754-E18F3FFF3C7D}" destId="{476D2F48-12A8-40A8-9F14-97AB78484F38}" srcOrd="0" destOrd="0" parTransId="{D8FE5F78-C0DB-4C69-9D8A-F6A1445F00CE}" sibTransId="{1F5A072C-35BE-44DE-8434-5B038C5E6038}"/>
    <dgm:cxn modelId="{F9A28BF6-DF95-4E9A-AC42-D31D46CD2B37}" type="presOf" srcId="{68231E21-771B-4614-A484-7AC5E44FC2FA}" destId="{84B25ED7-C33F-4CAB-8A3A-C172CEA276EE}" srcOrd="0" destOrd="0" presId="urn:microsoft.com/office/officeart/2005/8/layout/hierarchy2"/>
    <dgm:cxn modelId="{49B64905-D7F3-49B8-9A5A-F3500B5BAE2E}" type="presOf" srcId="{FA2A4CEC-F6E3-4C3C-9FE9-FD94D8A757DC}" destId="{C41B54C2-02F8-49D3-AF37-67534C6CBCD6}" srcOrd="0" destOrd="0" presId="urn:microsoft.com/office/officeart/2005/8/layout/hierarchy2"/>
    <dgm:cxn modelId="{E795E8B4-14BB-4938-BDB1-46DC3CC30EB4}" type="presOf" srcId="{DED1BD06-8429-43DE-BC9A-C58DB8A48C02}" destId="{8DEA1C10-1910-4744-8A6B-224372B4DAA8}" srcOrd="0" destOrd="0" presId="urn:microsoft.com/office/officeart/2005/8/layout/hierarchy2"/>
    <dgm:cxn modelId="{683959DF-E4E8-4127-8829-29646DCC6264}" srcId="{476D2F48-12A8-40A8-9F14-97AB78484F38}" destId="{8414BBA3-C459-4461-85B9-9443791B9535}" srcOrd="2" destOrd="0" parTransId="{A2DE55F7-BD97-4063-A1ED-825EABA8C6C1}" sibTransId="{03069D4C-9E91-4CA3-9172-F35D3BAA3E59}"/>
    <dgm:cxn modelId="{7BB47592-4F28-4ECD-AFB2-088D703EC1A8}" type="presOf" srcId="{D8FE5F78-C0DB-4C69-9D8A-F6A1445F00CE}" destId="{156043E0-6A20-40A8-A90B-DCBC5DEE6E9B}" srcOrd="0" destOrd="0" presId="urn:microsoft.com/office/officeart/2005/8/layout/hierarchy2"/>
    <dgm:cxn modelId="{DB42AF65-2196-4D7F-A897-F74EFEB0E8A0}" type="presOf" srcId="{CC3542C5-C335-4D71-823C-4ECD6D6EF00A}" destId="{50A7B1EC-2656-4FDA-A479-5FAA0FBADA69}" srcOrd="1" destOrd="0" presId="urn:microsoft.com/office/officeart/2005/8/layout/hierarchy2"/>
    <dgm:cxn modelId="{EA9ECBAC-7FE9-4511-A68A-A7F1A1D9301A}" type="presOf" srcId="{DED1BD06-8429-43DE-BC9A-C58DB8A48C02}" destId="{D4314A8D-A7A2-46D1-8CAD-0AC3C080EC61}" srcOrd="1" destOrd="0" presId="urn:microsoft.com/office/officeart/2005/8/layout/hierarchy2"/>
    <dgm:cxn modelId="{224FCB33-B33C-4A50-82DD-DDE2C4A38AD0}" srcId="{072E2030-156E-4891-A966-1114769DFA21}" destId="{DB04945F-F86F-46B2-9F26-D5D7B6A3FFC5}" srcOrd="1" destOrd="0" parTransId="{ECED2B2D-A3E9-4E88-933D-0B483DFE693E}" sibTransId="{6C15D7F2-7F26-42CE-885D-D9347FF5399A}"/>
    <dgm:cxn modelId="{AE01C618-DACE-46AF-8AC4-FF5564D7D0DA}" type="presOf" srcId="{ECED2B2D-A3E9-4E88-933D-0B483DFE693E}" destId="{B0D2892C-7BB4-431E-B9B7-A76BE98CB1E3}" srcOrd="1" destOrd="0" presId="urn:microsoft.com/office/officeart/2005/8/layout/hierarchy2"/>
    <dgm:cxn modelId="{EB5BD3A9-0F70-433C-AFFC-29B1DB3B3E4D}" type="presOf" srcId="{A2DE55F7-BD97-4063-A1ED-825EABA8C6C1}" destId="{D3130616-DC27-447F-95E6-ED990F471318}" srcOrd="1" destOrd="0" presId="urn:microsoft.com/office/officeart/2005/8/layout/hierarchy2"/>
    <dgm:cxn modelId="{F0D5AE2E-6FFB-43A1-B188-B3206DA17B75}" srcId="{19D91610-3A33-4FC8-BC0C-3D0EA7F4D9E0}" destId="{29A247DC-4001-4AC2-9192-A97D2D626026}" srcOrd="1" destOrd="0" parTransId="{CC3542C5-C335-4D71-823C-4ECD6D6EF00A}" sibTransId="{37114887-9291-448F-BC7F-F31377FC526D}"/>
    <dgm:cxn modelId="{B9C8627C-CEA8-40F3-94CC-35704D4C13E4}" srcId="{19D91610-3A33-4FC8-BC0C-3D0EA7F4D9E0}" destId="{A11A57FA-3D0D-4310-9BC6-8EBC6EC57FAC}" srcOrd="0" destOrd="0" parTransId="{C00DB78A-8580-4303-9F66-AC8190674FA3}" sibTransId="{C53EF700-6BDA-4455-904F-355A27CD4D0D}"/>
    <dgm:cxn modelId="{CA292865-D7CD-486D-BC5F-9B23F8053DA7}" type="presOf" srcId="{94E7FF7E-5FFA-4EF5-9BDC-A4BB2F2FED4C}" destId="{D1CA5E8A-12AA-4E40-820F-68DFB67D0190}" srcOrd="0" destOrd="0" presId="urn:microsoft.com/office/officeart/2005/8/layout/hierarchy2"/>
    <dgm:cxn modelId="{356D2A5B-E42D-4230-ABA8-7997DC50ED1B}" type="presOf" srcId="{E9E9D795-CFC6-4E17-8B19-BD849856FBE9}" destId="{3F03DEA3-6409-4CED-88D5-C9AC5A411945}" srcOrd="0" destOrd="0" presId="urn:microsoft.com/office/officeart/2005/8/layout/hierarchy2"/>
    <dgm:cxn modelId="{F3973DF4-E709-4BD1-B7AA-9635456E6120}" srcId="{476D2F48-12A8-40A8-9F14-97AB78484F38}" destId="{072E2030-156E-4891-A966-1114769DFA21}" srcOrd="1" destOrd="0" parTransId="{DED1BD06-8429-43DE-BC9A-C58DB8A48C02}" sibTransId="{1120606A-08B9-4A74-B700-3EAE2EC03A8B}"/>
    <dgm:cxn modelId="{762AF087-3102-4340-972D-873024FE478E}" type="presParOf" srcId="{87E8C44B-C970-422C-B20F-726653500590}" destId="{FAE90F6E-6A2B-4577-9736-4685AE42413D}" srcOrd="0" destOrd="0" presId="urn:microsoft.com/office/officeart/2005/8/layout/hierarchy2"/>
    <dgm:cxn modelId="{F63F7C2E-8B51-4168-A683-BCE554FAF040}" type="presParOf" srcId="{FAE90F6E-6A2B-4577-9736-4685AE42413D}" destId="{FA092ABA-FF1C-4466-B6A3-2C64785C1173}" srcOrd="0" destOrd="0" presId="urn:microsoft.com/office/officeart/2005/8/layout/hierarchy2"/>
    <dgm:cxn modelId="{208EC523-48F2-4D47-A811-934D3CD819D9}" type="presParOf" srcId="{FAE90F6E-6A2B-4577-9736-4685AE42413D}" destId="{C7778548-17DB-473D-B91D-5F93D4B28B76}" srcOrd="1" destOrd="0" presId="urn:microsoft.com/office/officeart/2005/8/layout/hierarchy2"/>
    <dgm:cxn modelId="{6FA419EF-925D-4406-815A-A31B064099B6}" type="presParOf" srcId="{C7778548-17DB-473D-B91D-5F93D4B28B76}" destId="{156043E0-6A20-40A8-A90B-DCBC5DEE6E9B}" srcOrd="0" destOrd="0" presId="urn:microsoft.com/office/officeart/2005/8/layout/hierarchy2"/>
    <dgm:cxn modelId="{B198DB3F-B64B-4E21-A952-D884BF59BF60}" type="presParOf" srcId="{156043E0-6A20-40A8-A90B-DCBC5DEE6E9B}" destId="{CCB0483D-A4FF-431F-A76E-65659DB27C03}" srcOrd="0" destOrd="0" presId="urn:microsoft.com/office/officeart/2005/8/layout/hierarchy2"/>
    <dgm:cxn modelId="{C1F6B0DF-87E0-4BE3-BC76-B1EEE868ECA2}" type="presParOf" srcId="{C7778548-17DB-473D-B91D-5F93D4B28B76}" destId="{992F490A-E54A-459C-8B15-C174D43A10E4}" srcOrd="1" destOrd="0" presId="urn:microsoft.com/office/officeart/2005/8/layout/hierarchy2"/>
    <dgm:cxn modelId="{CE65900D-60F5-456A-989F-22401A02963C}" type="presParOf" srcId="{992F490A-E54A-459C-8B15-C174D43A10E4}" destId="{E5355EAD-32B1-4B73-AB10-075805866EC6}" srcOrd="0" destOrd="0" presId="urn:microsoft.com/office/officeart/2005/8/layout/hierarchy2"/>
    <dgm:cxn modelId="{0E700A3E-3882-456F-828F-722F390EE341}" type="presParOf" srcId="{992F490A-E54A-459C-8B15-C174D43A10E4}" destId="{B8AD0E61-C9EF-4175-A209-7FD2F5B4FBB0}" srcOrd="1" destOrd="0" presId="urn:microsoft.com/office/officeart/2005/8/layout/hierarchy2"/>
    <dgm:cxn modelId="{DAC5AA69-1EA5-4E7B-B8F8-06D686EB050E}" type="presParOf" srcId="{B8AD0E61-C9EF-4175-A209-7FD2F5B4FBB0}" destId="{9711CCCE-153D-4E6C-ACCE-349E608C6617}" srcOrd="0" destOrd="0" presId="urn:microsoft.com/office/officeart/2005/8/layout/hierarchy2"/>
    <dgm:cxn modelId="{7BAFE079-16D4-4ADE-ADBA-E7804B439976}" type="presParOf" srcId="{9711CCCE-153D-4E6C-ACCE-349E608C6617}" destId="{AAD38583-8462-419C-AEDC-C671F3D03E44}" srcOrd="0" destOrd="0" presId="urn:microsoft.com/office/officeart/2005/8/layout/hierarchy2"/>
    <dgm:cxn modelId="{E4A1416E-26B6-491C-8759-DD93E3CAB577}" type="presParOf" srcId="{B8AD0E61-C9EF-4175-A209-7FD2F5B4FBB0}" destId="{5B01388B-748B-4E06-8D3B-F6CC951D870B}" srcOrd="1" destOrd="0" presId="urn:microsoft.com/office/officeart/2005/8/layout/hierarchy2"/>
    <dgm:cxn modelId="{EC3E313B-BC1E-4DCE-96E6-64640F475057}" type="presParOf" srcId="{5B01388B-748B-4E06-8D3B-F6CC951D870B}" destId="{D1CA5E8A-12AA-4E40-820F-68DFB67D0190}" srcOrd="0" destOrd="0" presId="urn:microsoft.com/office/officeart/2005/8/layout/hierarchy2"/>
    <dgm:cxn modelId="{0A579DDB-C071-4F41-8E02-DFCB288070E4}" type="presParOf" srcId="{5B01388B-748B-4E06-8D3B-F6CC951D870B}" destId="{CBB08A1D-9DFC-4358-A72D-62D55BD83A65}" srcOrd="1" destOrd="0" presId="urn:microsoft.com/office/officeart/2005/8/layout/hierarchy2"/>
    <dgm:cxn modelId="{E3B5B206-AC18-46BF-A2E2-6CE8D7C116D8}" type="presParOf" srcId="{B8AD0E61-C9EF-4175-A209-7FD2F5B4FBB0}" destId="{8DEA1C10-1910-4744-8A6B-224372B4DAA8}" srcOrd="2" destOrd="0" presId="urn:microsoft.com/office/officeart/2005/8/layout/hierarchy2"/>
    <dgm:cxn modelId="{C6AE8765-7333-4CDD-B384-979582D87C64}" type="presParOf" srcId="{8DEA1C10-1910-4744-8A6B-224372B4DAA8}" destId="{D4314A8D-A7A2-46D1-8CAD-0AC3C080EC61}" srcOrd="0" destOrd="0" presId="urn:microsoft.com/office/officeart/2005/8/layout/hierarchy2"/>
    <dgm:cxn modelId="{DA0CFA74-9AB4-4C7B-BA71-05187D7D4D87}" type="presParOf" srcId="{B8AD0E61-C9EF-4175-A209-7FD2F5B4FBB0}" destId="{FB854D73-3055-47E0-BDC9-5CBB501F661F}" srcOrd="3" destOrd="0" presId="urn:microsoft.com/office/officeart/2005/8/layout/hierarchy2"/>
    <dgm:cxn modelId="{4AA75FD9-DAF8-40B6-B6F1-8B1A446D3B8C}" type="presParOf" srcId="{FB854D73-3055-47E0-BDC9-5CBB501F661F}" destId="{46ABF890-ACD7-41A7-B548-93E85E598714}" srcOrd="0" destOrd="0" presId="urn:microsoft.com/office/officeart/2005/8/layout/hierarchy2"/>
    <dgm:cxn modelId="{A62781E6-E3D7-4ADB-8FED-ED6440D63C44}" type="presParOf" srcId="{FB854D73-3055-47E0-BDC9-5CBB501F661F}" destId="{67D4D827-BAA5-480B-A642-0A2A4DA5516B}" srcOrd="1" destOrd="0" presId="urn:microsoft.com/office/officeart/2005/8/layout/hierarchy2"/>
    <dgm:cxn modelId="{D237E320-7E16-47F8-9AFC-ABD7303DFCFD}" type="presParOf" srcId="{67D4D827-BAA5-480B-A642-0A2A4DA5516B}" destId="{BF79D778-8765-4902-83AB-573C46479030}" srcOrd="0" destOrd="0" presId="urn:microsoft.com/office/officeart/2005/8/layout/hierarchy2"/>
    <dgm:cxn modelId="{0B3E5FA6-B930-471A-9595-B18E5EACE86A}" type="presParOf" srcId="{BF79D778-8765-4902-83AB-573C46479030}" destId="{76CF7424-F17F-442F-82F7-0194C8A0FB48}" srcOrd="0" destOrd="0" presId="urn:microsoft.com/office/officeart/2005/8/layout/hierarchy2"/>
    <dgm:cxn modelId="{52483974-78FC-42EC-B3E3-0BD9D0EFDFBC}" type="presParOf" srcId="{67D4D827-BAA5-480B-A642-0A2A4DA5516B}" destId="{1247696A-B1B8-45C3-AEF6-D3C858EF51F2}" srcOrd="1" destOrd="0" presId="urn:microsoft.com/office/officeart/2005/8/layout/hierarchy2"/>
    <dgm:cxn modelId="{4661CF8F-3305-494B-AADA-3F353E855A47}" type="presParOf" srcId="{1247696A-B1B8-45C3-AEF6-D3C858EF51F2}" destId="{3F03DEA3-6409-4CED-88D5-C9AC5A411945}" srcOrd="0" destOrd="0" presId="urn:microsoft.com/office/officeart/2005/8/layout/hierarchy2"/>
    <dgm:cxn modelId="{4EDCCF88-F03D-48DE-BC64-EB4E3B868C32}" type="presParOf" srcId="{1247696A-B1B8-45C3-AEF6-D3C858EF51F2}" destId="{B7C8D435-0C81-45F0-9D08-3FFC8BD43645}" srcOrd="1" destOrd="0" presId="urn:microsoft.com/office/officeart/2005/8/layout/hierarchy2"/>
    <dgm:cxn modelId="{975D7CB4-840A-4065-AC83-B1300363E2DE}" type="presParOf" srcId="{67D4D827-BAA5-480B-A642-0A2A4DA5516B}" destId="{535CD7CB-07C7-42E1-9100-0E09506BEC5D}" srcOrd="2" destOrd="0" presId="urn:microsoft.com/office/officeart/2005/8/layout/hierarchy2"/>
    <dgm:cxn modelId="{25F75D50-AF97-45FB-9C40-6FC33A69E559}" type="presParOf" srcId="{535CD7CB-07C7-42E1-9100-0E09506BEC5D}" destId="{B0D2892C-7BB4-431E-B9B7-A76BE98CB1E3}" srcOrd="0" destOrd="0" presId="urn:microsoft.com/office/officeart/2005/8/layout/hierarchy2"/>
    <dgm:cxn modelId="{E037BF42-1024-45E4-AA96-F232680752DE}" type="presParOf" srcId="{67D4D827-BAA5-480B-A642-0A2A4DA5516B}" destId="{9A7DAA1B-8583-4E65-A8E7-E81A98D5D560}" srcOrd="3" destOrd="0" presId="urn:microsoft.com/office/officeart/2005/8/layout/hierarchy2"/>
    <dgm:cxn modelId="{2517A333-6C4E-4F91-AFE2-C5603E57918C}" type="presParOf" srcId="{9A7DAA1B-8583-4E65-A8E7-E81A98D5D560}" destId="{1C664E72-74BB-4A58-A62E-3E6145824AFA}" srcOrd="0" destOrd="0" presId="urn:microsoft.com/office/officeart/2005/8/layout/hierarchy2"/>
    <dgm:cxn modelId="{87BEED12-641B-41E9-9EA7-19680177CEB6}" type="presParOf" srcId="{9A7DAA1B-8583-4E65-A8E7-E81A98D5D560}" destId="{B5915E87-E27F-4DB6-B71B-C88D88A7C3BC}" srcOrd="1" destOrd="0" presId="urn:microsoft.com/office/officeart/2005/8/layout/hierarchy2"/>
    <dgm:cxn modelId="{94D8AC59-A5C7-40A6-9C83-7DF49B41FE6B}" type="presParOf" srcId="{B8AD0E61-C9EF-4175-A209-7FD2F5B4FBB0}" destId="{D3C3EDFE-3BE9-4804-A309-B6B620BD7284}" srcOrd="4" destOrd="0" presId="urn:microsoft.com/office/officeart/2005/8/layout/hierarchy2"/>
    <dgm:cxn modelId="{FD2EF47E-57B9-46D7-9435-5EE8856A8015}" type="presParOf" srcId="{D3C3EDFE-3BE9-4804-A309-B6B620BD7284}" destId="{D3130616-DC27-447F-95E6-ED990F471318}" srcOrd="0" destOrd="0" presId="urn:microsoft.com/office/officeart/2005/8/layout/hierarchy2"/>
    <dgm:cxn modelId="{6E96EB10-3740-443B-BB64-7D6C5188B6D9}" type="presParOf" srcId="{B8AD0E61-C9EF-4175-A209-7FD2F5B4FBB0}" destId="{62E00216-9BA5-4BA4-9C24-80BAFE4ECD27}" srcOrd="5" destOrd="0" presId="urn:microsoft.com/office/officeart/2005/8/layout/hierarchy2"/>
    <dgm:cxn modelId="{36633488-2CDB-4BF5-BEEC-2C64DA6ACCFB}" type="presParOf" srcId="{62E00216-9BA5-4BA4-9C24-80BAFE4ECD27}" destId="{7602FE6A-1FAA-4244-AA96-032A90A5D277}" srcOrd="0" destOrd="0" presId="urn:microsoft.com/office/officeart/2005/8/layout/hierarchy2"/>
    <dgm:cxn modelId="{6CD91543-2BB8-46CF-86A4-B956C9146148}" type="presParOf" srcId="{62E00216-9BA5-4BA4-9C24-80BAFE4ECD27}" destId="{69D71542-5B6A-4E84-B2B5-AAB31010D852}" srcOrd="1" destOrd="0" presId="urn:microsoft.com/office/officeart/2005/8/layout/hierarchy2"/>
    <dgm:cxn modelId="{222EDC73-FCCC-40D7-9695-5BC42E4F3B04}" type="presParOf" srcId="{69D71542-5B6A-4E84-B2B5-AAB31010D852}" destId="{6533DA50-D78C-4B18-BAD9-A0B992BE0A2C}" srcOrd="0" destOrd="0" presId="urn:microsoft.com/office/officeart/2005/8/layout/hierarchy2"/>
    <dgm:cxn modelId="{273E862A-7611-4529-9330-6F5AA3A66BDE}" type="presParOf" srcId="{6533DA50-D78C-4B18-BAD9-A0B992BE0A2C}" destId="{D4912940-4765-4FD2-BA6E-F2261A44CC7B}" srcOrd="0" destOrd="0" presId="urn:microsoft.com/office/officeart/2005/8/layout/hierarchy2"/>
    <dgm:cxn modelId="{CAB4FBE5-13F0-41B4-965B-5EC508CCD406}" type="presParOf" srcId="{69D71542-5B6A-4E84-B2B5-AAB31010D852}" destId="{DEF77AB7-2369-4466-82F6-224C824C4891}" srcOrd="1" destOrd="0" presId="urn:microsoft.com/office/officeart/2005/8/layout/hierarchy2"/>
    <dgm:cxn modelId="{E5229991-B7EF-4652-80AE-A4EB0A7482A2}" type="presParOf" srcId="{DEF77AB7-2369-4466-82F6-224C824C4891}" destId="{00EE438D-6259-4A2E-A44C-2C7AEEF7718B}" srcOrd="0" destOrd="0" presId="urn:microsoft.com/office/officeart/2005/8/layout/hierarchy2"/>
    <dgm:cxn modelId="{E38AEA7A-A356-42BC-89FE-99E3497B2D44}" type="presParOf" srcId="{DEF77AB7-2369-4466-82F6-224C824C4891}" destId="{03A32416-5574-4117-881F-F8B5581EEE43}" srcOrd="1" destOrd="0" presId="urn:microsoft.com/office/officeart/2005/8/layout/hierarchy2"/>
    <dgm:cxn modelId="{D9298B7F-42AB-43AE-8CB0-3B4125621437}" type="presParOf" srcId="{03A32416-5574-4117-881F-F8B5581EEE43}" destId="{C41B54C2-02F8-49D3-AF37-67534C6CBCD6}" srcOrd="0" destOrd="0" presId="urn:microsoft.com/office/officeart/2005/8/layout/hierarchy2"/>
    <dgm:cxn modelId="{539E9782-4A41-499A-B044-DC3F10AD9834}" type="presParOf" srcId="{C41B54C2-02F8-49D3-AF37-67534C6CBCD6}" destId="{50B9153E-0E0E-4546-B209-BB750410BD16}" srcOrd="0" destOrd="0" presId="urn:microsoft.com/office/officeart/2005/8/layout/hierarchy2"/>
    <dgm:cxn modelId="{A55A9B57-D7A9-4BBF-92BC-9DBD89DBECC7}" type="presParOf" srcId="{03A32416-5574-4117-881F-F8B5581EEE43}" destId="{8CD6B5FB-B8A1-4B29-94EF-6DF119B8D2AE}" srcOrd="1" destOrd="0" presId="urn:microsoft.com/office/officeart/2005/8/layout/hierarchy2"/>
    <dgm:cxn modelId="{A844C06D-FC17-4287-AC4E-AC2A7D7BAECE}" type="presParOf" srcId="{8CD6B5FB-B8A1-4B29-94EF-6DF119B8D2AE}" destId="{E2356BFF-F7FC-4C91-8096-AFB4E26F8659}" srcOrd="0" destOrd="0" presId="urn:microsoft.com/office/officeart/2005/8/layout/hierarchy2"/>
    <dgm:cxn modelId="{A9E042F0-3FEB-4C11-8856-E3148FC10386}" type="presParOf" srcId="{8CD6B5FB-B8A1-4B29-94EF-6DF119B8D2AE}" destId="{F681E93E-9ED8-41D4-8B23-A5A07B4C2A82}" srcOrd="1" destOrd="0" presId="urn:microsoft.com/office/officeart/2005/8/layout/hierarchy2"/>
    <dgm:cxn modelId="{5B9ABA99-3C12-4377-9443-B95260D53322}" type="presParOf" srcId="{C7778548-17DB-473D-B91D-5F93D4B28B76}" destId="{C9CA38DC-C04F-4135-BC1B-3AB25CC47BF1}" srcOrd="2" destOrd="0" presId="urn:microsoft.com/office/officeart/2005/8/layout/hierarchy2"/>
    <dgm:cxn modelId="{F92A5F45-CA15-4800-B202-1439176938F1}" type="presParOf" srcId="{C9CA38DC-C04F-4135-BC1B-3AB25CC47BF1}" destId="{6C25DDD8-5D65-4513-89A7-9A177A84C959}" srcOrd="0" destOrd="0" presId="urn:microsoft.com/office/officeart/2005/8/layout/hierarchy2"/>
    <dgm:cxn modelId="{A2B5AE07-B0A1-4433-A1C0-1C33A0CFE269}" type="presParOf" srcId="{C7778548-17DB-473D-B91D-5F93D4B28B76}" destId="{CD8F0EA7-5B07-43FE-80A5-8D9111C46062}" srcOrd="3" destOrd="0" presId="urn:microsoft.com/office/officeart/2005/8/layout/hierarchy2"/>
    <dgm:cxn modelId="{936FA6BD-0FAF-4229-8345-F8C1F975DEE6}" type="presParOf" srcId="{CD8F0EA7-5B07-43FE-80A5-8D9111C46062}" destId="{0EA23DC0-18FD-4196-8BDB-AE04DB149E53}" srcOrd="0" destOrd="0" presId="urn:microsoft.com/office/officeart/2005/8/layout/hierarchy2"/>
    <dgm:cxn modelId="{F2D761EA-73A5-40FC-B09A-DE00FA2C5933}" type="presParOf" srcId="{CD8F0EA7-5B07-43FE-80A5-8D9111C46062}" destId="{D3C847B6-102C-47ED-9CFB-0A1E55B4C4F1}" srcOrd="1" destOrd="0" presId="urn:microsoft.com/office/officeart/2005/8/layout/hierarchy2"/>
    <dgm:cxn modelId="{E70E272A-AC66-43EB-AFA7-2FDAB6C9FC98}" type="presParOf" srcId="{D3C847B6-102C-47ED-9CFB-0A1E55B4C4F1}" destId="{A49383BC-E7D1-49E2-B0FA-A98E8A793213}" srcOrd="0" destOrd="0" presId="urn:microsoft.com/office/officeart/2005/8/layout/hierarchy2"/>
    <dgm:cxn modelId="{1C5BE363-BA47-47D9-887B-057A546450CC}" type="presParOf" srcId="{A49383BC-E7D1-49E2-B0FA-A98E8A793213}" destId="{8E558A52-742F-4003-A982-44DE9A4E6406}" srcOrd="0" destOrd="0" presId="urn:microsoft.com/office/officeart/2005/8/layout/hierarchy2"/>
    <dgm:cxn modelId="{C1177762-F997-41F1-B662-FC3DE73703D8}" type="presParOf" srcId="{D3C847B6-102C-47ED-9CFB-0A1E55B4C4F1}" destId="{E65C12EB-E222-4FC9-A27D-CD36D45B11C1}" srcOrd="1" destOrd="0" presId="urn:microsoft.com/office/officeart/2005/8/layout/hierarchy2"/>
    <dgm:cxn modelId="{EAA142CB-A230-4F2B-B0A1-6B50A7295043}" type="presParOf" srcId="{E65C12EB-E222-4FC9-A27D-CD36D45B11C1}" destId="{C71566D2-A49D-449A-A7D4-76FF94224BF4}" srcOrd="0" destOrd="0" presId="urn:microsoft.com/office/officeart/2005/8/layout/hierarchy2"/>
    <dgm:cxn modelId="{DA764420-674C-407C-88D2-88CE361EC7D0}" type="presParOf" srcId="{E65C12EB-E222-4FC9-A27D-CD36D45B11C1}" destId="{9C54C17A-4690-41D2-81EE-24336DA9B2D3}" srcOrd="1" destOrd="0" presId="urn:microsoft.com/office/officeart/2005/8/layout/hierarchy2"/>
    <dgm:cxn modelId="{DD5D301D-81E0-4F52-BC75-1C1E84E6CB00}" type="presParOf" srcId="{9C54C17A-4690-41D2-81EE-24336DA9B2D3}" destId="{535127AC-B0E7-4C4B-BD3B-23676F1679A2}" srcOrd="0" destOrd="0" presId="urn:microsoft.com/office/officeart/2005/8/layout/hierarchy2"/>
    <dgm:cxn modelId="{8F06D7B6-2A30-4330-BD87-E4CF75F8290E}" type="presParOf" srcId="{535127AC-B0E7-4C4B-BD3B-23676F1679A2}" destId="{A86948B9-5EA5-4370-A45F-3944F9759F50}" srcOrd="0" destOrd="0" presId="urn:microsoft.com/office/officeart/2005/8/layout/hierarchy2"/>
    <dgm:cxn modelId="{C6A50AEB-6568-49CA-814D-270C4369AE2F}" type="presParOf" srcId="{9C54C17A-4690-41D2-81EE-24336DA9B2D3}" destId="{116F9301-B4A0-40D6-AD86-F4A450CFE9FF}" srcOrd="1" destOrd="0" presId="urn:microsoft.com/office/officeart/2005/8/layout/hierarchy2"/>
    <dgm:cxn modelId="{A4B84A91-45F9-45AD-8939-3A4D8D21E34F}" type="presParOf" srcId="{116F9301-B4A0-40D6-AD86-F4A450CFE9FF}" destId="{84B25ED7-C33F-4CAB-8A3A-C172CEA276EE}" srcOrd="0" destOrd="0" presId="urn:microsoft.com/office/officeart/2005/8/layout/hierarchy2"/>
    <dgm:cxn modelId="{FBD68B3E-CD0B-4260-BD5C-8FD47A34BD39}" type="presParOf" srcId="{116F9301-B4A0-40D6-AD86-F4A450CFE9FF}" destId="{D6565B63-D058-4DFB-830A-384D2B6F5F6F}" srcOrd="1" destOrd="0" presId="urn:microsoft.com/office/officeart/2005/8/layout/hierarchy2"/>
    <dgm:cxn modelId="{CA7BCB70-B3EE-45C2-B3CC-FA61B83985B8}" type="presParOf" srcId="{D3C847B6-102C-47ED-9CFB-0A1E55B4C4F1}" destId="{1F898F3D-FCE5-4D1A-AC5C-4AB306D1D06B}" srcOrd="2" destOrd="0" presId="urn:microsoft.com/office/officeart/2005/8/layout/hierarchy2"/>
    <dgm:cxn modelId="{DCD99788-8D5B-47D2-A557-5A3A1F0F392A}" type="presParOf" srcId="{1F898F3D-FCE5-4D1A-AC5C-4AB306D1D06B}" destId="{50A7B1EC-2656-4FDA-A479-5FAA0FBADA69}" srcOrd="0" destOrd="0" presId="urn:microsoft.com/office/officeart/2005/8/layout/hierarchy2"/>
    <dgm:cxn modelId="{41FFAE82-A976-41FE-86FF-8A59F0681222}" type="presParOf" srcId="{D3C847B6-102C-47ED-9CFB-0A1E55B4C4F1}" destId="{C6A424A0-A182-46DA-A0C9-343FD8324D9E}" srcOrd="3" destOrd="0" presId="urn:microsoft.com/office/officeart/2005/8/layout/hierarchy2"/>
    <dgm:cxn modelId="{3B59BB2B-5871-4094-804C-23EF8B87D639}" type="presParOf" srcId="{C6A424A0-A182-46DA-A0C9-343FD8324D9E}" destId="{8B47BAAB-8B3E-40F6-AC65-0255BFD89481}" srcOrd="0" destOrd="0" presId="urn:microsoft.com/office/officeart/2005/8/layout/hierarchy2"/>
    <dgm:cxn modelId="{0F8CBC6C-9935-459A-84B6-E822AE6A38AD}" type="presParOf" srcId="{C6A424A0-A182-46DA-A0C9-343FD8324D9E}" destId="{249B1B77-B75B-4B1D-A7D7-3F93FC428149}" srcOrd="1" destOrd="0" presId="urn:microsoft.com/office/officeart/2005/8/layout/hierarchy2"/>
    <dgm:cxn modelId="{70A685A8-7FA7-4AA1-A4AA-C586F82C4A0F}" type="presParOf" srcId="{249B1B77-B75B-4B1D-A7D7-3F93FC428149}" destId="{FE783F58-A088-43E3-9E17-36206FF37C8C}" srcOrd="0" destOrd="0" presId="urn:microsoft.com/office/officeart/2005/8/layout/hierarchy2"/>
    <dgm:cxn modelId="{F8D60580-89AD-48BC-B223-2AA60A171BE6}" type="presParOf" srcId="{FE783F58-A088-43E3-9E17-36206FF37C8C}" destId="{F6610E53-2DDC-4D2F-A51E-6635DA096E75}" srcOrd="0" destOrd="0" presId="urn:microsoft.com/office/officeart/2005/8/layout/hierarchy2"/>
    <dgm:cxn modelId="{DC590E3C-5A38-45BB-8513-98CBB24CA350}" type="presParOf" srcId="{249B1B77-B75B-4B1D-A7D7-3F93FC428149}" destId="{2D3BEE28-38E1-4784-9A3F-3F79613F1F89}" srcOrd="1" destOrd="0" presId="urn:microsoft.com/office/officeart/2005/8/layout/hierarchy2"/>
    <dgm:cxn modelId="{C296B5CC-F2F7-4985-8714-F1EBAEF8342E}" type="presParOf" srcId="{2D3BEE28-38E1-4784-9A3F-3F79613F1F89}" destId="{5101DFD8-DCA3-4DD5-AB44-3D19B5967D48}" srcOrd="0" destOrd="0" presId="urn:microsoft.com/office/officeart/2005/8/layout/hierarchy2"/>
    <dgm:cxn modelId="{E630B9B3-6F0D-47BE-B541-FBE19B7C0981}" type="presParOf" srcId="{2D3BEE28-38E1-4784-9A3F-3F79613F1F89}" destId="{B469DAA8-EF79-4CD2-A189-CF20D6F0162B}"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EDA16-B8CA-4575-9305-CF80BE1483EC}">
      <dsp:nvSpPr>
        <dsp:cNvPr id="0" name=""/>
        <dsp:cNvSpPr/>
      </dsp:nvSpPr>
      <dsp:spPr>
        <a:xfrm>
          <a:off x="7613252" y="1865306"/>
          <a:ext cx="1071367" cy="795350"/>
        </a:xfrm>
        <a:prstGeom prst="roundRect">
          <a:avLst>
            <a:gd name="adj" fmla="val 10000"/>
          </a:avLst>
        </a:prstGeom>
        <a:solidFill>
          <a:schemeClr val="accent6">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اشکال</a:t>
          </a:r>
          <a:endParaRPr lang="fa-IR" sz="1800" kern="1200" dirty="0">
            <a:solidFill>
              <a:schemeClr val="accent5">
                <a:lumMod val="75000"/>
              </a:schemeClr>
            </a:solidFill>
            <a:cs typeface="B Koodak" pitchFamily="2" charset="-78"/>
          </a:endParaRPr>
        </a:p>
      </dsp:txBody>
      <dsp:txXfrm>
        <a:off x="7636547" y="1888601"/>
        <a:ext cx="1024777" cy="748760"/>
      </dsp:txXfrm>
    </dsp:sp>
    <dsp:sp modelId="{2641B53B-31CC-4CF0-BC3F-509688308D9C}">
      <dsp:nvSpPr>
        <dsp:cNvPr id="0" name=""/>
        <dsp:cNvSpPr/>
      </dsp:nvSpPr>
      <dsp:spPr>
        <a:xfrm rot="13218626">
          <a:off x="6240212" y="1729487"/>
          <a:ext cx="1558015" cy="59062"/>
        </a:xfrm>
        <a:custGeom>
          <a:avLst/>
          <a:gdLst/>
          <a:ahLst/>
          <a:cxnLst/>
          <a:rect l="0" t="0" r="0" b="0"/>
          <a:pathLst>
            <a:path>
              <a:moveTo>
                <a:pt x="0" y="29531"/>
              </a:moveTo>
              <a:lnTo>
                <a:pt x="155801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24018626">
        <a:off x="6980269" y="1720068"/>
        <a:ext cx="77900" cy="77900"/>
      </dsp:txXfrm>
    </dsp:sp>
    <dsp:sp modelId="{139802FF-68DD-40A5-83F9-8F6276987EEC}">
      <dsp:nvSpPr>
        <dsp:cNvPr id="0" name=""/>
        <dsp:cNvSpPr/>
      </dsp:nvSpPr>
      <dsp:spPr>
        <a:xfrm>
          <a:off x="2179" y="862475"/>
          <a:ext cx="6423007" cy="785162"/>
        </a:xfrm>
        <a:prstGeom prst="roundRect">
          <a:avLst>
            <a:gd name="adj" fmla="val 10000"/>
          </a:avLst>
        </a:prstGeom>
        <a:solidFill>
          <a:schemeClr val="accent6">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چرا انبیا فقط در خاور میانه بوده اند؟ </a:t>
          </a:r>
          <a:endParaRPr lang="fa-IR" sz="1800" kern="1200" dirty="0">
            <a:solidFill>
              <a:schemeClr val="accent5">
                <a:lumMod val="75000"/>
              </a:schemeClr>
            </a:solidFill>
            <a:cs typeface="B Koodak" pitchFamily="2" charset="-78"/>
          </a:endParaRPr>
        </a:p>
      </dsp:txBody>
      <dsp:txXfrm>
        <a:off x="25176" y="885472"/>
        <a:ext cx="6377013" cy="739168"/>
      </dsp:txXfrm>
    </dsp:sp>
    <dsp:sp modelId="{F5CC712F-6F4C-4D88-BAD9-4D38EF101ED1}">
      <dsp:nvSpPr>
        <dsp:cNvPr id="0" name=""/>
        <dsp:cNvSpPr/>
      </dsp:nvSpPr>
      <dsp:spPr>
        <a:xfrm rot="10800000">
          <a:off x="6425187" y="2233450"/>
          <a:ext cx="1188065" cy="59062"/>
        </a:xfrm>
        <a:custGeom>
          <a:avLst/>
          <a:gdLst/>
          <a:ahLst/>
          <a:cxnLst/>
          <a:rect l="0" t="0" r="0" b="0"/>
          <a:pathLst>
            <a:path>
              <a:moveTo>
                <a:pt x="0" y="29531"/>
              </a:moveTo>
              <a:lnTo>
                <a:pt x="118806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21600000">
        <a:off x="6989518" y="2233279"/>
        <a:ext cx="59403" cy="59403"/>
      </dsp:txXfrm>
    </dsp:sp>
    <dsp:sp modelId="{DDF3A7D2-1FFD-47F0-9218-317B928535A6}">
      <dsp:nvSpPr>
        <dsp:cNvPr id="0" name=""/>
        <dsp:cNvSpPr/>
      </dsp:nvSpPr>
      <dsp:spPr>
        <a:xfrm>
          <a:off x="2179" y="1870400"/>
          <a:ext cx="6423007" cy="785162"/>
        </a:xfrm>
        <a:prstGeom prst="roundRect">
          <a:avLst>
            <a:gd name="adj" fmla="val 10000"/>
          </a:avLst>
        </a:prstGeom>
        <a:solidFill>
          <a:schemeClr val="accent6">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چگونه بسیاری از انسانها از محتوای دعوت ایشان محروم گشته اند؟ </a:t>
          </a:r>
          <a:endParaRPr lang="fa-IR" sz="1800" b="1" kern="1200" dirty="0">
            <a:solidFill>
              <a:schemeClr val="accent5">
                <a:lumMod val="75000"/>
              </a:schemeClr>
            </a:solidFill>
            <a:cs typeface="B Koodak" pitchFamily="2" charset="-78"/>
          </a:endParaRPr>
        </a:p>
      </dsp:txBody>
      <dsp:txXfrm>
        <a:off x="25176" y="1893397"/>
        <a:ext cx="6377013" cy="739168"/>
      </dsp:txXfrm>
    </dsp:sp>
    <dsp:sp modelId="{F0435B7A-8D14-43BC-AA1C-C20485A0DFCA}">
      <dsp:nvSpPr>
        <dsp:cNvPr id="0" name=""/>
        <dsp:cNvSpPr/>
      </dsp:nvSpPr>
      <dsp:spPr>
        <a:xfrm rot="8381374">
          <a:off x="6240212" y="2737412"/>
          <a:ext cx="1558015" cy="59062"/>
        </a:xfrm>
        <a:custGeom>
          <a:avLst/>
          <a:gdLst/>
          <a:ahLst/>
          <a:cxnLst/>
          <a:rect l="0" t="0" r="0" b="0"/>
          <a:pathLst>
            <a:path>
              <a:moveTo>
                <a:pt x="0" y="29531"/>
              </a:moveTo>
              <a:lnTo>
                <a:pt x="155801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19181374">
        <a:off x="6980269" y="2727993"/>
        <a:ext cx="77900" cy="77900"/>
      </dsp:txXfrm>
    </dsp:sp>
    <dsp:sp modelId="{982A9920-DFA0-4EAD-9A9D-1B1A5A2E2915}">
      <dsp:nvSpPr>
        <dsp:cNvPr id="0" name=""/>
        <dsp:cNvSpPr/>
      </dsp:nvSpPr>
      <dsp:spPr>
        <a:xfrm>
          <a:off x="2179" y="2878325"/>
          <a:ext cx="6423007" cy="785162"/>
        </a:xfrm>
        <a:prstGeom prst="roundRect">
          <a:avLst>
            <a:gd name="adj" fmla="val 10000"/>
          </a:avLst>
        </a:prstGeom>
        <a:solidFill>
          <a:schemeClr val="accent6">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مگر حکمت الهی اقتضای بعثت آنها را برای همه مردم ندارد؟ </a:t>
          </a:r>
          <a:endParaRPr lang="fa-IR" sz="1800" kern="1200" dirty="0">
            <a:solidFill>
              <a:schemeClr val="accent5">
                <a:lumMod val="75000"/>
              </a:schemeClr>
            </a:solidFill>
            <a:cs typeface="B Koodak" pitchFamily="2" charset="-78"/>
          </a:endParaRPr>
        </a:p>
      </dsp:txBody>
      <dsp:txXfrm>
        <a:off x="25176" y="2901322"/>
        <a:ext cx="6377013" cy="739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1443F-D0CC-435E-8EB5-114C3CA54850}">
      <dsp:nvSpPr>
        <dsp:cNvPr id="0" name=""/>
        <dsp:cNvSpPr/>
      </dsp:nvSpPr>
      <dsp:spPr>
        <a:xfrm>
          <a:off x="8089243" y="2670647"/>
          <a:ext cx="1049192" cy="832460"/>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پاسخ اول </a:t>
          </a:r>
        </a:p>
        <a:p>
          <a:pPr lvl="0" algn="ctr" defTabSz="711200" rtl="1">
            <a:lnSpc>
              <a:spcPct val="90000"/>
            </a:lnSpc>
            <a:spcBef>
              <a:spcPct val="0"/>
            </a:spcBef>
            <a:spcAft>
              <a:spcPct val="35000"/>
            </a:spcAft>
          </a:pPr>
          <a:r>
            <a:rPr lang="fa-IR" sz="1600" b="1" i="0" kern="1200" baseline="0" dirty="0" smtClean="0">
              <a:cs typeface="B Koodak" pitchFamily="2" charset="-78"/>
            </a:rPr>
            <a:t>(درون دینی)</a:t>
          </a:r>
          <a:endParaRPr lang="fa-IR" sz="1600" kern="1200" dirty="0">
            <a:cs typeface="B Koodak" pitchFamily="2" charset="-78"/>
          </a:endParaRPr>
        </a:p>
      </dsp:txBody>
      <dsp:txXfrm>
        <a:off x="8113625" y="2695029"/>
        <a:ext cx="1000428" cy="783696"/>
      </dsp:txXfrm>
    </dsp:sp>
    <dsp:sp modelId="{51CFA050-3738-4026-95D2-681BA407C534}">
      <dsp:nvSpPr>
        <dsp:cNvPr id="0" name=""/>
        <dsp:cNvSpPr/>
      </dsp:nvSpPr>
      <dsp:spPr>
        <a:xfrm rot="14615703">
          <a:off x="7407553" y="2655779"/>
          <a:ext cx="943703" cy="16946"/>
        </a:xfrm>
        <a:custGeom>
          <a:avLst/>
          <a:gdLst/>
          <a:ahLst/>
          <a:cxnLst/>
          <a:rect l="0" t="0" r="0" b="0"/>
          <a:pathLst>
            <a:path>
              <a:moveTo>
                <a:pt x="0" y="8473"/>
              </a:moveTo>
              <a:lnTo>
                <a:pt x="943703"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415703">
        <a:off x="7855812" y="2640659"/>
        <a:ext cx="47185" cy="47185"/>
      </dsp:txXfrm>
    </dsp:sp>
    <dsp:sp modelId="{E0E1C79C-6160-4D88-83A5-676C3A1EF499}">
      <dsp:nvSpPr>
        <dsp:cNvPr id="0" name=""/>
        <dsp:cNvSpPr/>
      </dsp:nvSpPr>
      <dsp:spPr>
        <a:xfrm>
          <a:off x="6854785" y="1098671"/>
          <a:ext cx="814781" cy="2285911"/>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طبق ظواهر آیات قرآن انبیا در منطقه خاصی نبوده اند</a:t>
          </a:r>
          <a:endParaRPr lang="fa-IR" sz="1600" kern="1200" dirty="0">
            <a:cs typeface="B Koodak" pitchFamily="2" charset="-78"/>
          </a:endParaRPr>
        </a:p>
      </dsp:txBody>
      <dsp:txXfrm>
        <a:off x="6878649" y="1122535"/>
        <a:ext cx="767053" cy="2238183"/>
      </dsp:txXfrm>
    </dsp:sp>
    <dsp:sp modelId="{723FEAED-3BC1-44B2-A465-38894559BAFD}">
      <dsp:nvSpPr>
        <dsp:cNvPr id="0" name=""/>
        <dsp:cNvSpPr/>
      </dsp:nvSpPr>
      <dsp:spPr>
        <a:xfrm rot="15067156">
          <a:off x="5996495" y="1619592"/>
          <a:ext cx="1296902" cy="16946"/>
        </a:xfrm>
        <a:custGeom>
          <a:avLst/>
          <a:gdLst/>
          <a:ahLst/>
          <a:cxnLst/>
          <a:rect l="0" t="0" r="0" b="0"/>
          <a:pathLst>
            <a:path>
              <a:moveTo>
                <a:pt x="0" y="8473"/>
              </a:moveTo>
              <a:lnTo>
                <a:pt x="1296902"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867156">
        <a:off x="6612524" y="1595643"/>
        <a:ext cx="64845" cy="64845"/>
      </dsp:txXfrm>
    </dsp:sp>
    <dsp:sp modelId="{5FC76D93-3FB8-428F-B70D-7741E47730CC}">
      <dsp:nvSpPr>
        <dsp:cNvPr id="0" name=""/>
        <dsp:cNvSpPr/>
      </dsp:nvSpPr>
      <dsp:spPr>
        <a:xfrm>
          <a:off x="5079100" y="366781"/>
          <a:ext cx="1356007" cy="1295448"/>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إِنَّا أَرْسَلْناكَ بِالْحَقِّ بَشِيراً وَ نَذِيراً وَ إِنْ مِنْ أُمَّةٍ إِلَّا خَلا فِيها نَذِيرٌ</a:t>
          </a:r>
          <a:endParaRPr lang="fa-IR" sz="1600" kern="1200" dirty="0">
            <a:cs typeface="B Koodak" pitchFamily="2" charset="-78"/>
          </a:endParaRPr>
        </a:p>
      </dsp:txBody>
      <dsp:txXfrm>
        <a:off x="5117042" y="404723"/>
        <a:ext cx="1280123" cy="1219564"/>
      </dsp:txXfrm>
    </dsp:sp>
    <dsp:sp modelId="{0240A664-D650-49AC-8766-CEB4AE69C710}">
      <dsp:nvSpPr>
        <dsp:cNvPr id="0" name=""/>
        <dsp:cNvSpPr/>
      </dsp:nvSpPr>
      <dsp:spPr>
        <a:xfrm rot="13437071">
          <a:off x="4577792" y="803738"/>
          <a:ext cx="582940" cy="16946"/>
        </a:xfrm>
        <a:custGeom>
          <a:avLst/>
          <a:gdLst/>
          <a:ahLst/>
          <a:cxnLst/>
          <a:rect l="0" t="0" r="0" b="0"/>
          <a:pathLst>
            <a:path>
              <a:moveTo>
                <a:pt x="0" y="8473"/>
              </a:moveTo>
              <a:lnTo>
                <a:pt x="582940"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4237071">
        <a:off x="4854688" y="797638"/>
        <a:ext cx="29147" cy="29147"/>
      </dsp:txXfrm>
    </dsp:sp>
    <dsp:sp modelId="{713987E7-20BA-445C-A436-321AE4B81726}">
      <dsp:nvSpPr>
        <dsp:cNvPr id="0" name=""/>
        <dsp:cNvSpPr/>
      </dsp:nvSpPr>
      <dsp:spPr>
        <a:xfrm>
          <a:off x="3610231" y="347620"/>
          <a:ext cx="1049192" cy="524596"/>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عبارت علامه:</a:t>
          </a:r>
          <a:endParaRPr lang="fa-IR" sz="1600" kern="1200" dirty="0">
            <a:cs typeface="B Koodak" pitchFamily="2" charset="-78"/>
          </a:endParaRPr>
        </a:p>
      </dsp:txBody>
      <dsp:txXfrm>
        <a:off x="3625596" y="362985"/>
        <a:ext cx="1018462" cy="493866"/>
      </dsp:txXfrm>
    </dsp:sp>
    <dsp:sp modelId="{7B98CF7A-F000-4C05-B508-9A9F6D0CA5D3}">
      <dsp:nvSpPr>
        <dsp:cNvPr id="0" name=""/>
        <dsp:cNvSpPr/>
      </dsp:nvSpPr>
      <dsp:spPr>
        <a:xfrm rot="10800000">
          <a:off x="3190554" y="601445"/>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3389901" y="599426"/>
        <a:ext cx="20983" cy="20983"/>
      </dsp:txXfrm>
    </dsp:sp>
    <dsp:sp modelId="{1CE3F790-6AE2-4D00-8C88-22EE560FC35A}">
      <dsp:nvSpPr>
        <dsp:cNvPr id="0" name=""/>
        <dsp:cNvSpPr/>
      </dsp:nvSpPr>
      <dsp:spPr>
        <a:xfrm>
          <a:off x="661225" y="141731"/>
          <a:ext cx="2529329" cy="936372"/>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ليس من الواجب أن يكون نذير كل أمة من أفرادها فقد قال تعالى: «خَلا فِيها» و لم يقل: «خلا منها»</a:t>
          </a:r>
          <a:endParaRPr lang="fa-IR" sz="1600" kern="1200" dirty="0">
            <a:cs typeface="B Koodak" pitchFamily="2" charset="-78"/>
          </a:endParaRPr>
        </a:p>
      </dsp:txBody>
      <dsp:txXfrm>
        <a:off x="688650" y="169156"/>
        <a:ext cx="2474479" cy="881522"/>
      </dsp:txXfrm>
    </dsp:sp>
    <dsp:sp modelId="{BAAADEDE-939F-4B0A-A95A-07393DE3DC59}">
      <dsp:nvSpPr>
        <dsp:cNvPr id="0" name=""/>
        <dsp:cNvSpPr/>
      </dsp:nvSpPr>
      <dsp:spPr>
        <a:xfrm rot="8162929">
          <a:off x="4577792" y="1208325"/>
          <a:ext cx="582940" cy="16946"/>
        </a:xfrm>
        <a:custGeom>
          <a:avLst/>
          <a:gdLst/>
          <a:ahLst/>
          <a:cxnLst/>
          <a:rect l="0" t="0" r="0" b="0"/>
          <a:pathLst>
            <a:path>
              <a:moveTo>
                <a:pt x="0" y="8473"/>
              </a:moveTo>
              <a:lnTo>
                <a:pt x="582940"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8962929">
        <a:off x="4854688" y="1202224"/>
        <a:ext cx="29147" cy="29147"/>
      </dsp:txXfrm>
    </dsp:sp>
    <dsp:sp modelId="{6151242A-8979-42DB-871C-0FE38F57D2FC}">
      <dsp:nvSpPr>
        <dsp:cNvPr id="0" name=""/>
        <dsp:cNvSpPr/>
      </dsp:nvSpPr>
      <dsp:spPr>
        <a:xfrm>
          <a:off x="2787707" y="1156793"/>
          <a:ext cx="1871716" cy="524596"/>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آیه شریفه منافاتی ندارد با</a:t>
          </a:r>
          <a:endParaRPr lang="fa-IR" sz="1600" kern="1200" dirty="0">
            <a:cs typeface="B Koodak" pitchFamily="2" charset="-78"/>
          </a:endParaRPr>
        </a:p>
      </dsp:txBody>
      <dsp:txXfrm>
        <a:off x="2803072" y="1172158"/>
        <a:ext cx="1840986" cy="493866"/>
      </dsp:txXfrm>
    </dsp:sp>
    <dsp:sp modelId="{4E41CDCA-102E-4580-BFB5-39BD657449DD}">
      <dsp:nvSpPr>
        <dsp:cNvPr id="0" name=""/>
        <dsp:cNvSpPr/>
      </dsp:nvSpPr>
      <dsp:spPr>
        <a:xfrm rot="10800000">
          <a:off x="2368030" y="1410618"/>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2567376" y="1408600"/>
        <a:ext cx="20983" cy="20983"/>
      </dsp:txXfrm>
    </dsp:sp>
    <dsp:sp modelId="{EEA60B3A-5786-4949-A84E-BDB6405B4C19}">
      <dsp:nvSpPr>
        <dsp:cNvPr id="0" name=""/>
        <dsp:cNvSpPr/>
      </dsp:nvSpPr>
      <dsp:spPr>
        <a:xfrm>
          <a:off x="5564" y="1156793"/>
          <a:ext cx="2362466" cy="524596"/>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وَ ما أَرْسَلْنا إِلَيْهِمْ قَبْلَكَ مِنْ نَذِير</a:t>
          </a:r>
          <a:endParaRPr lang="fa-IR" sz="1600" kern="1200" dirty="0">
            <a:cs typeface="B Koodak" pitchFamily="2" charset="-78"/>
          </a:endParaRPr>
        </a:p>
      </dsp:txBody>
      <dsp:txXfrm>
        <a:off x="20929" y="1172158"/>
        <a:ext cx="2331736" cy="493866"/>
      </dsp:txXfrm>
    </dsp:sp>
    <dsp:sp modelId="{628DA434-EF00-4421-95DA-779FA81DFAF1}">
      <dsp:nvSpPr>
        <dsp:cNvPr id="0" name=""/>
        <dsp:cNvSpPr/>
      </dsp:nvSpPr>
      <dsp:spPr>
        <a:xfrm rot="8681733">
          <a:off x="6387820" y="2381752"/>
          <a:ext cx="514251" cy="16946"/>
        </a:xfrm>
        <a:custGeom>
          <a:avLst/>
          <a:gdLst/>
          <a:ahLst/>
          <a:cxnLst/>
          <a:rect l="0" t="0" r="0" b="0"/>
          <a:pathLst>
            <a:path>
              <a:moveTo>
                <a:pt x="0" y="8473"/>
              </a:moveTo>
              <a:lnTo>
                <a:pt x="514251"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81733">
        <a:off x="6632090" y="2377369"/>
        <a:ext cx="25712" cy="25712"/>
      </dsp:txXfrm>
    </dsp:sp>
    <dsp:sp modelId="{5835B233-2F33-4DE4-AD13-5C02C2C82FDC}">
      <dsp:nvSpPr>
        <dsp:cNvPr id="0" name=""/>
        <dsp:cNvSpPr/>
      </dsp:nvSpPr>
      <dsp:spPr>
        <a:xfrm>
          <a:off x="5219356" y="1862936"/>
          <a:ext cx="1215751" cy="1351773"/>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لَقَدْ بَعَثْنا في‏ كُلِّ أُمَّةٍ رَسُولاً أَنِ اعْبُدُوا اللَّهَ وَ اجْتَنِبُوا الطَّاغُوت</a:t>
          </a:r>
          <a:endParaRPr lang="fa-IR" sz="1600" kern="1200" dirty="0">
            <a:cs typeface="B Koodak" pitchFamily="2" charset="-78"/>
          </a:endParaRPr>
        </a:p>
      </dsp:txBody>
      <dsp:txXfrm>
        <a:off x="5254964" y="1898544"/>
        <a:ext cx="1144535" cy="1280557"/>
      </dsp:txXfrm>
    </dsp:sp>
    <dsp:sp modelId="{ACDFD584-A197-4228-A637-79A77E9030BF}">
      <dsp:nvSpPr>
        <dsp:cNvPr id="0" name=""/>
        <dsp:cNvSpPr/>
      </dsp:nvSpPr>
      <dsp:spPr>
        <a:xfrm rot="10800000">
          <a:off x="4799679" y="2530350"/>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4999026" y="2528332"/>
        <a:ext cx="20983" cy="20983"/>
      </dsp:txXfrm>
    </dsp:sp>
    <dsp:sp modelId="{4D7C2306-049A-45E1-8CFE-EAA08F8DB106}">
      <dsp:nvSpPr>
        <dsp:cNvPr id="0" name=""/>
        <dsp:cNvSpPr/>
      </dsp:nvSpPr>
      <dsp:spPr>
        <a:xfrm>
          <a:off x="3544699" y="1905358"/>
          <a:ext cx="1254980" cy="1266931"/>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مراد آیه شریفه حضور دعوت انبیا در همه امتها است</a:t>
          </a:r>
          <a:endParaRPr lang="fa-IR" sz="1600" kern="1200" dirty="0">
            <a:cs typeface="B Koodak" pitchFamily="2" charset="-78"/>
          </a:endParaRPr>
        </a:p>
      </dsp:txBody>
      <dsp:txXfrm>
        <a:off x="3581456" y="1942115"/>
        <a:ext cx="1181466" cy="1193417"/>
      </dsp:txXfrm>
    </dsp:sp>
    <dsp:sp modelId="{EE6D4D35-E43D-45C0-B058-646DED8449EC}">
      <dsp:nvSpPr>
        <dsp:cNvPr id="0" name=""/>
        <dsp:cNvSpPr/>
      </dsp:nvSpPr>
      <dsp:spPr>
        <a:xfrm rot="10800000">
          <a:off x="3125022" y="2530350"/>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3324368" y="2528332"/>
        <a:ext cx="20983" cy="20983"/>
      </dsp:txXfrm>
    </dsp:sp>
    <dsp:sp modelId="{191B06DB-AE58-40C2-A714-0E44F93BDD10}">
      <dsp:nvSpPr>
        <dsp:cNvPr id="0" name=""/>
        <dsp:cNvSpPr/>
      </dsp:nvSpPr>
      <dsp:spPr>
        <a:xfrm>
          <a:off x="2639298" y="2276525"/>
          <a:ext cx="485723" cy="524596"/>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برهان</a:t>
          </a:r>
          <a:endParaRPr lang="fa-IR" sz="1600" kern="1200" dirty="0">
            <a:cs typeface="B Koodak" pitchFamily="2" charset="-78"/>
          </a:endParaRPr>
        </a:p>
      </dsp:txBody>
      <dsp:txXfrm>
        <a:off x="2653524" y="2290751"/>
        <a:ext cx="457271" cy="496144"/>
      </dsp:txXfrm>
    </dsp:sp>
    <dsp:sp modelId="{8E0C6083-5B92-485A-9F2D-31846421747E}">
      <dsp:nvSpPr>
        <dsp:cNvPr id="0" name=""/>
        <dsp:cNvSpPr/>
      </dsp:nvSpPr>
      <dsp:spPr>
        <a:xfrm rot="12942401">
          <a:off x="2171043" y="2379529"/>
          <a:ext cx="516833" cy="16946"/>
        </a:xfrm>
        <a:custGeom>
          <a:avLst/>
          <a:gdLst/>
          <a:ahLst/>
          <a:cxnLst/>
          <a:rect l="0" t="0" r="0" b="0"/>
          <a:pathLst>
            <a:path>
              <a:moveTo>
                <a:pt x="0" y="8473"/>
              </a:moveTo>
              <a:lnTo>
                <a:pt x="516833"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2416539" y="2375081"/>
        <a:ext cx="25841" cy="25841"/>
      </dsp:txXfrm>
    </dsp:sp>
    <dsp:sp modelId="{DC1D2B3D-1E27-4377-8937-22CA297968DA}">
      <dsp:nvSpPr>
        <dsp:cNvPr id="0" name=""/>
        <dsp:cNvSpPr/>
      </dsp:nvSpPr>
      <dsp:spPr>
        <a:xfrm>
          <a:off x="301855" y="1760079"/>
          <a:ext cx="1917765" cy="954203"/>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اگر مراد حضور فیزیکی ایشان باشد آیه موارد نقض فراوانی پیدا می کند</a:t>
          </a:r>
          <a:endParaRPr lang="fa-IR" sz="1600" kern="1200" dirty="0">
            <a:cs typeface="B Koodak" pitchFamily="2" charset="-78"/>
          </a:endParaRPr>
        </a:p>
      </dsp:txBody>
      <dsp:txXfrm>
        <a:off x="329803" y="1788027"/>
        <a:ext cx="1861869" cy="898307"/>
      </dsp:txXfrm>
    </dsp:sp>
    <dsp:sp modelId="{A579A976-DCDE-4E3A-939F-5C3659ACC637}">
      <dsp:nvSpPr>
        <dsp:cNvPr id="0" name=""/>
        <dsp:cNvSpPr/>
      </dsp:nvSpPr>
      <dsp:spPr>
        <a:xfrm rot="7745889">
          <a:off x="2096727" y="2788574"/>
          <a:ext cx="665466" cy="16946"/>
        </a:xfrm>
        <a:custGeom>
          <a:avLst/>
          <a:gdLst/>
          <a:ahLst/>
          <a:cxnLst/>
          <a:rect l="0" t="0" r="0" b="0"/>
          <a:pathLst>
            <a:path>
              <a:moveTo>
                <a:pt x="0" y="8473"/>
              </a:moveTo>
              <a:lnTo>
                <a:pt x="66546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8545889">
        <a:off x="2412823" y="2780410"/>
        <a:ext cx="33273" cy="33273"/>
      </dsp:txXfrm>
    </dsp:sp>
    <dsp:sp modelId="{49783CF7-9135-4078-8FE8-70052A816A45}">
      <dsp:nvSpPr>
        <dsp:cNvPr id="0" name=""/>
        <dsp:cNvSpPr/>
      </dsp:nvSpPr>
      <dsp:spPr>
        <a:xfrm>
          <a:off x="301855" y="2792972"/>
          <a:ext cx="1917765" cy="524596"/>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و التالی باطل فالمقدم مثله</a:t>
          </a:r>
          <a:endParaRPr lang="fa-IR" sz="1600" kern="1200" dirty="0">
            <a:cs typeface="B Koodak" pitchFamily="2" charset="-78"/>
          </a:endParaRPr>
        </a:p>
      </dsp:txBody>
      <dsp:txXfrm>
        <a:off x="317220" y="2808337"/>
        <a:ext cx="1887035" cy="493866"/>
      </dsp:txXfrm>
    </dsp:sp>
    <dsp:sp modelId="{7A3F0729-4BF0-4230-9BE6-AFA78D08A22A}">
      <dsp:nvSpPr>
        <dsp:cNvPr id="0" name=""/>
        <dsp:cNvSpPr/>
      </dsp:nvSpPr>
      <dsp:spPr>
        <a:xfrm rot="6323448">
          <a:off x="5854300" y="2995445"/>
          <a:ext cx="1581292" cy="16946"/>
        </a:xfrm>
        <a:custGeom>
          <a:avLst/>
          <a:gdLst/>
          <a:ahLst/>
          <a:cxnLst/>
          <a:rect l="0" t="0" r="0" b="0"/>
          <a:pathLst>
            <a:path>
              <a:moveTo>
                <a:pt x="0" y="8473"/>
              </a:moveTo>
              <a:lnTo>
                <a:pt x="1581292"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123448">
        <a:off x="6605414" y="2964386"/>
        <a:ext cx="79064" cy="79064"/>
      </dsp:txXfrm>
    </dsp:sp>
    <dsp:sp modelId="{D2AF3E46-30D6-44D1-84F2-0B679ADD7356}">
      <dsp:nvSpPr>
        <dsp:cNvPr id="0" name=""/>
        <dsp:cNvSpPr/>
      </dsp:nvSpPr>
      <dsp:spPr>
        <a:xfrm>
          <a:off x="4230335" y="3415948"/>
          <a:ext cx="2204772" cy="700524"/>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وَ رُسُلاً قَدْ قَصَصْناهُمْ عَلَيْكَ مِنْ قَبْلُ وَ رُسُلاً لَمْ نَقْصُصْهُمْ عَلَيْك</a:t>
          </a:r>
          <a:endParaRPr lang="fa-IR" sz="1600" kern="1200" dirty="0">
            <a:cs typeface="B Koodak" pitchFamily="2" charset="-78"/>
          </a:endParaRPr>
        </a:p>
      </dsp:txBody>
      <dsp:txXfrm>
        <a:off x="4250853" y="3436466"/>
        <a:ext cx="2163736" cy="659488"/>
      </dsp:txXfrm>
    </dsp:sp>
    <dsp:sp modelId="{54476722-2FDE-4E2F-ABAB-CC3FC8B1AD00}">
      <dsp:nvSpPr>
        <dsp:cNvPr id="0" name=""/>
        <dsp:cNvSpPr/>
      </dsp:nvSpPr>
      <dsp:spPr>
        <a:xfrm rot="10800000">
          <a:off x="3810658" y="3757737"/>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4010005" y="3755718"/>
        <a:ext cx="20983" cy="20983"/>
      </dsp:txXfrm>
    </dsp:sp>
    <dsp:sp modelId="{8A209C5D-8987-412C-A0FC-6FFACD5C4DA8}">
      <dsp:nvSpPr>
        <dsp:cNvPr id="0" name=""/>
        <dsp:cNvSpPr/>
      </dsp:nvSpPr>
      <dsp:spPr>
        <a:xfrm>
          <a:off x="1001174" y="3396257"/>
          <a:ext cx="2809484" cy="739906"/>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بنابراین پیامبران محدود در آنهایی که در قرآن از ایشان نام برده شده نیستند</a:t>
          </a:r>
          <a:endParaRPr lang="fa-IR" sz="1600" kern="1200" dirty="0">
            <a:cs typeface="B Koodak" pitchFamily="2" charset="-78"/>
          </a:endParaRPr>
        </a:p>
      </dsp:txBody>
      <dsp:txXfrm>
        <a:off x="1022845" y="3417928"/>
        <a:ext cx="2766142" cy="696564"/>
      </dsp:txXfrm>
    </dsp:sp>
    <dsp:sp modelId="{E0E7D91D-27FE-4775-9135-21254E695D06}">
      <dsp:nvSpPr>
        <dsp:cNvPr id="0" name=""/>
        <dsp:cNvSpPr/>
      </dsp:nvSpPr>
      <dsp:spPr>
        <a:xfrm rot="6220018">
          <a:off x="6991305" y="3941358"/>
          <a:ext cx="1776200" cy="16946"/>
        </a:xfrm>
        <a:custGeom>
          <a:avLst/>
          <a:gdLst/>
          <a:ahLst/>
          <a:cxnLst/>
          <a:rect l="0" t="0" r="0" b="0"/>
          <a:pathLst>
            <a:path>
              <a:moveTo>
                <a:pt x="0" y="8473"/>
              </a:moveTo>
              <a:lnTo>
                <a:pt x="1776200"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020018">
        <a:off x="7835000" y="3905426"/>
        <a:ext cx="88810" cy="88810"/>
      </dsp:txXfrm>
    </dsp:sp>
    <dsp:sp modelId="{41DC869A-425A-43E5-920B-7C2A5BFD948C}">
      <dsp:nvSpPr>
        <dsp:cNvPr id="0" name=""/>
        <dsp:cNvSpPr/>
      </dsp:nvSpPr>
      <dsp:spPr>
        <a:xfrm>
          <a:off x="6620374" y="4550487"/>
          <a:ext cx="1049192" cy="524596"/>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نتیجه</a:t>
          </a:r>
          <a:endParaRPr lang="fa-IR" sz="1600" kern="1200" dirty="0">
            <a:cs typeface="B Koodak" pitchFamily="2" charset="-78"/>
          </a:endParaRPr>
        </a:p>
      </dsp:txBody>
      <dsp:txXfrm>
        <a:off x="6635739" y="4565852"/>
        <a:ext cx="1018462" cy="493866"/>
      </dsp:txXfrm>
    </dsp:sp>
    <dsp:sp modelId="{FE5ECA21-3743-4FA3-9F50-ACE77D1540B1}">
      <dsp:nvSpPr>
        <dsp:cNvPr id="0" name=""/>
        <dsp:cNvSpPr/>
      </dsp:nvSpPr>
      <dsp:spPr>
        <a:xfrm rot="13215200">
          <a:off x="6135588" y="4626649"/>
          <a:ext cx="549894" cy="16946"/>
        </a:xfrm>
        <a:custGeom>
          <a:avLst/>
          <a:gdLst/>
          <a:ahLst/>
          <a:cxnLst/>
          <a:rect l="0" t="0" r="0" b="0"/>
          <a:pathLst>
            <a:path>
              <a:moveTo>
                <a:pt x="0" y="8473"/>
              </a:moveTo>
              <a:lnTo>
                <a:pt x="549894"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4015200">
        <a:off x="6396788" y="4621375"/>
        <a:ext cx="27494" cy="27494"/>
      </dsp:txXfrm>
    </dsp:sp>
    <dsp:sp modelId="{11DB429C-D70F-4A74-B591-75025D2696D5}">
      <dsp:nvSpPr>
        <dsp:cNvPr id="0" name=""/>
        <dsp:cNvSpPr/>
      </dsp:nvSpPr>
      <dsp:spPr>
        <a:xfrm>
          <a:off x="4154049" y="4195162"/>
          <a:ext cx="2046648" cy="524596"/>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اشکال اول قابل اثبات نیست</a:t>
          </a:r>
          <a:endParaRPr lang="fa-IR" sz="1600" kern="1200" dirty="0">
            <a:cs typeface="B Koodak" pitchFamily="2" charset="-78"/>
          </a:endParaRPr>
        </a:p>
      </dsp:txBody>
      <dsp:txXfrm>
        <a:off x="4169414" y="4210527"/>
        <a:ext cx="2015918" cy="493866"/>
      </dsp:txXfrm>
    </dsp:sp>
    <dsp:sp modelId="{B4BD2307-AA0E-4158-A3C2-4662FD4D650C}">
      <dsp:nvSpPr>
        <dsp:cNvPr id="0" name=""/>
        <dsp:cNvSpPr/>
      </dsp:nvSpPr>
      <dsp:spPr>
        <a:xfrm rot="8657599">
          <a:off x="6152119" y="4955133"/>
          <a:ext cx="516833" cy="16946"/>
        </a:xfrm>
        <a:custGeom>
          <a:avLst/>
          <a:gdLst/>
          <a:ahLst/>
          <a:cxnLst/>
          <a:rect l="0" t="0" r="0" b="0"/>
          <a:pathLst>
            <a:path>
              <a:moveTo>
                <a:pt x="0" y="8473"/>
              </a:moveTo>
              <a:lnTo>
                <a:pt x="516833"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6397615" y="4950685"/>
        <a:ext cx="25841" cy="25841"/>
      </dsp:txXfrm>
    </dsp:sp>
    <dsp:sp modelId="{BD04C3A1-0342-4610-90AB-18CC04EC1C65}">
      <dsp:nvSpPr>
        <dsp:cNvPr id="0" name=""/>
        <dsp:cNvSpPr/>
      </dsp:nvSpPr>
      <dsp:spPr>
        <a:xfrm>
          <a:off x="4206739" y="4798448"/>
          <a:ext cx="1993958" cy="631959"/>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اشکال دوم خلاف صریح آیات قرآن است</a:t>
          </a:r>
          <a:endParaRPr lang="fa-IR" sz="1600" kern="1200" dirty="0">
            <a:cs typeface="B Koodak" pitchFamily="2" charset="-78"/>
          </a:endParaRPr>
        </a:p>
      </dsp:txBody>
      <dsp:txXfrm>
        <a:off x="4225248" y="4816957"/>
        <a:ext cx="1956940" cy="594941"/>
      </dsp:txXfrm>
    </dsp:sp>
    <dsp:sp modelId="{2B587CFD-E1DB-428B-96F9-391DDCA63654}">
      <dsp:nvSpPr>
        <dsp:cNvPr id="0" name=""/>
        <dsp:cNvSpPr/>
      </dsp:nvSpPr>
      <dsp:spPr>
        <a:xfrm rot="10800000">
          <a:off x="3787062" y="5105954"/>
          <a:ext cx="419676" cy="16946"/>
        </a:xfrm>
        <a:custGeom>
          <a:avLst/>
          <a:gdLst/>
          <a:ahLst/>
          <a:cxnLst/>
          <a:rect l="0" t="0" r="0" b="0"/>
          <a:pathLst>
            <a:path>
              <a:moveTo>
                <a:pt x="0" y="8473"/>
              </a:moveTo>
              <a:lnTo>
                <a:pt x="419676" y="8473"/>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3986409" y="5103936"/>
        <a:ext cx="20983" cy="20983"/>
      </dsp:txXfrm>
    </dsp:sp>
    <dsp:sp modelId="{E737BD2A-5137-48C1-916A-941C9F5A5AA8}">
      <dsp:nvSpPr>
        <dsp:cNvPr id="0" name=""/>
        <dsp:cNvSpPr/>
      </dsp:nvSpPr>
      <dsp:spPr>
        <a:xfrm>
          <a:off x="863645" y="4798448"/>
          <a:ext cx="2923416" cy="631959"/>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i="0" kern="1200" baseline="0" dirty="0" smtClean="0">
              <a:cs typeface="B Koodak" pitchFamily="2" charset="-78"/>
            </a:rPr>
            <a:t>هر چند آیات نص در حضور فیزکی انبیا در همه امتها نیستند</a:t>
          </a:r>
          <a:endParaRPr lang="fa-IR" sz="1600" kern="1200" dirty="0">
            <a:cs typeface="B Koodak" pitchFamily="2" charset="-78"/>
          </a:endParaRPr>
        </a:p>
      </dsp:txBody>
      <dsp:txXfrm>
        <a:off x="882154" y="4816957"/>
        <a:ext cx="2886398" cy="594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EDA16-B8CA-4575-9305-CF80BE1483EC}">
      <dsp:nvSpPr>
        <dsp:cNvPr id="0" name=""/>
        <dsp:cNvSpPr/>
      </dsp:nvSpPr>
      <dsp:spPr>
        <a:xfrm>
          <a:off x="7613252" y="1865306"/>
          <a:ext cx="1071367" cy="795350"/>
        </a:xfrm>
        <a:prstGeom prst="roundRect">
          <a:avLst>
            <a:gd name="adj" fmla="val 10000"/>
          </a:avLst>
        </a:prstGeom>
        <a:solidFill>
          <a:schemeClr val="accent5">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اشکال</a:t>
          </a:r>
          <a:endParaRPr lang="fa-IR" sz="1800" kern="1200" dirty="0">
            <a:solidFill>
              <a:schemeClr val="accent5">
                <a:lumMod val="75000"/>
              </a:schemeClr>
            </a:solidFill>
            <a:cs typeface="B Koodak" pitchFamily="2" charset="-78"/>
          </a:endParaRPr>
        </a:p>
      </dsp:txBody>
      <dsp:txXfrm>
        <a:off x="7636547" y="1888601"/>
        <a:ext cx="1024777" cy="748760"/>
      </dsp:txXfrm>
    </dsp:sp>
    <dsp:sp modelId="{2641B53B-31CC-4CF0-BC3F-509688308D9C}">
      <dsp:nvSpPr>
        <dsp:cNvPr id="0" name=""/>
        <dsp:cNvSpPr/>
      </dsp:nvSpPr>
      <dsp:spPr>
        <a:xfrm rot="13218626">
          <a:off x="6240212" y="1729487"/>
          <a:ext cx="1558015" cy="59062"/>
        </a:xfrm>
        <a:custGeom>
          <a:avLst/>
          <a:gdLst/>
          <a:ahLst/>
          <a:cxnLst/>
          <a:rect l="0" t="0" r="0" b="0"/>
          <a:pathLst>
            <a:path>
              <a:moveTo>
                <a:pt x="0" y="29531"/>
              </a:moveTo>
              <a:lnTo>
                <a:pt x="155801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24018626">
        <a:off x="6980269" y="1720068"/>
        <a:ext cx="77900" cy="77900"/>
      </dsp:txXfrm>
    </dsp:sp>
    <dsp:sp modelId="{139802FF-68DD-40A5-83F9-8F6276987EEC}">
      <dsp:nvSpPr>
        <dsp:cNvPr id="0" name=""/>
        <dsp:cNvSpPr/>
      </dsp:nvSpPr>
      <dsp:spPr>
        <a:xfrm>
          <a:off x="2179" y="862475"/>
          <a:ext cx="6423007" cy="785162"/>
        </a:xfrm>
        <a:prstGeom prst="roundRect">
          <a:avLst>
            <a:gd name="adj" fmla="val 10000"/>
          </a:avLst>
        </a:prstGeom>
        <a:solidFill>
          <a:schemeClr val="accent5">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چرا انبیا فقط در خاور میانه بوده اند؟ </a:t>
          </a:r>
          <a:endParaRPr lang="fa-IR" sz="1800" kern="1200" dirty="0">
            <a:solidFill>
              <a:schemeClr val="accent5">
                <a:lumMod val="75000"/>
              </a:schemeClr>
            </a:solidFill>
            <a:cs typeface="B Koodak" pitchFamily="2" charset="-78"/>
          </a:endParaRPr>
        </a:p>
      </dsp:txBody>
      <dsp:txXfrm>
        <a:off x="25176" y="885472"/>
        <a:ext cx="6377013" cy="739168"/>
      </dsp:txXfrm>
    </dsp:sp>
    <dsp:sp modelId="{F5CC712F-6F4C-4D88-BAD9-4D38EF101ED1}">
      <dsp:nvSpPr>
        <dsp:cNvPr id="0" name=""/>
        <dsp:cNvSpPr/>
      </dsp:nvSpPr>
      <dsp:spPr>
        <a:xfrm rot="10800000">
          <a:off x="6425187" y="2233450"/>
          <a:ext cx="1188065" cy="59062"/>
        </a:xfrm>
        <a:custGeom>
          <a:avLst/>
          <a:gdLst/>
          <a:ahLst/>
          <a:cxnLst/>
          <a:rect l="0" t="0" r="0" b="0"/>
          <a:pathLst>
            <a:path>
              <a:moveTo>
                <a:pt x="0" y="29531"/>
              </a:moveTo>
              <a:lnTo>
                <a:pt x="118806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21600000">
        <a:off x="6989518" y="2233279"/>
        <a:ext cx="59403" cy="59403"/>
      </dsp:txXfrm>
    </dsp:sp>
    <dsp:sp modelId="{DDF3A7D2-1FFD-47F0-9218-317B928535A6}">
      <dsp:nvSpPr>
        <dsp:cNvPr id="0" name=""/>
        <dsp:cNvSpPr/>
      </dsp:nvSpPr>
      <dsp:spPr>
        <a:xfrm>
          <a:off x="2179" y="1870400"/>
          <a:ext cx="6423007" cy="785162"/>
        </a:xfrm>
        <a:prstGeom prst="roundRect">
          <a:avLst>
            <a:gd name="adj" fmla="val 10000"/>
          </a:avLst>
        </a:prstGeom>
        <a:solidFill>
          <a:schemeClr val="accent5">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چگونه بسیاری از انسانها از محتوای دعوت ایشان محروم گشته اند؟ </a:t>
          </a:r>
          <a:endParaRPr lang="fa-IR" sz="1800" b="1" kern="1200" dirty="0">
            <a:solidFill>
              <a:schemeClr val="accent5">
                <a:lumMod val="75000"/>
              </a:schemeClr>
            </a:solidFill>
            <a:cs typeface="B Koodak" pitchFamily="2" charset="-78"/>
          </a:endParaRPr>
        </a:p>
      </dsp:txBody>
      <dsp:txXfrm>
        <a:off x="25176" y="1893397"/>
        <a:ext cx="6377013" cy="739168"/>
      </dsp:txXfrm>
    </dsp:sp>
    <dsp:sp modelId="{F0435B7A-8D14-43BC-AA1C-C20485A0DFCA}">
      <dsp:nvSpPr>
        <dsp:cNvPr id="0" name=""/>
        <dsp:cNvSpPr/>
      </dsp:nvSpPr>
      <dsp:spPr>
        <a:xfrm rot="8381374">
          <a:off x="6240212" y="2737412"/>
          <a:ext cx="1558015" cy="59062"/>
        </a:xfrm>
        <a:custGeom>
          <a:avLst/>
          <a:gdLst/>
          <a:ahLst/>
          <a:cxnLst/>
          <a:rect l="0" t="0" r="0" b="0"/>
          <a:pathLst>
            <a:path>
              <a:moveTo>
                <a:pt x="0" y="29531"/>
              </a:moveTo>
              <a:lnTo>
                <a:pt x="1558015" y="29531"/>
              </a:lnTo>
            </a:path>
          </a:pathLst>
        </a:custGeom>
        <a:no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rtl="1">
            <a:lnSpc>
              <a:spcPct val="90000"/>
            </a:lnSpc>
            <a:spcBef>
              <a:spcPct val="0"/>
            </a:spcBef>
            <a:spcAft>
              <a:spcPct val="35000"/>
            </a:spcAft>
          </a:pPr>
          <a:endParaRPr lang="fa-IR" sz="1800" kern="1200">
            <a:solidFill>
              <a:schemeClr val="accent5">
                <a:lumMod val="75000"/>
              </a:schemeClr>
            </a:solidFill>
            <a:cs typeface="B Koodak" pitchFamily="2" charset="-78"/>
          </a:endParaRPr>
        </a:p>
      </dsp:txBody>
      <dsp:txXfrm rot="19181374">
        <a:off x="6980269" y="2727993"/>
        <a:ext cx="77900" cy="77900"/>
      </dsp:txXfrm>
    </dsp:sp>
    <dsp:sp modelId="{982A9920-DFA0-4EAD-9A9D-1B1A5A2E2915}">
      <dsp:nvSpPr>
        <dsp:cNvPr id="0" name=""/>
        <dsp:cNvSpPr/>
      </dsp:nvSpPr>
      <dsp:spPr>
        <a:xfrm>
          <a:off x="2179" y="2878325"/>
          <a:ext cx="6423007" cy="785162"/>
        </a:xfrm>
        <a:prstGeom prst="roundRect">
          <a:avLst>
            <a:gd name="adj" fmla="val 10000"/>
          </a:avLst>
        </a:prstGeom>
        <a:solidFill>
          <a:schemeClr val="accent5">
            <a:lumMod val="20000"/>
            <a:lumOff val="80000"/>
          </a:schemeClr>
        </a:solidFill>
        <a:ln w="25400" cap="flat" cmpd="sng" algn="ctr">
          <a:no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5">
                  <a:lumMod val="75000"/>
                </a:schemeClr>
              </a:solidFill>
              <a:cs typeface="B Koodak" pitchFamily="2" charset="-78"/>
            </a:rPr>
            <a:t>مگر حکمت الهی اقتضای بعثت آنها را برای همه مردم ندارد؟ </a:t>
          </a:r>
          <a:endParaRPr lang="fa-IR" sz="1800" kern="1200" dirty="0">
            <a:solidFill>
              <a:schemeClr val="accent5">
                <a:lumMod val="75000"/>
              </a:schemeClr>
            </a:solidFill>
            <a:cs typeface="B Koodak" pitchFamily="2" charset="-78"/>
          </a:endParaRPr>
        </a:p>
      </dsp:txBody>
      <dsp:txXfrm>
        <a:off x="25176" y="2901322"/>
        <a:ext cx="6377013" cy="739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6B285-B1ED-49CC-AB8A-55ECDE6549DB}">
      <dsp:nvSpPr>
        <dsp:cNvPr id="0" name=""/>
        <dsp:cNvSpPr/>
      </dsp:nvSpPr>
      <dsp:spPr>
        <a:xfrm>
          <a:off x="7963035" y="1899868"/>
          <a:ext cx="1172637" cy="1042753"/>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 دوم</a:t>
          </a:r>
        </a:p>
        <a:p>
          <a:pPr lvl="0" algn="ctr" defTabSz="711200" rtl="1">
            <a:lnSpc>
              <a:spcPct val="90000"/>
            </a:lnSpc>
            <a:spcBef>
              <a:spcPct val="0"/>
            </a:spcBef>
            <a:spcAft>
              <a:spcPct val="35000"/>
            </a:spcAft>
          </a:pPr>
          <a:r>
            <a:rPr lang="fa-IR" sz="1600" kern="1200" dirty="0" smtClean="0">
              <a:cs typeface="B Koodak" pitchFamily="2" charset="-78"/>
            </a:rPr>
            <a:t>(برون دینی)</a:t>
          </a:r>
          <a:endParaRPr lang="fa-IR" sz="1600" kern="1200" dirty="0">
            <a:cs typeface="B Koodak" pitchFamily="2" charset="-78"/>
          </a:endParaRPr>
        </a:p>
      </dsp:txBody>
      <dsp:txXfrm>
        <a:off x="7993576" y="1930409"/>
        <a:ext cx="1111555" cy="981671"/>
      </dsp:txXfrm>
    </dsp:sp>
    <dsp:sp modelId="{D7297947-8828-4ACD-AC62-584799EC46A8}">
      <dsp:nvSpPr>
        <dsp:cNvPr id="0" name=""/>
        <dsp:cNvSpPr/>
      </dsp:nvSpPr>
      <dsp:spPr>
        <a:xfrm rot="14795426">
          <a:off x="7001405" y="1778503"/>
          <a:ext cx="1376410" cy="22368"/>
        </a:xfrm>
        <a:custGeom>
          <a:avLst/>
          <a:gdLst/>
          <a:ahLst/>
          <a:cxnLst/>
          <a:rect l="0" t="0" r="0" b="0"/>
          <a:pathLst>
            <a:path>
              <a:moveTo>
                <a:pt x="0" y="11184"/>
              </a:moveTo>
              <a:lnTo>
                <a:pt x="1376410"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595426">
        <a:off x="7655200" y="1755277"/>
        <a:ext cx="68820" cy="68820"/>
      </dsp:txXfrm>
    </dsp:sp>
    <dsp:sp modelId="{C5C69D2D-AFE2-4D6B-8B85-06B829D05B2B}">
      <dsp:nvSpPr>
        <dsp:cNvPr id="0" name=""/>
        <dsp:cNvSpPr/>
      </dsp:nvSpPr>
      <dsp:spPr>
        <a:xfrm>
          <a:off x="6049061" y="572832"/>
          <a:ext cx="1367124" cy="1170593"/>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مقتضای برهان مذکور ضرورت وحی بود نه فعلیت هدایت افراد</a:t>
          </a:r>
          <a:endParaRPr lang="fa-IR" sz="1600" kern="1200" dirty="0">
            <a:cs typeface="B Koodak" pitchFamily="2" charset="-78"/>
          </a:endParaRPr>
        </a:p>
      </dsp:txBody>
      <dsp:txXfrm>
        <a:off x="6083346" y="607117"/>
        <a:ext cx="1298554" cy="1102023"/>
      </dsp:txXfrm>
    </dsp:sp>
    <dsp:sp modelId="{FF09DA52-E3D7-41CC-A5AA-4C80DD1E0750}">
      <dsp:nvSpPr>
        <dsp:cNvPr id="0" name=""/>
        <dsp:cNvSpPr/>
      </dsp:nvSpPr>
      <dsp:spPr>
        <a:xfrm rot="10800000">
          <a:off x="5502211" y="1146945"/>
          <a:ext cx="546849" cy="22368"/>
        </a:xfrm>
        <a:custGeom>
          <a:avLst/>
          <a:gdLst/>
          <a:ahLst/>
          <a:cxnLst/>
          <a:rect l="0" t="0" r="0" b="0"/>
          <a:pathLst>
            <a:path>
              <a:moveTo>
                <a:pt x="0" y="11184"/>
              </a:moveTo>
              <a:lnTo>
                <a:pt x="54684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5761965" y="1144458"/>
        <a:ext cx="27342" cy="27342"/>
      </dsp:txXfrm>
    </dsp:sp>
    <dsp:sp modelId="{2E6A21BA-40C5-42D1-9D82-A7538C5D8185}">
      <dsp:nvSpPr>
        <dsp:cNvPr id="0" name=""/>
        <dsp:cNvSpPr/>
      </dsp:nvSpPr>
      <dsp:spPr>
        <a:xfrm>
          <a:off x="4135087" y="714183"/>
          <a:ext cx="1367124" cy="88789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هدایت افراد (علاوه بر وحی) دو شرط دیگر می خواهد</a:t>
          </a:r>
          <a:endParaRPr lang="fa-IR" sz="1600" kern="1200" dirty="0">
            <a:cs typeface="B Koodak" pitchFamily="2" charset="-78"/>
          </a:endParaRPr>
        </a:p>
      </dsp:txBody>
      <dsp:txXfrm>
        <a:off x="4161092" y="740188"/>
        <a:ext cx="1315114" cy="835882"/>
      </dsp:txXfrm>
    </dsp:sp>
    <dsp:sp modelId="{B5639E9C-7B8B-4EF5-9EAE-D3FBE8F5C76D}">
      <dsp:nvSpPr>
        <dsp:cNvPr id="0" name=""/>
        <dsp:cNvSpPr/>
      </dsp:nvSpPr>
      <dsp:spPr>
        <a:xfrm rot="13433906">
          <a:off x="3482206" y="883837"/>
          <a:ext cx="758912" cy="22368"/>
        </a:xfrm>
        <a:custGeom>
          <a:avLst/>
          <a:gdLst/>
          <a:ahLst/>
          <a:cxnLst/>
          <a:rect l="0" t="0" r="0" b="0"/>
          <a:pathLst>
            <a:path>
              <a:moveTo>
                <a:pt x="0" y="11184"/>
              </a:moveTo>
              <a:lnTo>
                <a:pt x="758912"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4233906">
        <a:off x="3842689" y="876048"/>
        <a:ext cx="37945" cy="37945"/>
      </dsp:txXfrm>
    </dsp:sp>
    <dsp:sp modelId="{4FFD9E7D-D326-40B4-918B-42E3571E12BB}">
      <dsp:nvSpPr>
        <dsp:cNvPr id="0" name=""/>
        <dsp:cNvSpPr/>
      </dsp:nvSpPr>
      <dsp:spPr>
        <a:xfrm>
          <a:off x="2221113" y="156963"/>
          <a:ext cx="1367124" cy="949898"/>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خود افراد مانع دریافت هدایت نشوند</a:t>
          </a:r>
          <a:endParaRPr lang="fa-IR" sz="1600" kern="1200" dirty="0">
            <a:cs typeface="B Koodak" pitchFamily="2" charset="-78"/>
          </a:endParaRPr>
        </a:p>
      </dsp:txBody>
      <dsp:txXfrm>
        <a:off x="2248935" y="184785"/>
        <a:ext cx="1311480" cy="894254"/>
      </dsp:txXfrm>
    </dsp:sp>
    <dsp:sp modelId="{802CF4F2-606F-4BBD-A48E-9E1527BAAFAD}">
      <dsp:nvSpPr>
        <dsp:cNvPr id="0" name=""/>
        <dsp:cNvSpPr/>
      </dsp:nvSpPr>
      <dsp:spPr>
        <a:xfrm rot="10800000">
          <a:off x="1674263" y="620729"/>
          <a:ext cx="546849" cy="22368"/>
        </a:xfrm>
        <a:custGeom>
          <a:avLst/>
          <a:gdLst/>
          <a:ahLst/>
          <a:cxnLst/>
          <a:rect l="0" t="0" r="0" b="0"/>
          <a:pathLst>
            <a:path>
              <a:moveTo>
                <a:pt x="0" y="11184"/>
              </a:moveTo>
              <a:lnTo>
                <a:pt x="54684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1934017" y="618241"/>
        <a:ext cx="27342" cy="27342"/>
      </dsp:txXfrm>
    </dsp:sp>
    <dsp:sp modelId="{781856AF-E0F2-43D8-9B42-5A3D8CE6099A}">
      <dsp:nvSpPr>
        <dsp:cNvPr id="0" name=""/>
        <dsp:cNvSpPr/>
      </dsp:nvSpPr>
      <dsp:spPr>
        <a:xfrm>
          <a:off x="8326" y="192666"/>
          <a:ext cx="1665936" cy="878493"/>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به عبارت دیگر با سوء اختیار خود، خود را محروم نکنند</a:t>
          </a:r>
          <a:endParaRPr lang="fa-IR" sz="1600" kern="1200" dirty="0">
            <a:cs typeface="B Koodak" pitchFamily="2" charset="-78"/>
          </a:endParaRPr>
        </a:p>
      </dsp:txBody>
      <dsp:txXfrm>
        <a:off x="34056" y="218396"/>
        <a:ext cx="1614476" cy="827033"/>
      </dsp:txXfrm>
    </dsp:sp>
    <dsp:sp modelId="{FECB0E45-9C2B-4C32-BE59-CFD3EFA03954}">
      <dsp:nvSpPr>
        <dsp:cNvPr id="0" name=""/>
        <dsp:cNvSpPr/>
      </dsp:nvSpPr>
      <dsp:spPr>
        <a:xfrm rot="8166094">
          <a:off x="3482206" y="1410053"/>
          <a:ext cx="758912" cy="22368"/>
        </a:xfrm>
        <a:custGeom>
          <a:avLst/>
          <a:gdLst/>
          <a:ahLst/>
          <a:cxnLst/>
          <a:rect l="0" t="0" r="0" b="0"/>
          <a:pathLst>
            <a:path>
              <a:moveTo>
                <a:pt x="0" y="11184"/>
              </a:moveTo>
              <a:lnTo>
                <a:pt x="758912"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8966094">
        <a:off x="3842689" y="1402264"/>
        <a:ext cx="37945" cy="37945"/>
      </dsp:txXfrm>
    </dsp:sp>
    <dsp:sp modelId="{BCC2238F-7B66-4ED1-ABED-0B041EFB4E89}">
      <dsp:nvSpPr>
        <dsp:cNvPr id="0" name=""/>
        <dsp:cNvSpPr/>
      </dsp:nvSpPr>
      <dsp:spPr>
        <a:xfrm>
          <a:off x="2221113" y="1209396"/>
          <a:ext cx="1367124" cy="949898"/>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دیگران موانعی برای هدایت آنها فراهم نکنند</a:t>
          </a:r>
          <a:endParaRPr lang="fa-IR" sz="1600" kern="1200" dirty="0">
            <a:cs typeface="B Koodak" pitchFamily="2" charset="-78"/>
          </a:endParaRPr>
        </a:p>
      </dsp:txBody>
      <dsp:txXfrm>
        <a:off x="2248935" y="1237218"/>
        <a:ext cx="1311480" cy="894254"/>
      </dsp:txXfrm>
    </dsp:sp>
    <dsp:sp modelId="{A89302D9-A042-4731-A95A-8CFF017C1179}">
      <dsp:nvSpPr>
        <dsp:cNvPr id="0" name=""/>
        <dsp:cNvSpPr/>
      </dsp:nvSpPr>
      <dsp:spPr>
        <a:xfrm rot="10800000">
          <a:off x="1674263" y="1673161"/>
          <a:ext cx="546849" cy="22368"/>
        </a:xfrm>
        <a:custGeom>
          <a:avLst/>
          <a:gdLst/>
          <a:ahLst/>
          <a:cxnLst/>
          <a:rect l="0" t="0" r="0" b="0"/>
          <a:pathLst>
            <a:path>
              <a:moveTo>
                <a:pt x="0" y="11184"/>
              </a:moveTo>
              <a:lnTo>
                <a:pt x="54684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1934017" y="1670674"/>
        <a:ext cx="27342" cy="27342"/>
      </dsp:txXfrm>
    </dsp:sp>
    <dsp:sp modelId="{CA50975E-8020-4B65-A281-E965709B2367}">
      <dsp:nvSpPr>
        <dsp:cNvPr id="0" name=""/>
        <dsp:cNvSpPr/>
      </dsp:nvSpPr>
      <dsp:spPr>
        <a:xfrm>
          <a:off x="8326" y="1245099"/>
          <a:ext cx="1665936" cy="878493"/>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انبیا تلاشهای بسیاری تا مرز </a:t>
          </a:r>
          <a:r>
            <a:rPr lang="fa-IR" sz="1600" b="1" kern="1200" dirty="0" smtClean="0">
              <a:cs typeface="B Koodak" pitchFamily="2" charset="-78"/>
            </a:rPr>
            <a:t>شهادت </a:t>
          </a:r>
          <a:r>
            <a:rPr lang="fa-IR" sz="1600" b="1" kern="1200" dirty="0" smtClean="0">
              <a:cs typeface="B Koodak" pitchFamily="2" charset="-78"/>
            </a:rPr>
            <a:t>برای رفع این مانع کرده اند</a:t>
          </a:r>
          <a:endParaRPr lang="fa-IR" sz="1600" kern="1200" dirty="0">
            <a:cs typeface="B Koodak" pitchFamily="2" charset="-78"/>
          </a:endParaRPr>
        </a:p>
      </dsp:txBody>
      <dsp:txXfrm>
        <a:off x="34056" y="1270829"/>
        <a:ext cx="1614476" cy="827033"/>
      </dsp:txXfrm>
    </dsp:sp>
    <dsp:sp modelId="{CFB31F60-4A6C-418D-AA25-967D091FE2D0}">
      <dsp:nvSpPr>
        <dsp:cNvPr id="0" name=""/>
        <dsp:cNvSpPr/>
      </dsp:nvSpPr>
      <dsp:spPr>
        <a:xfrm rot="6596938">
          <a:off x="6888208" y="3163377"/>
          <a:ext cx="1602804" cy="22368"/>
        </a:xfrm>
        <a:custGeom>
          <a:avLst/>
          <a:gdLst/>
          <a:ahLst/>
          <a:cxnLst/>
          <a:rect l="0" t="0" r="0" b="0"/>
          <a:pathLst>
            <a:path>
              <a:moveTo>
                <a:pt x="0" y="11184"/>
              </a:moveTo>
              <a:lnTo>
                <a:pt x="1602804"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396938">
        <a:off x="7649540" y="3134491"/>
        <a:ext cx="80140" cy="80140"/>
      </dsp:txXfrm>
    </dsp:sp>
    <dsp:sp modelId="{47DE8B57-F99C-4A96-9E19-8BD28B4283E9}">
      <dsp:nvSpPr>
        <dsp:cNvPr id="0" name=""/>
        <dsp:cNvSpPr/>
      </dsp:nvSpPr>
      <dsp:spPr>
        <a:xfrm>
          <a:off x="6981153" y="3586096"/>
          <a:ext cx="435032" cy="68356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نتیجه</a:t>
          </a:r>
          <a:endParaRPr lang="fa-IR" sz="1600" kern="1200" dirty="0">
            <a:cs typeface="B Koodak" pitchFamily="2" charset="-78"/>
          </a:endParaRPr>
        </a:p>
      </dsp:txBody>
      <dsp:txXfrm>
        <a:off x="6993895" y="3598838"/>
        <a:ext cx="409548" cy="658078"/>
      </dsp:txXfrm>
    </dsp:sp>
    <dsp:sp modelId="{C49AF3A0-15A1-44CE-9F9D-3F50B63AAFCD}">
      <dsp:nvSpPr>
        <dsp:cNvPr id="0" name=""/>
        <dsp:cNvSpPr/>
      </dsp:nvSpPr>
      <dsp:spPr>
        <a:xfrm rot="10800000">
          <a:off x="6434303" y="3916693"/>
          <a:ext cx="546849" cy="22368"/>
        </a:xfrm>
        <a:custGeom>
          <a:avLst/>
          <a:gdLst/>
          <a:ahLst/>
          <a:cxnLst/>
          <a:rect l="0" t="0" r="0" b="0"/>
          <a:pathLst>
            <a:path>
              <a:moveTo>
                <a:pt x="0" y="11184"/>
              </a:moveTo>
              <a:lnTo>
                <a:pt x="54684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6694057" y="3914206"/>
        <a:ext cx="27342" cy="27342"/>
      </dsp:txXfrm>
    </dsp:sp>
    <dsp:sp modelId="{3303198F-3F4D-4B0F-8300-E85A6481CCA0}">
      <dsp:nvSpPr>
        <dsp:cNvPr id="0" name=""/>
        <dsp:cNvSpPr/>
      </dsp:nvSpPr>
      <dsp:spPr>
        <a:xfrm>
          <a:off x="5446296" y="3586096"/>
          <a:ext cx="988007" cy="68356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اشکال سوم وارد نیست</a:t>
          </a:r>
          <a:endParaRPr lang="fa-IR" sz="1600" kern="1200" dirty="0">
            <a:cs typeface="B Koodak" pitchFamily="2" charset="-78"/>
          </a:endParaRPr>
        </a:p>
      </dsp:txBody>
      <dsp:txXfrm>
        <a:off x="5466317" y="3606117"/>
        <a:ext cx="947965" cy="643520"/>
      </dsp:txXfrm>
    </dsp:sp>
    <dsp:sp modelId="{8925B12A-140E-44BC-A699-141B0026D718}">
      <dsp:nvSpPr>
        <dsp:cNvPr id="0" name=""/>
        <dsp:cNvSpPr/>
      </dsp:nvSpPr>
      <dsp:spPr>
        <a:xfrm rot="10800000">
          <a:off x="4899446" y="3916693"/>
          <a:ext cx="546849" cy="22368"/>
        </a:xfrm>
        <a:custGeom>
          <a:avLst/>
          <a:gdLst/>
          <a:ahLst/>
          <a:cxnLst/>
          <a:rect l="0" t="0" r="0" b="0"/>
          <a:pathLst>
            <a:path>
              <a:moveTo>
                <a:pt x="0" y="11184"/>
              </a:moveTo>
              <a:lnTo>
                <a:pt x="54684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5159200" y="3914206"/>
        <a:ext cx="27342" cy="27342"/>
      </dsp:txXfrm>
    </dsp:sp>
    <dsp:sp modelId="{A4E135E1-7085-4664-B142-4882B9DAF156}">
      <dsp:nvSpPr>
        <dsp:cNvPr id="0" name=""/>
        <dsp:cNvSpPr/>
      </dsp:nvSpPr>
      <dsp:spPr>
        <a:xfrm>
          <a:off x="4452602" y="3586096"/>
          <a:ext cx="446844" cy="683562"/>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زیرا </a:t>
          </a:r>
          <a:endParaRPr lang="fa-IR" sz="1600" kern="1200" dirty="0">
            <a:cs typeface="B Koodak" pitchFamily="2" charset="-78"/>
          </a:endParaRPr>
        </a:p>
      </dsp:txBody>
      <dsp:txXfrm>
        <a:off x="4465690" y="3599184"/>
        <a:ext cx="420668" cy="657386"/>
      </dsp:txXfrm>
    </dsp:sp>
    <dsp:sp modelId="{22F1AF66-11C6-444B-AE69-5B326857C878}">
      <dsp:nvSpPr>
        <dsp:cNvPr id="0" name=""/>
        <dsp:cNvSpPr/>
      </dsp:nvSpPr>
      <dsp:spPr>
        <a:xfrm rot="14430560">
          <a:off x="3623753" y="3433232"/>
          <a:ext cx="1110846" cy="22368"/>
        </a:xfrm>
        <a:custGeom>
          <a:avLst/>
          <a:gdLst/>
          <a:ahLst/>
          <a:cxnLst/>
          <a:rect l="0" t="0" r="0" b="0"/>
          <a:pathLst>
            <a:path>
              <a:moveTo>
                <a:pt x="0" y="11184"/>
              </a:moveTo>
              <a:lnTo>
                <a:pt x="1110846"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230560">
        <a:off x="4151406" y="3416645"/>
        <a:ext cx="55542" cy="55542"/>
      </dsp:txXfrm>
    </dsp:sp>
    <dsp:sp modelId="{6BAB8F54-E47F-4242-B2C8-7F9BAE73AEA3}">
      <dsp:nvSpPr>
        <dsp:cNvPr id="0" name=""/>
        <dsp:cNvSpPr/>
      </dsp:nvSpPr>
      <dsp:spPr>
        <a:xfrm>
          <a:off x="2521374" y="2512016"/>
          <a:ext cx="1384377" cy="897879"/>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اقتضای حکمت الهی هدایت بالفعل افراد نیست</a:t>
          </a:r>
          <a:endParaRPr lang="fa-IR" sz="1600" kern="1200" dirty="0">
            <a:cs typeface="B Koodak" pitchFamily="2" charset="-78"/>
          </a:endParaRPr>
        </a:p>
      </dsp:txBody>
      <dsp:txXfrm>
        <a:off x="2547672" y="2538314"/>
        <a:ext cx="1331781" cy="845283"/>
      </dsp:txXfrm>
    </dsp:sp>
    <dsp:sp modelId="{5A6E6464-1A03-4129-98DC-A65010963953}">
      <dsp:nvSpPr>
        <dsp:cNvPr id="0" name=""/>
        <dsp:cNvSpPr/>
      </dsp:nvSpPr>
      <dsp:spPr>
        <a:xfrm rot="12942401">
          <a:off x="1911226" y="2753248"/>
          <a:ext cx="673447" cy="22368"/>
        </a:xfrm>
        <a:custGeom>
          <a:avLst/>
          <a:gdLst/>
          <a:ahLst/>
          <a:cxnLst/>
          <a:rect l="0" t="0" r="0" b="0"/>
          <a:pathLst>
            <a:path>
              <a:moveTo>
                <a:pt x="0" y="11184"/>
              </a:moveTo>
              <a:lnTo>
                <a:pt x="673447"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2231113" y="2747596"/>
        <a:ext cx="33672" cy="33672"/>
      </dsp:txXfrm>
    </dsp:sp>
    <dsp:sp modelId="{D3C02DE9-83FA-4541-BADA-708F4D60449E}">
      <dsp:nvSpPr>
        <dsp:cNvPr id="0" name=""/>
        <dsp:cNvSpPr/>
      </dsp:nvSpPr>
      <dsp:spPr>
        <a:xfrm>
          <a:off x="243253" y="2226127"/>
          <a:ext cx="1731271" cy="683562"/>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بلکه چنین چیزی مخالف حکمت الهی است</a:t>
          </a:r>
          <a:endParaRPr lang="fa-IR" sz="1600" kern="1200" dirty="0">
            <a:cs typeface="B Koodak" pitchFamily="2" charset="-78"/>
          </a:endParaRPr>
        </a:p>
      </dsp:txBody>
      <dsp:txXfrm>
        <a:off x="263274" y="2246148"/>
        <a:ext cx="1691229" cy="643520"/>
      </dsp:txXfrm>
    </dsp:sp>
    <dsp:sp modelId="{5CA9D674-9E76-45CE-B1E8-985CCFD7BCAF}">
      <dsp:nvSpPr>
        <dsp:cNvPr id="0" name=""/>
        <dsp:cNvSpPr/>
      </dsp:nvSpPr>
      <dsp:spPr>
        <a:xfrm rot="8657599">
          <a:off x="1911226" y="3146296"/>
          <a:ext cx="673447" cy="22368"/>
        </a:xfrm>
        <a:custGeom>
          <a:avLst/>
          <a:gdLst/>
          <a:ahLst/>
          <a:cxnLst/>
          <a:rect l="0" t="0" r="0" b="0"/>
          <a:pathLst>
            <a:path>
              <a:moveTo>
                <a:pt x="0" y="11184"/>
              </a:moveTo>
              <a:lnTo>
                <a:pt x="673447"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2231113" y="3140644"/>
        <a:ext cx="33672" cy="33672"/>
      </dsp:txXfrm>
    </dsp:sp>
    <dsp:sp modelId="{6A811C19-6FB6-41DA-AF1E-72200963ACDC}">
      <dsp:nvSpPr>
        <dsp:cNvPr id="0" name=""/>
        <dsp:cNvSpPr/>
      </dsp:nvSpPr>
      <dsp:spPr>
        <a:xfrm>
          <a:off x="243253" y="3012223"/>
          <a:ext cx="1731271" cy="683562"/>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وَ لَوْ شاءَ رَبُّكَ لَآمَنَ مَنْ فِي الْأَرْضِ كُلُّهُمْ جَميعا</a:t>
          </a:r>
          <a:endParaRPr lang="fa-IR" sz="1600" kern="1200" dirty="0">
            <a:cs typeface="B Koodak" pitchFamily="2" charset="-78"/>
          </a:endParaRPr>
        </a:p>
      </dsp:txBody>
      <dsp:txXfrm>
        <a:off x="263274" y="3032244"/>
        <a:ext cx="1691229" cy="643520"/>
      </dsp:txXfrm>
    </dsp:sp>
    <dsp:sp modelId="{85383170-15F7-466D-A1D0-62EEE27AEFD4}">
      <dsp:nvSpPr>
        <dsp:cNvPr id="0" name=""/>
        <dsp:cNvSpPr/>
      </dsp:nvSpPr>
      <dsp:spPr>
        <a:xfrm rot="7925826">
          <a:off x="3771317" y="4219329"/>
          <a:ext cx="815719" cy="22368"/>
        </a:xfrm>
        <a:custGeom>
          <a:avLst/>
          <a:gdLst/>
          <a:ahLst/>
          <a:cxnLst/>
          <a:rect l="0" t="0" r="0" b="0"/>
          <a:pathLst>
            <a:path>
              <a:moveTo>
                <a:pt x="0" y="11184"/>
              </a:moveTo>
              <a:lnTo>
                <a:pt x="815719"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8725826">
        <a:off x="4158784" y="4210120"/>
        <a:ext cx="40785" cy="40785"/>
      </dsp:txXfrm>
    </dsp:sp>
    <dsp:sp modelId="{90A20EA8-601E-440C-9C4F-390CC628A45C}">
      <dsp:nvSpPr>
        <dsp:cNvPr id="0" name=""/>
        <dsp:cNvSpPr/>
      </dsp:nvSpPr>
      <dsp:spPr>
        <a:xfrm>
          <a:off x="2622104" y="3722561"/>
          <a:ext cx="1283647" cy="1621177"/>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اگر محتوای بعثت انبیا به گوش فرد یا افرادی نرسید و در نتیجه آنها هدایت نشدند</a:t>
          </a:r>
          <a:endParaRPr lang="fa-IR" sz="1600" kern="1200" dirty="0">
            <a:cs typeface="B Koodak" pitchFamily="2" charset="-78"/>
          </a:endParaRPr>
        </a:p>
      </dsp:txBody>
      <dsp:txXfrm>
        <a:off x="2659701" y="3760158"/>
        <a:ext cx="1208453" cy="1545983"/>
      </dsp:txXfrm>
    </dsp:sp>
    <dsp:sp modelId="{75A4A2FE-7AEC-4A16-8282-549FC4CC378A}">
      <dsp:nvSpPr>
        <dsp:cNvPr id="0" name=""/>
        <dsp:cNvSpPr/>
      </dsp:nvSpPr>
      <dsp:spPr>
        <a:xfrm rot="12942401">
          <a:off x="2011956" y="4325441"/>
          <a:ext cx="673447" cy="22368"/>
        </a:xfrm>
        <a:custGeom>
          <a:avLst/>
          <a:gdLst/>
          <a:ahLst/>
          <a:cxnLst/>
          <a:rect l="0" t="0" r="0" b="0"/>
          <a:pathLst>
            <a:path>
              <a:moveTo>
                <a:pt x="0" y="11184"/>
              </a:moveTo>
              <a:lnTo>
                <a:pt x="673447"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2331843" y="4319789"/>
        <a:ext cx="33672" cy="33672"/>
      </dsp:txXfrm>
    </dsp:sp>
    <dsp:sp modelId="{CDAECEB2-74F1-4827-BC3A-B8141C83B35F}">
      <dsp:nvSpPr>
        <dsp:cNvPr id="0" name=""/>
        <dsp:cNvSpPr/>
      </dsp:nvSpPr>
      <dsp:spPr>
        <a:xfrm>
          <a:off x="114743" y="3798320"/>
          <a:ext cx="1960511" cy="683562"/>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علت آن وجود موانع است نه فقدان مقتضی (وحی)</a:t>
          </a:r>
          <a:endParaRPr lang="fa-IR" sz="1600" kern="1200" dirty="0">
            <a:cs typeface="B Koodak" pitchFamily="2" charset="-78"/>
          </a:endParaRPr>
        </a:p>
      </dsp:txBody>
      <dsp:txXfrm>
        <a:off x="134764" y="3818341"/>
        <a:ext cx="1920469" cy="643520"/>
      </dsp:txXfrm>
    </dsp:sp>
    <dsp:sp modelId="{E33EC2ED-6D9B-4B73-BEEB-DB477C3E29DE}">
      <dsp:nvSpPr>
        <dsp:cNvPr id="0" name=""/>
        <dsp:cNvSpPr/>
      </dsp:nvSpPr>
      <dsp:spPr>
        <a:xfrm rot="8657599">
          <a:off x="2011956" y="4718489"/>
          <a:ext cx="673447" cy="22368"/>
        </a:xfrm>
        <a:custGeom>
          <a:avLst/>
          <a:gdLst/>
          <a:ahLst/>
          <a:cxnLst/>
          <a:rect l="0" t="0" r="0" b="0"/>
          <a:pathLst>
            <a:path>
              <a:moveTo>
                <a:pt x="0" y="11184"/>
              </a:moveTo>
              <a:lnTo>
                <a:pt x="673447" y="11184"/>
              </a:lnTo>
            </a:path>
          </a:pathLst>
        </a:custGeom>
        <a:no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2331843" y="4712837"/>
        <a:ext cx="33672" cy="33672"/>
      </dsp:txXfrm>
    </dsp:sp>
    <dsp:sp modelId="{F7775F5F-AF68-4C25-97AF-980373647622}">
      <dsp:nvSpPr>
        <dsp:cNvPr id="0" name=""/>
        <dsp:cNvSpPr/>
      </dsp:nvSpPr>
      <dsp:spPr>
        <a:xfrm>
          <a:off x="114743" y="4584416"/>
          <a:ext cx="1960511" cy="683562"/>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حکمت الهی صرفا اقتضای ایجاد مقتضی را دارد</a:t>
          </a:r>
          <a:endParaRPr lang="fa-IR" sz="1600" b="1" kern="1200" dirty="0">
            <a:cs typeface="B Koodak" pitchFamily="2" charset="-78"/>
          </a:endParaRPr>
        </a:p>
      </dsp:txBody>
      <dsp:txXfrm>
        <a:off x="134764" y="4604437"/>
        <a:ext cx="1920469" cy="643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D95AD-4C90-4201-A3B6-468126C11F00}">
      <dsp:nvSpPr>
        <dsp:cNvPr id="0" name=""/>
        <dsp:cNvSpPr/>
      </dsp:nvSpPr>
      <dsp:spPr>
        <a:xfrm>
          <a:off x="7920164" y="707085"/>
          <a:ext cx="1056221" cy="641612"/>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a:t>
          </a:r>
          <a:endParaRPr lang="fa-IR" sz="1600" kern="1200" dirty="0">
            <a:cs typeface="B Koodak" pitchFamily="2" charset="-78"/>
          </a:endParaRPr>
        </a:p>
      </dsp:txBody>
      <dsp:txXfrm>
        <a:off x="7938956" y="725877"/>
        <a:ext cx="1018637" cy="604028"/>
      </dsp:txXfrm>
    </dsp:sp>
    <dsp:sp modelId="{2B183BBE-C769-4163-99CB-6085D70469C9}">
      <dsp:nvSpPr>
        <dsp:cNvPr id="0" name=""/>
        <dsp:cNvSpPr/>
      </dsp:nvSpPr>
      <dsp:spPr>
        <a:xfrm rot="12942401">
          <a:off x="7068876" y="734995"/>
          <a:ext cx="939603" cy="37404"/>
        </a:xfrm>
        <a:custGeom>
          <a:avLst/>
          <a:gdLst/>
          <a:ahLst/>
          <a:cxnLst/>
          <a:rect l="0" t="0" r="0" b="0"/>
          <a:pathLst>
            <a:path>
              <a:moveTo>
                <a:pt x="0" y="18702"/>
              </a:moveTo>
              <a:lnTo>
                <a:pt x="939603" y="18702"/>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7515187" y="730208"/>
        <a:ext cx="46980" cy="46980"/>
      </dsp:txXfrm>
    </dsp:sp>
    <dsp:sp modelId="{E05539CE-569F-43F4-8E1B-125E8325D3D4}">
      <dsp:nvSpPr>
        <dsp:cNvPr id="0" name=""/>
        <dsp:cNvSpPr/>
      </dsp:nvSpPr>
      <dsp:spPr>
        <a:xfrm>
          <a:off x="3881940" y="2647"/>
          <a:ext cx="3275250" cy="953715"/>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انبیا برای تکامل انسان آمده اند پس چرا انقدر در عالم فساد و کفر و طغیان وجود دارد؟</a:t>
          </a:r>
          <a:endParaRPr lang="fa-IR" sz="1600" kern="1200" dirty="0">
            <a:cs typeface="B Koodak" pitchFamily="2" charset="-78"/>
          </a:endParaRPr>
        </a:p>
      </dsp:txBody>
      <dsp:txXfrm>
        <a:off x="3909873" y="30580"/>
        <a:ext cx="3219384" cy="897849"/>
      </dsp:txXfrm>
    </dsp:sp>
    <dsp:sp modelId="{72AEBF33-F111-4A36-A3DE-3F64D5C86EEA}">
      <dsp:nvSpPr>
        <dsp:cNvPr id="0" name=""/>
        <dsp:cNvSpPr/>
      </dsp:nvSpPr>
      <dsp:spPr>
        <a:xfrm rot="8657599">
          <a:off x="7068876" y="1283382"/>
          <a:ext cx="939603" cy="37404"/>
        </a:xfrm>
        <a:custGeom>
          <a:avLst/>
          <a:gdLst/>
          <a:ahLst/>
          <a:cxnLst/>
          <a:rect l="0" t="0" r="0" b="0"/>
          <a:pathLst>
            <a:path>
              <a:moveTo>
                <a:pt x="0" y="18702"/>
              </a:moveTo>
              <a:lnTo>
                <a:pt x="939603" y="18702"/>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7515187" y="1278594"/>
        <a:ext cx="46980" cy="46980"/>
      </dsp:txXfrm>
    </dsp:sp>
    <dsp:sp modelId="{EF498A7A-4D36-4350-AE5F-A126DBE90F7D}">
      <dsp:nvSpPr>
        <dsp:cNvPr id="0" name=""/>
        <dsp:cNvSpPr/>
      </dsp:nvSpPr>
      <dsp:spPr>
        <a:xfrm>
          <a:off x="3881940" y="1099420"/>
          <a:ext cx="3275250" cy="953715"/>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 حکمت الهی اقتضا ندارد که اسباب دیگری برای جلوگیری از این فسادها بفرستد؟</a:t>
          </a:r>
          <a:endParaRPr lang="fa-IR" sz="1600" kern="1200" dirty="0">
            <a:cs typeface="B Koodak" pitchFamily="2" charset="-78"/>
          </a:endParaRPr>
        </a:p>
      </dsp:txBody>
      <dsp:txXfrm>
        <a:off x="3909873" y="1127353"/>
        <a:ext cx="3219384" cy="897849"/>
      </dsp:txXfrm>
    </dsp:sp>
    <dsp:sp modelId="{E2F1F780-A036-433C-B03F-A677C0F8EBF1}">
      <dsp:nvSpPr>
        <dsp:cNvPr id="0" name=""/>
        <dsp:cNvSpPr/>
      </dsp:nvSpPr>
      <dsp:spPr>
        <a:xfrm>
          <a:off x="7920164" y="2985669"/>
          <a:ext cx="1056221" cy="641612"/>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7938956" y="3004461"/>
        <a:ext cx="1018637" cy="604028"/>
      </dsp:txXfrm>
    </dsp:sp>
    <dsp:sp modelId="{73E9E101-93F2-427B-9999-394BC02683C0}">
      <dsp:nvSpPr>
        <dsp:cNvPr id="0" name=""/>
        <dsp:cNvSpPr/>
      </dsp:nvSpPr>
      <dsp:spPr>
        <a:xfrm rot="13181980">
          <a:off x="7042856" y="2971061"/>
          <a:ext cx="991642" cy="37404"/>
        </a:xfrm>
        <a:custGeom>
          <a:avLst/>
          <a:gdLst/>
          <a:ahLst/>
          <a:cxnLst/>
          <a:rect l="0" t="0" r="0" b="0"/>
          <a:pathLst>
            <a:path>
              <a:moveTo>
                <a:pt x="0" y="18702"/>
              </a:moveTo>
              <a:lnTo>
                <a:pt x="991642" y="18702"/>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981980">
        <a:off x="7513887" y="2964972"/>
        <a:ext cx="49582" cy="49582"/>
      </dsp:txXfrm>
    </dsp:sp>
    <dsp:sp modelId="{BCFFB66F-BF6A-41A8-B29E-9AC93ECBE011}">
      <dsp:nvSpPr>
        <dsp:cNvPr id="0" name=""/>
        <dsp:cNvSpPr/>
      </dsp:nvSpPr>
      <dsp:spPr>
        <a:xfrm>
          <a:off x="5249760" y="2196193"/>
          <a:ext cx="1907431" cy="953715"/>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انبیا نیامده اند تا انسان را جبرا به تکامل برسانند </a:t>
          </a:r>
          <a:endParaRPr lang="fa-IR" sz="1600" kern="1200" dirty="0">
            <a:cs typeface="B Koodak" pitchFamily="2" charset="-78"/>
          </a:endParaRPr>
        </a:p>
      </dsp:txBody>
      <dsp:txXfrm>
        <a:off x="5277693" y="2224126"/>
        <a:ext cx="1851565" cy="897849"/>
      </dsp:txXfrm>
    </dsp:sp>
    <dsp:sp modelId="{3A6AA2D9-62AB-4D39-9986-06D1DB03A94A}">
      <dsp:nvSpPr>
        <dsp:cNvPr id="0" name=""/>
        <dsp:cNvSpPr/>
      </dsp:nvSpPr>
      <dsp:spPr>
        <a:xfrm rot="10800000">
          <a:off x="4486787" y="2654349"/>
          <a:ext cx="762972" cy="37404"/>
        </a:xfrm>
        <a:custGeom>
          <a:avLst/>
          <a:gdLst/>
          <a:ahLst/>
          <a:cxnLst/>
          <a:rect l="0" t="0" r="0" b="0"/>
          <a:pathLst>
            <a:path>
              <a:moveTo>
                <a:pt x="0" y="18702"/>
              </a:moveTo>
              <a:lnTo>
                <a:pt x="762972" y="18702"/>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4849199" y="2653977"/>
        <a:ext cx="38148" cy="38148"/>
      </dsp:txXfrm>
    </dsp:sp>
    <dsp:sp modelId="{2A751A45-8353-4B51-ADB3-278B39878897}">
      <dsp:nvSpPr>
        <dsp:cNvPr id="0" name=""/>
        <dsp:cNvSpPr/>
      </dsp:nvSpPr>
      <dsp:spPr>
        <a:xfrm>
          <a:off x="1117919" y="2196193"/>
          <a:ext cx="3368867" cy="953715"/>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تکامل انسانها در اختیار داشتن آنهاست و لازمه آن سوء اختیار برخی از افراد بشر است</a:t>
          </a:r>
          <a:endParaRPr lang="fa-IR" sz="1600" kern="1200" dirty="0">
            <a:cs typeface="B Koodak" pitchFamily="2" charset="-78"/>
          </a:endParaRPr>
        </a:p>
      </dsp:txBody>
      <dsp:txXfrm>
        <a:off x="1145852" y="2224126"/>
        <a:ext cx="3313001" cy="897849"/>
      </dsp:txXfrm>
    </dsp:sp>
    <dsp:sp modelId="{39C72A64-C3B7-41A4-B522-A18199DD6BBE}">
      <dsp:nvSpPr>
        <dsp:cNvPr id="0" name=""/>
        <dsp:cNvSpPr/>
      </dsp:nvSpPr>
      <dsp:spPr>
        <a:xfrm rot="8418020">
          <a:off x="7042856" y="3604486"/>
          <a:ext cx="991642" cy="37404"/>
        </a:xfrm>
        <a:custGeom>
          <a:avLst/>
          <a:gdLst/>
          <a:ahLst/>
          <a:cxnLst/>
          <a:rect l="0" t="0" r="0" b="0"/>
          <a:pathLst>
            <a:path>
              <a:moveTo>
                <a:pt x="0" y="18702"/>
              </a:moveTo>
              <a:lnTo>
                <a:pt x="991642" y="18702"/>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218020">
        <a:off x="7513887" y="3598397"/>
        <a:ext cx="49582" cy="49582"/>
      </dsp:txXfrm>
    </dsp:sp>
    <dsp:sp modelId="{4820C865-A268-471F-90CC-C7D338CE0764}">
      <dsp:nvSpPr>
        <dsp:cNvPr id="0" name=""/>
        <dsp:cNvSpPr/>
      </dsp:nvSpPr>
      <dsp:spPr>
        <a:xfrm>
          <a:off x="2834646" y="3463042"/>
          <a:ext cx="4322545" cy="953715"/>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خداوند متعال مطلقا از هر ظلم و فسادی به واسطه اسباب جلوگیری نماید غرض الهی از آفرینش انسان نقض می شود</a:t>
          </a:r>
          <a:endParaRPr lang="fa-IR" sz="1600" kern="1200" dirty="0">
            <a:cs typeface="B Koodak" pitchFamily="2" charset="-78"/>
          </a:endParaRPr>
        </a:p>
      </dsp:txBody>
      <dsp:txXfrm>
        <a:off x="2862579" y="3490975"/>
        <a:ext cx="4266679" cy="897849"/>
      </dsp:txXfrm>
    </dsp:sp>
    <dsp:sp modelId="{E8789598-45B1-4D89-9525-0754F8F9FBB3}">
      <dsp:nvSpPr>
        <dsp:cNvPr id="0" name=""/>
        <dsp:cNvSpPr/>
      </dsp:nvSpPr>
      <dsp:spPr>
        <a:xfrm rot="10800000">
          <a:off x="2071673" y="3921198"/>
          <a:ext cx="762972" cy="37404"/>
        </a:xfrm>
        <a:custGeom>
          <a:avLst/>
          <a:gdLst/>
          <a:ahLst/>
          <a:cxnLst/>
          <a:rect l="0" t="0" r="0" b="0"/>
          <a:pathLst>
            <a:path>
              <a:moveTo>
                <a:pt x="0" y="18702"/>
              </a:moveTo>
              <a:lnTo>
                <a:pt x="762972" y="1870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21600000">
        <a:off x="2434085" y="3920826"/>
        <a:ext cx="38148" cy="38148"/>
      </dsp:txXfrm>
    </dsp:sp>
    <dsp:sp modelId="{A679C9FE-A6DB-4C25-A499-60426E1BEB65}">
      <dsp:nvSpPr>
        <dsp:cNvPr id="0" name=""/>
        <dsp:cNvSpPr/>
      </dsp:nvSpPr>
      <dsp:spPr>
        <a:xfrm>
          <a:off x="15214" y="3292966"/>
          <a:ext cx="2056459" cy="1293868"/>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تَبارَكَ الَّذِي بِيَدِهِ الْمُلْكُ وَ هُوَ عَلى‏ كُلِّ شَيْ‏ءٍ قَدِيرٌ الَّذِي خَلَقَ الْمَوْتَ وَ الْحَياةَ لِيَبْلُوَكُمْ أَيُّكُمْ أَحْسَنُ عَمَلا (ملک/1و2)</a:t>
          </a:r>
          <a:endParaRPr lang="fa-IR" sz="1600" kern="1200" dirty="0">
            <a:cs typeface="B Koodak" pitchFamily="2" charset="-78"/>
          </a:endParaRPr>
        </a:p>
      </dsp:txBody>
      <dsp:txXfrm>
        <a:off x="53110" y="3330862"/>
        <a:ext cx="1980667" cy="12180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FABC3-C17F-4A1E-8238-7CEF722E654D}">
      <dsp:nvSpPr>
        <dsp:cNvPr id="0" name=""/>
        <dsp:cNvSpPr/>
      </dsp:nvSpPr>
      <dsp:spPr>
        <a:xfrm>
          <a:off x="8027278" y="1915794"/>
          <a:ext cx="960315" cy="757893"/>
        </a:xfrm>
        <a:prstGeom prst="roundRect">
          <a:avLst>
            <a:gd name="adj" fmla="val 10000"/>
          </a:avLst>
        </a:prstGeom>
        <a:solidFill>
          <a:schemeClr val="tx1">
            <a:lumMod val="65000"/>
            <a:lumOff val="3500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اشکال</a:t>
          </a:r>
          <a:endParaRPr lang="fa-IR" sz="1600" kern="1200" dirty="0">
            <a:solidFill>
              <a:schemeClr val="tx1"/>
            </a:solidFill>
            <a:cs typeface="B Koodak" pitchFamily="2" charset="-78"/>
          </a:endParaRPr>
        </a:p>
      </dsp:txBody>
      <dsp:txXfrm>
        <a:off x="8049476" y="1937992"/>
        <a:ext cx="915919" cy="713497"/>
      </dsp:txXfrm>
    </dsp:sp>
    <dsp:sp modelId="{4A460CC2-85B9-42B0-A234-88A46D5FB59C}">
      <dsp:nvSpPr>
        <dsp:cNvPr id="0" name=""/>
        <dsp:cNvSpPr/>
      </dsp:nvSpPr>
      <dsp:spPr>
        <a:xfrm rot="10800000">
          <a:off x="6686289" y="2261869"/>
          <a:ext cx="1340989" cy="65742"/>
        </a:xfrm>
        <a:custGeom>
          <a:avLst/>
          <a:gdLst/>
          <a:ahLst/>
          <a:cxnLst/>
          <a:rect l="0" t="0" r="0" b="0"/>
          <a:pathLst>
            <a:path>
              <a:moveTo>
                <a:pt x="0" y="32871"/>
              </a:moveTo>
              <a:lnTo>
                <a:pt x="1340989" y="32871"/>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1600000">
        <a:off x="7323259" y="2261216"/>
        <a:ext cx="67049" cy="67049"/>
      </dsp:txXfrm>
    </dsp:sp>
    <dsp:sp modelId="{8B43E6FB-69D7-4C19-92DE-D838EBE89A2B}">
      <dsp:nvSpPr>
        <dsp:cNvPr id="0" name=""/>
        <dsp:cNvSpPr/>
      </dsp:nvSpPr>
      <dsp:spPr>
        <a:xfrm>
          <a:off x="4697468" y="1832820"/>
          <a:ext cx="1988821" cy="923841"/>
        </a:xfrm>
        <a:prstGeom prst="roundRect">
          <a:avLst>
            <a:gd name="adj" fmla="val 10000"/>
          </a:avLst>
        </a:prstGeom>
        <a:solidFill>
          <a:schemeClr val="tx1">
            <a:lumMod val="65000"/>
            <a:lumOff val="3500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اگر انبیا برای سعادت و کمال انسان آمده اند </a:t>
          </a:r>
          <a:endParaRPr lang="fa-IR" sz="1600" kern="1200" dirty="0">
            <a:solidFill>
              <a:schemeClr val="tx1"/>
            </a:solidFill>
            <a:cs typeface="B Koodak" pitchFamily="2" charset="-78"/>
          </a:endParaRPr>
        </a:p>
      </dsp:txBody>
      <dsp:txXfrm>
        <a:off x="4724526" y="1859878"/>
        <a:ext cx="1934705" cy="869725"/>
      </dsp:txXfrm>
    </dsp:sp>
    <dsp:sp modelId="{AE456EFD-9B00-4614-BF96-ABCD12AEEF30}">
      <dsp:nvSpPr>
        <dsp:cNvPr id="0" name=""/>
        <dsp:cNvSpPr/>
      </dsp:nvSpPr>
      <dsp:spPr>
        <a:xfrm rot="12417900">
          <a:off x="3274693" y="1920751"/>
          <a:ext cx="1504559" cy="65742"/>
        </a:xfrm>
        <a:custGeom>
          <a:avLst/>
          <a:gdLst/>
          <a:ahLst/>
          <a:cxnLst/>
          <a:rect l="0" t="0" r="0" b="0"/>
          <a:pathLst>
            <a:path>
              <a:moveTo>
                <a:pt x="0" y="32871"/>
              </a:moveTo>
              <a:lnTo>
                <a:pt x="1504559" y="32871"/>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23217900">
        <a:off x="3989359" y="1916008"/>
        <a:ext cx="75227" cy="75227"/>
      </dsp:txXfrm>
    </dsp:sp>
    <dsp:sp modelId="{7D6A38CB-2034-42F0-B816-4D1A17711694}">
      <dsp:nvSpPr>
        <dsp:cNvPr id="0" name=""/>
        <dsp:cNvSpPr/>
      </dsp:nvSpPr>
      <dsp:spPr>
        <a:xfrm>
          <a:off x="4005" y="1055985"/>
          <a:ext cx="3352473" cy="1113037"/>
        </a:xfrm>
        <a:prstGeom prst="roundRect">
          <a:avLst>
            <a:gd name="adj" fmla="val 10000"/>
          </a:avLst>
        </a:prstGeom>
        <a:solidFill>
          <a:schemeClr val="tx1">
            <a:lumMod val="65000"/>
            <a:lumOff val="3500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اولا چرا برای بشر اسرار طبیعت، اختراعات، اکتشافات و تکنولوژی به ارمغان نیاوردند؟</a:t>
          </a:r>
          <a:endParaRPr lang="fa-IR" sz="1600" kern="1200" dirty="0">
            <a:solidFill>
              <a:schemeClr val="tx1"/>
            </a:solidFill>
            <a:cs typeface="B Koodak" pitchFamily="2" charset="-78"/>
          </a:endParaRPr>
        </a:p>
      </dsp:txBody>
      <dsp:txXfrm>
        <a:off x="36605" y="1088585"/>
        <a:ext cx="3287273" cy="1047837"/>
      </dsp:txXfrm>
    </dsp:sp>
    <dsp:sp modelId="{D8BE9876-4407-4AE8-AA8E-8AA2E71B2B7D}">
      <dsp:nvSpPr>
        <dsp:cNvPr id="0" name=""/>
        <dsp:cNvSpPr/>
      </dsp:nvSpPr>
      <dsp:spPr>
        <a:xfrm rot="9182100">
          <a:off x="3274693" y="2602988"/>
          <a:ext cx="1504559" cy="65742"/>
        </a:xfrm>
        <a:custGeom>
          <a:avLst/>
          <a:gdLst/>
          <a:ahLst/>
          <a:cxnLst/>
          <a:rect l="0" t="0" r="0" b="0"/>
          <a:pathLst>
            <a:path>
              <a:moveTo>
                <a:pt x="0" y="32871"/>
              </a:moveTo>
              <a:lnTo>
                <a:pt x="1504559" y="32871"/>
              </a:lnTo>
            </a:path>
          </a:pathLst>
        </a:custGeom>
        <a:no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9982100">
        <a:off x="3989359" y="2598245"/>
        <a:ext cx="75227" cy="75227"/>
      </dsp:txXfrm>
    </dsp:sp>
    <dsp:sp modelId="{BE8A55FE-0EB6-4BDE-AFF7-B4A3A4A4CDF0}">
      <dsp:nvSpPr>
        <dsp:cNvPr id="0" name=""/>
        <dsp:cNvSpPr/>
      </dsp:nvSpPr>
      <dsp:spPr>
        <a:xfrm>
          <a:off x="4005" y="2420458"/>
          <a:ext cx="3352473" cy="1113037"/>
        </a:xfrm>
        <a:prstGeom prst="roundRect">
          <a:avLst>
            <a:gd name="adj" fmla="val 10000"/>
          </a:avLst>
        </a:prstGeom>
        <a:solidFill>
          <a:schemeClr val="tx1">
            <a:lumMod val="65000"/>
            <a:lumOff val="35000"/>
          </a:schemeClr>
        </a:solidFill>
        <a:ln w="25400"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ثانیا چرا برای پیشبرد اهداف خویش از قدرتهای صنعتی و اقتصادی و نظامی بهره نبردند؟</a:t>
          </a:r>
          <a:endParaRPr lang="fa-IR" sz="1600" kern="1200" dirty="0">
            <a:solidFill>
              <a:schemeClr val="tx1"/>
            </a:solidFill>
            <a:cs typeface="B Koodak" pitchFamily="2" charset="-78"/>
          </a:endParaRPr>
        </a:p>
      </dsp:txBody>
      <dsp:txXfrm>
        <a:off x="36605" y="2453058"/>
        <a:ext cx="3287273" cy="10478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92ABA-FF1C-4466-B6A3-2C64785C1173}">
      <dsp:nvSpPr>
        <dsp:cNvPr id="0" name=""/>
        <dsp:cNvSpPr/>
      </dsp:nvSpPr>
      <dsp:spPr>
        <a:xfrm>
          <a:off x="8650436" y="3412219"/>
          <a:ext cx="484717"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664633" y="3426416"/>
        <a:ext cx="456323" cy="602452"/>
      </dsp:txXfrm>
    </dsp:sp>
    <dsp:sp modelId="{156043E0-6A20-40A8-A90B-DCBC5DEE6E9B}">
      <dsp:nvSpPr>
        <dsp:cNvPr id="0" name=""/>
        <dsp:cNvSpPr/>
      </dsp:nvSpPr>
      <dsp:spPr>
        <a:xfrm rot="15188401">
          <a:off x="7528066" y="2885766"/>
          <a:ext cx="1740064" cy="18482"/>
        </a:xfrm>
        <a:custGeom>
          <a:avLst/>
          <a:gdLst/>
          <a:ahLst/>
          <a:cxnLst/>
          <a:rect l="0" t="0" r="0" b="0"/>
          <a:pathLst>
            <a:path>
              <a:moveTo>
                <a:pt x="0" y="9241"/>
              </a:moveTo>
              <a:lnTo>
                <a:pt x="1740064"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988401">
        <a:off x="8354596" y="2851505"/>
        <a:ext cx="87003" cy="87003"/>
      </dsp:txXfrm>
    </dsp:sp>
    <dsp:sp modelId="{E5355EAD-32B1-4B73-AB10-075805866EC6}">
      <dsp:nvSpPr>
        <dsp:cNvPr id="0" name=""/>
        <dsp:cNvSpPr/>
      </dsp:nvSpPr>
      <dsp:spPr>
        <a:xfrm>
          <a:off x="7799651" y="1746949"/>
          <a:ext cx="346107"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a:t>
          </a:r>
          <a:endParaRPr lang="fa-IR" sz="1600" kern="1200" dirty="0">
            <a:cs typeface="B Koodak" pitchFamily="2" charset="-78"/>
          </a:endParaRPr>
        </a:p>
      </dsp:txBody>
      <dsp:txXfrm>
        <a:off x="7809788" y="1757086"/>
        <a:ext cx="325833" cy="610572"/>
      </dsp:txXfrm>
    </dsp:sp>
    <dsp:sp modelId="{9711CCCE-153D-4E6C-ACCE-349E608C6617}">
      <dsp:nvSpPr>
        <dsp:cNvPr id="0" name=""/>
        <dsp:cNvSpPr/>
      </dsp:nvSpPr>
      <dsp:spPr>
        <a:xfrm rot="15193594">
          <a:off x="6672921" y="1215942"/>
          <a:ext cx="1748782" cy="18482"/>
        </a:xfrm>
        <a:custGeom>
          <a:avLst/>
          <a:gdLst/>
          <a:ahLst/>
          <a:cxnLst/>
          <a:rect l="0" t="0" r="0" b="0"/>
          <a:pathLst>
            <a:path>
              <a:moveTo>
                <a:pt x="0" y="9241"/>
              </a:moveTo>
              <a:lnTo>
                <a:pt x="174878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5993594">
        <a:off x="7503593" y="1181464"/>
        <a:ext cx="87439" cy="87439"/>
      </dsp:txXfrm>
    </dsp:sp>
    <dsp:sp modelId="{D1CA5E8A-12AA-4E40-820F-68DFB67D0190}">
      <dsp:nvSpPr>
        <dsp:cNvPr id="0" name=""/>
        <dsp:cNvSpPr/>
      </dsp:nvSpPr>
      <dsp:spPr>
        <a:xfrm>
          <a:off x="3927198" y="72571"/>
          <a:ext cx="3367775"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وظیفه انبیا در خصوص هدایت بشر، آوردن علومی است که انسان ها خود نمی تواند به آنها برسد</a:t>
          </a:r>
          <a:endParaRPr lang="fa-IR" sz="1600" kern="1200" dirty="0">
            <a:cs typeface="B Koodak" pitchFamily="2" charset="-78"/>
          </a:endParaRPr>
        </a:p>
      </dsp:txBody>
      <dsp:txXfrm>
        <a:off x="3945675" y="91048"/>
        <a:ext cx="3330821" cy="593892"/>
      </dsp:txXfrm>
    </dsp:sp>
    <dsp:sp modelId="{8DEA1C10-1910-4744-8A6B-224372B4DAA8}">
      <dsp:nvSpPr>
        <dsp:cNvPr id="0" name=""/>
        <dsp:cNvSpPr/>
      </dsp:nvSpPr>
      <dsp:spPr>
        <a:xfrm rot="13756335">
          <a:off x="7160566" y="1760047"/>
          <a:ext cx="773492" cy="18482"/>
        </a:xfrm>
        <a:custGeom>
          <a:avLst/>
          <a:gdLst/>
          <a:ahLst/>
          <a:cxnLst/>
          <a:rect l="0" t="0" r="0" b="0"/>
          <a:pathLst>
            <a:path>
              <a:moveTo>
                <a:pt x="0" y="9241"/>
              </a:moveTo>
              <a:lnTo>
                <a:pt x="77349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4556335">
        <a:off x="7527975" y="1749951"/>
        <a:ext cx="38674" cy="38674"/>
      </dsp:txXfrm>
    </dsp:sp>
    <dsp:sp modelId="{46ABF890-ACD7-41A7-B548-93E85E598714}">
      <dsp:nvSpPr>
        <dsp:cNvPr id="0" name=""/>
        <dsp:cNvSpPr/>
      </dsp:nvSpPr>
      <dsp:spPr>
        <a:xfrm>
          <a:off x="4789541" y="950290"/>
          <a:ext cx="2505433" cy="1051829"/>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بهره برداری های مادی از دنیا و پیشرفت های علمی نقش تعیین کننده در سعادت ابدی انسانها ندارد </a:t>
          </a:r>
          <a:endParaRPr lang="fa-IR" sz="1600" kern="1200" dirty="0">
            <a:cs typeface="B Koodak" pitchFamily="2" charset="-78"/>
          </a:endParaRPr>
        </a:p>
      </dsp:txBody>
      <dsp:txXfrm>
        <a:off x="4820348" y="981097"/>
        <a:ext cx="2443819" cy="990215"/>
      </dsp:txXfrm>
    </dsp:sp>
    <dsp:sp modelId="{BF79D778-8765-4902-83AB-573C46479030}">
      <dsp:nvSpPr>
        <dsp:cNvPr id="0" name=""/>
        <dsp:cNvSpPr/>
      </dsp:nvSpPr>
      <dsp:spPr>
        <a:xfrm rot="12942401">
          <a:off x="4226446" y="1285595"/>
          <a:ext cx="621512" cy="18482"/>
        </a:xfrm>
        <a:custGeom>
          <a:avLst/>
          <a:gdLst/>
          <a:ahLst/>
          <a:cxnLst/>
          <a:rect l="0" t="0" r="0" b="0"/>
          <a:pathLst>
            <a:path>
              <a:moveTo>
                <a:pt x="0" y="9241"/>
              </a:moveTo>
              <a:lnTo>
                <a:pt x="62151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4521664" y="1279299"/>
        <a:ext cx="31075" cy="31075"/>
      </dsp:txXfrm>
    </dsp:sp>
    <dsp:sp modelId="{3F03DEA3-6409-4CED-88D5-C9AC5A411945}">
      <dsp:nvSpPr>
        <dsp:cNvPr id="0" name=""/>
        <dsp:cNvSpPr/>
      </dsp:nvSpPr>
      <dsp:spPr>
        <a:xfrm>
          <a:off x="1767785" y="798045"/>
          <a:ext cx="2517078"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گاهی باعث شقاوت نیز می شوند</a:t>
          </a:r>
          <a:endParaRPr lang="fa-IR" sz="1600" kern="1200" dirty="0">
            <a:cs typeface="B Koodak" pitchFamily="2" charset="-78"/>
          </a:endParaRPr>
        </a:p>
      </dsp:txBody>
      <dsp:txXfrm>
        <a:off x="1786262" y="816522"/>
        <a:ext cx="2480124" cy="593892"/>
      </dsp:txXfrm>
    </dsp:sp>
    <dsp:sp modelId="{535CD7CB-07C7-42E1-9100-0E09506BEC5D}">
      <dsp:nvSpPr>
        <dsp:cNvPr id="0" name=""/>
        <dsp:cNvSpPr/>
      </dsp:nvSpPr>
      <dsp:spPr>
        <a:xfrm rot="8657599">
          <a:off x="4226446" y="1648332"/>
          <a:ext cx="621512" cy="18482"/>
        </a:xfrm>
        <a:custGeom>
          <a:avLst/>
          <a:gdLst/>
          <a:ahLst/>
          <a:cxnLst/>
          <a:rect l="0" t="0" r="0" b="0"/>
          <a:pathLst>
            <a:path>
              <a:moveTo>
                <a:pt x="0" y="9241"/>
              </a:moveTo>
              <a:lnTo>
                <a:pt x="62151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4521664" y="1642036"/>
        <a:ext cx="31075" cy="31075"/>
      </dsp:txXfrm>
    </dsp:sp>
    <dsp:sp modelId="{1C664E72-74BB-4A58-A62E-3E6145824AFA}">
      <dsp:nvSpPr>
        <dsp:cNvPr id="0" name=""/>
        <dsp:cNvSpPr/>
      </dsp:nvSpPr>
      <dsp:spPr>
        <a:xfrm>
          <a:off x="1767785" y="1523519"/>
          <a:ext cx="2517078"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پیشرفت ها تابع نظام علی و معلولی خود تساعد می یابند</a:t>
          </a:r>
          <a:endParaRPr lang="fa-IR" sz="1600" kern="1200" dirty="0">
            <a:cs typeface="B Koodak" pitchFamily="2" charset="-78"/>
          </a:endParaRPr>
        </a:p>
      </dsp:txBody>
      <dsp:txXfrm>
        <a:off x="1786262" y="1541996"/>
        <a:ext cx="2480124" cy="593892"/>
      </dsp:txXfrm>
    </dsp:sp>
    <dsp:sp modelId="{D3C3EDFE-3BE9-4804-A309-B6B620BD7284}">
      <dsp:nvSpPr>
        <dsp:cNvPr id="0" name=""/>
        <dsp:cNvSpPr/>
      </dsp:nvSpPr>
      <dsp:spPr>
        <a:xfrm rot="6611583">
          <a:off x="6816287" y="2739224"/>
          <a:ext cx="1462051" cy="18482"/>
        </a:xfrm>
        <a:custGeom>
          <a:avLst/>
          <a:gdLst/>
          <a:ahLst/>
          <a:cxnLst/>
          <a:rect l="0" t="0" r="0" b="0"/>
          <a:pathLst>
            <a:path>
              <a:moveTo>
                <a:pt x="0" y="9241"/>
              </a:moveTo>
              <a:lnTo>
                <a:pt x="1462051"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411583">
        <a:off x="7510761" y="2711914"/>
        <a:ext cx="73102" cy="73102"/>
      </dsp:txXfrm>
    </dsp:sp>
    <dsp:sp modelId="{7602FE6A-1FAA-4244-AA96-032A90A5D277}">
      <dsp:nvSpPr>
        <dsp:cNvPr id="0" name=""/>
        <dsp:cNvSpPr/>
      </dsp:nvSpPr>
      <dsp:spPr>
        <a:xfrm>
          <a:off x="5644729" y="2816944"/>
          <a:ext cx="1650244" cy="1235229"/>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بسیاری از انبیا به عنوان وظیفه فرعی کمک های فراوانی به بهتر زیستن بشر کرده اند</a:t>
          </a:r>
          <a:endParaRPr lang="fa-IR" sz="1600" kern="1200" dirty="0">
            <a:cs typeface="B Koodak" pitchFamily="2" charset="-78"/>
          </a:endParaRPr>
        </a:p>
      </dsp:txBody>
      <dsp:txXfrm>
        <a:off x="5680908" y="2853123"/>
        <a:ext cx="1577886" cy="1162871"/>
      </dsp:txXfrm>
    </dsp:sp>
    <dsp:sp modelId="{6533DA50-D78C-4B18-BAD9-A0B992BE0A2C}">
      <dsp:nvSpPr>
        <dsp:cNvPr id="0" name=""/>
        <dsp:cNvSpPr/>
      </dsp:nvSpPr>
      <dsp:spPr>
        <a:xfrm rot="10800000">
          <a:off x="5140052" y="3425317"/>
          <a:ext cx="504677" cy="18482"/>
        </a:xfrm>
        <a:custGeom>
          <a:avLst/>
          <a:gdLst/>
          <a:ahLst/>
          <a:cxnLst/>
          <a:rect l="0" t="0" r="0" b="0"/>
          <a:pathLst>
            <a:path>
              <a:moveTo>
                <a:pt x="0" y="9241"/>
              </a:moveTo>
              <a:lnTo>
                <a:pt x="504677"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5379774" y="3421941"/>
        <a:ext cx="25233" cy="25233"/>
      </dsp:txXfrm>
    </dsp:sp>
    <dsp:sp modelId="{00EE438D-6259-4A2E-A44C-2C7AEEF7718B}">
      <dsp:nvSpPr>
        <dsp:cNvPr id="0" name=""/>
        <dsp:cNvSpPr/>
      </dsp:nvSpPr>
      <dsp:spPr>
        <a:xfrm>
          <a:off x="4081491" y="2956992"/>
          <a:ext cx="1058560" cy="955133"/>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مثلا در سوره انبیاء می خوانیم</a:t>
          </a:r>
          <a:endParaRPr lang="fa-IR" sz="1600" kern="1200" dirty="0">
            <a:cs typeface="B Koodak" pitchFamily="2" charset="-78"/>
          </a:endParaRPr>
        </a:p>
      </dsp:txBody>
      <dsp:txXfrm>
        <a:off x="4109466" y="2984967"/>
        <a:ext cx="1002610" cy="899183"/>
      </dsp:txXfrm>
    </dsp:sp>
    <dsp:sp modelId="{C41B54C2-02F8-49D3-AF37-67534C6CBCD6}">
      <dsp:nvSpPr>
        <dsp:cNvPr id="0" name=""/>
        <dsp:cNvSpPr/>
      </dsp:nvSpPr>
      <dsp:spPr>
        <a:xfrm rot="10800000">
          <a:off x="3576814" y="3425317"/>
          <a:ext cx="504677" cy="18482"/>
        </a:xfrm>
        <a:custGeom>
          <a:avLst/>
          <a:gdLst/>
          <a:ahLst/>
          <a:cxnLst/>
          <a:rect l="0" t="0" r="0" b="0"/>
          <a:pathLst>
            <a:path>
              <a:moveTo>
                <a:pt x="0" y="9241"/>
              </a:moveTo>
              <a:lnTo>
                <a:pt x="504677"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3816535" y="3421941"/>
        <a:ext cx="25233" cy="25233"/>
      </dsp:txXfrm>
    </dsp:sp>
    <dsp:sp modelId="{E2356BFF-F7FC-4C91-8096-AFB4E26F8659}">
      <dsp:nvSpPr>
        <dsp:cNvPr id="0" name=""/>
        <dsp:cNvSpPr/>
      </dsp:nvSpPr>
      <dsp:spPr>
        <a:xfrm>
          <a:off x="50241" y="2248992"/>
          <a:ext cx="3526572" cy="2371132"/>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كُلاًّ (سلیمان و داود) آتَيْنا حُكْماً وَ عِلْماً وَ سَخَّرْنا مَعَ داوُدَ الْجِبالَ يُسَبِّحْنَ وَ الطَّيْرَ وَ كُنَّا فاعِلِينَ (79) وَ عَلَّمْناهُ صَنْعَةَ لَبُوسٍ لَكُمْ لِتُحْصِنَكُمْ مِنْ بَأْسِكُمْ فَهَلْ أَنْتُمْ شاكِرُونَ (80) وَ لِسُلَيْمانَ الرِّيحَ عاصِفَةً تَجْرِي بِأَمْرِهِ إِلى‏ الْأَرْضِ الَّتِي بارَكْنا فِيها وَ كُنَّا بِكُلِّ شَيْ‏ءٍ عالِمِينَ (81) وَ مِنَ الشَّياطِينِ مَنْ يَغُوصُونَ لَهُ وَ يَعْمَلُونَ عَمَلاً دُونَ ذلِكَ وَ كُنَّا لَهُمْ حافِظِينَ (82)</a:t>
          </a:r>
          <a:endParaRPr lang="fa-IR" sz="1600" kern="1200" dirty="0">
            <a:cs typeface="B Koodak" pitchFamily="2" charset="-78"/>
          </a:endParaRPr>
        </a:p>
      </dsp:txBody>
      <dsp:txXfrm>
        <a:off x="119689" y="2318440"/>
        <a:ext cx="3387676" cy="2232236"/>
      </dsp:txXfrm>
    </dsp:sp>
    <dsp:sp modelId="{C9CA38DC-C04F-4135-BC1B-3AB25CC47BF1}">
      <dsp:nvSpPr>
        <dsp:cNvPr id="0" name=""/>
        <dsp:cNvSpPr/>
      </dsp:nvSpPr>
      <dsp:spPr>
        <a:xfrm rot="6411599">
          <a:off x="7528066" y="4551035"/>
          <a:ext cx="1740064" cy="18482"/>
        </a:xfrm>
        <a:custGeom>
          <a:avLst/>
          <a:gdLst/>
          <a:ahLst/>
          <a:cxnLst/>
          <a:rect l="0" t="0" r="0" b="0"/>
          <a:pathLst>
            <a:path>
              <a:moveTo>
                <a:pt x="0" y="9241"/>
              </a:moveTo>
              <a:lnTo>
                <a:pt x="1740064"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7211599">
        <a:off x="8354596" y="4516775"/>
        <a:ext cx="87003" cy="87003"/>
      </dsp:txXfrm>
    </dsp:sp>
    <dsp:sp modelId="{0EA23DC0-18FD-4196-8BDB-AE04DB149E53}">
      <dsp:nvSpPr>
        <dsp:cNvPr id="0" name=""/>
        <dsp:cNvSpPr/>
      </dsp:nvSpPr>
      <dsp:spPr>
        <a:xfrm>
          <a:off x="7799651" y="5077488"/>
          <a:ext cx="346107"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7809788" y="5087625"/>
        <a:ext cx="325833" cy="610572"/>
      </dsp:txXfrm>
    </dsp:sp>
    <dsp:sp modelId="{A49383BC-E7D1-49E2-B0FA-A98E8A793213}">
      <dsp:nvSpPr>
        <dsp:cNvPr id="0" name=""/>
        <dsp:cNvSpPr/>
      </dsp:nvSpPr>
      <dsp:spPr>
        <a:xfrm rot="12942401">
          <a:off x="7236556" y="5202302"/>
          <a:ext cx="621512" cy="18482"/>
        </a:xfrm>
        <a:custGeom>
          <a:avLst/>
          <a:gdLst/>
          <a:ahLst/>
          <a:cxnLst/>
          <a:rect l="0" t="0" r="0" b="0"/>
          <a:pathLst>
            <a:path>
              <a:moveTo>
                <a:pt x="0" y="9241"/>
              </a:moveTo>
              <a:lnTo>
                <a:pt x="62151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3742401">
        <a:off x="7531775" y="5196005"/>
        <a:ext cx="31075" cy="31075"/>
      </dsp:txXfrm>
    </dsp:sp>
    <dsp:sp modelId="{C71566D2-A49D-449A-A7D4-76FF94224BF4}">
      <dsp:nvSpPr>
        <dsp:cNvPr id="0" name=""/>
        <dsp:cNvSpPr/>
      </dsp:nvSpPr>
      <dsp:spPr>
        <a:xfrm>
          <a:off x="3039231" y="4714751"/>
          <a:ext cx="4255742"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تمام انبیاء از قدرت های صنعتی و نظامی و اقتصادی استفاده می کردند بستر انتخاب آگاهانه و آزادانه از بین می رفت</a:t>
          </a:r>
          <a:endParaRPr lang="fa-IR" sz="1600" kern="1200" dirty="0">
            <a:cs typeface="B Koodak" pitchFamily="2" charset="-78"/>
          </a:endParaRPr>
        </a:p>
      </dsp:txBody>
      <dsp:txXfrm>
        <a:off x="3057708" y="4733228"/>
        <a:ext cx="4218788" cy="593892"/>
      </dsp:txXfrm>
    </dsp:sp>
    <dsp:sp modelId="{535127AC-B0E7-4C4B-BD3B-23676F1679A2}">
      <dsp:nvSpPr>
        <dsp:cNvPr id="0" name=""/>
        <dsp:cNvSpPr/>
      </dsp:nvSpPr>
      <dsp:spPr>
        <a:xfrm rot="10800000">
          <a:off x="2534554" y="5020933"/>
          <a:ext cx="504677" cy="18482"/>
        </a:xfrm>
        <a:custGeom>
          <a:avLst/>
          <a:gdLst/>
          <a:ahLst/>
          <a:cxnLst/>
          <a:rect l="0" t="0" r="0" b="0"/>
          <a:pathLst>
            <a:path>
              <a:moveTo>
                <a:pt x="0" y="9241"/>
              </a:moveTo>
              <a:lnTo>
                <a:pt x="504677"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2774276" y="5017558"/>
        <a:ext cx="25233" cy="25233"/>
      </dsp:txXfrm>
    </dsp:sp>
    <dsp:sp modelId="{84B25ED7-C33F-4CAB-8A3A-C172CEA276EE}">
      <dsp:nvSpPr>
        <dsp:cNvPr id="0" name=""/>
        <dsp:cNvSpPr/>
      </dsp:nvSpPr>
      <dsp:spPr>
        <a:xfrm>
          <a:off x="8845" y="4714751"/>
          <a:ext cx="2525708"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امیر المومنین در خطبه قاصعه (192) به این مساله اشاره کرده اند</a:t>
          </a:r>
          <a:endParaRPr lang="fa-IR" sz="1600" kern="1200" dirty="0">
            <a:cs typeface="B Koodak" pitchFamily="2" charset="-78"/>
          </a:endParaRPr>
        </a:p>
      </dsp:txBody>
      <dsp:txXfrm>
        <a:off x="27322" y="4733228"/>
        <a:ext cx="2488754" cy="593892"/>
      </dsp:txXfrm>
    </dsp:sp>
    <dsp:sp modelId="{1F898F3D-FCE5-4D1A-AC5C-4AB306D1D06B}">
      <dsp:nvSpPr>
        <dsp:cNvPr id="0" name=""/>
        <dsp:cNvSpPr/>
      </dsp:nvSpPr>
      <dsp:spPr>
        <a:xfrm rot="8657599">
          <a:off x="7236556" y="5565039"/>
          <a:ext cx="621512" cy="18482"/>
        </a:xfrm>
        <a:custGeom>
          <a:avLst/>
          <a:gdLst/>
          <a:ahLst/>
          <a:cxnLst/>
          <a:rect l="0" t="0" r="0" b="0"/>
          <a:pathLst>
            <a:path>
              <a:moveTo>
                <a:pt x="0" y="9241"/>
              </a:moveTo>
              <a:lnTo>
                <a:pt x="621512"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9457599">
        <a:off x="7531775" y="5558742"/>
        <a:ext cx="31075" cy="31075"/>
      </dsp:txXfrm>
    </dsp:sp>
    <dsp:sp modelId="{8B47BAAB-8B3E-40F6-AC65-0255BFD89481}">
      <dsp:nvSpPr>
        <dsp:cNvPr id="0" name=""/>
        <dsp:cNvSpPr/>
      </dsp:nvSpPr>
      <dsp:spPr>
        <a:xfrm>
          <a:off x="2913428" y="5440225"/>
          <a:ext cx="4381546"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مردم با گزینش آزاد ایمان آوردند پس از آن استفاده از قدرتهای اقتصادی و صنعتی ضرری به ایمان آزاد مردم نمی زند</a:t>
          </a:r>
          <a:endParaRPr lang="fa-IR" sz="1600" kern="1200" dirty="0">
            <a:cs typeface="B Koodak" pitchFamily="2" charset="-78"/>
          </a:endParaRPr>
        </a:p>
      </dsp:txBody>
      <dsp:txXfrm>
        <a:off x="2931905" y="5458702"/>
        <a:ext cx="4344592" cy="593892"/>
      </dsp:txXfrm>
    </dsp:sp>
    <dsp:sp modelId="{FE783F58-A088-43E3-9E17-36206FF37C8C}">
      <dsp:nvSpPr>
        <dsp:cNvPr id="0" name=""/>
        <dsp:cNvSpPr/>
      </dsp:nvSpPr>
      <dsp:spPr>
        <a:xfrm rot="10800000">
          <a:off x="2408750" y="5746407"/>
          <a:ext cx="504677" cy="18482"/>
        </a:xfrm>
        <a:custGeom>
          <a:avLst/>
          <a:gdLst/>
          <a:ahLst/>
          <a:cxnLst/>
          <a:rect l="0" t="0" r="0" b="0"/>
          <a:pathLst>
            <a:path>
              <a:moveTo>
                <a:pt x="0" y="9241"/>
              </a:moveTo>
              <a:lnTo>
                <a:pt x="504677" y="9241"/>
              </a:lnTo>
            </a:path>
          </a:pathLst>
        </a:custGeom>
        <a:no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21600000">
        <a:off x="2648472" y="5743032"/>
        <a:ext cx="25233" cy="25233"/>
      </dsp:txXfrm>
    </dsp:sp>
    <dsp:sp modelId="{5101DFD8-DCA3-4DD5-AB44-3D19B5967D48}">
      <dsp:nvSpPr>
        <dsp:cNvPr id="0" name=""/>
        <dsp:cNvSpPr/>
      </dsp:nvSpPr>
      <dsp:spPr>
        <a:xfrm>
          <a:off x="197065" y="5440225"/>
          <a:ext cx="2211685" cy="630846"/>
        </a:xfrm>
        <a:prstGeom prst="roundRect">
          <a:avLst>
            <a:gd name="adj" fmla="val 10000"/>
          </a:avLst>
        </a:prstGeom>
        <a:gradFill rotWithShape="1">
          <a:gsLst>
            <a:gs pos="0">
              <a:schemeClr val="accent5">
                <a:tint val="30000"/>
                <a:satMod val="250000"/>
              </a:schemeClr>
            </a:gs>
            <a:gs pos="72000">
              <a:schemeClr val="accent5">
                <a:tint val="75000"/>
                <a:satMod val="210000"/>
              </a:schemeClr>
            </a:gs>
            <a:gs pos="100000">
              <a:schemeClr val="accent5">
                <a:tint val="85000"/>
                <a:satMod val="210000"/>
              </a:schemeClr>
            </a:gs>
          </a:gsLst>
          <a:lin ang="5400000" scaled="1"/>
        </a:gradFill>
        <a:ln w="10000" cap="flat" cmpd="sng" algn="ctr">
          <a:solidFill>
            <a:schemeClr val="accent5"/>
          </a:solidFill>
          <a:prstDash val="solid"/>
        </a:ln>
        <a:effectLst>
          <a:outerShdw blurRad="76200" dist="50800" dir="5400000" rotWithShape="0">
            <a:srgbClr xmlns:mc="http://schemas.openxmlformats.org/markup-compatibility/2006" xmlns:a14="http://schemas.microsoft.com/office/drawing/2007/7/7/main" val="4E3B30" mc:Ignorable="">
              <a:alpha val="6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چنانچه این مساله در حکومت حضرن سلیمان وجود داشت</a:t>
          </a:r>
          <a:endParaRPr lang="fa-IR" sz="1600" kern="1200" dirty="0">
            <a:cs typeface="B Koodak" pitchFamily="2" charset="-78"/>
          </a:endParaRPr>
        </a:p>
      </dsp:txBody>
      <dsp:txXfrm>
        <a:off x="215542" y="5458702"/>
        <a:ext cx="2174731" cy="5938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BE22AD31-A562-4151-99E0-64D67B2F7B6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BE22AD31-A562-4151-99E0-64D67B2F7B6D}"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BE22AD31-A562-4151-99E0-64D67B2F7B6D}"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BE22AD31-A562-4151-99E0-64D67B2F7B6D}"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E22AD31-A562-4151-99E0-64D67B2F7B6D}"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368A67F-7BEC-4B83-8FC2-4B5A8ACBBF49}" type="datetimeFigureOut">
              <a:rPr lang="fa-IR" smtClean="0"/>
              <a:pPr/>
              <a:t>1430/10/16</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BE22AD31-A562-4151-99E0-64D67B2F7B6D}"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368A67F-7BEC-4B83-8FC2-4B5A8ACBBF49}" type="datetimeFigureOut">
              <a:rPr lang="fa-IR" smtClean="0"/>
              <a:pPr/>
              <a:t>1430/10/16</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E22AD31-A562-4151-99E0-64D67B2F7B6D}"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518" y="3500438"/>
            <a:ext cx="8458200" cy="1222375"/>
          </a:xfrm>
        </p:spPr>
        <p:txBody>
          <a:bodyPr/>
          <a:lstStyle/>
          <a:p>
            <a:pPr algn="r"/>
            <a:r>
              <a:rPr lang="fa-IR" sz="60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درس بیست و سوم</a:t>
            </a:r>
            <a:endParaRPr lang="fa-IR" sz="6000" b="1" cap="none"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endParaRPr>
          </a:p>
        </p:txBody>
      </p:sp>
      <p:sp>
        <p:nvSpPr>
          <p:cNvPr id="3" name="Subtitle 2"/>
          <p:cNvSpPr>
            <a:spLocks noGrp="1"/>
          </p:cNvSpPr>
          <p:nvPr>
            <p:ph type="subTitle" idx="1"/>
          </p:nvPr>
        </p:nvSpPr>
        <p:spPr>
          <a:xfrm>
            <a:off x="381000" y="4429132"/>
            <a:ext cx="8458200" cy="91440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r"/>
            <a:r>
              <a:rPr lang="fa-IR"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07/7/7/main" val="000000" mc:Ignorable="">
                      <a:alpha val="30000"/>
                    </a:srgbClr>
                  </a:outerShdw>
                </a:effectLst>
                <a:cs typeface="B Titr" pitchFamily="2" charset="-78"/>
              </a:rPr>
              <a:t>حل چند شبهه</a:t>
            </a:r>
            <a:endParaRPr lang="fa-IR"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07/7/7/main" val="000000" mc:Ignorable="">
                    <a:alpha val="30000"/>
                  </a:srgbClr>
                </a:outerShdw>
              </a:effectLst>
              <a:cs typeface="B Titr" pitchFamily="2" charset="-78"/>
            </a:endParaRPr>
          </a:p>
        </p:txBody>
      </p:sp>
    </p:spTree>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درس بیست و سوم</a:t>
            </a:r>
            <a:b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br>
            <a:r>
              <a:rPr lang="fa-IR" sz="32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شبهه اول</a:t>
            </a:r>
            <a:endParaRPr lang="fa-IR" sz="4400" b="1" cap="none"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A9EDA16-B8CA-4575-9305-CF80BE1483EC}"/>
                                            </p:graphicEl>
                                          </p:spTgt>
                                        </p:tgtEl>
                                        <p:attrNameLst>
                                          <p:attrName>style.visibility</p:attrName>
                                        </p:attrNameLst>
                                      </p:cBhvr>
                                      <p:to>
                                        <p:strVal val="visible"/>
                                      </p:to>
                                    </p:set>
                                    <p:animEffect transition="in" filter="fade">
                                      <p:cBhvr>
                                        <p:cTn id="7" dur="2000"/>
                                        <p:tgtEl>
                                          <p:spTgt spid="4">
                                            <p:graphicEl>
                                              <a:dgm id="{7A9EDA16-B8CA-4575-9305-CF80BE1483E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641B53B-31CC-4CF0-BC3F-509688308D9C}"/>
                                            </p:graphicEl>
                                          </p:spTgt>
                                        </p:tgtEl>
                                        <p:attrNameLst>
                                          <p:attrName>style.visibility</p:attrName>
                                        </p:attrNameLst>
                                      </p:cBhvr>
                                      <p:to>
                                        <p:strVal val="visible"/>
                                      </p:to>
                                    </p:set>
                                    <p:animEffect transition="in" filter="fade">
                                      <p:cBhvr>
                                        <p:cTn id="12" dur="2000"/>
                                        <p:tgtEl>
                                          <p:spTgt spid="4">
                                            <p:graphicEl>
                                              <a:dgm id="{2641B53B-31CC-4CF0-BC3F-509688308D9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139802FF-68DD-40A5-83F9-8F6276987EEC}"/>
                                            </p:graphicEl>
                                          </p:spTgt>
                                        </p:tgtEl>
                                        <p:attrNameLst>
                                          <p:attrName>style.visibility</p:attrName>
                                        </p:attrNameLst>
                                      </p:cBhvr>
                                      <p:to>
                                        <p:strVal val="visible"/>
                                      </p:to>
                                    </p:set>
                                    <p:animEffect transition="in" filter="fade">
                                      <p:cBhvr>
                                        <p:cTn id="15" dur="2000"/>
                                        <p:tgtEl>
                                          <p:spTgt spid="4">
                                            <p:graphicEl>
                                              <a:dgm id="{139802FF-68DD-40A5-83F9-8F6276987EE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F5CC712F-6F4C-4D88-BAD9-4D38EF101ED1}"/>
                                            </p:graphicEl>
                                          </p:spTgt>
                                        </p:tgtEl>
                                        <p:attrNameLst>
                                          <p:attrName>style.visibility</p:attrName>
                                        </p:attrNameLst>
                                      </p:cBhvr>
                                      <p:to>
                                        <p:strVal val="visible"/>
                                      </p:to>
                                    </p:set>
                                    <p:animEffect transition="in" filter="fade">
                                      <p:cBhvr>
                                        <p:cTn id="20" dur="2000"/>
                                        <p:tgtEl>
                                          <p:spTgt spid="4">
                                            <p:graphicEl>
                                              <a:dgm id="{F5CC712F-6F4C-4D88-BAD9-4D38EF101E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DDF3A7D2-1FFD-47F0-9218-317B928535A6}"/>
                                            </p:graphicEl>
                                          </p:spTgt>
                                        </p:tgtEl>
                                        <p:attrNameLst>
                                          <p:attrName>style.visibility</p:attrName>
                                        </p:attrNameLst>
                                      </p:cBhvr>
                                      <p:to>
                                        <p:strVal val="visible"/>
                                      </p:to>
                                    </p:set>
                                    <p:animEffect transition="in" filter="fade">
                                      <p:cBhvr>
                                        <p:cTn id="23" dur="2000"/>
                                        <p:tgtEl>
                                          <p:spTgt spid="4">
                                            <p:graphicEl>
                                              <a:dgm id="{DDF3A7D2-1FFD-47F0-9218-317B928535A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F0435B7A-8D14-43BC-AA1C-C20485A0DFCA}"/>
                                            </p:graphicEl>
                                          </p:spTgt>
                                        </p:tgtEl>
                                        <p:attrNameLst>
                                          <p:attrName>style.visibility</p:attrName>
                                        </p:attrNameLst>
                                      </p:cBhvr>
                                      <p:to>
                                        <p:strVal val="visible"/>
                                      </p:to>
                                    </p:set>
                                    <p:animEffect transition="in" filter="fade">
                                      <p:cBhvr>
                                        <p:cTn id="28" dur="2000"/>
                                        <p:tgtEl>
                                          <p:spTgt spid="4">
                                            <p:graphicEl>
                                              <a:dgm id="{F0435B7A-8D14-43BC-AA1C-C20485A0DFC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982A9920-DFA0-4EAD-9A9D-1B1A5A2E2915}"/>
                                            </p:graphicEl>
                                          </p:spTgt>
                                        </p:tgtEl>
                                        <p:attrNameLst>
                                          <p:attrName>style.visibility</p:attrName>
                                        </p:attrNameLst>
                                      </p:cBhvr>
                                      <p:to>
                                        <p:strVal val="visible"/>
                                      </p:to>
                                    </p:set>
                                    <p:animEffect transition="in" filter="fade">
                                      <p:cBhvr>
                                        <p:cTn id="31" dur="2000"/>
                                        <p:tgtEl>
                                          <p:spTgt spid="4">
                                            <p:graphicEl>
                                              <a:dgm id="{982A9920-DFA0-4EAD-9A9D-1B1A5A2E291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graphicEl>
                                              <a:dgm id="{EC71443F-D0CC-435E-8EB5-114C3CA54850}"/>
                                            </p:graphicEl>
                                          </p:spTgt>
                                        </p:tgtEl>
                                        <p:attrNameLst>
                                          <p:attrName>style.visibility</p:attrName>
                                        </p:attrNameLst>
                                      </p:cBhvr>
                                      <p:to>
                                        <p:strVal val="visible"/>
                                      </p:to>
                                    </p:set>
                                    <p:animEffect transition="in" filter="fade">
                                      <p:cBhvr>
                                        <p:cTn id="36" dur="2000"/>
                                        <p:tgtEl>
                                          <p:spTgt spid="9">
                                            <p:graphicEl>
                                              <a:dgm id="{EC71443F-D0CC-435E-8EB5-114C3CA5485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51CFA050-3738-4026-95D2-681BA407C534}"/>
                                            </p:graphicEl>
                                          </p:spTgt>
                                        </p:tgtEl>
                                        <p:attrNameLst>
                                          <p:attrName>style.visibility</p:attrName>
                                        </p:attrNameLst>
                                      </p:cBhvr>
                                      <p:to>
                                        <p:strVal val="visible"/>
                                      </p:to>
                                    </p:set>
                                    <p:animEffect transition="in" filter="fade">
                                      <p:cBhvr>
                                        <p:cTn id="41" dur="2000"/>
                                        <p:tgtEl>
                                          <p:spTgt spid="9">
                                            <p:graphicEl>
                                              <a:dgm id="{51CFA050-3738-4026-95D2-681BA407C534}"/>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E0E1C79C-6160-4D88-83A5-676C3A1EF499}"/>
                                            </p:graphicEl>
                                          </p:spTgt>
                                        </p:tgtEl>
                                        <p:attrNameLst>
                                          <p:attrName>style.visibility</p:attrName>
                                        </p:attrNameLst>
                                      </p:cBhvr>
                                      <p:to>
                                        <p:strVal val="visible"/>
                                      </p:to>
                                    </p:set>
                                    <p:animEffect transition="in" filter="fade">
                                      <p:cBhvr>
                                        <p:cTn id="44" dur="2000"/>
                                        <p:tgtEl>
                                          <p:spTgt spid="9">
                                            <p:graphicEl>
                                              <a:dgm id="{E0E1C79C-6160-4D88-83A5-676C3A1EF499}"/>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graphicEl>
                                              <a:dgm id="{723FEAED-3BC1-44B2-A465-38894559BAFD}"/>
                                            </p:graphicEl>
                                          </p:spTgt>
                                        </p:tgtEl>
                                        <p:attrNameLst>
                                          <p:attrName>style.visibility</p:attrName>
                                        </p:attrNameLst>
                                      </p:cBhvr>
                                      <p:to>
                                        <p:strVal val="visible"/>
                                      </p:to>
                                    </p:set>
                                    <p:animEffect transition="in" filter="fade">
                                      <p:cBhvr>
                                        <p:cTn id="49" dur="2000"/>
                                        <p:tgtEl>
                                          <p:spTgt spid="9">
                                            <p:graphicEl>
                                              <a:dgm id="{723FEAED-3BC1-44B2-A465-38894559BAFD}"/>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
                                            <p:graphicEl>
                                              <a:dgm id="{5FC76D93-3FB8-428F-B70D-7741E47730CC}"/>
                                            </p:graphicEl>
                                          </p:spTgt>
                                        </p:tgtEl>
                                        <p:attrNameLst>
                                          <p:attrName>style.visibility</p:attrName>
                                        </p:attrNameLst>
                                      </p:cBhvr>
                                      <p:to>
                                        <p:strVal val="visible"/>
                                      </p:to>
                                    </p:set>
                                    <p:animEffect transition="in" filter="fade">
                                      <p:cBhvr>
                                        <p:cTn id="52" dur="2000"/>
                                        <p:tgtEl>
                                          <p:spTgt spid="9">
                                            <p:graphicEl>
                                              <a:dgm id="{5FC76D93-3FB8-428F-B70D-7741E47730C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graphicEl>
                                              <a:dgm id="{0240A664-D650-49AC-8766-CEB4AE69C710}"/>
                                            </p:graphicEl>
                                          </p:spTgt>
                                        </p:tgtEl>
                                        <p:attrNameLst>
                                          <p:attrName>style.visibility</p:attrName>
                                        </p:attrNameLst>
                                      </p:cBhvr>
                                      <p:to>
                                        <p:strVal val="visible"/>
                                      </p:to>
                                    </p:set>
                                    <p:animEffect transition="in" filter="fade">
                                      <p:cBhvr>
                                        <p:cTn id="57" dur="2000"/>
                                        <p:tgtEl>
                                          <p:spTgt spid="9">
                                            <p:graphicEl>
                                              <a:dgm id="{0240A664-D650-49AC-8766-CEB4AE69C710}"/>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
                                            <p:graphicEl>
                                              <a:dgm id="{713987E7-20BA-445C-A436-321AE4B81726}"/>
                                            </p:graphicEl>
                                          </p:spTgt>
                                        </p:tgtEl>
                                        <p:attrNameLst>
                                          <p:attrName>style.visibility</p:attrName>
                                        </p:attrNameLst>
                                      </p:cBhvr>
                                      <p:to>
                                        <p:strVal val="visible"/>
                                      </p:to>
                                    </p:set>
                                    <p:animEffect transition="in" filter="fade">
                                      <p:cBhvr>
                                        <p:cTn id="60" dur="2000"/>
                                        <p:tgtEl>
                                          <p:spTgt spid="9">
                                            <p:graphicEl>
                                              <a:dgm id="{713987E7-20BA-445C-A436-321AE4B81726}"/>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
                                            <p:graphicEl>
                                              <a:dgm id="{7B98CF7A-F000-4C05-B508-9A9F6D0CA5D3}"/>
                                            </p:graphicEl>
                                          </p:spTgt>
                                        </p:tgtEl>
                                        <p:attrNameLst>
                                          <p:attrName>style.visibility</p:attrName>
                                        </p:attrNameLst>
                                      </p:cBhvr>
                                      <p:to>
                                        <p:strVal val="visible"/>
                                      </p:to>
                                    </p:set>
                                    <p:animEffect transition="in" filter="fade">
                                      <p:cBhvr>
                                        <p:cTn id="65" dur="2000"/>
                                        <p:tgtEl>
                                          <p:spTgt spid="9">
                                            <p:graphicEl>
                                              <a:dgm id="{7B98CF7A-F000-4C05-B508-9A9F6D0CA5D3}"/>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9">
                                            <p:graphicEl>
                                              <a:dgm id="{1CE3F790-6AE2-4D00-8C88-22EE560FC35A}"/>
                                            </p:graphicEl>
                                          </p:spTgt>
                                        </p:tgtEl>
                                        <p:attrNameLst>
                                          <p:attrName>style.visibility</p:attrName>
                                        </p:attrNameLst>
                                      </p:cBhvr>
                                      <p:to>
                                        <p:strVal val="visible"/>
                                      </p:to>
                                    </p:set>
                                    <p:animEffect transition="in" filter="fade">
                                      <p:cBhvr>
                                        <p:cTn id="68" dur="2000"/>
                                        <p:tgtEl>
                                          <p:spTgt spid="9">
                                            <p:graphicEl>
                                              <a:dgm id="{1CE3F790-6AE2-4D00-8C88-22EE560FC35A}"/>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9">
                                            <p:graphicEl>
                                              <a:dgm id="{BAAADEDE-939F-4B0A-A95A-07393DE3DC59}"/>
                                            </p:graphicEl>
                                          </p:spTgt>
                                        </p:tgtEl>
                                        <p:attrNameLst>
                                          <p:attrName>style.visibility</p:attrName>
                                        </p:attrNameLst>
                                      </p:cBhvr>
                                      <p:to>
                                        <p:strVal val="visible"/>
                                      </p:to>
                                    </p:set>
                                    <p:animEffect transition="in" filter="fade">
                                      <p:cBhvr>
                                        <p:cTn id="73" dur="2000"/>
                                        <p:tgtEl>
                                          <p:spTgt spid="9">
                                            <p:graphicEl>
                                              <a:dgm id="{BAAADEDE-939F-4B0A-A95A-07393DE3DC59}"/>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9">
                                            <p:graphicEl>
                                              <a:dgm id="{6151242A-8979-42DB-871C-0FE38F57D2FC}"/>
                                            </p:graphicEl>
                                          </p:spTgt>
                                        </p:tgtEl>
                                        <p:attrNameLst>
                                          <p:attrName>style.visibility</p:attrName>
                                        </p:attrNameLst>
                                      </p:cBhvr>
                                      <p:to>
                                        <p:strVal val="visible"/>
                                      </p:to>
                                    </p:set>
                                    <p:animEffect transition="in" filter="fade">
                                      <p:cBhvr>
                                        <p:cTn id="76" dur="2000"/>
                                        <p:tgtEl>
                                          <p:spTgt spid="9">
                                            <p:graphicEl>
                                              <a:dgm id="{6151242A-8979-42DB-871C-0FE38F57D2FC}"/>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9">
                                            <p:graphicEl>
                                              <a:dgm id="{4E41CDCA-102E-4580-BFB5-39BD657449DD}"/>
                                            </p:graphicEl>
                                          </p:spTgt>
                                        </p:tgtEl>
                                        <p:attrNameLst>
                                          <p:attrName>style.visibility</p:attrName>
                                        </p:attrNameLst>
                                      </p:cBhvr>
                                      <p:to>
                                        <p:strVal val="visible"/>
                                      </p:to>
                                    </p:set>
                                    <p:animEffect transition="in" filter="fade">
                                      <p:cBhvr>
                                        <p:cTn id="81" dur="2000"/>
                                        <p:tgtEl>
                                          <p:spTgt spid="9">
                                            <p:graphicEl>
                                              <a:dgm id="{4E41CDCA-102E-4580-BFB5-39BD657449DD}"/>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9">
                                            <p:graphicEl>
                                              <a:dgm id="{EEA60B3A-5786-4949-A84E-BDB6405B4C19}"/>
                                            </p:graphicEl>
                                          </p:spTgt>
                                        </p:tgtEl>
                                        <p:attrNameLst>
                                          <p:attrName>style.visibility</p:attrName>
                                        </p:attrNameLst>
                                      </p:cBhvr>
                                      <p:to>
                                        <p:strVal val="visible"/>
                                      </p:to>
                                    </p:set>
                                    <p:animEffect transition="in" filter="fade">
                                      <p:cBhvr>
                                        <p:cTn id="84" dur="2000"/>
                                        <p:tgtEl>
                                          <p:spTgt spid="9">
                                            <p:graphicEl>
                                              <a:dgm id="{EEA60B3A-5786-4949-A84E-BDB6405B4C19}"/>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9">
                                            <p:graphicEl>
                                              <a:dgm id="{628DA434-EF00-4421-95DA-779FA81DFAF1}"/>
                                            </p:graphicEl>
                                          </p:spTgt>
                                        </p:tgtEl>
                                        <p:attrNameLst>
                                          <p:attrName>style.visibility</p:attrName>
                                        </p:attrNameLst>
                                      </p:cBhvr>
                                      <p:to>
                                        <p:strVal val="visible"/>
                                      </p:to>
                                    </p:set>
                                    <p:animEffect transition="in" filter="fade">
                                      <p:cBhvr>
                                        <p:cTn id="89" dur="2000"/>
                                        <p:tgtEl>
                                          <p:spTgt spid="9">
                                            <p:graphicEl>
                                              <a:dgm id="{628DA434-EF00-4421-95DA-779FA81DFAF1}"/>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9">
                                            <p:graphicEl>
                                              <a:dgm id="{5835B233-2F33-4DE4-AD13-5C02C2C82FDC}"/>
                                            </p:graphicEl>
                                          </p:spTgt>
                                        </p:tgtEl>
                                        <p:attrNameLst>
                                          <p:attrName>style.visibility</p:attrName>
                                        </p:attrNameLst>
                                      </p:cBhvr>
                                      <p:to>
                                        <p:strVal val="visible"/>
                                      </p:to>
                                    </p:set>
                                    <p:animEffect transition="in" filter="fade">
                                      <p:cBhvr>
                                        <p:cTn id="92" dur="2000"/>
                                        <p:tgtEl>
                                          <p:spTgt spid="9">
                                            <p:graphicEl>
                                              <a:dgm id="{5835B233-2F33-4DE4-AD13-5C02C2C82FDC}"/>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9">
                                            <p:graphicEl>
                                              <a:dgm id="{ACDFD584-A197-4228-A637-79A77E9030BF}"/>
                                            </p:graphicEl>
                                          </p:spTgt>
                                        </p:tgtEl>
                                        <p:attrNameLst>
                                          <p:attrName>style.visibility</p:attrName>
                                        </p:attrNameLst>
                                      </p:cBhvr>
                                      <p:to>
                                        <p:strVal val="visible"/>
                                      </p:to>
                                    </p:set>
                                    <p:animEffect transition="in" filter="fade">
                                      <p:cBhvr>
                                        <p:cTn id="97" dur="2000"/>
                                        <p:tgtEl>
                                          <p:spTgt spid="9">
                                            <p:graphicEl>
                                              <a:dgm id="{ACDFD584-A197-4228-A637-79A77E9030BF}"/>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9">
                                            <p:graphicEl>
                                              <a:dgm id="{4D7C2306-049A-45E1-8CFE-EAA08F8DB106}"/>
                                            </p:graphicEl>
                                          </p:spTgt>
                                        </p:tgtEl>
                                        <p:attrNameLst>
                                          <p:attrName>style.visibility</p:attrName>
                                        </p:attrNameLst>
                                      </p:cBhvr>
                                      <p:to>
                                        <p:strVal val="visible"/>
                                      </p:to>
                                    </p:set>
                                    <p:animEffect transition="in" filter="fade">
                                      <p:cBhvr>
                                        <p:cTn id="100" dur="2000"/>
                                        <p:tgtEl>
                                          <p:spTgt spid="9">
                                            <p:graphicEl>
                                              <a:dgm id="{4D7C2306-049A-45E1-8CFE-EAA08F8DB106}"/>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9">
                                            <p:graphicEl>
                                              <a:dgm id="{EE6D4D35-E43D-45C0-B058-646DED8449EC}"/>
                                            </p:graphicEl>
                                          </p:spTgt>
                                        </p:tgtEl>
                                        <p:attrNameLst>
                                          <p:attrName>style.visibility</p:attrName>
                                        </p:attrNameLst>
                                      </p:cBhvr>
                                      <p:to>
                                        <p:strVal val="visible"/>
                                      </p:to>
                                    </p:set>
                                    <p:animEffect transition="in" filter="fade">
                                      <p:cBhvr>
                                        <p:cTn id="105" dur="2000"/>
                                        <p:tgtEl>
                                          <p:spTgt spid="9">
                                            <p:graphicEl>
                                              <a:dgm id="{EE6D4D35-E43D-45C0-B058-646DED8449EC}"/>
                                            </p:graphic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9">
                                            <p:graphicEl>
                                              <a:dgm id="{191B06DB-AE58-40C2-A714-0E44F93BDD10}"/>
                                            </p:graphicEl>
                                          </p:spTgt>
                                        </p:tgtEl>
                                        <p:attrNameLst>
                                          <p:attrName>style.visibility</p:attrName>
                                        </p:attrNameLst>
                                      </p:cBhvr>
                                      <p:to>
                                        <p:strVal val="visible"/>
                                      </p:to>
                                    </p:set>
                                    <p:animEffect transition="in" filter="fade">
                                      <p:cBhvr>
                                        <p:cTn id="108" dur="2000"/>
                                        <p:tgtEl>
                                          <p:spTgt spid="9">
                                            <p:graphicEl>
                                              <a:dgm id="{191B06DB-AE58-40C2-A714-0E44F93BDD10}"/>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9">
                                            <p:graphicEl>
                                              <a:dgm id="{8E0C6083-5B92-485A-9F2D-31846421747E}"/>
                                            </p:graphicEl>
                                          </p:spTgt>
                                        </p:tgtEl>
                                        <p:attrNameLst>
                                          <p:attrName>style.visibility</p:attrName>
                                        </p:attrNameLst>
                                      </p:cBhvr>
                                      <p:to>
                                        <p:strVal val="visible"/>
                                      </p:to>
                                    </p:set>
                                    <p:animEffect transition="in" filter="fade">
                                      <p:cBhvr>
                                        <p:cTn id="113" dur="2000"/>
                                        <p:tgtEl>
                                          <p:spTgt spid="9">
                                            <p:graphicEl>
                                              <a:dgm id="{8E0C6083-5B92-485A-9F2D-31846421747E}"/>
                                            </p:graphicEl>
                                          </p:spTgt>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9">
                                            <p:graphicEl>
                                              <a:dgm id="{DC1D2B3D-1E27-4377-8937-22CA297968DA}"/>
                                            </p:graphicEl>
                                          </p:spTgt>
                                        </p:tgtEl>
                                        <p:attrNameLst>
                                          <p:attrName>style.visibility</p:attrName>
                                        </p:attrNameLst>
                                      </p:cBhvr>
                                      <p:to>
                                        <p:strVal val="visible"/>
                                      </p:to>
                                    </p:set>
                                    <p:animEffect transition="in" filter="fade">
                                      <p:cBhvr>
                                        <p:cTn id="116" dur="2000"/>
                                        <p:tgtEl>
                                          <p:spTgt spid="9">
                                            <p:graphicEl>
                                              <a:dgm id="{DC1D2B3D-1E27-4377-8937-22CA297968DA}"/>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9">
                                            <p:graphicEl>
                                              <a:dgm id="{A579A976-DCDE-4E3A-939F-5C3659ACC637}"/>
                                            </p:graphicEl>
                                          </p:spTgt>
                                        </p:tgtEl>
                                        <p:attrNameLst>
                                          <p:attrName>style.visibility</p:attrName>
                                        </p:attrNameLst>
                                      </p:cBhvr>
                                      <p:to>
                                        <p:strVal val="visible"/>
                                      </p:to>
                                    </p:set>
                                    <p:animEffect transition="in" filter="fade">
                                      <p:cBhvr>
                                        <p:cTn id="121" dur="2000"/>
                                        <p:tgtEl>
                                          <p:spTgt spid="9">
                                            <p:graphicEl>
                                              <a:dgm id="{A579A976-DCDE-4E3A-939F-5C3659ACC637}"/>
                                            </p:graphic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9">
                                            <p:graphicEl>
                                              <a:dgm id="{49783CF7-9135-4078-8FE8-70052A816A45}"/>
                                            </p:graphicEl>
                                          </p:spTgt>
                                        </p:tgtEl>
                                        <p:attrNameLst>
                                          <p:attrName>style.visibility</p:attrName>
                                        </p:attrNameLst>
                                      </p:cBhvr>
                                      <p:to>
                                        <p:strVal val="visible"/>
                                      </p:to>
                                    </p:set>
                                    <p:animEffect transition="in" filter="fade">
                                      <p:cBhvr>
                                        <p:cTn id="124" dur="2000"/>
                                        <p:tgtEl>
                                          <p:spTgt spid="9">
                                            <p:graphicEl>
                                              <a:dgm id="{49783CF7-9135-4078-8FE8-70052A816A45}"/>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9">
                                            <p:graphicEl>
                                              <a:dgm id="{7A3F0729-4BF0-4230-9BE6-AFA78D08A22A}"/>
                                            </p:graphicEl>
                                          </p:spTgt>
                                        </p:tgtEl>
                                        <p:attrNameLst>
                                          <p:attrName>style.visibility</p:attrName>
                                        </p:attrNameLst>
                                      </p:cBhvr>
                                      <p:to>
                                        <p:strVal val="visible"/>
                                      </p:to>
                                    </p:set>
                                    <p:animEffect transition="in" filter="fade">
                                      <p:cBhvr>
                                        <p:cTn id="129" dur="2000"/>
                                        <p:tgtEl>
                                          <p:spTgt spid="9">
                                            <p:graphicEl>
                                              <a:dgm id="{7A3F0729-4BF0-4230-9BE6-AFA78D08A22A}"/>
                                            </p:graphic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9">
                                            <p:graphicEl>
                                              <a:dgm id="{D2AF3E46-30D6-44D1-84F2-0B679ADD7356}"/>
                                            </p:graphicEl>
                                          </p:spTgt>
                                        </p:tgtEl>
                                        <p:attrNameLst>
                                          <p:attrName>style.visibility</p:attrName>
                                        </p:attrNameLst>
                                      </p:cBhvr>
                                      <p:to>
                                        <p:strVal val="visible"/>
                                      </p:to>
                                    </p:set>
                                    <p:animEffect transition="in" filter="fade">
                                      <p:cBhvr>
                                        <p:cTn id="132" dur="2000"/>
                                        <p:tgtEl>
                                          <p:spTgt spid="9">
                                            <p:graphicEl>
                                              <a:dgm id="{D2AF3E46-30D6-44D1-84F2-0B679ADD7356}"/>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9">
                                            <p:graphicEl>
                                              <a:dgm id="{54476722-2FDE-4E2F-ABAB-CC3FC8B1AD00}"/>
                                            </p:graphicEl>
                                          </p:spTgt>
                                        </p:tgtEl>
                                        <p:attrNameLst>
                                          <p:attrName>style.visibility</p:attrName>
                                        </p:attrNameLst>
                                      </p:cBhvr>
                                      <p:to>
                                        <p:strVal val="visible"/>
                                      </p:to>
                                    </p:set>
                                    <p:animEffect transition="in" filter="fade">
                                      <p:cBhvr>
                                        <p:cTn id="137" dur="2000"/>
                                        <p:tgtEl>
                                          <p:spTgt spid="9">
                                            <p:graphicEl>
                                              <a:dgm id="{54476722-2FDE-4E2F-ABAB-CC3FC8B1AD00}"/>
                                            </p:graphicEl>
                                          </p:spTgt>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9">
                                            <p:graphicEl>
                                              <a:dgm id="{8A209C5D-8987-412C-A0FC-6FFACD5C4DA8}"/>
                                            </p:graphicEl>
                                          </p:spTgt>
                                        </p:tgtEl>
                                        <p:attrNameLst>
                                          <p:attrName>style.visibility</p:attrName>
                                        </p:attrNameLst>
                                      </p:cBhvr>
                                      <p:to>
                                        <p:strVal val="visible"/>
                                      </p:to>
                                    </p:set>
                                    <p:animEffect transition="in" filter="fade">
                                      <p:cBhvr>
                                        <p:cTn id="140" dur="2000"/>
                                        <p:tgtEl>
                                          <p:spTgt spid="9">
                                            <p:graphicEl>
                                              <a:dgm id="{8A209C5D-8987-412C-A0FC-6FFACD5C4DA8}"/>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9">
                                            <p:graphicEl>
                                              <a:dgm id="{E0E7D91D-27FE-4775-9135-21254E695D06}"/>
                                            </p:graphicEl>
                                          </p:spTgt>
                                        </p:tgtEl>
                                        <p:attrNameLst>
                                          <p:attrName>style.visibility</p:attrName>
                                        </p:attrNameLst>
                                      </p:cBhvr>
                                      <p:to>
                                        <p:strVal val="visible"/>
                                      </p:to>
                                    </p:set>
                                    <p:animEffect transition="in" filter="fade">
                                      <p:cBhvr>
                                        <p:cTn id="145" dur="2000"/>
                                        <p:tgtEl>
                                          <p:spTgt spid="9">
                                            <p:graphicEl>
                                              <a:dgm id="{E0E7D91D-27FE-4775-9135-21254E695D06}"/>
                                            </p:graphic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9">
                                            <p:graphicEl>
                                              <a:dgm id="{41DC869A-425A-43E5-920B-7C2A5BFD948C}"/>
                                            </p:graphicEl>
                                          </p:spTgt>
                                        </p:tgtEl>
                                        <p:attrNameLst>
                                          <p:attrName>style.visibility</p:attrName>
                                        </p:attrNameLst>
                                      </p:cBhvr>
                                      <p:to>
                                        <p:strVal val="visible"/>
                                      </p:to>
                                    </p:set>
                                    <p:animEffect transition="in" filter="fade">
                                      <p:cBhvr>
                                        <p:cTn id="148" dur="2000"/>
                                        <p:tgtEl>
                                          <p:spTgt spid="9">
                                            <p:graphicEl>
                                              <a:dgm id="{41DC869A-425A-43E5-920B-7C2A5BFD948C}"/>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9">
                                            <p:graphicEl>
                                              <a:dgm id="{FE5ECA21-3743-4FA3-9F50-ACE77D1540B1}"/>
                                            </p:graphicEl>
                                          </p:spTgt>
                                        </p:tgtEl>
                                        <p:attrNameLst>
                                          <p:attrName>style.visibility</p:attrName>
                                        </p:attrNameLst>
                                      </p:cBhvr>
                                      <p:to>
                                        <p:strVal val="visible"/>
                                      </p:to>
                                    </p:set>
                                    <p:animEffect transition="in" filter="fade">
                                      <p:cBhvr>
                                        <p:cTn id="153" dur="2000"/>
                                        <p:tgtEl>
                                          <p:spTgt spid="9">
                                            <p:graphicEl>
                                              <a:dgm id="{FE5ECA21-3743-4FA3-9F50-ACE77D1540B1}"/>
                                            </p:graphicEl>
                                          </p:spTgt>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9">
                                            <p:graphicEl>
                                              <a:dgm id="{11DB429C-D70F-4A74-B591-75025D2696D5}"/>
                                            </p:graphicEl>
                                          </p:spTgt>
                                        </p:tgtEl>
                                        <p:attrNameLst>
                                          <p:attrName>style.visibility</p:attrName>
                                        </p:attrNameLst>
                                      </p:cBhvr>
                                      <p:to>
                                        <p:strVal val="visible"/>
                                      </p:to>
                                    </p:set>
                                    <p:animEffect transition="in" filter="fade">
                                      <p:cBhvr>
                                        <p:cTn id="156" dur="2000"/>
                                        <p:tgtEl>
                                          <p:spTgt spid="9">
                                            <p:graphicEl>
                                              <a:dgm id="{11DB429C-D70F-4A74-B591-75025D2696D5}"/>
                                            </p:graphicEl>
                                          </p:spTgt>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9">
                                            <p:graphicEl>
                                              <a:dgm id="{B4BD2307-AA0E-4158-A3C2-4662FD4D650C}"/>
                                            </p:graphicEl>
                                          </p:spTgt>
                                        </p:tgtEl>
                                        <p:attrNameLst>
                                          <p:attrName>style.visibility</p:attrName>
                                        </p:attrNameLst>
                                      </p:cBhvr>
                                      <p:to>
                                        <p:strVal val="visible"/>
                                      </p:to>
                                    </p:set>
                                    <p:animEffect transition="in" filter="fade">
                                      <p:cBhvr>
                                        <p:cTn id="161" dur="2000"/>
                                        <p:tgtEl>
                                          <p:spTgt spid="9">
                                            <p:graphicEl>
                                              <a:dgm id="{B4BD2307-AA0E-4158-A3C2-4662FD4D650C}"/>
                                            </p:graphicEl>
                                          </p:spTgt>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9">
                                            <p:graphicEl>
                                              <a:dgm id="{BD04C3A1-0342-4610-90AB-18CC04EC1C65}"/>
                                            </p:graphicEl>
                                          </p:spTgt>
                                        </p:tgtEl>
                                        <p:attrNameLst>
                                          <p:attrName>style.visibility</p:attrName>
                                        </p:attrNameLst>
                                      </p:cBhvr>
                                      <p:to>
                                        <p:strVal val="visible"/>
                                      </p:to>
                                    </p:set>
                                    <p:animEffect transition="in" filter="fade">
                                      <p:cBhvr>
                                        <p:cTn id="164" dur="2000"/>
                                        <p:tgtEl>
                                          <p:spTgt spid="9">
                                            <p:graphicEl>
                                              <a:dgm id="{BD04C3A1-0342-4610-90AB-18CC04EC1C65}"/>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9">
                                            <p:graphicEl>
                                              <a:dgm id="{2B587CFD-E1DB-428B-96F9-391DDCA63654}"/>
                                            </p:graphicEl>
                                          </p:spTgt>
                                        </p:tgtEl>
                                        <p:attrNameLst>
                                          <p:attrName>style.visibility</p:attrName>
                                        </p:attrNameLst>
                                      </p:cBhvr>
                                      <p:to>
                                        <p:strVal val="visible"/>
                                      </p:to>
                                    </p:set>
                                    <p:animEffect transition="in" filter="fade">
                                      <p:cBhvr>
                                        <p:cTn id="169" dur="2000"/>
                                        <p:tgtEl>
                                          <p:spTgt spid="9">
                                            <p:graphicEl>
                                              <a:dgm id="{2B587CFD-E1DB-428B-96F9-391DDCA63654}"/>
                                            </p:graphic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9">
                                            <p:graphicEl>
                                              <a:dgm id="{E737BD2A-5137-48C1-916A-941C9F5A5AA8}"/>
                                            </p:graphicEl>
                                          </p:spTgt>
                                        </p:tgtEl>
                                        <p:attrNameLst>
                                          <p:attrName>style.visibility</p:attrName>
                                        </p:attrNameLst>
                                      </p:cBhvr>
                                      <p:to>
                                        <p:strVal val="visible"/>
                                      </p:to>
                                    </p:set>
                                    <p:animEffect transition="in" filter="fade">
                                      <p:cBhvr>
                                        <p:cTn id="172" dur="2000"/>
                                        <p:tgtEl>
                                          <p:spTgt spid="9">
                                            <p:graphicEl>
                                              <a:dgm id="{E737BD2A-5137-48C1-916A-941C9F5A5AA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9"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درس بیست و سوم</a:t>
            </a:r>
            <a:b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br>
            <a:r>
              <a:rPr lang="fa-IR" sz="32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شبهه اول</a:t>
            </a:r>
            <a:endParaRPr lang="fa-IR" sz="4400" b="1" cap="none"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304800" y="1554162"/>
          <a:ext cx="8686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07/7/12/main" val="3583374061"/>
              </p:ext>
            </p:extLst>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graphicEl>
                                              <a:dgm id="{3226B285-B1ED-49CC-AB8A-55ECDE6549DB}"/>
                                            </p:graphicEl>
                                          </p:spTgt>
                                        </p:tgtEl>
                                        <p:attrNameLst>
                                          <p:attrName>style.visibility</p:attrName>
                                        </p:attrNameLst>
                                      </p:cBhvr>
                                      <p:to>
                                        <p:strVal val="visible"/>
                                      </p:to>
                                    </p:set>
                                    <p:anim calcmode="lin" valueType="num">
                                      <p:cBhvr>
                                        <p:cTn id="7" dur="1000" fill="hold"/>
                                        <p:tgtEl>
                                          <p:spTgt spid="7">
                                            <p:graphicEl>
                                              <a:dgm id="{3226B285-B1ED-49CC-AB8A-55ECDE6549DB}"/>
                                            </p:graphicEl>
                                          </p:spTgt>
                                        </p:tgtEl>
                                        <p:attrNameLst>
                                          <p:attrName>ppt_w</p:attrName>
                                        </p:attrNameLst>
                                      </p:cBhvr>
                                      <p:tavLst>
                                        <p:tav tm="0">
                                          <p:val>
                                            <p:fltVal val="0"/>
                                          </p:val>
                                        </p:tav>
                                        <p:tav tm="100000">
                                          <p:val>
                                            <p:strVal val="#ppt_w"/>
                                          </p:val>
                                        </p:tav>
                                      </p:tavLst>
                                    </p:anim>
                                    <p:anim calcmode="lin" valueType="num">
                                      <p:cBhvr>
                                        <p:cTn id="8" dur="1000" fill="hold"/>
                                        <p:tgtEl>
                                          <p:spTgt spid="7">
                                            <p:graphicEl>
                                              <a:dgm id="{3226B285-B1ED-49CC-AB8A-55ECDE6549DB}"/>
                                            </p:graphicEl>
                                          </p:spTgt>
                                        </p:tgtEl>
                                        <p:attrNameLst>
                                          <p:attrName>ppt_h</p:attrName>
                                        </p:attrNameLst>
                                      </p:cBhvr>
                                      <p:tavLst>
                                        <p:tav tm="0">
                                          <p:val>
                                            <p:fltVal val="0"/>
                                          </p:val>
                                        </p:tav>
                                        <p:tav tm="100000">
                                          <p:val>
                                            <p:strVal val="#ppt_h"/>
                                          </p:val>
                                        </p:tav>
                                      </p:tavLst>
                                    </p:anim>
                                    <p:anim calcmode="lin" valueType="num">
                                      <p:cBhvr>
                                        <p:cTn id="9" dur="1000" fill="hold"/>
                                        <p:tgtEl>
                                          <p:spTgt spid="7">
                                            <p:graphicEl>
                                              <a:dgm id="{3226B285-B1ED-49CC-AB8A-55ECDE6549DB}"/>
                                            </p:graphicEl>
                                          </p:spTgt>
                                        </p:tgtEl>
                                        <p:attrNameLst>
                                          <p:attrName>style.rotation</p:attrName>
                                        </p:attrNameLst>
                                      </p:cBhvr>
                                      <p:tavLst>
                                        <p:tav tm="0">
                                          <p:val>
                                            <p:fltVal val="90"/>
                                          </p:val>
                                        </p:tav>
                                        <p:tav tm="100000">
                                          <p:val>
                                            <p:fltVal val="0"/>
                                          </p:val>
                                        </p:tav>
                                      </p:tavLst>
                                    </p:anim>
                                    <p:animEffect transition="in" filter="fade">
                                      <p:cBhvr>
                                        <p:cTn id="10" dur="1000"/>
                                        <p:tgtEl>
                                          <p:spTgt spid="7">
                                            <p:graphicEl>
                                              <a:dgm id="{3226B285-B1ED-49CC-AB8A-55ECDE6549D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7">
                                            <p:graphicEl>
                                              <a:dgm id="{D7297947-8828-4ACD-AC62-584799EC46A8}"/>
                                            </p:graphicEl>
                                          </p:spTgt>
                                        </p:tgtEl>
                                        <p:attrNameLst>
                                          <p:attrName>style.visibility</p:attrName>
                                        </p:attrNameLst>
                                      </p:cBhvr>
                                      <p:to>
                                        <p:strVal val="visible"/>
                                      </p:to>
                                    </p:set>
                                    <p:anim calcmode="lin" valueType="num">
                                      <p:cBhvr>
                                        <p:cTn id="15" dur="1000" fill="hold"/>
                                        <p:tgtEl>
                                          <p:spTgt spid="7">
                                            <p:graphicEl>
                                              <a:dgm id="{D7297947-8828-4ACD-AC62-584799EC46A8}"/>
                                            </p:graphicEl>
                                          </p:spTgt>
                                        </p:tgtEl>
                                        <p:attrNameLst>
                                          <p:attrName>ppt_w</p:attrName>
                                        </p:attrNameLst>
                                      </p:cBhvr>
                                      <p:tavLst>
                                        <p:tav tm="0">
                                          <p:val>
                                            <p:fltVal val="0"/>
                                          </p:val>
                                        </p:tav>
                                        <p:tav tm="100000">
                                          <p:val>
                                            <p:strVal val="#ppt_w"/>
                                          </p:val>
                                        </p:tav>
                                      </p:tavLst>
                                    </p:anim>
                                    <p:anim calcmode="lin" valueType="num">
                                      <p:cBhvr>
                                        <p:cTn id="16" dur="1000" fill="hold"/>
                                        <p:tgtEl>
                                          <p:spTgt spid="7">
                                            <p:graphicEl>
                                              <a:dgm id="{D7297947-8828-4ACD-AC62-584799EC46A8}"/>
                                            </p:graphicEl>
                                          </p:spTgt>
                                        </p:tgtEl>
                                        <p:attrNameLst>
                                          <p:attrName>ppt_h</p:attrName>
                                        </p:attrNameLst>
                                      </p:cBhvr>
                                      <p:tavLst>
                                        <p:tav tm="0">
                                          <p:val>
                                            <p:fltVal val="0"/>
                                          </p:val>
                                        </p:tav>
                                        <p:tav tm="100000">
                                          <p:val>
                                            <p:strVal val="#ppt_h"/>
                                          </p:val>
                                        </p:tav>
                                      </p:tavLst>
                                    </p:anim>
                                    <p:anim calcmode="lin" valueType="num">
                                      <p:cBhvr>
                                        <p:cTn id="17" dur="1000" fill="hold"/>
                                        <p:tgtEl>
                                          <p:spTgt spid="7">
                                            <p:graphicEl>
                                              <a:dgm id="{D7297947-8828-4ACD-AC62-584799EC46A8}"/>
                                            </p:graphicEl>
                                          </p:spTgt>
                                        </p:tgtEl>
                                        <p:attrNameLst>
                                          <p:attrName>style.rotation</p:attrName>
                                        </p:attrNameLst>
                                      </p:cBhvr>
                                      <p:tavLst>
                                        <p:tav tm="0">
                                          <p:val>
                                            <p:fltVal val="90"/>
                                          </p:val>
                                        </p:tav>
                                        <p:tav tm="100000">
                                          <p:val>
                                            <p:fltVal val="0"/>
                                          </p:val>
                                        </p:tav>
                                      </p:tavLst>
                                    </p:anim>
                                    <p:animEffect transition="in" filter="fade">
                                      <p:cBhvr>
                                        <p:cTn id="18" dur="1000"/>
                                        <p:tgtEl>
                                          <p:spTgt spid="7">
                                            <p:graphicEl>
                                              <a:dgm id="{D7297947-8828-4ACD-AC62-584799EC46A8}"/>
                                            </p:graphicEl>
                                          </p:spTgt>
                                        </p:tgtEl>
                                      </p:cBhvr>
                                    </p:animEffect>
                                  </p:childTnLst>
                                </p:cTn>
                              </p:par>
                              <p:par>
                                <p:cTn id="19" presetID="31" presetClass="entr" presetSubtype="0" fill="hold" grpId="0" nodeType="withEffect">
                                  <p:stCondLst>
                                    <p:cond delay="0"/>
                                  </p:stCondLst>
                                  <p:iterate type="lt">
                                    <p:tmPct val="5000"/>
                                  </p:iterate>
                                  <p:childTnLst>
                                    <p:set>
                                      <p:cBhvr>
                                        <p:cTn id="20" dur="1" fill="hold">
                                          <p:stCondLst>
                                            <p:cond delay="0"/>
                                          </p:stCondLst>
                                        </p:cTn>
                                        <p:tgtEl>
                                          <p:spTgt spid="7">
                                            <p:graphicEl>
                                              <a:dgm id="{C5C69D2D-AFE2-4D6B-8B85-06B829D05B2B}"/>
                                            </p:graphicEl>
                                          </p:spTgt>
                                        </p:tgtEl>
                                        <p:attrNameLst>
                                          <p:attrName>style.visibility</p:attrName>
                                        </p:attrNameLst>
                                      </p:cBhvr>
                                      <p:to>
                                        <p:strVal val="visible"/>
                                      </p:to>
                                    </p:set>
                                    <p:anim calcmode="lin" valueType="num">
                                      <p:cBhvr>
                                        <p:cTn id="21" dur="1000" fill="hold"/>
                                        <p:tgtEl>
                                          <p:spTgt spid="7">
                                            <p:graphicEl>
                                              <a:dgm id="{C5C69D2D-AFE2-4D6B-8B85-06B829D05B2B}"/>
                                            </p:graphicEl>
                                          </p:spTgt>
                                        </p:tgtEl>
                                        <p:attrNameLst>
                                          <p:attrName>ppt_w</p:attrName>
                                        </p:attrNameLst>
                                      </p:cBhvr>
                                      <p:tavLst>
                                        <p:tav tm="0">
                                          <p:val>
                                            <p:fltVal val="0"/>
                                          </p:val>
                                        </p:tav>
                                        <p:tav tm="100000">
                                          <p:val>
                                            <p:strVal val="#ppt_w"/>
                                          </p:val>
                                        </p:tav>
                                      </p:tavLst>
                                    </p:anim>
                                    <p:anim calcmode="lin" valueType="num">
                                      <p:cBhvr>
                                        <p:cTn id="22" dur="1000" fill="hold"/>
                                        <p:tgtEl>
                                          <p:spTgt spid="7">
                                            <p:graphicEl>
                                              <a:dgm id="{C5C69D2D-AFE2-4D6B-8B85-06B829D05B2B}"/>
                                            </p:graphicEl>
                                          </p:spTgt>
                                        </p:tgtEl>
                                        <p:attrNameLst>
                                          <p:attrName>ppt_h</p:attrName>
                                        </p:attrNameLst>
                                      </p:cBhvr>
                                      <p:tavLst>
                                        <p:tav tm="0">
                                          <p:val>
                                            <p:fltVal val="0"/>
                                          </p:val>
                                        </p:tav>
                                        <p:tav tm="100000">
                                          <p:val>
                                            <p:strVal val="#ppt_h"/>
                                          </p:val>
                                        </p:tav>
                                      </p:tavLst>
                                    </p:anim>
                                    <p:anim calcmode="lin" valueType="num">
                                      <p:cBhvr>
                                        <p:cTn id="23" dur="1000" fill="hold"/>
                                        <p:tgtEl>
                                          <p:spTgt spid="7">
                                            <p:graphicEl>
                                              <a:dgm id="{C5C69D2D-AFE2-4D6B-8B85-06B829D05B2B}"/>
                                            </p:graphicEl>
                                          </p:spTgt>
                                        </p:tgtEl>
                                        <p:attrNameLst>
                                          <p:attrName>style.rotation</p:attrName>
                                        </p:attrNameLst>
                                      </p:cBhvr>
                                      <p:tavLst>
                                        <p:tav tm="0">
                                          <p:val>
                                            <p:fltVal val="90"/>
                                          </p:val>
                                        </p:tav>
                                        <p:tav tm="100000">
                                          <p:val>
                                            <p:fltVal val="0"/>
                                          </p:val>
                                        </p:tav>
                                      </p:tavLst>
                                    </p:anim>
                                    <p:animEffect transition="in" filter="fade">
                                      <p:cBhvr>
                                        <p:cTn id="24" dur="1000"/>
                                        <p:tgtEl>
                                          <p:spTgt spid="7">
                                            <p:graphicEl>
                                              <a:dgm id="{C5C69D2D-AFE2-4D6B-8B85-06B829D05B2B}"/>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iterate type="lt">
                                    <p:tmPct val="5000"/>
                                  </p:iterate>
                                  <p:childTnLst>
                                    <p:set>
                                      <p:cBhvr>
                                        <p:cTn id="28" dur="1" fill="hold">
                                          <p:stCondLst>
                                            <p:cond delay="0"/>
                                          </p:stCondLst>
                                        </p:cTn>
                                        <p:tgtEl>
                                          <p:spTgt spid="7">
                                            <p:graphicEl>
                                              <a:dgm id="{FF09DA52-E3D7-41CC-A5AA-4C80DD1E0750}"/>
                                            </p:graphicEl>
                                          </p:spTgt>
                                        </p:tgtEl>
                                        <p:attrNameLst>
                                          <p:attrName>style.visibility</p:attrName>
                                        </p:attrNameLst>
                                      </p:cBhvr>
                                      <p:to>
                                        <p:strVal val="visible"/>
                                      </p:to>
                                    </p:set>
                                    <p:anim calcmode="lin" valueType="num">
                                      <p:cBhvr>
                                        <p:cTn id="29" dur="1000" fill="hold"/>
                                        <p:tgtEl>
                                          <p:spTgt spid="7">
                                            <p:graphicEl>
                                              <a:dgm id="{FF09DA52-E3D7-41CC-A5AA-4C80DD1E0750}"/>
                                            </p:graphicEl>
                                          </p:spTgt>
                                        </p:tgtEl>
                                        <p:attrNameLst>
                                          <p:attrName>ppt_w</p:attrName>
                                        </p:attrNameLst>
                                      </p:cBhvr>
                                      <p:tavLst>
                                        <p:tav tm="0">
                                          <p:val>
                                            <p:fltVal val="0"/>
                                          </p:val>
                                        </p:tav>
                                        <p:tav tm="100000">
                                          <p:val>
                                            <p:strVal val="#ppt_w"/>
                                          </p:val>
                                        </p:tav>
                                      </p:tavLst>
                                    </p:anim>
                                    <p:anim calcmode="lin" valueType="num">
                                      <p:cBhvr>
                                        <p:cTn id="30" dur="1000" fill="hold"/>
                                        <p:tgtEl>
                                          <p:spTgt spid="7">
                                            <p:graphicEl>
                                              <a:dgm id="{FF09DA52-E3D7-41CC-A5AA-4C80DD1E0750}"/>
                                            </p:graphicEl>
                                          </p:spTgt>
                                        </p:tgtEl>
                                        <p:attrNameLst>
                                          <p:attrName>ppt_h</p:attrName>
                                        </p:attrNameLst>
                                      </p:cBhvr>
                                      <p:tavLst>
                                        <p:tav tm="0">
                                          <p:val>
                                            <p:fltVal val="0"/>
                                          </p:val>
                                        </p:tav>
                                        <p:tav tm="100000">
                                          <p:val>
                                            <p:strVal val="#ppt_h"/>
                                          </p:val>
                                        </p:tav>
                                      </p:tavLst>
                                    </p:anim>
                                    <p:anim calcmode="lin" valueType="num">
                                      <p:cBhvr>
                                        <p:cTn id="31" dur="1000" fill="hold"/>
                                        <p:tgtEl>
                                          <p:spTgt spid="7">
                                            <p:graphicEl>
                                              <a:dgm id="{FF09DA52-E3D7-41CC-A5AA-4C80DD1E0750}"/>
                                            </p:graphicEl>
                                          </p:spTgt>
                                        </p:tgtEl>
                                        <p:attrNameLst>
                                          <p:attrName>style.rotation</p:attrName>
                                        </p:attrNameLst>
                                      </p:cBhvr>
                                      <p:tavLst>
                                        <p:tav tm="0">
                                          <p:val>
                                            <p:fltVal val="90"/>
                                          </p:val>
                                        </p:tav>
                                        <p:tav tm="100000">
                                          <p:val>
                                            <p:fltVal val="0"/>
                                          </p:val>
                                        </p:tav>
                                      </p:tavLst>
                                    </p:anim>
                                    <p:animEffect transition="in" filter="fade">
                                      <p:cBhvr>
                                        <p:cTn id="32" dur="1000"/>
                                        <p:tgtEl>
                                          <p:spTgt spid="7">
                                            <p:graphicEl>
                                              <a:dgm id="{FF09DA52-E3D7-41CC-A5AA-4C80DD1E0750}"/>
                                            </p:graphicEl>
                                          </p:spTgt>
                                        </p:tgtEl>
                                      </p:cBhvr>
                                    </p:animEffect>
                                  </p:childTnLst>
                                </p:cTn>
                              </p:par>
                              <p:par>
                                <p:cTn id="33" presetID="31" presetClass="entr" presetSubtype="0" fill="hold" grpId="0" nodeType="withEffect">
                                  <p:stCondLst>
                                    <p:cond delay="0"/>
                                  </p:stCondLst>
                                  <p:iterate type="lt">
                                    <p:tmPct val="5000"/>
                                  </p:iterate>
                                  <p:childTnLst>
                                    <p:set>
                                      <p:cBhvr>
                                        <p:cTn id="34" dur="1" fill="hold">
                                          <p:stCondLst>
                                            <p:cond delay="0"/>
                                          </p:stCondLst>
                                        </p:cTn>
                                        <p:tgtEl>
                                          <p:spTgt spid="7">
                                            <p:graphicEl>
                                              <a:dgm id="{2E6A21BA-40C5-42D1-9D82-A7538C5D8185}"/>
                                            </p:graphicEl>
                                          </p:spTgt>
                                        </p:tgtEl>
                                        <p:attrNameLst>
                                          <p:attrName>style.visibility</p:attrName>
                                        </p:attrNameLst>
                                      </p:cBhvr>
                                      <p:to>
                                        <p:strVal val="visible"/>
                                      </p:to>
                                    </p:set>
                                    <p:anim calcmode="lin" valueType="num">
                                      <p:cBhvr>
                                        <p:cTn id="35" dur="1000" fill="hold"/>
                                        <p:tgtEl>
                                          <p:spTgt spid="7">
                                            <p:graphicEl>
                                              <a:dgm id="{2E6A21BA-40C5-42D1-9D82-A7538C5D8185}"/>
                                            </p:graphicEl>
                                          </p:spTgt>
                                        </p:tgtEl>
                                        <p:attrNameLst>
                                          <p:attrName>ppt_w</p:attrName>
                                        </p:attrNameLst>
                                      </p:cBhvr>
                                      <p:tavLst>
                                        <p:tav tm="0">
                                          <p:val>
                                            <p:fltVal val="0"/>
                                          </p:val>
                                        </p:tav>
                                        <p:tav tm="100000">
                                          <p:val>
                                            <p:strVal val="#ppt_w"/>
                                          </p:val>
                                        </p:tav>
                                      </p:tavLst>
                                    </p:anim>
                                    <p:anim calcmode="lin" valueType="num">
                                      <p:cBhvr>
                                        <p:cTn id="36" dur="1000" fill="hold"/>
                                        <p:tgtEl>
                                          <p:spTgt spid="7">
                                            <p:graphicEl>
                                              <a:dgm id="{2E6A21BA-40C5-42D1-9D82-A7538C5D8185}"/>
                                            </p:graphicEl>
                                          </p:spTgt>
                                        </p:tgtEl>
                                        <p:attrNameLst>
                                          <p:attrName>ppt_h</p:attrName>
                                        </p:attrNameLst>
                                      </p:cBhvr>
                                      <p:tavLst>
                                        <p:tav tm="0">
                                          <p:val>
                                            <p:fltVal val="0"/>
                                          </p:val>
                                        </p:tav>
                                        <p:tav tm="100000">
                                          <p:val>
                                            <p:strVal val="#ppt_h"/>
                                          </p:val>
                                        </p:tav>
                                      </p:tavLst>
                                    </p:anim>
                                    <p:anim calcmode="lin" valueType="num">
                                      <p:cBhvr>
                                        <p:cTn id="37" dur="1000" fill="hold"/>
                                        <p:tgtEl>
                                          <p:spTgt spid="7">
                                            <p:graphicEl>
                                              <a:dgm id="{2E6A21BA-40C5-42D1-9D82-A7538C5D8185}"/>
                                            </p:graphicEl>
                                          </p:spTgt>
                                        </p:tgtEl>
                                        <p:attrNameLst>
                                          <p:attrName>style.rotation</p:attrName>
                                        </p:attrNameLst>
                                      </p:cBhvr>
                                      <p:tavLst>
                                        <p:tav tm="0">
                                          <p:val>
                                            <p:fltVal val="90"/>
                                          </p:val>
                                        </p:tav>
                                        <p:tav tm="100000">
                                          <p:val>
                                            <p:fltVal val="0"/>
                                          </p:val>
                                        </p:tav>
                                      </p:tavLst>
                                    </p:anim>
                                    <p:animEffect transition="in" filter="fade">
                                      <p:cBhvr>
                                        <p:cTn id="38" dur="1000"/>
                                        <p:tgtEl>
                                          <p:spTgt spid="7">
                                            <p:graphicEl>
                                              <a:dgm id="{2E6A21BA-40C5-42D1-9D82-A7538C5D8185}"/>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iterate type="lt">
                                    <p:tmPct val="5000"/>
                                  </p:iterate>
                                  <p:childTnLst>
                                    <p:set>
                                      <p:cBhvr>
                                        <p:cTn id="42" dur="1" fill="hold">
                                          <p:stCondLst>
                                            <p:cond delay="0"/>
                                          </p:stCondLst>
                                        </p:cTn>
                                        <p:tgtEl>
                                          <p:spTgt spid="7">
                                            <p:graphicEl>
                                              <a:dgm id="{B5639E9C-7B8B-4EF5-9EAE-D3FBE8F5C76D}"/>
                                            </p:graphicEl>
                                          </p:spTgt>
                                        </p:tgtEl>
                                        <p:attrNameLst>
                                          <p:attrName>style.visibility</p:attrName>
                                        </p:attrNameLst>
                                      </p:cBhvr>
                                      <p:to>
                                        <p:strVal val="visible"/>
                                      </p:to>
                                    </p:set>
                                    <p:anim calcmode="lin" valueType="num">
                                      <p:cBhvr>
                                        <p:cTn id="43" dur="1000" fill="hold"/>
                                        <p:tgtEl>
                                          <p:spTgt spid="7">
                                            <p:graphicEl>
                                              <a:dgm id="{B5639E9C-7B8B-4EF5-9EAE-D3FBE8F5C76D}"/>
                                            </p:graphicEl>
                                          </p:spTgt>
                                        </p:tgtEl>
                                        <p:attrNameLst>
                                          <p:attrName>ppt_w</p:attrName>
                                        </p:attrNameLst>
                                      </p:cBhvr>
                                      <p:tavLst>
                                        <p:tav tm="0">
                                          <p:val>
                                            <p:fltVal val="0"/>
                                          </p:val>
                                        </p:tav>
                                        <p:tav tm="100000">
                                          <p:val>
                                            <p:strVal val="#ppt_w"/>
                                          </p:val>
                                        </p:tav>
                                      </p:tavLst>
                                    </p:anim>
                                    <p:anim calcmode="lin" valueType="num">
                                      <p:cBhvr>
                                        <p:cTn id="44" dur="1000" fill="hold"/>
                                        <p:tgtEl>
                                          <p:spTgt spid="7">
                                            <p:graphicEl>
                                              <a:dgm id="{B5639E9C-7B8B-4EF5-9EAE-D3FBE8F5C76D}"/>
                                            </p:graphicEl>
                                          </p:spTgt>
                                        </p:tgtEl>
                                        <p:attrNameLst>
                                          <p:attrName>ppt_h</p:attrName>
                                        </p:attrNameLst>
                                      </p:cBhvr>
                                      <p:tavLst>
                                        <p:tav tm="0">
                                          <p:val>
                                            <p:fltVal val="0"/>
                                          </p:val>
                                        </p:tav>
                                        <p:tav tm="100000">
                                          <p:val>
                                            <p:strVal val="#ppt_h"/>
                                          </p:val>
                                        </p:tav>
                                      </p:tavLst>
                                    </p:anim>
                                    <p:anim calcmode="lin" valueType="num">
                                      <p:cBhvr>
                                        <p:cTn id="45" dur="1000" fill="hold"/>
                                        <p:tgtEl>
                                          <p:spTgt spid="7">
                                            <p:graphicEl>
                                              <a:dgm id="{B5639E9C-7B8B-4EF5-9EAE-D3FBE8F5C76D}"/>
                                            </p:graphicEl>
                                          </p:spTgt>
                                        </p:tgtEl>
                                        <p:attrNameLst>
                                          <p:attrName>style.rotation</p:attrName>
                                        </p:attrNameLst>
                                      </p:cBhvr>
                                      <p:tavLst>
                                        <p:tav tm="0">
                                          <p:val>
                                            <p:fltVal val="90"/>
                                          </p:val>
                                        </p:tav>
                                        <p:tav tm="100000">
                                          <p:val>
                                            <p:fltVal val="0"/>
                                          </p:val>
                                        </p:tav>
                                      </p:tavLst>
                                    </p:anim>
                                    <p:animEffect transition="in" filter="fade">
                                      <p:cBhvr>
                                        <p:cTn id="46" dur="1000"/>
                                        <p:tgtEl>
                                          <p:spTgt spid="7">
                                            <p:graphicEl>
                                              <a:dgm id="{B5639E9C-7B8B-4EF5-9EAE-D3FBE8F5C76D}"/>
                                            </p:graphicEl>
                                          </p:spTgt>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7">
                                            <p:graphicEl>
                                              <a:dgm id="{4FFD9E7D-D326-40B4-918B-42E3571E12BB}"/>
                                            </p:graphicEl>
                                          </p:spTgt>
                                        </p:tgtEl>
                                        <p:attrNameLst>
                                          <p:attrName>style.visibility</p:attrName>
                                        </p:attrNameLst>
                                      </p:cBhvr>
                                      <p:to>
                                        <p:strVal val="visible"/>
                                      </p:to>
                                    </p:set>
                                    <p:anim calcmode="lin" valueType="num">
                                      <p:cBhvr>
                                        <p:cTn id="49" dur="1000" fill="hold"/>
                                        <p:tgtEl>
                                          <p:spTgt spid="7">
                                            <p:graphicEl>
                                              <a:dgm id="{4FFD9E7D-D326-40B4-918B-42E3571E12BB}"/>
                                            </p:graphicEl>
                                          </p:spTgt>
                                        </p:tgtEl>
                                        <p:attrNameLst>
                                          <p:attrName>ppt_w</p:attrName>
                                        </p:attrNameLst>
                                      </p:cBhvr>
                                      <p:tavLst>
                                        <p:tav tm="0">
                                          <p:val>
                                            <p:fltVal val="0"/>
                                          </p:val>
                                        </p:tav>
                                        <p:tav tm="100000">
                                          <p:val>
                                            <p:strVal val="#ppt_w"/>
                                          </p:val>
                                        </p:tav>
                                      </p:tavLst>
                                    </p:anim>
                                    <p:anim calcmode="lin" valueType="num">
                                      <p:cBhvr>
                                        <p:cTn id="50" dur="1000" fill="hold"/>
                                        <p:tgtEl>
                                          <p:spTgt spid="7">
                                            <p:graphicEl>
                                              <a:dgm id="{4FFD9E7D-D326-40B4-918B-42E3571E12BB}"/>
                                            </p:graphicEl>
                                          </p:spTgt>
                                        </p:tgtEl>
                                        <p:attrNameLst>
                                          <p:attrName>ppt_h</p:attrName>
                                        </p:attrNameLst>
                                      </p:cBhvr>
                                      <p:tavLst>
                                        <p:tav tm="0">
                                          <p:val>
                                            <p:fltVal val="0"/>
                                          </p:val>
                                        </p:tav>
                                        <p:tav tm="100000">
                                          <p:val>
                                            <p:strVal val="#ppt_h"/>
                                          </p:val>
                                        </p:tav>
                                      </p:tavLst>
                                    </p:anim>
                                    <p:anim calcmode="lin" valueType="num">
                                      <p:cBhvr>
                                        <p:cTn id="51" dur="1000" fill="hold"/>
                                        <p:tgtEl>
                                          <p:spTgt spid="7">
                                            <p:graphicEl>
                                              <a:dgm id="{4FFD9E7D-D326-40B4-918B-42E3571E12BB}"/>
                                            </p:graphicEl>
                                          </p:spTgt>
                                        </p:tgtEl>
                                        <p:attrNameLst>
                                          <p:attrName>style.rotation</p:attrName>
                                        </p:attrNameLst>
                                      </p:cBhvr>
                                      <p:tavLst>
                                        <p:tav tm="0">
                                          <p:val>
                                            <p:fltVal val="90"/>
                                          </p:val>
                                        </p:tav>
                                        <p:tav tm="100000">
                                          <p:val>
                                            <p:fltVal val="0"/>
                                          </p:val>
                                        </p:tav>
                                      </p:tavLst>
                                    </p:anim>
                                    <p:animEffect transition="in" filter="fade">
                                      <p:cBhvr>
                                        <p:cTn id="52" dur="1000"/>
                                        <p:tgtEl>
                                          <p:spTgt spid="7">
                                            <p:graphicEl>
                                              <a:dgm id="{4FFD9E7D-D326-40B4-918B-42E3571E12BB}"/>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iterate type="lt">
                                    <p:tmPct val="5000"/>
                                  </p:iterate>
                                  <p:childTnLst>
                                    <p:set>
                                      <p:cBhvr>
                                        <p:cTn id="56" dur="1" fill="hold">
                                          <p:stCondLst>
                                            <p:cond delay="0"/>
                                          </p:stCondLst>
                                        </p:cTn>
                                        <p:tgtEl>
                                          <p:spTgt spid="7">
                                            <p:graphicEl>
                                              <a:dgm id="{802CF4F2-606F-4BBD-A48E-9E1527BAAFAD}"/>
                                            </p:graphicEl>
                                          </p:spTgt>
                                        </p:tgtEl>
                                        <p:attrNameLst>
                                          <p:attrName>style.visibility</p:attrName>
                                        </p:attrNameLst>
                                      </p:cBhvr>
                                      <p:to>
                                        <p:strVal val="visible"/>
                                      </p:to>
                                    </p:set>
                                    <p:anim calcmode="lin" valueType="num">
                                      <p:cBhvr>
                                        <p:cTn id="57" dur="1000" fill="hold"/>
                                        <p:tgtEl>
                                          <p:spTgt spid="7">
                                            <p:graphicEl>
                                              <a:dgm id="{802CF4F2-606F-4BBD-A48E-9E1527BAAFAD}"/>
                                            </p:graphicEl>
                                          </p:spTgt>
                                        </p:tgtEl>
                                        <p:attrNameLst>
                                          <p:attrName>ppt_w</p:attrName>
                                        </p:attrNameLst>
                                      </p:cBhvr>
                                      <p:tavLst>
                                        <p:tav tm="0">
                                          <p:val>
                                            <p:fltVal val="0"/>
                                          </p:val>
                                        </p:tav>
                                        <p:tav tm="100000">
                                          <p:val>
                                            <p:strVal val="#ppt_w"/>
                                          </p:val>
                                        </p:tav>
                                      </p:tavLst>
                                    </p:anim>
                                    <p:anim calcmode="lin" valueType="num">
                                      <p:cBhvr>
                                        <p:cTn id="58" dur="1000" fill="hold"/>
                                        <p:tgtEl>
                                          <p:spTgt spid="7">
                                            <p:graphicEl>
                                              <a:dgm id="{802CF4F2-606F-4BBD-A48E-9E1527BAAFAD}"/>
                                            </p:graphicEl>
                                          </p:spTgt>
                                        </p:tgtEl>
                                        <p:attrNameLst>
                                          <p:attrName>ppt_h</p:attrName>
                                        </p:attrNameLst>
                                      </p:cBhvr>
                                      <p:tavLst>
                                        <p:tav tm="0">
                                          <p:val>
                                            <p:fltVal val="0"/>
                                          </p:val>
                                        </p:tav>
                                        <p:tav tm="100000">
                                          <p:val>
                                            <p:strVal val="#ppt_h"/>
                                          </p:val>
                                        </p:tav>
                                      </p:tavLst>
                                    </p:anim>
                                    <p:anim calcmode="lin" valueType="num">
                                      <p:cBhvr>
                                        <p:cTn id="59" dur="1000" fill="hold"/>
                                        <p:tgtEl>
                                          <p:spTgt spid="7">
                                            <p:graphicEl>
                                              <a:dgm id="{802CF4F2-606F-4BBD-A48E-9E1527BAAFAD}"/>
                                            </p:graphicEl>
                                          </p:spTgt>
                                        </p:tgtEl>
                                        <p:attrNameLst>
                                          <p:attrName>style.rotation</p:attrName>
                                        </p:attrNameLst>
                                      </p:cBhvr>
                                      <p:tavLst>
                                        <p:tav tm="0">
                                          <p:val>
                                            <p:fltVal val="90"/>
                                          </p:val>
                                        </p:tav>
                                        <p:tav tm="100000">
                                          <p:val>
                                            <p:fltVal val="0"/>
                                          </p:val>
                                        </p:tav>
                                      </p:tavLst>
                                    </p:anim>
                                    <p:animEffect transition="in" filter="fade">
                                      <p:cBhvr>
                                        <p:cTn id="60" dur="1000"/>
                                        <p:tgtEl>
                                          <p:spTgt spid="7">
                                            <p:graphicEl>
                                              <a:dgm id="{802CF4F2-606F-4BBD-A48E-9E1527BAAFAD}"/>
                                            </p:graphicEl>
                                          </p:spTgt>
                                        </p:tgtEl>
                                      </p:cBhvr>
                                    </p:animEffect>
                                  </p:childTnLst>
                                </p:cTn>
                              </p:par>
                              <p:par>
                                <p:cTn id="61" presetID="31" presetClass="entr" presetSubtype="0" fill="hold" grpId="0" nodeType="withEffect">
                                  <p:stCondLst>
                                    <p:cond delay="0"/>
                                  </p:stCondLst>
                                  <p:iterate type="lt">
                                    <p:tmPct val="5000"/>
                                  </p:iterate>
                                  <p:childTnLst>
                                    <p:set>
                                      <p:cBhvr>
                                        <p:cTn id="62" dur="1" fill="hold">
                                          <p:stCondLst>
                                            <p:cond delay="0"/>
                                          </p:stCondLst>
                                        </p:cTn>
                                        <p:tgtEl>
                                          <p:spTgt spid="7">
                                            <p:graphicEl>
                                              <a:dgm id="{781856AF-E0F2-43D8-9B42-5A3D8CE6099A}"/>
                                            </p:graphicEl>
                                          </p:spTgt>
                                        </p:tgtEl>
                                        <p:attrNameLst>
                                          <p:attrName>style.visibility</p:attrName>
                                        </p:attrNameLst>
                                      </p:cBhvr>
                                      <p:to>
                                        <p:strVal val="visible"/>
                                      </p:to>
                                    </p:set>
                                    <p:anim calcmode="lin" valueType="num">
                                      <p:cBhvr>
                                        <p:cTn id="63" dur="1000" fill="hold"/>
                                        <p:tgtEl>
                                          <p:spTgt spid="7">
                                            <p:graphicEl>
                                              <a:dgm id="{781856AF-E0F2-43D8-9B42-5A3D8CE6099A}"/>
                                            </p:graphicEl>
                                          </p:spTgt>
                                        </p:tgtEl>
                                        <p:attrNameLst>
                                          <p:attrName>ppt_w</p:attrName>
                                        </p:attrNameLst>
                                      </p:cBhvr>
                                      <p:tavLst>
                                        <p:tav tm="0">
                                          <p:val>
                                            <p:fltVal val="0"/>
                                          </p:val>
                                        </p:tav>
                                        <p:tav tm="100000">
                                          <p:val>
                                            <p:strVal val="#ppt_w"/>
                                          </p:val>
                                        </p:tav>
                                      </p:tavLst>
                                    </p:anim>
                                    <p:anim calcmode="lin" valueType="num">
                                      <p:cBhvr>
                                        <p:cTn id="64" dur="1000" fill="hold"/>
                                        <p:tgtEl>
                                          <p:spTgt spid="7">
                                            <p:graphicEl>
                                              <a:dgm id="{781856AF-E0F2-43D8-9B42-5A3D8CE6099A}"/>
                                            </p:graphicEl>
                                          </p:spTgt>
                                        </p:tgtEl>
                                        <p:attrNameLst>
                                          <p:attrName>ppt_h</p:attrName>
                                        </p:attrNameLst>
                                      </p:cBhvr>
                                      <p:tavLst>
                                        <p:tav tm="0">
                                          <p:val>
                                            <p:fltVal val="0"/>
                                          </p:val>
                                        </p:tav>
                                        <p:tav tm="100000">
                                          <p:val>
                                            <p:strVal val="#ppt_h"/>
                                          </p:val>
                                        </p:tav>
                                      </p:tavLst>
                                    </p:anim>
                                    <p:anim calcmode="lin" valueType="num">
                                      <p:cBhvr>
                                        <p:cTn id="65" dur="1000" fill="hold"/>
                                        <p:tgtEl>
                                          <p:spTgt spid="7">
                                            <p:graphicEl>
                                              <a:dgm id="{781856AF-E0F2-43D8-9B42-5A3D8CE6099A}"/>
                                            </p:graphicEl>
                                          </p:spTgt>
                                        </p:tgtEl>
                                        <p:attrNameLst>
                                          <p:attrName>style.rotation</p:attrName>
                                        </p:attrNameLst>
                                      </p:cBhvr>
                                      <p:tavLst>
                                        <p:tav tm="0">
                                          <p:val>
                                            <p:fltVal val="90"/>
                                          </p:val>
                                        </p:tav>
                                        <p:tav tm="100000">
                                          <p:val>
                                            <p:fltVal val="0"/>
                                          </p:val>
                                        </p:tav>
                                      </p:tavLst>
                                    </p:anim>
                                    <p:animEffect transition="in" filter="fade">
                                      <p:cBhvr>
                                        <p:cTn id="66" dur="1000"/>
                                        <p:tgtEl>
                                          <p:spTgt spid="7">
                                            <p:graphicEl>
                                              <a:dgm id="{781856AF-E0F2-43D8-9B42-5A3D8CE6099A}"/>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iterate type="lt">
                                    <p:tmPct val="5000"/>
                                  </p:iterate>
                                  <p:childTnLst>
                                    <p:set>
                                      <p:cBhvr>
                                        <p:cTn id="70" dur="1" fill="hold">
                                          <p:stCondLst>
                                            <p:cond delay="0"/>
                                          </p:stCondLst>
                                        </p:cTn>
                                        <p:tgtEl>
                                          <p:spTgt spid="7">
                                            <p:graphicEl>
                                              <a:dgm id="{FECB0E45-9C2B-4C32-BE59-CFD3EFA03954}"/>
                                            </p:graphicEl>
                                          </p:spTgt>
                                        </p:tgtEl>
                                        <p:attrNameLst>
                                          <p:attrName>style.visibility</p:attrName>
                                        </p:attrNameLst>
                                      </p:cBhvr>
                                      <p:to>
                                        <p:strVal val="visible"/>
                                      </p:to>
                                    </p:set>
                                    <p:anim calcmode="lin" valueType="num">
                                      <p:cBhvr>
                                        <p:cTn id="71" dur="1000" fill="hold"/>
                                        <p:tgtEl>
                                          <p:spTgt spid="7">
                                            <p:graphicEl>
                                              <a:dgm id="{FECB0E45-9C2B-4C32-BE59-CFD3EFA03954}"/>
                                            </p:graphicEl>
                                          </p:spTgt>
                                        </p:tgtEl>
                                        <p:attrNameLst>
                                          <p:attrName>ppt_w</p:attrName>
                                        </p:attrNameLst>
                                      </p:cBhvr>
                                      <p:tavLst>
                                        <p:tav tm="0">
                                          <p:val>
                                            <p:fltVal val="0"/>
                                          </p:val>
                                        </p:tav>
                                        <p:tav tm="100000">
                                          <p:val>
                                            <p:strVal val="#ppt_w"/>
                                          </p:val>
                                        </p:tav>
                                      </p:tavLst>
                                    </p:anim>
                                    <p:anim calcmode="lin" valueType="num">
                                      <p:cBhvr>
                                        <p:cTn id="72" dur="1000" fill="hold"/>
                                        <p:tgtEl>
                                          <p:spTgt spid="7">
                                            <p:graphicEl>
                                              <a:dgm id="{FECB0E45-9C2B-4C32-BE59-CFD3EFA03954}"/>
                                            </p:graphicEl>
                                          </p:spTgt>
                                        </p:tgtEl>
                                        <p:attrNameLst>
                                          <p:attrName>ppt_h</p:attrName>
                                        </p:attrNameLst>
                                      </p:cBhvr>
                                      <p:tavLst>
                                        <p:tav tm="0">
                                          <p:val>
                                            <p:fltVal val="0"/>
                                          </p:val>
                                        </p:tav>
                                        <p:tav tm="100000">
                                          <p:val>
                                            <p:strVal val="#ppt_h"/>
                                          </p:val>
                                        </p:tav>
                                      </p:tavLst>
                                    </p:anim>
                                    <p:anim calcmode="lin" valueType="num">
                                      <p:cBhvr>
                                        <p:cTn id="73" dur="1000" fill="hold"/>
                                        <p:tgtEl>
                                          <p:spTgt spid="7">
                                            <p:graphicEl>
                                              <a:dgm id="{FECB0E45-9C2B-4C32-BE59-CFD3EFA03954}"/>
                                            </p:graphicEl>
                                          </p:spTgt>
                                        </p:tgtEl>
                                        <p:attrNameLst>
                                          <p:attrName>style.rotation</p:attrName>
                                        </p:attrNameLst>
                                      </p:cBhvr>
                                      <p:tavLst>
                                        <p:tav tm="0">
                                          <p:val>
                                            <p:fltVal val="90"/>
                                          </p:val>
                                        </p:tav>
                                        <p:tav tm="100000">
                                          <p:val>
                                            <p:fltVal val="0"/>
                                          </p:val>
                                        </p:tav>
                                      </p:tavLst>
                                    </p:anim>
                                    <p:animEffect transition="in" filter="fade">
                                      <p:cBhvr>
                                        <p:cTn id="74" dur="1000"/>
                                        <p:tgtEl>
                                          <p:spTgt spid="7">
                                            <p:graphicEl>
                                              <a:dgm id="{FECB0E45-9C2B-4C32-BE59-CFD3EFA03954}"/>
                                            </p:graphicEl>
                                          </p:spTgt>
                                        </p:tgtEl>
                                      </p:cBhvr>
                                    </p:animEffect>
                                  </p:childTnLst>
                                </p:cTn>
                              </p:par>
                              <p:par>
                                <p:cTn id="75" presetID="31" presetClass="entr" presetSubtype="0" fill="hold" grpId="0" nodeType="withEffect">
                                  <p:stCondLst>
                                    <p:cond delay="0"/>
                                  </p:stCondLst>
                                  <p:iterate type="lt">
                                    <p:tmPct val="5000"/>
                                  </p:iterate>
                                  <p:childTnLst>
                                    <p:set>
                                      <p:cBhvr>
                                        <p:cTn id="76" dur="1" fill="hold">
                                          <p:stCondLst>
                                            <p:cond delay="0"/>
                                          </p:stCondLst>
                                        </p:cTn>
                                        <p:tgtEl>
                                          <p:spTgt spid="7">
                                            <p:graphicEl>
                                              <a:dgm id="{BCC2238F-7B66-4ED1-ABED-0B041EFB4E89}"/>
                                            </p:graphicEl>
                                          </p:spTgt>
                                        </p:tgtEl>
                                        <p:attrNameLst>
                                          <p:attrName>style.visibility</p:attrName>
                                        </p:attrNameLst>
                                      </p:cBhvr>
                                      <p:to>
                                        <p:strVal val="visible"/>
                                      </p:to>
                                    </p:set>
                                    <p:anim calcmode="lin" valueType="num">
                                      <p:cBhvr>
                                        <p:cTn id="77" dur="1000" fill="hold"/>
                                        <p:tgtEl>
                                          <p:spTgt spid="7">
                                            <p:graphicEl>
                                              <a:dgm id="{BCC2238F-7B66-4ED1-ABED-0B041EFB4E89}"/>
                                            </p:graphicEl>
                                          </p:spTgt>
                                        </p:tgtEl>
                                        <p:attrNameLst>
                                          <p:attrName>ppt_w</p:attrName>
                                        </p:attrNameLst>
                                      </p:cBhvr>
                                      <p:tavLst>
                                        <p:tav tm="0">
                                          <p:val>
                                            <p:fltVal val="0"/>
                                          </p:val>
                                        </p:tav>
                                        <p:tav tm="100000">
                                          <p:val>
                                            <p:strVal val="#ppt_w"/>
                                          </p:val>
                                        </p:tav>
                                      </p:tavLst>
                                    </p:anim>
                                    <p:anim calcmode="lin" valueType="num">
                                      <p:cBhvr>
                                        <p:cTn id="78" dur="1000" fill="hold"/>
                                        <p:tgtEl>
                                          <p:spTgt spid="7">
                                            <p:graphicEl>
                                              <a:dgm id="{BCC2238F-7B66-4ED1-ABED-0B041EFB4E89}"/>
                                            </p:graphicEl>
                                          </p:spTgt>
                                        </p:tgtEl>
                                        <p:attrNameLst>
                                          <p:attrName>ppt_h</p:attrName>
                                        </p:attrNameLst>
                                      </p:cBhvr>
                                      <p:tavLst>
                                        <p:tav tm="0">
                                          <p:val>
                                            <p:fltVal val="0"/>
                                          </p:val>
                                        </p:tav>
                                        <p:tav tm="100000">
                                          <p:val>
                                            <p:strVal val="#ppt_h"/>
                                          </p:val>
                                        </p:tav>
                                      </p:tavLst>
                                    </p:anim>
                                    <p:anim calcmode="lin" valueType="num">
                                      <p:cBhvr>
                                        <p:cTn id="79" dur="1000" fill="hold"/>
                                        <p:tgtEl>
                                          <p:spTgt spid="7">
                                            <p:graphicEl>
                                              <a:dgm id="{BCC2238F-7B66-4ED1-ABED-0B041EFB4E89}"/>
                                            </p:graphicEl>
                                          </p:spTgt>
                                        </p:tgtEl>
                                        <p:attrNameLst>
                                          <p:attrName>style.rotation</p:attrName>
                                        </p:attrNameLst>
                                      </p:cBhvr>
                                      <p:tavLst>
                                        <p:tav tm="0">
                                          <p:val>
                                            <p:fltVal val="90"/>
                                          </p:val>
                                        </p:tav>
                                        <p:tav tm="100000">
                                          <p:val>
                                            <p:fltVal val="0"/>
                                          </p:val>
                                        </p:tav>
                                      </p:tavLst>
                                    </p:anim>
                                    <p:animEffect transition="in" filter="fade">
                                      <p:cBhvr>
                                        <p:cTn id="80" dur="1000"/>
                                        <p:tgtEl>
                                          <p:spTgt spid="7">
                                            <p:graphicEl>
                                              <a:dgm id="{BCC2238F-7B66-4ED1-ABED-0B041EFB4E89}"/>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iterate type="lt">
                                    <p:tmPct val="5000"/>
                                  </p:iterate>
                                  <p:childTnLst>
                                    <p:set>
                                      <p:cBhvr>
                                        <p:cTn id="84" dur="1" fill="hold">
                                          <p:stCondLst>
                                            <p:cond delay="0"/>
                                          </p:stCondLst>
                                        </p:cTn>
                                        <p:tgtEl>
                                          <p:spTgt spid="7">
                                            <p:graphicEl>
                                              <a:dgm id="{A89302D9-A042-4731-A95A-8CFF017C1179}"/>
                                            </p:graphicEl>
                                          </p:spTgt>
                                        </p:tgtEl>
                                        <p:attrNameLst>
                                          <p:attrName>style.visibility</p:attrName>
                                        </p:attrNameLst>
                                      </p:cBhvr>
                                      <p:to>
                                        <p:strVal val="visible"/>
                                      </p:to>
                                    </p:set>
                                    <p:anim calcmode="lin" valueType="num">
                                      <p:cBhvr>
                                        <p:cTn id="85" dur="1000" fill="hold"/>
                                        <p:tgtEl>
                                          <p:spTgt spid="7">
                                            <p:graphicEl>
                                              <a:dgm id="{A89302D9-A042-4731-A95A-8CFF017C1179}"/>
                                            </p:graphicEl>
                                          </p:spTgt>
                                        </p:tgtEl>
                                        <p:attrNameLst>
                                          <p:attrName>ppt_w</p:attrName>
                                        </p:attrNameLst>
                                      </p:cBhvr>
                                      <p:tavLst>
                                        <p:tav tm="0">
                                          <p:val>
                                            <p:fltVal val="0"/>
                                          </p:val>
                                        </p:tav>
                                        <p:tav tm="100000">
                                          <p:val>
                                            <p:strVal val="#ppt_w"/>
                                          </p:val>
                                        </p:tav>
                                      </p:tavLst>
                                    </p:anim>
                                    <p:anim calcmode="lin" valueType="num">
                                      <p:cBhvr>
                                        <p:cTn id="86" dur="1000" fill="hold"/>
                                        <p:tgtEl>
                                          <p:spTgt spid="7">
                                            <p:graphicEl>
                                              <a:dgm id="{A89302D9-A042-4731-A95A-8CFF017C1179}"/>
                                            </p:graphicEl>
                                          </p:spTgt>
                                        </p:tgtEl>
                                        <p:attrNameLst>
                                          <p:attrName>ppt_h</p:attrName>
                                        </p:attrNameLst>
                                      </p:cBhvr>
                                      <p:tavLst>
                                        <p:tav tm="0">
                                          <p:val>
                                            <p:fltVal val="0"/>
                                          </p:val>
                                        </p:tav>
                                        <p:tav tm="100000">
                                          <p:val>
                                            <p:strVal val="#ppt_h"/>
                                          </p:val>
                                        </p:tav>
                                      </p:tavLst>
                                    </p:anim>
                                    <p:anim calcmode="lin" valueType="num">
                                      <p:cBhvr>
                                        <p:cTn id="87" dur="1000" fill="hold"/>
                                        <p:tgtEl>
                                          <p:spTgt spid="7">
                                            <p:graphicEl>
                                              <a:dgm id="{A89302D9-A042-4731-A95A-8CFF017C1179}"/>
                                            </p:graphicEl>
                                          </p:spTgt>
                                        </p:tgtEl>
                                        <p:attrNameLst>
                                          <p:attrName>style.rotation</p:attrName>
                                        </p:attrNameLst>
                                      </p:cBhvr>
                                      <p:tavLst>
                                        <p:tav tm="0">
                                          <p:val>
                                            <p:fltVal val="90"/>
                                          </p:val>
                                        </p:tav>
                                        <p:tav tm="100000">
                                          <p:val>
                                            <p:fltVal val="0"/>
                                          </p:val>
                                        </p:tav>
                                      </p:tavLst>
                                    </p:anim>
                                    <p:animEffect transition="in" filter="fade">
                                      <p:cBhvr>
                                        <p:cTn id="88" dur="1000"/>
                                        <p:tgtEl>
                                          <p:spTgt spid="7">
                                            <p:graphicEl>
                                              <a:dgm id="{A89302D9-A042-4731-A95A-8CFF017C1179}"/>
                                            </p:graphicEl>
                                          </p:spTgt>
                                        </p:tgtEl>
                                      </p:cBhvr>
                                    </p:animEffect>
                                  </p:childTnLst>
                                </p:cTn>
                              </p:par>
                              <p:par>
                                <p:cTn id="89" presetID="31" presetClass="entr" presetSubtype="0" fill="hold" grpId="0" nodeType="withEffect">
                                  <p:stCondLst>
                                    <p:cond delay="0"/>
                                  </p:stCondLst>
                                  <p:iterate type="lt">
                                    <p:tmPct val="5000"/>
                                  </p:iterate>
                                  <p:childTnLst>
                                    <p:set>
                                      <p:cBhvr>
                                        <p:cTn id="90" dur="1" fill="hold">
                                          <p:stCondLst>
                                            <p:cond delay="0"/>
                                          </p:stCondLst>
                                        </p:cTn>
                                        <p:tgtEl>
                                          <p:spTgt spid="7">
                                            <p:graphicEl>
                                              <a:dgm id="{CA50975E-8020-4B65-A281-E965709B2367}"/>
                                            </p:graphicEl>
                                          </p:spTgt>
                                        </p:tgtEl>
                                        <p:attrNameLst>
                                          <p:attrName>style.visibility</p:attrName>
                                        </p:attrNameLst>
                                      </p:cBhvr>
                                      <p:to>
                                        <p:strVal val="visible"/>
                                      </p:to>
                                    </p:set>
                                    <p:anim calcmode="lin" valueType="num">
                                      <p:cBhvr>
                                        <p:cTn id="91" dur="1000" fill="hold"/>
                                        <p:tgtEl>
                                          <p:spTgt spid="7">
                                            <p:graphicEl>
                                              <a:dgm id="{CA50975E-8020-4B65-A281-E965709B2367}"/>
                                            </p:graphicEl>
                                          </p:spTgt>
                                        </p:tgtEl>
                                        <p:attrNameLst>
                                          <p:attrName>ppt_w</p:attrName>
                                        </p:attrNameLst>
                                      </p:cBhvr>
                                      <p:tavLst>
                                        <p:tav tm="0">
                                          <p:val>
                                            <p:fltVal val="0"/>
                                          </p:val>
                                        </p:tav>
                                        <p:tav tm="100000">
                                          <p:val>
                                            <p:strVal val="#ppt_w"/>
                                          </p:val>
                                        </p:tav>
                                      </p:tavLst>
                                    </p:anim>
                                    <p:anim calcmode="lin" valueType="num">
                                      <p:cBhvr>
                                        <p:cTn id="92" dur="1000" fill="hold"/>
                                        <p:tgtEl>
                                          <p:spTgt spid="7">
                                            <p:graphicEl>
                                              <a:dgm id="{CA50975E-8020-4B65-A281-E965709B2367}"/>
                                            </p:graphicEl>
                                          </p:spTgt>
                                        </p:tgtEl>
                                        <p:attrNameLst>
                                          <p:attrName>ppt_h</p:attrName>
                                        </p:attrNameLst>
                                      </p:cBhvr>
                                      <p:tavLst>
                                        <p:tav tm="0">
                                          <p:val>
                                            <p:fltVal val="0"/>
                                          </p:val>
                                        </p:tav>
                                        <p:tav tm="100000">
                                          <p:val>
                                            <p:strVal val="#ppt_h"/>
                                          </p:val>
                                        </p:tav>
                                      </p:tavLst>
                                    </p:anim>
                                    <p:anim calcmode="lin" valueType="num">
                                      <p:cBhvr>
                                        <p:cTn id="93" dur="1000" fill="hold"/>
                                        <p:tgtEl>
                                          <p:spTgt spid="7">
                                            <p:graphicEl>
                                              <a:dgm id="{CA50975E-8020-4B65-A281-E965709B2367}"/>
                                            </p:graphicEl>
                                          </p:spTgt>
                                        </p:tgtEl>
                                        <p:attrNameLst>
                                          <p:attrName>style.rotation</p:attrName>
                                        </p:attrNameLst>
                                      </p:cBhvr>
                                      <p:tavLst>
                                        <p:tav tm="0">
                                          <p:val>
                                            <p:fltVal val="90"/>
                                          </p:val>
                                        </p:tav>
                                        <p:tav tm="100000">
                                          <p:val>
                                            <p:fltVal val="0"/>
                                          </p:val>
                                        </p:tav>
                                      </p:tavLst>
                                    </p:anim>
                                    <p:animEffect transition="in" filter="fade">
                                      <p:cBhvr>
                                        <p:cTn id="94" dur="1000"/>
                                        <p:tgtEl>
                                          <p:spTgt spid="7">
                                            <p:graphicEl>
                                              <a:dgm id="{CA50975E-8020-4B65-A281-E965709B2367}"/>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iterate type="lt">
                                    <p:tmPct val="5000"/>
                                  </p:iterate>
                                  <p:childTnLst>
                                    <p:set>
                                      <p:cBhvr>
                                        <p:cTn id="98" dur="1" fill="hold">
                                          <p:stCondLst>
                                            <p:cond delay="0"/>
                                          </p:stCondLst>
                                        </p:cTn>
                                        <p:tgtEl>
                                          <p:spTgt spid="7">
                                            <p:graphicEl>
                                              <a:dgm id="{CFB31F60-4A6C-418D-AA25-967D091FE2D0}"/>
                                            </p:graphicEl>
                                          </p:spTgt>
                                        </p:tgtEl>
                                        <p:attrNameLst>
                                          <p:attrName>style.visibility</p:attrName>
                                        </p:attrNameLst>
                                      </p:cBhvr>
                                      <p:to>
                                        <p:strVal val="visible"/>
                                      </p:to>
                                    </p:set>
                                    <p:anim calcmode="lin" valueType="num">
                                      <p:cBhvr>
                                        <p:cTn id="99" dur="1000" fill="hold"/>
                                        <p:tgtEl>
                                          <p:spTgt spid="7">
                                            <p:graphicEl>
                                              <a:dgm id="{CFB31F60-4A6C-418D-AA25-967D091FE2D0}"/>
                                            </p:graphicEl>
                                          </p:spTgt>
                                        </p:tgtEl>
                                        <p:attrNameLst>
                                          <p:attrName>ppt_w</p:attrName>
                                        </p:attrNameLst>
                                      </p:cBhvr>
                                      <p:tavLst>
                                        <p:tav tm="0">
                                          <p:val>
                                            <p:fltVal val="0"/>
                                          </p:val>
                                        </p:tav>
                                        <p:tav tm="100000">
                                          <p:val>
                                            <p:strVal val="#ppt_w"/>
                                          </p:val>
                                        </p:tav>
                                      </p:tavLst>
                                    </p:anim>
                                    <p:anim calcmode="lin" valueType="num">
                                      <p:cBhvr>
                                        <p:cTn id="100" dur="1000" fill="hold"/>
                                        <p:tgtEl>
                                          <p:spTgt spid="7">
                                            <p:graphicEl>
                                              <a:dgm id="{CFB31F60-4A6C-418D-AA25-967D091FE2D0}"/>
                                            </p:graphicEl>
                                          </p:spTgt>
                                        </p:tgtEl>
                                        <p:attrNameLst>
                                          <p:attrName>ppt_h</p:attrName>
                                        </p:attrNameLst>
                                      </p:cBhvr>
                                      <p:tavLst>
                                        <p:tav tm="0">
                                          <p:val>
                                            <p:fltVal val="0"/>
                                          </p:val>
                                        </p:tav>
                                        <p:tav tm="100000">
                                          <p:val>
                                            <p:strVal val="#ppt_h"/>
                                          </p:val>
                                        </p:tav>
                                      </p:tavLst>
                                    </p:anim>
                                    <p:anim calcmode="lin" valueType="num">
                                      <p:cBhvr>
                                        <p:cTn id="101" dur="1000" fill="hold"/>
                                        <p:tgtEl>
                                          <p:spTgt spid="7">
                                            <p:graphicEl>
                                              <a:dgm id="{CFB31F60-4A6C-418D-AA25-967D091FE2D0}"/>
                                            </p:graphicEl>
                                          </p:spTgt>
                                        </p:tgtEl>
                                        <p:attrNameLst>
                                          <p:attrName>style.rotation</p:attrName>
                                        </p:attrNameLst>
                                      </p:cBhvr>
                                      <p:tavLst>
                                        <p:tav tm="0">
                                          <p:val>
                                            <p:fltVal val="90"/>
                                          </p:val>
                                        </p:tav>
                                        <p:tav tm="100000">
                                          <p:val>
                                            <p:fltVal val="0"/>
                                          </p:val>
                                        </p:tav>
                                      </p:tavLst>
                                    </p:anim>
                                    <p:animEffect transition="in" filter="fade">
                                      <p:cBhvr>
                                        <p:cTn id="102" dur="1000"/>
                                        <p:tgtEl>
                                          <p:spTgt spid="7">
                                            <p:graphicEl>
                                              <a:dgm id="{CFB31F60-4A6C-418D-AA25-967D091FE2D0}"/>
                                            </p:graphicEl>
                                          </p:spTgt>
                                        </p:tgtEl>
                                      </p:cBhvr>
                                    </p:animEffect>
                                  </p:childTnLst>
                                </p:cTn>
                              </p:par>
                              <p:par>
                                <p:cTn id="103" presetID="31" presetClass="entr" presetSubtype="0" fill="hold" grpId="0" nodeType="withEffect">
                                  <p:stCondLst>
                                    <p:cond delay="0"/>
                                  </p:stCondLst>
                                  <p:iterate type="lt">
                                    <p:tmPct val="5000"/>
                                  </p:iterate>
                                  <p:childTnLst>
                                    <p:set>
                                      <p:cBhvr>
                                        <p:cTn id="104" dur="1" fill="hold">
                                          <p:stCondLst>
                                            <p:cond delay="0"/>
                                          </p:stCondLst>
                                        </p:cTn>
                                        <p:tgtEl>
                                          <p:spTgt spid="7">
                                            <p:graphicEl>
                                              <a:dgm id="{47DE8B57-F99C-4A96-9E19-8BD28B4283E9}"/>
                                            </p:graphicEl>
                                          </p:spTgt>
                                        </p:tgtEl>
                                        <p:attrNameLst>
                                          <p:attrName>style.visibility</p:attrName>
                                        </p:attrNameLst>
                                      </p:cBhvr>
                                      <p:to>
                                        <p:strVal val="visible"/>
                                      </p:to>
                                    </p:set>
                                    <p:anim calcmode="lin" valueType="num">
                                      <p:cBhvr>
                                        <p:cTn id="105" dur="1000" fill="hold"/>
                                        <p:tgtEl>
                                          <p:spTgt spid="7">
                                            <p:graphicEl>
                                              <a:dgm id="{47DE8B57-F99C-4A96-9E19-8BD28B4283E9}"/>
                                            </p:graphicEl>
                                          </p:spTgt>
                                        </p:tgtEl>
                                        <p:attrNameLst>
                                          <p:attrName>ppt_w</p:attrName>
                                        </p:attrNameLst>
                                      </p:cBhvr>
                                      <p:tavLst>
                                        <p:tav tm="0">
                                          <p:val>
                                            <p:fltVal val="0"/>
                                          </p:val>
                                        </p:tav>
                                        <p:tav tm="100000">
                                          <p:val>
                                            <p:strVal val="#ppt_w"/>
                                          </p:val>
                                        </p:tav>
                                      </p:tavLst>
                                    </p:anim>
                                    <p:anim calcmode="lin" valueType="num">
                                      <p:cBhvr>
                                        <p:cTn id="106" dur="1000" fill="hold"/>
                                        <p:tgtEl>
                                          <p:spTgt spid="7">
                                            <p:graphicEl>
                                              <a:dgm id="{47DE8B57-F99C-4A96-9E19-8BD28B4283E9}"/>
                                            </p:graphicEl>
                                          </p:spTgt>
                                        </p:tgtEl>
                                        <p:attrNameLst>
                                          <p:attrName>ppt_h</p:attrName>
                                        </p:attrNameLst>
                                      </p:cBhvr>
                                      <p:tavLst>
                                        <p:tav tm="0">
                                          <p:val>
                                            <p:fltVal val="0"/>
                                          </p:val>
                                        </p:tav>
                                        <p:tav tm="100000">
                                          <p:val>
                                            <p:strVal val="#ppt_h"/>
                                          </p:val>
                                        </p:tav>
                                      </p:tavLst>
                                    </p:anim>
                                    <p:anim calcmode="lin" valueType="num">
                                      <p:cBhvr>
                                        <p:cTn id="107" dur="1000" fill="hold"/>
                                        <p:tgtEl>
                                          <p:spTgt spid="7">
                                            <p:graphicEl>
                                              <a:dgm id="{47DE8B57-F99C-4A96-9E19-8BD28B4283E9}"/>
                                            </p:graphicEl>
                                          </p:spTgt>
                                        </p:tgtEl>
                                        <p:attrNameLst>
                                          <p:attrName>style.rotation</p:attrName>
                                        </p:attrNameLst>
                                      </p:cBhvr>
                                      <p:tavLst>
                                        <p:tav tm="0">
                                          <p:val>
                                            <p:fltVal val="90"/>
                                          </p:val>
                                        </p:tav>
                                        <p:tav tm="100000">
                                          <p:val>
                                            <p:fltVal val="0"/>
                                          </p:val>
                                        </p:tav>
                                      </p:tavLst>
                                    </p:anim>
                                    <p:animEffect transition="in" filter="fade">
                                      <p:cBhvr>
                                        <p:cTn id="108" dur="1000"/>
                                        <p:tgtEl>
                                          <p:spTgt spid="7">
                                            <p:graphicEl>
                                              <a:dgm id="{47DE8B57-F99C-4A96-9E19-8BD28B4283E9}"/>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iterate type="lt">
                                    <p:tmPct val="5000"/>
                                  </p:iterate>
                                  <p:childTnLst>
                                    <p:set>
                                      <p:cBhvr>
                                        <p:cTn id="112" dur="1" fill="hold">
                                          <p:stCondLst>
                                            <p:cond delay="0"/>
                                          </p:stCondLst>
                                        </p:cTn>
                                        <p:tgtEl>
                                          <p:spTgt spid="7">
                                            <p:graphicEl>
                                              <a:dgm id="{C49AF3A0-15A1-44CE-9F9D-3F50B63AAFCD}"/>
                                            </p:graphicEl>
                                          </p:spTgt>
                                        </p:tgtEl>
                                        <p:attrNameLst>
                                          <p:attrName>style.visibility</p:attrName>
                                        </p:attrNameLst>
                                      </p:cBhvr>
                                      <p:to>
                                        <p:strVal val="visible"/>
                                      </p:to>
                                    </p:set>
                                    <p:anim calcmode="lin" valueType="num">
                                      <p:cBhvr>
                                        <p:cTn id="113" dur="1000" fill="hold"/>
                                        <p:tgtEl>
                                          <p:spTgt spid="7">
                                            <p:graphicEl>
                                              <a:dgm id="{C49AF3A0-15A1-44CE-9F9D-3F50B63AAFCD}"/>
                                            </p:graphicEl>
                                          </p:spTgt>
                                        </p:tgtEl>
                                        <p:attrNameLst>
                                          <p:attrName>ppt_w</p:attrName>
                                        </p:attrNameLst>
                                      </p:cBhvr>
                                      <p:tavLst>
                                        <p:tav tm="0">
                                          <p:val>
                                            <p:fltVal val="0"/>
                                          </p:val>
                                        </p:tav>
                                        <p:tav tm="100000">
                                          <p:val>
                                            <p:strVal val="#ppt_w"/>
                                          </p:val>
                                        </p:tav>
                                      </p:tavLst>
                                    </p:anim>
                                    <p:anim calcmode="lin" valueType="num">
                                      <p:cBhvr>
                                        <p:cTn id="114" dur="1000" fill="hold"/>
                                        <p:tgtEl>
                                          <p:spTgt spid="7">
                                            <p:graphicEl>
                                              <a:dgm id="{C49AF3A0-15A1-44CE-9F9D-3F50B63AAFCD}"/>
                                            </p:graphicEl>
                                          </p:spTgt>
                                        </p:tgtEl>
                                        <p:attrNameLst>
                                          <p:attrName>ppt_h</p:attrName>
                                        </p:attrNameLst>
                                      </p:cBhvr>
                                      <p:tavLst>
                                        <p:tav tm="0">
                                          <p:val>
                                            <p:fltVal val="0"/>
                                          </p:val>
                                        </p:tav>
                                        <p:tav tm="100000">
                                          <p:val>
                                            <p:strVal val="#ppt_h"/>
                                          </p:val>
                                        </p:tav>
                                      </p:tavLst>
                                    </p:anim>
                                    <p:anim calcmode="lin" valueType="num">
                                      <p:cBhvr>
                                        <p:cTn id="115" dur="1000" fill="hold"/>
                                        <p:tgtEl>
                                          <p:spTgt spid="7">
                                            <p:graphicEl>
                                              <a:dgm id="{C49AF3A0-15A1-44CE-9F9D-3F50B63AAFCD}"/>
                                            </p:graphicEl>
                                          </p:spTgt>
                                        </p:tgtEl>
                                        <p:attrNameLst>
                                          <p:attrName>style.rotation</p:attrName>
                                        </p:attrNameLst>
                                      </p:cBhvr>
                                      <p:tavLst>
                                        <p:tav tm="0">
                                          <p:val>
                                            <p:fltVal val="90"/>
                                          </p:val>
                                        </p:tav>
                                        <p:tav tm="100000">
                                          <p:val>
                                            <p:fltVal val="0"/>
                                          </p:val>
                                        </p:tav>
                                      </p:tavLst>
                                    </p:anim>
                                    <p:animEffect transition="in" filter="fade">
                                      <p:cBhvr>
                                        <p:cTn id="116" dur="1000"/>
                                        <p:tgtEl>
                                          <p:spTgt spid="7">
                                            <p:graphicEl>
                                              <a:dgm id="{C49AF3A0-15A1-44CE-9F9D-3F50B63AAFCD}"/>
                                            </p:graphicEl>
                                          </p:spTgt>
                                        </p:tgtEl>
                                      </p:cBhvr>
                                    </p:animEffect>
                                  </p:childTnLst>
                                </p:cTn>
                              </p:par>
                              <p:par>
                                <p:cTn id="117" presetID="31" presetClass="entr" presetSubtype="0" fill="hold" grpId="0" nodeType="withEffect">
                                  <p:stCondLst>
                                    <p:cond delay="0"/>
                                  </p:stCondLst>
                                  <p:iterate type="lt">
                                    <p:tmPct val="5000"/>
                                  </p:iterate>
                                  <p:childTnLst>
                                    <p:set>
                                      <p:cBhvr>
                                        <p:cTn id="118" dur="1" fill="hold">
                                          <p:stCondLst>
                                            <p:cond delay="0"/>
                                          </p:stCondLst>
                                        </p:cTn>
                                        <p:tgtEl>
                                          <p:spTgt spid="7">
                                            <p:graphicEl>
                                              <a:dgm id="{3303198F-3F4D-4B0F-8300-E85A6481CCA0}"/>
                                            </p:graphicEl>
                                          </p:spTgt>
                                        </p:tgtEl>
                                        <p:attrNameLst>
                                          <p:attrName>style.visibility</p:attrName>
                                        </p:attrNameLst>
                                      </p:cBhvr>
                                      <p:to>
                                        <p:strVal val="visible"/>
                                      </p:to>
                                    </p:set>
                                    <p:anim calcmode="lin" valueType="num">
                                      <p:cBhvr>
                                        <p:cTn id="119" dur="1000" fill="hold"/>
                                        <p:tgtEl>
                                          <p:spTgt spid="7">
                                            <p:graphicEl>
                                              <a:dgm id="{3303198F-3F4D-4B0F-8300-E85A6481CCA0}"/>
                                            </p:graphicEl>
                                          </p:spTgt>
                                        </p:tgtEl>
                                        <p:attrNameLst>
                                          <p:attrName>ppt_w</p:attrName>
                                        </p:attrNameLst>
                                      </p:cBhvr>
                                      <p:tavLst>
                                        <p:tav tm="0">
                                          <p:val>
                                            <p:fltVal val="0"/>
                                          </p:val>
                                        </p:tav>
                                        <p:tav tm="100000">
                                          <p:val>
                                            <p:strVal val="#ppt_w"/>
                                          </p:val>
                                        </p:tav>
                                      </p:tavLst>
                                    </p:anim>
                                    <p:anim calcmode="lin" valueType="num">
                                      <p:cBhvr>
                                        <p:cTn id="120" dur="1000" fill="hold"/>
                                        <p:tgtEl>
                                          <p:spTgt spid="7">
                                            <p:graphicEl>
                                              <a:dgm id="{3303198F-3F4D-4B0F-8300-E85A6481CCA0}"/>
                                            </p:graphicEl>
                                          </p:spTgt>
                                        </p:tgtEl>
                                        <p:attrNameLst>
                                          <p:attrName>ppt_h</p:attrName>
                                        </p:attrNameLst>
                                      </p:cBhvr>
                                      <p:tavLst>
                                        <p:tav tm="0">
                                          <p:val>
                                            <p:fltVal val="0"/>
                                          </p:val>
                                        </p:tav>
                                        <p:tav tm="100000">
                                          <p:val>
                                            <p:strVal val="#ppt_h"/>
                                          </p:val>
                                        </p:tav>
                                      </p:tavLst>
                                    </p:anim>
                                    <p:anim calcmode="lin" valueType="num">
                                      <p:cBhvr>
                                        <p:cTn id="121" dur="1000" fill="hold"/>
                                        <p:tgtEl>
                                          <p:spTgt spid="7">
                                            <p:graphicEl>
                                              <a:dgm id="{3303198F-3F4D-4B0F-8300-E85A6481CCA0}"/>
                                            </p:graphicEl>
                                          </p:spTgt>
                                        </p:tgtEl>
                                        <p:attrNameLst>
                                          <p:attrName>style.rotation</p:attrName>
                                        </p:attrNameLst>
                                      </p:cBhvr>
                                      <p:tavLst>
                                        <p:tav tm="0">
                                          <p:val>
                                            <p:fltVal val="90"/>
                                          </p:val>
                                        </p:tav>
                                        <p:tav tm="100000">
                                          <p:val>
                                            <p:fltVal val="0"/>
                                          </p:val>
                                        </p:tav>
                                      </p:tavLst>
                                    </p:anim>
                                    <p:animEffect transition="in" filter="fade">
                                      <p:cBhvr>
                                        <p:cTn id="122" dur="1000"/>
                                        <p:tgtEl>
                                          <p:spTgt spid="7">
                                            <p:graphicEl>
                                              <a:dgm id="{3303198F-3F4D-4B0F-8300-E85A6481CCA0}"/>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iterate type="lt">
                                    <p:tmPct val="5000"/>
                                  </p:iterate>
                                  <p:childTnLst>
                                    <p:set>
                                      <p:cBhvr>
                                        <p:cTn id="126" dur="1" fill="hold">
                                          <p:stCondLst>
                                            <p:cond delay="0"/>
                                          </p:stCondLst>
                                        </p:cTn>
                                        <p:tgtEl>
                                          <p:spTgt spid="7">
                                            <p:graphicEl>
                                              <a:dgm id="{8925B12A-140E-44BC-A699-141B0026D718}"/>
                                            </p:graphicEl>
                                          </p:spTgt>
                                        </p:tgtEl>
                                        <p:attrNameLst>
                                          <p:attrName>style.visibility</p:attrName>
                                        </p:attrNameLst>
                                      </p:cBhvr>
                                      <p:to>
                                        <p:strVal val="visible"/>
                                      </p:to>
                                    </p:set>
                                    <p:anim calcmode="lin" valueType="num">
                                      <p:cBhvr>
                                        <p:cTn id="127" dur="1000" fill="hold"/>
                                        <p:tgtEl>
                                          <p:spTgt spid="7">
                                            <p:graphicEl>
                                              <a:dgm id="{8925B12A-140E-44BC-A699-141B0026D718}"/>
                                            </p:graphicEl>
                                          </p:spTgt>
                                        </p:tgtEl>
                                        <p:attrNameLst>
                                          <p:attrName>ppt_w</p:attrName>
                                        </p:attrNameLst>
                                      </p:cBhvr>
                                      <p:tavLst>
                                        <p:tav tm="0">
                                          <p:val>
                                            <p:fltVal val="0"/>
                                          </p:val>
                                        </p:tav>
                                        <p:tav tm="100000">
                                          <p:val>
                                            <p:strVal val="#ppt_w"/>
                                          </p:val>
                                        </p:tav>
                                      </p:tavLst>
                                    </p:anim>
                                    <p:anim calcmode="lin" valueType="num">
                                      <p:cBhvr>
                                        <p:cTn id="128" dur="1000" fill="hold"/>
                                        <p:tgtEl>
                                          <p:spTgt spid="7">
                                            <p:graphicEl>
                                              <a:dgm id="{8925B12A-140E-44BC-A699-141B0026D718}"/>
                                            </p:graphicEl>
                                          </p:spTgt>
                                        </p:tgtEl>
                                        <p:attrNameLst>
                                          <p:attrName>ppt_h</p:attrName>
                                        </p:attrNameLst>
                                      </p:cBhvr>
                                      <p:tavLst>
                                        <p:tav tm="0">
                                          <p:val>
                                            <p:fltVal val="0"/>
                                          </p:val>
                                        </p:tav>
                                        <p:tav tm="100000">
                                          <p:val>
                                            <p:strVal val="#ppt_h"/>
                                          </p:val>
                                        </p:tav>
                                      </p:tavLst>
                                    </p:anim>
                                    <p:anim calcmode="lin" valueType="num">
                                      <p:cBhvr>
                                        <p:cTn id="129" dur="1000" fill="hold"/>
                                        <p:tgtEl>
                                          <p:spTgt spid="7">
                                            <p:graphicEl>
                                              <a:dgm id="{8925B12A-140E-44BC-A699-141B0026D718}"/>
                                            </p:graphicEl>
                                          </p:spTgt>
                                        </p:tgtEl>
                                        <p:attrNameLst>
                                          <p:attrName>style.rotation</p:attrName>
                                        </p:attrNameLst>
                                      </p:cBhvr>
                                      <p:tavLst>
                                        <p:tav tm="0">
                                          <p:val>
                                            <p:fltVal val="90"/>
                                          </p:val>
                                        </p:tav>
                                        <p:tav tm="100000">
                                          <p:val>
                                            <p:fltVal val="0"/>
                                          </p:val>
                                        </p:tav>
                                      </p:tavLst>
                                    </p:anim>
                                    <p:animEffect transition="in" filter="fade">
                                      <p:cBhvr>
                                        <p:cTn id="130" dur="1000"/>
                                        <p:tgtEl>
                                          <p:spTgt spid="7">
                                            <p:graphicEl>
                                              <a:dgm id="{8925B12A-140E-44BC-A699-141B0026D718}"/>
                                            </p:graphicEl>
                                          </p:spTgt>
                                        </p:tgtEl>
                                      </p:cBhvr>
                                    </p:animEffect>
                                  </p:childTnLst>
                                </p:cTn>
                              </p:par>
                              <p:par>
                                <p:cTn id="131" presetID="31" presetClass="entr" presetSubtype="0" fill="hold" grpId="0" nodeType="withEffect">
                                  <p:stCondLst>
                                    <p:cond delay="0"/>
                                  </p:stCondLst>
                                  <p:iterate type="lt">
                                    <p:tmPct val="5000"/>
                                  </p:iterate>
                                  <p:childTnLst>
                                    <p:set>
                                      <p:cBhvr>
                                        <p:cTn id="132" dur="1" fill="hold">
                                          <p:stCondLst>
                                            <p:cond delay="0"/>
                                          </p:stCondLst>
                                        </p:cTn>
                                        <p:tgtEl>
                                          <p:spTgt spid="7">
                                            <p:graphicEl>
                                              <a:dgm id="{A4E135E1-7085-4664-B142-4882B9DAF156}"/>
                                            </p:graphicEl>
                                          </p:spTgt>
                                        </p:tgtEl>
                                        <p:attrNameLst>
                                          <p:attrName>style.visibility</p:attrName>
                                        </p:attrNameLst>
                                      </p:cBhvr>
                                      <p:to>
                                        <p:strVal val="visible"/>
                                      </p:to>
                                    </p:set>
                                    <p:anim calcmode="lin" valueType="num">
                                      <p:cBhvr>
                                        <p:cTn id="133" dur="1000" fill="hold"/>
                                        <p:tgtEl>
                                          <p:spTgt spid="7">
                                            <p:graphicEl>
                                              <a:dgm id="{A4E135E1-7085-4664-B142-4882B9DAF156}"/>
                                            </p:graphicEl>
                                          </p:spTgt>
                                        </p:tgtEl>
                                        <p:attrNameLst>
                                          <p:attrName>ppt_w</p:attrName>
                                        </p:attrNameLst>
                                      </p:cBhvr>
                                      <p:tavLst>
                                        <p:tav tm="0">
                                          <p:val>
                                            <p:fltVal val="0"/>
                                          </p:val>
                                        </p:tav>
                                        <p:tav tm="100000">
                                          <p:val>
                                            <p:strVal val="#ppt_w"/>
                                          </p:val>
                                        </p:tav>
                                      </p:tavLst>
                                    </p:anim>
                                    <p:anim calcmode="lin" valueType="num">
                                      <p:cBhvr>
                                        <p:cTn id="134" dur="1000" fill="hold"/>
                                        <p:tgtEl>
                                          <p:spTgt spid="7">
                                            <p:graphicEl>
                                              <a:dgm id="{A4E135E1-7085-4664-B142-4882B9DAF156}"/>
                                            </p:graphicEl>
                                          </p:spTgt>
                                        </p:tgtEl>
                                        <p:attrNameLst>
                                          <p:attrName>ppt_h</p:attrName>
                                        </p:attrNameLst>
                                      </p:cBhvr>
                                      <p:tavLst>
                                        <p:tav tm="0">
                                          <p:val>
                                            <p:fltVal val="0"/>
                                          </p:val>
                                        </p:tav>
                                        <p:tav tm="100000">
                                          <p:val>
                                            <p:strVal val="#ppt_h"/>
                                          </p:val>
                                        </p:tav>
                                      </p:tavLst>
                                    </p:anim>
                                    <p:anim calcmode="lin" valueType="num">
                                      <p:cBhvr>
                                        <p:cTn id="135" dur="1000" fill="hold"/>
                                        <p:tgtEl>
                                          <p:spTgt spid="7">
                                            <p:graphicEl>
                                              <a:dgm id="{A4E135E1-7085-4664-B142-4882B9DAF156}"/>
                                            </p:graphicEl>
                                          </p:spTgt>
                                        </p:tgtEl>
                                        <p:attrNameLst>
                                          <p:attrName>style.rotation</p:attrName>
                                        </p:attrNameLst>
                                      </p:cBhvr>
                                      <p:tavLst>
                                        <p:tav tm="0">
                                          <p:val>
                                            <p:fltVal val="90"/>
                                          </p:val>
                                        </p:tav>
                                        <p:tav tm="100000">
                                          <p:val>
                                            <p:fltVal val="0"/>
                                          </p:val>
                                        </p:tav>
                                      </p:tavLst>
                                    </p:anim>
                                    <p:animEffect transition="in" filter="fade">
                                      <p:cBhvr>
                                        <p:cTn id="136" dur="1000"/>
                                        <p:tgtEl>
                                          <p:spTgt spid="7">
                                            <p:graphicEl>
                                              <a:dgm id="{A4E135E1-7085-4664-B142-4882B9DAF156}"/>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31" presetClass="entr" presetSubtype="0" fill="hold" grpId="0" nodeType="clickEffect">
                                  <p:stCondLst>
                                    <p:cond delay="0"/>
                                  </p:stCondLst>
                                  <p:iterate type="lt">
                                    <p:tmPct val="5000"/>
                                  </p:iterate>
                                  <p:childTnLst>
                                    <p:set>
                                      <p:cBhvr>
                                        <p:cTn id="140" dur="1" fill="hold">
                                          <p:stCondLst>
                                            <p:cond delay="0"/>
                                          </p:stCondLst>
                                        </p:cTn>
                                        <p:tgtEl>
                                          <p:spTgt spid="7">
                                            <p:graphicEl>
                                              <a:dgm id="{22F1AF66-11C6-444B-AE69-5B326857C878}"/>
                                            </p:graphicEl>
                                          </p:spTgt>
                                        </p:tgtEl>
                                        <p:attrNameLst>
                                          <p:attrName>style.visibility</p:attrName>
                                        </p:attrNameLst>
                                      </p:cBhvr>
                                      <p:to>
                                        <p:strVal val="visible"/>
                                      </p:to>
                                    </p:set>
                                    <p:anim calcmode="lin" valueType="num">
                                      <p:cBhvr>
                                        <p:cTn id="141" dur="1000" fill="hold"/>
                                        <p:tgtEl>
                                          <p:spTgt spid="7">
                                            <p:graphicEl>
                                              <a:dgm id="{22F1AF66-11C6-444B-AE69-5B326857C878}"/>
                                            </p:graphicEl>
                                          </p:spTgt>
                                        </p:tgtEl>
                                        <p:attrNameLst>
                                          <p:attrName>ppt_w</p:attrName>
                                        </p:attrNameLst>
                                      </p:cBhvr>
                                      <p:tavLst>
                                        <p:tav tm="0">
                                          <p:val>
                                            <p:fltVal val="0"/>
                                          </p:val>
                                        </p:tav>
                                        <p:tav tm="100000">
                                          <p:val>
                                            <p:strVal val="#ppt_w"/>
                                          </p:val>
                                        </p:tav>
                                      </p:tavLst>
                                    </p:anim>
                                    <p:anim calcmode="lin" valueType="num">
                                      <p:cBhvr>
                                        <p:cTn id="142" dur="1000" fill="hold"/>
                                        <p:tgtEl>
                                          <p:spTgt spid="7">
                                            <p:graphicEl>
                                              <a:dgm id="{22F1AF66-11C6-444B-AE69-5B326857C878}"/>
                                            </p:graphicEl>
                                          </p:spTgt>
                                        </p:tgtEl>
                                        <p:attrNameLst>
                                          <p:attrName>ppt_h</p:attrName>
                                        </p:attrNameLst>
                                      </p:cBhvr>
                                      <p:tavLst>
                                        <p:tav tm="0">
                                          <p:val>
                                            <p:fltVal val="0"/>
                                          </p:val>
                                        </p:tav>
                                        <p:tav tm="100000">
                                          <p:val>
                                            <p:strVal val="#ppt_h"/>
                                          </p:val>
                                        </p:tav>
                                      </p:tavLst>
                                    </p:anim>
                                    <p:anim calcmode="lin" valueType="num">
                                      <p:cBhvr>
                                        <p:cTn id="143" dur="1000" fill="hold"/>
                                        <p:tgtEl>
                                          <p:spTgt spid="7">
                                            <p:graphicEl>
                                              <a:dgm id="{22F1AF66-11C6-444B-AE69-5B326857C878}"/>
                                            </p:graphicEl>
                                          </p:spTgt>
                                        </p:tgtEl>
                                        <p:attrNameLst>
                                          <p:attrName>style.rotation</p:attrName>
                                        </p:attrNameLst>
                                      </p:cBhvr>
                                      <p:tavLst>
                                        <p:tav tm="0">
                                          <p:val>
                                            <p:fltVal val="90"/>
                                          </p:val>
                                        </p:tav>
                                        <p:tav tm="100000">
                                          <p:val>
                                            <p:fltVal val="0"/>
                                          </p:val>
                                        </p:tav>
                                      </p:tavLst>
                                    </p:anim>
                                    <p:animEffect transition="in" filter="fade">
                                      <p:cBhvr>
                                        <p:cTn id="144" dur="1000"/>
                                        <p:tgtEl>
                                          <p:spTgt spid="7">
                                            <p:graphicEl>
                                              <a:dgm id="{22F1AF66-11C6-444B-AE69-5B326857C878}"/>
                                            </p:graphicEl>
                                          </p:spTgt>
                                        </p:tgtEl>
                                      </p:cBhvr>
                                    </p:animEffect>
                                  </p:childTnLst>
                                </p:cTn>
                              </p:par>
                              <p:par>
                                <p:cTn id="145" presetID="31" presetClass="entr" presetSubtype="0" fill="hold" grpId="0" nodeType="withEffect">
                                  <p:stCondLst>
                                    <p:cond delay="0"/>
                                  </p:stCondLst>
                                  <p:iterate type="lt">
                                    <p:tmPct val="5000"/>
                                  </p:iterate>
                                  <p:childTnLst>
                                    <p:set>
                                      <p:cBhvr>
                                        <p:cTn id="146" dur="1" fill="hold">
                                          <p:stCondLst>
                                            <p:cond delay="0"/>
                                          </p:stCondLst>
                                        </p:cTn>
                                        <p:tgtEl>
                                          <p:spTgt spid="7">
                                            <p:graphicEl>
                                              <a:dgm id="{6BAB8F54-E47F-4242-B2C8-7F9BAE73AEA3}"/>
                                            </p:graphicEl>
                                          </p:spTgt>
                                        </p:tgtEl>
                                        <p:attrNameLst>
                                          <p:attrName>style.visibility</p:attrName>
                                        </p:attrNameLst>
                                      </p:cBhvr>
                                      <p:to>
                                        <p:strVal val="visible"/>
                                      </p:to>
                                    </p:set>
                                    <p:anim calcmode="lin" valueType="num">
                                      <p:cBhvr>
                                        <p:cTn id="147" dur="1000" fill="hold"/>
                                        <p:tgtEl>
                                          <p:spTgt spid="7">
                                            <p:graphicEl>
                                              <a:dgm id="{6BAB8F54-E47F-4242-B2C8-7F9BAE73AEA3}"/>
                                            </p:graphicEl>
                                          </p:spTgt>
                                        </p:tgtEl>
                                        <p:attrNameLst>
                                          <p:attrName>ppt_w</p:attrName>
                                        </p:attrNameLst>
                                      </p:cBhvr>
                                      <p:tavLst>
                                        <p:tav tm="0">
                                          <p:val>
                                            <p:fltVal val="0"/>
                                          </p:val>
                                        </p:tav>
                                        <p:tav tm="100000">
                                          <p:val>
                                            <p:strVal val="#ppt_w"/>
                                          </p:val>
                                        </p:tav>
                                      </p:tavLst>
                                    </p:anim>
                                    <p:anim calcmode="lin" valueType="num">
                                      <p:cBhvr>
                                        <p:cTn id="148" dur="1000" fill="hold"/>
                                        <p:tgtEl>
                                          <p:spTgt spid="7">
                                            <p:graphicEl>
                                              <a:dgm id="{6BAB8F54-E47F-4242-B2C8-7F9BAE73AEA3}"/>
                                            </p:graphicEl>
                                          </p:spTgt>
                                        </p:tgtEl>
                                        <p:attrNameLst>
                                          <p:attrName>ppt_h</p:attrName>
                                        </p:attrNameLst>
                                      </p:cBhvr>
                                      <p:tavLst>
                                        <p:tav tm="0">
                                          <p:val>
                                            <p:fltVal val="0"/>
                                          </p:val>
                                        </p:tav>
                                        <p:tav tm="100000">
                                          <p:val>
                                            <p:strVal val="#ppt_h"/>
                                          </p:val>
                                        </p:tav>
                                      </p:tavLst>
                                    </p:anim>
                                    <p:anim calcmode="lin" valueType="num">
                                      <p:cBhvr>
                                        <p:cTn id="149" dur="1000" fill="hold"/>
                                        <p:tgtEl>
                                          <p:spTgt spid="7">
                                            <p:graphicEl>
                                              <a:dgm id="{6BAB8F54-E47F-4242-B2C8-7F9BAE73AEA3}"/>
                                            </p:graphicEl>
                                          </p:spTgt>
                                        </p:tgtEl>
                                        <p:attrNameLst>
                                          <p:attrName>style.rotation</p:attrName>
                                        </p:attrNameLst>
                                      </p:cBhvr>
                                      <p:tavLst>
                                        <p:tav tm="0">
                                          <p:val>
                                            <p:fltVal val="90"/>
                                          </p:val>
                                        </p:tav>
                                        <p:tav tm="100000">
                                          <p:val>
                                            <p:fltVal val="0"/>
                                          </p:val>
                                        </p:tav>
                                      </p:tavLst>
                                    </p:anim>
                                    <p:animEffect transition="in" filter="fade">
                                      <p:cBhvr>
                                        <p:cTn id="150" dur="1000"/>
                                        <p:tgtEl>
                                          <p:spTgt spid="7">
                                            <p:graphicEl>
                                              <a:dgm id="{6BAB8F54-E47F-4242-B2C8-7F9BAE73AEA3}"/>
                                            </p:graphicEl>
                                          </p:spTgt>
                                        </p:tgtEl>
                                      </p:cBhvr>
                                    </p:animEffect>
                                  </p:childTnLst>
                                </p:cTn>
                              </p:par>
                            </p:childTnLst>
                          </p:cTn>
                        </p:par>
                      </p:childTnLst>
                    </p:cTn>
                  </p:par>
                  <p:par>
                    <p:cTn id="151" fill="hold">
                      <p:stCondLst>
                        <p:cond delay="indefinite"/>
                      </p:stCondLst>
                      <p:childTnLst>
                        <p:par>
                          <p:cTn id="152" fill="hold">
                            <p:stCondLst>
                              <p:cond delay="0"/>
                            </p:stCondLst>
                            <p:childTnLst>
                              <p:par>
                                <p:cTn id="153" presetID="31" presetClass="entr" presetSubtype="0" fill="hold" grpId="0" nodeType="clickEffect">
                                  <p:stCondLst>
                                    <p:cond delay="0"/>
                                  </p:stCondLst>
                                  <p:iterate type="lt">
                                    <p:tmPct val="5000"/>
                                  </p:iterate>
                                  <p:childTnLst>
                                    <p:set>
                                      <p:cBhvr>
                                        <p:cTn id="154" dur="1" fill="hold">
                                          <p:stCondLst>
                                            <p:cond delay="0"/>
                                          </p:stCondLst>
                                        </p:cTn>
                                        <p:tgtEl>
                                          <p:spTgt spid="7">
                                            <p:graphicEl>
                                              <a:dgm id="{5A6E6464-1A03-4129-98DC-A65010963953}"/>
                                            </p:graphicEl>
                                          </p:spTgt>
                                        </p:tgtEl>
                                        <p:attrNameLst>
                                          <p:attrName>style.visibility</p:attrName>
                                        </p:attrNameLst>
                                      </p:cBhvr>
                                      <p:to>
                                        <p:strVal val="visible"/>
                                      </p:to>
                                    </p:set>
                                    <p:anim calcmode="lin" valueType="num">
                                      <p:cBhvr>
                                        <p:cTn id="155" dur="1000" fill="hold"/>
                                        <p:tgtEl>
                                          <p:spTgt spid="7">
                                            <p:graphicEl>
                                              <a:dgm id="{5A6E6464-1A03-4129-98DC-A65010963953}"/>
                                            </p:graphicEl>
                                          </p:spTgt>
                                        </p:tgtEl>
                                        <p:attrNameLst>
                                          <p:attrName>ppt_w</p:attrName>
                                        </p:attrNameLst>
                                      </p:cBhvr>
                                      <p:tavLst>
                                        <p:tav tm="0">
                                          <p:val>
                                            <p:fltVal val="0"/>
                                          </p:val>
                                        </p:tav>
                                        <p:tav tm="100000">
                                          <p:val>
                                            <p:strVal val="#ppt_w"/>
                                          </p:val>
                                        </p:tav>
                                      </p:tavLst>
                                    </p:anim>
                                    <p:anim calcmode="lin" valueType="num">
                                      <p:cBhvr>
                                        <p:cTn id="156" dur="1000" fill="hold"/>
                                        <p:tgtEl>
                                          <p:spTgt spid="7">
                                            <p:graphicEl>
                                              <a:dgm id="{5A6E6464-1A03-4129-98DC-A65010963953}"/>
                                            </p:graphicEl>
                                          </p:spTgt>
                                        </p:tgtEl>
                                        <p:attrNameLst>
                                          <p:attrName>ppt_h</p:attrName>
                                        </p:attrNameLst>
                                      </p:cBhvr>
                                      <p:tavLst>
                                        <p:tav tm="0">
                                          <p:val>
                                            <p:fltVal val="0"/>
                                          </p:val>
                                        </p:tav>
                                        <p:tav tm="100000">
                                          <p:val>
                                            <p:strVal val="#ppt_h"/>
                                          </p:val>
                                        </p:tav>
                                      </p:tavLst>
                                    </p:anim>
                                    <p:anim calcmode="lin" valueType="num">
                                      <p:cBhvr>
                                        <p:cTn id="157" dur="1000" fill="hold"/>
                                        <p:tgtEl>
                                          <p:spTgt spid="7">
                                            <p:graphicEl>
                                              <a:dgm id="{5A6E6464-1A03-4129-98DC-A65010963953}"/>
                                            </p:graphicEl>
                                          </p:spTgt>
                                        </p:tgtEl>
                                        <p:attrNameLst>
                                          <p:attrName>style.rotation</p:attrName>
                                        </p:attrNameLst>
                                      </p:cBhvr>
                                      <p:tavLst>
                                        <p:tav tm="0">
                                          <p:val>
                                            <p:fltVal val="90"/>
                                          </p:val>
                                        </p:tav>
                                        <p:tav tm="100000">
                                          <p:val>
                                            <p:fltVal val="0"/>
                                          </p:val>
                                        </p:tav>
                                      </p:tavLst>
                                    </p:anim>
                                    <p:animEffect transition="in" filter="fade">
                                      <p:cBhvr>
                                        <p:cTn id="158" dur="1000"/>
                                        <p:tgtEl>
                                          <p:spTgt spid="7">
                                            <p:graphicEl>
                                              <a:dgm id="{5A6E6464-1A03-4129-98DC-A65010963953}"/>
                                            </p:graphicEl>
                                          </p:spTgt>
                                        </p:tgtEl>
                                      </p:cBhvr>
                                    </p:animEffect>
                                  </p:childTnLst>
                                </p:cTn>
                              </p:par>
                              <p:par>
                                <p:cTn id="159" presetID="31" presetClass="entr" presetSubtype="0" fill="hold" grpId="0" nodeType="withEffect">
                                  <p:stCondLst>
                                    <p:cond delay="0"/>
                                  </p:stCondLst>
                                  <p:iterate type="lt">
                                    <p:tmPct val="5000"/>
                                  </p:iterate>
                                  <p:childTnLst>
                                    <p:set>
                                      <p:cBhvr>
                                        <p:cTn id="160" dur="1" fill="hold">
                                          <p:stCondLst>
                                            <p:cond delay="0"/>
                                          </p:stCondLst>
                                        </p:cTn>
                                        <p:tgtEl>
                                          <p:spTgt spid="7">
                                            <p:graphicEl>
                                              <a:dgm id="{D3C02DE9-83FA-4541-BADA-708F4D60449E}"/>
                                            </p:graphicEl>
                                          </p:spTgt>
                                        </p:tgtEl>
                                        <p:attrNameLst>
                                          <p:attrName>style.visibility</p:attrName>
                                        </p:attrNameLst>
                                      </p:cBhvr>
                                      <p:to>
                                        <p:strVal val="visible"/>
                                      </p:to>
                                    </p:set>
                                    <p:anim calcmode="lin" valueType="num">
                                      <p:cBhvr>
                                        <p:cTn id="161" dur="1000" fill="hold"/>
                                        <p:tgtEl>
                                          <p:spTgt spid="7">
                                            <p:graphicEl>
                                              <a:dgm id="{D3C02DE9-83FA-4541-BADA-708F4D60449E}"/>
                                            </p:graphicEl>
                                          </p:spTgt>
                                        </p:tgtEl>
                                        <p:attrNameLst>
                                          <p:attrName>ppt_w</p:attrName>
                                        </p:attrNameLst>
                                      </p:cBhvr>
                                      <p:tavLst>
                                        <p:tav tm="0">
                                          <p:val>
                                            <p:fltVal val="0"/>
                                          </p:val>
                                        </p:tav>
                                        <p:tav tm="100000">
                                          <p:val>
                                            <p:strVal val="#ppt_w"/>
                                          </p:val>
                                        </p:tav>
                                      </p:tavLst>
                                    </p:anim>
                                    <p:anim calcmode="lin" valueType="num">
                                      <p:cBhvr>
                                        <p:cTn id="162" dur="1000" fill="hold"/>
                                        <p:tgtEl>
                                          <p:spTgt spid="7">
                                            <p:graphicEl>
                                              <a:dgm id="{D3C02DE9-83FA-4541-BADA-708F4D60449E}"/>
                                            </p:graphicEl>
                                          </p:spTgt>
                                        </p:tgtEl>
                                        <p:attrNameLst>
                                          <p:attrName>ppt_h</p:attrName>
                                        </p:attrNameLst>
                                      </p:cBhvr>
                                      <p:tavLst>
                                        <p:tav tm="0">
                                          <p:val>
                                            <p:fltVal val="0"/>
                                          </p:val>
                                        </p:tav>
                                        <p:tav tm="100000">
                                          <p:val>
                                            <p:strVal val="#ppt_h"/>
                                          </p:val>
                                        </p:tav>
                                      </p:tavLst>
                                    </p:anim>
                                    <p:anim calcmode="lin" valueType="num">
                                      <p:cBhvr>
                                        <p:cTn id="163" dur="1000" fill="hold"/>
                                        <p:tgtEl>
                                          <p:spTgt spid="7">
                                            <p:graphicEl>
                                              <a:dgm id="{D3C02DE9-83FA-4541-BADA-708F4D60449E}"/>
                                            </p:graphicEl>
                                          </p:spTgt>
                                        </p:tgtEl>
                                        <p:attrNameLst>
                                          <p:attrName>style.rotation</p:attrName>
                                        </p:attrNameLst>
                                      </p:cBhvr>
                                      <p:tavLst>
                                        <p:tav tm="0">
                                          <p:val>
                                            <p:fltVal val="90"/>
                                          </p:val>
                                        </p:tav>
                                        <p:tav tm="100000">
                                          <p:val>
                                            <p:fltVal val="0"/>
                                          </p:val>
                                        </p:tav>
                                      </p:tavLst>
                                    </p:anim>
                                    <p:animEffect transition="in" filter="fade">
                                      <p:cBhvr>
                                        <p:cTn id="164" dur="1000"/>
                                        <p:tgtEl>
                                          <p:spTgt spid="7">
                                            <p:graphicEl>
                                              <a:dgm id="{D3C02DE9-83FA-4541-BADA-708F4D60449E}"/>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31" presetClass="entr" presetSubtype="0" fill="hold" grpId="0" nodeType="clickEffect">
                                  <p:stCondLst>
                                    <p:cond delay="0"/>
                                  </p:stCondLst>
                                  <p:iterate type="lt">
                                    <p:tmPct val="5000"/>
                                  </p:iterate>
                                  <p:childTnLst>
                                    <p:set>
                                      <p:cBhvr>
                                        <p:cTn id="168" dur="1" fill="hold">
                                          <p:stCondLst>
                                            <p:cond delay="0"/>
                                          </p:stCondLst>
                                        </p:cTn>
                                        <p:tgtEl>
                                          <p:spTgt spid="7">
                                            <p:graphicEl>
                                              <a:dgm id="{5CA9D674-9E76-45CE-B1E8-985CCFD7BCAF}"/>
                                            </p:graphicEl>
                                          </p:spTgt>
                                        </p:tgtEl>
                                        <p:attrNameLst>
                                          <p:attrName>style.visibility</p:attrName>
                                        </p:attrNameLst>
                                      </p:cBhvr>
                                      <p:to>
                                        <p:strVal val="visible"/>
                                      </p:to>
                                    </p:set>
                                    <p:anim calcmode="lin" valueType="num">
                                      <p:cBhvr>
                                        <p:cTn id="169" dur="1000" fill="hold"/>
                                        <p:tgtEl>
                                          <p:spTgt spid="7">
                                            <p:graphicEl>
                                              <a:dgm id="{5CA9D674-9E76-45CE-B1E8-985CCFD7BCAF}"/>
                                            </p:graphicEl>
                                          </p:spTgt>
                                        </p:tgtEl>
                                        <p:attrNameLst>
                                          <p:attrName>ppt_w</p:attrName>
                                        </p:attrNameLst>
                                      </p:cBhvr>
                                      <p:tavLst>
                                        <p:tav tm="0">
                                          <p:val>
                                            <p:fltVal val="0"/>
                                          </p:val>
                                        </p:tav>
                                        <p:tav tm="100000">
                                          <p:val>
                                            <p:strVal val="#ppt_w"/>
                                          </p:val>
                                        </p:tav>
                                      </p:tavLst>
                                    </p:anim>
                                    <p:anim calcmode="lin" valueType="num">
                                      <p:cBhvr>
                                        <p:cTn id="170" dur="1000" fill="hold"/>
                                        <p:tgtEl>
                                          <p:spTgt spid="7">
                                            <p:graphicEl>
                                              <a:dgm id="{5CA9D674-9E76-45CE-B1E8-985CCFD7BCAF}"/>
                                            </p:graphicEl>
                                          </p:spTgt>
                                        </p:tgtEl>
                                        <p:attrNameLst>
                                          <p:attrName>ppt_h</p:attrName>
                                        </p:attrNameLst>
                                      </p:cBhvr>
                                      <p:tavLst>
                                        <p:tav tm="0">
                                          <p:val>
                                            <p:fltVal val="0"/>
                                          </p:val>
                                        </p:tav>
                                        <p:tav tm="100000">
                                          <p:val>
                                            <p:strVal val="#ppt_h"/>
                                          </p:val>
                                        </p:tav>
                                      </p:tavLst>
                                    </p:anim>
                                    <p:anim calcmode="lin" valueType="num">
                                      <p:cBhvr>
                                        <p:cTn id="171" dur="1000" fill="hold"/>
                                        <p:tgtEl>
                                          <p:spTgt spid="7">
                                            <p:graphicEl>
                                              <a:dgm id="{5CA9D674-9E76-45CE-B1E8-985CCFD7BCAF}"/>
                                            </p:graphicEl>
                                          </p:spTgt>
                                        </p:tgtEl>
                                        <p:attrNameLst>
                                          <p:attrName>style.rotation</p:attrName>
                                        </p:attrNameLst>
                                      </p:cBhvr>
                                      <p:tavLst>
                                        <p:tav tm="0">
                                          <p:val>
                                            <p:fltVal val="90"/>
                                          </p:val>
                                        </p:tav>
                                        <p:tav tm="100000">
                                          <p:val>
                                            <p:fltVal val="0"/>
                                          </p:val>
                                        </p:tav>
                                      </p:tavLst>
                                    </p:anim>
                                    <p:animEffect transition="in" filter="fade">
                                      <p:cBhvr>
                                        <p:cTn id="172" dur="1000"/>
                                        <p:tgtEl>
                                          <p:spTgt spid="7">
                                            <p:graphicEl>
                                              <a:dgm id="{5CA9D674-9E76-45CE-B1E8-985CCFD7BCAF}"/>
                                            </p:graphicEl>
                                          </p:spTgt>
                                        </p:tgtEl>
                                      </p:cBhvr>
                                    </p:animEffect>
                                  </p:childTnLst>
                                </p:cTn>
                              </p:par>
                              <p:par>
                                <p:cTn id="173" presetID="31" presetClass="entr" presetSubtype="0" fill="hold" grpId="0" nodeType="withEffect">
                                  <p:stCondLst>
                                    <p:cond delay="0"/>
                                  </p:stCondLst>
                                  <p:iterate type="lt">
                                    <p:tmPct val="5000"/>
                                  </p:iterate>
                                  <p:childTnLst>
                                    <p:set>
                                      <p:cBhvr>
                                        <p:cTn id="174" dur="1" fill="hold">
                                          <p:stCondLst>
                                            <p:cond delay="0"/>
                                          </p:stCondLst>
                                        </p:cTn>
                                        <p:tgtEl>
                                          <p:spTgt spid="7">
                                            <p:graphicEl>
                                              <a:dgm id="{6A811C19-6FB6-41DA-AF1E-72200963ACDC}"/>
                                            </p:graphicEl>
                                          </p:spTgt>
                                        </p:tgtEl>
                                        <p:attrNameLst>
                                          <p:attrName>style.visibility</p:attrName>
                                        </p:attrNameLst>
                                      </p:cBhvr>
                                      <p:to>
                                        <p:strVal val="visible"/>
                                      </p:to>
                                    </p:set>
                                    <p:anim calcmode="lin" valueType="num">
                                      <p:cBhvr>
                                        <p:cTn id="175" dur="1000" fill="hold"/>
                                        <p:tgtEl>
                                          <p:spTgt spid="7">
                                            <p:graphicEl>
                                              <a:dgm id="{6A811C19-6FB6-41DA-AF1E-72200963ACDC}"/>
                                            </p:graphicEl>
                                          </p:spTgt>
                                        </p:tgtEl>
                                        <p:attrNameLst>
                                          <p:attrName>ppt_w</p:attrName>
                                        </p:attrNameLst>
                                      </p:cBhvr>
                                      <p:tavLst>
                                        <p:tav tm="0">
                                          <p:val>
                                            <p:fltVal val="0"/>
                                          </p:val>
                                        </p:tav>
                                        <p:tav tm="100000">
                                          <p:val>
                                            <p:strVal val="#ppt_w"/>
                                          </p:val>
                                        </p:tav>
                                      </p:tavLst>
                                    </p:anim>
                                    <p:anim calcmode="lin" valueType="num">
                                      <p:cBhvr>
                                        <p:cTn id="176" dur="1000" fill="hold"/>
                                        <p:tgtEl>
                                          <p:spTgt spid="7">
                                            <p:graphicEl>
                                              <a:dgm id="{6A811C19-6FB6-41DA-AF1E-72200963ACDC}"/>
                                            </p:graphicEl>
                                          </p:spTgt>
                                        </p:tgtEl>
                                        <p:attrNameLst>
                                          <p:attrName>ppt_h</p:attrName>
                                        </p:attrNameLst>
                                      </p:cBhvr>
                                      <p:tavLst>
                                        <p:tav tm="0">
                                          <p:val>
                                            <p:fltVal val="0"/>
                                          </p:val>
                                        </p:tav>
                                        <p:tav tm="100000">
                                          <p:val>
                                            <p:strVal val="#ppt_h"/>
                                          </p:val>
                                        </p:tav>
                                      </p:tavLst>
                                    </p:anim>
                                    <p:anim calcmode="lin" valueType="num">
                                      <p:cBhvr>
                                        <p:cTn id="177" dur="1000" fill="hold"/>
                                        <p:tgtEl>
                                          <p:spTgt spid="7">
                                            <p:graphicEl>
                                              <a:dgm id="{6A811C19-6FB6-41DA-AF1E-72200963ACDC}"/>
                                            </p:graphicEl>
                                          </p:spTgt>
                                        </p:tgtEl>
                                        <p:attrNameLst>
                                          <p:attrName>style.rotation</p:attrName>
                                        </p:attrNameLst>
                                      </p:cBhvr>
                                      <p:tavLst>
                                        <p:tav tm="0">
                                          <p:val>
                                            <p:fltVal val="90"/>
                                          </p:val>
                                        </p:tav>
                                        <p:tav tm="100000">
                                          <p:val>
                                            <p:fltVal val="0"/>
                                          </p:val>
                                        </p:tav>
                                      </p:tavLst>
                                    </p:anim>
                                    <p:animEffect transition="in" filter="fade">
                                      <p:cBhvr>
                                        <p:cTn id="178" dur="1000"/>
                                        <p:tgtEl>
                                          <p:spTgt spid="7">
                                            <p:graphicEl>
                                              <a:dgm id="{6A811C19-6FB6-41DA-AF1E-72200963ACDC}"/>
                                            </p:graphicEl>
                                          </p:spTgt>
                                        </p:tgtEl>
                                      </p:cBhvr>
                                    </p:animEffect>
                                  </p:childTnLst>
                                </p:cTn>
                              </p:par>
                            </p:childTnLst>
                          </p:cTn>
                        </p:par>
                      </p:childTnLst>
                    </p:cTn>
                  </p:par>
                  <p:par>
                    <p:cTn id="179" fill="hold">
                      <p:stCondLst>
                        <p:cond delay="indefinite"/>
                      </p:stCondLst>
                      <p:childTnLst>
                        <p:par>
                          <p:cTn id="180" fill="hold">
                            <p:stCondLst>
                              <p:cond delay="0"/>
                            </p:stCondLst>
                            <p:childTnLst>
                              <p:par>
                                <p:cTn id="181" presetID="31" presetClass="entr" presetSubtype="0" fill="hold" grpId="0" nodeType="clickEffect">
                                  <p:stCondLst>
                                    <p:cond delay="0"/>
                                  </p:stCondLst>
                                  <p:iterate type="lt">
                                    <p:tmPct val="5000"/>
                                  </p:iterate>
                                  <p:childTnLst>
                                    <p:set>
                                      <p:cBhvr>
                                        <p:cTn id="182" dur="1" fill="hold">
                                          <p:stCondLst>
                                            <p:cond delay="0"/>
                                          </p:stCondLst>
                                        </p:cTn>
                                        <p:tgtEl>
                                          <p:spTgt spid="7">
                                            <p:graphicEl>
                                              <a:dgm id="{85383170-15F7-466D-A1D0-62EEE27AEFD4}"/>
                                            </p:graphicEl>
                                          </p:spTgt>
                                        </p:tgtEl>
                                        <p:attrNameLst>
                                          <p:attrName>style.visibility</p:attrName>
                                        </p:attrNameLst>
                                      </p:cBhvr>
                                      <p:to>
                                        <p:strVal val="visible"/>
                                      </p:to>
                                    </p:set>
                                    <p:anim calcmode="lin" valueType="num">
                                      <p:cBhvr>
                                        <p:cTn id="183" dur="1000" fill="hold"/>
                                        <p:tgtEl>
                                          <p:spTgt spid="7">
                                            <p:graphicEl>
                                              <a:dgm id="{85383170-15F7-466D-A1D0-62EEE27AEFD4}"/>
                                            </p:graphicEl>
                                          </p:spTgt>
                                        </p:tgtEl>
                                        <p:attrNameLst>
                                          <p:attrName>ppt_w</p:attrName>
                                        </p:attrNameLst>
                                      </p:cBhvr>
                                      <p:tavLst>
                                        <p:tav tm="0">
                                          <p:val>
                                            <p:fltVal val="0"/>
                                          </p:val>
                                        </p:tav>
                                        <p:tav tm="100000">
                                          <p:val>
                                            <p:strVal val="#ppt_w"/>
                                          </p:val>
                                        </p:tav>
                                      </p:tavLst>
                                    </p:anim>
                                    <p:anim calcmode="lin" valueType="num">
                                      <p:cBhvr>
                                        <p:cTn id="184" dur="1000" fill="hold"/>
                                        <p:tgtEl>
                                          <p:spTgt spid="7">
                                            <p:graphicEl>
                                              <a:dgm id="{85383170-15F7-466D-A1D0-62EEE27AEFD4}"/>
                                            </p:graphicEl>
                                          </p:spTgt>
                                        </p:tgtEl>
                                        <p:attrNameLst>
                                          <p:attrName>ppt_h</p:attrName>
                                        </p:attrNameLst>
                                      </p:cBhvr>
                                      <p:tavLst>
                                        <p:tav tm="0">
                                          <p:val>
                                            <p:fltVal val="0"/>
                                          </p:val>
                                        </p:tav>
                                        <p:tav tm="100000">
                                          <p:val>
                                            <p:strVal val="#ppt_h"/>
                                          </p:val>
                                        </p:tav>
                                      </p:tavLst>
                                    </p:anim>
                                    <p:anim calcmode="lin" valueType="num">
                                      <p:cBhvr>
                                        <p:cTn id="185" dur="1000" fill="hold"/>
                                        <p:tgtEl>
                                          <p:spTgt spid="7">
                                            <p:graphicEl>
                                              <a:dgm id="{85383170-15F7-466D-A1D0-62EEE27AEFD4}"/>
                                            </p:graphicEl>
                                          </p:spTgt>
                                        </p:tgtEl>
                                        <p:attrNameLst>
                                          <p:attrName>style.rotation</p:attrName>
                                        </p:attrNameLst>
                                      </p:cBhvr>
                                      <p:tavLst>
                                        <p:tav tm="0">
                                          <p:val>
                                            <p:fltVal val="90"/>
                                          </p:val>
                                        </p:tav>
                                        <p:tav tm="100000">
                                          <p:val>
                                            <p:fltVal val="0"/>
                                          </p:val>
                                        </p:tav>
                                      </p:tavLst>
                                    </p:anim>
                                    <p:animEffect transition="in" filter="fade">
                                      <p:cBhvr>
                                        <p:cTn id="186" dur="1000"/>
                                        <p:tgtEl>
                                          <p:spTgt spid="7">
                                            <p:graphicEl>
                                              <a:dgm id="{85383170-15F7-466D-A1D0-62EEE27AEFD4}"/>
                                            </p:graphicEl>
                                          </p:spTgt>
                                        </p:tgtEl>
                                      </p:cBhvr>
                                    </p:animEffect>
                                  </p:childTnLst>
                                </p:cTn>
                              </p:par>
                              <p:par>
                                <p:cTn id="187" presetID="31" presetClass="entr" presetSubtype="0" fill="hold" grpId="0" nodeType="withEffect">
                                  <p:stCondLst>
                                    <p:cond delay="0"/>
                                  </p:stCondLst>
                                  <p:iterate type="lt">
                                    <p:tmPct val="5000"/>
                                  </p:iterate>
                                  <p:childTnLst>
                                    <p:set>
                                      <p:cBhvr>
                                        <p:cTn id="188" dur="1" fill="hold">
                                          <p:stCondLst>
                                            <p:cond delay="0"/>
                                          </p:stCondLst>
                                        </p:cTn>
                                        <p:tgtEl>
                                          <p:spTgt spid="7">
                                            <p:graphicEl>
                                              <a:dgm id="{90A20EA8-601E-440C-9C4F-390CC628A45C}"/>
                                            </p:graphicEl>
                                          </p:spTgt>
                                        </p:tgtEl>
                                        <p:attrNameLst>
                                          <p:attrName>style.visibility</p:attrName>
                                        </p:attrNameLst>
                                      </p:cBhvr>
                                      <p:to>
                                        <p:strVal val="visible"/>
                                      </p:to>
                                    </p:set>
                                    <p:anim calcmode="lin" valueType="num">
                                      <p:cBhvr>
                                        <p:cTn id="189" dur="1000" fill="hold"/>
                                        <p:tgtEl>
                                          <p:spTgt spid="7">
                                            <p:graphicEl>
                                              <a:dgm id="{90A20EA8-601E-440C-9C4F-390CC628A45C}"/>
                                            </p:graphicEl>
                                          </p:spTgt>
                                        </p:tgtEl>
                                        <p:attrNameLst>
                                          <p:attrName>ppt_w</p:attrName>
                                        </p:attrNameLst>
                                      </p:cBhvr>
                                      <p:tavLst>
                                        <p:tav tm="0">
                                          <p:val>
                                            <p:fltVal val="0"/>
                                          </p:val>
                                        </p:tav>
                                        <p:tav tm="100000">
                                          <p:val>
                                            <p:strVal val="#ppt_w"/>
                                          </p:val>
                                        </p:tav>
                                      </p:tavLst>
                                    </p:anim>
                                    <p:anim calcmode="lin" valueType="num">
                                      <p:cBhvr>
                                        <p:cTn id="190" dur="1000" fill="hold"/>
                                        <p:tgtEl>
                                          <p:spTgt spid="7">
                                            <p:graphicEl>
                                              <a:dgm id="{90A20EA8-601E-440C-9C4F-390CC628A45C}"/>
                                            </p:graphicEl>
                                          </p:spTgt>
                                        </p:tgtEl>
                                        <p:attrNameLst>
                                          <p:attrName>ppt_h</p:attrName>
                                        </p:attrNameLst>
                                      </p:cBhvr>
                                      <p:tavLst>
                                        <p:tav tm="0">
                                          <p:val>
                                            <p:fltVal val="0"/>
                                          </p:val>
                                        </p:tav>
                                        <p:tav tm="100000">
                                          <p:val>
                                            <p:strVal val="#ppt_h"/>
                                          </p:val>
                                        </p:tav>
                                      </p:tavLst>
                                    </p:anim>
                                    <p:anim calcmode="lin" valueType="num">
                                      <p:cBhvr>
                                        <p:cTn id="191" dur="1000" fill="hold"/>
                                        <p:tgtEl>
                                          <p:spTgt spid="7">
                                            <p:graphicEl>
                                              <a:dgm id="{90A20EA8-601E-440C-9C4F-390CC628A45C}"/>
                                            </p:graphicEl>
                                          </p:spTgt>
                                        </p:tgtEl>
                                        <p:attrNameLst>
                                          <p:attrName>style.rotation</p:attrName>
                                        </p:attrNameLst>
                                      </p:cBhvr>
                                      <p:tavLst>
                                        <p:tav tm="0">
                                          <p:val>
                                            <p:fltVal val="90"/>
                                          </p:val>
                                        </p:tav>
                                        <p:tav tm="100000">
                                          <p:val>
                                            <p:fltVal val="0"/>
                                          </p:val>
                                        </p:tav>
                                      </p:tavLst>
                                    </p:anim>
                                    <p:animEffect transition="in" filter="fade">
                                      <p:cBhvr>
                                        <p:cTn id="192" dur="1000"/>
                                        <p:tgtEl>
                                          <p:spTgt spid="7">
                                            <p:graphicEl>
                                              <a:dgm id="{90A20EA8-601E-440C-9C4F-390CC628A45C}"/>
                                            </p:graphicEl>
                                          </p:spTgt>
                                        </p:tgtEl>
                                      </p:cBhvr>
                                    </p:animEffect>
                                  </p:childTnLst>
                                </p:cTn>
                              </p:par>
                            </p:childTnLst>
                          </p:cTn>
                        </p:par>
                      </p:childTnLst>
                    </p:cTn>
                  </p:par>
                  <p:par>
                    <p:cTn id="193" fill="hold">
                      <p:stCondLst>
                        <p:cond delay="indefinite"/>
                      </p:stCondLst>
                      <p:childTnLst>
                        <p:par>
                          <p:cTn id="194" fill="hold">
                            <p:stCondLst>
                              <p:cond delay="0"/>
                            </p:stCondLst>
                            <p:childTnLst>
                              <p:par>
                                <p:cTn id="195" presetID="31" presetClass="entr" presetSubtype="0" fill="hold" grpId="0" nodeType="clickEffect">
                                  <p:stCondLst>
                                    <p:cond delay="0"/>
                                  </p:stCondLst>
                                  <p:iterate type="lt">
                                    <p:tmPct val="5000"/>
                                  </p:iterate>
                                  <p:childTnLst>
                                    <p:set>
                                      <p:cBhvr>
                                        <p:cTn id="196" dur="1" fill="hold">
                                          <p:stCondLst>
                                            <p:cond delay="0"/>
                                          </p:stCondLst>
                                        </p:cTn>
                                        <p:tgtEl>
                                          <p:spTgt spid="7">
                                            <p:graphicEl>
                                              <a:dgm id="{75A4A2FE-7AEC-4A16-8282-549FC4CC378A}"/>
                                            </p:graphicEl>
                                          </p:spTgt>
                                        </p:tgtEl>
                                        <p:attrNameLst>
                                          <p:attrName>style.visibility</p:attrName>
                                        </p:attrNameLst>
                                      </p:cBhvr>
                                      <p:to>
                                        <p:strVal val="visible"/>
                                      </p:to>
                                    </p:set>
                                    <p:anim calcmode="lin" valueType="num">
                                      <p:cBhvr>
                                        <p:cTn id="197" dur="1000" fill="hold"/>
                                        <p:tgtEl>
                                          <p:spTgt spid="7">
                                            <p:graphicEl>
                                              <a:dgm id="{75A4A2FE-7AEC-4A16-8282-549FC4CC378A}"/>
                                            </p:graphicEl>
                                          </p:spTgt>
                                        </p:tgtEl>
                                        <p:attrNameLst>
                                          <p:attrName>ppt_w</p:attrName>
                                        </p:attrNameLst>
                                      </p:cBhvr>
                                      <p:tavLst>
                                        <p:tav tm="0">
                                          <p:val>
                                            <p:fltVal val="0"/>
                                          </p:val>
                                        </p:tav>
                                        <p:tav tm="100000">
                                          <p:val>
                                            <p:strVal val="#ppt_w"/>
                                          </p:val>
                                        </p:tav>
                                      </p:tavLst>
                                    </p:anim>
                                    <p:anim calcmode="lin" valueType="num">
                                      <p:cBhvr>
                                        <p:cTn id="198" dur="1000" fill="hold"/>
                                        <p:tgtEl>
                                          <p:spTgt spid="7">
                                            <p:graphicEl>
                                              <a:dgm id="{75A4A2FE-7AEC-4A16-8282-549FC4CC378A}"/>
                                            </p:graphicEl>
                                          </p:spTgt>
                                        </p:tgtEl>
                                        <p:attrNameLst>
                                          <p:attrName>ppt_h</p:attrName>
                                        </p:attrNameLst>
                                      </p:cBhvr>
                                      <p:tavLst>
                                        <p:tav tm="0">
                                          <p:val>
                                            <p:fltVal val="0"/>
                                          </p:val>
                                        </p:tav>
                                        <p:tav tm="100000">
                                          <p:val>
                                            <p:strVal val="#ppt_h"/>
                                          </p:val>
                                        </p:tav>
                                      </p:tavLst>
                                    </p:anim>
                                    <p:anim calcmode="lin" valueType="num">
                                      <p:cBhvr>
                                        <p:cTn id="199" dur="1000" fill="hold"/>
                                        <p:tgtEl>
                                          <p:spTgt spid="7">
                                            <p:graphicEl>
                                              <a:dgm id="{75A4A2FE-7AEC-4A16-8282-549FC4CC378A}"/>
                                            </p:graphicEl>
                                          </p:spTgt>
                                        </p:tgtEl>
                                        <p:attrNameLst>
                                          <p:attrName>style.rotation</p:attrName>
                                        </p:attrNameLst>
                                      </p:cBhvr>
                                      <p:tavLst>
                                        <p:tav tm="0">
                                          <p:val>
                                            <p:fltVal val="90"/>
                                          </p:val>
                                        </p:tav>
                                        <p:tav tm="100000">
                                          <p:val>
                                            <p:fltVal val="0"/>
                                          </p:val>
                                        </p:tav>
                                      </p:tavLst>
                                    </p:anim>
                                    <p:animEffect transition="in" filter="fade">
                                      <p:cBhvr>
                                        <p:cTn id="200" dur="1000"/>
                                        <p:tgtEl>
                                          <p:spTgt spid="7">
                                            <p:graphicEl>
                                              <a:dgm id="{75A4A2FE-7AEC-4A16-8282-549FC4CC378A}"/>
                                            </p:graphicEl>
                                          </p:spTgt>
                                        </p:tgtEl>
                                      </p:cBhvr>
                                    </p:animEffect>
                                  </p:childTnLst>
                                </p:cTn>
                              </p:par>
                              <p:par>
                                <p:cTn id="201" presetID="31" presetClass="entr" presetSubtype="0" fill="hold" grpId="0" nodeType="withEffect">
                                  <p:stCondLst>
                                    <p:cond delay="0"/>
                                  </p:stCondLst>
                                  <p:iterate type="lt">
                                    <p:tmPct val="5000"/>
                                  </p:iterate>
                                  <p:childTnLst>
                                    <p:set>
                                      <p:cBhvr>
                                        <p:cTn id="202" dur="1" fill="hold">
                                          <p:stCondLst>
                                            <p:cond delay="0"/>
                                          </p:stCondLst>
                                        </p:cTn>
                                        <p:tgtEl>
                                          <p:spTgt spid="7">
                                            <p:graphicEl>
                                              <a:dgm id="{CDAECEB2-74F1-4827-BC3A-B8141C83B35F}"/>
                                            </p:graphicEl>
                                          </p:spTgt>
                                        </p:tgtEl>
                                        <p:attrNameLst>
                                          <p:attrName>style.visibility</p:attrName>
                                        </p:attrNameLst>
                                      </p:cBhvr>
                                      <p:to>
                                        <p:strVal val="visible"/>
                                      </p:to>
                                    </p:set>
                                    <p:anim calcmode="lin" valueType="num">
                                      <p:cBhvr>
                                        <p:cTn id="203" dur="1000" fill="hold"/>
                                        <p:tgtEl>
                                          <p:spTgt spid="7">
                                            <p:graphicEl>
                                              <a:dgm id="{CDAECEB2-74F1-4827-BC3A-B8141C83B35F}"/>
                                            </p:graphicEl>
                                          </p:spTgt>
                                        </p:tgtEl>
                                        <p:attrNameLst>
                                          <p:attrName>ppt_w</p:attrName>
                                        </p:attrNameLst>
                                      </p:cBhvr>
                                      <p:tavLst>
                                        <p:tav tm="0">
                                          <p:val>
                                            <p:fltVal val="0"/>
                                          </p:val>
                                        </p:tav>
                                        <p:tav tm="100000">
                                          <p:val>
                                            <p:strVal val="#ppt_w"/>
                                          </p:val>
                                        </p:tav>
                                      </p:tavLst>
                                    </p:anim>
                                    <p:anim calcmode="lin" valueType="num">
                                      <p:cBhvr>
                                        <p:cTn id="204" dur="1000" fill="hold"/>
                                        <p:tgtEl>
                                          <p:spTgt spid="7">
                                            <p:graphicEl>
                                              <a:dgm id="{CDAECEB2-74F1-4827-BC3A-B8141C83B35F}"/>
                                            </p:graphicEl>
                                          </p:spTgt>
                                        </p:tgtEl>
                                        <p:attrNameLst>
                                          <p:attrName>ppt_h</p:attrName>
                                        </p:attrNameLst>
                                      </p:cBhvr>
                                      <p:tavLst>
                                        <p:tav tm="0">
                                          <p:val>
                                            <p:fltVal val="0"/>
                                          </p:val>
                                        </p:tav>
                                        <p:tav tm="100000">
                                          <p:val>
                                            <p:strVal val="#ppt_h"/>
                                          </p:val>
                                        </p:tav>
                                      </p:tavLst>
                                    </p:anim>
                                    <p:anim calcmode="lin" valueType="num">
                                      <p:cBhvr>
                                        <p:cTn id="205" dur="1000" fill="hold"/>
                                        <p:tgtEl>
                                          <p:spTgt spid="7">
                                            <p:graphicEl>
                                              <a:dgm id="{CDAECEB2-74F1-4827-BC3A-B8141C83B35F}"/>
                                            </p:graphicEl>
                                          </p:spTgt>
                                        </p:tgtEl>
                                        <p:attrNameLst>
                                          <p:attrName>style.rotation</p:attrName>
                                        </p:attrNameLst>
                                      </p:cBhvr>
                                      <p:tavLst>
                                        <p:tav tm="0">
                                          <p:val>
                                            <p:fltVal val="90"/>
                                          </p:val>
                                        </p:tav>
                                        <p:tav tm="100000">
                                          <p:val>
                                            <p:fltVal val="0"/>
                                          </p:val>
                                        </p:tav>
                                      </p:tavLst>
                                    </p:anim>
                                    <p:animEffect transition="in" filter="fade">
                                      <p:cBhvr>
                                        <p:cTn id="206" dur="1000"/>
                                        <p:tgtEl>
                                          <p:spTgt spid="7">
                                            <p:graphicEl>
                                              <a:dgm id="{CDAECEB2-74F1-4827-BC3A-B8141C83B35F}"/>
                                            </p:graphicEl>
                                          </p:spTgt>
                                        </p:tgtEl>
                                      </p:cBhvr>
                                    </p:animEffect>
                                  </p:childTnLst>
                                </p:cTn>
                              </p:par>
                            </p:childTnLst>
                          </p:cTn>
                        </p:par>
                      </p:childTnLst>
                    </p:cTn>
                  </p:par>
                  <p:par>
                    <p:cTn id="207" fill="hold">
                      <p:stCondLst>
                        <p:cond delay="indefinite"/>
                      </p:stCondLst>
                      <p:childTnLst>
                        <p:par>
                          <p:cTn id="208" fill="hold">
                            <p:stCondLst>
                              <p:cond delay="0"/>
                            </p:stCondLst>
                            <p:childTnLst>
                              <p:par>
                                <p:cTn id="209" presetID="31" presetClass="entr" presetSubtype="0" fill="hold" grpId="0" nodeType="clickEffect">
                                  <p:stCondLst>
                                    <p:cond delay="0"/>
                                  </p:stCondLst>
                                  <p:iterate type="lt">
                                    <p:tmPct val="5000"/>
                                  </p:iterate>
                                  <p:childTnLst>
                                    <p:set>
                                      <p:cBhvr>
                                        <p:cTn id="210" dur="1" fill="hold">
                                          <p:stCondLst>
                                            <p:cond delay="0"/>
                                          </p:stCondLst>
                                        </p:cTn>
                                        <p:tgtEl>
                                          <p:spTgt spid="7">
                                            <p:graphicEl>
                                              <a:dgm id="{E33EC2ED-6D9B-4B73-BEEB-DB477C3E29DE}"/>
                                            </p:graphicEl>
                                          </p:spTgt>
                                        </p:tgtEl>
                                        <p:attrNameLst>
                                          <p:attrName>style.visibility</p:attrName>
                                        </p:attrNameLst>
                                      </p:cBhvr>
                                      <p:to>
                                        <p:strVal val="visible"/>
                                      </p:to>
                                    </p:set>
                                    <p:anim calcmode="lin" valueType="num">
                                      <p:cBhvr>
                                        <p:cTn id="211" dur="1000" fill="hold"/>
                                        <p:tgtEl>
                                          <p:spTgt spid="7">
                                            <p:graphicEl>
                                              <a:dgm id="{E33EC2ED-6D9B-4B73-BEEB-DB477C3E29DE}"/>
                                            </p:graphicEl>
                                          </p:spTgt>
                                        </p:tgtEl>
                                        <p:attrNameLst>
                                          <p:attrName>ppt_w</p:attrName>
                                        </p:attrNameLst>
                                      </p:cBhvr>
                                      <p:tavLst>
                                        <p:tav tm="0">
                                          <p:val>
                                            <p:fltVal val="0"/>
                                          </p:val>
                                        </p:tav>
                                        <p:tav tm="100000">
                                          <p:val>
                                            <p:strVal val="#ppt_w"/>
                                          </p:val>
                                        </p:tav>
                                      </p:tavLst>
                                    </p:anim>
                                    <p:anim calcmode="lin" valueType="num">
                                      <p:cBhvr>
                                        <p:cTn id="212" dur="1000" fill="hold"/>
                                        <p:tgtEl>
                                          <p:spTgt spid="7">
                                            <p:graphicEl>
                                              <a:dgm id="{E33EC2ED-6D9B-4B73-BEEB-DB477C3E29DE}"/>
                                            </p:graphicEl>
                                          </p:spTgt>
                                        </p:tgtEl>
                                        <p:attrNameLst>
                                          <p:attrName>ppt_h</p:attrName>
                                        </p:attrNameLst>
                                      </p:cBhvr>
                                      <p:tavLst>
                                        <p:tav tm="0">
                                          <p:val>
                                            <p:fltVal val="0"/>
                                          </p:val>
                                        </p:tav>
                                        <p:tav tm="100000">
                                          <p:val>
                                            <p:strVal val="#ppt_h"/>
                                          </p:val>
                                        </p:tav>
                                      </p:tavLst>
                                    </p:anim>
                                    <p:anim calcmode="lin" valueType="num">
                                      <p:cBhvr>
                                        <p:cTn id="213" dur="1000" fill="hold"/>
                                        <p:tgtEl>
                                          <p:spTgt spid="7">
                                            <p:graphicEl>
                                              <a:dgm id="{E33EC2ED-6D9B-4B73-BEEB-DB477C3E29DE}"/>
                                            </p:graphicEl>
                                          </p:spTgt>
                                        </p:tgtEl>
                                        <p:attrNameLst>
                                          <p:attrName>style.rotation</p:attrName>
                                        </p:attrNameLst>
                                      </p:cBhvr>
                                      <p:tavLst>
                                        <p:tav tm="0">
                                          <p:val>
                                            <p:fltVal val="90"/>
                                          </p:val>
                                        </p:tav>
                                        <p:tav tm="100000">
                                          <p:val>
                                            <p:fltVal val="0"/>
                                          </p:val>
                                        </p:tav>
                                      </p:tavLst>
                                    </p:anim>
                                    <p:animEffect transition="in" filter="fade">
                                      <p:cBhvr>
                                        <p:cTn id="214" dur="1000"/>
                                        <p:tgtEl>
                                          <p:spTgt spid="7">
                                            <p:graphicEl>
                                              <a:dgm id="{E33EC2ED-6D9B-4B73-BEEB-DB477C3E29DE}"/>
                                            </p:graphicEl>
                                          </p:spTgt>
                                        </p:tgtEl>
                                      </p:cBhvr>
                                    </p:animEffect>
                                  </p:childTnLst>
                                </p:cTn>
                              </p:par>
                              <p:par>
                                <p:cTn id="215" presetID="31" presetClass="entr" presetSubtype="0" fill="hold" grpId="0" nodeType="withEffect">
                                  <p:stCondLst>
                                    <p:cond delay="0"/>
                                  </p:stCondLst>
                                  <p:iterate type="lt">
                                    <p:tmPct val="5000"/>
                                  </p:iterate>
                                  <p:childTnLst>
                                    <p:set>
                                      <p:cBhvr>
                                        <p:cTn id="216" dur="1" fill="hold">
                                          <p:stCondLst>
                                            <p:cond delay="0"/>
                                          </p:stCondLst>
                                        </p:cTn>
                                        <p:tgtEl>
                                          <p:spTgt spid="7">
                                            <p:graphicEl>
                                              <a:dgm id="{F7775F5F-AF68-4C25-97AF-980373647622}"/>
                                            </p:graphicEl>
                                          </p:spTgt>
                                        </p:tgtEl>
                                        <p:attrNameLst>
                                          <p:attrName>style.visibility</p:attrName>
                                        </p:attrNameLst>
                                      </p:cBhvr>
                                      <p:to>
                                        <p:strVal val="visible"/>
                                      </p:to>
                                    </p:set>
                                    <p:anim calcmode="lin" valueType="num">
                                      <p:cBhvr>
                                        <p:cTn id="217" dur="1000" fill="hold"/>
                                        <p:tgtEl>
                                          <p:spTgt spid="7">
                                            <p:graphicEl>
                                              <a:dgm id="{F7775F5F-AF68-4C25-97AF-980373647622}"/>
                                            </p:graphicEl>
                                          </p:spTgt>
                                        </p:tgtEl>
                                        <p:attrNameLst>
                                          <p:attrName>ppt_w</p:attrName>
                                        </p:attrNameLst>
                                      </p:cBhvr>
                                      <p:tavLst>
                                        <p:tav tm="0">
                                          <p:val>
                                            <p:fltVal val="0"/>
                                          </p:val>
                                        </p:tav>
                                        <p:tav tm="100000">
                                          <p:val>
                                            <p:strVal val="#ppt_w"/>
                                          </p:val>
                                        </p:tav>
                                      </p:tavLst>
                                    </p:anim>
                                    <p:anim calcmode="lin" valueType="num">
                                      <p:cBhvr>
                                        <p:cTn id="218" dur="1000" fill="hold"/>
                                        <p:tgtEl>
                                          <p:spTgt spid="7">
                                            <p:graphicEl>
                                              <a:dgm id="{F7775F5F-AF68-4C25-97AF-980373647622}"/>
                                            </p:graphicEl>
                                          </p:spTgt>
                                        </p:tgtEl>
                                        <p:attrNameLst>
                                          <p:attrName>ppt_h</p:attrName>
                                        </p:attrNameLst>
                                      </p:cBhvr>
                                      <p:tavLst>
                                        <p:tav tm="0">
                                          <p:val>
                                            <p:fltVal val="0"/>
                                          </p:val>
                                        </p:tav>
                                        <p:tav tm="100000">
                                          <p:val>
                                            <p:strVal val="#ppt_h"/>
                                          </p:val>
                                        </p:tav>
                                      </p:tavLst>
                                    </p:anim>
                                    <p:anim calcmode="lin" valueType="num">
                                      <p:cBhvr>
                                        <p:cTn id="219" dur="1000" fill="hold"/>
                                        <p:tgtEl>
                                          <p:spTgt spid="7">
                                            <p:graphicEl>
                                              <a:dgm id="{F7775F5F-AF68-4C25-97AF-980373647622}"/>
                                            </p:graphicEl>
                                          </p:spTgt>
                                        </p:tgtEl>
                                        <p:attrNameLst>
                                          <p:attrName>style.rotation</p:attrName>
                                        </p:attrNameLst>
                                      </p:cBhvr>
                                      <p:tavLst>
                                        <p:tav tm="0">
                                          <p:val>
                                            <p:fltVal val="90"/>
                                          </p:val>
                                        </p:tav>
                                        <p:tav tm="100000">
                                          <p:val>
                                            <p:fltVal val="0"/>
                                          </p:val>
                                        </p:tav>
                                      </p:tavLst>
                                    </p:anim>
                                    <p:animEffect transition="in" filter="fade">
                                      <p:cBhvr>
                                        <p:cTn id="220" dur="1000"/>
                                        <p:tgtEl>
                                          <p:spTgt spid="7">
                                            <p:graphicEl>
                                              <a:dgm id="{F7775F5F-AF68-4C25-97AF-98037364762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درس بیست و سوم</a:t>
            </a:r>
            <a:b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br>
            <a:r>
              <a:rPr lang="fa-IR" sz="32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شبهه دوم</a:t>
            </a:r>
            <a:endParaRPr lang="fa-IR" sz="4400" b="1" cap="none"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0" y="1554162"/>
          <a:ext cx="8991600" cy="4589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8ED95AD-4C90-4201-A3B6-468126C11F00}"/>
                                            </p:graphicEl>
                                          </p:spTgt>
                                        </p:tgtEl>
                                        <p:attrNameLst>
                                          <p:attrName>style.visibility</p:attrName>
                                        </p:attrNameLst>
                                      </p:cBhvr>
                                      <p:to>
                                        <p:strVal val="visible"/>
                                      </p:to>
                                    </p:set>
                                    <p:animEffect transition="in" filter="fade">
                                      <p:cBhvr>
                                        <p:cTn id="7" dur="2000"/>
                                        <p:tgtEl>
                                          <p:spTgt spid="4">
                                            <p:graphicEl>
                                              <a:dgm id="{58ED95AD-4C90-4201-A3B6-468126C11F0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B183BBE-C769-4163-99CB-6085D70469C9}"/>
                                            </p:graphicEl>
                                          </p:spTgt>
                                        </p:tgtEl>
                                        <p:attrNameLst>
                                          <p:attrName>style.visibility</p:attrName>
                                        </p:attrNameLst>
                                      </p:cBhvr>
                                      <p:to>
                                        <p:strVal val="visible"/>
                                      </p:to>
                                    </p:set>
                                    <p:animEffect transition="in" filter="fade">
                                      <p:cBhvr>
                                        <p:cTn id="12" dur="2000"/>
                                        <p:tgtEl>
                                          <p:spTgt spid="4">
                                            <p:graphicEl>
                                              <a:dgm id="{2B183BBE-C769-4163-99CB-6085D70469C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E05539CE-569F-43F4-8E1B-125E8325D3D4}"/>
                                            </p:graphicEl>
                                          </p:spTgt>
                                        </p:tgtEl>
                                        <p:attrNameLst>
                                          <p:attrName>style.visibility</p:attrName>
                                        </p:attrNameLst>
                                      </p:cBhvr>
                                      <p:to>
                                        <p:strVal val="visible"/>
                                      </p:to>
                                    </p:set>
                                    <p:animEffect transition="in" filter="fade">
                                      <p:cBhvr>
                                        <p:cTn id="15" dur="2000"/>
                                        <p:tgtEl>
                                          <p:spTgt spid="4">
                                            <p:graphicEl>
                                              <a:dgm id="{E05539CE-569F-43F4-8E1B-125E8325D3D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2AEBF33-F111-4A36-A3DE-3F64D5C86EEA}"/>
                                            </p:graphicEl>
                                          </p:spTgt>
                                        </p:tgtEl>
                                        <p:attrNameLst>
                                          <p:attrName>style.visibility</p:attrName>
                                        </p:attrNameLst>
                                      </p:cBhvr>
                                      <p:to>
                                        <p:strVal val="visible"/>
                                      </p:to>
                                    </p:set>
                                    <p:animEffect transition="in" filter="fade">
                                      <p:cBhvr>
                                        <p:cTn id="20" dur="2000"/>
                                        <p:tgtEl>
                                          <p:spTgt spid="4">
                                            <p:graphicEl>
                                              <a:dgm id="{72AEBF33-F111-4A36-A3DE-3F64D5C86EEA}"/>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EF498A7A-4D36-4350-AE5F-A126DBE90F7D}"/>
                                            </p:graphicEl>
                                          </p:spTgt>
                                        </p:tgtEl>
                                        <p:attrNameLst>
                                          <p:attrName>style.visibility</p:attrName>
                                        </p:attrNameLst>
                                      </p:cBhvr>
                                      <p:to>
                                        <p:strVal val="visible"/>
                                      </p:to>
                                    </p:set>
                                    <p:animEffect transition="in" filter="fade">
                                      <p:cBhvr>
                                        <p:cTn id="23" dur="2000"/>
                                        <p:tgtEl>
                                          <p:spTgt spid="4">
                                            <p:graphicEl>
                                              <a:dgm id="{EF498A7A-4D36-4350-AE5F-A126DBE90F7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E2F1F780-A036-433C-B03F-A677C0F8EBF1}"/>
                                            </p:graphicEl>
                                          </p:spTgt>
                                        </p:tgtEl>
                                        <p:attrNameLst>
                                          <p:attrName>style.visibility</p:attrName>
                                        </p:attrNameLst>
                                      </p:cBhvr>
                                      <p:to>
                                        <p:strVal val="visible"/>
                                      </p:to>
                                    </p:set>
                                    <p:animEffect transition="in" filter="fade">
                                      <p:cBhvr>
                                        <p:cTn id="28" dur="2000"/>
                                        <p:tgtEl>
                                          <p:spTgt spid="4">
                                            <p:graphicEl>
                                              <a:dgm id="{E2F1F780-A036-433C-B03F-A677C0F8EBF1}"/>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73E9E101-93F2-427B-9999-394BC02683C0}"/>
                                            </p:graphicEl>
                                          </p:spTgt>
                                        </p:tgtEl>
                                        <p:attrNameLst>
                                          <p:attrName>style.visibility</p:attrName>
                                        </p:attrNameLst>
                                      </p:cBhvr>
                                      <p:to>
                                        <p:strVal val="visible"/>
                                      </p:to>
                                    </p:set>
                                    <p:animEffect transition="in" filter="fade">
                                      <p:cBhvr>
                                        <p:cTn id="33" dur="2000"/>
                                        <p:tgtEl>
                                          <p:spTgt spid="4">
                                            <p:graphicEl>
                                              <a:dgm id="{73E9E101-93F2-427B-9999-394BC02683C0}"/>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BCFFB66F-BF6A-41A8-B29E-9AC93ECBE011}"/>
                                            </p:graphicEl>
                                          </p:spTgt>
                                        </p:tgtEl>
                                        <p:attrNameLst>
                                          <p:attrName>style.visibility</p:attrName>
                                        </p:attrNameLst>
                                      </p:cBhvr>
                                      <p:to>
                                        <p:strVal val="visible"/>
                                      </p:to>
                                    </p:set>
                                    <p:animEffect transition="in" filter="fade">
                                      <p:cBhvr>
                                        <p:cTn id="36" dur="2000"/>
                                        <p:tgtEl>
                                          <p:spTgt spid="4">
                                            <p:graphicEl>
                                              <a:dgm id="{BCFFB66F-BF6A-41A8-B29E-9AC93ECBE011}"/>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3A6AA2D9-62AB-4D39-9986-06D1DB03A94A}"/>
                                            </p:graphicEl>
                                          </p:spTgt>
                                        </p:tgtEl>
                                        <p:attrNameLst>
                                          <p:attrName>style.visibility</p:attrName>
                                        </p:attrNameLst>
                                      </p:cBhvr>
                                      <p:to>
                                        <p:strVal val="visible"/>
                                      </p:to>
                                    </p:set>
                                    <p:animEffect transition="in" filter="fade">
                                      <p:cBhvr>
                                        <p:cTn id="41" dur="2000"/>
                                        <p:tgtEl>
                                          <p:spTgt spid="4">
                                            <p:graphicEl>
                                              <a:dgm id="{3A6AA2D9-62AB-4D39-9986-06D1DB03A94A}"/>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2A751A45-8353-4B51-ADB3-278B39878897}"/>
                                            </p:graphicEl>
                                          </p:spTgt>
                                        </p:tgtEl>
                                        <p:attrNameLst>
                                          <p:attrName>style.visibility</p:attrName>
                                        </p:attrNameLst>
                                      </p:cBhvr>
                                      <p:to>
                                        <p:strVal val="visible"/>
                                      </p:to>
                                    </p:set>
                                    <p:animEffect transition="in" filter="fade">
                                      <p:cBhvr>
                                        <p:cTn id="44" dur="2000"/>
                                        <p:tgtEl>
                                          <p:spTgt spid="4">
                                            <p:graphicEl>
                                              <a:dgm id="{2A751A45-8353-4B51-ADB3-278B3987889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39C72A64-C3B7-41A4-B522-A18199DD6BBE}"/>
                                            </p:graphicEl>
                                          </p:spTgt>
                                        </p:tgtEl>
                                        <p:attrNameLst>
                                          <p:attrName>style.visibility</p:attrName>
                                        </p:attrNameLst>
                                      </p:cBhvr>
                                      <p:to>
                                        <p:strVal val="visible"/>
                                      </p:to>
                                    </p:set>
                                    <p:animEffect transition="in" filter="fade">
                                      <p:cBhvr>
                                        <p:cTn id="49" dur="2000"/>
                                        <p:tgtEl>
                                          <p:spTgt spid="4">
                                            <p:graphicEl>
                                              <a:dgm id="{39C72A64-C3B7-41A4-B522-A18199DD6BBE}"/>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4820C865-A268-471F-90CC-C7D338CE0764}"/>
                                            </p:graphicEl>
                                          </p:spTgt>
                                        </p:tgtEl>
                                        <p:attrNameLst>
                                          <p:attrName>style.visibility</p:attrName>
                                        </p:attrNameLst>
                                      </p:cBhvr>
                                      <p:to>
                                        <p:strVal val="visible"/>
                                      </p:to>
                                    </p:set>
                                    <p:animEffect transition="in" filter="fade">
                                      <p:cBhvr>
                                        <p:cTn id="52" dur="2000"/>
                                        <p:tgtEl>
                                          <p:spTgt spid="4">
                                            <p:graphicEl>
                                              <a:dgm id="{4820C865-A268-471F-90CC-C7D338CE0764}"/>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E8789598-45B1-4D89-9525-0754F8F9FBB3}"/>
                                            </p:graphicEl>
                                          </p:spTgt>
                                        </p:tgtEl>
                                        <p:attrNameLst>
                                          <p:attrName>style.visibility</p:attrName>
                                        </p:attrNameLst>
                                      </p:cBhvr>
                                      <p:to>
                                        <p:strVal val="visible"/>
                                      </p:to>
                                    </p:set>
                                    <p:animEffect transition="in" filter="fade">
                                      <p:cBhvr>
                                        <p:cTn id="57" dur="2000"/>
                                        <p:tgtEl>
                                          <p:spTgt spid="4">
                                            <p:graphicEl>
                                              <a:dgm id="{E8789598-45B1-4D89-9525-0754F8F9FBB3}"/>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graphicEl>
                                              <a:dgm id="{A679C9FE-A6DB-4C25-A499-60426E1BEB65}"/>
                                            </p:graphicEl>
                                          </p:spTgt>
                                        </p:tgtEl>
                                        <p:attrNameLst>
                                          <p:attrName>style.visibility</p:attrName>
                                        </p:attrNameLst>
                                      </p:cBhvr>
                                      <p:to>
                                        <p:strVal val="visible"/>
                                      </p:to>
                                    </p:set>
                                    <p:animEffect transition="in" filter="fade">
                                      <p:cBhvr>
                                        <p:cTn id="60" dur="2000"/>
                                        <p:tgtEl>
                                          <p:spTgt spid="4">
                                            <p:graphicEl>
                                              <a:dgm id="{A679C9FE-A6DB-4C25-A499-60426E1BEB6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درس بیست و سوم</a:t>
            </a:r>
            <a:br>
              <a:rPr lang="fa-IR" sz="44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br>
            <a:r>
              <a:rPr lang="fa-IR" sz="3200" b="1" cap="none" dirty="0" smtClean="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rPr>
              <a:t>شبهه سوم</a:t>
            </a:r>
            <a:endParaRPr lang="fa-IR" sz="4400" b="1" cap="none" dirty="0">
              <a:ln w="19050">
                <a:solidFill>
                  <a:schemeClr val="tx2">
                    <a:tint val="1000"/>
                  </a:schemeClr>
                </a:solidFill>
                <a:prstDash val="solid"/>
              </a:ln>
              <a:solidFill>
                <a:schemeClr val="accent3"/>
              </a:solidFill>
              <a:effectLst>
                <a:outerShdw blurRad="50000" dist="50800" dir="7500000" algn="tl">
                  <a:srgbClr xmlns:mc="http://schemas.openxmlformats.org/markup-compatibility/2006" xmlns:a14="http://schemas.microsoft.com/office/drawing/2007/7/7/main" val="000000" mc:Ignorable="">
                    <a:shade val="5000"/>
                    <a:alpha val="35000"/>
                  </a:srgbClr>
                </a:outerShdw>
              </a:effectLst>
              <a:cs typeface="B Titr" pitchFamily="2" charset="-78"/>
            </a:endParaRPr>
          </a:p>
        </p:txBody>
      </p:sp>
      <p:graphicFrame>
        <p:nvGraphicFramePr>
          <p:cNvPr id="6" name="Content Placeholder 5"/>
          <p:cNvGraphicFramePr>
            <a:graphicFrameLocks noGrp="1"/>
          </p:cNvGraphicFramePr>
          <p:nvPr>
            <p:ph idx="1"/>
          </p:nvPr>
        </p:nvGraphicFramePr>
        <p:xfrm>
          <a:off x="0" y="1554162"/>
          <a:ext cx="8991600" cy="4589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3"/>
          <p:cNvGraphicFramePr>
            <a:graphicFrameLocks/>
          </p:cNvGraphicFramePr>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A91FABC3-C17F-4A1E-8238-7CEF722E654D}"/>
                                            </p:graphicEl>
                                          </p:spTgt>
                                        </p:tgtEl>
                                        <p:attrNameLst>
                                          <p:attrName>style.visibility</p:attrName>
                                        </p:attrNameLst>
                                      </p:cBhvr>
                                      <p:to>
                                        <p:strVal val="visible"/>
                                      </p:to>
                                    </p:set>
                                    <p:animEffect transition="in" filter="wipe(down)">
                                      <p:cBhvr>
                                        <p:cTn id="7" dur="500"/>
                                        <p:tgtEl>
                                          <p:spTgt spid="6">
                                            <p:graphicEl>
                                              <a:dgm id="{A91FABC3-C17F-4A1E-8238-7CEF722E654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4A460CC2-85B9-42B0-A234-88A46D5FB59C}"/>
                                            </p:graphicEl>
                                          </p:spTgt>
                                        </p:tgtEl>
                                        <p:attrNameLst>
                                          <p:attrName>style.visibility</p:attrName>
                                        </p:attrNameLst>
                                      </p:cBhvr>
                                      <p:to>
                                        <p:strVal val="visible"/>
                                      </p:to>
                                    </p:set>
                                    <p:animEffect transition="in" filter="wipe(down)">
                                      <p:cBhvr>
                                        <p:cTn id="12" dur="500"/>
                                        <p:tgtEl>
                                          <p:spTgt spid="6">
                                            <p:graphicEl>
                                              <a:dgm id="{4A460CC2-85B9-42B0-A234-88A46D5FB59C}"/>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8B43E6FB-69D7-4C19-92DE-D838EBE89A2B}"/>
                                            </p:graphicEl>
                                          </p:spTgt>
                                        </p:tgtEl>
                                        <p:attrNameLst>
                                          <p:attrName>style.visibility</p:attrName>
                                        </p:attrNameLst>
                                      </p:cBhvr>
                                      <p:to>
                                        <p:strVal val="visible"/>
                                      </p:to>
                                    </p:set>
                                    <p:animEffect transition="in" filter="wipe(down)">
                                      <p:cBhvr>
                                        <p:cTn id="15" dur="500"/>
                                        <p:tgtEl>
                                          <p:spTgt spid="6">
                                            <p:graphicEl>
                                              <a:dgm id="{8B43E6FB-69D7-4C19-92DE-D838EBE89A2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AE456EFD-9B00-4614-BF96-ABCD12AEEF30}"/>
                                            </p:graphicEl>
                                          </p:spTgt>
                                        </p:tgtEl>
                                        <p:attrNameLst>
                                          <p:attrName>style.visibility</p:attrName>
                                        </p:attrNameLst>
                                      </p:cBhvr>
                                      <p:to>
                                        <p:strVal val="visible"/>
                                      </p:to>
                                    </p:set>
                                    <p:animEffect transition="in" filter="wipe(down)">
                                      <p:cBhvr>
                                        <p:cTn id="20" dur="500"/>
                                        <p:tgtEl>
                                          <p:spTgt spid="6">
                                            <p:graphicEl>
                                              <a:dgm id="{AE456EFD-9B00-4614-BF96-ABCD12AEEF30}"/>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7D6A38CB-2034-42F0-B816-4D1A17711694}"/>
                                            </p:graphicEl>
                                          </p:spTgt>
                                        </p:tgtEl>
                                        <p:attrNameLst>
                                          <p:attrName>style.visibility</p:attrName>
                                        </p:attrNameLst>
                                      </p:cBhvr>
                                      <p:to>
                                        <p:strVal val="visible"/>
                                      </p:to>
                                    </p:set>
                                    <p:animEffect transition="in" filter="wipe(down)">
                                      <p:cBhvr>
                                        <p:cTn id="23" dur="500"/>
                                        <p:tgtEl>
                                          <p:spTgt spid="6">
                                            <p:graphicEl>
                                              <a:dgm id="{7D6A38CB-2034-42F0-B816-4D1A1771169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D8BE9876-4407-4AE8-AA8E-8AA2E71B2B7D}"/>
                                            </p:graphicEl>
                                          </p:spTgt>
                                        </p:tgtEl>
                                        <p:attrNameLst>
                                          <p:attrName>style.visibility</p:attrName>
                                        </p:attrNameLst>
                                      </p:cBhvr>
                                      <p:to>
                                        <p:strVal val="visible"/>
                                      </p:to>
                                    </p:set>
                                    <p:animEffect transition="in" filter="wipe(down)">
                                      <p:cBhvr>
                                        <p:cTn id="28" dur="500"/>
                                        <p:tgtEl>
                                          <p:spTgt spid="6">
                                            <p:graphicEl>
                                              <a:dgm id="{D8BE9876-4407-4AE8-AA8E-8AA2E71B2B7D}"/>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BE8A55FE-0EB6-4BDE-AFF7-B4A3A4A4CDF0}"/>
                                            </p:graphicEl>
                                          </p:spTgt>
                                        </p:tgtEl>
                                        <p:attrNameLst>
                                          <p:attrName>style.visibility</p:attrName>
                                        </p:attrNameLst>
                                      </p:cBhvr>
                                      <p:to>
                                        <p:strVal val="visible"/>
                                      </p:to>
                                    </p:set>
                                    <p:animEffect transition="in" filter="wipe(down)">
                                      <p:cBhvr>
                                        <p:cTn id="31" dur="500"/>
                                        <p:tgtEl>
                                          <p:spTgt spid="6">
                                            <p:graphicEl>
                                              <a:dgm id="{BE8A55FE-0EB6-4BDE-AFF7-B4A3A4A4CDF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7">
                                            <p:graphicEl>
                                              <a:dgm id="{FA092ABA-FF1C-4466-B6A3-2C64785C1173}"/>
                                            </p:graphicEl>
                                          </p:spTgt>
                                        </p:tgtEl>
                                        <p:attrNameLst>
                                          <p:attrName>style.visibility</p:attrName>
                                        </p:attrNameLst>
                                      </p:cBhvr>
                                      <p:to>
                                        <p:strVal val="visible"/>
                                      </p:to>
                                    </p:set>
                                    <p:animEffect transition="in" filter="wipe(down)">
                                      <p:cBhvr>
                                        <p:cTn id="36" dur="580">
                                          <p:stCondLst>
                                            <p:cond delay="0"/>
                                          </p:stCondLst>
                                        </p:cTn>
                                        <p:tgtEl>
                                          <p:spTgt spid="7">
                                            <p:graphicEl>
                                              <a:dgm id="{FA092ABA-FF1C-4466-B6A3-2C64785C1173}"/>
                                            </p:graphicEl>
                                          </p:spTgt>
                                        </p:tgtEl>
                                      </p:cBhvr>
                                    </p:animEffect>
                                    <p:anim calcmode="lin" valueType="num">
                                      <p:cBhvr>
                                        <p:cTn id="37" dur="1822" tmFilter="0,0; 0.14,0.36; 0.43,0.73; 0.71,0.91; 1.0,1.0">
                                          <p:stCondLst>
                                            <p:cond delay="0"/>
                                          </p:stCondLst>
                                        </p:cTn>
                                        <p:tgtEl>
                                          <p:spTgt spid="7">
                                            <p:graphicEl>
                                              <a:dgm id="{FA092ABA-FF1C-4466-B6A3-2C64785C1173}"/>
                                            </p:graphic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7">
                                            <p:graphicEl>
                                              <a:dgm id="{FA092ABA-FF1C-4466-B6A3-2C64785C1173}"/>
                                            </p:graphic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7">
                                            <p:graphicEl>
                                              <a:dgm id="{FA092ABA-FF1C-4466-B6A3-2C64785C1173}"/>
                                            </p:graphic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7">
                                            <p:graphicEl>
                                              <a:dgm id="{FA092ABA-FF1C-4466-B6A3-2C64785C1173}"/>
                                            </p:graphic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7">
                                            <p:graphicEl>
                                              <a:dgm id="{FA092ABA-FF1C-4466-B6A3-2C64785C1173}"/>
                                            </p:graphic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7">
                                            <p:graphicEl>
                                              <a:dgm id="{FA092ABA-FF1C-4466-B6A3-2C64785C1173}"/>
                                            </p:graphicEl>
                                          </p:spTgt>
                                        </p:tgtEl>
                                      </p:cBhvr>
                                      <p:to x="100000" y="60000"/>
                                    </p:animScale>
                                    <p:animScale>
                                      <p:cBhvr>
                                        <p:cTn id="43" dur="166" decel="50000">
                                          <p:stCondLst>
                                            <p:cond delay="676"/>
                                          </p:stCondLst>
                                        </p:cTn>
                                        <p:tgtEl>
                                          <p:spTgt spid="7">
                                            <p:graphicEl>
                                              <a:dgm id="{FA092ABA-FF1C-4466-B6A3-2C64785C1173}"/>
                                            </p:graphicEl>
                                          </p:spTgt>
                                        </p:tgtEl>
                                      </p:cBhvr>
                                      <p:to x="100000" y="100000"/>
                                    </p:animScale>
                                    <p:animScale>
                                      <p:cBhvr>
                                        <p:cTn id="44" dur="26">
                                          <p:stCondLst>
                                            <p:cond delay="1312"/>
                                          </p:stCondLst>
                                        </p:cTn>
                                        <p:tgtEl>
                                          <p:spTgt spid="7">
                                            <p:graphicEl>
                                              <a:dgm id="{FA092ABA-FF1C-4466-B6A3-2C64785C1173}"/>
                                            </p:graphicEl>
                                          </p:spTgt>
                                        </p:tgtEl>
                                      </p:cBhvr>
                                      <p:to x="100000" y="80000"/>
                                    </p:animScale>
                                    <p:animScale>
                                      <p:cBhvr>
                                        <p:cTn id="45" dur="166" decel="50000">
                                          <p:stCondLst>
                                            <p:cond delay="1338"/>
                                          </p:stCondLst>
                                        </p:cTn>
                                        <p:tgtEl>
                                          <p:spTgt spid="7">
                                            <p:graphicEl>
                                              <a:dgm id="{FA092ABA-FF1C-4466-B6A3-2C64785C1173}"/>
                                            </p:graphicEl>
                                          </p:spTgt>
                                        </p:tgtEl>
                                      </p:cBhvr>
                                      <p:to x="100000" y="100000"/>
                                    </p:animScale>
                                    <p:animScale>
                                      <p:cBhvr>
                                        <p:cTn id="46" dur="26">
                                          <p:stCondLst>
                                            <p:cond delay="1642"/>
                                          </p:stCondLst>
                                        </p:cTn>
                                        <p:tgtEl>
                                          <p:spTgt spid="7">
                                            <p:graphicEl>
                                              <a:dgm id="{FA092ABA-FF1C-4466-B6A3-2C64785C1173}"/>
                                            </p:graphicEl>
                                          </p:spTgt>
                                        </p:tgtEl>
                                      </p:cBhvr>
                                      <p:to x="100000" y="90000"/>
                                    </p:animScale>
                                    <p:animScale>
                                      <p:cBhvr>
                                        <p:cTn id="47" dur="166" decel="50000">
                                          <p:stCondLst>
                                            <p:cond delay="1668"/>
                                          </p:stCondLst>
                                        </p:cTn>
                                        <p:tgtEl>
                                          <p:spTgt spid="7">
                                            <p:graphicEl>
                                              <a:dgm id="{FA092ABA-FF1C-4466-B6A3-2C64785C1173}"/>
                                            </p:graphicEl>
                                          </p:spTgt>
                                        </p:tgtEl>
                                      </p:cBhvr>
                                      <p:to x="100000" y="100000"/>
                                    </p:animScale>
                                    <p:animScale>
                                      <p:cBhvr>
                                        <p:cTn id="48" dur="26">
                                          <p:stCondLst>
                                            <p:cond delay="1808"/>
                                          </p:stCondLst>
                                        </p:cTn>
                                        <p:tgtEl>
                                          <p:spTgt spid="7">
                                            <p:graphicEl>
                                              <a:dgm id="{FA092ABA-FF1C-4466-B6A3-2C64785C1173}"/>
                                            </p:graphicEl>
                                          </p:spTgt>
                                        </p:tgtEl>
                                      </p:cBhvr>
                                      <p:to x="100000" y="95000"/>
                                    </p:animScale>
                                    <p:animScale>
                                      <p:cBhvr>
                                        <p:cTn id="49" dur="166" decel="50000">
                                          <p:stCondLst>
                                            <p:cond delay="1834"/>
                                          </p:stCondLst>
                                        </p:cTn>
                                        <p:tgtEl>
                                          <p:spTgt spid="7">
                                            <p:graphicEl>
                                              <a:dgm id="{FA092ABA-FF1C-4466-B6A3-2C64785C1173}"/>
                                            </p:graphicEl>
                                          </p:spTgt>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7">
                                            <p:graphicEl>
                                              <a:dgm id="{156043E0-6A20-40A8-A90B-DCBC5DEE6E9B}"/>
                                            </p:graphicEl>
                                          </p:spTgt>
                                        </p:tgtEl>
                                        <p:attrNameLst>
                                          <p:attrName>style.visibility</p:attrName>
                                        </p:attrNameLst>
                                      </p:cBhvr>
                                      <p:to>
                                        <p:strVal val="visible"/>
                                      </p:to>
                                    </p:set>
                                    <p:animEffect transition="in" filter="wipe(down)">
                                      <p:cBhvr>
                                        <p:cTn id="54" dur="580">
                                          <p:stCondLst>
                                            <p:cond delay="0"/>
                                          </p:stCondLst>
                                        </p:cTn>
                                        <p:tgtEl>
                                          <p:spTgt spid="7">
                                            <p:graphicEl>
                                              <a:dgm id="{156043E0-6A20-40A8-A90B-DCBC5DEE6E9B}"/>
                                            </p:graphicEl>
                                          </p:spTgt>
                                        </p:tgtEl>
                                      </p:cBhvr>
                                    </p:animEffect>
                                    <p:anim calcmode="lin" valueType="num">
                                      <p:cBhvr>
                                        <p:cTn id="55" dur="1822" tmFilter="0,0; 0.14,0.36; 0.43,0.73; 0.71,0.91; 1.0,1.0">
                                          <p:stCondLst>
                                            <p:cond delay="0"/>
                                          </p:stCondLst>
                                        </p:cTn>
                                        <p:tgtEl>
                                          <p:spTgt spid="7">
                                            <p:graphicEl>
                                              <a:dgm id="{156043E0-6A20-40A8-A90B-DCBC5DEE6E9B}"/>
                                            </p:graphic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7">
                                            <p:graphicEl>
                                              <a:dgm id="{156043E0-6A20-40A8-A90B-DCBC5DEE6E9B}"/>
                                            </p:graphic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7">
                                            <p:graphicEl>
                                              <a:dgm id="{156043E0-6A20-40A8-A90B-DCBC5DEE6E9B}"/>
                                            </p:graphic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7">
                                            <p:graphicEl>
                                              <a:dgm id="{156043E0-6A20-40A8-A90B-DCBC5DEE6E9B}"/>
                                            </p:graphic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7">
                                            <p:graphicEl>
                                              <a:dgm id="{156043E0-6A20-40A8-A90B-DCBC5DEE6E9B}"/>
                                            </p:graphic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7">
                                            <p:graphicEl>
                                              <a:dgm id="{156043E0-6A20-40A8-A90B-DCBC5DEE6E9B}"/>
                                            </p:graphicEl>
                                          </p:spTgt>
                                        </p:tgtEl>
                                      </p:cBhvr>
                                      <p:to x="100000" y="60000"/>
                                    </p:animScale>
                                    <p:animScale>
                                      <p:cBhvr>
                                        <p:cTn id="61" dur="166" decel="50000">
                                          <p:stCondLst>
                                            <p:cond delay="676"/>
                                          </p:stCondLst>
                                        </p:cTn>
                                        <p:tgtEl>
                                          <p:spTgt spid="7">
                                            <p:graphicEl>
                                              <a:dgm id="{156043E0-6A20-40A8-A90B-DCBC5DEE6E9B}"/>
                                            </p:graphicEl>
                                          </p:spTgt>
                                        </p:tgtEl>
                                      </p:cBhvr>
                                      <p:to x="100000" y="100000"/>
                                    </p:animScale>
                                    <p:animScale>
                                      <p:cBhvr>
                                        <p:cTn id="62" dur="26">
                                          <p:stCondLst>
                                            <p:cond delay="1312"/>
                                          </p:stCondLst>
                                        </p:cTn>
                                        <p:tgtEl>
                                          <p:spTgt spid="7">
                                            <p:graphicEl>
                                              <a:dgm id="{156043E0-6A20-40A8-A90B-DCBC5DEE6E9B}"/>
                                            </p:graphicEl>
                                          </p:spTgt>
                                        </p:tgtEl>
                                      </p:cBhvr>
                                      <p:to x="100000" y="80000"/>
                                    </p:animScale>
                                    <p:animScale>
                                      <p:cBhvr>
                                        <p:cTn id="63" dur="166" decel="50000">
                                          <p:stCondLst>
                                            <p:cond delay="1338"/>
                                          </p:stCondLst>
                                        </p:cTn>
                                        <p:tgtEl>
                                          <p:spTgt spid="7">
                                            <p:graphicEl>
                                              <a:dgm id="{156043E0-6A20-40A8-A90B-DCBC5DEE6E9B}"/>
                                            </p:graphicEl>
                                          </p:spTgt>
                                        </p:tgtEl>
                                      </p:cBhvr>
                                      <p:to x="100000" y="100000"/>
                                    </p:animScale>
                                    <p:animScale>
                                      <p:cBhvr>
                                        <p:cTn id="64" dur="26">
                                          <p:stCondLst>
                                            <p:cond delay="1642"/>
                                          </p:stCondLst>
                                        </p:cTn>
                                        <p:tgtEl>
                                          <p:spTgt spid="7">
                                            <p:graphicEl>
                                              <a:dgm id="{156043E0-6A20-40A8-A90B-DCBC5DEE6E9B}"/>
                                            </p:graphicEl>
                                          </p:spTgt>
                                        </p:tgtEl>
                                      </p:cBhvr>
                                      <p:to x="100000" y="90000"/>
                                    </p:animScale>
                                    <p:animScale>
                                      <p:cBhvr>
                                        <p:cTn id="65" dur="166" decel="50000">
                                          <p:stCondLst>
                                            <p:cond delay="1668"/>
                                          </p:stCondLst>
                                        </p:cTn>
                                        <p:tgtEl>
                                          <p:spTgt spid="7">
                                            <p:graphicEl>
                                              <a:dgm id="{156043E0-6A20-40A8-A90B-DCBC5DEE6E9B}"/>
                                            </p:graphicEl>
                                          </p:spTgt>
                                        </p:tgtEl>
                                      </p:cBhvr>
                                      <p:to x="100000" y="100000"/>
                                    </p:animScale>
                                    <p:animScale>
                                      <p:cBhvr>
                                        <p:cTn id="66" dur="26">
                                          <p:stCondLst>
                                            <p:cond delay="1808"/>
                                          </p:stCondLst>
                                        </p:cTn>
                                        <p:tgtEl>
                                          <p:spTgt spid="7">
                                            <p:graphicEl>
                                              <a:dgm id="{156043E0-6A20-40A8-A90B-DCBC5DEE6E9B}"/>
                                            </p:graphicEl>
                                          </p:spTgt>
                                        </p:tgtEl>
                                      </p:cBhvr>
                                      <p:to x="100000" y="95000"/>
                                    </p:animScale>
                                    <p:animScale>
                                      <p:cBhvr>
                                        <p:cTn id="67" dur="166" decel="50000">
                                          <p:stCondLst>
                                            <p:cond delay="1834"/>
                                          </p:stCondLst>
                                        </p:cTn>
                                        <p:tgtEl>
                                          <p:spTgt spid="7">
                                            <p:graphicEl>
                                              <a:dgm id="{156043E0-6A20-40A8-A90B-DCBC5DEE6E9B}"/>
                                            </p:graphicEl>
                                          </p:spTgt>
                                        </p:tgtEl>
                                      </p:cBhvr>
                                      <p:to x="100000" y="100000"/>
                                    </p:animScale>
                                  </p:childTnLst>
                                </p:cTn>
                              </p:par>
                              <p:par>
                                <p:cTn id="68" presetID="26" presetClass="entr" presetSubtype="0" fill="hold" grpId="0" nodeType="withEffect">
                                  <p:stCondLst>
                                    <p:cond delay="0"/>
                                  </p:stCondLst>
                                  <p:childTnLst>
                                    <p:set>
                                      <p:cBhvr>
                                        <p:cTn id="69" dur="1" fill="hold">
                                          <p:stCondLst>
                                            <p:cond delay="0"/>
                                          </p:stCondLst>
                                        </p:cTn>
                                        <p:tgtEl>
                                          <p:spTgt spid="7">
                                            <p:graphicEl>
                                              <a:dgm id="{E5355EAD-32B1-4B73-AB10-075805866EC6}"/>
                                            </p:graphicEl>
                                          </p:spTgt>
                                        </p:tgtEl>
                                        <p:attrNameLst>
                                          <p:attrName>style.visibility</p:attrName>
                                        </p:attrNameLst>
                                      </p:cBhvr>
                                      <p:to>
                                        <p:strVal val="visible"/>
                                      </p:to>
                                    </p:set>
                                    <p:animEffect transition="in" filter="wipe(down)">
                                      <p:cBhvr>
                                        <p:cTn id="70" dur="580">
                                          <p:stCondLst>
                                            <p:cond delay="0"/>
                                          </p:stCondLst>
                                        </p:cTn>
                                        <p:tgtEl>
                                          <p:spTgt spid="7">
                                            <p:graphicEl>
                                              <a:dgm id="{E5355EAD-32B1-4B73-AB10-075805866EC6}"/>
                                            </p:graphicEl>
                                          </p:spTgt>
                                        </p:tgtEl>
                                      </p:cBhvr>
                                    </p:animEffect>
                                    <p:anim calcmode="lin" valueType="num">
                                      <p:cBhvr>
                                        <p:cTn id="71" dur="1822" tmFilter="0,0; 0.14,0.36; 0.43,0.73; 0.71,0.91; 1.0,1.0">
                                          <p:stCondLst>
                                            <p:cond delay="0"/>
                                          </p:stCondLst>
                                        </p:cTn>
                                        <p:tgtEl>
                                          <p:spTgt spid="7">
                                            <p:graphicEl>
                                              <a:dgm id="{E5355EAD-32B1-4B73-AB10-075805866EC6}"/>
                                            </p:graphic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7">
                                            <p:graphicEl>
                                              <a:dgm id="{E5355EAD-32B1-4B73-AB10-075805866EC6}"/>
                                            </p:graphic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7">
                                            <p:graphicEl>
                                              <a:dgm id="{E5355EAD-32B1-4B73-AB10-075805866EC6}"/>
                                            </p:graphic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7">
                                            <p:graphicEl>
                                              <a:dgm id="{E5355EAD-32B1-4B73-AB10-075805866EC6}"/>
                                            </p:graphic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7">
                                            <p:graphicEl>
                                              <a:dgm id="{E5355EAD-32B1-4B73-AB10-075805866EC6}"/>
                                            </p:graphic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7">
                                            <p:graphicEl>
                                              <a:dgm id="{E5355EAD-32B1-4B73-AB10-075805866EC6}"/>
                                            </p:graphicEl>
                                          </p:spTgt>
                                        </p:tgtEl>
                                      </p:cBhvr>
                                      <p:to x="100000" y="60000"/>
                                    </p:animScale>
                                    <p:animScale>
                                      <p:cBhvr>
                                        <p:cTn id="77" dur="166" decel="50000">
                                          <p:stCondLst>
                                            <p:cond delay="676"/>
                                          </p:stCondLst>
                                        </p:cTn>
                                        <p:tgtEl>
                                          <p:spTgt spid="7">
                                            <p:graphicEl>
                                              <a:dgm id="{E5355EAD-32B1-4B73-AB10-075805866EC6}"/>
                                            </p:graphicEl>
                                          </p:spTgt>
                                        </p:tgtEl>
                                      </p:cBhvr>
                                      <p:to x="100000" y="100000"/>
                                    </p:animScale>
                                    <p:animScale>
                                      <p:cBhvr>
                                        <p:cTn id="78" dur="26">
                                          <p:stCondLst>
                                            <p:cond delay="1312"/>
                                          </p:stCondLst>
                                        </p:cTn>
                                        <p:tgtEl>
                                          <p:spTgt spid="7">
                                            <p:graphicEl>
                                              <a:dgm id="{E5355EAD-32B1-4B73-AB10-075805866EC6}"/>
                                            </p:graphicEl>
                                          </p:spTgt>
                                        </p:tgtEl>
                                      </p:cBhvr>
                                      <p:to x="100000" y="80000"/>
                                    </p:animScale>
                                    <p:animScale>
                                      <p:cBhvr>
                                        <p:cTn id="79" dur="166" decel="50000">
                                          <p:stCondLst>
                                            <p:cond delay="1338"/>
                                          </p:stCondLst>
                                        </p:cTn>
                                        <p:tgtEl>
                                          <p:spTgt spid="7">
                                            <p:graphicEl>
                                              <a:dgm id="{E5355EAD-32B1-4B73-AB10-075805866EC6}"/>
                                            </p:graphicEl>
                                          </p:spTgt>
                                        </p:tgtEl>
                                      </p:cBhvr>
                                      <p:to x="100000" y="100000"/>
                                    </p:animScale>
                                    <p:animScale>
                                      <p:cBhvr>
                                        <p:cTn id="80" dur="26">
                                          <p:stCondLst>
                                            <p:cond delay="1642"/>
                                          </p:stCondLst>
                                        </p:cTn>
                                        <p:tgtEl>
                                          <p:spTgt spid="7">
                                            <p:graphicEl>
                                              <a:dgm id="{E5355EAD-32B1-4B73-AB10-075805866EC6}"/>
                                            </p:graphicEl>
                                          </p:spTgt>
                                        </p:tgtEl>
                                      </p:cBhvr>
                                      <p:to x="100000" y="90000"/>
                                    </p:animScale>
                                    <p:animScale>
                                      <p:cBhvr>
                                        <p:cTn id="81" dur="166" decel="50000">
                                          <p:stCondLst>
                                            <p:cond delay="1668"/>
                                          </p:stCondLst>
                                        </p:cTn>
                                        <p:tgtEl>
                                          <p:spTgt spid="7">
                                            <p:graphicEl>
                                              <a:dgm id="{E5355EAD-32B1-4B73-AB10-075805866EC6}"/>
                                            </p:graphicEl>
                                          </p:spTgt>
                                        </p:tgtEl>
                                      </p:cBhvr>
                                      <p:to x="100000" y="100000"/>
                                    </p:animScale>
                                    <p:animScale>
                                      <p:cBhvr>
                                        <p:cTn id="82" dur="26">
                                          <p:stCondLst>
                                            <p:cond delay="1808"/>
                                          </p:stCondLst>
                                        </p:cTn>
                                        <p:tgtEl>
                                          <p:spTgt spid="7">
                                            <p:graphicEl>
                                              <a:dgm id="{E5355EAD-32B1-4B73-AB10-075805866EC6}"/>
                                            </p:graphicEl>
                                          </p:spTgt>
                                        </p:tgtEl>
                                      </p:cBhvr>
                                      <p:to x="100000" y="95000"/>
                                    </p:animScale>
                                    <p:animScale>
                                      <p:cBhvr>
                                        <p:cTn id="83" dur="166" decel="50000">
                                          <p:stCondLst>
                                            <p:cond delay="1834"/>
                                          </p:stCondLst>
                                        </p:cTn>
                                        <p:tgtEl>
                                          <p:spTgt spid="7">
                                            <p:graphicEl>
                                              <a:dgm id="{E5355EAD-32B1-4B73-AB10-075805866EC6}"/>
                                            </p:graphicEl>
                                          </p:spTgt>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7">
                                            <p:graphicEl>
                                              <a:dgm id="{9711CCCE-153D-4E6C-ACCE-349E608C6617}"/>
                                            </p:graphicEl>
                                          </p:spTgt>
                                        </p:tgtEl>
                                        <p:attrNameLst>
                                          <p:attrName>style.visibility</p:attrName>
                                        </p:attrNameLst>
                                      </p:cBhvr>
                                      <p:to>
                                        <p:strVal val="visible"/>
                                      </p:to>
                                    </p:set>
                                    <p:animEffect transition="in" filter="wipe(down)">
                                      <p:cBhvr>
                                        <p:cTn id="88" dur="580">
                                          <p:stCondLst>
                                            <p:cond delay="0"/>
                                          </p:stCondLst>
                                        </p:cTn>
                                        <p:tgtEl>
                                          <p:spTgt spid="7">
                                            <p:graphicEl>
                                              <a:dgm id="{9711CCCE-153D-4E6C-ACCE-349E608C6617}"/>
                                            </p:graphicEl>
                                          </p:spTgt>
                                        </p:tgtEl>
                                      </p:cBhvr>
                                    </p:animEffect>
                                    <p:anim calcmode="lin" valueType="num">
                                      <p:cBhvr>
                                        <p:cTn id="89" dur="1822" tmFilter="0,0; 0.14,0.36; 0.43,0.73; 0.71,0.91; 1.0,1.0">
                                          <p:stCondLst>
                                            <p:cond delay="0"/>
                                          </p:stCondLst>
                                        </p:cTn>
                                        <p:tgtEl>
                                          <p:spTgt spid="7">
                                            <p:graphicEl>
                                              <a:dgm id="{9711CCCE-153D-4E6C-ACCE-349E608C6617}"/>
                                            </p:graphicEl>
                                          </p:spTgt>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7">
                                            <p:graphicEl>
                                              <a:dgm id="{9711CCCE-153D-4E6C-ACCE-349E608C6617}"/>
                                            </p:graphicEl>
                                          </p:spTgt>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7">
                                            <p:graphicEl>
                                              <a:dgm id="{9711CCCE-153D-4E6C-ACCE-349E608C6617}"/>
                                            </p:graphicEl>
                                          </p:spTgt>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7">
                                            <p:graphicEl>
                                              <a:dgm id="{9711CCCE-153D-4E6C-ACCE-349E608C6617}"/>
                                            </p:graphicEl>
                                          </p:spTgt>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7">
                                            <p:graphicEl>
                                              <a:dgm id="{9711CCCE-153D-4E6C-ACCE-349E608C6617}"/>
                                            </p:graphicEl>
                                          </p:spTgt>
                                        </p:tgtEl>
                                        <p:attrNameLst>
                                          <p:attrName>ppt_y</p:attrName>
                                        </p:attrNameLst>
                                      </p:cBhvr>
                                      <p:tavLst>
                                        <p:tav tm="0" fmla="#ppt_y-sin(pi*$)/81">
                                          <p:val>
                                            <p:fltVal val="0"/>
                                          </p:val>
                                        </p:tav>
                                        <p:tav tm="100000">
                                          <p:val>
                                            <p:fltVal val="1"/>
                                          </p:val>
                                        </p:tav>
                                      </p:tavLst>
                                    </p:anim>
                                    <p:animScale>
                                      <p:cBhvr>
                                        <p:cTn id="94" dur="26">
                                          <p:stCondLst>
                                            <p:cond delay="650"/>
                                          </p:stCondLst>
                                        </p:cTn>
                                        <p:tgtEl>
                                          <p:spTgt spid="7">
                                            <p:graphicEl>
                                              <a:dgm id="{9711CCCE-153D-4E6C-ACCE-349E608C6617}"/>
                                            </p:graphicEl>
                                          </p:spTgt>
                                        </p:tgtEl>
                                      </p:cBhvr>
                                      <p:to x="100000" y="60000"/>
                                    </p:animScale>
                                    <p:animScale>
                                      <p:cBhvr>
                                        <p:cTn id="95" dur="166" decel="50000">
                                          <p:stCondLst>
                                            <p:cond delay="676"/>
                                          </p:stCondLst>
                                        </p:cTn>
                                        <p:tgtEl>
                                          <p:spTgt spid="7">
                                            <p:graphicEl>
                                              <a:dgm id="{9711CCCE-153D-4E6C-ACCE-349E608C6617}"/>
                                            </p:graphicEl>
                                          </p:spTgt>
                                        </p:tgtEl>
                                      </p:cBhvr>
                                      <p:to x="100000" y="100000"/>
                                    </p:animScale>
                                    <p:animScale>
                                      <p:cBhvr>
                                        <p:cTn id="96" dur="26">
                                          <p:stCondLst>
                                            <p:cond delay="1312"/>
                                          </p:stCondLst>
                                        </p:cTn>
                                        <p:tgtEl>
                                          <p:spTgt spid="7">
                                            <p:graphicEl>
                                              <a:dgm id="{9711CCCE-153D-4E6C-ACCE-349E608C6617}"/>
                                            </p:graphicEl>
                                          </p:spTgt>
                                        </p:tgtEl>
                                      </p:cBhvr>
                                      <p:to x="100000" y="80000"/>
                                    </p:animScale>
                                    <p:animScale>
                                      <p:cBhvr>
                                        <p:cTn id="97" dur="166" decel="50000">
                                          <p:stCondLst>
                                            <p:cond delay="1338"/>
                                          </p:stCondLst>
                                        </p:cTn>
                                        <p:tgtEl>
                                          <p:spTgt spid="7">
                                            <p:graphicEl>
                                              <a:dgm id="{9711CCCE-153D-4E6C-ACCE-349E608C6617}"/>
                                            </p:graphicEl>
                                          </p:spTgt>
                                        </p:tgtEl>
                                      </p:cBhvr>
                                      <p:to x="100000" y="100000"/>
                                    </p:animScale>
                                    <p:animScale>
                                      <p:cBhvr>
                                        <p:cTn id="98" dur="26">
                                          <p:stCondLst>
                                            <p:cond delay="1642"/>
                                          </p:stCondLst>
                                        </p:cTn>
                                        <p:tgtEl>
                                          <p:spTgt spid="7">
                                            <p:graphicEl>
                                              <a:dgm id="{9711CCCE-153D-4E6C-ACCE-349E608C6617}"/>
                                            </p:graphicEl>
                                          </p:spTgt>
                                        </p:tgtEl>
                                      </p:cBhvr>
                                      <p:to x="100000" y="90000"/>
                                    </p:animScale>
                                    <p:animScale>
                                      <p:cBhvr>
                                        <p:cTn id="99" dur="166" decel="50000">
                                          <p:stCondLst>
                                            <p:cond delay="1668"/>
                                          </p:stCondLst>
                                        </p:cTn>
                                        <p:tgtEl>
                                          <p:spTgt spid="7">
                                            <p:graphicEl>
                                              <a:dgm id="{9711CCCE-153D-4E6C-ACCE-349E608C6617}"/>
                                            </p:graphicEl>
                                          </p:spTgt>
                                        </p:tgtEl>
                                      </p:cBhvr>
                                      <p:to x="100000" y="100000"/>
                                    </p:animScale>
                                    <p:animScale>
                                      <p:cBhvr>
                                        <p:cTn id="100" dur="26">
                                          <p:stCondLst>
                                            <p:cond delay="1808"/>
                                          </p:stCondLst>
                                        </p:cTn>
                                        <p:tgtEl>
                                          <p:spTgt spid="7">
                                            <p:graphicEl>
                                              <a:dgm id="{9711CCCE-153D-4E6C-ACCE-349E608C6617}"/>
                                            </p:graphicEl>
                                          </p:spTgt>
                                        </p:tgtEl>
                                      </p:cBhvr>
                                      <p:to x="100000" y="95000"/>
                                    </p:animScale>
                                    <p:animScale>
                                      <p:cBhvr>
                                        <p:cTn id="101" dur="166" decel="50000">
                                          <p:stCondLst>
                                            <p:cond delay="1834"/>
                                          </p:stCondLst>
                                        </p:cTn>
                                        <p:tgtEl>
                                          <p:spTgt spid="7">
                                            <p:graphicEl>
                                              <a:dgm id="{9711CCCE-153D-4E6C-ACCE-349E608C6617}"/>
                                            </p:graphicEl>
                                          </p:spTgt>
                                        </p:tgtEl>
                                      </p:cBhvr>
                                      <p:to x="100000" y="100000"/>
                                    </p:animScale>
                                  </p:childTnLst>
                                </p:cTn>
                              </p:par>
                              <p:par>
                                <p:cTn id="102" presetID="26" presetClass="entr" presetSubtype="0" fill="hold" grpId="0" nodeType="withEffect">
                                  <p:stCondLst>
                                    <p:cond delay="0"/>
                                  </p:stCondLst>
                                  <p:childTnLst>
                                    <p:set>
                                      <p:cBhvr>
                                        <p:cTn id="103" dur="1" fill="hold">
                                          <p:stCondLst>
                                            <p:cond delay="0"/>
                                          </p:stCondLst>
                                        </p:cTn>
                                        <p:tgtEl>
                                          <p:spTgt spid="7">
                                            <p:graphicEl>
                                              <a:dgm id="{D1CA5E8A-12AA-4E40-820F-68DFB67D0190}"/>
                                            </p:graphicEl>
                                          </p:spTgt>
                                        </p:tgtEl>
                                        <p:attrNameLst>
                                          <p:attrName>style.visibility</p:attrName>
                                        </p:attrNameLst>
                                      </p:cBhvr>
                                      <p:to>
                                        <p:strVal val="visible"/>
                                      </p:to>
                                    </p:set>
                                    <p:animEffect transition="in" filter="wipe(down)">
                                      <p:cBhvr>
                                        <p:cTn id="104" dur="580">
                                          <p:stCondLst>
                                            <p:cond delay="0"/>
                                          </p:stCondLst>
                                        </p:cTn>
                                        <p:tgtEl>
                                          <p:spTgt spid="7">
                                            <p:graphicEl>
                                              <a:dgm id="{D1CA5E8A-12AA-4E40-820F-68DFB67D0190}"/>
                                            </p:graphicEl>
                                          </p:spTgt>
                                        </p:tgtEl>
                                      </p:cBhvr>
                                    </p:animEffect>
                                    <p:anim calcmode="lin" valueType="num">
                                      <p:cBhvr>
                                        <p:cTn id="105" dur="1822" tmFilter="0,0; 0.14,0.36; 0.43,0.73; 0.71,0.91; 1.0,1.0">
                                          <p:stCondLst>
                                            <p:cond delay="0"/>
                                          </p:stCondLst>
                                        </p:cTn>
                                        <p:tgtEl>
                                          <p:spTgt spid="7">
                                            <p:graphicEl>
                                              <a:dgm id="{D1CA5E8A-12AA-4E40-820F-68DFB67D0190}"/>
                                            </p:graphic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7">
                                            <p:graphicEl>
                                              <a:dgm id="{D1CA5E8A-12AA-4E40-820F-68DFB67D0190}"/>
                                            </p:graphic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7">
                                            <p:graphicEl>
                                              <a:dgm id="{D1CA5E8A-12AA-4E40-820F-68DFB67D0190}"/>
                                            </p:graphic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7">
                                            <p:graphicEl>
                                              <a:dgm id="{D1CA5E8A-12AA-4E40-820F-68DFB67D0190}"/>
                                            </p:graphic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7">
                                            <p:graphicEl>
                                              <a:dgm id="{D1CA5E8A-12AA-4E40-820F-68DFB67D0190}"/>
                                            </p:graphic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7">
                                            <p:graphicEl>
                                              <a:dgm id="{D1CA5E8A-12AA-4E40-820F-68DFB67D0190}"/>
                                            </p:graphicEl>
                                          </p:spTgt>
                                        </p:tgtEl>
                                      </p:cBhvr>
                                      <p:to x="100000" y="60000"/>
                                    </p:animScale>
                                    <p:animScale>
                                      <p:cBhvr>
                                        <p:cTn id="111" dur="166" decel="50000">
                                          <p:stCondLst>
                                            <p:cond delay="676"/>
                                          </p:stCondLst>
                                        </p:cTn>
                                        <p:tgtEl>
                                          <p:spTgt spid="7">
                                            <p:graphicEl>
                                              <a:dgm id="{D1CA5E8A-12AA-4E40-820F-68DFB67D0190}"/>
                                            </p:graphicEl>
                                          </p:spTgt>
                                        </p:tgtEl>
                                      </p:cBhvr>
                                      <p:to x="100000" y="100000"/>
                                    </p:animScale>
                                    <p:animScale>
                                      <p:cBhvr>
                                        <p:cTn id="112" dur="26">
                                          <p:stCondLst>
                                            <p:cond delay="1312"/>
                                          </p:stCondLst>
                                        </p:cTn>
                                        <p:tgtEl>
                                          <p:spTgt spid="7">
                                            <p:graphicEl>
                                              <a:dgm id="{D1CA5E8A-12AA-4E40-820F-68DFB67D0190}"/>
                                            </p:graphicEl>
                                          </p:spTgt>
                                        </p:tgtEl>
                                      </p:cBhvr>
                                      <p:to x="100000" y="80000"/>
                                    </p:animScale>
                                    <p:animScale>
                                      <p:cBhvr>
                                        <p:cTn id="113" dur="166" decel="50000">
                                          <p:stCondLst>
                                            <p:cond delay="1338"/>
                                          </p:stCondLst>
                                        </p:cTn>
                                        <p:tgtEl>
                                          <p:spTgt spid="7">
                                            <p:graphicEl>
                                              <a:dgm id="{D1CA5E8A-12AA-4E40-820F-68DFB67D0190}"/>
                                            </p:graphicEl>
                                          </p:spTgt>
                                        </p:tgtEl>
                                      </p:cBhvr>
                                      <p:to x="100000" y="100000"/>
                                    </p:animScale>
                                    <p:animScale>
                                      <p:cBhvr>
                                        <p:cTn id="114" dur="26">
                                          <p:stCondLst>
                                            <p:cond delay="1642"/>
                                          </p:stCondLst>
                                        </p:cTn>
                                        <p:tgtEl>
                                          <p:spTgt spid="7">
                                            <p:graphicEl>
                                              <a:dgm id="{D1CA5E8A-12AA-4E40-820F-68DFB67D0190}"/>
                                            </p:graphicEl>
                                          </p:spTgt>
                                        </p:tgtEl>
                                      </p:cBhvr>
                                      <p:to x="100000" y="90000"/>
                                    </p:animScale>
                                    <p:animScale>
                                      <p:cBhvr>
                                        <p:cTn id="115" dur="166" decel="50000">
                                          <p:stCondLst>
                                            <p:cond delay="1668"/>
                                          </p:stCondLst>
                                        </p:cTn>
                                        <p:tgtEl>
                                          <p:spTgt spid="7">
                                            <p:graphicEl>
                                              <a:dgm id="{D1CA5E8A-12AA-4E40-820F-68DFB67D0190}"/>
                                            </p:graphicEl>
                                          </p:spTgt>
                                        </p:tgtEl>
                                      </p:cBhvr>
                                      <p:to x="100000" y="100000"/>
                                    </p:animScale>
                                    <p:animScale>
                                      <p:cBhvr>
                                        <p:cTn id="116" dur="26">
                                          <p:stCondLst>
                                            <p:cond delay="1808"/>
                                          </p:stCondLst>
                                        </p:cTn>
                                        <p:tgtEl>
                                          <p:spTgt spid="7">
                                            <p:graphicEl>
                                              <a:dgm id="{D1CA5E8A-12AA-4E40-820F-68DFB67D0190}"/>
                                            </p:graphicEl>
                                          </p:spTgt>
                                        </p:tgtEl>
                                      </p:cBhvr>
                                      <p:to x="100000" y="95000"/>
                                    </p:animScale>
                                    <p:animScale>
                                      <p:cBhvr>
                                        <p:cTn id="117" dur="166" decel="50000">
                                          <p:stCondLst>
                                            <p:cond delay="1834"/>
                                          </p:stCondLst>
                                        </p:cTn>
                                        <p:tgtEl>
                                          <p:spTgt spid="7">
                                            <p:graphicEl>
                                              <a:dgm id="{D1CA5E8A-12AA-4E40-820F-68DFB67D0190}"/>
                                            </p:graphic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7">
                                            <p:graphicEl>
                                              <a:dgm id="{8DEA1C10-1910-4744-8A6B-224372B4DAA8}"/>
                                            </p:graphicEl>
                                          </p:spTgt>
                                        </p:tgtEl>
                                        <p:attrNameLst>
                                          <p:attrName>style.visibility</p:attrName>
                                        </p:attrNameLst>
                                      </p:cBhvr>
                                      <p:to>
                                        <p:strVal val="visible"/>
                                      </p:to>
                                    </p:set>
                                    <p:animEffect transition="in" filter="wipe(down)">
                                      <p:cBhvr>
                                        <p:cTn id="122" dur="580">
                                          <p:stCondLst>
                                            <p:cond delay="0"/>
                                          </p:stCondLst>
                                        </p:cTn>
                                        <p:tgtEl>
                                          <p:spTgt spid="7">
                                            <p:graphicEl>
                                              <a:dgm id="{8DEA1C10-1910-4744-8A6B-224372B4DAA8}"/>
                                            </p:graphicEl>
                                          </p:spTgt>
                                        </p:tgtEl>
                                      </p:cBhvr>
                                    </p:animEffect>
                                    <p:anim calcmode="lin" valueType="num">
                                      <p:cBhvr>
                                        <p:cTn id="123" dur="1822" tmFilter="0,0; 0.14,0.36; 0.43,0.73; 0.71,0.91; 1.0,1.0">
                                          <p:stCondLst>
                                            <p:cond delay="0"/>
                                          </p:stCondLst>
                                        </p:cTn>
                                        <p:tgtEl>
                                          <p:spTgt spid="7">
                                            <p:graphicEl>
                                              <a:dgm id="{8DEA1C10-1910-4744-8A6B-224372B4DAA8}"/>
                                            </p:graphic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7">
                                            <p:graphicEl>
                                              <a:dgm id="{8DEA1C10-1910-4744-8A6B-224372B4DAA8}"/>
                                            </p:graphic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7">
                                            <p:graphicEl>
                                              <a:dgm id="{8DEA1C10-1910-4744-8A6B-224372B4DAA8}"/>
                                            </p:graphic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7">
                                            <p:graphicEl>
                                              <a:dgm id="{8DEA1C10-1910-4744-8A6B-224372B4DAA8}"/>
                                            </p:graphic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7">
                                            <p:graphicEl>
                                              <a:dgm id="{8DEA1C10-1910-4744-8A6B-224372B4DAA8}"/>
                                            </p:graphic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7">
                                            <p:graphicEl>
                                              <a:dgm id="{8DEA1C10-1910-4744-8A6B-224372B4DAA8}"/>
                                            </p:graphicEl>
                                          </p:spTgt>
                                        </p:tgtEl>
                                      </p:cBhvr>
                                      <p:to x="100000" y="60000"/>
                                    </p:animScale>
                                    <p:animScale>
                                      <p:cBhvr>
                                        <p:cTn id="129" dur="166" decel="50000">
                                          <p:stCondLst>
                                            <p:cond delay="676"/>
                                          </p:stCondLst>
                                        </p:cTn>
                                        <p:tgtEl>
                                          <p:spTgt spid="7">
                                            <p:graphicEl>
                                              <a:dgm id="{8DEA1C10-1910-4744-8A6B-224372B4DAA8}"/>
                                            </p:graphicEl>
                                          </p:spTgt>
                                        </p:tgtEl>
                                      </p:cBhvr>
                                      <p:to x="100000" y="100000"/>
                                    </p:animScale>
                                    <p:animScale>
                                      <p:cBhvr>
                                        <p:cTn id="130" dur="26">
                                          <p:stCondLst>
                                            <p:cond delay="1312"/>
                                          </p:stCondLst>
                                        </p:cTn>
                                        <p:tgtEl>
                                          <p:spTgt spid="7">
                                            <p:graphicEl>
                                              <a:dgm id="{8DEA1C10-1910-4744-8A6B-224372B4DAA8}"/>
                                            </p:graphicEl>
                                          </p:spTgt>
                                        </p:tgtEl>
                                      </p:cBhvr>
                                      <p:to x="100000" y="80000"/>
                                    </p:animScale>
                                    <p:animScale>
                                      <p:cBhvr>
                                        <p:cTn id="131" dur="166" decel="50000">
                                          <p:stCondLst>
                                            <p:cond delay="1338"/>
                                          </p:stCondLst>
                                        </p:cTn>
                                        <p:tgtEl>
                                          <p:spTgt spid="7">
                                            <p:graphicEl>
                                              <a:dgm id="{8DEA1C10-1910-4744-8A6B-224372B4DAA8}"/>
                                            </p:graphicEl>
                                          </p:spTgt>
                                        </p:tgtEl>
                                      </p:cBhvr>
                                      <p:to x="100000" y="100000"/>
                                    </p:animScale>
                                    <p:animScale>
                                      <p:cBhvr>
                                        <p:cTn id="132" dur="26">
                                          <p:stCondLst>
                                            <p:cond delay="1642"/>
                                          </p:stCondLst>
                                        </p:cTn>
                                        <p:tgtEl>
                                          <p:spTgt spid="7">
                                            <p:graphicEl>
                                              <a:dgm id="{8DEA1C10-1910-4744-8A6B-224372B4DAA8}"/>
                                            </p:graphicEl>
                                          </p:spTgt>
                                        </p:tgtEl>
                                      </p:cBhvr>
                                      <p:to x="100000" y="90000"/>
                                    </p:animScale>
                                    <p:animScale>
                                      <p:cBhvr>
                                        <p:cTn id="133" dur="166" decel="50000">
                                          <p:stCondLst>
                                            <p:cond delay="1668"/>
                                          </p:stCondLst>
                                        </p:cTn>
                                        <p:tgtEl>
                                          <p:spTgt spid="7">
                                            <p:graphicEl>
                                              <a:dgm id="{8DEA1C10-1910-4744-8A6B-224372B4DAA8}"/>
                                            </p:graphicEl>
                                          </p:spTgt>
                                        </p:tgtEl>
                                      </p:cBhvr>
                                      <p:to x="100000" y="100000"/>
                                    </p:animScale>
                                    <p:animScale>
                                      <p:cBhvr>
                                        <p:cTn id="134" dur="26">
                                          <p:stCondLst>
                                            <p:cond delay="1808"/>
                                          </p:stCondLst>
                                        </p:cTn>
                                        <p:tgtEl>
                                          <p:spTgt spid="7">
                                            <p:graphicEl>
                                              <a:dgm id="{8DEA1C10-1910-4744-8A6B-224372B4DAA8}"/>
                                            </p:graphicEl>
                                          </p:spTgt>
                                        </p:tgtEl>
                                      </p:cBhvr>
                                      <p:to x="100000" y="95000"/>
                                    </p:animScale>
                                    <p:animScale>
                                      <p:cBhvr>
                                        <p:cTn id="135" dur="166" decel="50000">
                                          <p:stCondLst>
                                            <p:cond delay="1834"/>
                                          </p:stCondLst>
                                        </p:cTn>
                                        <p:tgtEl>
                                          <p:spTgt spid="7">
                                            <p:graphicEl>
                                              <a:dgm id="{8DEA1C10-1910-4744-8A6B-224372B4DAA8}"/>
                                            </p:graphicEl>
                                          </p:spTgt>
                                        </p:tgtEl>
                                      </p:cBhvr>
                                      <p:to x="100000" y="100000"/>
                                    </p:animScale>
                                  </p:childTnLst>
                                </p:cTn>
                              </p:par>
                              <p:par>
                                <p:cTn id="136" presetID="26" presetClass="entr" presetSubtype="0" fill="hold" grpId="0" nodeType="withEffect">
                                  <p:stCondLst>
                                    <p:cond delay="0"/>
                                  </p:stCondLst>
                                  <p:childTnLst>
                                    <p:set>
                                      <p:cBhvr>
                                        <p:cTn id="137" dur="1" fill="hold">
                                          <p:stCondLst>
                                            <p:cond delay="0"/>
                                          </p:stCondLst>
                                        </p:cTn>
                                        <p:tgtEl>
                                          <p:spTgt spid="7">
                                            <p:graphicEl>
                                              <a:dgm id="{46ABF890-ACD7-41A7-B548-93E85E598714}"/>
                                            </p:graphicEl>
                                          </p:spTgt>
                                        </p:tgtEl>
                                        <p:attrNameLst>
                                          <p:attrName>style.visibility</p:attrName>
                                        </p:attrNameLst>
                                      </p:cBhvr>
                                      <p:to>
                                        <p:strVal val="visible"/>
                                      </p:to>
                                    </p:set>
                                    <p:animEffect transition="in" filter="wipe(down)">
                                      <p:cBhvr>
                                        <p:cTn id="138" dur="580">
                                          <p:stCondLst>
                                            <p:cond delay="0"/>
                                          </p:stCondLst>
                                        </p:cTn>
                                        <p:tgtEl>
                                          <p:spTgt spid="7">
                                            <p:graphicEl>
                                              <a:dgm id="{46ABF890-ACD7-41A7-B548-93E85E598714}"/>
                                            </p:graphicEl>
                                          </p:spTgt>
                                        </p:tgtEl>
                                      </p:cBhvr>
                                    </p:animEffect>
                                    <p:anim calcmode="lin" valueType="num">
                                      <p:cBhvr>
                                        <p:cTn id="139" dur="1822" tmFilter="0,0; 0.14,0.36; 0.43,0.73; 0.71,0.91; 1.0,1.0">
                                          <p:stCondLst>
                                            <p:cond delay="0"/>
                                          </p:stCondLst>
                                        </p:cTn>
                                        <p:tgtEl>
                                          <p:spTgt spid="7">
                                            <p:graphicEl>
                                              <a:dgm id="{46ABF890-ACD7-41A7-B548-93E85E598714}"/>
                                            </p:graphicEl>
                                          </p:spTgt>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7">
                                            <p:graphicEl>
                                              <a:dgm id="{46ABF890-ACD7-41A7-B548-93E85E598714}"/>
                                            </p:graphicEl>
                                          </p:spTgt>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7">
                                            <p:graphicEl>
                                              <a:dgm id="{46ABF890-ACD7-41A7-B548-93E85E598714}"/>
                                            </p:graphicEl>
                                          </p:spTgt>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7">
                                            <p:graphicEl>
                                              <a:dgm id="{46ABF890-ACD7-41A7-B548-93E85E598714}"/>
                                            </p:graphicEl>
                                          </p:spTgt>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7">
                                            <p:graphicEl>
                                              <a:dgm id="{46ABF890-ACD7-41A7-B548-93E85E598714}"/>
                                            </p:graphicEl>
                                          </p:spTgt>
                                        </p:tgtEl>
                                        <p:attrNameLst>
                                          <p:attrName>ppt_y</p:attrName>
                                        </p:attrNameLst>
                                      </p:cBhvr>
                                      <p:tavLst>
                                        <p:tav tm="0" fmla="#ppt_y-sin(pi*$)/81">
                                          <p:val>
                                            <p:fltVal val="0"/>
                                          </p:val>
                                        </p:tav>
                                        <p:tav tm="100000">
                                          <p:val>
                                            <p:fltVal val="1"/>
                                          </p:val>
                                        </p:tav>
                                      </p:tavLst>
                                    </p:anim>
                                    <p:animScale>
                                      <p:cBhvr>
                                        <p:cTn id="144" dur="26">
                                          <p:stCondLst>
                                            <p:cond delay="650"/>
                                          </p:stCondLst>
                                        </p:cTn>
                                        <p:tgtEl>
                                          <p:spTgt spid="7">
                                            <p:graphicEl>
                                              <a:dgm id="{46ABF890-ACD7-41A7-B548-93E85E598714}"/>
                                            </p:graphicEl>
                                          </p:spTgt>
                                        </p:tgtEl>
                                      </p:cBhvr>
                                      <p:to x="100000" y="60000"/>
                                    </p:animScale>
                                    <p:animScale>
                                      <p:cBhvr>
                                        <p:cTn id="145" dur="166" decel="50000">
                                          <p:stCondLst>
                                            <p:cond delay="676"/>
                                          </p:stCondLst>
                                        </p:cTn>
                                        <p:tgtEl>
                                          <p:spTgt spid="7">
                                            <p:graphicEl>
                                              <a:dgm id="{46ABF890-ACD7-41A7-B548-93E85E598714}"/>
                                            </p:graphicEl>
                                          </p:spTgt>
                                        </p:tgtEl>
                                      </p:cBhvr>
                                      <p:to x="100000" y="100000"/>
                                    </p:animScale>
                                    <p:animScale>
                                      <p:cBhvr>
                                        <p:cTn id="146" dur="26">
                                          <p:stCondLst>
                                            <p:cond delay="1312"/>
                                          </p:stCondLst>
                                        </p:cTn>
                                        <p:tgtEl>
                                          <p:spTgt spid="7">
                                            <p:graphicEl>
                                              <a:dgm id="{46ABF890-ACD7-41A7-B548-93E85E598714}"/>
                                            </p:graphicEl>
                                          </p:spTgt>
                                        </p:tgtEl>
                                      </p:cBhvr>
                                      <p:to x="100000" y="80000"/>
                                    </p:animScale>
                                    <p:animScale>
                                      <p:cBhvr>
                                        <p:cTn id="147" dur="166" decel="50000">
                                          <p:stCondLst>
                                            <p:cond delay="1338"/>
                                          </p:stCondLst>
                                        </p:cTn>
                                        <p:tgtEl>
                                          <p:spTgt spid="7">
                                            <p:graphicEl>
                                              <a:dgm id="{46ABF890-ACD7-41A7-B548-93E85E598714}"/>
                                            </p:graphicEl>
                                          </p:spTgt>
                                        </p:tgtEl>
                                      </p:cBhvr>
                                      <p:to x="100000" y="100000"/>
                                    </p:animScale>
                                    <p:animScale>
                                      <p:cBhvr>
                                        <p:cTn id="148" dur="26">
                                          <p:stCondLst>
                                            <p:cond delay="1642"/>
                                          </p:stCondLst>
                                        </p:cTn>
                                        <p:tgtEl>
                                          <p:spTgt spid="7">
                                            <p:graphicEl>
                                              <a:dgm id="{46ABF890-ACD7-41A7-B548-93E85E598714}"/>
                                            </p:graphicEl>
                                          </p:spTgt>
                                        </p:tgtEl>
                                      </p:cBhvr>
                                      <p:to x="100000" y="90000"/>
                                    </p:animScale>
                                    <p:animScale>
                                      <p:cBhvr>
                                        <p:cTn id="149" dur="166" decel="50000">
                                          <p:stCondLst>
                                            <p:cond delay="1668"/>
                                          </p:stCondLst>
                                        </p:cTn>
                                        <p:tgtEl>
                                          <p:spTgt spid="7">
                                            <p:graphicEl>
                                              <a:dgm id="{46ABF890-ACD7-41A7-B548-93E85E598714}"/>
                                            </p:graphicEl>
                                          </p:spTgt>
                                        </p:tgtEl>
                                      </p:cBhvr>
                                      <p:to x="100000" y="100000"/>
                                    </p:animScale>
                                    <p:animScale>
                                      <p:cBhvr>
                                        <p:cTn id="150" dur="26">
                                          <p:stCondLst>
                                            <p:cond delay="1808"/>
                                          </p:stCondLst>
                                        </p:cTn>
                                        <p:tgtEl>
                                          <p:spTgt spid="7">
                                            <p:graphicEl>
                                              <a:dgm id="{46ABF890-ACD7-41A7-B548-93E85E598714}"/>
                                            </p:graphicEl>
                                          </p:spTgt>
                                        </p:tgtEl>
                                      </p:cBhvr>
                                      <p:to x="100000" y="95000"/>
                                    </p:animScale>
                                    <p:animScale>
                                      <p:cBhvr>
                                        <p:cTn id="151" dur="166" decel="50000">
                                          <p:stCondLst>
                                            <p:cond delay="1834"/>
                                          </p:stCondLst>
                                        </p:cTn>
                                        <p:tgtEl>
                                          <p:spTgt spid="7">
                                            <p:graphicEl>
                                              <a:dgm id="{46ABF890-ACD7-41A7-B548-93E85E598714}"/>
                                            </p:graphicEl>
                                          </p:spTgt>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0" nodeType="clickEffect">
                                  <p:stCondLst>
                                    <p:cond delay="0"/>
                                  </p:stCondLst>
                                  <p:childTnLst>
                                    <p:set>
                                      <p:cBhvr>
                                        <p:cTn id="155" dur="1" fill="hold">
                                          <p:stCondLst>
                                            <p:cond delay="0"/>
                                          </p:stCondLst>
                                        </p:cTn>
                                        <p:tgtEl>
                                          <p:spTgt spid="7">
                                            <p:graphicEl>
                                              <a:dgm id="{BF79D778-8765-4902-83AB-573C46479030}"/>
                                            </p:graphicEl>
                                          </p:spTgt>
                                        </p:tgtEl>
                                        <p:attrNameLst>
                                          <p:attrName>style.visibility</p:attrName>
                                        </p:attrNameLst>
                                      </p:cBhvr>
                                      <p:to>
                                        <p:strVal val="visible"/>
                                      </p:to>
                                    </p:set>
                                    <p:animEffect transition="in" filter="wipe(down)">
                                      <p:cBhvr>
                                        <p:cTn id="156" dur="580">
                                          <p:stCondLst>
                                            <p:cond delay="0"/>
                                          </p:stCondLst>
                                        </p:cTn>
                                        <p:tgtEl>
                                          <p:spTgt spid="7">
                                            <p:graphicEl>
                                              <a:dgm id="{BF79D778-8765-4902-83AB-573C46479030}"/>
                                            </p:graphicEl>
                                          </p:spTgt>
                                        </p:tgtEl>
                                      </p:cBhvr>
                                    </p:animEffect>
                                    <p:anim calcmode="lin" valueType="num">
                                      <p:cBhvr>
                                        <p:cTn id="157" dur="1822" tmFilter="0,0; 0.14,0.36; 0.43,0.73; 0.71,0.91; 1.0,1.0">
                                          <p:stCondLst>
                                            <p:cond delay="0"/>
                                          </p:stCondLst>
                                        </p:cTn>
                                        <p:tgtEl>
                                          <p:spTgt spid="7">
                                            <p:graphicEl>
                                              <a:dgm id="{BF79D778-8765-4902-83AB-573C46479030}"/>
                                            </p:graphicEl>
                                          </p:spTgt>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7">
                                            <p:graphicEl>
                                              <a:dgm id="{BF79D778-8765-4902-83AB-573C46479030}"/>
                                            </p:graphicEl>
                                          </p:spTgt>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7">
                                            <p:graphicEl>
                                              <a:dgm id="{BF79D778-8765-4902-83AB-573C46479030}"/>
                                            </p:graphicEl>
                                          </p:spTgt>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7">
                                            <p:graphicEl>
                                              <a:dgm id="{BF79D778-8765-4902-83AB-573C46479030}"/>
                                            </p:graphicEl>
                                          </p:spTgt>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7">
                                            <p:graphicEl>
                                              <a:dgm id="{BF79D778-8765-4902-83AB-573C46479030}"/>
                                            </p:graphicEl>
                                          </p:spTgt>
                                        </p:tgtEl>
                                        <p:attrNameLst>
                                          <p:attrName>ppt_y</p:attrName>
                                        </p:attrNameLst>
                                      </p:cBhvr>
                                      <p:tavLst>
                                        <p:tav tm="0" fmla="#ppt_y-sin(pi*$)/81">
                                          <p:val>
                                            <p:fltVal val="0"/>
                                          </p:val>
                                        </p:tav>
                                        <p:tav tm="100000">
                                          <p:val>
                                            <p:fltVal val="1"/>
                                          </p:val>
                                        </p:tav>
                                      </p:tavLst>
                                    </p:anim>
                                    <p:animScale>
                                      <p:cBhvr>
                                        <p:cTn id="162" dur="26">
                                          <p:stCondLst>
                                            <p:cond delay="650"/>
                                          </p:stCondLst>
                                        </p:cTn>
                                        <p:tgtEl>
                                          <p:spTgt spid="7">
                                            <p:graphicEl>
                                              <a:dgm id="{BF79D778-8765-4902-83AB-573C46479030}"/>
                                            </p:graphicEl>
                                          </p:spTgt>
                                        </p:tgtEl>
                                      </p:cBhvr>
                                      <p:to x="100000" y="60000"/>
                                    </p:animScale>
                                    <p:animScale>
                                      <p:cBhvr>
                                        <p:cTn id="163" dur="166" decel="50000">
                                          <p:stCondLst>
                                            <p:cond delay="676"/>
                                          </p:stCondLst>
                                        </p:cTn>
                                        <p:tgtEl>
                                          <p:spTgt spid="7">
                                            <p:graphicEl>
                                              <a:dgm id="{BF79D778-8765-4902-83AB-573C46479030}"/>
                                            </p:graphicEl>
                                          </p:spTgt>
                                        </p:tgtEl>
                                      </p:cBhvr>
                                      <p:to x="100000" y="100000"/>
                                    </p:animScale>
                                    <p:animScale>
                                      <p:cBhvr>
                                        <p:cTn id="164" dur="26">
                                          <p:stCondLst>
                                            <p:cond delay="1312"/>
                                          </p:stCondLst>
                                        </p:cTn>
                                        <p:tgtEl>
                                          <p:spTgt spid="7">
                                            <p:graphicEl>
                                              <a:dgm id="{BF79D778-8765-4902-83AB-573C46479030}"/>
                                            </p:graphicEl>
                                          </p:spTgt>
                                        </p:tgtEl>
                                      </p:cBhvr>
                                      <p:to x="100000" y="80000"/>
                                    </p:animScale>
                                    <p:animScale>
                                      <p:cBhvr>
                                        <p:cTn id="165" dur="166" decel="50000">
                                          <p:stCondLst>
                                            <p:cond delay="1338"/>
                                          </p:stCondLst>
                                        </p:cTn>
                                        <p:tgtEl>
                                          <p:spTgt spid="7">
                                            <p:graphicEl>
                                              <a:dgm id="{BF79D778-8765-4902-83AB-573C46479030}"/>
                                            </p:graphicEl>
                                          </p:spTgt>
                                        </p:tgtEl>
                                      </p:cBhvr>
                                      <p:to x="100000" y="100000"/>
                                    </p:animScale>
                                    <p:animScale>
                                      <p:cBhvr>
                                        <p:cTn id="166" dur="26">
                                          <p:stCondLst>
                                            <p:cond delay="1642"/>
                                          </p:stCondLst>
                                        </p:cTn>
                                        <p:tgtEl>
                                          <p:spTgt spid="7">
                                            <p:graphicEl>
                                              <a:dgm id="{BF79D778-8765-4902-83AB-573C46479030}"/>
                                            </p:graphicEl>
                                          </p:spTgt>
                                        </p:tgtEl>
                                      </p:cBhvr>
                                      <p:to x="100000" y="90000"/>
                                    </p:animScale>
                                    <p:animScale>
                                      <p:cBhvr>
                                        <p:cTn id="167" dur="166" decel="50000">
                                          <p:stCondLst>
                                            <p:cond delay="1668"/>
                                          </p:stCondLst>
                                        </p:cTn>
                                        <p:tgtEl>
                                          <p:spTgt spid="7">
                                            <p:graphicEl>
                                              <a:dgm id="{BF79D778-8765-4902-83AB-573C46479030}"/>
                                            </p:graphicEl>
                                          </p:spTgt>
                                        </p:tgtEl>
                                      </p:cBhvr>
                                      <p:to x="100000" y="100000"/>
                                    </p:animScale>
                                    <p:animScale>
                                      <p:cBhvr>
                                        <p:cTn id="168" dur="26">
                                          <p:stCondLst>
                                            <p:cond delay="1808"/>
                                          </p:stCondLst>
                                        </p:cTn>
                                        <p:tgtEl>
                                          <p:spTgt spid="7">
                                            <p:graphicEl>
                                              <a:dgm id="{BF79D778-8765-4902-83AB-573C46479030}"/>
                                            </p:graphicEl>
                                          </p:spTgt>
                                        </p:tgtEl>
                                      </p:cBhvr>
                                      <p:to x="100000" y="95000"/>
                                    </p:animScale>
                                    <p:animScale>
                                      <p:cBhvr>
                                        <p:cTn id="169" dur="166" decel="50000">
                                          <p:stCondLst>
                                            <p:cond delay="1834"/>
                                          </p:stCondLst>
                                        </p:cTn>
                                        <p:tgtEl>
                                          <p:spTgt spid="7">
                                            <p:graphicEl>
                                              <a:dgm id="{BF79D778-8765-4902-83AB-573C46479030}"/>
                                            </p:graphicEl>
                                          </p:spTgt>
                                        </p:tgtEl>
                                      </p:cBhvr>
                                      <p:to x="100000" y="100000"/>
                                    </p:animScale>
                                  </p:childTnLst>
                                </p:cTn>
                              </p:par>
                              <p:par>
                                <p:cTn id="170" presetID="26" presetClass="entr" presetSubtype="0" fill="hold" grpId="0" nodeType="withEffect">
                                  <p:stCondLst>
                                    <p:cond delay="0"/>
                                  </p:stCondLst>
                                  <p:childTnLst>
                                    <p:set>
                                      <p:cBhvr>
                                        <p:cTn id="171" dur="1" fill="hold">
                                          <p:stCondLst>
                                            <p:cond delay="0"/>
                                          </p:stCondLst>
                                        </p:cTn>
                                        <p:tgtEl>
                                          <p:spTgt spid="7">
                                            <p:graphicEl>
                                              <a:dgm id="{3F03DEA3-6409-4CED-88D5-C9AC5A411945}"/>
                                            </p:graphicEl>
                                          </p:spTgt>
                                        </p:tgtEl>
                                        <p:attrNameLst>
                                          <p:attrName>style.visibility</p:attrName>
                                        </p:attrNameLst>
                                      </p:cBhvr>
                                      <p:to>
                                        <p:strVal val="visible"/>
                                      </p:to>
                                    </p:set>
                                    <p:animEffect transition="in" filter="wipe(down)">
                                      <p:cBhvr>
                                        <p:cTn id="172" dur="580">
                                          <p:stCondLst>
                                            <p:cond delay="0"/>
                                          </p:stCondLst>
                                        </p:cTn>
                                        <p:tgtEl>
                                          <p:spTgt spid="7">
                                            <p:graphicEl>
                                              <a:dgm id="{3F03DEA3-6409-4CED-88D5-C9AC5A411945}"/>
                                            </p:graphicEl>
                                          </p:spTgt>
                                        </p:tgtEl>
                                      </p:cBhvr>
                                    </p:animEffect>
                                    <p:anim calcmode="lin" valueType="num">
                                      <p:cBhvr>
                                        <p:cTn id="173" dur="1822" tmFilter="0,0; 0.14,0.36; 0.43,0.73; 0.71,0.91; 1.0,1.0">
                                          <p:stCondLst>
                                            <p:cond delay="0"/>
                                          </p:stCondLst>
                                        </p:cTn>
                                        <p:tgtEl>
                                          <p:spTgt spid="7">
                                            <p:graphicEl>
                                              <a:dgm id="{3F03DEA3-6409-4CED-88D5-C9AC5A411945}"/>
                                            </p:graphicEl>
                                          </p:spTgt>
                                        </p:tgtEl>
                                        <p:attrNameLst>
                                          <p:attrName>ppt_x</p:attrName>
                                        </p:attrNameLst>
                                      </p:cBhvr>
                                      <p:tavLst>
                                        <p:tav tm="0">
                                          <p:val>
                                            <p:strVal val="#ppt_x-0.25"/>
                                          </p:val>
                                        </p:tav>
                                        <p:tav tm="100000">
                                          <p:val>
                                            <p:strVal val="#ppt_x"/>
                                          </p:val>
                                        </p:tav>
                                      </p:tavLst>
                                    </p:anim>
                                    <p:anim calcmode="lin" valueType="num">
                                      <p:cBhvr>
                                        <p:cTn id="174" dur="664" tmFilter="0.0,0.0; 0.25,0.07; 0.50,0.2; 0.75,0.467; 1.0,1.0">
                                          <p:stCondLst>
                                            <p:cond delay="0"/>
                                          </p:stCondLst>
                                        </p:cTn>
                                        <p:tgtEl>
                                          <p:spTgt spid="7">
                                            <p:graphicEl>
                                              <a:dgm id="{3F03DEA3-6409-4CED-88D5-C9AC5A411945}"/>
                                            </p:graphicEl>
                                          </p:spTgt>
                                        </p:tgtEl>
                                        <p:attrNameLst>
                                          <p:attrName>ppt_y</p:attrName>
                                        </p:attrNameLst>
                                      </p:cBhvr>
                                      <p:tavLst>
                                        <p:tav tm="0" fmla="#ppt_y-sin(pi*$)/3">
                                          <p:val>
                                            <p:fltVal val="0.5"/>
                                          </p:val>
                                        </p:tav>
                                        <p:tav tm="100000">
                                          <p:val>
                                            <p:fltVal val="1"/>
                                          </p:val>
                                        </p:tav>
                                      </p:tavLst>
                                    </p:anim>
                                    <p:anim calcmode="lin" valueType="num">
                                      <p:cBhvr>
                                        <p:cTn id="175" dur="664" tmFilter="0, 0; 0.125,0.2665; 0.25,0.4; 0.375,0.465; 0.5,0.5;  0.625,0.535; 0.75,0.6; 0.875,0.7335; 1,1">
                                          <p:stCondLst>
                                            <p:cond delay="664"/>
                                          </p:stCondLst>
                                        </p:cTn>
                                        <p:tgtEl>
                                          <p:spTgt spid="7">
                                            <p:graphicEl>
                                              <a:dgm id="{3F03DEA3-6409-4CED-88D5-C9AC5A411945}"/>
                                            </p:graphicEl>
                                          </p:spTgt>
                                        </p:tgtEl>
                                        <p:attrNameLst>
                                          <p:attrName>ppt_y</p:attrName>
                                        </p:attrNameLst>
                                      </p:cBhvr>
                                      <p:tavLst>
                                        <p:tav tm="0" fmla="#ppt_y-sin(pi*$)/9">
                                          <p:val>
                                            <p:fltVal val="0"/>
                                          </p:val>
                                        </p:tav>
                                        <p:tav tm="100000">
                                          <p:val>
                                            <p:fltVal val="1"/>
                                          </p:val>
                                        </p:tav>
                                      </p:tavLst>
                                    </p:anim>
                                    <p:anim calcmode="lin" valueType="num">
                                      <p:cBhvr>
                                        <p:cTn id="176" dur="332" tmFilter="0, 0; 0.125,0.2665; 0.25,0.4; 0.375,0.465; 0.5,0.5;  0.625,0.535; 0.75,0.6; 0.875,0.7335; 1,1">
                                          <p:stCondLst>
                                            <p:cond delay="1324"/>
                                          </p:stCondLst>
                                        </p:cTn>
                                        <p:tgtEl>
                                          <p:spTgt spid="7">
                                            <p:graphicEl>
                                              <a:dgm id="{3F03DEA3-6409-4CED-88D5-C9AC5A411945}"/>
                                            </p:graphicEl>
                                          </p:spTgt>
                                        </p:tgtEl>
                                        <p:attrNameLst>
                                          <p:attrName>ppt_y</p:attrName>
                                        </p:attrNameLst>
                                      </p:cBhvr>
                                      <p:tavLst>
                                        <p:tav tm="0" fmla="#ppt_y-sin(pi*$)/27">
                                          <p:val>
                                            <p:fltVal val="0"/>
                                          </p:val>
                                        </p:tav>
                                        <p:tav tm="100000">
                                          <p:val>
                                            <p:fltVal val="1"/>
                                          </p:val>
                                        </p:tav>
                                      </p:tavLst>
                                    </p:anim>
                                    <p:anim calcmode="lin" valueType="num">
                                      <p:cBhvr>
                                        <p:cTn id="177" dur="164" tmFilter="0, 0; 0.125,0.2665; 0.25,0.4; 0.375,0.465; 0.5,0.5;  0.625,0.535; 0.75,0.6; 0.875,0.7335; 1,1">
                                          <p:stCondLst>
                                            <p:cond delay="1656"/>
                                          </p:stCondLst>
                                        </p:cTn>
                                        <p:tgtEl>
                                          <p:spTgt spid="7">
                                            <p:graphicEl>
                                              <a:dgm id="{3F03DEA3-6409-4CED-88D5-C9AC5A411945}"/>
                                            </p:graphicEl>
                                          </p:spTgt>
                                        </p:tgtEl>
                                        <p:attrNameLst>
                                          <p:attrName>ppt_y</p:attrName>
                                        </p:attrNameLst>
                                      </p:cBhvr>
                                      <p:tavLst>
                                        <p:tav tm="0" fmla="#ppt_y-sin(pi*$)/81">
                                          <p:val>
                                            <p:fltVal val="0"/>
                                          </p:val>
                                        </p:tav>
                                        <p:tav tm="100000">
                                          <p:val>
                                            <p:fltVal val="1"/>
                                          </p:val>
                                        </p:tav>
                                      </p:tavLst>
                                    </p:anim>
                                    <p:animScale>
                                      <p:cBhvr>
                                        <p:cTn id="178" dur="26">
                                          <p:stCondLst>
                                            <p:cond delay="650"/>
                                          </p:stCondLst>
                                        </p:cTn>
                                        <p:tgtEl>
                                          <p:spTgt spid="7">
                                            <p:graphicEl>
                                              <a:dgm id="{3F03DEA3-6409-4CED-88D5-C9AC5A411945}"/>
                                            </p:graphicEl>
                                          </p:spTgt>
                                        </p:tgtEl>
                                      </p:cBhvr>
                                      <p:to x="100000" y="60000"/>
                                    </p:animScale>
                                    <p:animScale>
                                      <p:cBhvr>
                                        <p:cTn id="179" dur="166" decel="50000">
                                          <p:stCondLst>
                                            <p:cond delay="676"/>
                                          </p:stCondLst>
                                        </p:cTn>
                                        <p:tgtEl>
                                          <p:spTgt spid="7">
                                            <p:graphicEl>
                                              <a:dgm id="{3F03DEA3-6409-4CED-88D5-C9AC5A411945}"/>
                                            </p:graphicEl>
                                          </p:spTgt>
                                        </p:tgtEl>
                                      </p:cBhvr>
                                      <p:to x="100000" y="100000"/>
                                    </p:animScale>
                                    <p:animScale>
                                      <p:cBhvr>
                                        <p:cTn id="180" dur="26">
                                          <p:stCondLst>
                                            <p:cond delay="1312"/>
                                          </p:stCondLst>
                                        </p:cTn>
                                        <p:tgtEl>
                                          <p:spTgt spid="7">
                                            <p:graphicEl>
                                              <a:dgm id="{3F03DEA3-6409-4CED-88D5-C9AC5A411945}"/>
                                            </p:graphicEl>
                                          </p:spTgt>
                                        </p:tgtEl>
                                      </p:cBhvr>
                                      <p:to x="100000" y="80000"/>
                                    </p:animScale>
                                    <p:animScale>
                                      <p:cBhvr>
                                        <p:cTn id="181" dur="166" decel="50000">
                                          <p:stCondLst>
                                            <p:cond delay="1338"/>
                                          </p:stCondLst>
                                        </p:cTn>
                                        <p:tgtEl>
                                          <p:spTgt spid="7">
                                            <p:graphicEl>
                                              <a:dgm id="{3F03DEA3-6409-4CED-88D5-C9AC5A411945}"/>
                                            </p:graphicEl>
                                          </p:spTgt>
                                        </p:tgtEl>
                                      </p:cBhvr>
                                      <p:to x="100000" y="100000"/>
                                    </p:animScale>
                                    <p:animScale>
                                      <p:cBhvr>
                                        <p:cTn id="182" dur="26">
                                          <p:stCondLst>
                                            <p:cond delay="1642"/>
                                          </p:stCondLst>
                                        </p:cTn>
                                        <p:tgtEl>
                                          <p:spTgt spid="7">
                                            <p:graphicEl>
                                              <a:dgm id="{3F03DEA3-6409-4CED-88D5-C9AC5A411945}"/>
                                            </p:graphicEl>
                                          </p:spTgt>
                                        </p:tgtEl>
                                      </p:cBhvr>
                                      <p:to x="100000" y="90000"/>
                                    </p:animScale>
                                    <p:animScale>
                                      <p:cBhvr>
                                        <p:cTn id="183" dur="166" decel="50000">
                                          <p:stCondLst>
                                            <p:cond delay="1668"/>
                                          </p:stCondLst>
                                        </p:cTn>
                                        <p:tgtEl>
                                          <p:spTgt spid="7">
                                            <p:graphicEl>
                                              <a:dgm id="{3F03DEA3-6409-4CED-88D5-C9AC5A411945}"/>
                                            </p:graphicEl>
                                          </p:spTgt>
                                        </p:tgtEl>
                                      </p:cBhvr>
                                      <p:to x="100000" y="100000"/>
                                    </p:animScale>
                                    <p:animScale>
                                      <p:cBhvr>
                                        <p:cTn id="184" dur="26">
                                          <p:stCondLst>
                                            <p:cond delay="1808"/>
                                          </p:stCondLst>
                                        </p:cTn>
                                        <p:tgtEl>
                                          <p:spTgt spid="7">
                                            <p:graphicEl>
                                              <a:dgm id="{3F03DEA3-6409-4CED-88D5-C9AC5A411945}"/>
                                            </p:graphicEl>
                                          </p:spTgt>
                                        </p:tgtEl>
                                      </p:cBhvr>
                                      <p:to x="100000" y="95000"/>
                                    </p:animScale>
                                    <p:animScale>
                                      <p:cBhvr>
                                        <p:cTn id="185" dur="166" decel="50000">
                                          <p:stCondLst>
                                            <p:cond delay="1834"/>
                                          </p:stCondLst>
                                        </p:cTn>
                                        <p:tgtEl>
                                          <p:spTgt spid="7">
                                            <p:graphicEl>
                                              <a:dgm id="{3F03DEA3-6409-4CED-88D5-C9AC5A411945}"/>
                                            </p:graphicEl>
                                          </p:spTgt>
                                        </p:tgtEl>
                                      </p:cBhvr>
                                      <p:to x="100000" y="100000"/>
                                    </p:animScale>
                                  </p:childTnLst>
                                </p:cTn>
                              </p:par>
                            </p:childTnLst>
                          </p:cTn>
                        </p:par>
                      </p:childTnLst>
                    </p:cTn>
                  </p:par>
                  <p:par>
                    <p:cTn id="186" fill="hold">
                      <p:stCondLst>
                        <p:cond delay="indefinite"/>
                      </p:stCondLst>
                      <p:childTnLst>
                        <p:par>
                          <p:cTn id="187" fill="hold">
                            <p:stCondLst>
                              <p:cond delay="0"/>
                            </p:stCondLst>
                            <p:childTnLst>
                              <p:par>
                                <p:cTn id="188" presetID="26" presetClass="entr" presetSubtype="0" fill="hold" grpId="0" nodeType="clickEffect">
                                  <p:stCondLst>
                                    <p:cond delay="0"/>
                                  </p:stCondLst>
                                  <p:childTnLst>
                                    <p:set>
                                      <p:cBhvr>
                                        <p:cTn id="189" dur="1" fill="hold">
                                          <p:stCondLst>
                                            <p:cond delay="0"/>
                                          </p:stCondLst>
                                        </p:cTn>
                                        <p:tgtEl>
                                          <p:spTgt spid="7">
                                            <p:graphicEl>
                                              <a:dgm id="{535CD7CB-07C7-42E1-9100-0E09506BEC5D}"/>
                                            </p:graphicEl>
                                          </p:spTgt>
                                        </p:tgtEl>
                                        <p:attrNameLst>
                                          <p:attrName>style.visibility</p:attrName>
                                        </p:attrNameLst>
                                      </p:cBhvr>
                                      <p:to>
                                        <p:strVal val="visible"/>
                                      </p:to>
                                    </p:set>
                                    <p:animEffect transition="in" filter="wipe(down)">
                                      <p:cBhvr>
                                        <p:cTn id="190" dur="580">
                                          <p:stCondLst>
                                            <p:cond delay="0"/>
                                          </p:stCondLst>
                                        </p:cTn>
                                        <p:tgtEl>
                                          <p:spTgt spid="7">
                                            <p:graphicEl>
                                              <a:dgm id="{535CD7CB-07C7-42E1-9100-0E09506BEC5D}"/>
                                            </p:graphicEl>
                                          </p:spTgt>
                                        </p:tgtEl>
                                      </p:cBhvr>
                                    </p:animEffect>
                                    <p:anim calcmode="lin" valueType="num">
                                      <p:cBhvr>
                                        <p:cTn id="191" dur="1822" tmFilter="0,0; 0.14,0.36; 0.43,0.73; 0.71,0.91; 1.0,1.0">
                                          <p:stCondLst>
                                            <p:cond delay="0"/>
                                          </p:stCondLst>
                                        </p:cTn>
                                        <p:tgtEl>
                                          <p:spTgt spid="7">
                                            <p:graphicEl>
                                              <a:dgm id="{535CD7CB-07C7-42E1-9100-0E09506BEC5D}"/>
                                            </p:graphicEl>
                                          </p:spTgt>
                                        </p:tgtEl>
                                        <p:attrNameLst>
                                          <p:attrName>ppt_x</p:attrName>
                                        </p:attrNameLst>
                                      </p:cBhvr>
                                      <p:tavLst>
                                        <p:tav tm="0">
                                          <p:val>
                                            <p:strVal val="#ppt_x-0.25"/>
                                          </p:val>
                                        </p:tav>
                                        <p:tav tm="100000">
                                          <p:val>
                                            <p:strVal val="#ppt_x"/>
                                          </p:val>
                                        </p:tav>
                                      </p:tavLst>
                                    </p:anim>
                                    <p:anim calcmode="lin" valueType="num">
                                      <p:cBhvr>
                                        <p:cTn id="192" dur="664" tmFilter="0.0,0.0; 0.25,0.07; 0.50,0.2; 0.75,0.467; 1.0,1.0">
                                          <p:stCondLst>
                                            <p:cond delay="0"/>
                                          </p:stCondLst>
                                        </p:cTn>
                                        <p:tgtEl>
                                          <p:spTgt spid="7">
                                            <p:graphicEl>
                                              <a:dgm id="{535CD7CB-07C7-42E1-9100-0E09506BEC5D}"/>
                                            </p:graphicEl>
                                          </p:spTgt>
                                        </p:tgtEl>
                                        <p:attrNameLst>
                                          <p:attrName>ppt_y</p:attrName>
                                        </p:attrNameLst>
                                      </p:cBhvr>
                                      <p:tavLst>
                                        <p:tav tm="0" fmla="#ppt_y-sin(pi*$)/3">
                                          <p:val>
                                            <p:fltVal val="0.5"/>
                                          </p:val>
                                        </p:tav>
                                        <p:tav tm="100000">
                                          <p:val>
                                            <p:fltVal val="1"/>
                                          </p:val>
                                        </p:tav>
                                      </p:tavLst>
                                    </p:anim>
                                    <p:anim calcmode="lin" valueType="num">
                                      <p:cBhvr>
                                        <p:cTn id="193" dur="664" tmFilter="0, 0; 0.125,0.2665; 0.25,0.4; 0.375,0.465; 0.5,0.5;  0.625,0.535; 0.75,0.6; 0.875,0.7335; 1,1">
                                          <p:stCondLst>
                                            <p:cond delay="664"/>
                                          </p:stCondLst>
                                        </p:cTn>
                                        <p:tgtEl>
                                          <p:spTgt spid="7">
                                            <p:graphicEl>
                                              <a:dgm id="{535CD7CB-07C7-42E1-9100-0E09506BEC5D}"/>
                                            </p:graphicEl>
                                          </p:spTgt>
                                        </p:tgtEl>
                                        <p:attrNameLst>
                                          <p:attrName>ppt_y</p:attrName>
                                        </p:attrNameLst>
                                      </p:cBhvr>
                                      <p:tavLst>
                                        <p:tav tm="0" fmla="#ppt_y-sin(pi*$)/9">
                                          <p:val>
                                            <p:fltVal val="0"/>
                                          </p:val>
                                        </p:tav>
                                        <p:tav tm="100000">
                                          <p:val>
                                            <p:fltVal val="1"/>
                                          </p:val>
                                        </p:tav>
                                      </p:tavLst>
                                    </p:anim>
                                    <p:anim calcmode="lin" valueType="num">
                                      <p:cBhvr>
                                        <p:cTn id="194" dur="332" tmFilter="0, 0; 0.125,0.2665; 0.25,0.4; 0.375,0.465; 0.5,0.5;  0.625,0.535; 0.75,0.6; 0.875,0.7335; 1,1">
                                          <p:stCondLst>
                                            <p:cond delay="1324"/>
                                          </p:stCondLst>
                                        </p:cTn>
                                        <p:tgtEl>
                                          <p:spTgt spid="7">
                                            <p:graphicEl>
                                              <a:dgm id="{535CD7CB-07C7-42E1-9100-0E09506BEC5D}"/>
                                            </p:graphicEl>
                                          </p:spTgt>
                                        </p:tgtEl>
                                        <p:attrNameLst>
                                          <p:attrName>ppt_y</p:attrName>
                                        </p:attrNameLst>
                                      </p:cBhvr>
                                      <p:tavLst>
                                        <p:tav tm="0" fmla="#ppt_y-sin(pi*$)/27">
                                          <p:val>
                                            <p:fltVal val="0"/>
                                          </p:val>
                                        </p:tav>
                                        <p:tav tm="100000">
                                          <p:val>
                                            <p:fltVal val="1"/>
                                          </p:val>
                                        </p:tav>
                                      </p:tavLst>
                                    </p:anim>
                                    <p:anim calcmode="lin" valueType="num">
                                      <p:cBhvr>
                                        <p:cTn id="195" dur="164" tmFilter="0, 0; 0.125,0.2665; 0.25,0.4; 0.375,0.465; 0.5,0.5;  0.625,0.535; 0.75,0.6; 0.875,0.7335; 1,1">
                                          <p:stCondLst>
                                            <p:cond delay="1656"/>
                                          </p:stCondLst>
                                        </p:cTn>
                                        <p:tgtEl>
                                          <p:spTgt spid="7">
                                            <p:graphicEl>
                                              <a:dgm id="{535CD7CB-07C7-42E1-9100-0E09506BEC5D}"/>
                                            </p:graphicEl>
                                          </p:spTgt>
                                        </p:tgtEl>
                                        <p:attrNameLst>
                                          <p:attrName>ppt_y</p:attrName>
                                        </p:attrNameLst>
                                      </p:cBhvr>
                                      <p:tavLst>
                                        <p:tav tm="0" fmla="#ppt_y-sin(pi*$)/81">
                                          <p:val>
                                            <p:fltVal val="0"/>
                                          </p:val>
                                        </p:tav>
                                        <p:tav tm="100000">
                                          <p:val>
                                            <p:fltVal val="1"/>
                                          </p:val>
                                        </p:tav>
                                      </p:tavLst>
                                    </p:anim>
                                    <p:animScale>
                                      <p:cBhvr>
                                        <p:cTn id="196" dur="26">
                                          <p:stCondLst>
                                            <p:cond delay="650"/>
                                          </p:stCondLst>
                                        </p:cTn>
                                        <p:tgtEl>
                                          <p:spTgt spid="7">
                                            <p:graphicEl>
                                              <a:dgm id="{535CD7CB-07C7-42E1-9100-0E09506BEC5D}"/>
                                            </p:graphicEl>
                                          </p:spTgt>
                                        </p:tgtEl>
                                      </p:cBhvr>
                                      <p:to x="100000" y="60000"/>
                                    </p:animScale>
                                    <p:animScale>
                                      <p:cBhvr>
                                        <p:cTn id="197" dur="166" decel="50000">
                                          <p:stCondLst>
                                            <p:cond delay="676"/>
                                          </p:stCondLst>
                                        </p:cTn>
                                        <p:tgtEl>
                                          <p:spTgt spid="7">
                                            <p:graphicEl>
                                              <a:dgm id="{535CD7CB-07C7-42E1-9100-0E09506BEC5D}"/>
                                            </p:graphicEl>
                                          </p:spTgt>
                                        </p:tgtEl>
                                      </p:cBhvr>
                                      <p:to x="100000" y="100000"/>
                                    </p:animScale>
                                    <p:animScale>
                                      <p:cBhvr>
                                        <p:cTn id="198" dur="26">
                                          <p:stCondLst>
                                            <p:cond delay="1312"/>
                                          </p:stCondLst>
                                        </p:cTn>
                                        <p:tgtEl>
                                          <p:spTgt spid="7">
                                            <p:graphicEl>
                                              <a:dgm id="{535CD7CB-07C7-42E1-9100-0E09506BEC5D}"/>
                                            </p:graphicEl>
                                          </p:spTgt>
                                        </p:tgtEl>
                                      </p:cBhvr>
                                      <p:to x="100000" y="80000"/>
                                    </p:animScale>
                                    <p:animScale>
                                      <p:cBhvr>
                                        <p:cTn id="199" dur="166" decel="50000">
                                          <p:stCondLst>
                                            <p:cond delay="1338"/>
                                          </p:stCondLst>
                                        </p:cTn>
                                        <p:tgtEl>
                                          <p:spTgt spid="7">
                                            <p:graphicEl>
                                              <a:dgm id="{535CD7CB-07C7-42E1-9100-0E09506BEC5D}"/>
                                            </p:graphicEl>
                                          </p:spTgt>
                                        </p:tgtEl>
                                      </p:cBhvr>
                                      <p:to x="100000" y="100000"/>
                                    </p:animScale>
                                    <p:animScale>
                                      <p:cBhvr>
                                        <p:cTn id="200" dur="26">
                                          <p:stCondLst>
                                            <p:cond delay="1642"/>
                                          </p:stCondLst>
                                        </p:cTn>
                                        <p:tgtEl>
                                          <p:spTgt spid="7">
                                            <p:graphicEl>
                                              <a:dgm id="{535CD7CB-07C7-42E1-9100-0E09506BEC5D}"/>
                                            </p:graphicEl>
                                          </p:spTgt>
                                        </p:tgtEl>
                                      </p:cBhvr>
                                      <p:to x="100000" y="90000"/>
                                    </p:animScale>
                                    <p:animScale>
                                      <p:cBhvr>
                                        <p:cTn id="201" dur="166" decel="50000">
                                          <p:stCondLst>
                                            <p:cond delay="1668"/>
                                          </p:stCondLst>
                                        </p:cTn>
                                        <p:tgtEl>
                                          <p:spTgt spid="7">
                                            <p:graphicEl>
                                              <a:dgm id="{535CD7CB-07C7-42E1-9100-0E09506BEC5D}"/>
                                            </p:graphicEl>
                                          </p:spTgt>
                                        </p:tgtEl>
                                      </p:cBhvr>
                                      <p:to x="100000" y="100000"/>
                                    </p:animScale>
                                    <p:animScale>
                                      <p:cBhvr>
                                        <p:cTn id="202" dur="26">
                                          <p:stCondLst>
                                            <p:cond delay="1808"/>
                                          </p:stCondLst>
                                        </p:cTn>
                                        <p:tgtEl>
                                          <p:spTgt spid="7">
                                            <p:graphicEl>
                                              <a:dgm id="{535CD7CB-07C7-42E1-9100-0E09506BEC5D}"/>
                                            </p:graphicEl>
                                          </p:spTgt>
                                        </p:tgtEl>
                                      </p:cBhvr>
                                      <p:to x="100000" y="95000"/>
                                    </p:animScale>
                                    <p:animScale>
                                      <p:cBhvr>
                                        <p:cTn id="203" dur="166" decel="50000">
                                          <p:stCondLst>
                                            <p:cond delay="1834"/>
                                          </p:stCondLst>
                                        </p:cTn>
                                        <p:tgtEl>
                                          <p:spTgt spid="7">
                                            <p:graphicEl>
                                              <a:dgm id="{535CD7CB-07C7-42E1-9100-0E09506BEC5D}"/>
                                            </p:graphicEl>
                                          </p:spTgt>
                                        </p:tgtEl>
                                      </p:cBhvr>
                                      <p:to x="100000" y="100000"/>
                                    </p:animScale>
                                  </p:childTnLst>
                                </p:cTn>
                              </p:par>
                              <p:par>
                                <p:cTn id="204" presetID="26" presetClass="entr" presetSubtype="0" fill="hold" grpId="0" nodeType="withEffect">
                                  <p:stCondLst>
                                    <p:cond delay="0"/>
                                  </p:stCondLst>
                                  <p:childTnLst>
                                    <p:set>
                                      <p:cBhvr>
                                        <p:cTn id="205" dur="1" fill="hold">
                                          <p:stCondLst>
                                            <p:cond delay="0"/>
                                          </p:stCondLst>
                                        </p:cTn>
                                        <p:tgtEl>
                                          <p:spTgt spid="7">
                                            <p:graphicEl>
                                              <a:dgm id="{1C664E72-74BB-4A58-A62E-3E6145824AFA}"/>
                                            </p:graphicEl>
                                          </p:spTgt>
                                        </p:tgtEl>
                                        <p:attrNameLst>
                                          <p:attrName>style.visibility</p:attrName>
                                        </p:attrNameLst>
                                      </p:cBhvr>
                                      <p:to>
                                        <p:strVal val="visible"/>
                                      </p:to>
                                    </p:set>
                                    <p:animEffect transition="in" filter="wipe(down)">
                                      <p:cBhvr>
                                        <p:cTn id="206" dur="580">
                                          <p:stCondLst>
                                            <p:cond delay="0"/>
                                          </p:stCondLst>
                                        </p:cTn>
                                        <p:tgtEl>
                                          <p:spTgt spid="7">
                                            <p:graphicEl>
                                              <a:dgm id="{1C664E72-74BB-4A58-A62E-3E6145824AFA}"/>
                                            </p:graphicEl>
                                          </p:spTgt>
                                        </p:tgtEl>
                                      </p:cBhvr>
                                    </p:animEffect>
                                    <p:anim calcmode="lin" valueType="num">
                                      <p:cBhvr>
                                        <p:cTn id="207" dur="1822" tmFilter="0,0; 0.14,0.36; 0.43,0.73; 0.71,0.91; 1.0,1.0">
                                          <p:stCondLst>
                                            <p:cond delay="0"/>
                                          </p:stCondLst>
                                        </p:cTn>
                                        <p:tgtEl>
                                          <p:spTgt spid="7">
                                            <p:graphicEl>
                                              <a:dgm id="{1C664E72-74BB-4A58-A62E-3E6145824AFA}"/>
                                            </p:graphicEl>
                                          </p:spTgt>
                                        </p:tgtEl>
                                        <p:attrNameLst>
                                          <p:attrName>ppt_x</p:attrName>
                                        </p:attrNameLst>
                                      </p:cBhvr>
                                      <p:tavLst>
                                        <p:tav tm="0">
                                          <p:val>
                                            <p:strVal val="#ppt_x-0.25"/>
                                          </p:val>
                                        </p:tav>
                                        <p:tav tm="100000">
                                          <p:val>
                                            <p:strVal val="#ppt_x"/>
                                          </p:val>
                                        </p:tav>
                                      </p:tavLst>
                                    </p:anim>
                                    <p:anim calcmode="lin" valueType="num">
                                      <p:cBhvr>
                                        <p:cTn id="208" dur="664" tmFilter="0.0,0.0; 0.25,0.07; 0.50,0.2; 0.75,0.467; 1.0,1.0">
                                          <p:stCondLst>
                                            <p:cond delay="0"/>
                                          </p:stCondLst>
                                        </p:cTn>
                                        <p:tgtEl>
                                          <p:spTgt spid="7">
                                            <p:graphicEl>
                                              <a:dgm id="{1C664E72-74BB-4A58-A62E-3E6145824AFA}"/>
                                            </p:graphicEl>
                                          </p:spTgt>
                                        </p:tgtEl>
                                        <p:attrNameLst>
                                          <p:attrName>ppt_y</p:attrName>
                                        </p:attrNameLst>
                                      </p:cBhvr>
                                      <p:tavLst>
                                        <p:tav tm="0" fmla="#ppt_y-sin(pi*$)/3">
                                          <p:val>
                                            <p:fltVal val="0.5"/>
                                          </p:val>
                                        </p:tav>
                                        <p:tav tm="100000">
                                          <p:val>
                                            <p:fltVal val="1"/>
                                          </p:val>
                                        </p:tav>
                                      </p:tavLst>
                                    </p:anim>
                                    <p:anim calcmode="lin" valueType="num">
                                      <p:cBhvr>
                                        <p:cTn id="209" dur="664" tmFilter="0, 0; 0.125,0.2665; 0.25,0.4; 0.375,0.465; 0.5,0.5;  0.625,0.535; 0.75,0.6; 0.875,0.7335; 1,1">
                                          <p:stCondLst>
                                            <p:cond delay="664"/>
                                          </p:stCondLst>
                                        </p:cTn>
                                        <p:tgtEl>
                                          <p:spTgt spid="7">
                                            <p:graphicEl>
                                              <a:dgm id="{1C664E72-74BB-4A58-A62E-3E6145824AFA}"/>
                                            </p:graphicEl>
                                          </p:spTgt>
                                        </p:tgtEl>
                                        <p:attrNameLst>
                                          <p:attrName>ppt_y</p:attrName>
                                        </p:attrNameLst>
                                      </p:cBhvr>
                                      <p:tavLst>
                                        <p:tav tm="0" fmla="#ppt_y-sin(pi*$)/9">
                                          <p:val>
                                            <p:fltVal val="0"/>
                                          </p:val>
                                        </p:tav>
                                        <p:tav tm="100000">
                                          <p:val>
                                            <p:fltVal val="1"/>
                                          </p:val>
                                        </p:tav>
                                      </p:tavLst>
                                    </p:anim>
                                    <p:anim calcmode="lin" valueType="num">
                                      <p:cBhvr>
                                        <p:cTn id="210" dur="332" tmFilter="0, 0; 0.125,0.2665; 0.25,0.4; 0.375,0.465; 0.5,0.5;  0.625,0.535; 0.75,0.6; 0.875,0.7335; 1,1">
                                          <p:stCondLst>
                                            <p:cond delay="1324"/>
                                          </p:stCondLst>
                                        </p:cTn>
                                        <p:tgtEl>
                                          <p:spTgt spid="7">
                                            <p:graphicEl>
                                              <a:dgm id="{1C664E72-74BB-4A58-A62E-3E6145824AFA}"/>
                                            </p:graphicEl>
                                          </p:spTgt>
                                        </p:tgtEl>
                                        <p:attrNameLst>
                                          <p:attrName>ppt_y</p:attrName>
                                        </p:attrNameLst>
                                      </p:cBhvr>
                                      <p:tavLst>
                                        <p:tav tm="0" fmla="#ppt_y-sin(pi*$)/27">
                                          <p:val>
                                            <p:fltVal val="0"/>
                                          </p:val>
                                        </p:tav>
                                        <p:tav tm="100000">
                                          <p:val>
                                            <p:fltVal val="1"/>
                                          </p:val>
                                        </p:tav>
                                      </p:tavLst>
                                    </p:anim>
                                    <p:anim calcmode="lin" valueType="num">
                                      <p:cBhvr>
                                        <p:cTn id="211" dur="164" tmFilter="0, 0; 0.125,0.2665; 0.25,0.4; 0.375,0.465; 0.5,0.5;  0.625,0.535; 0.75,0.6; 0.875,0.7335; 1,1">
                                          <p:stCondLst>
                                            <p:cond delay="1656"/>
                                          </p:stCondLst>
                                        </p:cTn>
                                        <p:tgtEl>
                                          <p:spTgt spid="7">
                                            <p:graphicEl>
                                              <a:dgm id="{1C664E72-74BB-4A58-A62E-3E6145824AFA}"/>
                                            </p:graphicEl>
                                          </p:spTgt>
                                        </p:tgtEl>
                                        <p:attrNameLst>
                                          <p:attrName>ppt_y</p:attrName>
                                        </p:attrNameLst>
                                      </p:cBhvr>
                                      <p:tavLst>
                                        <p:tav tm="0" fmla="#ppt_y-sin(pi*$)/81">
                                          <p:val>
                                            <p:fltVal val="0"/>
                                          </p:val>
                                        </p:tav>
                                        <p:tav tm="100000">
                                          <p:val>
                                            <p:fltVal val="1"/>
                                          </p:val>
                                        </p:tav>
                                      </p:tavLst>
                                    </p:anim>
                                    <p:animScale>
                                      <p:cBhvr>
                                        <p:cTn id="212" dur="26">
                                          <p:stCondLst>
                                            <p:cond delay="650"/>
                                          </p:stCondLst>
                                        </p:cTn>
                                        <p:tgtEl>
                                          <p:spTgt spid="7">
                                            <p:graphicEl>
                                              <a:dgm id="{1C664E72-74BB-4A58-A62E-3E6145824AFA}"/>
                                            </p:graphicEl>
                                          </p:spTgt>
                                        </p:tgtEl>
                                      </p:cBhvr>
                                      <p:to x="100000" y="60000"/>
                                    </p:animScale>
                                    <p:animScale>
                                      <p:cBhvr>
                                        <p:cTn id="213" dur="166" decel="50000">
                                          <p:stCondLst>
                                            <p:cond delay="676"/>
                                          </p:stCondLst>
                                        </p:cTn>
                                        <p:tgtEl>
                                          <p:spTgt spid="7">
                                            <p:graphicEl>
                                              <a:dgm id="{1C664E72-74BB-4A58-A62E-3E6145824AFA}"/>
                                            </p:graphicEl>
                                          </p:spTgt>
                                        </p:tgtEl>
                                      </p:cBhvr>
                                      <p:to x="100000" y="100000"/>
                                    </p:animScale>
                                    <p:animScale>
                                      <p:cBhvr>
                                        <p:cTn id="214" dur="26">
                                          <p:stCondLst>
                                            <p:cond delay="1312"/>
                                          </p:stCondLst>
                                        </p:cTn>
                                        <p:tgtEl>
                                          <p:spTgt spid="7">
                                            <p:graphicEl>
                                              <a:dgm id="{1C664E72-74BB-4A58-A62E-3E6145824AFA}"/>
                                            </p:graphicEl>
                                          </p:spTgt>
                                        </p:tgtEl>
                                      </p:cBhvr>
                                      <p:to x="100000" y="80000"/>
                                    </p:animScale>
                                    <p:animScale>
                                      <p:cBhvr>
                                        <p:cTn id="215" dur="166" decel="50000">
                                          <p:stCondLst>
                                            <p:cond delay="1338"/>
                                          </p:stCondLst>
                                        </p:cTn>
                                        <p:tgtEl>
                                          <p:spTgt spid="7">
                                            <p:graphicEl>
                                              <a:dgm id="{1C664E72-74BB-4A58-A62E-3E6145824AFA}"/>
                                            </p:graphicEl>
                                          </p:spTgt>
                                        </p:tgtEl>
                                      </p:cBhvr>
                                      <p:to x="100000" y="100000"/>
                                    </p:animScale>
                                    <p:animScale>
                                      <p:cBhvr>
                                        <p:cTn id="216" dur="26">
                                          <p:stCondLst>
                                            <p:cond delay="1642"/>
                                          </p:stCondLst>
                                        </p:cTn>
                                        <p:tgtEl>
                                          <p:spTgt spid="7">
                                            <p:graphicEl>
                                              <a:dgm id="{1C664E72-74BB-4A58-A62E-3E6145824AFA}"/>
                                            </p:graphicEl>
                                          </p:spTgt>
                                        </p:tgtEl>
                                      </p:cBhvr>
                                      <p:to x="100000" y="90000"/>
                                    </p:animScale>
                                    <p:animScale>
                                      <p:cBhvr>
                                        <p:cTn id="217" dur="166" decel="50000">
                                          <p:stCondLst>
                                            <p:cond delay="1668"/>
                                          </p:stCondLst>
                                        </p:cTn>
                                        <p:tgtEl>
                                          <p:spTgt spid="7">
                                            <p:graphicEl>
                                              <a:dgm id="{1C664E72-74BB-4A58-A62E-3E6145824AFA}"/>
                                            </p:graphicEl>
                                          </p:spTgt>
                                        </p:tgtEl>
                                      </p:cBhvr>
                                      <p:to x="100000" y="100000"/>
                                    </p:animScale>
                                    <p:animScale>
                                      <p:cBhvr>
                                        <p:cTn id="218" dur="26">
                                          <p:stCondLst>
                                            <p:cond delay="1808"/>
                                          </p:stCondLst>
                                        </p:cTn>
                                        <p:tgtEl>
                                          <p:spTgt spid="7">
                                            <p:graphicEl>
                                              <a:dgm id="{1C664E72-74BB-4A58-A62E-3E6145824AFA}"/>
                                            </p:graphicEl>
                                          </p:spTgt>
                                        </p:tgtEl>
                                      </p:cBhvr>
                                      <p:to x="100000" y="95000"/>
                                    </p:animScale>
                                    <p:animScale>
                                      <p:cBhvr>
                                        <p:cTn id="219" dur="166" decel="50000">
                                          <p:stCondLst>
                                            <p:cond delay="1834"/>
                                          </p:stCondLst>
                                        </p:cTn>
                                        <p:tgtEl>
                                          <p:spTgt spid="7">
                                            <p:graphicEl>
                                              <a:dgm id="{1C664E72-74BB-4A58-A62E-3E6145824AFA}"/>
                                            </p:graphicEl>
                                          </p:spTgt>
                                        </p:tgtEl>
                                      </p:cBhvr>
                                      <p:to x="100000" y="100000"/>
                                    </p:animScale>
                                  </p:childTnLst>
                                </p:cTn>
                              </p:par>
                            </p:childTnLst>
                          </p:cTn>
                        </p:par>
                      </p:childTnLst>
                    </p:cTn>
                  </p:par>
                  <p:par>
                    <p:cTn id="220" fill="hold">
                      <p:stCondLst>
                        <p:cond delay="indefinite"/>
                      </p:stCondLst>
                      <p:childTnLst>
                        <p:par>
                          <p:cTn id="221" fill="hold">
                            <p:stCondLst>
                              <p:cond delay="0"/>
                            </p:stCondLst>
                            <p:childTnLst>
                              <p:par>
                                <p:cTn id="222" presetID="26" presetClass="entr" presetSubtype="0" fill="hold" grpId="0" nodeType="clickEffect">
                                  <p:stCondLst>
                                    <p:cond delay="0"/>
                                  </p:stCondLst>
                                  <p:childTnLst>
                                    <p:set>
                                      <p:cBhvr>
                                        <p:cTn id="223" dur="1" fill="hold">
                                          <p:stCondLst>
                                            <p:cond delay="0"/>
                                          </p:stCondLst>
                                        </p:cTn>
                                        <p:tgtEl>
                                          <p:spTgt spid="7">
                                            <p:graphicEl>
                                              <a:dgm id="{D3C3EDFE-3BE9-4804-A309-B6B620BD7284}"/>
                                            </p:graphicEl>
                                          </p:spTgt>
                                        </p:tgtEl>
                                        <p:attrNameLst>
                                          <p:attrName>style.visibility</p:attrName>
                                        </p:attrNameLst>
                                      </p:cBhvr>
                                      <p:to>
                                        <p:strVal val="visible"/>
                                      </p:to>
                                    </p:set>
                                    <p:animEffect transition="in" filter="wipe(down)">
                                      <p:cBhvr>
                                        <p:cTn id="224" dur="580">
                                          <p:stCondLst>
                                            <p:cond delay="0"/>
                                          </p:stCondLst>
                                        </p:cTn>
                                        <p:tgtEl>
                                          <p:spTgt spid="7">
                                            <p:graphicEl>
                                              <a:dgm id="{D3C3EDFE-3BE9-4804-A309-B6B620BD7284}"/>
                                            </p:graphicEl>
                                          </p:spTgt>
                                        </p:tgtEl>
                                      </p:cBhvr>
                                    </p:animEffect>
                                    <p:anim calcmode="lin" valueType="num">
                                      <p:cBhvr>
                                        <p:cTn id="225" dur="1822" tmFilter="0,0; 0.14,0.36; 0.43,0.73; 0.71,0.91; 1.0,1.0">
                                          <p:stCondLst>
                                            <p:cond delay="0"/>
                                          </p:stCondLst>
                                        </p:cTn>
                                        <p:tgtEl>
                                          <p:spTgt spid="7">
                                            <p:graphicEl>
                                              <a:dgm id="{D3C3EDFE-3BE9-4804-A309-B6B620BD7284}"/>
                                            </p:graphicEl>
                                          </p:spTgt>
                                        </p:tgtEl>
                                        <p:attrNameLst>
                                          <p:attrName>ppt_x</p:attrName>
                                        </p:attrNameLst>
                                      </p:cBhvr>
                                      <p:tavLst>
                                        <p:tav tm="0">
                                          <p:val>
                                            <p:strVal val="#ppt_x-0.25"/>
                                          </p:val>
                                        </p:tav>
                                        <p:tav tm="100000">
                                          <p:val>
                                            <p:strVal val="#ppt_x"/>
                                          </p:val>
                                        </p:tav>
                                      </p:tavLst>
                                    </p:anim>
                                    <p:anim calcmode="lin" valueType="num">
                                      <p:cBhvr>
                                        <p:cTn id="226" dur="664" tmFilter="0.0,0.0; 0.25,0.07; 0.50,0.2; 0.75,0.467; 1.0,1.0">
                                          <p:stCondLst>
                                            <p:cond delay="0"/>
                                          </p:stCondLst>
                                        </p:cTn>
                                        <p:tgtEl>
                                          <p:spTgt spid="7">
                                            <p:graphicEl>
                                              <a:dgm id="{D3C3EDFE-3BE9-4804-A309-B6B620BD7284}"/>
                                            </p:graphicEl>
                                          </p:spTgt>
                                        </p:tgtEl>
                                        <p:attrNameLst>
                                          <p:attrName>ppt_y</p:attrName>
                                        </p:attrNameLst>
                                      </p:cBhvr>
                                      <p:tavLst>
                                        <p:tav tm="0" fmla="#ppt_y-sin(pi*$)/3">
                                          <p:val>
                                            <p:fltVal val="0.5"/>
                                          </p:val>
                                        </p:tav>
                                        <p:tav tm="100000">
                                          <p:val>
                                            <p:fltVal val="1"/>
                                          </p:val>
                                        </p:tav>
                                      </p:tavLst>
                                    </p:anim>
                                    <p:anim calcmode="lin" valueType="num">
                                      <p:cBhvr>
                                        <p:cTn id="227" dur="664" tmFilter="0, 0; 0.125,0.2665; 0.25,0.4; 0.375,0.465; 0.5,0.5;  0.625,0.535; 0.75,0.6; 0.875,0.7335; 1,1">
                                          <p:stCondLst>
                                            <p:cond delay="664"/>
                                          </p:stCondLst>
                                        </p:cTn>
                                        <p:tgtEl>
                                          <p:spTgt spid="7">
                                            <p:graphicEl>
                                              <a:dgm id="{D3C3EDFE-3BE9-4804-A309-B6B620BD7284}"/>
                                            </p:graphicEl>
                                          </p:spTgt>
                                        </p:tgtEl>
                                        <p:attrNameLst>
                                          <p:attrName>ppt_y</p:attrName>
                                        </p:attrNameLst>
                                      </p:cBhvr>
                                      <p:tavLst>
                                        <p:tav tm="0" fmla="#ppt_y-sin(pi*$)/9">
                                          <p:val>
                                            <p:fltVal val="0"/>
                                          </p:val>
                                        </p:tav>
                                        <p:tav tm="100000">
                                          <p:val>
                                            <p:fltVal val="1"/>
                                          </p:val>
                                        </p:tav>
                                      </p:tavLst>
                                    </p:anim>
                                    <p:anim calcmode="lin" valueType="num">
                                      <p:cBhvr>
                                        <p:cTn id="228" dur="332" tmFilter="0, 0; 0.125,0.2665; 0.25,0.4; 0.375,0.465; 0.5,0.5;  0.625,0.535; 0.75,0.6; 0.875,0.7335; 1,1">
                                          <p:stCondLst>
                                            <p:cond delay="1324"/>
                                          </p:stCondLst>
                                        </p:cTn>
                                        <p:tgtEl>
                                          <p:spTgt spid="7">
                                            <p:graphicEl>
                                              <a:dgm id="{D3C3EDFE-3BE9-4804-A309-B6B620BD7284}"/>
                                            </p:graphicEl>
                                          </p:spTgt>
                                        </p:tgtEl>
                                        <p:attrNameLst>
                                          <p:attrName>ppt_y</p:attrName>
                                        </p:attrNameLst>
                                      </p:cBhvr>
                                      <p:tavLst>
                                        <p:tav tm="0" fmla="#ppt_y-sin(pi*$)/27">
                                          <p:val>
                                            <p:fltVal val="0"/>
                                          </p:val>
                                        </p:tav>
                                        <p:tav tm="100000">
                                          <p:val>
                                            <p:fltVal val="1"/>
                                          </p:val>
                                        </p:tav>
                                      </p:tavLst>
                                    </p:anim>
                                    <p:anim calcmode="lin" valueType="num">
                                      <p:cBhvr>
                                        <p:cTn id="229" dur="164" tmFilter="0, 0; 0.125,0.2665; 0.25,0.4; 0.375,0.465; 0.5,0.5;  0.625,0.535; 0.75,0.6; 0.875,0.7335; 1,1">
                                          <p:stCondLst>
                                            <p:cond delay="1656"/>
                                          </p:stCondLst>
                                        </p:cTn>
                                        <p:tgtEl>
                                          <p:spTgt spid="7">
                                            <p:graphicEl>
                                              <a:dgm id="{D3C3EDFE-3BE9-4804-A309-B6B620BD7284}"/>
                                            </p:graphicEl>
                                          </p:spTgt>
                                        </p:tgtEl>
                                        <p:attrNameLst>
                                          <p:attrName>ppt_y</p:attrName>
                                        </p:attrNameLst>
                                      </p:cBhvr>
                                      <p:tavLst>
                                        <p:tav tm="0" fmla="#ppt_y-sin(pi*$)/81">
                                          <p:val>
                                            <p:fltVal val="0"/>
                                          </p:val>
                                        </p:tav>
                                        <p:tav tm="100000">
                                          <p:val>
                                            <p:fltVal val="1"/>
                                          </p:val>
                                        </p:tav>
                                      </p:tavLst>
                                    </p:anim>
                                    <p:animScale>
                                      <p:cBhvr>
                                        <p:cTn id="230" dur="26">
                                          <p:stCondLst>
                                            <p:cond delay="650"/>
                                          </p:stCondLst>
                                        </p:cTn>
                                        <p:tgtEl>
                                          <p:spTgt spid="7">
                                            <p:graphicEl>
                                              <a:dgm id="{D3C3EDFE-3BE9-4804-A309-B6B620BD7284}"/>
                                            </p:graphicEl>
                                          </p:spTgt>
                                        </p:tgtEl>
                                      </p:cBhvr>
                                      <p:to x="100000" y="60000"/>
                                    </p:animScale>
                                    <p:animScale>
                                      <p:cBhvr>
                                        <p:cTn id="231" dur="166" decel="50000">
                                          <p:stCondLst>
                                            <p:cond delay="676"/>
                                          </p:stCondLst>
                                        </p:cTn>
                                        <p:tgtEl>
                                          <p:spTgt spid="7">
                                            <p:graphicEl>
                                              <a:dgm id="{D3C3EDFE-3BE9-4804-A309-B6B620BD7284}"/>
                                            </p:graphicEl>
                                          </p:spTgt>
                                        </p:tgtEl>
                                      </p:cBhvr>
                                      <p:to x="100000" y="100000"/>
                                    </p:animScale>
                                    <p:animScale>
                                      <p:cBhvr>
                                        <p:cTn id="232" dur="26">
                                          <p:stCondLst>
                                            <p:cond delay="1312"/>
                                          </p:stCondLst>
                                        </p:cTn>
                                        <p:tgtEl>
                                          <p:spTgt spid="7">
                                            <p:graphicEl>
                                              <a:dgm id="{D3C3EDFE-3BE9-4804-A309-B6B620BD7284}"/>
                                            </p:graphicEl>
                                          </p:spTgt>
                                        </p:tgtEl>
                                      </p:cBhvr>
                                      <p:to x="100000" y="80000"/>
                                    </p:animScale>
                                    <p:animScale>
                                      <p:cBhvr>
                                        <p:cTn id="233" dur="166" decel="50000">
                                          <p:stCondLst>
                                            <p:cond delay="1338"/>
                                          </p:stCondLst>
                                        </p:cTn>
                                        <p:tgtEl>
                                          <p:spTgt spid="7">
                                            <p:graphicEl>
                                              <a:dgm id="{D3C3EDFE-3BE9-4804-A309-B6B620BD7284}"/>
                                            </p:graphicEl>
                                          </p:spTgt>
                                        </p:tgtEl>
                                      </p:cBhvr>
                                      <p:to x="100000" y="100000"/>
                                    </p:animScale>
                                    <p:animScale>
                                      <p:cBhvr>
                                        <p:cTn id="234" dur="26">
                                          <p:stCondLst>
                                            <p:cond delay="1642"/>
                                          </p:stCondLst>
                                        </p:cTn>
                                        <p:tgtEl>
                                          <p:spTgt spid="7">
                                            <p:graphicEl>
                                              <a:dgm id="{D3C3EDFE-3BE9-4804-A309-B6B620BD7284}"/>
                                            </p:graphicEl>
                                          </p:spTgt>
                                        </p:tgtEl>
                                      </p:cBhvr>
                                      <p:to x="100000" y="90000"/>
                                    </p:animScale>
                                    <p:animScale>
                                      <p:cBhvr>
                                        <p:cTn id="235" dur="166" decel="50000">
                                          <p:stCondLst>
                                            <p:cond delay="1668"/>
                                          </p:stCondLst>
                                        </p:cTn>
                                        <p:tgtEl>
                                          <p:spTgt spid="7">
                                            <p:graphicEl>
                                              <a:dgm id="{D3C3EDFE-3BE9-4804-A309-B6B620BD7284}"/>
                                            </p:graphicEl>
                                          </p:spTgt>
                                        </p:tgtEl>
                                      </p:cBhvr>
                                      <p:to x="100000" y="100000"/>
                                    </p:animScale>
                                    <p:animScale>
                                      <p:cBhvr>
                                        <p:cTn id="236" dur="26">
                                          <p:stCondLst>
                                            <p:cond delay="1808"/>
                                          </p:stCondLst>
                                        </p:cTn>
                                        <p:tgtEl>
                                          <p:spTgt spid="7">
                                            <p:graphicEl>
                                              <a:dgm id="{D3C3EDFE-3BE9-4804-A309-B6B620BD7284}"/>
                                            </p:graphicEl>
                                          </p:spTgt>
                                        </p:tgtEl>
                                      </p:cBhvr>
                                      <p:to x="100000" y="95000"/>
                                    </p:animScale>
                                    <p:animScale>
                                      <p:cBhvr>
                                        <p:cTn id="237" dur="166" decel="50000">
                                          <p:stCondLst>
                                            <p:cond delay="1834"/>
                                          </p:stCondLst>
                                        </p:cTn>
                                        <p:tgtEl>
                                          <p:spTgt spid="7">
                                            <p:graphicEl>
                                              <a:dgm id="{D3C3EDFE-3BE9-4804-A309-B6B620BD7284}"/>
                                            </p:graphicEl>
                                          </p:spTgt>
                                        </p:tgtEl>
                                      </p:cBhvr>
                                      <p:to x="100000" y="100000"/>
                                    </p:animScale>
                                  </p:childTnLst>
                                </p:cTn>
                              </p:par>
                              <p:par>
                                <p:cTn id="238" presetID="26" presetClass="entr" presetSubtype="0" fill="hold" grpId="0" nodeType="withEffect">
                                  <p:stCondLst>
                                    <p:cond delay="0"/>
                                  </p:stCondLst>
                                  <p:childTnLst>
                                    <p:set>
                                      <p:cBhvr>
                                        <p:cTn id="239" dur="1" fill="hold">
                                          <p:stCondLst>
                                            <p:cond delay="0"/>
                                          </p:stCondLst>
                                        </p:cTn>
                                        <p:tgtEl>
                                          <p:spTgt spid="7">
                                            <p:graphicEl>
                                              <a:dgm id="{7602FE6A-1FAA-4244-AA96-032A90A5D277}"/>
                                            </p:graphicEl>
                                          </p:spTgt>
                                        </p:tgtEl>
                                        <p:attrNameLst>
                                          <p:attrName>style.visibility</p:attrName>
                                        </p:attrNameLst>
                                      </p:cBhvr>
                                      <p:to>
                                        <p:strVal val="visible"/>
                                      </p:to>
                                    </p:set>
                                    <p:animEffect transition="in" filter="wipe(down)">
                                      <p:cBhvr>
                                        <p:cTn id="240" dur="580">
                                          <p:stCondLst>
                                            <p:cond delay="0"/>
                                          </p:stCondLst>
                                        </p:cTn>
                                        <p:tgtEl>
                                          <p:spTgt spid="7">
                                            <p:graphicEl>
                                              <a:dgm id="{7602FE6A-1FAA-4244-AA96-032A90A5D277}"/>
                                            </p:graphicEl>
                                          </p:spTgt>
                                        </p:tgtEl>
                                      </p:cBhvr>
                                    </p:animEffect>
                                    <p:anim calcmode="lin" valueType="num">
                                      <p:cBhvr>
                                        <p:cTn id="241" dur="1822" tmFilter="0,0; 0.14,0.36; 0.43,0.73; 0.71,0.91; 1.0,1.0">
                                          <p:stCondLst>
                                            <p:cond delay="0"/>
                                          </p:stCondLst>
                                        </p:cTn>
                                        <p:tgtEl>
                                          <p:spTgt spid="7">
                                            <p:graphicEl>
                                              <a:dgm id="{7602FE6A-1FAA-4244-AA96-032A90A5D277}"/>
                                            </p:graphicEl>
                                          </p:spTgt>
                                        </p:tgtEl>
                                        <p:attrNameLst>
                                          <p:attrName>ppt_x</p:attrName>
                                        </p:attrNameLst>
                                      </p:cBhvr>
                                      <p:tavLst>
                                        <p:tav tm="0">
                                          <p:val>
                                            <p:strVal val="#ppt_x-0.25"/>
                                          </p:val>
                                        </p:tav>
                                        <p:tav tm="100000">
                                          <p:val>
                                            <p:strVal val="#ppt_x"/>
                                          </p:val>
                                        </p:tav>
                                      </p:tavLst>
                                    </p:anim>
                                    <p:anim calcmode="lin" valueType="num">
                                      <p:cBhvr>
                                        <p:cTn id="242" dur="664" tmFilter="0.0,0.0; 0.25,0.07; 0.50,0.2; 0.75,0.467; 1.0,1.0">
                                          <p:stCondLst>
                                            <p:cond delay="0"/>
                                          </p:stCondLst>
                                        </p:cTn>
                                        <p:tgtEl>
                                          <p:spTgt spid="7">
                                            <p:graphicEl>
                                              <a:dgm id="{7602FE6A-1FAA-4244-AA96-032A90A5D277}"/>
                                            </p:graphicEl>
                                          </p:spTgt>
                                        </p:tgtEl>
                                        <p:attrNameLst>
                                          <p:attrName>ppt_y</p:attrName>
                                        </p:attrNameLst>
                                      </p:cBhvr>
                                      <p:tavLst>
                                        <p:tav tm="0" fmla="#ppt_y-sin(pi*$)/3">
                                          <p:val>
                                            <p:fltVal val="0.5"/>
                                          </p:val>
                                        </p:tav>
                                        <p:tav tm="100000">
                                          <p:val>
                                            <p:fltVal val="1"/>
                                          </p:val>
                                        </p:tav>
                                      </p:tavLst>
                                    </p:anim>
                                    <p:anim calcmode="lin" valueType="num">
                                      <p:cBhvr>
                                        <p:cTn id="243" dur="664" tmFilter="0, 0; 0.125,0.2665; 0.25,0.4; 0.375,0.465; 0.5,0.5;  0.625,0.535; 0.75,0.6; 0.875,0.7335; 1,1">
                                          <p:stCondLst>
                                            <p:cond delay="664"/>
                                          </p:stCondLst>
                                        </p:cTn>
                                        <p:tgtEl>
                                          <p:spTgt spid="7">
                                            <p:graphicEl>
                                              <a:dgm id="{7602FE6A-1FAA-4244-AA96-032A90A5D277}"/>
                                            </p:graphicEl>
                                          </p:spTgt>
                                        </p:tgtEl>
                                        <p:attrNameLst>
                                          <p:attrName>ppt_y</p:attrName>
                                        </p:attrNameLst>
                                      </p:cBhvr>
                                      <p:tavLst>
                                        <p:tav tm="0" fmla="#ppt_y-sin(pi*$)/9">
                                          <p:val>
                                            <p:fltVal val="0"/>
                                          </p:val>
                                        </p:tav>
                                        <p:tav tm="100000">
                                          <p:val>
                                            <p:fltVal val="1"/>
                                          </p:val>
                                        </p:tav>
                                      </p:tavLst>
                                    </p:anim>
                                    <p:anim calcmode="lin" valueType="num">
                                      <p:cBhvr>
                                        <p:cTn id="244" dur="332" tmFilter="0, 0; 0.125,0.2665; 0.25,0.4; 0.375,0.465; 0.5,0.5;  0.625,0.535; 0.75,0.6; 0.875,0.7335; 1,1">
                                          <p:stCondLst>
                                            <p:cond delay="1324"/>
                                          </p:stCondLst>
                                        </p:cTn>
                                        <p:tgtEl>
                                          <p:spTgt spid="7">
                                            <p:graphicEl>
                                              <a:dgm id="{7602FE6A-1FAA-4244-AA96-032A90A5D277}"/>
                                            </p:graphicEl>
                                          </p:spTgt>
                                        </p:tgtEl>
                                        <p:attrNameLst>
                                          <p:attrName>ppt_y</p:attrName>
                                        </p:attrNameLst>
                                      </p:cBhvr>
                                      <p:tavLst>
                                        <p:tav tm="0" fmla="#ppt_y-sin(pi*$)/27">
                                          <p:val>
                                            <p:fltVal val="0"/>
                                          </p:val>
                                        </p:tav>
                                        <p:tav tm="100000">
                                          <p:val>
                                            <p:fltVal val="1"/>
                                          </p:val>
                                        </p:tav>
                                      </p:tavLst>
                                    </p:anim>
                                    <p:anim calcmode="lin" valueType="num">
                                      <p:cBhvr>
                                        <p:cTn id="245" dur="164" tmFilter="0, 0; 0.125,0.2665; 0.25,0.4; 0.375,0.465; 0.5,0.5;  0.625,0.535; 0.75,0.6; 0.875,0.7335; 1,1">
                                          <p:stCondLst>
                                            <p:cond delay="1656"/>
                                          </p:stCondLst>
                                        </p:cTn>
                                        <p:tgtEl>
                                          <p:spTgt spid="7">
                                            <p:graphicEl>
                                              <a:dgm id="{7602FE6A-1FAA-4244-AA96-032A90A5D277}"/>
                                            </p:graphicEl>
                                          </p:spTgt>
                                        </p:tgtEl>
                                        <p:attrNameLst>
                                          <p:attrName>ppt_y</p:attrName>
                                        </p:attrNameLst>
                                      </p:cBhvr>
                                      <p:tavLst>
                                        <p:tav tm="0" fmla="#ppt_y-sin(pi*$)/81">
                                          <p:val>
                                            <p:fltVal val="0"/>
                                          </p:val>
                                        </p:tav>
                                        <p:tav tm="100000">
                                          <p:val>
                                            <p:fltVal val="1"/>
                                          </p:val>
                                        </p:tav>
                                      </p:tavLst>
                                    </p:anim>
                                    <p:animScale>
                                      <p:cBhvr>
                                        <p:cTn id="246" dur="26">
                                          <p:stCondLst>
                                            <p:cond delay="650"/>
                                          </p:stCondLst>
                                        </p:cTn>
                                        <p:tgtEl>
                                          <p:spTgt spid="7">
                                            <p:graphicEl>
                                              <a:dgm id="{7602FE6A-1FAA-4244-AA96-032A90A5D277}"/>
                                            </p:graphicEl>
                                          </p:spTgt>
                                        </p:tgtEl>
                                      </p:cBhvr>
                                      <p:to x="100000" y="60000"/>
                                    </p:animScale>
                                    <p:animScale>
                                      <p:cBhvr>
                                        <p:cTn id="247" dur="166" decel="50000">
                                          <p:stCondLst>
                                            <p:cond delay="676"/>
                                          </p:stCondLst>
                                        </p:cTn>
                                        <p:tgtEl>
                                          <p:spTgt spid="7">
                                            <p:graphicEl>
                                              <a:dgm id="{7602FE6A-1FAA-4244-AA96-032A90A5D277}"/>
                                            </p:graphicEl>
                                          </p:spTgt>
                                        </p:tgtEl>
                                      </p:cBhvr>
                                      <p:to x="100000" y="100000"/>
                                    </p:animScale>
                                    <p:animScale>
                                      <p:cBhvr>
                                        <p:cTn id="248" dur="26">
                                          <p:stCondLst>
                                            <p:cond delay="1312"/>
                                          </p:stCondLst>
                                        </p:cTn>
                                        <p:tgtEl>
                                          <p:spTgt spid="7">
                                            <p:graphicEl>
                                              <a:dgm id="{7602FE6A-1FAA-4244-AA96-032A90A5D277}"/>
                                            </p:graphicEl>
                                          </p:spTgt>
                                        </p:tgtEl>
                                      </p:cBhvr>
                                      <p:to x="100000" y="80000"/>
                                    </p:animScale>
                                    <p:animScale>
                                      <p:cBhvr>
                                        <p:cTn id="249" dur="166" decel="50000">
                                          <p:stCondLst>
                                            <p:cond delay="1338"/>
                                          </p:stCondLst>
                                        </p:cTn>
                                        <p:tgtEl>
                                          <p:spTgt spid="7">
                                            <p:graphicEl>
                                              <a:dgm id="{7602FE6A-1FAA-4244-AA96-032A90A5D277}"/>
                                            </p:graphicEl>
                                          </p:spTgt>
                                        </p:tgtEl>
                                      </p:cBhvr>
                                      <p:to x="100000" y="100000"/>
                                    </p:animScale>
                                    <p:animScale>
                                      <p:cBhvr>
                                        <p:cTn id="250" dur="26">
                                          <p:stCondLst>
                                            <p:cond delay="1642"/>
                                          </p:stCondLst>
                                        </p:cTn>
                                        <p:tgtEl>
                                          <p:spTgt spid="7">
                                            <p:graphicEl>
                                              <a:dgm id="{7602FE6A-1FAA-4244-AA96-032A90A5D277}"/>
                                            </p:graphicEl>
                                          </p:spTgt>
                                        </p:tgtEl>
                                      </p:cBhvr>
                                      <p:to x="100000" y="90000"/>
                                    </p:animScale>
                                    <p:animScale>
                                      <p:cBhvr>
                                        <p:cTn id="251" dur="166" decel="50000">
                                          <p:stCondLst>
                                            <p:cond delay="1668"/>
                                          </p:stCondLst>
                                        </p:cTn>
                                        <p:tgtEl>
                                          <p:spTgt spid="7">
                                            <p:graphicEl>
                                              <a:dgm id="{7602FE6A-1FAA-4244-AA96-032A90A5D277}"/>
                                            </p:graphicEl>
                                          </p:spTgt>
                                        </p:tgtEl>
                                      </p:cBhvr>
                                      <p:to x="100000" y="100000"/>
                                    </p:animScale>
                                    <p:animScale>
                                      <p:cBhvr>
                                        <p:cTn id="252" dur="26">
                                          <p:stCondLst>
                                            <p:cond delay="1808"/>
                                          </p:stCondLst>
                                        </p:cTn>
                                        <p:tgtEl>
                                          <p:spTgt spid="7">
                                            <p:graphicEl>
                                              <a:dgm id="{7602FE6A-1FAA-4244-AA96-032A90A5D277}"/>
                                            </p:graphicEl>
                                          </p:spTgt>
                                        </p:tgtEl>
                                      </p:cBhvr>
                                      <p:to x="100000" y="95000"/>
                                    </p:animScale>
                                    <p:animScale>
                                      <p:cBhvr>
                                        <p:cTn id="253" dur="166" decel="50000">
                                          <p:stCondLst>
                                            <p:cond delay="1834"/>
                                          </p:stCondLst>
                                        </p:cTn>
                                        <p:tgtEl>
                                          <p:spTgt spid="7">
                                            <p:graphicEl>
                                              <a:dgm id="{7602FE6A-1FAA-4244-AA96-032A90A5D277}"/>
                                            </p:graphicEl>
                                          </p:spTgt>
                                        </p:tgtEl>
                                      </p:cBhvr>
                                      <p:to x="100000" y="100000"/>
                                    </p:animScale>
                                  </p:childTnLst>
                                </p:cTn>
                              </p:par>
                            </p:childTnLst>
                          </p:cTn>
                        </p:par>
                      </p:childTnLst>
                    </p:cTn>
                  </p:par>
                  <p:par>
                    <p:cTn id="254" fill="hold">
                      <p:stCondLst>
                        <p:cond delay="indefinite"/>
                      </p:stCondLst>
                      <p:childTnLst>
                        <p:par>
                          <p:cTn id="255" fill="hold">
                            <p:stCondLst>
                              <p:cond delay="0"/>
                            </p:stCondLst>
                            <p:childTnLst>
                              <p:par>
                                <p:cTn id="256" presetID="26" presetClass="entr" presetSubtype="0" fill="hold" grpId="0" nodeType="clickEffect">
                                  <p:stCondLst>
                                    <p:cond delay="0"/>
                                  </p:stCondLst>
                                  <p:childTnLst>
                                    <p:set>
                                      <p:cBhvr>
                                        <p:cTn id="257" dur="1" fill="hold">
                                          <p:stCondLst>
                                            <p:cond delay="0"/>
                                          </p:stCondLst>
                                        </p:cTn>
                                        <p:tgtEl>
                                          <p:spTgt spid="7">
                                            <p:graphicEl>
                                              <a:dgm id="{6533DA50-D78C-4B18-BAD9-A0B992BE0A2C}"/>
                                            </p:graphicEl>
                                          </p:spTgt>
                                        </p:tgtEl>
                                        <p:attrNameLst>
                                          <p:attrName>style.visibility</p:attrName>
                                        </p:attrNameLst>
                                      </p:cBhvr>
                                      <p:to>
                                        <p:strVal val="visible"/>
                                      </p:to>
                                    </p:set>
                                    <p:animEffect transition="in" filter="wipe(down)">
                                      <p:cBhvr>
                                        <p:cTn id="258" dur="580">
                                          <p:stCondLst>
                                            <p:cond delay="0"/>
                                          </p:stCondLst>
                                        </p:cTn>
                                        <p:tgtEl>
                                          <p:spTgt spid="7">
                                            <p:graphicEl>
                                              <a:dgm id="{6533DA50-D78C-4B18-BAD9-A0B992BE0A2C}"/>
                                            </p:graphicEl>
                                          </p:spTgt>
                                        </p:tgtEl>
                                      </p:cBhvr>
                                    </p:animEffect>
                                    <p:anim calcmode="lin" valueType="num">
                                      <p:cBhvr>
                                        <p:cTn id="259" dur="1822" tmFilter="0,0; 0.14,0.36; 0.43,0.73; 0.71,0.91; 1.0,1.0">
                                          <p:stCondLst>
                                            <p:cond delay="0"/>
                                          </p:stCondLst>
                                        </p:cTn>
                                        <p:tgtEl>
                                          <p:spTgt spid="7">
                                            <p:graphicEl>
                                              <a:dgm id="{6533DA50-D78C-4B18-BAD9-A0B992BE0A2C}"/>
                                            </p:graphicEl>
                                          </p:spTgt>
                                        </p:tgtEl>
                                        <p:attrNameLst>
                                          <p:attrName>ppt_x</p:attrName>
                                        </p:attrNameLst>
                                      </p:cBhvr>
                                      <p:tavLst>
                                        <p:tav tm="0">
                                          <p:val>
                                            <p:strVal val="#ppt_x-0.25"/>
                                          </p:val>
                                        </p:tav>
                                        <p:tav tm="100000">
                                          <p:val>
                                            <p:strVal val="#ppt_x"/>
                                          </p:val>
                                        </p:tav>
                                      </p:tavLst>
                                    </p:anim>
                                    <p:anim calcmode="lin" valueType="num">
                                      <p:cBhvr>
                                        <p:cTn id="260" dur="664" tmFilter="0.0,0.0; 0.25,0.07; 0.50,0.2; 0.75,0.467; 1.0,1.0">
                                          <p:stCondLst>
                                            <p:cond delay="0"/>
                                          </p:stCondLst>
                                        </p:cTn>
                                        <p:tgtEl>
                                          <p:spTgt spid="7">
                                            <p:graphicEl>
                                              <a:dgm id="{6533DA50-D78C-4B18-BAD9-A0B992BE0A2C}"/>
                                            </p:graphicEl>
                                          </p:spTgt>
                                        </p:tgtEl>
                                        <p:attrNameLst>
                                          <p:attrName>ppt_y</p:attrName>
                                        </p:attrNameLst>
                                      </p:cBhvr>
                                      <p:tavLst>
                                        <p:tav tm="0" fmla="#ppt_y-sin(pi*$)/3">
                                          <p:val>
                                            <p:fltVal val="0.5"/>
                                          </p:val>
                                        </p:tav>
                                        <p:tav tm="100000">
                                          <p:val>
                                            <p:fltVal val="1"/>
                                          </p:val>
                                        </p:tav>
                                      </p:tavLst>
                                    </p:anim>
                                    <p:anim calcmode="lin" valueType="num">
                                      <p:cBhvr>
                                        <p:cTn id="261" dur="664" tmFilter="0, 0; 0.125,0.2665; 0.25,0.4; 0.375,0.465; 0.5,0.5;  0.625,0.535; 0.75,0.6; 0.875,0.7335; 1,1">
                                          <p:stCondLst>
                                            <p:cond delay="664"/>
                                          </p:stCondLst>
                                        </p:cTn>
                                        <p:tgtEl>
                                          <p:spTgt spid="7">
                                            <p:graphicEl>
                                              <a:dgm id="{6533DA50-D78C-4B18-BAD9-A0B992BE0A2C}"/>
                                            </p:graphicEl>
                                          </p:spTgt>
                                        </p:tgtEl>
                                        <p:attrNameLst>
                                          <p:attrName>ppt_y</p:attrName>
                                        </p:attrNameLst>
                                      </p:cBhvr>
                                      <p:tavLst>
                                        <p:tav tm="0" fmla="#ppt_y-sin(pi*$)/9">
                                          <p:val>
                                            <p:fltVal val="0"/>
                                          </p:val>
                                        </p:tav>
                                        <p:tav tm="100000">
                                          <p:val>
                                            <p:fltVal val="1"/>
                                          </p:val>
                                        </p:tav>
                                      </p:tavLst>
                                    </p:anim>
                                    <p:anim calcmode="lin" valueType="num">
                                      <p:cBhvr>
                                        <p:cTn id="262" dur="332" tmFilter="0, 0; 0.125,0.2665; 0.25,0.4; 0.375,0.465; 0.5,0.5;  0.625,0.535; 0.75,0.6; 0.875,0.7335; 1,1">
                                          <p:stCondLst>
                                            <p:cond delay="1324"/>
                                          </p:stCondLst>
                                        </p:cTn>
                                        <p:tgtEl>
                                          <p:spTgt spid="7">
                                            <p:graphicEl>
                                              <a:dgm id="{6533DA50-D78C-4B18-BAD9-A0B992BE0A2C}"/>
                                            </p:graphicEl>
                                          </p:spTgt>
                                        </p:tgtEl>
                                        <p:attrNameLst>
                                          <p:attrName>ppt_y</p:attrName>
                                        </p:attrNameLst>
                                      </p:cBhvr>
                                      <p:tavLst>
                                        <p:tav tm="0" fmla="#ppt_y-sin(pi*$)/27">
                                          <p:val>
                                            <p:fltVal val="0"/>
                                          </p:val>
                                        </p:tav>
                                        <p:tav tm="100000">
                                          <p:val>
                                            <p:fltVal val="1"/>
                                          </p:val>
                                        </p:tav>
                                      </p:tavLst>
                                    </p:anim>
                                    <p:anim calcmode="lin" valueType="num">
                                      <p:cBhvr>
                                        <p:cTn id="263" dur="164" tmFilter="0, 0; 0.125,0.2665; 0.25,0.4; 0.375,0.465; 0.5,0.5;  0.625,0.535; 0.75,0.6; 0.875,0.7335; 1,1">
                                          <p:stCondLst>
                                            <p:cond delay="1656"/>
                                          </p:stCondLst>
                                        </p:cTn>
                                        <p:tgtEl>
                                          <p:spTgt spid="7">
                                            <p:graphicEl>
                                              <a:dgm id="{6533DA50-D78C-4B18-BAD9-A0B992BE0A2C}"/>
                                            </p:graphicEl>
                                          </p:spTgt>
                                        </p:tgtEl>
                                        <p:attrNameLst>
                                          <p:attrName>ppt_y</p:attrName>
                                        </p:attrNameLst>
                                      </p:cBhvr>
                                      <p:tavLst>
                                        <p:tav tm="0" fmla="#ppt_y-sin(pi*$)/81">
                                          <p:val>
                                            <p:fltVal val="0"/>
                                          </p:val>
                                        </p:tav>
                                        <p:tav tm="100000">
                                          <p:val>
                                            <p:fltVal val="1"/>
                                          </p:val>
                                        </p:tav>
                                      </p:tavLst>
                                    </p:anim>
                                    <p:animScale>
                                      <p:cBhvr>
                                        <p:cTn id="264" dur="26">
                                          <p:stCondLst>
                                            <p:cond delay="650"/>
                                          </p:stCondLst>
                                        </p:cTn>
                                        <p:tgtEl>
                                          <p:spTgt spid="7">
                                            <p:graphicEl>
                                              <a:dgm id="{6533DA50-D78C-4B18-BAD9-A0B992BE0A2C}"/>
                                            </p:graphicEl>
                                          </p:spTgt>
                                        </p:tgtEl>
                                      </p:cBhvr>
                                      <p:to x="100000" y="60000"/>
                                    </p:animScale>
                                    <p:animScale>
                                      <p:cBhvr>
                                        <p:cTn id="265" dur="166" decel="50000">
                                          <p:stCondLst>
                                            <p:cond delay="676"/>
                                          </p:stCondLst>
                                        </p:cTn>
                                        <p:tgtEl>
                                          <p:spTgt spid="7">
                                            <p:graphicEl>
                                              <a:dgm id="{6533DA50-D78C-4B18-BAD9-A0B992BE0A2C}"/>
                                            </p:graphicEl>
                                          </p:spTgt>
                                        </p:tgtEl>
                                      </p:cBhvr>
                                      <p:to x="100000" y="100000"/>
                                    </p:animScale>
                                    <p:animScale>
                                      <p:cBhvr>
                                        <p:cTn id="266" dur="26">
                                          <p:stCondLst>
                                            <p:cond delay="1312"/>
                                          </p:stCondLst>
                                        </p:cTn>
                                        <p:tgtEl>
                                          <p:spTgt spid="7">
                                            <p:graphicEl>
                                              <a:dgm id="{6533DA50-D78C-4B18-BAD9-A0B992BE0A2C}"/>
                                            </p:graphicEl>
                                          </p:spTgt>
                                        </p:tgtEl>
                                      </p:cBhvr>
                                      <p:to x="100000" y="80000"/>
                                    </p:animScale>
                                    <p:animScale>
                                      <p:cBhvr>
                                        <p:cTn id="267" dur="166" decel="50000">
                                          <p:stCondLst>
                                            <p:cond delay="1338"/>
                                          </p:stCondLst>
                                        </p:cTn>
                                        <p:tgtEl>
                                          <p:spTgt spid="7">
                                            <p:graphicEl>
                                              <a:dgm id="{6533DA50-D78C-4B18-BAD9-A0B992BE0A2C}"/>
                                            </p:graphicEl>
                                          </p:spTgt>
                                        </p:tgtEl>
                                      </p:cBhvr>
                                      <p:to x="100000" y="100000"/>
                                    </p:animScale>
                                    <p:animScale>
                                      <p:cBhvr>
                                        <p:cTn id="268" dur="26">
                                          <p:stCondLst>
                                            <p:cond delay="1642"/>
                                          </p:stCondLst>
                                        </p:cTn>
                                        <p:tgtEl>
                                          <p:spTgt spid="7">
                                            <p:graphicEl>
                                              <a:dgm id="{6533DA50-D78C-4B18-BAD9-A0B992BE0A2C}"/>
                                            </p:graphicEl>
                                          </p:spTgt>
                                        </p:tgtEl>
                                      </p:cBhvr>
                                      <p:to x="100000" y="90000"/>
                                    </p:animScale>
                                    <p:animScale>
                                      <p:cBhvr>
                                        <p:cTn id="269" dur="166" decel="50000">
                                          <p:stCondLst>
                                            <p:cond delay="1668"/>
                                          </p:stCondLst>
                                        </p:cTn>
                                        <p:tgtEl>
                                          <p:spTgt spid="7">
                                            <p:graphicEl>
                                              <a:dgm id="{6533DA50-D78C-4B18-BAD9-A0B992BE0A2C}"/>
                                            </p:graphicEl>
                                          </p:spTgt>
                                        </p:tgtEl>
                                      </p:cBhvr>
                                      <p:to x="100000" y="100000"/>
                                    </p:animScale>
                                    <p:animScale>
                                      <p:cBhvr>
                                        <p:cTn id="270" dur="26">
                                          <p:stCondLst>
                                            <p:cond delay="1808"/>
                                          </p:stCondLst>
                                        </p:cTn>
                                        <p:tgtEl>
                                          <p:spTgt spid="7">
                                            <p:graphicEl>
                                              <a:dgm id="{6533DA50-D78C-4B18-BAD9-A0B992BE0A2C}"/>
                                            </p:graphicEl>
                                          </p:spTgt>
                                        </p:tgtEl>
                                      </p:cBhvr>
                                      <p:to x="100000" y="95000"/>
                                    </p:animScale>
                                    <p:animScale>
                                      <p:cBhvr>
                                        <p:cTn id="271" dur="166" decel="50000">
                                          <p:stCondLst>
                                            <p:cond delay="1834"/>
                                          </p:stCondLst>
                                        </p:cTn>
                                        <p:tgtEl>
                                          <p:spTgt spid="7">
                                            <p:graphicEl>
                                              <a:dgm id="{6533DA50-D78C-4B18-BAD9-A0B992BE0A2C}"/>
                                            </p:graphicEl>
                                          </p:spTgt>
                                        </p:tgtEl>
                                      </p:cBhvr>
                                      <p:to x="100000" y="100000"/>
                                    </p:animScale>
                                  </p:childTnLst>
                                </p:cTn>
                              </p:par>
                              <p:par>
                                <p:cTn id="272" presetID="26" presetClass="entr" presetSubtype="0" fill="hold" grpId="0" nodeType="withEffect">
                                  <p:stCondLst>
                                    <p:cond delay="0"/>
                                  </p:stCondLst>
                                  <p:childTnLst>
                                    <p:set>
                                      <p:cBhvr>
                                        <p:cTn id="273" dur="1" fill="hold">
                                          <p:stCondLst>
                                            <p:cond delay="0"/>
                                          </p:stCondLst>
                                        </p:cTn>
                                        <p:tgtEl>
                                          <p:spTgt spid="7">
                                            <p:graphicEl>
                                              <a:dgm id="{00EE438D-6259-4A2E-A44C-2C7AEEF7718B}"/>
                                            </p:graphicEl>
                                          </p:spTgt>
                                        </p:tgtEl>
                                        <p:attrNameLst>
                                          <p:attrName>style.visibility</p:attrName>
                                        </p:attrNameLst>
                                      </p:cBhvr>
                                      <p:to>
                                        <p:strVal val="visible"/>
                                      </p:to>
                                    </p:set>
                                    <p:animEffect transition="in" filter="wipe(down)">
                                      <p:cBhvr>
                                        <p:cTn id="274" dur="580">
                                          <p:stCondLst>
                                            <p:cond delay="0"/>
                                          </p:stCondLst>
                                        </p:cTn>
                                        <p:tgtEl>
                                          <p:spTgt spid="7">
                                            <p:graphicEl>
                                              <a:dgm id="{00EE438D-6259-4A2E-A44C-2C7AEEF7718B}"/>
                                            </p:graphicEl>
                                          </p:spTgt>
                                        </p:tgtEl>
                                      </p:cBhvr>
                                    </p:animEffect>
                                    <p:anim calcmode="lin" valueType="num">
                                      <p:cBhvr>
                                        <p:cTn id="275" dur="1822" tmFilter="0,0; 0.14,0.36; 0.43,0.73; 0.71,0.91; 1.0,1.0">
                                          <p:stCondLst>
                                            <p:cond delay="0"/>
                                          </p:stCondLst>
                                        </p:cTn>
                                        <p:tgtEl>
                                          <p:spTgt spid="7">
                                            <p:graphicEl>
                                              <a:dgm id="{00EE438D-6259-4A2E-A44C-2C7AEEF7718B}"/>
                                            </p:graphicEl>
                                          </p:spTgt>
                                        </p:tgtEl>
                                        <p:attrNameLst>
                                          <p:attrName>ppt_x</p:attrName>
                                        </p:attrNameLst>
                                      </p:cBhvr>
                                      <p:tavLst>
                                        <p:tav tm="0">
                                          <p:val>
                                            <p:strVal val="#ppt_x-0.25"/>
                                          </p:val>
                                        </p:tav>
                                        <p:tav tm="100000">
                                          <p:val>
                                            <p:strVal val="#ppt_x"/>
                                          </p:val>
                                        </p:tav>
                                      </p:tavLst>
                                    </p:anim>
                                    <p:anim calcmode="lin" valueType="num">
                                      <p:cBhvr>
                                        <p:cTn id="276" dur="664" tmFilter="0.0,0.0; 0.25,0.07; 0.50,0.2; 0.75,0.467; 1.0,1.0">
                                          <p:stCondLst>
                                            <p:cond delay="0"/>
                                          </p:stCondLst>
                                        </p:cTn>
                                        <p:tgtEl>
                                          <p:spTgt spid="7">
                                            <p:graphicEl>
                                              <a:dgm id="{00EE438D-6259-4A2E-A44C-2C7AEEF7718B}"/>
                                            </p:graphicEl>
                                          </p:spTgt>
                                        </p:tgtEl>
                                        <p:attrNameLst>
                                          <p:attrName>ppt_y</p:attrName>
                                        </p:attrNameLst>
                                      </p:cBhvr>
                                      <p:tavLst>
                                        <p:tav tm="0" fmla="#ppt_y-sin(pi*$)/3">
                                          <p:val>
                                            <p:fltVal val="0.5"/>
                                          </p:val>
                                        </p:tav>
                                        <p:tav tm="100000">
                                          <p:val>
                                            <p:fltVal val="1"/>
                                          </p:val>
                                        </p:tav>
                                      </p:tavLst>
                                    </p:anim>
                                    <p:anim calcmode="lin" valueType="num">
                                      <p:cBhvr>
                                        <p:cTn id="277" dur="664" tmFilter="0, 0; 0.125,0.2665; 0.25,0.4; 0.375,0.465; 0.5,0.5;  0.625,0.535; 0.75,0.6; 0.875,0.7335; 1,1">
                                          <p:stCondLst>
                                            <p:cond delay="664"/>
                                          </p:stCondLst>
                                        </p:cTn>
                                        <p:tgtEl>
                                          <p:spTgt spid="7">
                                            <p:graphicEl>
                                              <a:dgm id="{00EE438D-6259-4A2E-A44C-2C7AEEF7718B}"/>
                                            </p:graphicEl>
                                          </p:spTgt>
                                        </p:tgtEl>
                                        <p:attrNameLst>
                                          <p:attrName>ppt_y</p:attrName>
                                        </p:attrNameLst>
                                      </p:cBhvr>
                                      <p:tavLst>
                                        <p:tav tm="0" fmla="#ppt_y-sin(pi*$)/9">
                                          <p:val>
                                            <p:fltVal val="0"/>
                                          </p:val>
                                        </p:tav>
                                        <p:tav tm="100000">
                                          <p:val>
                                            <p:fltVal val="1"/>
                                          </p:val>
                                        </p:tav>
                                      </p:tavLst>
                                    </p:anim>
                                    <p:anim calcmode="lin" valueType="num">
                                      <p:cBhvr>
                                        <p:cTn id="278" dur="332" tmFilter="0, 0; 0.125,0.2665; 0.25,0.4; 0.375,0.465; 0.5,0.5;  0.625,0.535; 0.75,0.6; 0.875,0.7335; 1,1">
                                          <p:stCondLst>
                                            <p:cond delay="1324"/>
                                          </p:stCondLst>
                                        </p:cTn>
                                        <p:tgtEl>
                                          <p:spTgt spid="7">
                                            <p:graphicEl>
                                              <a:dgm id="{00EE438D-6259-4A2E-A44C-2C7AEEF7718B}"/>
                                            </p:graphicEl>
                                          </p:spTgt>
                                        </p:tgtEl>
                                        <p:attrNameLst>
                                          <p:attrName>ppt_y</p:attrName>
                                        </p:attrNameLst>
                                      </p:cBhvr>
                                      <p:tavLst>
                                        <p:tav tm="0" fmla="#ppt_y-sin(pi*$)/27">
                                          <p:val>
                                            <p:fltVal val="0"/>
                                          </p:val>
                                        </p:tav>
                                        <p:tav tm="100000">
                                          <p:val>
                                            <p:fltVal val="1"/>
                                          </p:val>
                                        </p:tav>
                                      </p:tavLst>
                                    </p:anim>
                                    <p:anim calcmode="lin" valueType="num">
                                      <p:cBhvr>
                                        <p:cTn id="279" dur="164" tmFilter="0, 0; 0.125,0.2665; 0.25,0.4; 0.375,0.465; 0.5,0.5;  0.625,0.535; 0.75,0.6; 0.875,0.7335; 1,1">
                                          <p:stCondLst>
                                            <p:cond delay="1656"/>
                                          </p:stCondLst>
                                        </p:cTn>
                                        <p:tgtEl>
                                          <p:spTgt spid="7">
                                            <p:graphicEl>
                                              <a:dgm id="{00EE438D-6259-4A2E-A44C-2C7AEEF7718B}"/>
                                            </p:graphicEl>
                                          </p:spTgt>
                                        </p:tgtEl>
                                        <p:attrNameLst>
                                          <p:attrName>ppt_y</p:attrName>
                                        </p:attrNameLst>
                                      </p:cBhvr>
                                      <p:tavLst>
                                        <p:tav tm="0" fmla="#ppt_y-sin(pi*$)/81">
                                          <p:val>
                                            <p:fltVal val="0"/>
                                          </p:val>
                                        </p:tav>
                                        <p:tav tm="100000">
                                          <p:val>
                                            <p:fltVal val="1"/>
                                          </p:val>
                                        </p:tav>
                                      </p:tavLst>
                                    </p:anim>
                                    <p:animScale>
                                      <p:cBhvr>
                                        <p:cTn id="280" dur="26">
                                          <p:stCondLst>
                                            <p:cond delay="650"/>
                                          </p:stCondLst>
                                        </p:cTn>
                                        <p:tgtEl>
                                          <p:spTgt spid="7">
                                            <p:graphicEl>
                                              <a:dgm id="{00EE438D-6259-4A2E-A44C-2C7AEEF7718B}"/>
                                            </p:graphicEl>
                                          </p:spTgt>
                                        </p:tgtEl>
                                      </p:cBhvr>
                                      <p:to x="100000" y="60000"/>
                                    </p:animScale>
                                    <p:animScale>
                                      <p:cBhvr>
                                        <p:cTn id="281" dur="166" decel="50000">
                                          <p:stCondLst>
                                            <p:cond delay="676"/>
                                          </p:stCondLst>
                                        </p:cTn>
                                        <p:tgtEl>
                                          <p:spTgt spid="7">
                                            <p:graphicEl>
                                              <a:dgm id="{00EE438D-6259-4A2E-A44C-2C7AEEF7718B}"/>
                                            </p:graphicEl>
                                          </p:spTgt>
                                        </p:tgtEl>
                                      </p:cBhvr>
                                      <p:to x="100000" y="100000"/>
                                    </p:animScale>
                                    <p:animScale>
                                      <p:cBhvr>
                                        <p:cTn id="282" dur="26">
                                          <p:stCondLst>
                                            <p:cond delay="1312"/>
                                          </p:stCondLst>
                                        </p:cTn>
                                        <p:tgtEl>
                                          <p:spTgt spid="7">
                                            <p:graphicEl>
                                              <a:dgm id="{00EE438D-6259-4A2E-A44C-2C7AEEF7718B}"/>
                                            </p:graphicEl>
                                          </p:spTgt>
                                        </p:tgtEl>
                                      </p:cBhvr>
                                      <p:to x="100000" y="80000"/>
                                    </p:animScale>
                                    <p:animScale>
                                      <p:cBhvr>
                                        <p:cTn id="283" dur="166" decel="50000">
                                          <p:stCondLst>
                                            <p:cond delay="1338"/>
                                          </p:stCondLst>
                                        </p:cTn>
                                        <p:tgtEl>
                                          <p:spTgt spid="7">
                                            <p:graphicEl>
                                              <a:dgm id="{00EE438D-6259-4A2E-A44C-2C7AEEF7718B}"/>
                                            </p:graphicEl>
                                          </p:spTgt>
                                        </p:tgtEl>
                                      </p:cBhvr>
                                      <p:to x="100000" y="100000"/>
                                    </p:animScale>
                                    <p:animScale>
                                      <p:cBhvr>
                                        <p:cTn id="284" dur="26">
                                          <p:stCondLst>
                                            <p:cond delay="1642"/>
                                          </p:stCondLst>
                                        </p:cTn>
                                        <p:tgtEl>
                                          <p:spTgt spid="7">
                                            <p:graphicEl>
                                              <a:dgm id="{00EE438D-6259-4A2E-A44C-2C7AEEF7718B}"/>
                                            </p:graphicEl>
                                          </p:spTgt>
                                        </p:tgtEl>
                                      </p:cBhvr>
                                      <p:to x="100000" y="90000"/>
                                    </p:animScale>
                                    <p:animScale>
                                      <p:cBhvr>
                                        <p:cTn id="285" dur="166" decel="50000">
                                          <p:stCondLst>
                                            <p:cond delay="1668"/>
                                          </p:stCondLst>
                                        </p:cTn>
                                        <p:tgtEl>
                                          <p:spTgt spid="7">
                                            <p:graphicEl>
                                              <a:dgm id="{00EE438D-6259-4A2E-A44C-2C7AEEF7718B}"/>
                                            </p:graphicEl>
                                          </p:spTgt>
                                        </p:tgtEl>
                                      </p:cBhvr>
                                      <p:to x="100000" y="100000"/>
                                    </p:animScale>
                                    <p:animScale>
                                      <p:cBhvr>
                                        <p:cTn id="286" dur="26">
                                          <p:stCondLst>
                                            <p:cond delay="1808"/>
                                          </p:stCondLst>
                                        </p:cTn>
                                        <p:tgtEl>
                                          <p:spTgt spid="7">
                                            <p:graphicEl>
                                              <a:dgm id="{00EE438D-6259-4A2E-A44C-2C7AEEF7718B}"/>
                                            </p:graphicEl>
                                          </p:spTgt>
                                        </p:tgtEl>
                                      </p:cBhvr>
                                      <p:to x="100000" y="95000"/>
                                    </p:animScale>
                                    <p:animScale>
                                      <p:cBhvr>
                                        <p:cTn id="287" dur="166" decel="50000">
                                          <p:stCondLst>
                                            <p:cond delay="1834"/>
                                          </p:stCondLst>
                                        </p:cTn>
                                        <p:tgtEl>
                                          <p:spTgt spid="7">
                                            <p:graphicEl>
                                              <a:dgm id="{00EE438D-6259-4A2E-A44C-2C7AEEF7718B}"/>
                                            </p:graphicEl>
                                          </p:spTgt>
                                        </p:tgtEl>
                                      </p:cBhvr>
                                      <p:to x="100000" y="100000"/>
                                    </p:animScale>
                                  </p:childTnLst>
                                </p:cTn>
                              </p:par>
                            </p:childTnLst>
                          </p:cTn>
                        </p:par>
                      </p:childTnLst>
                    </p:cTn>
                  </p:par>
                  <p:par>
                    <p:cTn id="288" fill="hold">
                      <p:stCondLst>
                        <p:cond delay="indefinite"/>
                      </p:stCondLst>
                      <p:childTnLst>
                        <p:par>
                          <p:cTn id="289" fill="hold">
                            <p:stCondLst>
                              <p:cond delay="0"/>
                            </p:stCondLst>
                            <p:childTnLst>
                              <p:par>
                                <p:cTn id="290" presetID="26" presetClass="entr" presetSubtype="0" fill="hold" grpId="0" nodeType="clickEffect">
                                  <p:stCondLst>
                                    <p:cond delay="0"/>
                                  </p:stCondLst>
                                  <p:childTnLst>
                                    <p:set>
                                      <p:cBhvr>
                                        <p:cTn id="291" dur="1" fill="hold">
                                          <p:stCondLst>
                                            <p:cond delay="0"/>
                                          </p:stCondLst>
                                        </p:cTn>
                                        <p:tgtEl>
                                          <p:spTgt spid="7">
                                            <p:graphicEl>
                                              <a:dgm id="{C41B54C2-02F8-49D3-AF37-67534C6CBCD6}"/>
                                            </p:graphicEl>
                                          </p:spTgt>
                                        </p:tgtEl>
                                        <p:attrNameLst>
                                          <p:attrName>style.visibility</p:attrName>
                                        </p:attrNameLst>
                                      </p:cBhvr>
                                      <p:to>
                                        <p:strVal val="visible"/>
                                      </p:to>
                                    </p:set>
                                    <p:animEffect transition="in" filter="wipe(down)">
                                      <p:cBhvr>
                                        <p:cTn id="292" dur="580">
                                          <p:stCondLst>
                                            <p:cond delay="0"/>
                                          </p:stCondLst>
                                        </p:cTn>
                                        <p:tgtEl>
                                          <p:spTgt spid="7">
                                            <p:graphicEl>
                                              <a:dgm id="{C41B54C2-02F8-49D3-AF37-67534C6CBCD6}"/>
                                            </p:graphicEl>
                                          </p:spTgt>
                                        </p:tgtEl>
                                      </p:cBhvr>
                                    </p:animEffect>
                                    <p:anim calcmode="lin" valueType="num">
                                      <p:cBhvr>
                                        <p:cTn id="293" dur="1822" tmFilter="0,0; 0.14,0.36; 0.43,0.73; 0.71,0.91; 1.0,1.0">
                                          <p:stCondLst>
                                            <p:cond delay="0"/>
                                          </p:stCondLst>
                                        </p:cTn>
                                        <p:tgtEl>
                                          <p:spTgt spid="7">
                                            <p:graphicEl>
                                              <a:dgm id="{C41B54C2-02F8-49D3-AF37-67534C6CBCD6}"/>
                                            </p:graphicEl>
                                          </p:spTgt>
                                        </p:tgtEl>
                                        <p:attrNameLst>
                                          <p:attrName>ppt_x</p:attrName>
                                        </p:attrNameLst>
                                      </p:cBhvr>
                                      <p:tavLst>
                                        <p:tav tm="0">
                                          <p:val>
                                            <p:strVal val="#ppt_x-0.25"/>
                                          </p:val>
                                        </p:tav>
                                        <p:tav tm="100000">
                                          <p:val>
                                            <p:strVal val="#ppt_x"/>
                                          </p:val>
                                        </p:tav>
                                      </p:tavLst>
                                    </p:anim>
                                    <p:anim calcmode="lin" valueType="num">
                                      <p:cBhvr>
                                        <p:cTn id="294" dur="664" tmFilter="0.0,0.0; 0.25,0.07; 0.50,0.2; 0.75,0.467; 1.0,1.0">
                                          <p:stCondLst>
                                            <p:cond delay="0"/>
                                          </p:stCondLst>
                                        </p:cTn>
                                        <p:tgtEl>
                                          <p:spTgt spid="7">
                                            <p:graphicEl>
                                              <a:dgm id="{C41B54C2-02F8-49D3-AF37-67534C6CBCD6}"/>
                                            </p:graphicEl>
                                          </p:spTgt>
                                        </p:tgtEl>
                                        <p:attrNameLst>
                                          <p:attrName>ppt_y</p:attrName>
                                        </p:attrNameLst>
                                      </p:cBhvr>
                                      <p:tavLst>
                                        <p:tav tm="0" fmla="#ppt_y-sin(pi*$)/3">
                                          <p:val>
                                            <p:fltVal val="0.5"/>
                                          </p:val>
                                        </p:tav>
                                        <p:tav tm="100000">
                                          <p:val>
                                            <p:fltVal val="1"/>
                                          </p:val>
                                        </p:tav>
                                      </p:tavLst>
                                    </p:anim>
                                    <p:anim calcmode="lin" valueType="num">
                                      <p:cBhvr>
                                        <p:cTn id="295" dur="664" tmFilter="0, 0; 0.125,0.2665; 0.25,0.4; 0.375,0.465; 0.5,0.5;  0.625,0.535; 0.75,0.6; 0.875,0.7335; 1,1">
                                          <p:stCondLst>
                                            <p:cond delay="664"/>
                                          </p:stCondLst>
                                        </p:cTn>
                                        <p:tgtEl>
                                          <p:spTgt spid="7">
                                            <p:graphicEl>
                                              <a:dgm id="{C41B54C2-02F8-49D3-AF37-67534C6CBCD6}"/>
                                            </p:graphicEl>
                                          </p:spTgt>
                                        </p:tgtEl>
                                        <p:attrNameLst>
                                          <p:attrName>ppt_y</p:attrName>
                                        </p:attrNameLst>
                                      </p:cBhvr>
                                      <p:tavLst>
                                        <p:tav tm="0" fmla="#ppt_y-sin(pi*$)/9">
                                          <p:val>
                                            <p:fltVal val="0"/>
                                          </p:val>
                                        </p:tav>
                                        <p:tav tm="100000">
                                          <p:val>
                                            <p:fltVal val="1"/>
                                          </p:val>
                                        </p:tav>
                                      </p:tavLst>
                                    </p:anim>
                                    <p:anim calcmode="lin" valueType="num">
                                      <p:cBhvr>
                                        <p:cTn id="296" dur="332" tmFilter="0, 0; 0.125,0.2665; 0.25,0.4; 0.375,0.465; 0.5,0.5;  0.625,0.535; 0.75,0.6; 0.875,0.7335; 1,1">
                                          <p:stCondLst>
                                            <p:cond delay="1324"/>
                                          </p:stCondLst>
                                        </p:cTn>
                                        <p:tgtEl>
                                          <p:spTgt spid="7">
                                            <p:graphicEl>
                                              <a:dgm id="{C41B54C2-02F8-49D3-AF37-67534C6CBCD6}"/>
                                            </p:graphicEl>
                                          </p:spTgt>
                                        </p:tgtEl>
                                        <p:attrNameLst>
                                          <p:attrName>ppt_y</p:attrName>
                                        </p:attrNameLst>
                                      </p:cBhvr>
                                      <p:tavLst>
                                        <p:tav tm="0" fmla="#ppt_y-sin(pi*$)/27">
                                          <p:val>
                                            <p:fltVal val="0"/>
                                          </p:val>
                                        </p:tav>
                                        <p:tav tm="100000">
                                          <p:val>
                                            <p:fltVal val="1"/>
                                          </p:val>
                                        </p:tav>
                                      </p:tavLst>
                                    </p:anim>
                                    <p:anim calcmode="lin" valueType="num">
                                      <p:cBhvr>
                                        <p:cTn id="297" dur="164" tmFilter="0, 0; 0.125,0.2665; 0.25,0.4; 0.375,0.465; 0.5,0.5;  0.625,0.535; 0.75,0.6; 0.875,0.7335; 1,1">
                                          <p:stCondLst>
                                            <p:cond delay="1656"/>
                                          </p:stCondLst>
                                        </p:cTn>
                                        <p:tgtEl>
                                          <p:spTgt spid="7">
                                            <p:graphicEl>
                                              <a:dgm id="{C41B54C2-02F8-49D3-AF37-67534C6CBCD6}"/>
                                            </p:graphicEl>
                                          </p:spTgt>
                                        </p:tgtEl>
                                        <p:attrNameLst>
                                          <p:attrName>ppt_y</p:attrName>
                                        </p:attrNameLst>
                                      </p:cBhvr>
                                      <p:tavLst>
                                        <p:tav tm="0" fmla="#ppt_y-sin(pi*$)/81">
                                          <p:val>
                                            <p:fltVal val="0"/>
                                          </p:val>
                                        </p:tav>
                                        <p:tav tm="100000">
                                          <p:val>
                                            <p:fltVal val="1"/>
                                          </p:val>
                                        </p:tav>
                                      </p:tavLst>
                                    </p:anim>
                                    <p:animScale>
                                      <p:cBhvr>
                                        <p:cTn id="298" dur="26">
                                          <p:stCondLst>
                                            <p:cond delay="650"/>
                                          </p:stCondLst>
                                        </p:cTn>
                                        <p:tgtEl>
                                          <p:spTgt spid="7">
                                            <p:graphicEl>
                                              <a:dgm id="{C41B54C2-02F8-49D3-AF37-67534C6CBCD6}"/>
                                            </p:graphicEl>
                                          </p:spTgt>
                                        </p:tgtEl>
                                      </p:cBhvr>
                                      <p:to x="100000" y="60000"/>
                                    </p:animScale>
                                    <p:animScale>
                                      <p:cBhvr>
                                        <p:cTn id="299" dur="166" decel="50000">
                                          <p:stCondLst>
                                            <p:cond delay="676"/>
                                          </p:stCondLst>
                                        </p:cTn>
                                        <p:tgtEl>
                                          <p:spTgt spid="7">
                                            <p:graphicEl>
                                              <a:dgm id="{C41B54C2-02F8-49D3-AF37-67534C6CBCD6}"/>
                                            </p:graphicEl>
                                          </p:spTgt>
                                        </p:tgtEl>
                                      </p:cBhvr>
                                      <p:to x="100000" y="100000"/>
                                    </p:animScale>
                                    <p:animScale>
                                      <p:cBhvr>
                                        <p:cTn id="300" dur="26">
                                          <p:stCondLst>
                                            <p:cond delay="1312"/>
                                          </p:stCondLst>
                                        </p:cTn>
                                        <p:tgtEl>
                                          <p:spTgt spid="7">
                                            <p:graphicEl>
                                              <a:dgm id="{C41B54C2-02F8-49D3-AF37-67534C6CBCD6}"/>
                                            </p:graphicEl>
                                          </p:spTgt>
                                        </p:tgtEl>
                                      </p:cBhvr>
                                      <p:to x="100000" y="80000"/>
                                    </p:animScale>
                                    <p:animScale>
                                      <p:cBhvr>
                                        <p:cTn id="301" dur="166" decel="50000">
                                          <p:stCondLst>
                                            <p:cond delay="1338"/>
                                          </p:stCondLst>
                                        </p:cTn>
                                        <p:tgtEl>
                                          <p:spTgt spid="7">
                                            <p:graphicEl>
                                              <a:dgm id="{C41B54C2-02F8-49D3-AF37-67534C6CBCD6}"/>
                                            </p:graphicEl>
                                          </p:spTgt>
                                        </p:tgtEl>
                                      </p:cBhvr>
                                      <p:to x="100000" y="100000"/>
                                    </p:animScale>
                                    <p:animScale>
                                      <p:cBhvr>
                                        <p:cTn id="302" dur="26">
                                          <p:stCondLst>
                                            <p:cond delay="1642"/>
                                          </p:stCondLst>
                                        </p:cTn>
                                        <p:tgtEl>
                                          <p:spTgt spid="7">
                                            <p:graphicEl>
                                              <a:dgm id="{C41B54C2-02F8-49D3-AF37-67534C6CBCD6}"/>
                                            </p:graphicEl>
                                          </p:spTgt>
                                        </p:tgtEl>
                                      </p:cBhvr>
                                      <p:to x="100000" y="90000"/>
                                    </p:animScale>
                                    <p:animScale>
                                      <p:cBhvr>
                                        <p:cTn id="303" dur="166" decel="50000">
                                          <p:stCondLst>
                                            <p:cond delay="1668"/>
                                          </p:stCondLst>
                                        </p:cTn>
                                        <p:tgtEl>
                                          <p:spTgt spid="7">
                                            <p:graphicEl>
                                              <a:dgm id="{C41B54C2-02F8-49D3-AF37-67534C6CBCD6}"/>
                                            </p:graphicEl>
                                          </p:spTgt>
                                        </p:tgtEl>
                                      </p:cBhvr>
                                      <p:to x="100000" y="100000"/>
                                    </p:animScale>
                                    <p:animScale>
                                      <p:cBhvr>
                                        <p:cTn id="304" dur="26">
                                          <p:stCondLst>
                                            <p:cond delay="1808"/>
                                          </p:stCondLst>
                                        </p:cTn>
                                        <p:tgtEl>
                                          <p:spTgt spid="7">
                                            <p:graphicEl>
                                              <a:dgm id="{C41B54C2-02F8-49D3-AF37-67534C6CBCD6}"/>
                                            </p:graphicEl>
                                          </p:spTgt>
                                        </p:tgtEl>
                                      </p:cBhvr>
                                      <p:to x="100000" y="95000"/>
                                    </p:animScale>
                                    <p:animScale>
                                      <p:cBhvr>
                                        <p:cTn id="305" dur="166" decel="50000">
                                          <p:stCondLst>
                                            <p:cond delay="1834"/>
                                          </p:stCondLst>
                                        </p:cTn>
                                        <p:tgtEl>
                                          <p:spTgt spid="7">
                                            <p:graphicEl>
                                              <a:dgm id="{C41B54C2-02F8-49D3-AF37-67534C6CBCD6}"/>
                                            </p:graphicEl>
                                          </p:spTgt>
                                        </p:tgtEl>
                                      </p:cBhvr>
                                      <p:to x="100000" y="100000"/>
                                    </p:animScale>
                                  </p:childTnLst>
                                </p:cTn>
                              </p:par>
                              <p:par>
                                <p:cTn id="306" presetID="26" presetClass="entr" presetSubtype="0" fill="hold" grpId="0" nodeType="withEffect">
                                  <p:stCondLst>
                                    <p:cond delay="0"/>
                                  </p:stCondLst>
                                  <p:childTnLst>
                                    <p:set>
                                      <p:cBhvr>
                                        <p:cTn id="307" dur="1" fill="hold">
                                          <p:stCondLst>
                                            <p:cond delay="0"/>
                                          </p:stCondLst>
                                        </p:cTn>
                                        <p:tgtEl>
                                          <p:spTgt spid="7">
                                            <p:graphicEl>
                                              <a:dgm id="{E2356BFF-F7FC-4C91-8096-AFB4E26F8659}"/>
                                            </p:graphicEl>
                                          </p:spTgt>
                                        </p:tgtEl>
                                        <p:attrNameLst>
                                          <p:attrName>style.visibility</p:attrName>
                                        </p:attrNameLst>
                                      </p:cBhvr>
                                      <p:to>
                                        <p:strVal val="visible"/>
                                      </p:to>
                                    </p:set>
                                    <p:animEffect transition="in" filter="wipe(down)">
                                      <p:cBhvr>
                                        <p:cTn id="308" dur="580">
                                          <p:stCondLst>
                                            <p:cond delay="0"/>
                                          </p:stCondLst>
                                        </p:cTn>
                                        <p:tgtEl>
                                          <p:spTgt spid="7">
                                            <p:graphicEl>
                                              <a:dgm id="{E2356BFF-F7FC-4C91-8096-AFB4E26F8659}"/>
                                            </p:graphicEl>
                                          </p:spTgt>
                                        </p:tgtEl>
                                      </p:cBhvr>
                                    </p:animEffect>
                                    <p:anim calcmode="lin" valueType="num">
                                      <p:cBhvr>
                                        <p:cTn id="309" dur="1822" tmFilter="0,0; 0.14,0.36; 0.43,0.73; 0.71,0.91; 1.0,1.0">
                                          <p:stCondLst>
                                            <p:cond delay="0"/>
                                          </p:stCondLst>
                                        </p:cTn>
                                        <p:tgtEl>
                                          <p:spTgt spid="7">
                                            <p:graphicEl>
                                              <a:dgm id="{E2356BFF-F7FC-4C91-8096-AFB4E26F8659}"/>
                                            </p:graphicEl>
                                          </p:spTgt>
                                        </p:tgtEl>
                                        <p:attrNameLst>
                                          <p:attrName>ppt_x</p:attrName>
                                        </p:attrNameLst>
                                      </p:cBhvr>
                                      <p:tavLst>
                                        <p:tav tm="0">
                                          <p:val>
                                            <p:strVal val="#ppt_x-0.25"/>
                                          </p:val>
                                        </p:tav>
                                        <p:tav tm="100000">
                                          <p:val>
                                            <p:strVal val="#ppt_x"/>
                                          </p:val>
                                        </p:tav>
                                      </p:tavLst>
                                    </p:anim>
                                    <p:anim calcmode="lin" valueType="num">
                                      <p:cBhvr>
                                        <p:cTn id="310" dur="664" tmFilter="0.0,0.0; 0.25,0.07; 0.50,0.2; 0.75,0.467; 1.0,1.0">
                                          <p:stCondLst>
                                            <p:cond delay="0"/>
                                          </p:stCondLst>
                                        </p:cTn>
                                        <p:tgtEl>
                                          <p:spTgt spid="7">
                                            <p:graphicEl>
                                              <a:dgm id="{E2356BFF-F7FC-4C91-8096-AFB4E26F8659}"/>
                                            </p:graphicEl>
                                          </p:spTgt>
                                        </p:tgtEl>
                                        <p:attrNameLst>
                                          <p:attrName>ppt_y</p:attrName>
                                        </p:attrNameLst>
                                      </p:cBhvr>
                                      <p:tavLst>
                                        <p:tav tm="0" fmla="#ppt_y-sin(pi*$)/3">
                                          <p:val>
                                            <p:fltVal val="0.5"/>
                                          </p:val>
                                        </p:tav>
                                        <p:tav tm="100000">
                                          <p:val>
                                            <p:fltVal val="1"/>
                                          </p:val>
                                        </p:tav>
                                      </p:tavLst>
                                    </p:anim>
                                    <p:anim calcmode="lin" valueType="num">
                                      <p:cBhvr>
                                        <p:cTn id="311" dur="664" tmFilter="0, 0; 0.125,0.2665; 0.25,0.4; 0.375,0.465; 0.5,0.5;  0.625,0.535; 0.75,0.6; 0.875,0.7335; 1,1">
                                          <p:stCondLst>
                                            <p:cond delay="664"/>
                                          </p:stCondLst>
                                        </p:cTn>
                                        <p:tgtEl>
                                          <p:spTgt spid="7">
                                            <p:graphicEl>
                                              <a:dgm id="{E2356BFF-F7FC-4C91-8096-AFB4E26F8659}"/>
                                            </p:graphicEl>
                                          </p:spTgt>
                                        </p:tgtEl>
                                        <p:attrNameLst>
                                          <p:attrName>ppt_y</p:attrName>
                                        </p:attrNameLst>
                                      </p:cBhvr>
                                      <p:tavLst>
                                        <p:tav tm="0" fmla="#ppt_y-sin(pi*$)/9">
                                          <p:val>
                                            <p:fltVal val="0"/>
                                          </p:val>
                                        </p:tav>
                                        <p:tav tm="100000">
                                          <p:val>
                                            <p:fltVal val="1"/>
                                          </p:val>
                                        </p:tav>
                                      </p:tavLst>
                                    </p:anim>
                                    <p:anim calcmode="lin" valueType="num">
                                      <p:cBhvr>
                                        <p:cTn id="312" dur="332" tmFilter="0, 0; 0.125,0.2665; 0.25,0.4; 0.375,0.465; 0.5,0.5;  0.625,0.535; 0.75,0.6; 0.875,0.7335; 1,1">
                                          <p:stCondLst>
                                            <p:cond delay="1324"/>
                                          </p:stCondLst>
                                        </p:cTn>
                                        <p:tgtEl>
                                          <p:spTgt spid="7">
                                            <p:graphicEl>
                                              <a:dgm id="{E2356BFF-F7FC-4C91-8096-AFB4E26F8659}"/>
                                            </p:graphicEl>
                                          </p:spTgt>
                                        </p:tgtEl>
                                        <p:attrNameLst>
                                          <p:attrName>ppt_y</p:attrName>
                                        </p:attrNameLst>
                                      </p:cBhvr>
                                      <p:tavLst>
                                        <p:tav tm="0" fmla="#ppt_y-sin(pi*$)/27">
                                          <p:val>
                                            <p:fltVal val="0"/>
                                          </p:val>
                                        </p:tav>
                                        <p:tav tm="100000">
                                          <p:val>
                                            <p:fltVal val="1"/>
                                          </p:val>
                                        </p:tav>
                                      </p:tavLst>
                                    </p:anim>
                                    <p:anim calcmode="lin" valueType="num">
                                      <p:cBhvr>
                                        <p:cTn id="313" dur="164" tmFilter="0, 0; 0.125,0.2665; 0.25,0.4; 0.375,0.465; 0.5,0.5;  0.625,0.535; 0.75,0.6; 0.875,0.7335; 1,1">
                                          <p:stCondLst>
                                            <p:cond delay="1656"/>
                                          </p:stCondLst>
                                        </p:cTn>
                                        <p:tgtEl>
                                          <p:spTgt spid="7">
                                            <p:graphicEl>
                                              <a:dgm id="{E2356BFF-F7FC-4C91-8096-AFB4E26F8659}"/>
                                            </p:graphicEl>
                                          </p:spTgt>
                                        </p:tgtEl>
                                        <p:attrNameLst>
                                          <p:attrName>ppt_y</p:attrName>
                                        </p:attrNameLst>
                                      </p:cBhvr>
                                      <p:tavLst>
                                        <p:tav tm="0" fmla="#ppt_y-sin(pi*$)/81">
                                          <p:val>
                                            <p:fltVal val="0"/>
                                          </p:val>
                                        </p:tav>
                                        <p:tav tm="100000">
                                          <p:val>
                                            <p:fltVal val="1"/>
                                          </p:val>
                                        </p:tav>
                                      </p:tavLst>
                                    </p:anim>
                                    <p:animScale>
                                      <p:cBhvr>
                                        <p:cTn id="314" dur="26">
                                          <p:stCondLst>
                                            <p:cond delay="650"/>
                                          </p:stCondLst>
                                        </p:cTn>
                                        <p:tgtEl>
                                          <p:spTgt spid="7">
                                            <p:graphicEl>
                                              <a:dgm id="{E2356BFF-F7FC-4C91-8096-AFB4E26F8659}"/>
                                            </p:graphicEl>
                                          </p:spTgt>
                                        </p:tgtEl>
                                      </p:cBhvr>
                                      <p:to x="100000" y="60000"/>
                                    </p:animScale>
                                    <p:animScale>
                                      <p:cBhvr>
                                        <p:cTn id="315" dur="166" decel="50000">
                                          <p:stCondLst>
                                            <p:cond delay="676"/>
                                          </p:stCondLst>
                                        </p:cTn>
                                        <p:tgtEl>
                                          <p:spTgt spid="7">
                                            <p:graphicEl>
                                              <a:dgm id="{E2356BFF-F7FC-4C91-8096-AFB4E26F8659}"/>
                                            </p:graphicEl>
                                          </p:spTgt>
                                        </p:tgtEl>
                                      </p:cBhvr>
                                      <p:to x="100000" y="100000"/>
                                    </p:animScale>
                                    <p:animScale>
                                      <p:cBhvr>
                                        <p:cTn id="316" dur="26">
                                          <p:stCondLst>
                                            <p:cond delay="1312"/>
                                          </p:stCondLst>
                                        </p:cTn>
                                        <p:tgtEl>
                                          <p:spTgt spid="7">
                                            <p:graphicEl>
                                              <a:dgm id="{E2356BFF-F7FC-4C91-8096-AFB4E26F8659}"/>
                                            </p:graphicEl>
                                          </p:spTgt>
                                        </p:tgtEl>
                                      </p:cBhvr>
                                      <p:to x="100000" y="80000"/>
                                    </p:animScale>
                                    <p:animScale>
                                      <p:cBhvr>
                                        <p:cTn id="317" dur="166" decel="50000">
                                          <p:stCondLst>
                                            <p:cond delay="1338"/>
                                          </p:stCondLst>
                                        </p:cTn>
                                        <p:tgtEl>
                                          <p:spTgt spid="7">
                                            <p:graphicEl>
                                              <a:dgm id="{E2356BFF-F7FC-4C91-8096-AFB4E26F8659}"/>
                                            </p:graphicEl>
                                          </p:spTgt>
                                        </p:tgtEl>
                                      </p:cBhvr>
                                      <p:to x="100000" y="100000"/>
                                    </p:animScale>
                                    <p:animScale>
                                      <p:cBhvr>
                                        <p:cTn id="318" dur="26">
                                          <p:stCondLst>
                                            <p:cond delay="1642"/>
                                          </p:stCondLst>
                                        </p:cTn>
                                        <p:tgtEl>
                                          <p:spTgt spid="7">
                                            <p:graphicEl>
                                              <a:dgm id="{E2356BFF-F7FC-4C91-8096-AFB4E26F8659}"/>
                                            </p:graphicEl>
                                          </p:spTgt>
                                        </p:tgtEl>
                                      </p:cBhvr>
                                      <p:to x="100000" y="90000"/>
                                    </p:animScale>
                                    <p:animScale>
                                      <p:cBhvr>
                                        <p:cTn id="319" dur="166" decel="50000">
                                          <p:stCondLst>
                                            <p:cond delay="1668"/>
                                          </p:stCondLst>
                                        </p:cTn>
                                        <p:tgtEl>
                                          <p:spTgt spid="7">
                                            <p:graphicEl>
                                              <a:dgm id="{E2356BFF-F7FC-4C91-8096-AFB4E26F8659}"/>
                                            </p:graphicEl>
                                          </p:spTgt>
                                        </p:tgtEl>
                                      </p:cBhvr>
                                      <p:to x="100000" y="100000"/>
                                    </p:animScale>
                                    <p:animScale>
                                      <p:cBhvr>
                                        <p:cTn id="320" dur="26">
                                          <p:stCondLst>
                                            <p:cond delay="1808"/>
                                          </p:stCondLst>
                                        </p:cTn>
                                        <p:tgtEl>
                                          <p:spTgt spid="7">
                                            <p:graphicEl>
                                              <a:dgm id="{E2356BFF-F7FC-4C91-8096-AFB4E26F8659}"/>
                                            </p:graphicEl>
                                          </p:spTgt>
                                        </p:tgtEl>
                                      </p:cBhvr>
                                      <p:to x="100000" y="95000"/>
                                    </p:animScale>
                                    <p:animScale>
                                      <p:cBhvr>
                                        <p:cTn id="321" dur="166" decel="50000">
                                          <p:stCondLst>
                                            <p:cond delay="1834"/>
                                          </p:stCondLst>
                                        </p:cTn>
                                        <p:tgtEl>
                                          <p:spTgt spid="7">
                                            <p:graphicEl>
                                              <a:dgm id="{E2356BFF-F7FC-4C91-8096-AFB4E26F8659}"/>
                                            </p:graphicEl>
                                          </p:spTgt>
                                        </p:tgtEl>
                                      </p:cBhvr>
                                      <p:to x="100000" y="100000"/>
                                    </p:animScale>
                                  </p:childTnLst>
                                </p:cTn>
                              </p:par>
                            </p:childTnLst>
                          </p:cTn>
                        </p:par>
                      </p:childTnLst>
                    </p:cTn>
                  </p:par>
                  <p:par>
                    <p:cTn id="322" fill="hold">
                      <p:stCondLst>
                        <p:cond delay="indefinite"/>
                      </p:stCondLst>
                      <p:childTnLst>
                        <p:par>
                          <p:cTn id="323" fill="hold">
                            <p:stCondLst>
                              <p:cond delay="0"/>
                            </p:stCondLst>
                            <p:childTnLst>
                              <p:par>
                                <p:cTn id="324" presetID="26" presetClass="entr" presetSubtype="0" fill="hold" grpId="0" nodeType="clickEffect">
                                  <p:stCondLst>
                                    <p:cond delay="0"/>
                                  </p:stCondLst>
                                  <p:childTnLst>
                                    <p:set>
                                      <p:cBhvr>
                                        <p:cTn id="325" dur="1" fill="hold">
                                          <p:stCondLst>
                                            <p:cond delay="0"/>
                                          </p:stCondLst>
                                        </p:cTn>
                                        <p:tgtEl>
                                          <p:spTgt spid="7">
                                            <p:graphicEl>
                                              <a:dgm id="{C9CA38DC-C04F-4135-BC1B-3AB25CC47BF1}"/>
                                            </p:graphicEl>
                                          </p:spTgt>
                                        </p:tgtEl>
                                        <p:attrNameLst>
                                          <p:attrName>style.visibility</p:attrName>
                                        </p:attrNameLst>
                                      </p:cBhvr>
                                      <p:to>
                                        <p:strVal val="visible"/>
                                      </p:to>
                                    </p:set>
                                    <p:animEffect transition="in" filter="wipe(down)">
                                      <p:cBhvr>
                                        <p:cTn id="326" dur="580">
                                          <p:stCondLst>
                                            <p:cond delay="0"/>
                                          </p:stCondLst>
                                        </p:cTn>
                                        <p:tgtEl>
                                          <p:spTgt spid="7">
                                            <p:graphicEl>
                                              <a:dgm id="{C9CA38DC-C04F-4135-BC1B-3AB25CC47BF1}"/>
                                            </p:graphicEl>
                                          </p:spTgt>
                                        </p:tgtEl>
                                      </p:cBhvr>
                                    </p:animEffect>
                                    <p:anim calcmode="lin" valueType="num">
                                      <p:cBhvr>
                                        <p:cTn id="327" dur="1822" tmFilter="0,0; 0.14,0.36; 0.43,0.73; 0.71,0.91; 1.0,1.0">
                                          <p:stCondLst>
                                            <p:cond delay="0"/>
                                          </p:stCondLst>
                                        </p:cTn>
                                        <p:tgtEl>
                                          <p:spTgt spid="7">
                                            <p:graphicEl>
                                              <a:dgm id="{C9CA38DC-C04F-4135-BC1B-3AB25CC47BF1}"/>
                                            </p:graphicEl>
                                          </p:spTgt>
                                        </p:tgtEl>
                                        <p:attrNameLst>
                                          <p:attrName>ppt_x</p:attrName>
                                        </p:attrNameLst>
                                      </p:cBhvr>
                                      <p:tavLst>
                                        <p:tav tm="0">
                                          <p:val>
                                            <p:strVal val="#ppt_x-0.25"/>
                                          </p:val>
                                        </p:tav>
                                        <p:tav tm="100000">
                                          <p:val>
                                            <p:strVal val="#ppt_x"/>
                                          </p:val>
                                        </p:tav>
                                      </p:tavLst>
                                    </p:anim>
                                    <p:anim calcmode="lin" valueType="num">
                                      <p:cBhvr>
                                        <p:cTn id="328" dur="664" tmFilter="0.0,0.0; 0.25,0.07; 0.50,0.2; 0.75,0.467; 1.0,1.0">
                                          <p:stCondLst>
                                            <p:cond delay="0"/>
                                          </p:stCondLst>
                                        </p:cTn>
                                        <p:tgtEl>
                                          <p:spTgt spid="7">
                                            <p:graphicEl>
                                              <a:dgm id="{C9CA38DC-C04F-4135-BC1B-3AB25CC47BF1}"/>
                                            </p:graphicEl>
                                          </p:spTgt>
                                        </p:tgtEl>
                                        <p:attrNameLst>
                                          <p:attrName>ppt_y</p:attrName>
                                        </p:attrNameLst>
                                      </p:cBhvr>
                                      <p:tavLst>
                                        <p:tav tm="0" fmla="#ppt_y-sin(pi*$)/3">
                                          <p:val>
                                            <p:fltVal val="0.5"/>
                                          </p:val>
                                        </p:tav>
                                        <p:tav tm="100000">
                                          <p:val>
                                            <p:fltVal val="1"/>
                                          </p:val>
                                        </p:tav>
                                      </p:tavLst>
                                    </p:anim>
                                    <p:anim calcmode="lin" valueType="num">
                                      <p:cBhvr>
                                        <p:cTn id="329" dur="664" tmFilter="0, 0; 0.125,0.2665; 0.25,0.4; 0.375,0.465; 0.5,0.5;  0.625,0.535; 0.75,0.6; 0.875,0.7335; 1,1">
                                          <p:stCondLst>
                                            <p:cond delay="664"/>
                                          </p:stCondLst>
                                        </p:cTn>
                                        <p:tgtEl>
                                          <p:spTgt spid="7">
                                            <p:graphicEl>
                                              <a:dgm id="{C9CA38DC-C04F-4135-BC1B-3AB25CC47BF1}"/>
                                            </p:graphicEl>
                                          </p:spTgt>
                                        </p:tgtEl>
                                        <p:attrNameLst>
                                          <p:attrName>ppt_y</p:attrName>
                                        </p:attrNameLst>
                                      </p:cBhvr>
                                      <p:tavLst>
                                        <p:tav tm="0" fmla="#ppt_y-sin(pi*$)/9">
                                          <p:val>
                                            <p:fltVal val="0"/>
                                          </p:val>
                                        </p:tav>
                                        <p:tav tm="100000">
                                          <p:val>
                                            <p:fltVal val="1"/>
                                          </p:val>
                                        </p:tav>
                                      </p:tavLst>
                                    </p:anim>
                                    <p:anim calcmode="lin" valueType="num">
                                      <p:cBhvr>
                                        <p:cTn id="330" dur="332" tmFilter="0, 0; 0.125,0.2665; 0.25,0.4; 0.375,0.465; 0.5,0.5;  0.625,0.535; 0.75,0.6; 0.875,0.7335; 1,1">
                                          <p:stCondLst>
                                            <p:cond delay="1324"/>
                                          </p:stCondLst>
                                        </p:cTn>
                                        <p:tgtEl>
                                          <p:spTgt spid="7">
                                            <p:graphicEl>
                                              <a:dgm id="{C9CA38DC-C04F-4135-BC1B-3AB25CC47BF1}"/>
                                            </p:graphicEl>
                                          </p:spTgt>
                                        </p:tgtEl>
                                        <p:attrNameLst>
                                          <p:attrName>ppt_y</p:attrName>
                                        </p:attrNameLst>
                                      </p:cBhvr>
                                      <p:tavLst>
                                        <p:tav tm="0" fmla="#ppt_y-sin(pi*$)/27">
                                          <p:val>
                                            <p:fltVal val="0"/>
                                          </p:val>
                                        </p:tav>
                                        <p:tav tm="100000">
                                          <p:val>
                                            <p:fltVal val="1"/>
                                          </p:val>
                                        </p:tav>
                                      </p:tavLst>
                                    </p:anim>
                                    <p:anim calcmode="lin" valueType="num">
                                      <p:cBhvr>
                                        <p:cTn id="331" dur="164" tmFilter="0, 0; 0.125,0.2665; 0.25,0.4; 0.375,0.465; 0.5,0.5;  0.625,0.535; 0.75,0.6; 0.875,0.7335; 1,1">
                                          <p:stCondLst>
                                            <p:cond delay="1656"/>
                                          </p:stCondLst>
                                        </p:cTn>
                                        <p:tgtEl>
                                          <p:spTgt spid="7">
                                            <p:graphicEl>
                                              <a:dgm id="{C9CA38DC-C04F-4135-BC1B-3AB25CC47BF1}"/>
                                            </p:graphicEl>
                                          </p:spTgt>
                                        </p:tgtEl>
                                        <p:attrNameLst>
                                          <p:attrName>ppt_y</p:attrName>
                                        </p:attrNameLst>
                                      </p:cBhvr>
                                      <p:tavLst>
                                        <p:tav tm="0" fmla="#ppt_y-sin(pi*$)/81">
                                          <p:val>
                                            <p:fltVal val="0"/>
                                          </p:val>
                                        </p:tav>
                                        <p:tav tm="100000">
                                          <p:val>
                                            <p:fltVal val="1"/>
                                          </p:val>
                                        </p:tav>
                                      </p:tavLst>
                                    </p:anim>
                                    <p:animScale>
                                      <p:cBhvr>
                                        <p:cTn id="332" dur="26">
                                          <p:stCondLst>
                                            <p:cond delay="650"/>
                                          </p:stCondLst>
                                        </p:cTn>
                                        <p:tgtEl>
                                          <p:spTgt spid="7">
                                            <p:graphicEl>
                                              <a:dgm id="{C9CA38DC-C04F-4135-BC1B-3AB25CC47BF1}"/>
                                            </p:graphicEl>
                                          </p:spTgt>
                                        </p:tgtEl>
                                      </p:cBhvr>
                                      <p:to x="100000" y="60000"/>
                                    </p:animScale>
                                    <p:animScale>
                                      <p:cBhvr>
                                        <p:cTn id="333" dur="166" decel="50000">
                                          <p:stCondLst>
                                            <p:cond delay="676"/>
                                          </p:stCondLst>
                                        </p:cTn>
                                        <p:tgtEl>
                                          <p:spTgt spid="7">
                                            <p:graphicEl>
                                              <a:dgm id="{C9CA38DC-C04F-4135-BC1B-3AB25CC47BF1}"/>
                                            </p:graphicEl>
                                          </p:spTgt>
                                        </p:tgtEl>
                                      </p:cBhvr>
                                      <p:to x="100000" y="100000"/>
                                    </p:animScale>
                                    <p:animScale>
                                      <p:cBhvr>
                                        <p:cTn id="334" dur="26">
                                          <p:stCondLst>
                                            <p:cond delay="1312"/>
                                          </p:stCondLst>
                                        </p:cTn>
                                        <p:tgtEl>
                                          <p:spTgt spid="7">
                                            <p:graphicEl>
                                              <a:dgm id="{C9CA38DC-C04F-4135-BC1B-3AB25CC47BF1}"/>
                                            </p:graphicEl>
                                          </p:spTgt>
                                        </p:tgtEl>
                                      </p:cBhvr>
                                      <p:to x="100000" y="80000"/>
                                    </p:animScale>
                                    <p:animScale>
                                      <p:cBhvr>
                                        <p:cTn id="335" dur="166" decel="50000">
                                          <p:stCondLst>
                                            <p:cond delay="1338"/>
                                          </p:stCondLst>
                                        </p:cTn>
                                        <p:tgtEl>
                                          <p:spTgt spid="7">
                                            <p:graphicEl>
                                              <a:dgm id="{C9CA38DC-C04F-4135-BC1B-3AB25CC47BF1}"/>
                                            </p:graphicEl>
                                          </p:spTgt>
                                        </p:tgtEl>
                                      </p:cBhvr>
                                      <p:to x="100000" y="100000"/>
                                    </p:animScale>
                                    <p:animScale>
                                      <p:cBhvr>
                                        <p:cTn id="336" dur="26">
                                          <p:stCondLst>
                                            <p:cond delay="1642"/>
                                          </p:stCondLst>
                                        </p:cTn>
                                        <p:tgtEl>
                                          <p:spTgt spid="7">
                                            <p:graphicEl>
                                              <a:dgm id="{C9CA38DC-C04F-4135-BC1B-3AB25CC47BF1}"/>
                                            </p:graphicEl>
                                          </p:spTgt>
                                        </p:tgtEl>
                                      </p:cBhvr>
                                      <p:to x="100000" y="90000"/>
                                    </p:animScale>
                                    <p:animScale>
                                      <p:cBhvr>
                                        <p:cTn id="337" dur="166" decel="50000">
                                          <p:stCondLst>
                                            <p:cond delay="1668"/>
                                          </p:stCondLst>
                                        </p:cTn>
                                        <p:tgtEl>
                                          <p:spTgt spid="7">
                                            <p:graphicEl>
                                              <a:dgm id="{C9CA38DC-C04F-4135-BC1B-3AB25CC47BF1}"/>
                                            </p:graphicEl>
                                          </p:spTgt>
                                        </p:tgtEl>
                                      </p:cBhvr>
                                      <p:to x="100000" y="100000"/>
                                    </p:animScale>
                                    <p:animScale>
                                      <p:cBhvr>
                                        <p:cTn id="338" dur="26">
                                          <p:stCondLst>
                                            <p:cond delay="1808"/>
                                          </p:stCondLst>
                                        </p:cTn>
                                        <p:tgtEl>
                                          <p:spTgt spid="7">
                                            <p:graphicEl>
                                              <a:dgm id="{C9CA38DC-C04F-4135-BC1B-3AB25CC47BF1}"/>
                                            </p:graphicEl>
                                          </p:spTgt>
                                        </p:tgtEl>
                                      </p:cBhvr>
                                      <p:to x="100000" y="95000"/>
                                    </p:animScale>
                                    <p:animScale>
                                      <p:cBhvr>
                                        <p:cTn id="339" dur="166" decel="50000">
                                          <p:stCondLst>
                                            <p:cond delay="1834"/>
                                          </p:stCondLst>
                                        </p:cTn>
                                        <p:tgtEl>
                                          <p:spTgt spid="7">
                                            <p:graphicEl>
                                              <a:dgm id="{C9CA38DC-C04F-4135-BC1B-3AB25CC47BF1}"/>
                                            </p:graphicEl>
                                          </p:spTgt>
                                        </p:tgtEl>
                                      </p:cBhvr>
                                      <p:to x="100000" y="100000"/>
                                    </p:animScale>
                                  </p:childTnLst>
                                </p:cTn>
                              </p:par>
                              <p:par>
                                <p:cTn id="340" presetID="26" presetClass="entr" presetSubtype="0" fill="hold" grpId="0" nodeType="withEffect">
                                  <p:stCondLst>
                                    <p:cond delay="0"/>
                                  </p:stCondLst>
                                  <p:childTnLst>
                                    <p:set>
                                      <p:cBhvr>
                                        <p:cTn id="341" dur="1" fill="hold">
                                          <p:stCondLst>
                                            <p:cond delay="0"/>
                                          </p:stCondLst>
                                        </p:cTn>
                                        <p:tgtEl>
                                          <p:spTgt spid="7">
                                            <p:graphicEl>
                                              <a:dgm id="{0EA23DC0-18FD-4196-8BDB-AE04DB149E53}"/>
                                            </p:graphicEl>
                                          </p:spTgt>
                                        </p:tgtEl>
                                        <p:attrNameLst>
                                          <p:attrName>style.visibility</p:attrName>
                                        </p:attrNameLst>
                                      </p:cBhvr>
                                      <p:to>
                                        <p:strVal val="visible"/>
                                      </p:to>
                                    </p:set>
                                    <p:animEffect transition="in" filter="wipe(down)">
                                      <p:cBhvr>
                                        <p:cTn id="342" dur="580">
                                          <p:stCondLst>
                                            <p:cond delay="0"/>
                                          </p:stCondLst>
                                        </p:cTn>
                                        <p:tgtEl>
                                          <p:spTgt spid="7">
                                            <p:graphicEl>
                                              <a:dgm id="{0EA23DC0-18FD-4196-8BDB-AE04DB149E53}"/>
                                            </p:graphicEl>
                                          </p:spTgt>
                                        </p:tgtEl>
                                      </p:cBhvr>
                                    </p:animEffect>
                                    <p:anim calcmode="lin" valueType="num">
                                      <p:cBhvr>
                                        <p:cTn id="343" dur="1822" tmFilter="0,0; 0.14,0.36; 0.43,0.73; 0.71,0.91; 1.0,1.0">
                                          <p:stCondLst>
                                            <p:cond delay="0"/>
                                          </p:stCondLst>
                                        </p:cTn>
                                        <p:tgtEl>
                                          <p:spTgt spid="7">
                                            <p:graphicEl>
                                              <a:dgm id="{0EA23DC0-18FD-4196-8BDB-AE04DB149E53}"/>
                                            </p:graphicEl>
                                          </p:spTgt>
                                        </p:tgtEl>
                                        <p:attrNameLst>
                                          <p:attrName>ppt_x</p:attrName>
                                        </p:attrNameLst>
                                      </p:cBhvr>
                                      <p:tavLst>
                                        <p:tav tm="0">
                                          <p:val>
                                            <p:strVal val="#ppt_x-0.25"/>
                                          </p:val>
                                        </p:tav>
                                        <p:tav tm="100000">
                                          <p:val>
                                            <p:strVal val="#ppt_x"/>
                                          </p:val>
                                        </p:tav>
                                      </p:tavLst>
                                    </p:anim>
                                    <p:anim calcmode="lin" valueType="num">
                                      <p:cBhvr>
                                        <p:cTn id="344" dur="664" tmFilter="0.0,0.0; 0.25,0.07; 0.50,0.2; 0.75,0.467; 1.0,1.0">
                                          <p:stCondLst>
                                            <p:cond delay="0"/>
                                          </p:stCondLst>
                                        </p:cTn>
                                        <p:tgtEl>
                                          <p:spTgt spid="7">
                                            <p:graphicEl>
                                              <a:dgm id="{0EA23DC0-18FD-4196-8BDB-AE04DB149E53}"/>
                                            </p:graphicEl>
                                          </p:spTgt>
                                        </p:tgtEl>
                                        <p:attrNameLst>
                                          <p:attrName>ppt_y</p:attrName>
                                        </p:attrNameLst>
                                      </p:cBhvr>
                                      <p:tavLst>
                                        <p:tav tm="0" fmla="#ppt_y-sin(pi*$)/3">
                                          <p:val>
                                            <p:fltVal val="0.5"/>
                                          </p:val>
                                        </p:tav>
                                        <p:tav tm="100000">
                                          <p:val>
                                            <p:fltVal val="1"/>
                                          </p:val>
                                        </p:tav>
                                      </p:tavLst>
                                    </p:anim>
                                    <p:anim calcmode="lin" valueType="num">
                                      <p:cBhvr>
                                        <p:cTn id="345" dur="664" tmFilter="0, 0; 0.125,0.2665; 0.25,0.4; 0.375,0.465; 0.5,0.5;  0.625,0.535; 0.75,0.6; 0.875,0.7335; 1,1">
                                          <p:stCondLst>
                                            <p:cond delay="664"/>
                                          </p:stCondLst>
                                        </p:cTn>
                                        <p:tgtEl>
                                          <p:spTgt spid="7">
                                            <p:graphicEl>
                                              <a:dgm id="{0EA23DC0-18FD-4196-8BDB-AE04DB149E53}"/>
                                            </p:graphicEl>
                                          </p:spTgt>
                                        </p:tgtEl>
                                        <p:attrNameLst>
                                          <p:attrName>ppt_y</p:attrName>
                                        </p:attrNameLst>
                                      </p:cBhvr>
                                      <p:tavLst>
                                        <p:tav tm="0" fmla="#ppt_y-sin(pi*$)/9">
                                          <p:val>
                                            <p:fltVal val="0"/>
                                          </p:val>
                                        </p:tav>
                                        <p:tav tm="100000">
                                          <p:val>
                                            <p:fltVal val="1"/>
                                          </p:val>
                                        </p:tav>
                                      </p:tavLst>
                                    </p:anim>
                                    <p:anim calcmode="lin" valueType="num">
                                      <p:cBhvr>
                                        <p:cTn id="346" dur="332" tmFilter="0, 0; 0.125,0.2665; 0.25,0.4; 0.375,0.465; 0.5,0.5;  0.625,0.535; 0.75,0.6; 0.875,0.7335; 1,1">
                                          <p:stCondLst>
                                            <p:cond delay="1324"/>
                                          </p:stCondLst>
                                        </p:cTn>
                                        <p:tgtEl>
                                          <p:spTgt spid="7">
                                            <p:graphicEl>
                                              <a:dgm id="{0EA23DC0-18FD-4196-8BDB-AE04DB149E53}"/>
                                            </p:graphicEl>
                                          </p:spTgt>
                                        </p:tgtEl>
                                        <p:attrNameLst>
                                          <p:attrName>ppt_y</p:attrName>
                                        </p:attrNameLst>
                                      </p:cBhvr>
                                      <p:tavLst>
                                        <p:tav tm="0" fmla="#ppt_y-sin(pi*$)/27">
                                          <p:val>
                                            <p:fltVal val="0"/>
                                          </p:val>
                                        </p:tav>
                                        <p:tav tm="100000">
                                          <p:val>
                                            <p:fltVal val="1"/>
                                          </p:val>
                                        </p:tav>
                                      </p:tavLst>
                                    </p:anim>
                                    <p:anim calcmode="lin" valueType="num">
                                      <p:cBhvr>
                                        <p:cTn id="347" dur="164" tmFilter="0, 0; 0.125,0.2665; 0.25,0.4; 0.375,0.465; 0.5,0.5;  0.625,0.535; 0.75,0.6; 0.875,0.7335; 1,1">
                                          <p:stCondLst>
                                            <p:cond delay="1656"/>
                                          </p:stCondLst>
                                        </p:cTn>
                                        <p:tgtEl>
                                          <p:spTgt spid="7">
                                            <p:graphicEl>
                                              <a:dgm id="{0EA23DC0-18FD-4196-8BDB-AE04DB149E53}"/>
                                            </p:graphicEl>
                                          </p:spTgt>
                                        </p:tgtEl>
                                        <p:attrNameLst>
                                          <p:attrName>ppt_y</p:attrName>
                                        </p:attrNameLst>
                                      </p:cBhvr>
                                      <p:tavLst>
                                        <p:tav tm="0" fmla="#ppt_y-sin(pi*$)/81">
                                          <p:val>
                                            <p:fltVal val="0"/>
                                          </p:val>
                                        </p:tav>
                                        <p:tav tm="100000">
                                          <p:val>
                                            <p:fltVal val="1"/>
                                          </p:val>
                                        </p:tav>
                                      </p:tavLst>
                                    </p:anim>
                                    <p:animScale>
                                      <p:cBhvr>
                                        <p:cTn id="348" dur="26">
                                          <p:stCondLst>
                                            <p:cond delay="650"/>
                                          </p:stCondLst>
                                        </p:cTn>
                                        <p:tgtEl>
                                          <p:spTgt spid="7">
                                            <p:graphicEl>
                                              <a:dgm id="{0EA23DC0-18FD-4196-8BDB-AE04DB149E53}"/>
                                            </p:graphicEl>
                                          </p:spTgt>
                                        </p:tgtEl>
                                      </p:cBhvr>
                                      <p:to x="100000" y="60000"/>
                                    </p:animScale>
                                    <p:animScale>
                                      <p:cBhvr>
                                        <p:cTn id="349" dur="166" decel="50000">
                                          <p:stCondLst>
                                            <p:cond delay="676"/>
                                          </p:stCondLst>
                                        </p:cTn>
                                        <p:tgtEl>
                                          <p:spTgt spid="7">
                                            <p:graphicEl>
                                              <a:dgm id="{0EA23DC0-18FD-4196-8BDB-AE04DB149E53}"/>
                                            </p:graphicEl>
                                          </p:spTgt>
                                        </p:tgtEl>
                                      </p:cBhvr>
                                      <p:to x="100000" y="100000"/>
                                    </p:animScale>
                                    <p:animScale>
                                      <p:cBhvr>
                                        <p:cTn id="350" dur="26">
                                          <p:stCondLst>
                                            <p:cond delay="1312"/>
                                          </p:stCondLst>
                                        </p:cTn>
                                        <p:tgtEl>
                                          <p:spTgt spid="7">
                                            <p:graphicEl>
                                              <a:dgm id="{0EA23DC0-18FD-4196-8BDB-AE04DB149E53}"/>
                                            </p:graphicEl>
                                          </p:spTgt>
                                        </p:tgtEl>
                                      </p:cBhvr>
                                      <p:to x="100000" y="80000"/>
                                    </p:animScale>
                                    <p:animScale>
                                      <p:cBhvr>
                                        <p:cTn id="351" dur="166" decel="50000">
                                          <p:stCondLst>
                                            <p:cond delay="1338"/>
                                          </p:stCondLst>
                                        </p:cTn>
                                        <p:tgtEl>
                                          <p:spTgt spid="7">
                                            <p:graphicEl>
                                              <a:dgm id="{0EA23DC0-18FD-4196-8BDB-AE04DB149E53}"/>
                                            </p:graphicEl>
                                          </p:spTgt>
                                        </p:tgtEl>
                                      </p:cBhvr>
                                      <p:to x="100000" y="100000"/>
                                    </p:animScale>
                                    <p:animScale>
                                      <p:cBhvr>
                                        <p:cTn id="352" dur="26">
                                          <p:stCondLst>
                                            <p:cond delay="1642"/>
                                          </p:stCondLst>
                                        </p:cTn>
                                        <p:tgtEl>
                                          <p:spTgt spid="7">
                                            <p:graphicEl>
                                              <a:dgm id="{0EA23DC0-18FD-4196-8BDB-AE04DB149E53}"/>
                                            </p:graphicEl>
                                          </p:spTgt>
                                        </p:tgtEl>
                                      </p:cBhvr>
                                      <p:to x="100000" y="90000"/>
                                    </p:animScale>
                                    <p:animScale>
                                      <p:cBhvr>
                                        <p:cTn id="353" dur="166" decel="50000">
                                          <p:stCondLst>
                                            <p:cond delay="1668"/>
                                          </p:stCondLst>
                                        </p:cTn>
                                        <p:tgtEl>
                                          <p:spTgt spid="7">
                                            <p:graphicEl>
                                              <a:dgm id="{0EA23DC0-18FD-4196-8BDB-AE04DB149E53}"/>
                                            </p:graphicEl>
                                          </p:spTgt>
                                        </p:tgtEl>
                                      </p:cBhvr>
                                      <p:to x="100000" y="100000"/>
                                    </p:animScale>
                                    <p:animScale>
                                      <p:cBhvr>
                                        <p:cTn id="354" dur="26">
                                          <p:stCondLst>
                                            <p:cond delay="1808"/>
                                          </p:stCondLst>
                                        </p:cTn>
                                        <p:tgtEl>
                                          <p:spTgt spid="7">
                                            <p:graphicEl>
                                              <a:dgm id="{0EA23DC0-18FD-4196-8BDB-AE04DB149E53}"/>
                                            </p:graphicEl>
                                          </p:spTgt>
                                        </p:tgtEl>
                                      </p:cBhvr>
                                      <p:to x="100000" y="95000"/>
                                    </p:animScale>
                                    <p:animScale>
                                      <p:cBhvr>
                                        <p:cTn id="355" dur="166" decel="50000">
                                          <p:stCondLst>
                                            <p:cond delay="1834"/>
                                          </p:stCondLst>
                                        </p:cTn>
                                        <p:tgtEl>
                                          <p:spTgt spid="7">
                                            <p:graphicEl>
                                              <a:dgm id="{0EA23DC0-18FD-4196-8BDB-AE04DB149E53}"/>
                                            </p:graphicEl>
                                          </p:spTgt>
                                        </p:tgtEl>
                                      </p:cBhvr>
                                      <p:to x="100000" y="100000"/>
                                    </p:animScale>
                                  </p:childTnLst>
                                </p:cTn>
                              </p:par>
                            </p:childTnLst>
                          </p:cTn>
                        </p:par>
                      </p:childTnLst>
                    </p:cTn>
                  </p:par>
                  <p:par>
                    <p:cTn id="356" fill="hold">
                      <p:stCondLst>
                        <p:cond delay="indefinite"/>
                      </p:stCondLst>
                      <p:childTnLst>
                        <p:par>
                          <p:cTn id="357" fill="hold">
                            <p:stCondLst>
                              <p:cond delay="0"/>
                            </p:stCondLst>
                            <p:childTnLst>
                              <p:par>
                                <p:cTn id="358" presetID="26" presetClass="entr" presetSubtype="0" fill="hold" grpId="0" nodeType="clickEffect">
                                  <p:stCondLst>
                                    <p:cond delay="0"/>
                                  </p:stCondLst>
                                  <p:childTnLst>
                                    <p:set>
                                      <p:cBhvr>
                                        <p:cTn id="359" dur="1" fill="hold">
                                          <p:stCondLst>
                                            <p:cond delay="0"/>
                                          </p:stCondLst>
                                        </p:cTn>
                                        <p:tgtEl>
                                          <p:spTgt spid="7">
                                            <p:graphicEl>
                                              <a:dgm id="{A49383BC-E7D1-49E2-B0FA-A98E8A793213}"/>
                                            </p:graphicEl>
                                          </p:spTgt>
                                        </p:tgtEl>
                                        <p:attrNameLst>
                                          <p:attrName>style.visibility</p:attrName>
                                        </p:attrNameLst>
                                      </p:cBhvr>
                                      <p:to>
                                        <p:strVal val="visible"/>
                                      </p:to>
                                    </p:set>
                                    <p:animEffect transition="in" filter="wipe(down)">
                                      <p:cBhvr>
                                        <p:cTn id="360" dur="580">
                                          <p:stCondLst>
                                            <p:cond delay="0"/>
                                          </p:stCondLst>
                                        </p:cTn>
                                        <p:tgtEl>
                                          <p:spTgt spid="7">
                                            <p:graphicEl>
                                              <a:dgm id="{A49383BC-E7D1-49E2-B0FA-A98E8A793213}"/>
                                            </p:graphicEl>
                                          </p:spTgt>
                                        </p:tgtEl>
                                      </p:cBhvr>
                                    </p:animEffect>
                                    <p:anim calcmode="lin" valueType="num">
                                      <p:cBhvr>
                                        <p:cTn id="361" dur="1822" tmFilter="0,0; 0.14,0.36; 0.43,0.73; 0.71,0.91; 1.0,1.0">
                                          <p:stCondLst>
                                            <p:cond delay="0"/>
                                          </p:stCondLst>
                                        </p:cTn>
                                        <p:tgtEl>
                                          <p:spTgt spid="7">
                                            <p:graphicEl>
                                              <a:dgm id="{A49383BC-E7D1-49E2-B0FA-A98E8A793213}"/>
                                            </p:graphicEl>
                                          </p:spTgt>
                                        </p:tgtEl>
                                        <p:attrNameLst>
                                          <p:attrName>ppt_x</p:attrName>
                                        </p:attrNameLst>
                                      </p:cBhvr>
                                      <p:tavLst>
                                        <p:tav tm="0">
                                          <p:val>
                                            <p:strVal val="#ppt_x-0.25"/>
                                          </p:val>
                                        </p:tav>
                                        <p:tav tm="100000">
                                          <p:val>
                                            <p:strVal val="#ppt_x"/>
                                          </p:val>
                                        </p:tav>
                                      </p:tavLst>
                                    </p:anim>
                                    <p:anim calcmode="lin" valueType="num">
                                      <p:cBhvr>
                                        <p:cTn id="362" dur="664" tmFilter="0.0,0.0; 0.25,0.07; 0.50,0.2; 0.75,0.467; 1.0,1.0">
                                          <p:stCondLst>
                                            <p:cond delay="0"/>
                                          </p:stCondLst>
                                        </p:cTn>
                                        <p:tgtEl>
                                          <p:spTgt spid="7">
                                            <p:graphicEl>
                                              <a:dgm id="{A49383BC-E7D1-49E2-B0FA-A98E8A793213}"/>
                                            </p:graphicEl>
                                          </p:spTgt>
                                        </p:tgtEl>
                                        <p:attrNameLst>
                                          <p:attrName>ppt_y</p:attrName>
                                        </p:attrNameLst>
                                      </p:cBhvr>
                                      <p:tavLst>
                                        <p:tav tm="0" fmla="#ppt_y-sin(pi*$)/3">
                                          <p:val>
                                            <p:fltVal val="0.5"/>
                                          </p:val>
                                        </p:tav>
                                        <p:tav tm="100000">
                                          <p:val>
                                            <p:fltVal val="1"/>
                                          </p:val>
                                        </p:tav>
                                      </p:tavLst>
                                    </p:anim>
                                    <p:anim calcmode="lin" valueType="num">
                                      <p:cBhvr>
                                        <p:cTn id="363" dur="664" tmFilter="0, 0; 0.125,0.2665; 0.25,0.4; 0.375,0.465; 0.5,0.5;  0.625,0.535; 0.75,0.6; 0.875,0.7335; 1,1">
                                          <p:stCondLst>
                                            <p:cond delay="664"/>
                                          </p:stCondLst>
                                        </p:cTn>
                                        <p:tgtEl>
                                          <p:spTgt spid="7">
                                            <p:graphicEl>
                                              <a:dgm id="{A49383BC-E7D1-49E2-B0FA-A98E8A793213}"/>
                                            </p:graphicEl>
                                          </p:spTgt>
                                        </p:tgtEl>
                                        <p:attrNameLst>
                                          <p:attrName>ppt_y</p:attrName>
                                        </p:attrNameLst>
                                      </p:cBhvr>
                                      <p:tavLst>
                                        <p:tav tm="0" fmla="#ppt_y-sin(pi*$)/9">
                                          <p:val>
                                            <p:fltVal val="0"/>
                                          </p:val>
                                        </p:tav>
                                        <p:tav tm="100000">
                                          <p:val>
                                            <p:fltVal val="1"/>
                                          </p:val>
                                        </p:tav>
                                      </p:tavLst>
                                    </p:anim>
                                    <p:anim calcmode="lin" valueType="num">
                                      <p:cBhvr>
                                        <p:cTn id="364" dur="332" tmFilter="0, 0; 0.125,0.2665; 0.25,0.4; 0.375,0.465; 0.5,0.5;  0.625,0.535; 0.75,0.6; 0.875,0.7335; 1,1">
                                          <p:stCondLst>
                                            <p:cond delay="1324"/>
                                          </p:stCondLst>
                                        </p:cTn>
                                        <p:tgtEl>
                                          <p:spTgt spid="7">
                                            <p:graphicEl>
                                              <a:dgm id="{A49383BC-E7D1-49E2-B0FA-A98E8A793213}"/>
                                            </p:graphicEl>
                                          </p:spTgt>
                                        </p:tgtEl>
                                        <p:attrNameLst>
                                          <p:attrName>ppt_y</p:attrName>
                                        </p:attrNameLst>
                                      </p:cBhvr>
                                      <p:tavLst>
                                        <p:tav tm="0" fmla="#ppt_y-sin(pi*$)/27">
                                          <p:val>
                                            <p:fltVal val="0"/>
                                          </p:val>
                                        </p:tav>
                                        <p:tav tm="100000">
                                          <p:val>
                                            <p:fltVal val="1"/>
                                          </p:val>
                                        </p:tav>
                                      </p:tavLst>
                                    </p:anim>
                                    <p:anim calcmode="lin" valueType="num">
                                      <p:cBhvr>
                                        <p:cTn id="365" dur="164" tmFilter="0, 0; 0.125,0.2665; 0.25,0.4; 0.375,0.465; 0.5,0.5;  0.625,0.535; 0.75,0.6; 0.875,0.7335; 1,1">
                                          <p:stCondLst>
                                            <p:cond delay="1656"/>
                                          </p:stCondLst>
                                        </p:cTn>
                                        <p:tgtEl>
                                          <p:spTgt spid="7">
                                            <p:graphicEl>
                                              <a:dgm id="{A49383BC-E7D1-49E2-B0FA-A98E8A793213}"/>
                                            </p:graphicEl>
                                          </p:spTgt>
                                        </p:tgtEl>
                                        <p:attrNameLst>
                                          <p:attrName>ppt_y</p:attrName>
                                        </p:attrNameLst>
                                      </p:cBhvr>
                                      <p:tavLst>
                                        <p:tav tm="0" fmla="#ppt_y-sin(pi*$)/81">
                                          <p:val>
                                            <p:fltVal val="0"/>
                                          </p:val>
                                        </p:tav>
                                        <p:tav tm="100000">
                                          <p:val>
                                            <p:fltVal val="1"/>
                                          </p:val>
                                        </p:tav>
                                      </p:tavLst>
                                    </p:anim>
                                    <p:animScale>
                                      <p:cBhvr>
                                        <p:cTn id="366" dur="26">
                                          <p:stCondLst>
                                            <p:cond delay="650"/>
                                          </p:stCondLst>
                                        </p:cTn>
                                        <p:tgtEl>
                                          <p:spTgt spid="7">
                                            <p:graphicEl>
                                              <a:dgm id="{A49383BC-E7D1-49E2-B0FA-A98E8A793213}"/>
                                            </p:graphicEl>
                                          </p:spTgt>
                                        </p:tgtEl>
                                      </p:cBhvr>
                                      <p:to x="100000" y="60000"/>
                                    </p:animScale>
                                    <p:animScale>
                                      <p:cBhvr>
                                        <p:cTn id="367" dur="166" decel="50000">
                                          <p:stCondLst>
                                            <p:cond delay="676"/>
                                          </p:stCondLst>
                                        </p:cTn>
                                        <p:tgtEl>
                                          <p:spTgt spid="7">
                                            <p:graphicEl>
                                              <a:dgm id="{A49383BC-E7D1-49E2-B0FA-A98E8A793213}"/>
                                            </p:graphicEl>
                                          </p:spTgt>
                                        </p:tgtEl>
                                      </p:cBhvr>
                                      <p:to x="100000" y="100000"/>
                                    </p:animScale>
                                    <p:animScale>
                                      <p:cBhvr>
                                        <p:cTn id="368" dur="26">
                                          <p:stCondLst>
                                            <p:cond delay="1312"/>
                                          </p:stCondLst>
                                        </p:cTn>
                                        <p:tgtEl>
                                          <p:spTgt spid="7">
                                            <p:graphicEl>
                                              <a:dgm id="{A49383BC-E7D1-49E2-B0FA-A98E8A793213}"/>
                                            </p:graphicEl>
                                          </p:spTgt>
                                        </p:tgtEl>
                                      </p:cBhvr>
                                      <p:to x="100000" y="80000"/>
                                    </p:animScale>
                                    <p:animScale>
                                      <p:cBhvr>
                                        <p:cTn id="369" dur="166" decel="50000">
                                          <p:stCondLst>
                                            <p:cond delay="1338"/>
                                          </p:stCondLst>
                                        </p:cTn>
                                        <p:tgtEl>
                                          <p:spTgt spid="7">
                                            <p:graphicEl>
                                              <a:dgm id="{A49383BC-E7D1-49E2-B0FA-A98E8A793213}"/>
                                            </p:graphicEl>
                                          </p:spTgt>
                                        </p:tgtEl>
                                      </p:cBhvr>
                                      <p:to x="100000" y="100000"/>
                                    </p:animScale>
                                    <p:animScale>
                                      <p:cBhvr>
                                        <p:cTn id="370" dur="26">
                                          <p:stCondLst>
                                            <p:cond delay="1642"/>
                                          </p:stCondLst>
                                        </p:cTn>
                                        <p:tgtEl>
                                          <p:spTgt spid="7">
                                            <p:graphicEl>
                                              <a:dgm id="{A49383BC-E7D1-49E2-B0FA-A98E8A793213}"/>
                                            </p:graphicEl>
                                          </p:spTgt>
                                        </p:tgtEl>
                                      </p:cBhvr>
                                      <p:to x="100000" y="90000"/>
                                    </p:animScale>
                                    <p:animScale>
                                      <p:cBhvr>
                                        <p:cTn id="371" dur="166" decel="50000">
                                          <p:stCondLst>
                                            <p:cond delay="1668"/>
                                          </p:stCondLst>
                                        </p:cTn>
                                        <p:tgtEl>
                                          <p:spTgt spid="7">
                                            <p:graphicEl>
                                              <a:dgm id="{A49383BC-E7D1-49E2-B0FA-A98E8A793213}"/>
                                            </p:graphicEl>
                                          </p:spTgt>
                                        </p:tgtEl>
                                      </p:cBhvr>
                                      <p:to x="100000" y="100000"/>
                                    </p:animScale>
                                    <p:animScale>
                                      <p:cBhvr>
                                        <p:cTn id="372" dur="26">
                                          <p:stCondLst>
                                            <p:cond delay="1808"/>
                                          </p:stCondLst>
                                        </p:cTn>
                                        <p:tgtEl>
                                          <p:spTgt spid="7">
                                            <p:graphicEl>
                                              <a:dgm id="{A49383BC-E7D1-49E2-B0FA-A98E8A793213}"/>
                                            </p:graphicEl>
                                          </p:spTgt>
                                        </p:tgtEl>
                                      </p:cBhvr>
                                      <p:to x="100000" y="95000"/>
                                    </p:animScale>
                                    <p:animScale>
                                      <p:cBhvr>
                                        <p:cTn id="373" dur="166" decel="50000">
                                          <p:stCondLst>
                                            <p:cond delay="1834"/>
                                          </p:stCondLst>
                                        </p:cTn>
                                        <p:tgtEl>
                                          <p:spTgt spid="7">
                                            <p:graphicEl>
                                              <a:dgm id="{A49383BC-E7D1-49E2-B0FA-A98E8A793213}"/>
                                            </p:graphicEl>
                                          </p:spTgt>
                                        </p:tgtEl>
                                      </p:cBhvr>
                                      <p:to x="100000" y="100000"/>
                                    </p:animScale>
                                  </p:childTnLst>
                                </p:cTn>
                              </p:par>
                              <p:par>
                                <p:cTn id="374" presetID="26" presetClass="entr" presetSubtype="0" fill="hold" grpId="0" nodeType="withEffect">
                                  <p:stCondLst>
                                    <p:cond delay="0"/>
                                  </p:stCondLst>
                                  <p:childTnLst>
                                    <p:set>
                                      <p:cBhvr>
                                        <p:cTn id="375" dur="1" fill="hold">
                                          <p:stCondLst>
                                            <p:cond delay="0"/>
                                          </p:stCondLst>
                                        </p:cTn>
                                        <p:tgtEl>
                                          <p:spTgt spid="7">
                                            <p:graphicEl>
                                              <a:dgm id="{C71566D2-A49D-449A-A7D4-76FF94224BF4}"/>
                                            </p:graphicEl>
                                          </p:spTgt>
                                        </p:tgtEl>
                                        <p:attrNameLst>
                                          <p:attrName>style.visibility</p:attrName>
                                        </p:attrNameLst>
                                      </p:cBhvr>
                                      <p:to>
                                        <p:strVal val="visible"/>
                                      </p:to>
                                    </p:set>
                                    <p:animEffect transition="in" filter="wipe(down)">
                                      <p:cBhvr>
                                        <p:cTn id="376" dur="580">
                                          <p:stCondLst>
                                            <p:cond delay="0"/>
                                          </p:stCondLst>
                                        </p:cTn>
                                        <p:tgtEl>
                                          <p:spTgt spid="7">
                                            <p:graphicEl>
                                              <a:dgm id="{C71566D2-A49D-449A-A7D4-76FF94224BF4}"/>
                                            </p:graphicEl>
                                          </p:spTgt>
                                        </p:tgtEl>
                                      </p:cBhvr>
                                    </p:animEffect>
                                    <p:anim calcmode="lin" valueType="num">
                                      <p:cBhvr>
                                        <p:cTn id="377" dur="1822" tmFilter="0,0; 0.14,0.36; 0.43,0.73; 0.71,0.91; 1.0,1.0">
                                          <p:stCondLst>
                                            <p:cond delay="0"/>
                                          </p:stCondLst>
                                        </p:cTn>
                                        <p:tgtEl>
                                          <p:spTgt spid="7">
                                            <p:graphicEl>
                                              <a:dgm id="{C71566D2-A49D-449A-A7D4-76FF94224BF4}"/>
                                            </p:graphicEl>
                                          </p:spTgt>
                                        </p:tgtEl>
                                        <p:attrNameLst>
                                          <p:attrName>ppt_x</p:attrName>
                                        </p:attrNameLst>
                                      </p:cBhvr>
                                      <p:tavLst>
                                        <p:tav tm="0">
                                          <p:val>
                                            <p:strVal val="#ppt_x-0.25"/>
                                          </p:val>
                                        </p:tav>
                                        <p:tav tm="100000">
                                          <p:val>
                                            <p:strVal val="#ppt_x"/>
                                          </p:val>
                                        </p:tav>
                                      </p:tavLst>
                                    </p:anim>
                                    <p:anim calcmode="lin" valueType="num">
                                      <p:cBhvr>
                                        <p:cTn id="378" dur="664" tmFilter="0.0,0.0; 0.25,0.07; 0.50,0.2; 0.75,0.467; 1.0,1.0">
                                          <p:stCondLst>
                                            <p:cond delay="0"/>
                                          </p:stCondLst>
                                        </p:cTn>
                                        <p:tgtEl>
                                          <p:spTgt spid="7">
                                            <p:graphicEl>
                                              <a:dgm id="{C71566D2-A49D-449A-A7D4-76FF94224BF4}"/>
                                            </p:graphicEl>
                                          </p:spTgt>
                                        </p:tgtEl>
                                        <p:attrNameLst>
                                          <p:attrName>ppt_y</p:attrName>
                                        </p:attrNameLst>
                                      </p:cBhvr>
                                      <p:tavLst>
                                        <p:tav tm="0" fmla="#ppt_y-sin(pi*$)/3">
                                          <p:val>
                                            <p:fltVal val="0.5"/>
                                          </p:val>
                                        </p:tav>
                                        <p:tav tm="100000">
                                          <p:val>
                                            <p:fltVal val="1"/>
                                          </p:val>
                                        </p:tav>
                                      </p:tavLst>
                                    </p:anim>
                                    <p:anim calcmode="lin" valueType="num">
                                      <p:cBhvr>
                                        <p:cTn id="379" dur="664" tmFilter="0, 0; 0.125,0.2665; 0.25,0.4; 0.375,0.465; 0.5,0.5;  0.625,0.535; 0.75,0.6; 0.875,0.7335; 1,1">
                                          <p:stCondLst>
                                            <p:cond delay="664"/>
                                          </p:stCondLst>
                                        </p:cTn>
                                        <p:tgtEl>
                                          <p:spTgt spid="7">
                                            <p:graphicEl>
                                              <a:dgm id="{C71566D2-A49D-449A-A7D4-76FF94224BF4}"/>
                                            </p:graphicEl>
                                          </p:spTgt>
                                        </p:tgtEl>
                                        <p:attrNameLst>
                                          <p:attrName>ppt_y</p:attrName>
                                        </p:attrNameLst>
                                      </p:cBhvr>
                                      <p:tavLst>
                                        <p:tav tm="0" fmla="#ppt_y-sin(pi*$)/9">
                                          <p:val>
                                            <p:fltVal val="0"/>
                                          </p:val>
                                        </p:tav>
                                        <p:tav tm="100000">
                                          <p:val>
                                            <p:fltVal val="1"/>
                                          </p:val>
                                        </p:tav>
                                      </p:tavLst>
                                    </p:anim>
                                    <p:anim calcmode="lin" valueType="num">
                                      <p:cBhvr>
                                        <p:cTn id="380" dur="332" tmFilter="0, 0; 0.125,0.2665; 0.25,0.4; 0.375,0.465; 0.5,0.5;  0.625,0.535; 0.75,0.6; 0.875,0.7335; 1,1">
                                          <p:stCondLst>
                                            <p:cond delay="1324"/>
                                          </p:stCondLst>
                                        </p:cTn>
                                        <p:tgtEl>
                                          <p:spTgt spid="7">
                                            <p:graphicEl>
                                              <a:dgm id="{C71566D2-A49D-449A-A7D4-76FF94224BF4}"/>
                                            </p:graphicEl>
                                          </p:spTgt>
                                        </p:tgtEl>
                                        <p:attrNameLst>
                                          <p:attrName>ppt_y</p:attrName>
                                        </p:attrNameLst>
                                      </p:cBhvr>
                                      <p:tavLst>
                                        <p:tav tm="0" fmla="#ppt_y-sin(pi*$)/27">
                                          <p:val>
                                            <p:fltVal val="0"/>
                                          </p:val>
                                        </p:tav>
                                        <p:tav tm="100000">
                                          <p:val>
                                            <p:fltVal val="1"/>
                                          </p:val>
                                        </p:tav>
                                      </p:tavLst>
                                    </p:anim>
                                    <p:anim calcmode="lin" valueType="num">
                                      <p:cBhvr>
                                        <p:cTn id="381" dur="164" tmFilter="0, 0; 0.125,0.2665; 0.25,0.4; 0.375,0.465; 0.5,0.5;  0.625,0.535; 0.75,0.6; 0.875,0.7335; 1,1">
                                          <p:stCondLst>
                                            <p:cond delay="1656"/>
                                          </p:stCondLst>
                                        </p:cTn>
                                        <p:tgtEl>
                                          <p:spTgt spid="7">
                                            <p:graphicEl>
                                              <a:dgm id="{C71566D2-A49D-449A-A7D4-76FF94224BF4}"/>
                                            </p:graphicEl>
                                          </p:spTgt>
                                        </p:tgtEl>
                                        <p:attrNameLst>
                                          <p:attrName>ppt_y</p:attrName>
                                        </p:attrNameLst>
                                      </p:cBhvr>
                                      <p:tavLst>
                                        <p:tav tm="0" fmla="#ppt_y-sin(pi*$)/81">
                                          <p:val>
                                            <p:fltVal val="0"/>
                                          </p:val>
                                        </p:tav>
                                        <p:tav tm="100000">
                                          <p:val>
                                            <p:fltVal val="1"/>
                                          </p:val>
                                        </p:tav>
                                      </p:tavLst>
                                    </p:anim>
                                    <p:animScale>
                                      <p:cBhvr>
                                        <p:cTn id="382" dur="26">
                                          <p:stCondLst>
                                            <p:cond delay="650"/>
                                          </p:stCondLst>
                                        </p:cTn>
                                        <p:tgtEl>
                                          <p:spTgt spid="7">
                                            <p:graphicEl>
                                              <a:dgm id="{C71566D2-A49D-449A-A7D4-76FF94224BF4}"/>
                                            </p:graphicEl>
                                          </p:spTgt>
                                        </p:tgtEl>
                                      </p:cBhvr>
                                      <p:to x="100000" y="60000"/>
                                    </p:animScale>
                                    <p:animScale>
                                      <p:cBhvr>
                                        <p:cTn id="383" dur="166" decel="50000">
                                          <p:stCondLst>
                                            <p:cond delay="676"/>
                                          </p:stCondLst>
                                        </p:cTn>
                                        <p:tgtEl>
                                          <p:spTgt spid="7">
                                            <p:graphicEl>
                                              <a:dgm id="{C71566D2-A49D-449A-A7D4-76FF94224BF4}"/>
                                            </p:graphicEl>
                                          </p:spTgt>
                                        </p:tgtEl>
                                      </p:cBhvr>
                                      <p:to x="100000" y="100000"/>
                                    </p:animScale>
                                    <p:animScale>
                                      <p:cBhvr>
                                        <p:cTn id="384" dur="26">
                                          <p:stCondLst>
                                            <p:cond delay="1312"/>
                                          </p:stCondLst>
                                        </p:cTn>
                                        <p:tgtEl>
                                          <p:spTgt spid="7">
                                            <p:graphicEl>
                                              <a:dgm id="{C71566D2-A49D-449A-A7D4-76FF94224BF4}"/>
                                            </p:graphicEl>
                                          </p:spTgt>
                                        </p:tgtEl>
                                      </p:cBhvr>
                                      <p:to x="100000" y="80000"/>
                                    </p:animScale>
                                    <p:animScale>
                                      <p:cBhvr>
                                        <p:cTn id="385" dur="166" decel="50000">
                                          <p:stCondLst>
                                            <p:cond delay="1338"/>
                                          </p:stCondLst>
                                        </p:cTn>
                                        <p:tgtEl>
                                          <p:spTgt spid="7">
                                            <p:graphicEl>
                                              <a:dgm id="{C71566D2-A49D-449A-A7D4-76FF94224BF4}"/>
                                            </p:graphicEl>
                                          </p:spTgt>
                                        </p:tgtEl>
                                      </p:cBhvr>
                                      <p:to x="100000" y="100000"/>
                                    </p:animScale>
                                    <p:animScale>
                                      <p:cBhvr>
                                        <p:cTn id="386" dur="26">
                                          <p:stCondLst>
                                            <p:cond delay="1642"/>
                                          </p:stCondLst>
                                        </p:cTn>
                                        <p:tgtEl>
                                          <p:spTgt spid="7">
                                            <p:graphicEl>
                                              <a:dgm id="{C71566D2-A49D-449A-A7D4-76FF94224BF4}"/>
                                            </p:graphicEl>
                                          </p:spTgt>
                                        </p:tgtEl>
                                      </p:cBhvr>
                                      <p:to x="100000" y="90000"/>
                                    </p:animScale>
                                    <p:animScale>
                                      <p:cBhvr>
                                        <p:cTn id="387" dur="166" decel="50000">
                                          <p:stCondLst>
                                            <p:cond delay="1668"/>
                                          </p:stCondLst>
                                        </p:cTn>
                                        <p:tgtEl>
                                          <p:spTgt spid="7">
                                            <p:graphicEl>
                                              <a:dgm id="{C71566D2-A49D-449A-A7D4-76FF94224BF4}"/>
                                            </p:graphicEl>
                                          </p:spTgt>
                                        </p:tgtEl>
                                      </p:cBhvr>
                                      <p:to x="100000" y="100000"/>
                                    </p:animScale>
                                    <p:animScale>
                                      <p:cBhvr>
                                        <p:cTn id="388" dur="26">
                                          <p:stCondLst>
                                            <p:cond delay="1808"/>
                                          </p:stCondLst>
                                        </p:cTn>
                                        <p:tgtEl>
                                          <p:spTgt spid="7">
                                            <p:graphicEl>
                                              <a:dgm id="{C71566D2-A49D-449A-A7D4-76FF94224BF4}"/>
                                            </p:graphicEl>
                                          </p:spTgt>
                                        </p:tgtEl>
                                      </p:cBhvr>
                                      <p:to x="100000" y="95000"/>
                                    </p:animScale>
                                    <p:animScale>
                                      <p:cBhvr>
                                        <p:cTn id="389" dur="166" decel="50000">
                                          <p:stCondLst>
                                            <p:cond delay="1834"/>
                                          </p:stCondLst>
                                        </p:cTn>
                                        <p:tgtEl>
                                          <p:spTgt spid="7">
                                            <p:graphicEl>
                                              <a:dgm id="{C71566D2-A49D-449A-A7D4-76FF94224BF4}"/>
                                            </p:graphicEl>
                                          </p:spTgt>
                                        </p:tgtEl>
                                      </p:cBhvr>
                                      <p:to x="100000" y="100000"/>
                                    </p:animScale>
                                  </p:childTnLst>
                                </p:cTn>
                              </p:par>
                            </p:childTnLst>
                          </p:cTn>
                        </p:par>
                      </p:childTnLst>
                    </p:cTn>
                  </p:par>
                  <p:par>
                    <p:cTn id="390" fill="hold">
                      <p:stCondLst>
                        <p:cond delay="indefinite"/>
                      </p:stCondLst>
                      <p:childTnLst>
                        <p:par>
                          <p:cTn id="391" fill="hold">
                            <p:stCondLst>
                              <p:cond delay="0"/>
                            </p:stCondLst>
                            <p:childTnLst>
                              <p:par>
                                <p:cTn id="392" presetID="26" presetClass="entr" presetSubtype="0" fill="hold" grpId="0" nodeType="clickEffect">
                                  <p:stCondLst>
                                    <p:cond delay="0"/>
                                  </p:stCondLst>
                                  <p:childTnLst>
                                    <p:set>
                                      <p:cBhvr>
                                        <p:cTn id="393" dur="1" fill="hold">
                                          <p:stCondLst>
                                            <p:cond delay="0"/>
                                          </p:stCondLst>
                                        </p:cTn>
                                        <p:tgtEl>
                                          <p:spTgt spid="7">
                                            <p:graphicEl>
                                              <a:dgm id="{535127AC-B0E7-4C4B-BD3B-23676F1679A2}"/>
                                            </p:graphicEl>
                                          </p:spTgt>
                                        </p:tgtEl>
                                        <p:attrNameLst>
                                          <p:attrName>style.visibility</p:attrName>
                                        </p:attrNameLst>
                                      </p:cBhvr>
                                      <p:to>
                                        <p:strVal val="visible"/>
                                      </p:to>
                                    </p:set>
                                    <p:animEffect transition="in" filter="wipe(down)">
                                      <p:cBhvr>
                                        <p:cTn id="394" dur="580">
                                          <p:stCondLst>
                                            <p:cond delay="0"/>
                                          </p:stCondLst>
                                        </p:cTn>
                                        <p:tgtEl>
                                          <p:spTgt spid="7">
                                            <p:graphicEl>
                                              <a:dgm id="{535127AC-B0E7-4C4B-BD3B-23676F1679A2}"/>
                                            </p:graphicEl>
                                          </p:spTgt>
                                        </p:tgtEl>
                                      </p:cBhvr>
                                    </p:animEffect>
                                    <p:anim calcmode="lin" valueType="num">
                                      <p:cBhvr>
                                        <p:cTn id="395" dur="1822" tmFilter="0,0; 0.14,0.36; 0.43,0.73; 0.71,0.91; 1.0,1.0">
                                          <p:stCondLst>
                                            <p:cond delay="0"/>
                                          </p:stCondLst>
                                        </p:cTn>
                                        <p:tgtEl>
                                          <p:spTgt spid="7">
                                            <p:graphicEl>
                                              <a:dgm id="{535127AC-B0E7-4C4B-BD3B-23676F1679A2}"/>
                                            </p:graphicEl>
                                          </p:spTgt>
                                        </p:tgtEl>
                                        <p:attrNameLst>
                                          <p:attrName>ppt_x</p:attrName>
                                        </p:attrNameLst>
                                      </p:cBhvr>
                                      <p:tavLst>
                                        <p:tav tm="0">
                                          <p:val>
                                            <p:strVal val="#ppt_x-0.25"/>
                                          </p:val>
                                        </p:tav>
                                        <p:tav tm="100000">
                                          <p:val>
                                            <p:strVal val="#ppt_x"/>
                                          </p:val>
                                        </p:tav>
                                      </p:tavLst>
                                    </p:anim>
                                    <p:anim calcmode="lin" valueType="num">
                                      <p:cBhvr>
                                        <p:cTn id="396" dur="664" tmFilter="0.0,0.0; 0.25,0.07; 0.50,0.2; 0.75,0.467; 1.0,1.0">
                                          <p:stCondLst>
                                            <p:cond delay="0"/>
                                          </p:stCondLst>
                                        </p:cTn>
                                        <p:tgtEl>
                                          <p:spTgt spid="7">
                                            <p:graphicEl>
                                              <a:dgm id="{535127AC-B0E7-4C4B-BD3B-23676F1679A2}"/>
                                            </p:graphicEl>
                                          </p:spTgt>
                                        </p:tgtEl>
                                        <p:attrNameLst>
                                          <p:attrName>ppt_y</p:attrName>
                                        </p:attrNameLst>
                                      </p:cBhvr>
                                      <p:tavLst>
                                        <p:tav tm="0" fmla="#ppt_y-sin(pi*$)/3">
                                          <p:val>
                                            <p:fltVal val="0.5"/>
                                          </p:val>
                                        </p:tav>
                                        <p:tav tm="100000">
                                          <p:val>
                                            <p:fltVal val="1"/>
                                          </p:val>
                                        </p:tav>
                                      </p:tavLst>
                                    </p:anim>
                                    <p:anim calcmode="lin" valueType="num">
                                      <p:cBhvr>
                                        <p:cTn id="397" dur="664" tmFilter="0, 0; 0.125,0.2665; 0.25,0.4; 0.375,0.465; 0.5,0.5;  0.625,0.535; 0.75,0.6; 0.875,0.7335; 1,1">
                                          <p:stCondLst>
                                            <p:cond delay="664"/>
                                          </p:stCondLst>
                                        </p:cTn>
                                        <p:tgtEl>
                                          <p:spTgt spid="7">
                                            <p:graphicEl>
                                              <a:dgm id="{535127AC-B0E7-4C4B-BD3B-23676F1679A2}"/>
                                            </p:graphicEl>
                                          </p:spTgt>
                                        </p:tgtEl>
                                        <p:attrNameLst>
                                          <p:attrName>ppt_y</p:attrName>
                                        </p:attrNameLst>
                                      </p:cBhvr>
                                      <p:tavLst>
                                        <p:tav tm="0" fmla="#ppt_y-sin(pi*$)/9">
                                          <p:val>
                                            <p:fltVal val="0"/>
                                          </p:val>
                                        </p:tav>
                                        <p:tav tm="100000">
                                          <p:val>
                                            <p:fltVal val="1"/>
                                          </p:val>
                                        </p:tav>
                                      </p:tavLst>
                                    </p:anim>
                                    <p:anim calcmode="lin" valueType="num">
                                      <p:cBhvr>
                                        <p:cTn id="398" dur="332" tmFilter="0, 0; 0.125,0.2665; 0.25,0.4; 0.375,0.465; 0.5,0.5;  0.625,0.535; 0.75,0.6; 0.875,0.7335; 1,1">
                                          <p:stCondLst>
                                            <p:cond delay="1324"/>
                                          </p:stCondLst>
                                        </p:cTn>
                                        <p:tgtEl>
                                          <p:spTgt spid="7">
                                            <p:graphicEl>
                                              <a:dgm id="{535127AC-B0E7-4C4B-BD3B-23676F1679A2}"/>
                                            </p:graphicEl>
                                          </p:spTgt>
                                        </p:tgtEl>
                                        <p:attrNameLst>
                                          <p:attrName>ppt_y</p:attrName>
                                        </p:attrNameLst>
                                      </p:cBhvr>
                                      <p:tavLst>
                                        <p:tav tm="0" fmla="#ppt_y-sin(pi*$)/27">
                                          <p:val>
                                            <p:fltVal val="0"/>
                                          </p:val>
                                        </p:tav>
                                        <p:tav tm="100000">
                                          <p:val>
                                            <p:fltVal val="1"/>
                                          </p:val>
                                        </p:tav>
                                      </p:tavLst>
                                    </p:anim>
                                    <p:anim calcmode="lin" valueType="num">
                                      <p:cBhvr>
                                        <p:cTn id="399" dur="164" tmFilter="0, 0; 0.125,0.2665; 0.25,0.4; 0.375,0.465; 0.5,0.5;  0.625,0.535; 0.75,0.6; 0.875,0.7335; 1,1">
                                          <p:stCondLst>
                                            <p:cond delay="1656"/>
                                          </p:stCondLst>
                                        </p:cTn>
                                        <p:tgtEl>
                                          <p:spTgt spid="7">
                                            <p:graphicEl>
                                              <a:dgm id="{535127AC-B0E7-4C4B-BD3B-23676F1679A2}"/>
                                            </p:graphicEl>
                                          </p:spTgt>
                                        </p:tgtEl>
                                        <p:attrNameLst>
                                          <p:attrName>ppt_y</p:attrName>
                                        </p:attrNameLst>
                                      </p:cBhvr>
                                      <p:tavLst>
                                        <p:tav tm="0" fmla="#ppt_y-sin(pi*$)/81">
                                          <p:val>
                                            <p:fltVal val="0"/>
                                          </p:val>
                                        </p:tav>
                                        <p:tav tm="100000">
                                          <p:val>
                                            <p:fltVal val="1"/>
                                          </p:val>
                                        </p:tav>
                                      </p:tavLst>
                                    </p:anim>
                                    <p:animScale>
                                      <p:cBhvr>
                                        <p:cTn id="400" dur="26">
                                          <p:stCondLst>
                                            <p:cond delay="650"/>
                                          </p:stCondLst>
                                        </p:cTn>
                                        <p:tgtEl>
                                          <p:spTgt spid="7">
                                            <p:graphicEl>
                                              <a:dgm id="{535127AC-B0E7-4C4B-BD3B-23676F1679A2}"/>
                                            </p:graphicEl>
                                          </p:spTgt>
                                        </p:tgtEl>
                                      </p:cBhvr>
                                      <p:to x="100000" y="60000"/>
                                    </p:animScale>
                                    <p:animScale>
                                      <p:cBhvr>
                                        <p:cTn id="401" dur="166" decel="50000">
                                          <p:stCondLst>
                                            <p:cond delay="676"/>
                                          </p:stCondLst>
                                        </p:cTn>
                                        <p:tgtEl>
                                          <p:spTgt spid="7">
                                            <p:graphicEl>
                                              <a:dgm id="{535127AC-B0E7-4C4B-BD3B-23676F1679A2}"/>
                                            </p:graphicEl>
                                          </p:spTgt>
                                        </p:tgtEl>
                                      </p:cBhvr>
                                      <p:to x="100000" y="100000"/>
                                    </p:animScale>
                                    <p:animScale>
                                      <p:cBhvr>
                                        <p:cTn id="402" dur="26">
                                          <p:stCondLst>
                                            <p:cond delay="1312"/>
                                          </p:stCondLst>
                                        </p:cTn>
                                        <p:tgtEl>
                                          <p:spTgt spid="7">
                                            <p:graphicEl>
                                              <a:dgm id="{535127AC-B0E7-4C4B-BD3B-23676F1679A2}"/>
                                            </p:graphicEl>
                                          </p:spTgt>
                                        </p:tgtEl>
                                      </p:cBhvr>
                                      <p:to x="100000" y="80000"/>
                                    </p:animScale>
                                    <p:animScale>
                                      <p:cBhvr>
                                        <p:cTn id="403" dur="166" decel="50000">
                                          <p:stCondLst>
                                            <p:cond delay="1338"/>
                                          </p:stCondLst>
                                        </p:cTn>
                                        <p:tgtEl>
                                          <p:spTgt spid="7">
                                            <p:graphicEl>
                                              <a:dgm id="{535127AC-B0E7-4C4B-BD3B-23676F1679A2}"/>
                                            </p:graphicEl>
                                          </p:spTgt>
                                        </p:tgtEl>
                                      </p:cBhvr>
                                      <p:to x="100000" y="100000"/>
                                    </p:animScale>
                                    <p:animScale>
                                      <p:cBhvr>
                                        <p:cTn id="404" dur="26">
                                          <p:stCondLst>
                                            <p:cond delay="1642"/>
                                          </p:stCondLst>
                                        </p:cTn>
                                        <p:tgtEl>
                                          <p:spTgt spid="7">
                                            <p:graphicEl>
                                              <a:dgm id="{535127AC-B0E7-4C4B-BD3B-23676F1679A2}"/>
                                            </p:graphicEl>
                                          </p:spTgt>
                                        </p:tgtEl>
                                      </p:cBhvr>
                                      <p:to x="100000" y="90000"/>
                                    </p:animScale>
                                    <p:animScale>
                                      <p:cBhvr>
                                        <p:cTn id="405" dur="166" decel="50000">
                                          <p:stCondLst>
                                            <p:cond delay="1668"/>
                                          </p:stCondLst>
                                        </p:cTn>
                                        <p:tgtEl>
                                          <p:spTgt spid="7">
                                            <p:graphicEl>
                                              <a:dgm id="{535127AC-B0E7-4C4B-BD3B-23676F1679A2}"/>
                                            </p:graphicEl>
                                          </p:spTgt>
                                        </p:tgtEl>
                                      </p:cBhvr>
                                      <p:to x="100000" y="100000"/>
                                    </p:animScale>
                                    <p:animScale>
                                      <p:cBhvr>
                                        <p:cTn id="406" dur="26">
                                          <p:stCondLst>
                                            <p:cond delay="1808"/>
                                          </p:stCondLst>
                                        </p:cTn>
                                        <p:tgtEl>
                                          <p:spTgt spid="7">
                                            <p:graphicEl>
                                              <a:dgm id="{535127AC-B0E7-4C4B-BD3B-23676F1679A2}"/>
                                            </p:graphicEl>
                                          </p:spTgt>
                                        </p:tgtEl>
                                      </p:cBhvr>
                                      <p:to x="100000" y="95000"/>
                                    </p:animScale>
                                    <p:animScale>
                                      <p:cBhvr>
                                        <p:cTn id="407" dur="166" decel="50000">
                                          <p:stCondLst>
                                            <p:cond delay="1834"/>
                                          </p:stCondLst>
                                        </p:cTn>
                                        <p:tgtEl>
                                          <p:spTgt spid="7">
                                            <p:graphicEl>
                                              <a:dgm id="{535127AC-B0E7-4C4B-BD3B-23676F1679A2}"/>
                                            </p:graphicEl>
                                          </p:spTgt>
                                        </p:tgtEl>
                                      </p:cBhvr>
                                      <p:to x="100000" y="100000"/>
                                    </p:animScale>
                                  </p:childTnLst>
                                </p:cTn>
                              </p:par>
                              <p:par>
                                <p:cTn id="408" presetID="26" presetClass="entr" presetSubtype="0" fill="hold" grpId="0" nodeType="withEffect">
                                  <p:stCondLst>
                                    <p:cond delay="0"/>
                                  </p:stCondLst>
                                  <p:childTnLst>
                                    <p:set>
                                      <p:cBhvr>
                                        <p:cTn id="409" dur="1" fill="hold">
                                          <p:stCondLst>
                                            <p:cond delay="0"/>
                                          </p:stCondLst>
                                        </p:cTn>
                                        <p:tgtEl>
                                          <p:spTgt spid="7">
                                            <p:graphicEl>
                                              <a:dgm id="{84B25ED7-C33F-4CAB-8A3A-C172CEA276EE}"/>
                                            </p:graphicEl>
                                          </p:spTgt>
                                        </p:tgtEl>
                                        <p:attrNameLst>
                                          <p:attrName>style.visibility</p:attrName>
                                        </p:attrNameLst>
                                      </p:cBhvr>
                                      <p:to>
                                        <p:strVal val="visible"/>
                                      </p:to>
                                    </p:set>
                                    <p:animEffect transition="in" filter="wipe(down)">
                                      <p:cBhvr>
                                        <p:cTn id="410" dur="580">
                                          <p:stCondLst>
                                            <p:cond delay="0"/>
                                          </p:stCondLst>
                                        </p:cTn>
                                        <p:tgtEl>
                                          <p:spTgt spid="7">
                                            <p:graphicEl>
                                              <a:dgm id="{84B25ED7-C33F-4CAB-8A3A-C172CEA276EE}"/>
                                            </p:graphicEl>
                                          </p:spTgt>
                                        </p:tgtEl>
                                      </p:cBhvr>
                                    </p:animEffect>
                                    <p:anim calcmode="lin" valueType="num">
                                      <p:cBhvr>
                                        <p:cTn id="411" dur="1822" tmFilter="0,0; 0.14,0.36; 0.43,0.73; 0.71,0.91; 1.0,1.0">
                                          <p:stCondLst>
                                            <p:cond delay="0"/>
                                          </p:stCondLst>
                                        </p:cTn>
                                        <p:tgtEl>
                                          <p:spTgt spid="7">
                                            <p:graphicEl>
                                              <a:dgm id="{84B25ED7-C33F-4CAB-8A3A-C172CEA276EE}"/>
                                            </p:graphicEl>
                                          </p:spTgt>
                                        </p:tgtEl>
                                        <p:attrNameLst>
                                          <p:attrName>ppt_x</p:attrName>
                                        </p:attrNameLst>
                                      </p:cBhvr>
                                      <p:tavLst>
                                        <p:tav tm="0">
                                          <p:val>
                                            <p:strVal val="#ppt_x-0.25"/>
                                          </p:val>
                                        </p:tav>
                                        <p:tav tm="100000">
                                          <p:val>
                                            <p:strVal val="#ppt_x"/>
                                          </p:val>
                                        </p:tav>
                                      </p:tavLst>
                                    </p:anim>
                                    <p:anim calcmode="lin" valueType="num">
                                      <p:cBhvr>
                                        <p:cTn id="412" dur="664" tmFilter="0.0,0.0; 0.25,0.07; 0.50,0.2; 0.75,0.467; 1.0,1.0">
                                          <p:stCondLst>
                                            <p:cond delay="0"/>
                                          </p:stCondLst>
                                        </p:cTn>
                                        <p:tgtEl>
                                          <p:spTgt spid="7">
                                            <p:graphicEl>
                                              <a:dgm id="{84B25ED7-C33F-4CAB-8A3A-C172CEA276EE}"/>
                                            </p:graphicEl>
                                          </p:spTgt>
                                        </p:tgtEl>
                                        <p:attrNameLst>
                                          <p:attrName>ppt_y</p:attrName>
                                        </p:attrNameLst>
                                      </p:cBhvr>
                                      <p:tavLst>
                                        <p:tav tm="0" fmla="#ppt_y-sin(pi*$)/3">
                                          <p:val>
                                            <p:fltVal val="0.5"/>
                                          </p:val>
                                        </p:tav>
                                        <p:tav tm="100000">
                                          <p:val>
                                            <p:fltVal val="1"/>
                                          </p:val>
                                        </p:tav>
                                      </p:tavLst>
                                    </p:anim>
                                    <p:anim calcmode="lin" valueType="num">
                                      <p:cBhvr>
                                        <p:cTn id="413" dur="664" tmFilter="0, 0; 0.125,0.2665; 0.25,0.4; 0.375,0.465; 0.5,0.5;  0.625,0.535; 0.75,0.6; 0.875,0.7335; 1,1">
                                          <p:stCondLst>
                                            <p:cond delay="664"/>
                                          </p:stCondLst>
                                        </p:cTn>
                                        <p:tgtEl>
                                          <p:spTgt spid="7">
                                            <p:graphicEl>
                                              <a:dgm id="{84B25ED7-C33F-4CAB-8A3A-C172CEA276EE}"/>
                                            </p:graphicEl>
                                          </p:spTgt>
                                        </p:tgtEl>
                                        <p:attrNameLst>
                                          <p:attrName>ppt_y</p:attrName>
                                        </p:attrNameLst>
                                      </p:cBhvr>
                                      <p:tavLst>
                                        <p:tav tm="0" fmla="#ppt_y-sin(pi*$)/9">
                                          <p:val>
                                            <p:fltVal val="0"/>
                                          </p:val>
                                        </p:tav>
                                        <p:tav tm="100000">
                                          <p:val>
                                            <p:fltVal val="1"/>
                                          </p:val>
                                        </p:tav>
                                      </p:tavLst>
                                    </p:anim>
                                    <p:anim calcmode="lin" valueType="num">
                                      <p:cBhvr>
                                        <p:cTn id="414" dur="332" tmFilter="0, 0; 0.125,0.2665; 0.25,0.4; 0.375,0.465; 0.5,0.5;  0.625,0.535; 0.75,0.6; 0.875,0.7335; 1,1">
                                          <p:stCondLst>
                                            <p:cond delay="1324"/>
                                          </p:stCondLst>
                                        </p:cTn>
                                        <p:tgtEl>
                                          <p:spTgt spid="7">
                                            <p:graphicEl>
                                              <a:dgm id="{84B25ED7-C33F-4CAB-8A3A-C172CEA276EE}"/>
                                            </p:graphicEl>
                                          </p:spTgt>
                                        </p:tgtEl>
                                        <p:attrNameLst>
                                          <p:attrName>ppt_y</p:attrName>
                                        </p:attrNameLst>
                                      </p:cBhvr>
                                      <p:tavLst>
                                        <p:tav tm="0" fmla="#ppt_y-sin(pi*$)/27">
                                          <p:val>
                                            <p:fltVal val="0"/>
                                          </p:val>
                                        </p:tav>
                                        <p:tav tm="100000">
                                          <p:val>
                                            <p:fltVal val="1"/>
                                          </p:val>
                                        </p:tav>
                                      </p:tavLst>
                                    </p:anim>
                                    <p:anim calcmode="lin" valueType="num">
                                      <p:cBhvr>
                                        <p:cTn id="415" dur="164" tmFilter="0, 0; 0.125,0.2665; 0.25,0.4; 0.375,0.465; 0.5,0.5;  0.625,0.535; 0.75,0.6; 0.875,0.7335; 1,1">
                                          <p:stCondLst>
                                            <p:cond delay="1656"/>
                                          </p:stCondLst>
                                        </p:cTn>
                                        <p:tgtEl>
                                          <p:spTgt spid="7">
                                            <p:graphicEl>
                                              <a:dgm id="{84B25ED7-C33F-4CAB-8A3A-C172CEA276EE}"/>
                                            </p:graphicEl>
                                          </p:spTgt>
                                        </p:tgtEl>
                                        <p:attrNameLst>
                                          <p:attrName>ppt_y</p:attrName>
                                        </p:attrNameLst>
                                      </p:cBhvr>
                                      <p:tavLst>
                                        <p:tav tm="0" fmla="#ppt_y-sin(pi*$)/81">
                                          <p:val>
                                            <p:fltVal val="0"/>
                                          </p:val>
                                        </p:tav>
                                        <p:tav tm="100000">
                                          <p:val>
                                            <p:fltVal val="1"/>
                                          </p:val>
                                        </p:tav>
                                      </p:tavLst>
                                    </p:anim>
                                    <p:animScale>
                                      <p:cBhvr>
                                        <p:cTn id="416" dur="26">
                                          <p:stCondLst>
                                            <p:cond delay="650"/>
                                          </p:stCondLst>
                                        </p:cTn>
                                        <p:tgtEl>
                                          <p:spTgt spid="7">
                                            <p:graphicEl>
                                              <a:dgm id="{84B25ED7-C33F-4CAB-8A3A-C172CEA276EE}"/>
                                            </p:graphicEl>
                                          </p:spTgt>
                                        </p:tgtEl>
                                      </p:cBhvr>
                                      <p:to x="100000" y="60000"/>
                                    </p:animScale>
                                    <p:animScale>
                                      <p:cBhvr>
                                        <p:cTn id="417" dur="166" decel="50000">
                                          <p:stCondLst>
                                            <p:cond delay="676"/>
                                          </p:stCondLst>
                                        </p:cTn>
                                        <p:tgtEl>
                                          <p:spTgt spid="7">
                                            <p:graphicEl>
                                              <a:dgm id="{84B25ED7-C33F-4CAB-8A3A-C172CEA276EE}"/>
                                            </p:graphicEl>
                                          </p:spTgt>
                                        </p:tgtEl>
                                      </p:cBhvr>
                                      <p:to x="100000" y="100000"/>
                                    </p:animScale>
                                    <p:animScale>
                                      <p:cBhvr>
                                        <p:cTn id="418" dur="26">
                                          <p:stCondLst>
                                            <p:cond delay="1312"/>
                                          </p:stCondLst>
                                        </p:cTn>
                                        <p:tgtEl>
                                          <p:spTgt spid="7">
                                            <p:graphicEl>
                                              <a:dgm id="{84B25ED7-C33F-4CAB-8A3A-C172CEA276EE}"/>
                                            </p:graphicEl>
                                          </p:spTgt>
                                        </p:tgtEl>
                                      </p:cBhvr>
                                      <p:to x="100000" y="80000"/>
                                    </p:animScale>
                                    <p:animScale>
                                      <p:cBhvr>
                                        <p:cTn id="419" dur="166" decel="50000">
                                          <p:stCondLst>
                                            <p:cond delay="1338"/>
                                          </p:stCondLst>
                                        </p:cTn>
                                        <p:tgtEl>
                                          <p:spTgt spid="7">
                                            <p:graphicEl>
                                              <a:dgm id="{84B25ED7-C33F-4CAB-8A3A-C172CEA276EE}"/>
                                            </p:graphicEl>
                                          </p:spTgt>
                                        </p:tgtEl>
                                      </p:cBhvr>
                                      <p:to x="100000" y="100000"/>
                                    </p:animScale>
                                    <p:animScale>
                                      <p:cBhvr>
                                        <p:cTn id="420" dur="26">
                                          <p:stCondLst>
                                            <p:cond delay="1642"/>
                                          </p:stCondLst>
                                        </p:cTn>
                                        <p:tgtEl>
                                          <p:spTgt spid="7">
                                            <p:graphicEl>
                                              <a:dgm id="{84B25ED7-C33F-4CAB-8A3A-C172CEA276EE}"/>
                                            </p:graphicEl>
                                          </p:spTgt>
                                        </p:tgtEl>
                                      </p:cBhvr>
                                      <p:to x="100000" y="90000"/>
                                    </p:animScale>
                                    <p:animScale>
                                      <p:cBhvr>
                                        <p:cTn id="421" dur="166" decel="50000">
                                          <p:stCondLst>
                                            <p:cond delay="1668"/>
                                          </p:stCondLst>
                                        </p:cTn>
                                        <p:tgtEl>
                                          <p:spTgt spid="7">
                                            <p:graphicEl>
                                              <a:dgm id="{84B25ED7-C33F-4CAB-8A3A-C172CEA276EE}"/>
                                            </p:graphicEl>
                                          </p:spTgt>
                                        </p:tgtEl>
                                      </p:cBhvr>
                                      <p:to x="100000" y="100000"/>
                                    </p:animScale>
                                    <p:animScale>
                                      <p:cBhvr>
                                        <p:cTn id="422" dur="26">
                                          <p:stCondLst>
                                            <p:cond delay="1808"/>
                                          </p:stCondLst>
                                        </p:cTn>
                                        <p:tgtEl>
                                          <p:spTgt spid="7">
                                            <p:graphicEl>
                                              <a:dgm id="{84B25ED7-C33F-4CAB-8A3A-C172CEA276EE}"/>
                                            </p:graphicEl>
                                          </p:spTgt>
                                        </p:tgtEl>
                                      </p:cBhvr>
                                      <p:to x="100000" y="95000"/>
                                    </p:animScale>
                                    <p:animScale>
                                      <p:cBhvr>
                                        <p:cTn id="423" dur="166" decel="50000">
                                          <p:stCondLst>
                                            <p:cond delay="1834"/>
                                          </p:stCondLst>
                                        </p:cTn>
                                        <p:tgtEl>
                                          <p:spTgt spid="7">
                                            <p:graphicEl>
                                              <a:dgm id="{84B25ED7-C33F-4CAB-8A3A-C172CEA276EE}"/>
                                            </p:graphicEl>
                                          </p:spTgt>
                                        </p:tgtEl>
                                      </p:cBhvr>
                                      <p:to x="100000" y="100000"/>
                                    </p:animScale>
                                  </p:childTnLst>
                                </p:cTn>
                              </p:par>
                            </p:childTnLst>
                          </p:cTn>
                        </p:par>
                      </p:childTnLst>
                    </p:cTn>
                  </p:par>
                  <p:par>
                    <p:cTn id="424" fill="hold">
                      <p:stCondLst>
                        <p:cond delay="indefinite"/>
                      </p:stCondLst>
                      <p:childTnLst>
                        <p:par>
                          <p:cTn id="425" fill="hold">
                            <p:stCondLst>
                              <p:cond delay="0"/>
                            </p:stCondLst>
                            <p:childTnLst>
                              <p:par>
                                <p:cTn id="426" presetID="26" presetClass="entr" presetSubtype="0" fill="hold" grpId="0" nodeType="clickEffect">
                                  <p:stCondLst>
                                    <p:cond delay="0"/>
                                  </p:stCondLst>
                                  <p:childTnLst>
                                    <p:set>
                                      <p:cBhvr>
                                        <p:cTn id="427" dur="1" fill="hold">
                                          <p:stCondLst>
                                            <p:cond delay="0"/>
                                          </p:stCondLst>
                                        </p:cTn>
                                        <p:tgtEl>
                                          <p:spTgt spid="7">
                                            <p:graphicEl>
                                              <a:dgm id="{1F898F3D-FCE5-4D1A-AC5C-4AB306D1D06B}"/>
                                            </p:graphicEl>
                                          </p:spTgt>
                                        </p:tgtEl>
                                        <p:attrNameLst>
                                          <p:attrName>style.visibility</p:attrName>
                                        </p:attrNameLst>
                                      </p:cBhvr>
                                      <p:to>
                                        <p:strVal val="visible"/>
                                      </p:to>
                                    </p:set>
                                    <p:animEffect transition="in" filter="wipe(down)">
                                      <p:cBhvr>
                                        <p:cTn id="428" dur="580">
                                          <p:stCondLst>
                                            <p:cond delay="0"/>
                                          </p:stCondLst>
                                        </p:cTn>
                                        <p:tgtEl>
                                          <p:spTgt spid="7">
                                            <p:graphicEl>
                                              <a:dgm id="{1F898F3D-FCE5-4D1A-AC5C-4AB306D1D06B}"/>
                                            </p:graphicEl>
                                          </p:spTgt>
                                        </p:tgtEl>
                                      </p:cBhvr>
                                    </p:animEffect>
                                    <p:anim calcmode="lin" valueType="num">
                                      <p:cBhvr>
                                        <p:cTn id="429" dur="1822" tmFilter="0,0; 0.14,0.36; 0.43,0.73; 0.71,0.91; 1.0,1.0">
                                          <p:stCondLst>
                                            <p:cond delay="0"/>
                                          </p:stCondLst>
                                        </p:cTn>
                                        <p:tgtEl>
                                          <p:spTgt spid="7">
                                            <p:graphicEl>
                                              <a:dgm id="{1F898F3D-FCE5-4D1A-AC5C-4AB306D1D06B}"/>
                                            </p:graphicEl>
                                          </p:spTgt>
                                        </p:tgtEl>
                                        <p:attrNameLst>
                                          <p:attrName>ppt_x</p:attrName>
                                        </p:attrNameLst>
                                      </p:cBhvr>
                                      <p:tavLst>
                                        <p:tav tm="0">
                                          <p:val>
                                            <p:strVal val="#ppt_x-0.25"/>
                                          </p:val>
                                        </p:tav>
                                        <p:tav tm="100000">
                                          <p:val>
                                            <p:strVal val="#ppt_x"/>
                                          </p:val>
                                        </p:tav>
                                      </p:tavLst>
                                    </p:anim>
                                    <p:anim calcmode="lin" valueType="num">
                                      <p:cBhvr>
                                        <p:cTn id="430" dur="664" tmFilter="0.0,0.0; 0.25,0.07; 0.50,0.2; 0.75,0.467; 1.0,1.0">
                                          <p:stCondLst>
                                            <p:cond delay="0"/>
                                          </p:stCondLst>
                                        </p:cTn>
                                        <p:tgtEl>
                                          <p:spTgt spid="7">
                                            <p:graphicEl>
                                              <a:dgm id="{1F898F3D-FCE5-4D1A-AC5C-4AB306D1D06B}"/>
                                            </p:graphicEl>
                                          </p:spTgt>
                                        </p:tgtEl>
                                        <p:attrNameLst>
                                          <p:attrName>ppt_y</p:attrName>
                                        </p:attrNameLst>
                                      </p:cBhvr>
                                      <p:tavLst>
                                        <p:tav tm="0" fmla="#ppt_y-sin(pi*$)/3">
                                          <p:val>
                                            <p:fltVal val="0.5"/>
                                          </p:val>
                                        </p:tav>
                                        <p:tav tm="100000">
                                          <p:val>
                                            <p:fltVal val="1"/>
                                          </p:val>
                                        </p:tav>
                                      </p:tavLst>
                                    </p:anim>
                                    <p:anim calcmode="lin" valueType="num">
                                      <p:cBhvr>
                                        <p:cTn id="431" dur="664" tmFilter="0, 0; 0.125,0.2665; 0.25,0.4; 0.375,0.465; 0.5,0.5;  0.625,0.535; 0.75,0.6; 0.875,0.7335; 1,1">
                                          <p:stCondLst>
                                            <p:cond delay="664"/>
                                          </p:stCondLst>
                                        </p:cTn>
                                        <p:tgtEl>
                                          <p:spTgt spid="7">
                                            <p:graphicEl>
                                              <a:dgm id="{1F898F3D-FCE5-4D1A-AC5C-4AB306D1D06B}"/>
                                            </p:graphicEl>
                                          </p:spTgt>
                                        </p:tgtEl>
                                        <p:attrNameLst>
                                          <p:attrName>ppt_y</p:attrName>
                                        </p:attrNameLst>
                                      </p:cBhvr>
                                      <p:tavLst>
                                        <p:tav tm="0" fmla="#ppt_y-sin(pi*$)/9">
                                          <p:val>
                                            <p:fltVal val="0"/>
                                          </p:val>
                                        </p:tav>
                                        <p:tav tm="100000">
                                          <p:val>
                                            <p:fltVal val="1"/>
                                          </p:val>
                                        </p:tav>
                                      </p:tavLst>
                                    </p:anim>
                                    <p:anim calcmode="lin" valueType="num">
                                      <p:cBhvr>
                                        <p:cTn id="432" dur="332" tmFilter="0, 0; 0.125,0.2665; 0.25,0.4; 0.375,0.465; 0.5,0.5;  0.625,0.535; 0.75,0.6; 0.875,0.7335; 1,1">
                                          <p:stCondLst>
                                            <p:cond delay="1324"/>
                                          </p:stCondLst>
                                        </p:cTn>
                                        <p:tgtEl>
                                          <p:spTgt spid="7">
                                            <p:graphicEl>
                                              <a:dgm id="{1F898F3D-FCE5-4D1A-AC5C-4AB306D1D06B}"/>
                                            </p:graphicEl>
                                          </p:spTgt>
                                        </p:tgtEl>
                                        <p:attrNameLst>
                                          <p:attrName>ppt_y</p:attrName>
                                        </p:attrNameLst>
                                      </p:cBhvr>
                                      <p:tavLst>
                                        <p:tav tm="0" fmla="#ppt_y-sin(pi*$)/27">
                                          <p:val>
                                            <p:fltVal val="0"/>
                                          </p:val>
                                        </p:tav>
                                        <p:tav tm="100000">
                                          <p:val>
                                            <p:fltVal val="1"/>
                                          </p:val>
                                        </p:tav>
                                      </p:tavLst>
                                    </p:anim>
                                    <p:anim calcmode="lin" valueType="num">
                                      <p:cBhvr>
                                        <p:cTn id="433" dur="164" tmFilter="0, 0; 0.125,0.2665; 0.25,0.4; 0.375,0.465; 0.5,0.5;  0.625,0.535; 0.75,0.6; 0.875,0.7335; 1,1">
                                          <p:stCondLst>
                                            <p:cond delay="1656"/>
                                          </p:stCondLst>
                                        </p:cTn>
                                        <p:tgtEl>
                                          <p:spTgt spid="7">
                                            <p:graphicEl>
                                              <a:dgm id="{1F898F3D-FCE5-4D1A-AC5C-4AB306D1D06B}"/>
                                            </p:graphicEl>
                                          </p:spTgt>
                                        </p:tgtEl>
                                        <p:attrNameLst>
                                          <p:attrName>ppt_y</p:attrName>
                                        </p:attrNameLst>
                                      </p:cBhvr>
                                      <p:tavLst>
                                        <p:tav tm="0" fmla="#ppt_y-sin(pi*$)/81">
                                          <p:val>
                                            <p:fltVal val="0"/>
                                          </p:val>
                                        </p:tav>
                                        <p:tav tm="100000">
                                          <p:val>
                                            <p:fltVal val="1"/>
                                          </p:val>
                                        </p:tav>
                                      </p:tavLst>
                                    </p:anim>
                                    <p:animScale>
                                      <p:cBhvr>
                                        <p:cTn id="434" dur="26">
                                          <p:stCondLst>
                                            <p:cond delay="650"/>
                                          </p:stCondLst>
                                        </p:cTn>
                                        <p:tgtEl>
                                          <p:spTgt spid="7">
                                            <p:graphicEl>
                                              <a:dgm id="{1F898F3D-FCE5-4D1A-AC5C-4AB306D1D06B}"/>
                                            </p:graphicEl>
                                          </p:spTgt>
                                        </p:tgtEl>
                                      </p:cBhvr>
                                      <p:to x="100000" y="60000"/>
                                    </p:animScale>
                                    <p:animScale>
                                      <p:cBhvr>
                                        <p:cTn id="435" dur="166" decel="50000">
                                          <p:stCondLst>
                                            <p:cond delay="676"/>
                                          </p:stCondLst>
                                        </p:cTn>
                                        <p:tgtEl>
                                          <p:spTgt spid="7">
                                            <p:graphicEl>
                                              <a:dgm id="{1F898F3D-FCE5-4D1A-AC5C-4AB306D1D06B}"/>
                                            </p:graphicEl>
                                          </p:spTgt>
                                        </p:tgtEl>
                                      </p:cBhvr>
                                      <p:to x="100000" y="100000"/>
                                    </p:animScale>
                                    <p:animScale>
                                      <p:cBhvr>
                                        <p:cTn id="436" dur="26">
                                          <p:stCondLst>
                                            <p:cond delay="1312"/>
                                          </p:stCondLst>
                                        </p:cTn>
                                        <p:tgtEl>
                                          <p:spTgt spid="7">
                                            <p:graphicEl>
                                              <a:dgm id="{1F898F3D-FCE5-4D1A-AC5C-4AB306D1D06B}"/>
                                            </p:graphicEl>
                                          </p:spTgt>
                                        </p:tgtEl>
                                      </p:cBhvr>
                                      <p:to x="100000" y="80000"/>
                                    </p:animScale>
                                    <p:animScale>
                                      <p:cBhvr>
                                        <p:cTn id="437" dur="166" decel="50000">
                                          <p:stCondLst>
                                            <p:cond delay="1338"/>
                                          </p:stCondLst>
                                        </p:cTn>
                                        <p:tgtEl>
                                          <p:spTgt spid="7">
                                            <p:graphicEl>
                                              <a:dgm id="{1F898F3D-FCE5-4D1A-AC5C-4AB306D1D06B}"/>
                                            </p:graphicEl>
                                          </p:spTgt>
                                        </p:tgtEl>
                                      </p:cBhvr>
                                      <p:to x="100000" y="100000"/>
                                    </p:animScale>
                                    <p:animScale>
                                      <p:cBhvr>
                                        <p:cTn id="438" dur="26">
                                          <p:stCondLst>
                                            <p:cond delay="1642"/>
                                          </p:stCondLst>
                                        </p:cTn>
                                        <p:tgtEl>
                                          <p:spTgt spid="7">
                                            <p:graphicEl>
                                              <a:dgm id="{1F898F3D-FCE5-4D1A-AC5C-4AB306D1D06B}"/>
                                            </p:graphicEl>
                                          </p:spTgt>
                                        </p:tgtEl>
                                      </p:cBhvr>
                                      <p:to x="100000" y="90000"/>
                                    </p:animScale>
                                    <p:animScale>
                                      <p:cBhvr>
                                        <p:cTn id="439" dur="166" decel="50000">
                                          <p:stCondLst>
                                            <p:cond delay="1668"/>
                                          </p:stCondLst>
                                        </p:cTn>
                                        <p:tgtEl>
                                          <p:spTgt spid="7">
                                            <p:graphicEl>
                                              <a:dgm id="{1F898F3D-FCE5-4D1A-AC5C-4AB306D1D06B}"/>
                                            </p:graphicEl>
                                          </p:spTgt>
                                        </p:tgtEl>
                                      </p:cBhvr>
                                      <p:to x="100000" y="100000"/>
                                    </p:animScale>
                                    <p:animScale>
                                      <p:cBhvr>
                                        <p:cTn id="440" dur="26">
                                          <p:stCondLst>
                                            <p:cond delay="1808"/>
                                          </p:stCondLst>
                                        </p:cTn>
                                        <p:tgtEl>
                                          <p:spTgt spid="7">
                                            <p:graphicEl>
                                              <a:dgm id="{1F898F3D-FCE5-4D1A-AC5C-4AB306D1D06B}"/>
                                            </p:graphicEl>
                                          </p:spTgt>
                                        </p:tgtEl>
                                      </p:cBhvr>
                                      <p:to x="100000" y="95000"/>
                                    </p:animScale>
                                    <p:animScale>
                                      <p:cBhvr>
                                        <p:cTn id="441" dur="166" decel="50000">
                                          <p:stCondLst>
                                            <p:cond delay="1834"/>
                                          </p:stCondLst>
                                        </p:cTn>
                                        <p:tgtEl>
                                          <p:spTgt spid="7">
                                            <p:graphicEl>
                                              <a:dgm id="{1F898F3D-FCE5-4D1A-AC5C-4AB306D1D06B}"/>
                                            </p:graphicEl>
                                          </p:spTgt>
                                        </p:tgtEl>
                                      </p:cBhvr>
                                      <p:to x="100000" y="100000"/>
                                    </p:animScale>
                                  </p:childTnLst>
                                </p:cTn>
                              </p:par>
                              <p:par>
                                <p:cTn id="442" presetID="26" presetClass="entr" presetSubtype="0" fill="hold" grpId="0" nodeType="withEffect">
                                  <p:stCondLst>
                                    <p:cond delay="0"/>
                                  </p:stCondLst>
                                  <p:childTnLst>
                                    <p:set>
                                      <p:cBhvr>
                                        <p:cTn id="443" dur="1" fill="hold">
                                          <p:stCondLst>
                                            <p:cond delay="0"/>
                                          </p:stCondLst>
                                        </p:cTn>
                                        <p:tgtEl>
                                          <p:spTgt spid="7">
                                            <p:graphicEl>
                                              <a:dgm id="{8B47BAAB-8B3E-40F6-AC65-0255BFD89481}"/>
                                            </p:graphicEl>
                                          </p:spTgt>
                                        </p:tgtEl>
                                        <p:attrNameLst>
                                          <p:attrName>style.visibility</p:attrName>
                                        </p:attrNameLst>
                                      </p:cBhvr>
                                      <p:to>
                                        <p:strVal val="visible"/>
                                      </p:to>
                                    </p:set>
                                    <p:animEffect transition="in" filter="wipe(down)">
                                      <p:cBhvr>
                                        <p:cTn id="444" dur="580">
                                          <p:stCondLst>
                                            <p:cond delay="0"/>
                                          </p:stCondLst>
                                        </p:cTn>
                                        <p:tgtEl>
                                          <p:spTgt spid="7">
                                            <p:graphicEl>
                                              <a:dgm id="{8B47BAAB-8B3E-40F6-AC65-0255BFD89481}"/>
                                            </p:graphicEl>
                                          </p:spTgt>
                                        </p:tgtEl>
                                      </p:cBhvr>
                                    </p:animEffect>
                                    <p:anim calcmode="lin" valueType="num">
                                      <p:cBhvr>
                                        <p:cTn id="445" dur="1822" tmFilter="0,0; 0.14,0.36; 0.43,0.73; 0.71,0.91; 1.0,1.0">
                                          <p:stCondLst>
                                            <p:cond delay="0"/>
                                          </p:stCondLst>
                                        </p:cTn>
                                        <p:tgtEl>
                                          <p:spTgt spid="7">
                                            <p:graphicEl>
                                              <a:dgm id="{8B47BAAB-8B3E-40F6-AC65-0255BFD89481}"/>
                                            </p:graphicEl>
                                          </p:spTgt>
                                        </p:tgtEl>
                                        <p:attrNameLst>
                                          <p:attrName>ppt_x</p:attrName>
                                        </p:attrNameLst>
                                      </p:cBhvr>
                                      <p:tavLst>
                                        <p:tav tm="0">
                                          <p:val>
                                            <p:strVal val="#ppt_x-0.25"/>
                                          </p:val>
                                        </p:tav>
                                        <p:tav tm="100000">
                                          <p:val>
                                            <p:strVal val="#ppt_x"/>
                                          </p:val>
                                        </p:tav>
                                      </p:tavLst>
                                    </p:anim>
                                    <p:anim calcmode="lin" valueType="num">
                                      <p:cBhvr>
                                        <p:cTn id="446" dur="664" tmFilter="0.0,0.0; 0.25,0.07; 0.50,0.2; 0.75,0.467; 1.0,1.0">
                                          <p:stCondLst>
                                            <p:cond delay="0"/>
                                          </p:stCondLst>
                                        </p:cTn>
                                        <p:tgtEl>
                                          <p:spTgt spid="7">
                                            <p:graphicEl>
                                              <a:dgm id="{8B47BAAB-8B3E-40F6-AC65-0255BFD89481}"/>
                                            </p:graphicEl>
                                          </p:spTgt>
                                        </p:tgtEl>
                                        <p:attrNameLst>
                                          <p:attrName>ppt_y</p:attrName>
                                        </p:attrNameLst>
                                      </p:cBhvr>
                                      <p:tavLst>
                                        <p:tav tm="0" fmla="#ppt_y-sin(pi*$)/3">
                                          <p:val>
                                            <p:fltVal val="0.5"/>
                                          </p:val>
                                        </p:tav>
                                        <p:tav tm="100000">
                                          <p:val>
                                            <p:fltVal val="1"/>
                                          </p:val>
                                        </p:tav>
                                      </p:tavLst>
                                    </p:anim>
                                    <p:anim calcmode="lin" valueType="num">
                                      <p:cBhvr>
                                        <p:cTn id="447" dur="664" tmFilter="0, 0; 0.125,0.2665; 0.25,0.4; 0.375,0.465; 0.5,0.5;  0.625,0.535; 0.75,0.6; 0.875,0.7335; 1,1">
                                          <p:stCondLst>
                                            <p:cond delay="664"/>
                                          </p:stCondLst>
                                        </p:cTn>
                                        <p:tgtEl>
                                          <p:spTgt spid="7">
                                            <p:graphicEl>
                                              <a:dgm id="{8B47BAAB-8B3E-40F6-AC65-0255BFD89481}"/>
                                            </p:graphicEl>
                                          </p:spTgt>
                                        </p:tgtEl>
                                        <p:attrNameLst>
                                          <p:attrName>ppt_y</p:attrName>
                                        </p:attrNameLst>
                                      </p:cBhvr>
                                      <p:tavLst>
                                        <p:tav tm="0" fmla="#ppt_y-sin(pi*$)/9">
                                          <p:val>
                                            <p:fltVal val="0"/>
                                          </p:val>
                                        </p:tav>
                                        <p:tav tm="100000">
                                          <p:val>
                                            <p:fltVal val="1"/>
                                          </p:val>
                                        </p:tav>
                                      </p:tavLst>
                                    </p:anim>
                                    <p:anim calcmode="lin" valueType="num">
                                      <p:cBhvr>
                                        <p:cTn id="448" dur="332" tmFilter="0, 0; 0.125,0.2665; 0.25,0.4; 0.375,0.465; 0.5,0.5;  0.625,0.535; 0.75,0.6; 0.875,0.7335; 1,1">
                                          <p:stCondLst>
                                            <p:cond delay="1324"/>
                                          </p:stCondLst>
                                        </p:cTn>
                                        <p:tgtEl>
                                          <p:spTgt spid="7">
                                            <p:graphicEl>
                                              <a:dgm id="{8B47BAAB-8B3E-40F6-AC65-0255BFD89481}"/>
                                            </p:graphicEl>
                                          </p:spTgt>
                                        </p:tgtEl>
                                        <p:attrNameLst>
                                          <p:attrName>ppt_y</p:attrName>
                                        </p:attrNameLst>
                                      </p:cBhvr>
                                      <p:tavLst>
                                        <p:tav tm="0" fmla="#ppt_y-sin(pi*$)/27">
                                          <p:val>
                                            <p:fltVal val="0"/>
                                          </p:val>
                                        </p:tav>
                                        <p:tav tm="100000">
                                          <p:val>
                                            <p:fltVal val="1"/>
                                          </p:val>
                                        </p:tav>
                                      </p:tavLst>
                                    </p:anim>
                                    <p:anim calcmode="lin" valueType="num">
                                      <p:cBhvr>
                                        <p:cTn id="449" dur="164" tmFilter="0, 0; 0.125,0.2665; 0.25,0.4; 0.375,0.465; 0.5,0.5;  0.625,0.535; 0.75,0.6; 0.875,0.7335; 1,1">
                                          <p:stCondLst>
                                            <p:cond delay="1656"/>
                                          </p:stCondLst>
                                        </p:cTn>
                                        <p:tgtEl>
                                          <p:spTgt spid="7">
                                            <p:graphicEl>
                                              <a:dgm id="{8B47BAAB-8B3E-40F6-AC65-0255BFD89481}"/>
                                            </p:graphicEl>
                                          </p:spTgt>
                                        </p:tgtEl>
                                        <p:attrNameLst>
                                          <p:attrName>ppt_y</p:attrName>
                                        </p:attrNameLst>
                                      </p:cBhvr>
                                      <p:tavLst>
                                        <p:tav tm="0" fmla="#ppt_y-sin(pi*$)/81">
                                          <p:val>
                                            <p:fltVal val="0"/>
                                          </p:val>
                                        </p:tav>
                                        <p:tav tm="100000">
                                          <p:val>
                                            <p:fltVal val="1"/>
                                          </p:val>
                                        </p:tav>
                                      </p:tavLst>
                                    </p:anim>
                                    <p:animScale>
                                      <p:cBhvr>
                                        <p:cTn id="450" dur="26">
                                          <p:stCondLst>
                                            <p:cond delay="650"/>
                                          </p:stCondLst>
                                        </p:cTn>
                                        <p:tgtEl>
                                          <p:spTgt spid="7">
                                            <p:graphicEl>
                                              <a:dgm id="{8B47BAAB-8B3E-40F6-AC65-0255BFD89481}"/>
                                            </p:graphicEl>
                                          </p:spTgt>
                                        </p:tgtEl>
                                      </p:cBhvr>
                                      <p:to x="100000" y="60000"/>
                                    </p:animScale>
                                    <p:animScale>
                                      <p:cBhvr>
                                        <p:cTn id="451" dur="166" decel="50000">
                                          <p:stCondLst>
                                            <p:cond delay="676"/>
                                          </p:stCondLst>
                                        </p:cTn>
                                        <p:tgtEl>
                                          <p:spTgt spid="7">
                                            <p:graphicEl>
                                              <a:dgm id="{8B47BAAB-8B3E-40F6-AC65-0255BFD89481}"/>
                                            </p:graphicEl>
                                          </p:spTgt>
                                        </p:tgtEl>
                                      </p:cBhvr>
                                      <p:to x="100000" y="100000"/>
                                    </p:animScale>
                                    <p:animScale>
                                      <p:cBhvr>
                                        <p:cTn id="452" dur="26">
                                          <p:stCondLst>
                                            <p:cond delay="1312"/>
                                          </p:stCondLst>
                                        </p:cTn>
                                        <p:tgtEl>
                                          <p:spTgt spid="7">
                                            <p:graphicEl>
                                              <a:dgm id="{8B47BAAB-8B3E-40F6-AC65-0255BFD89481}"/>
                                            </p:graphicEl>
                                          </p:spTgt>
                                        </p:tgtEl>
                                      </p:cBhvr>
                                      <p:to x="100000" y="80000"/>
                                    </p:animScale>
                                    <p:animScale>
                                      <p:cBhvr>
                                        <p:cTn id="453" dur="166" decel="50000">
                                          <p:stCondLst>
                                            <p:cond delay="1338"/>
                                          </p:stCondLst>
                                        </p:cTn>
                                        <p:tgtEl>
                                          <p:spTgt spid="7">
                                            <p:graphicEl>
                                              <a:dgm id="{8B47BAAB-8B3E-40F6-AC65-0255BFD89481}"/>
                                            </p:graphicEl>
                                          </p:spTgt>
                                        </p:tgtEl>
                                      </p:cBhvr>
                                      <p:to x="100000" y="100000"/>
                                    </p:animScale>
                                    <p:animScale>
                                      <p:cBhvr>
                                        <p:cTn id="454" dur="26">
                                          <p:stCondLst>
                                            <p:cond delay="1642"/>
                                          </p:stCondLst>
                                        </p:cTn>
                                        <p:tgtEl>
                                          <p:spTgt spid="7">
                                            <p:graphicEl>
                                              <a:dgm id="{8B47BAAB-8B3E-40F6-AC65-0255BFD89481}"/>
                                            </p:graphicEl>
                                          </p:spTgt>
                                        </p:tgtEl>
                                      </p:cBhvr>
                                      <p:to x="100000" y="90000"/>
                                    </p:animScale>
                                    <p:animScale>
                                      <p:cBhvr>
                                        <p:cTn id="455" dur="166" decel="50000">
                                          <p:stCondLst>
                                            <p:cond delay="1668"/>
                                          </p:stCondLst>
                                        </p:cTn>
                                        <p:tgtEl>
                                          <p:spTgt spid="7">
                                            <p:graphicEl>
                                              <a:dgm id="{8B47BAAB-8B3E-40F6-AC65-0255BFD89481}"/>
                                            </p:graphicEl>
                                          </p:spTgt>
                                        </p:tgtEl>
                                      </p:cBhvr>
                                      <p:to x="100000" y="100000"/>
                                    </p:animScale>
                                    <p:animScale>
                                      <p:cBhvr>
                                        <p:cTn id="456" dur="26">
                                          <p:stCondLst>
                                            <p:cond delay="1808"/>
                                          </p:stCondLst>
                                        </p:cTn>
                                        <p:tgtEl>
                                          <p:spTgt spid="7">
                                            <p:graphicEl>
                                              <a:dgm id="{8B47BAAB-8B3E-40F6-AC65-0255BFD89481}"/>
                                            </p:graphicEl>
                                          </p:spTgt>
                                        </p:tgtEl>
                                      </p:cBhvr>
                                      <p:to x="100000" y="95000"/>
                                    </p:animScale>
                                    <p:animScale>
                                      <p:cBhvr>
                                        <p:cTn id="457" dur="166" decel="50000">
                                          <p:stCondLst>
                                            <p:cond delay="1834"/>
                                          </p:stCondLst>
                                        </p:cTn>
                                        <p:tgtEl>
                                          <p:spTgt spid="7">
                                            <p:graphicEl>
                                              <a:dgm id="{8B47BAAB-8B3E-40F6-AC65-0255BFD89481}"/>
                                            </p:graphicEl>
                                          </p:spTgt>
                                        </p:tgtEl>
                                      </p:cBhvr>
                                      <p:to x="100000" y="100000"/>
                                    </p:animScale>
                                  </p:childTnLst>
                                </p:cTn>
                              </p:par>
                            </p:childTnLst>
                          </p:cTn>
                        </p:par>
                      </p:childTnLst>
                    </p:cTn>
                  </p:par>
                  <p:par>
                    <p:cTn id="458" fill="hold">
                      <p:stCondLst>
                        <p:cond delay="indefinite"/>
                      </p:stCondLst>
                      <p:childTnLst>
                        <p:par>
                          <p:cTn id="459" fill="hold">
                            <p:stCondLst>
                              <p:cond delay="0"/>
                            </p:stCondLst>
                            <p:childTnLst>
                              <p:par>
                                <p:cTn id="460" presetID="26" presetClass="entr" presetSubtype="0" fill="hold" grpId="0" nodeType="clickEffect">
                                  <p:stCondLst>
                                    <p:cond delay="0"/>
                                  </p:stCondLst>
                                  <p:childTnLst>
                                    <p:set>
                                      <p:cBhvr>
                                        <p:cTn id="461" dur="1" fill="hold">
                                          <p:stCondLst>
                                            <p:cond delay="0"/>
                                          </p:stCondLst>
                                        </p:cTn>
                                        <p:tgtEl>
                                          <p:spTgt spid="7">
                                            <p:graphicEl>
                                              <a:dgm id="{FE783F58-A088-43E3-9E17-36206FF37C8C}"/>
                                            </p:graphicEl>
                                          </p:spTgt>
                                        </p:tgtEl>
                                        <p:attrNameLst>
                                          <p:attrName>style.visibility</p:attrName>
                                        </p:attrNameLst>
                                      </p:cBhvr>
                                      <p:to>
                                        <p:strVal val="visible"/>
                                      </p:to>
                                    </p:set>
                                    <p:animEffect transition="in" filter="wipe(down)">
                                      <p:cBhvr>
                                        <p:cTn id="462" dur="580">
                                          <p:stCondLst>
                                            <p:cond delay="0"/>
                                          </p:stCondLst>
                                        </p:cTn>
                                        <p:tgtEl>
                                          <p:spTgt spid="7">
                                            <p:graphicEl>
                                              <a:dgm id="{FE783F58-A088-43E3-9E17-36206FF37C8C}"/>
                                            </p:graphicEl>
                                          </p:spTgt>
                                        </p:tgtEl>
                                      </p:cBhvr>
                                    </p:animEffect>
                                    <p:anim calcmode="lin" valueType="num">
                                      <p:cBhvr>
                                        <p:cTn id="463" dur="1822" tmFilter="0,0; 0.14,0.36; 0.43,0.73; 0.71,0.91; 1.0,1.0">
                                          <p:stCondLst>
                                            <p:cond delay="0"/>
                                          </p:stCondLst>
                                        </p:cTn>
                                        <p:tgtEl>
                                          <p:spTgt spid="7">
                                            <p:graphicEl>
                                              <a:dgm id="{FE783F58-A088-43E3-9E17-36206FF37C8C}"/>
                                            </p:graphicEl>
                                          </p:spTgt>
                                        </p:tgtEl>
                                        <p:attrNameLst>
                                          <p:attrName>ppt_x</p:attrName>
                                        </p:attrNameLst>
                                      </p:cBhvr>
                                      <p:tavLst>
                                        <p:tav tm="0">
                                          <p:val>
                                            <p:strVal val="#ppt_x-0.25"/>
                                          </p:val>
                                        </p:tav>
                                        <p:tav tm="100000">
                                          <p:val>
                                            <p:strVal val="#ppt_x"/>
                                          </p:val>
                                        </p:tav>
                                      </p:tavLst>
                                    </p:anim>
                                    <p:anim calcmode="lin" valueType="num">
                                      <p:cBhvr>
                                        <p:cTn id="464" dur="664" tmFilter="0.0,0.0; 0.25,0.07; 0.50,0.2; 0.75,0.467; 1.0,1.0">
                                          <p:stCondLst>
                                            <p:cond delay="0"/>
                                          </p:stCondLst>
                                        </p:cTn>
                                        <p:tgtEl>
                                          <p:spTgt spid="7">
                                            <p:graphicEl>
                                              <a:dgm id="{FE783F58-A088-43E3-9E17-36206FF37C8C}"/>
                                            </p:graphicEl>
                                          </p:spTgt>
                                        </p:tgtEl>
                                        <p:attrNameLst>
                                          <p:attrName>ppt_y</p:attrName>
                                        </p:attrNameLst>
                                      </p:cBhvr>
                                      <p:tavLst>
                                        <p:tav tm="0" fmla="#ppt_y-sin(pi*$)/3">
                                          <p:val>
                                            <p:fltVal val="0.5"/>
                                          </p:val>
                                        </p:tav>
                                        <p:tav tm="100000">
                                          <p:val>
                                            <p:fltVal val="1"/>
                                          </p:val>
                                        </p:tav>
                                      </p:tavLst>
                                    </p:anim>
                                    <p:anim calcmode="lin" valueType="num">
                                      <p:cBhvr>
                                        <p:cTn id="465" dur="664" tmFilter="0, 0; 0.125,0.2665; 0.25,0.4; 0.375,0.465; 0.5,0.5;  0.625,0.535; 0.75,0.6; 0.875,0.7335; 1,1">
                                          <p:stCondLst>
                                            <p:cond delay="664"/>
                                          </p:stCondLst>
                                        </p:cTn>
                                        <p:tgtEl>
                                          <p:spTgt spid="7">
                                            <p:graphicEl>
                                              <a:dgm id="{FE783F58-A088-43E3-9E17-36206FF37C8C}"/>
                                            </p:graphicEl>
                                          </p:spTgt>
                                        </p:tgtEl>
                                        <p:attrNameLst>
                                          <p:attrName>ppt_y</p:attrName>
                                        </p:attrNameLst>
                                      </p:cBhvr>
                                      <p:tavLst>
                                        <p:tav tm="0" fmla="#ppt_y-sin(pi*$)/9">
                                          <p:val>
                                            <p:fltVal val="0"/>
                                          </p:val>
                                        </p:tav>
                                        <p:tav tm="100000">
                                          <p:val>
                                            <p:fltVal val="1"/>
                                          </p:val>
                                        </p:tav>
                                      </p:tavLst>
                                    </p:anim>
                                    <p:anim calcmode="lin" valueType="num">
                                      <p:cBhvr>
                                        <p:cTn id="466" dur="332" tmFilter="0, 0; 0.125,0.2665; 0.25,0.4; 0.375,0.465; 0.5,0.5;  0.625,0.535; 0.75,0.6; 0.875,0.7335; 1,1">
                                          <p:stCondLst>
                                            <p:cond delay="1324"/>
                                          </p:stCondLst>
                                        </p:cTn>
                                        <p:tgtEl>
                                          <p:spTgt spid="7">
                                            <p:graphicEl>
                                              <a:dgm id="{FE783F58-A088-43E3-9E17-36206FF37C8C}"/>
                                            </p:graphicEl>
                                          </p:spTgt>
                                        </p:tgtEl>
                                        <p:attrNameLst>
                                          <p:attrName>ppt_y</p:attrName>
                                        </p:attrNameLst>
                                      </p:cBhvr>
                                      <p:tavLst>
                                        <p:tav tm="0" fmla="#ppt_y-sin(pi*$)/27">
                                          <p:val>
                                            <p:fltVal val="0"/>
                                          </p:val>
                                        </p:tav>
                                        <p:tav tm="100000">
                                          <p:val>
                                            <p:fltVal val="1"/>
                                          </p:val>
                                        </p:tav>
                                      </p:tavLst>
                                    </p:anim>
                                    <p:anim calcmode="lin" valueType="num">
                                      <p:cBhvr>
                                        <p:cTn id="467" dur="164" tmFilter="0, 0; 0.125,0.2665; 0.25,0.4; 0.375,0.465; 0.5,0.5;  0.625,0.535; 0.75,0.6; 0.875,0.7335; 1,1">
                                          <p:stCondLst>
                                            <p:cond delay="1656"/>
                                          </p:stCondLst>
                                        </p:cTn>
                                        <p:tgtEl>
                                          <p:spTgt spid="7">
                                            <p:graphicEl>
                                              <a:dgm id="{FE783F58-A088-43E3-9E17-36206FF37C8C}"/>
                                            </p:graphicEl>
                                          </p:spTgt>
                                        </p:tgtEl>
                                        <p:attrNameLst>
                                          <p:attrName>ppt_y</p:attrName>
                                        </p:attrNameLst>
                                      </p:cBhvr>
                                      <p:tavLst>
                                        <p:tav tm="0" fmla="#ppt_y-sin(pi*$)/81">
                                          <p:val>
                                            <p:fltVal val="0"/>
                                          </p:val>
                                        </p:tav>
                                        <p:tav tm="100000">
                                          <p:val>
                                            <p:fltVal val="1"/>
                                          </p:val>
                                        </p:tav>
                                      </p:tavLst>
                                    </p:anim>
                                    <p:animScale>
                                      <p:cBhvr>
                                        <p:cTn id="468" dur="26">
                                          <p:stCondLst>
                                            <p:cond delay="650"/>
                                          </p:stCondLst>
                                        </p:cTn>
                                        <p:tgtEl>
                                          <p:spTgt spid="7">
                                            <p:graphicEl>
                                              <a:dgm id="{FE783F58-A088-43E3-9E17-36206FF37C8C}"/>
                                            </p:graphicEl>
                                          </p:spTgt>
                                        </p:tgtEl>
                                      </p:cBhvr>
                                      <p:to x="100000" y="60000"/>
                                    </p:animScale>
                                    <p:animScale>
                                      <p:cBhvr>
                                        <p:cTn id="469" dur="166" decel="50000">
                                          <p:stCondLst>
                                            <p:cond delay="676"/>
                                          </p:stCondLst>
                                        </p:cTn>
                                        <p:tgtEl>
                                          <p:spTgt spid="7">
                                            <p:graphicEl>
                                              <a:dgm id="{FE783F58-A088-43E3-9E17-36206FF37C8C}"/>
                                            </p:graphicEl>
                                          </p:spTgt>
                                        </p:tgtEl>
                                      </p:cBhvr>
                                      <p:to x="100000" y="100000"/>
                                    </p:animScale>
                                    <p:animScale>
                                      <p:cBhvr>
                                        <p:cTn id="470" dur="26">
                                          <p:stCondLst>
                                            <p:cond delay="1312"/>
                                          </p:stCondLst>
                                        </p:cTn>
                                        <p:tgtEl>
                                          <p:spTgt spid="7">
                                            <p:graphicEl>
                                              <a:dgm id="{FE783F58-A088-43E3-9E17-36206FF37C8C}"/>
                                            </p:graphicEl>
                                          </p:spTgt>
                                        </p:tgtEl>
                                      </p:cBhvr>
                                      <p:to x="100000" y="80000"/>
                                    </p:animScale>
                                    <p:animScale>
                                      <p:cBhvr>
                                        <p:cTn id="471" dur="166" decel="50000">
                                          <p:stCondLst>
                                            <p:cond delay="1338"/>
                                          </p:stCondLst>
                                        </p:cTn>
                                        <p:tgtEl>
                                          <p:spTgt spid="7">
                                            <p:graphicEl>
                                              <a:dgm id="{FE783F58-A088-43E3-9E17-36206FF37C8C}"/>
                                            </p:graphicEl>
                                          </p:spTgt>
                                        </p:tgtEl>
                                      </p:cBhvr>
                                      <p:to x="100000" y="100000"/>
                                    </p:animScale>
                                    <p:animScale>
                                      <p:cBhvr>
                                        <p:cTn id="472" dur="26">
                                          <p:stCondLst>
                                            <p:cond delay="1642"/>
                                          </p:stCondLst>
                                        </p:cTn>
                                        <p:tgtEl>
                                          <p:spTgt spid="7">
                                            <p:graphicEl>
                                              <a:dgm id="{FE783F58-A088-43E3-9E17-36206FF37C8C}"/>
                                            </p:graphicEl>
                                          </p:spTgt>
                                        </p:tgtEl>
                                      </p:cBhvr>
                                      <p:to x="100000" y="90000"/>
                                    </p:animScale>
                                    <p:animScale>
                                      <p:cBhvr>
                                        <p:cTn id="473" dur="166" decel="50000">
                                          <p:stCondLst>
                                            <p:cond delay="1668"/>
                                          </p:stCondLst>
                                        </p:cTn>
                                        <p:tgtEl>
                                          <p:spTgt spid="7">
                                            <p:graphicEl>
                                              <a:dgm id="{FE783F58-A088-43E3-9E17-36206FF37C8C}"/>
                                            </p:graphicEl>
                                          </p:spTgt>
                                        </p:tgtEl>
                                      </p:cBhvr>
                                      <p:to x="100000" y="100000"/>
                                    </p:animScale>
                                    <p:animScale>
                                      <p:cBhvr>
                                        <p:cTn id="474" dur="26">
                                          <p:stCondLst>
                                            <p:cond delay="1808"/>
                                          </p:stCondLst>
                                        </p:cTn>
                                        <p:tgtEl>
                                          <p:spTgt spid="7">
                                            <p:graphicEl>
                                              <a:dgm id="{FE783F58-A088-43E3-9E17-36206FF37C8C}"/>
                                            </p:graphicEl>
                                          </p:spTgt>
                                        </p:tgtEl>
                                      </p:cBhvr>
                                      <p:to x="100000" y="95000"/>
                                    </p:animScale>
                                    <p:animScale>
                                      <p:cBhvr>
                                        <p:cTn id="475" dur="166" decel="50000">
                                          <p:stCondLst>
                                            <p:cond delay="1834"/>
                                          </p:stCondLst>
                                        </p:cTn>
                                        <p:tgtEl>
                                          <p:spTgt spid="7">
                                            <p:graphicEl>
                                              <a:dgm id="{FE783F58-A088-43E3-9E17-36206FF37C8C}"/>
                                            </p:graphicEl>
                                          </p:spTgt>
                                        </p:tgtEl>
                                      </p:cBhvr>
                                      <p:to x="100000" y="100000"/>
                                    </p:animScale>
                                  </p:childTnLst>
                                </p:cTn>
                              </p:par>
                              <p:par>
                                <p:cTn id="476" presetID="26" presetClass="entr" presetSubtype="0" fill="hold" grpId="0" nodeType="withEffect">
                                  <p:stCondLst>
                                    <p:cond delay="0"/>
                                  </p:stCondLst>
                                  <p:childTnLst>
                                    <p:set>
                                      <p:cBhvr>
                                        <p:cTn id="477" dur="1" fill="hold">
                                          <p:stCondLst>
                                            <p:cond delay="0"/>
                                          </p:stCondLst>
                                        </p:cTn>
                                        <p:tgtEl>
                                          <p:spTgt spid="7">
                                            <p:graphicEl>
                                              <a:dgm id="{5101DFD8-DCA3-4DD5-AB44-3D19B5967D48}"/>
                                            </p:graphicEl>
                                          </p:spTgt>
                                        </p:tgtEl>
                                        <p:attrNameLst>
                                          <p:attrName>style.visibility</p:attrName>
                                        </p:attrNameLst>
                                      </p:cBhvr>
                                      <p:to>
                                        <p:strVal val="visible"/>
                                      </p:to>
                                    </p:set>
                                    <p:animEffect transition="in" filter="wipe(down)">
                                      <p:cBhvr>
                                        <p:cTn id="478" dur="580">
                                          <p:stCondLst>
                                            <p:cond delay="0"/>
                                          </p:stCondLst>
                                        </p:cTn>
                                        <p:tgtEl>
                                          <p:spTgt spid="7">
                                            <p:graphicEl>
                                              <a:dgm id="{5101DFD8-DCA3-4DD5-AB44-3D19B5967D48}"/>
                                            </p:graphicEl>
                                          </p:spTgt>
                                        </p:tgtEl>
                                      </p:cBhvr>
                                    </p:animEffect>
                                    <p:anim calcmode="lin" valueType="num">
                                      <p:cBhvr>
                                        <p:cTn id="479" dur="1822" tmFilter="0,0; 0.14,0.36; 0.43,0.73; 0.71,0.91; 1.0,1.0">
                                          <p:stCondLst>
                                            <p:cond delay="0"/>
                                          </p:stCondLst>
                                        </p:cTn>
                                        <p:tgtEl>
                                          <p:spTgt spid="7">
                                            <p:graphicEl>
                                              <a:dgm id="{5101DFD8-DCA3-4DD5-AB44-3D19B5967D48}"/>
                                            </p:graphicEl>
                                          </p:spTgt>
                                        </p:tgtEl>
                                        <p:attrNameLst>
                                          <p:attrName>ppt_x</p:attrName>
                                        </p:attrNameLst>
                                      </p:cBhvr>
                                      <p:tavLst>
                                        <p:tav tm="0">
                                          <p:val>
                                            <p:strVal val="#ppt_x-0.25"/>
                                          </p:val>
                                        </p:tav>
                                        <p:tav tm="100000">
                                          <p:val>
                                            <p:strVal val="#ppt_x"/>
                                          </p:val>
                                        </p:tav>
                                      </p:tavLst>
                                    </p:anim>
                                    <p:anim calcmode="lin" valueType="num">
                                      <p:cBhvr>
                                        <p:cTn id="480" dur="664" tmFilter="0.0,0.0; 0.25,0.07; 0.50,0.2; 0.75,0.467; 1.0,1.0">
                                          <p:stCondLst>
                                            <p:cond delay="0"/>
                                          </p:stCondLst>
                                        </p:cTn>
                                        <p:tgtEl>
                                          <p:spTgt spid="7">
                                            <p:graphicEl>
                                              <a:dgm id="{5101DFD8-DCA3-4DD5-AB44-3D19B5967D48}"/>
                                            </p:graphicEl>
                                          </p:spTgt>
                                        </p:tgtEl>
                                        <p:attrNameLst>
                                          <p:attrName>ppt_y</p:attrName>
                                        </p:attrNameLst>
                                      </p:cBhvr>
                                      <p:tavLst>
                                        <p:tav tm="0" fmla="#ppt_y-sin(pi*$)/3">
                                          <p:val>
                                            <p:fltVal val="0.5"/>
                                          </p:val>
                                        </p:tav>
                                        <p:tav tm="100000">
                                          <p:val>
                                            <p:fltVal val="1"/>
                                          </p:val>
                                        </p:tav>
                                      </p:tavLst>
                                    </p:anim>
                                    <p:anim calcmode="lin" valueType="num">
                                      <p:cBhvr>
                                        <p:cTn id="481" dur="664" tmFilter="0, 0; 0.125,0.2665; 0.25,0.4; 0.375,0.465; 0.5,0.5;  0.625,0.535; 0.75,0.6; 0.875,0.7335; 1,1">
                                          <p:stCondLst>
                                            <p:cond delay="664"/>
                                          </p:stCondLst>
                                        </p:cTn>
                                        <p:tgtEl>
                                          <p:spTgt spid="7">
                                            <p:graphicEl>
                                              <a:dgm id="{5101DFD8-DCA3-4DD5-AB44-3D19B5967D48}"/>
                                            </p:graphicEl>
                                          </p:spTgt>
                                        </p:tgtEl>
                                        <p:attrNameLst>
                                          <p:attrName>ppt_y</p:attrName>
                                        </p:attrNameLst>
                                      </p:cBhvr>
                                      <p:tavLst>
                                        <p:tav tm="0" fmla="#ppt_y-sin(pi*$)/9">
                                          <p:val>
                                            <p:fltVal val="0"/>
                                          </p:val>
                                        </p:tav>
                                        <p:tav tm="100000">
                                          <p:val>
                                            <p:fltVal val="1"/>
                                          </p:val>
                                        </p:tav>
                                      </p:tavLst>
                                    </p:anim>
                                    <p:anim calcmode="lin" valueType="num">
                                      <p:cBhvr>
                                        <p:cTn id="482" dur="332" tmFilter="0, 0; 0.125,0.2665; 0.25,0.4; 0.375,0.465; 0.5,0.5;  0.625,0.535; 0.75,0.6; 0.875,0.7335; 1,1">
                                          <p:stCondLst>
                                            <p:cond delay="1324"/>
                                          </p:stCondLst>
                                        </p:cTn>
                                        <p:tgtEl>
                                          <p:spTgt spid="7">
                                            <p:graphicEl>
                                              <a:dgm id="{5101DFD8-DCA3-4DD5-AB44-3D19B5967D48}"/>
                                            </p:graphicEl>
                                          </p:spTgt>
                                        </p:tgtEl>
                                        <p:attrNameLst>
                                          <p:attrName>ppt_y</p:attrName>
                                        </p:attrNameLst>
                                      </p:cBhvr>
                                      <p:tavLst>
                                        <p:tav tm="0" fmla="#ppt_y-sin(pi*$)/27">
                                          <p:val>
                                            <p:fltVal val="0"/>
                                          </p:val>
                                        </p:tav>
                                        <p:tav tm="100000">
                                          <p:val>
                                            <p:fltVal val="1"/>
                                          </p:val>
                                        </p:tav>
                                      </p:tavLst>
                                    </p:anim>
                                    <p:anim calcmode="lin" valueType="num">
                                      <p:cBhvr>
                                        <p:cTn id="483" dur="164" tmFilter="0, 0; 0.125,0.2665; 0.25,0.4; 0.375,0.465; 0.5,0.5;  0.625,0.535; 0.75,0.6; 0.875,0.7335; 1,1">
                                          <p:stCondLst>
                                            <p:cond delay="1656"/>
                                          </p:stCondLst>
                                        </p:cTn>
                                        <p:tgtEl>
                                          <p:spTgt spid="7">
                                            <p:graphicEl>
                                              <a:dgm id="{5101DFD8-DCA3-4DD5-AB44-3D19B5967D48}"/>
                                            </p:graphicEl>
                                          </p:spTgt>
                                        </p:tgtEl>
                                        <p:attrNameLst>
                                          <p:attrName>ppt_y</p:attrName>
                                        </p:attrNameLst>
                                      </p:cBhvr>
                                      <p:tavLst>
                                        <p:tav tm="0" fmla="#ppt_y-sin(pi*$)/81">
                                          <p:val>
                                            <p:fltVal val="0"/>
                                          </p:val>
                                        </p:tav>
                                        <p:tav tm="100000">
                                          <p:val>
                                            <p:fltVal val="1"/>
                                          </p:val>
                                        </p:tav>
                                      </p:tavLst>
                                    </p:anim>
                                    <p:animScale>
                                      <p:cBhvr>
                                        <p:cTn id="484" dur="26">
                                          <p:stCondLst>
                                            <p:cond delay="650"/>
                                          </p:stCondLst>
                                        </p:cTn>
                                        <p:tgtEl>
                                          <p:spTgt spid="7">
                                            <p:graphicEl>
                                              <a:dgm id="{5101DFD8-DCA3-4DD5-AB44-3D19B5967D48}"/>
                                            </p:graphicEl>
                                          </p:spTgt>
                                        </p:tgtEl>
                                      </p:cBhvr>
                                      <p:to x="100000" y="60000"/>
                                    </p:animScale>
                                    <p:animScale>
                                      <p:cBhvr>
                                        <p:cTn id="485" dur="166" decel="50000">
                                          <p:stCondLst>
                                            <p:cond delay="676"/>
                                          </p:stCondLst>
                                        </p:cTn>
                                        <p:tgtEl>
                                          <p:spTgt spid="7">
                                            <p:graphicEl>
                                              <a:dgm id="{5101DFD8-DCA3-4DD5-AB44-3D19B5967D48}"/>
                                            </p:graphicEl>
                                          </p:spTgt>
                                        </p:tgtEl>
                                      </p:cBhvr>
                                      <p:to x="100000" y="100000"/>
                                    </p:animScale>
                                    <p:animScale>
                                      <p:cBhvr>
                                        <p:cTn id="486" dur="26">
                                          <p:stCondLst>
                                            <p:cond delay="1312"/>
                                          </p:stCondLst>
                                        </p:cTn>
                                        <p:tgtEl>
                                          <p:spTgt spid="7">
                                            <p:graphicEl>
                                              <a:dgm id="{5101DFD8-DCA3-4DD5-AB44-3D19B5967D48}"/>
                                            </p:graphicEl>
                                          </p:spTgt>
                                        </p:tgtEl>
                                      </p:cBhvr>
                                      <p:to x="100000" y="80000"/>
                                    </p:animScale>
                                    <p:animScale>
                                      <p:cBhvr>
                                        <p:cTn id="487" dur="166" decel="50000">
                                          <p:stCondLst>
                                            <p:cond delay="1338"/>
                                          </p:stCondLst>
                                        </p:cTn>
                                        <p:tgtEl>
                                          <p:spTgt spid="7">
                                            <p:graphicEl>
                                              <a:dgm id="{5101DFD8-DCA3-4DD5-AB44-3D19B5967D48}"/>
                                            </p:graphicEl>
                                          </p:spTgt>
                                        </p:tgtEl>
                                      </p:cBhvr>
                                      <p:to x="100000" y="100000"/>
                                    </p:animScale>
                                    <p:animScale>
                                      <p:cBhvr>
                                        <p:cTn id="488" dur="26">
                                          <p:stCondLst>
                                            <p:cond delay="1642"/>
                                          </p:stCondLst>
                                        </p:cTn>
                                        <p:tgtEl>
                                          <p:spTgt spid="7">
                                            <p:graphicEl>
                                              <a:dgm id="{5101DFD8-DCA3-4DD5-AB44-3D19B5967D48}"/>
                                            </p:graphicEl>
                                          </p:spTgt>
                                        </p:tgtEl>
                                      </p:cBhvr>
                                      <p:to x="100000" y="90000"/>
                                    </p:animScale>
                                    <p:animScale>
                                      <p:cBhvr>
                                        <p:cTn id="489" dur="166" decel="50000">
                                          <p:stCondLst>
                                            <p:cond delay="1668"/>
                                          </p:stCondLst>
                                        </p:cTn>
                                        <p:tgtEl>
                                          <p:spTgt spid="7">
                                            <p:graphicEl>
                                              <a:dgm id="{5101DFD8-DCA3-4DD5-AB44-3D19B5967D48}"/>
                                            </p:graphicEl>
                                          </p:spTgt>
                                        </p:tgtEl>
                                      </p:cBhvr>
                                      <p:to x="100000" y="100000"/>
                                    </p:animScale>
                                    <p:animScale>
                                      <p:cBhvr>
                                        <p:cTn id="490" dur="26">
                                          <p:stCondLst>
                                            <p:cond delay="1808"/>
                                          </p:stCondLst>
                                        </p:cTn>
                                        <p:tgtEl>
                                          <p:spTgt spid="7">
                                            <p:graphicEl>
                                              <a:dgm id="{5101DFD8-DCA3-4DD5-AB44-3D19B5967D48}"/>
                                            </p:graphicEl>
                                          </p:spTgt>
                                        </p:tgtEl>
                                      </p:cBhvr>
                                      <p:to x="100000" y="95000"/>
                                    </p:animScale>
                                    <p:animScale>
                                      <p:cBhvr>
                                        <p:cTn id="491" dur="166" decel="50000">
                                          <p:stCondLst>
                                            <p:cond delay="1834"/>
                                          </p:stCondLst>
                                        </p:cTn>
                                        <p:tgtEl>
                                          <p:spTgt spid="7">
                                            <p:graphicEl>
                                              <a:dgm id="{5101DFD8-DCA3-4DD5-AB44-3D19B5967D48}"/>
                                            </p:graphicEl>
                                          </p:spTgt>
                                        </p:tgtEl>
                                      </p:cBhvr>
                                      <p:to x="100000" y="100000"/>
                                    </p:animScale>
                                  </p:childTnLst>
                                </p:cTn>
                              </p:par>
                            </p:childTnLst>
                          </p:cTn>
                        </p:par>
                      </p:childTnLst>
                    </p:cTn>
                  </p:par>
                  <p:par>
                    <p:cTn id="492" fill="hold">
                      <p:stCondLst>
                        <p:cond delay="indefinite"/>
                      </p:stCondLst>
                      <p:childTnLst>
                        <p:par>
                          <p:cTn id="493" fill="hold">
                            <p:stCondLst>
                              <p:cond delay="0"/>
                            </p:stCondLst>
                            <p:childTnLst>
                              <p:par>
                                <p:cTn id="494" presetID="53" presetClass="entr" presetSubtype="0" fill="hold" grpId="1" nodeType="clickEffect">
                                  <p:stCondLst>
                                    <p:cond delay="0"/>
                                  </p:stCondLst>
                                  <p:childTnLst>
                                    <p:set>
                                      <p:cBhvr>
                                        <p:cTn id="495" dur="1" fill="hold">
                                          <p:stCondLst>
                                            <p:cond delay="0"/>
                                          </p:stCondLst>
                                        </p:cTn>
                                        <p:tgtEl>
                                          <p:spTgt spid="7">
                                            <p:graphicEl>
                                              <a:dgm id="{FA092ABA-FF1C-4466-B6A3-2C64785C1173}"/>
                                            </p:graphicEl>
                                          </p:spTgt>
                                        </p:tgtEl>
                                        <p:attrNameLst>
                                          <p:attrName>style.visibility</p:attrName>
                                        </p:attrNameLst>
                                      </p:cBhvr>
                                      <p:to>
                                        <p:strVal val="visible"/>
                                      </p:to>
                                    </p:set>
                                    <p:anim calcmode="lin" valueType="num">
                                      <p:cBhvr>
                                        <p:cTn id="496" dur="500" fill="hold"/>
                                        <p:tgtEl>
                                          <p:spTgt spid="7">
                                            <p:graphicEl>
                                              <a:dgm id="{FA092ABA-FF1C-4466-B6A3-2C64785C1173}"/>
                                            </p:graphicEl>
                                          </p:spTgt>
                                        </p:tgtEl>
                                        <p:attrNameLst>
                                          <p:attrName>ppt_w</p:attrName>
                                        </p:attrNameLst>
                                      </p:cBhvr>
                                      <p:tavLst>
                                        <p:tav tm="0">
                                          <p:val>
                                            <p:fltVal val="0"/>
                                          </p:val>
                                        </p:tav>
                                        <p:tav tm="100000">
                                          <p:val>
                                            <p:strVal val="#ppt_w"/>
                                          </p:val>
                                        </p:tav>
                                      </p:tavLst>
                                    </p:anim>
                                    <p:anim calcmode="lin" valueType="num">
                                      <p:cBhvr>
                                        <p:cTn id="497" dur="500" fill="hold"/>
                                        <p:tgtEl>
                                          <p:spTgt spid="7">
                                            <p:graphicEl>
                                              <a:dgm id="{FA092ABA-FF1C-4466-B6A3-2C64785C1173}"/>
                                            </p:graphicEl>
                                          </p:spTgt>
                                        </p:tgtEl>
                                        <p:attrNameLst>
                                          <p:attrName>ppt_h</p:attrName>
                                        </p:attrNameLst>
                                      </p:cBhvr>
                                      <p:tavLst>
                                        <p:tav tm="0">
                                          <p:val>
                                            <p:fltVal val="0"/>
                                          </p:val>
                                        </p:tav>
                                        <p:tav tm="100000">
                                          <p:val>
                                            <p:strVal val="#ppt_h"/>
                                          </p:val>
                                        </p:tav>
                                      </p:tavLst>
                                    </p:anim>
                                    <p:animEffect transition="in" filter="fade">
                                      <p:cBhvr>
                                        <p:cTn id="498" dur="500"/>
                                        <p:tgtEl>
                                          <p:spTgt spid="7">
                                            <p:graphicEl>
                                              <a:dgm id="{FA092ABA-FF1C-4466-B6A3-2C64785C1173}"/>
                                            </p:graphicEl>
                                          </p:spTgt>
                                        </p:tgtEl>
                                      </p:cBhvr>
                                    </p:animEffect>
                                  </p:childTnLst>
                                </p:cTn>
                              </p:par>
                            </p:childTnLst>
                          </p:cTn>
                        </p:par>
                      </p:childTnLst>
                    </p:cTn>
                  </p:par>
                  <p:par>
                    <p:cTn id="499" fill="hold">
                      <p:stCondLst>
                        <p:cond delay="indefinite"/>
                      </p:stCondLst>
                      <p:childTnLst>
                        <p:par>
                          <p:cTn id="500" fill="hold">
                            <p:stCondLst>
                              <p:cond delay="0"/>
                            </p:stCondLst>
                            <p:childTnLst>
                              <p:par>
                                <p:cTn id="501" presetID="53" presetClass="entr" presetSubtype="0" fill="hold" grpId="1" nodeType="clickEffect">
                                  <p:stCondLst>
                                    <p:cond delay="0"/>
                                  </p:stCondLst>
                                  <p:childTnLst>
                                    <p:set>
                                      <p:cBhvr>
                                        <p:cTn id="502" dur="1" fill="hold">
                                          <p:stCondLst>
                                            <p:cond delay="0"/>
                                          </p:stCondLst>
                                        </p:cTn>
                                        <p:tgtEl>
                                          <p:spTgt spid="7">
                                            <p:graphicEl>
                                              <a:dgm id="{156043E0-6A20-40A8-A90B-DCBC5DEE6E9B}"/>
                                            </p:graphicEl>
                                          </p:spTgt>
                                        </p:tgtEl>
                                        <p:attrNameLst>
                                          <p:attrName>style.visibility</p:attrName>
                                        </p:attrNameLst>
                                      </p:cBhvr>
                                      <p:to>
                                        <p:strVal val="visible"/>
                                      </p:to>
                                    </p:set>
                                    <p:anim calcmode="lin" valueType="num">
                                      <p:cBhvr>
                                        <p:cTn id="503" dur="500" fill="hold"/>
                                        <p:tgtEl>
                                          <p:spTgt spid="7">
                                            <p:graphicEl>
                                              <a:dgm id="{156043E0-6A20-40A8-A90B-DCBC5DEE6E9B}"/>
                                            </p:graphicEl>
                                          </p:spTgt>
                                        </p:tgtEl>
                                        <p:attrNameLst>
                                          <p:attrName>ppt_w</p:attrName>
                                        </p:attrNameLst>
                                      </p:cBhvr>
                                      <p:tavLst>
                                        <p:tav tm="0">
                                          <p:val>
                                            <p:fltVal val="0"/>
                                          </p:val>
                                        </p:tav>
                                        <p:tav tm="100000">
                                          <p:val>
                                            <p:strVal val="#ppt_w"/>
                                          </p:val>
                                        </p:tav>
                                      </p:tavLst>
                                    </p:anim>
                                    <p:anim calcmode="lin" valueType="num">
                                      <p:cBhvr>
                                        <p:cTn id="504" dur="500" fill="hold"/>
                                        <p:tgtEl>
                                          <p:spTgt spid="7">
                                            <p:graphicEl>
                                              <a:dgm id="{156043E0-6A20-40A8-A90B-DCBC5DEE6E9B}"/>
                                            </p:graphicEl>
                                          </p:spTgt>
                                        </p:tgtEl>
                                        <p:attrNameLst>
                                          <p:attrName>ppt_h</p:attrName>
                                        </p:attrNameLst>
                                      </p:cBhvr>
                                      <p:tavLst>
                                        <p:tav tm="0">
                                          <p:val>
                                            <p:fltVal val="0"/>
                                          </p:val>
                                        </p:tav>
                                        <p:tav tm="100000">
                                          <p:val>
                                            <p:strVal val="#ppt_h"/>
                                          </p:val>
                                        </p:tav>
                                      </p:tavLst>
                                    </p:anim>
                                    <p:animEffect transition="in" filter="fade">
                                      <p:cBhvr>
                                        <p:cTn id="505" dur="500"/>
                                        <p:tgtEl>
                                          <p:spTgt spid="7">
                                            <p:graphicEl>
                                              <a:dgm id="{156043E0-6A20-40A8-A90B-DCBC5DEE6E9B}"/>
                                            </p:graphicEl>
                                          </p:spTgt>
                                        </p:tgtEl>
                                      </p:cBhvr>
                                    </p:animEffect>
                                  </p:childTnLst>
                                </p:cTn>
                              </p:par>
                              <p:par>
                                <p:cTn id="506" presetID="53" presetClass="entr" presetSubtype="0" fill="hold" grpId="1" nodeType="withEffect">
                                  <p:stCondLst>
                                    <p:cond delay="0"/>
                                  </p:stCondLst>
                                  <p:childTnLst>
                                    <p:set>
                                      <p:cBhvr>
                                        <p:cTn id="507" dur="1" fill="hold">
                                          <p:stCondLst>
                                            <p:cond delay="0"/>
                                          </p:stCondLst>
                                        </p:cTn>
                                        <p:tgtEl>
                                          <p:spTgt spid="7">
                                            <p:graphicEl>
                                              <a:dgm id="{E5355EAD-32B1-4B73-AB10-075805866EC6}"/>
                                            </p:graphicEl>
                                          </p:spTgt>
                                        </p:tgtEl>
                                        <p:attrNameLst>
                                          <p:attrName>style.visibility</p:attrName>
                                        </p:attrNameLst>
                                      </p:cBhvr>
                                      <p:to>
                                        <p:strVal val="visible"/>
                                      </p:to>
                                    </p:set>
                                    <p:anim calcmode="lin" valueType="num">
                                      <p:cBhvr>
                                        <p:cTn id="508" dur="500" fill="hold"/>
                                        <p:tgtEl>
                                          <p:spTgt spid="7">
                                            <p:graphicEl>
                                              <a:dgm id="{E5355EAD-32B1-4B73-AB10-075805866EC6}"/>
                                            </p:graphicEl>
                                          </p:spTgt>
                                        </p:tgtEl>
                                        <p:attrNameLst>
                                          <p:attrName>ppt_w</p:attrName>
                                        </p:attrNameLst>
                                      </p:cBhvr>
                                      <p:tavLst>
                                        <p:tav tm="0">
                                          <p:val>
                                            <p:fltVal val="0"/>
                                          </p:val>
                                        </p:tav>
                                        <p:tav tm="100000">
                                          <p:val>
                                            <p:strVal val="#ppt_w"/>
                                          </p:val>
                                        </p:tav>
                                      </p:tavLst>
                                    </p:anim>
                                    <p:anim calcmode="lin" valueType="num">
                                      <p:cBhvr>
                                        <p:cTn id="509" dur="500" fill="hold"/>
                                        <p:tgtEl>
                                          <p:spTgt spid="7">
                                            <p:graphicEl>
                                              <a:dgm id="{E5355EAD-32B1-4B73-AB10-075805866EC6}"/>
                                            </p:graphicEl>
                                          </p:spTgt>
                                        </p:tgtEl>
                                        <p:attrNameLst>
                                          <p:attrName>ppt_h</p:attrName>
                                        </p:attrNameLst>
                                      </p:cBhvr>
                                      <p:tavLst>
                                        <p:tav tm="0">
                                          <p:val>
                                            <p:fltVal val="0"/>
                                          </p:val>
                                        </p:tav>
                                        <p:tav tm="100000">
                                          <p:val>
                                            <p:strVal val="#ppt_h"/>
                                          </p:val>
                                        </p:tav>
                                      </p:tavLst>
                                    </p:anim>
                                    <p:animEffect transition="in" filter="fade">
                                      <p:cBhvr>
                                        <p:cTn id="510" dur="500"/>
                                        <p:tgtEl>
                                          <p:spTgt spid="7">
                                            <p:graphicEl>
                                              <a:dgm id="{E5355EAD-32B1-4B73-AB10-075805866EC6}"/>
                                            </p:graphicEl>
                                          </p:spTgt>
                                        </p:tgtEl>
                                      </p:cBhvr>
                                    </p:animEffect>
                                  </p:childTnLst>
                                </p:cTn>
                              </p:par>
                            </p:childTnLst>
                          </p:cTn>
                        </p:par>
                      </p:childTnLst>
                    </p:cTn>
                  </p:par>
                  <p:par>
                    <p:cTn id="511" fill="hold">
                      <p:stCondLst>
                        <p:cond delay="indefinite"/>
                      </p:stCondLst>
                      <p:childTnLst>
                        <p:par>
                          <p:cTn id="512" fill="hold">
                            <p:stCondLst>
                              <p:cond delay="0"/>
                            </p:stCondLst>
                            <p:childTnLst>
                              <p:par>
                                <p:cTn id="513" presetID="53" presetClass="entr" presetSubtype="0" fill="hold" grpId="1" nodeType="clickEffect">
                                  <p:stCondLst>
                                    <p:cond delay="0"/>
                                  </p:stCondLst>
                                  <p:childTnLst>
                                    <p:set>
                                      <p:cBhvr>
                                        <p:cTn id="514" dur="1" fill="hold">
                                          <p:stCondLst>
                                            <p:cond delay="0"/>
                                          </p:stCondLst>
                                        </p:cTn>
                                        <p:tgtEl>
                                          <p:spTgt spid="7">
                                            <p:graphicEl>
                                              <a:dgm id="{9711CCCE-153D-4E6C-ACCE-349E608C6617}"/>
                                            </p:graphicEl>
                                          </p:spTgt>
                                        </p:tgtEl>
                                        <p:attrNameLst>
                                          <p:attrName>style.visibility</p:attrName>
                                        </p:attrNameLst>
                                      </p:cBhvr>
                                      <p:to>
                                        <p:strVal val="visible"/>
                                      </p:to>
                                    </p:set>
                                    <p:anim calcmode="lin" valueType="num">
                                      <p:cBhvr>
                                        <p:cTn id="515" dur="500" fill="hold"/>
                                        <p:tgtEl>
                                          <p:spTgt spid="7">
                                            <p:graphicEl>
                                              <a:dgm id="{9711CCCE-153D-4E6C-ACCE-349E608C6617}"/>
                                            </p:graphicEl>
                                          </p:spTgt>
                                        </p:tgtEl>
                                        <p:attrNameLst>
                                          <p:attrName>ppt_w</p:attrName>
                                        </p:attrNameLst>
                                      </p:cBhvr>
                                      <p:tavLst>
                                        <p:tav tm="0">
                                          <p:val>
                                            <p:fltVal val="0"/>
                                          </p:val>
                                        </p:tav>
                                        <p:tav tm="100000">
                                          <p:val>
                                            <p:strVal val="#ppt_w"/>
                                          </p:val>
                                        </p:tav>
                                      </p:tavLst>
                                    </p:anim>
                                    <p:anim calcmode="lin" valueType="num">
                                      <p:cBhvr>
                                        <p:cTn id="516" dur="500" fill="hold"/>
                                        <p:tgtEl>
                                          <p:spTgt spid="7">
                                            <p:graphicEl>
                                              <a:dgm id="{9711CCCE-153D-4E6C-ACCE-349E608C6617}"/>
                                            </p:graphicEl>
                                          </p:spTgt>
                                        </p:tgtEl>
                                        <p:attrNameLst>
                                          <p:attrName>ppt_h</p:attrName>
                                        </p:attrNameLst>
                                      </p:cBhvr>
                                      <p:tavLst>
                                        <p:tav tm="0">
                                          <p:val>
                                            <p:fltVal val="0"/>
                                          </p:val>
                                        </p:tav>
                                        <p:tav tm="100000">
                                          <p:val>
                                            <p:strVal val="#ppt_h"/>
                                          </p:val>
                                        </p:tav>
                                      </p:tavLst>
                                    </p:anim>
                                    <p:animEffect transition="in" filter="fade">
                                      <p:cBhvr>
                                        <p:cTn id="517" dur="500"/>
                                        <p:tgtEl>
                                          <p:spTgt spid="7">
                                            <p:graphicEl>
                                              <a:dgm id="{9711CCCE-153D-4E6C-ACCE-349E608C6617}"/>
                                            </p:graphicEl>
                                          </p:spTgt>
                                        </p:tgtEl>
                                      </p:cBhvr>
                                    </p:animEffect>
                                  </p:childTnLst>
                                </p:cTn>
                              </p:par>
                              <p:par>
                                <p:cTn id="518" presetID="53" presetClass="entr" presetSubtype="0" fill="hold" grpId="1" nodeType="withEffect">
                                  <p:stCondLst>
                                    <p:cond delay="0"/>
                                  </p:stCondLst>
                                  <p:childTnLst>
                                    <p:set>
                                      <p:cBhvr>
                                        <p:cTn id="519" dur="1" fill="hold">
                                          <p:stCondLst>
                                            <p:cond delay="0"/>
                                          </p:stCondLst>
                                        </p:cTn>
                                        <p:tgtEl>
                                          <p:spTgt spid="7">
                                            <p:graphicEl>
                                              <a:dgm id="{D1CA5E8A-12AA-4E40-820F-68DFB67D0190}"/>
                                            </p:graphicEl>
                                          </p:spTgt>
                                        </p:tgtEl>
                                        <p:attrNameLst>
                                          <p:attrName>style.visibility</p:attrName>
                                        </p:attrNameLst>
                                      </p:cBhvr>
                                      <p:to>
                                        <p:strVal val="visible"/>
                                      </p:to>
                                    </p:set>
                                    <p:anim calcmode="lin" valueType="num">
                                      <p:cBhvr>
                                        <p:cTn id="520" dur="500" fill="hold"/>
                                        <p:tgtEl>
                                          <p:spTgt spid="7">
                                            <p:graphicEl>
                                              <a:dgm id="{D1CA5E8A-12AA-4E40-820F-68DFB67D0190}"/>
                                            </p:graphicEl>
                                          </p:spTgt>
                                        </p:tgtEl>
                                        <p:attrNameLst>
                                          <p:attrName>ppt_w</p:attrName>
                                        </p:attrNameLst>
                                      </p:cBhvr>
                                      <p:tavLst>
                                        <p:tav tm="0">
                                          <p:val>
                                            <p:fltVal val="0"/>
                                          </p:val>
                                        </p:tav>
                                        <p:tav tm="100000">
                                          <p:val>
                                            <p:strVal val="#ppt_w"/>
                                          </p:val>
                                        </p:tav>
                                      </p:tavLst>
                                    </p:anim>
                                    <p:anim calcmode="lin" valueType="num">
                                      <p:cBhvr>
                                        <p:cTn id="521" dur="500" fill="hold"/>
                                        <p:tgtEl>
                                          <p:spTgt spid="7">
                                            <p:graphicEl>
                                              <a:dgm id="{D1CA5E8A-12AA-4E40-820F-68DFB67D0190}"/>
                                            </p:graphicEl>
                                          </p:spTgt>
                                        </p:tgtEl>
                                        <p:attrNameLst>
                                          <p:attrName>ppt_h</p:attrName>
                                        </p:attrNameLst>
                                      </p:cBhvr>
                                      <p:tavLst>
                                        <p:tav tm="0">
                                          <p:val>
                                            <p:fltVal val="0"/>
                                          </p:val>
                                        </p:tav>
                                        <p:tav tm="100000">
                                          <p:val>
                                            <p:strVal val="#ppt_h"/>
                                          </p:val>
                                        </p:tav>
                                      </p:tavLst>
                                    </p:anim>
                                    <p:animEffect transition="in" filter="fade">
                                      <p:cBhvr>
                                        <p:cTn id="522" dur="500"/>
                                        <p:tgtEl>
                                          <p:spTgt spid="7">
                                            <p:graphicEl>
                                              <a:dgm id="{D1CA5E8A-12AA-4E40-820F-68DFB67D0190}"/>
                                            </p:graphicEl>
                                          </p:spTgt>
                                        </p:tgtEl>
                                      </p:cBhvr>
                                    </p:animEffect>
                                  </p:childTnLst>
                                </p:cTn>
                              </p:par>
                            </p:childTnLst>
                          </p:cTn>
                        </p:par>
                      </p:childTnLst>
                    </p:cTn>
                  </p:par>
                  <p:par>
                    <p:cTn id="523" fill="hold">
                      <p:stCondLst>
                        <p:cond delay="indefinite"/>
                      </p:stCondLst>
                      <p:childTnLst>
                        <p:par>
                          <p:cTn id="524" fill="hold">
                            <p:stCondLst>
                              <p:cond delay="0"/>
                            </p:stCondLst>
                            <p:childTnLst>
                              <p:par>
                                <p:cTn id="525" presetID="53" presetClass="entr" presetSubtype="0" fill="hold" grpId="1" nodeType="clickEffect">
                                  <p:stCondLst>
                                    <p:cond delay="0"/>
                                  </p:stCondLst>
                                  <p:childTnLst>
                                    <p:set>
                                      <p:cBhvr>
                                        <p:cTn id="526" dur="1" fill="hold">
                                          <p:stCondLst>
                                            <p:cond delay="0"/>
                                          </p:stCondLst>
                                        </p:cTn>
                                        <p:tgtEl>
                                          <p:spTgt spid="7">
                                            <p:graphicEl>
                                              <a:dgm id="{8DEA1C10-1910-4744-8A6B-224372B4DAA8}"/>
                                            </p:graphicEl>
                                          </p:spTgt>
                                        </p:tgtEl>
                                        <p:attrNameLst>
                                          <p:attrName>style.visibility</p:attrName>
                                        </p:attrNameLst>
                                      </p:cBhvr>
                                      <p:to>
                                        <p:strVal val="visible"/>
                                      </p:to>
                                    </p:set>
                                    <p:anim calcmode="lin" valueType="num">
                                      <p:cBhvr>
                                        <p:cTn id="527" dur="500" fill="hold"/>
                                        <p:tgtEl>
                                          <p:spTgt spid="7">
                                            <p:graphicEl>
                                              <a:dgm id="{8DEA1C10-1910-4744-8A6B-224372B4DAA8}"/>
                                            </p:graphicEl>
                                          </p:spTgt>
                                        </p:tgtEl>
                                        <p:attrNameLst>
                                          <p:attrName>ppt_w</p:attrName>
                                        </p:attrNameLst>
                                      </p:cBhvr>
                                      <p:tavLst>
                                        <p:tav tm="0">
                                          <p:val>
                                            <p:fltVal val="0"/>
                                          </p:val>
                                        </p:tav>
                                        <p:tav tm="100000">
                                          <p:val>
                                            <p:strVal val="#ppt_w"/>
                                          </p:val>
                                        </p:tav>
                                      </p:tavLst>
                                    </p:anim>
                                    <p:anim calcmode="lin" valueType="num">
                                      <p:cBhvr>
                                        <p:cTn id="528" dur="500" fill="hold"/>
                                        <p:tgtEl>
                                          <p:spTgt spid="7">
                                            <p:graphicEl>
                                              <a:dgm id="{8DEA1C10-1910-4744-8A6B-224372B4DAA8}"/>
                                            </p:graphicEl>
                                          </p:spTgt>
                                        </p:tgtEl>
                                        <p:attrNameLst>
                                          <p:attrName>ppt_h</p:attrName>
                                        </p:attrNameLst>
                                      </p:cBhvr>
                                      <p:tavLst>
                                        <p:tav tm="0">
                                          <p:val>
                                            <p:fltVal val="0"/>
                                          </p:val>
                                        </p:tav>
                                        <p:tav tm="100000">
                                          <p:val>
                                            <p:strVal val="#ppt_h"/>
                                          </p:val>
                                        </p:tav>
                                      </p:tavLst>
                                    </p:anim>
                                    <p:animEffect transition="in" filter="fade">
                                      <p:cBhvr>
                                        <p:cTn id="529" dur="500"/>
                                        <p:tgtEl>
                                          <p:spTgt spid="7">
                                            <p:graphicEl>
                                              <a:dgm id="{8DEA1C10-1910-4744-8A6B-224372B4DAA8}"/>
                                            </p:graphicEl>
                                          </p:spTgt>
                                        </p:tgtEl>
                                      </p:cBhvr>
                                    </p:animEffect>
                                  </p:childTnLst>
                                </p:cTn>
                              </p:par>
                              <p:par>
                                <p:cTn id="530" presetID="53" presetClass="entr" presetSubtype="0" fill="hold" grpId="1" nodeType="withEffect">
                                  <p:stCondLst>
                                    <p:cond delay="0"/>
                                  </p:stCondLst>
                                  <p:childTnLst>
                                    <p:set>
                                      <p:cBhvr>
                                        <p:cTn id="531" dur="1" fill="hold">
                                          <p:stCondLst>
                                            <p:cond delay="0"/>
                                          </p:stCondLst>
                                        </p:cTn>
                                        <p:tgtEl>
                                          <p:spTgt spid="7">
                                            <p:graphicEl>
                                              <a:dgm id="{46ABF890-ACD7-41A7-B548-93E85E598714}"/>
                                            </p:graphicEl>
                                          </p:spTgt>
                                        </p:tgtEl>
                                        <p:attrNameLst>
                                          <p:attrName>style.visibility</p:attrName>
                                        </p:attrNameLst>
                                      </p:cBhvr>
                                      <p:to>
                                        <p:strVal val="visible"/>
                                      </p:to>
                                    </p:set>
                                    <p:anim calcmode="lin" valueType="num">
                                      <p:cBhvr>
                                        <p:cTn id="532" dur="500" fill="hold"/>
                                        <p:tgtEl>
                                          <p:spTgt spid="7">
                                            <p:graphicEl>
                                              <a:dgm id="{46ABF890-ACD7-41A7-B548-93E85E598714}"/>
                                            </p:graphicEl>
                                          </p:spTgt>
                                        </p:tgtEl>
                                        <p:attrNameLst>
                                          <p:attrName>ppt_w</p:attrName>
                                        </p:attrNameLst>
                                      </p:cBhvr>
                                      <p:tavLst>
                                        <p:tav tm="0">
                                          <p:val>
                                            <p:fltVal val="0"/>
                                          </p:val>
                                        </p:tav>
                                        <p:tav tm="100000">
                                          <p:val>
                                            <p:strVal val="#ppt_w"/>
                                          </p:val>
                                        </p:tav>
                                      </p:tavLst>
                                    </p:anim>
                                    <p:anim calcmode="lin" valueType="num">
                                      <p:cBhvr>
                                        <p:cTn id="533" dur="500" fill="hold"/>
                                        <p:tgtEl>
                                          <p:spTgt spid="7">
                                            <p:graphicEl>
                                              <a:dgm id="{46ABF890-ACD7-41A7-B548-93E85E598714}"/>
                                            </p:graphicEl>
                                          </p:spTgt>
                                        </p:tgtEl>
                                        <p:attrNameLst>
                                          <p:attrName>ppt_h</p:attrName>
                                        </p:attrNameLst>
                                      </p:cBhvr>
                                      <p:tavLst>
                                        <p:tav tm="0">
                                          <p:val>
                                            <p:fltVal val="0"/>
                                          </p:val>
                                        </p:tav>
                                        <p:tav tm="100000">
                                          <p:val>
                                            <p:strVal val="#ppt_h"/>
                                          </p:val>
                                        </p:tav>
                                      </p:tavLst>
                                    </p:anim>
                                    <p:animEffect transition="in" filter="fade">
                                      <p:cBhvr>
                                        <p:cTn id="534" dur="500"/>
                                        <p:tgtEl>
                                          <p:spTgt spid="7">
                                            <p:graphicEl>
                                              <a:dgm id="{46ABF890-ACD7-41A7-B548-93E85E598714}"/>
                                            </p:graphicEl>
                                          </p:spTgt>
                                        </p:tgtEl>
                                      </p:cBhvr>
                                    </p:animEffect>
                                  </p:childTnLst>
                                </p:cTn>
                              </p:par>
                            </p:childTnLst>
                          </p:cTn>
                        </p:par>
                      </p:childTnLst>
                    </p:cTn>
                  </p:par>
                  <p:par>
                    <p:cTn id="535" fill="hold">
                      <p:stCondLst>
                        <p:cond delay="indefinite"/>
                      </p:stCondLst>
                      <p:childTnLst>
                        <p:par>
                          <p:cTn id="536" fill="hold">
                            <p:stCondLst>
                              <p:cond delay="0"/>
                            </p:stCondLst>
                            <p:childTnLst>
                              <p:par>
                                <p:cTn id="537" presetID="53" presetClass="entr" presetSubtype="0" fill="hold" grpId="1" nodeType="clickEffect">
                                  <p:stCondLst>
                                    <p:cond delay="0"/>
                                  </p:stCondLst>
                                  <p:childTnLst>
                                    <p:set>
                                      <p:cBhvr>
                                        <p:cTn id="538" dur="1" fill="hold">
                                          <p:stCondLst>
                                            <p:cond delay="0"/>
                                          </p:stCondLst>
                                        </p:cTn>
                                        <p:tgtEl>
                                          <p:spTgt spid="7">
                                            <p:graphicEl>
                                              <a:dgm id="{BF79D778-8765-4902-83AB-573C46479030}"/>
                                            </p:graphicEl>
                                          </p:spTgt>
                                        </p:tgtEl>
                                        <p:attrNameLst>
                                          <p:attrName>style.visibility</p:attrName>
                                        </p:attrNameLst>
                                      </p:cBhvr>
                                      <p:to>
                                        <p:strVal val="visible"/>
                                      </p:to>
                                    </p:set>
                                    <p:anim calcmode="lin" valueType="num">
                                      <p:cBhvr>
                                        <p:cTn id="539" dur="500" fill="hold"/>
                                        <p:tgtEl>
                                          <p:spTgt spid="7">
                                            <p:graphicEl>
                                              <a:dgm id="{BF79D778-8765-4902-83AB-573C46479030}"/>
                                            </p:graphicEl>
                                          </p:spTgt>
                                        </p:tgtEl>
                                        <p:attrNameLst>
                                          <p:attrName>ppt_w</p:attrName>
                                        </p:attrNameLst>
                                      </p:cBhvr>
                                      <p:tavLst>
                                        <p:tav tm="0">
                                          <p:val>
                                            <p:fltVal val="0"/>
                                          </p:val>
                                        </p:tav>
                                        <p:tav tm="100000">
                                          <p:val>
                                            <p:strVal val="#ppt_w"/>
                                          </p:val>
                                        </p:tav>
                                      </p:tavLst>
                                    </p:anim>
                                    <p:anim calcmode="lin" valueType="num">
                                      <p:cBhvr>
                                        <p:cTn id="540" dur="500" fill="hold"/>
                                        <p:tgtEl>
                                          <p:spTgt spid="7">
                                            <p:graphicEl>
                                              <a:dgm id="{BF79D778-8765-4902-83AB-573C46479030}"/>
                                            </p:graphicEl>
                                          </p:spTgt>
                                        </p:tgtEl>
                                        <p:attrNameLst>
                                          <p:attrName>ppt_h</p:attrName>
                                        </p:attrNameLst>
                                      </p:cBhvr>
                                      <p:tavLst>
                                        <p:tav tm="0">
                                          <p:val>
                                            <p:fltVal val="0"/>
                                          </p:val>
                                        </p:tav>
                                        <p:tav tm="100000">
                                          <p:val>
                                            <p:strVal val="#ppt_h"/>
                                          </p:val>
                                        </p:tav>
                                      </p:tavLst>
                                    </p:anim>
                                    <p:animEffect transition="in" filter="fade">
                                      <p:cBhvr>
                                        <p:cTn id="541" dur="500"/>
                                        <p:tgtEl>
                                          <p:spTgt spid="7">
                                            <p:graphicEl>
                                              <a:dgm id="{BF79D778-8765-4902-83AB-573C46479030}"/>
                                            </p:graphicEl>
                                          </p:spTgt>
                                        </p:tgtEl>
                                      </p:cBhvr>
                                    </p:animEffect>
                                  </p:childTnLst>
                                </p:cTn>
                              </p:par>
                              <p:par>
                                <p:cTn id="542" presetID="53" presetClass="entr" presetSubtype="0" fill="hold" grpId="1" nodeType="withEffect">
                                  <p:stCondLst>
                                    <p:cond delay="0"/>
                                  </p:stCondLst>
                                  <p:childTnLst>
                                    <p:set>
                                      <p:cBhvr>
                                        <p:cTn id="543" dur="1" fill="hold">
                                          <p:stCondLst>
                                            <p:cond delay="0"/>
                                          </p:stCondLst>
                                        </p:cTn>
                                        <p:tgtEl>
                                          <p:spTgt spid="7">
                                            <p:graphicEl>
                                              <a:dgm id="{3F03DEA3-6409-4CED-88D5-C9AC5A411945}"/>
                                            </p:graphicEl>
                                          </p:spTgt>
                                        </p:tgtEl>
                                        <p:attrNameLst>
                                          <p:attrName>style.visibility</p:attrName>
                                        </p:attrNameLst>
                                      </p:cBhvr>
                                      <p:to>
                                        <p:strVal val="visible"/>
                                      </p:to>
                                    </p:set>
                                    <p:anim calcmode="lin" valueType="num">
                                      <p:cBhvr>
                                        <p:cTn id="544" dur="500" fill="hold"/>
                                        <p:tgtEl>
                                          <p:spTgt spid="7">
                                            <p:graphicEl>
                                              <a:dgm id="{3F03DEA3-6409-4CED-88D5-C9AC5A411945}"/>
                                            </p:graphicEl>
                                          </p:spTgt>
                                        </p:tgtEl>
                                        <p:attrNameLst>
                                          <p:attrName>ppt_w</p:attrName>
                                        </p:attrNameLst>
                                      </p:cBhvr>
                                      <p:tavLst>
                                        <p:tav tm="0">
                                          <p:val>
                                            <p:fltVal val="0"/>
                                          </p:val>
                                        </p:tav>
                                        <p:tav tm="100000">
                                          <p:val>
                                            <p:strVal val="#ppt_w"/>
                                          </p:val>
                                        </p:tav>
                                      </p:tavLst>
                                    </p:anim>
                                    <p:anim calcmode="lin" valueType="num">
                                      <p:cBhvr>
                                        <p:cTn id="545" dur="500" fill="hold"/>
                                        <p:tgtEl>
                                          <p:spTgt spid="7">
                                            <p:graphicEl>
                                              <a:dgm id="{3F03DEA3-6409-4CED-88D5-C9AC5A411945}"/>
                                            </p:graphicEl>
                                          </p:spTgt>
                                        </p:tgtEl>
                                        <p:attrNameLst>
                                          <p:attrName>ppt_h</p:attrName>
                                        </p:attrNameLst>
                                      </p:cBhvr>
                                      <p:tavLst>
                                        <p:tav tm="0">
                                          <p:val>
                                            <p:fltVal val="0"/>
                                          </p:val>
                                        </p:tav>
                                        <p:tav tm="100000">
                                          <p:val>
                                            <p:strVal val="#ppt_h"/>
                                          </p:val>
                                        </p:tav>
                                      </p:tavLst>
                                    </p:anim>
                                    <p:animEffect transition="in" filter="fade">
                                      <p:cBhvr>
                                        <p:cTn id="546" dur="500"/>
                                        <p:tgtEl>
                                          <p:spTgt spid="7">
                                            <p:graphicEl>
                                              <a:dgm id="{3F03DEA3-6409-4CED-88D5-C9AC5A411945}"/>
                                            </p:graphicEl>
                                          </p:spTgt>
                                        </p:tgtEl>
                                      </p:cBhvr>
                                    </p:animEffect>
                                  </p:childTnLst>
                                </p:cTn>
                              </p:par>
                            </p:childTnLst>
                          </p:cTn>
                        </p:par>
                      </p:childTnLst>
                    </p:cTn>
                  </p:par>
                  <p:par>
                    <p:cTn id="547" fill="hold">
                      <p:stCondLst>
                        <p:cond delay="indefinite"/>
                      </p:stCondLst>
                      <p:childTnLst>
                        <p:par>
                          <p:cTn id="548" fill="hold">
                            <p:stCondLst>
                              <p:cond delay="0"/>
                            </p:stCondLst>
                            <p:childTnLst>
                              <p:par>
                                <p:cTn id="549" presetID="53" presetClass="entr" presetSubtype="0" fill="hold" grpId="1" nodeType="clickEffect">
                                  <p:stCondLst>
                                    <p:cond delay="0"/>
                                  </p:stCondLst>
                                  <p:childTnLst>
                                    <p:set>
                                      <p:cBhvr>
                                        <p:cTn id="550" dur="1" fill="hold">
                                          <p:stCondLst>
                                            <p:cond delay="0"/>
                                          </p:stCondLst>
                                        </p:cTn>
                                        <p:tgtEl>
                                          <p:spTgt spid="7">
                                            <p:graphicEl>
                                              <a:dgm id="{535CD7CB-07C7-42E1-9100-0E09506BEC5D}"/>
                                            </p:graphicEl>
                                          </p:spTgt>
                                        </p:tgtEl>
                                        <p:attrNameLst>
                                          <p:attrName>style.visibility</p:attrName>
                                        </p:attrNameLst>
                                      </p:cBhvr>
                                      <p:to>
                                        <p:strVal val="visible"/>
                                      </p:to>
                                    </p:set>
                                    <p:anim calcmode="lin" valueType="num">
                                      <p:cBhvr>
                                        <p:cTn id="551" dur="500" fill="hold"/>
                                        <p:tgtEl>
                                          <p:spTgt spid="7">
                                            <p:graphicEl>
                                              <a:dgm id="{535CD7CB-07C7-42E1-9100-0E09506BEC5D}"/>
                                            </p:graphicEl>
                                          </p:spTgt>
                                        </p:tgtEl>
                                        <p:attrNameLst>
                                          <p:attrName>ppt_w</p:attrName>
                                        </p:attrNameLst>
                                      </p:cBhvr>
                                      <p:tavLst>
                                        <p:tav tm="0">
                                          <p:val>
                                            <p:fltVal val="0"/>
                                          </p:val>
                                        </p:tav>
                                        <p:tav tm="100000">
                                          <p:val>
                                            <p:strVal val="#ppt_w"/>
                                          </p:val>
                                        </p:tav>
                                      </p:tavLst>
                                    </p:anim>
                                    <p:anim calcmode="lin" valueType="num">
                                      <p:cBhvr>
                                        <p:cTn id="552" dur="500" fill="hold"/>
                                        <p:tgtEl>
                                          <p:spTgt spid="7">
                                            <p:graphicEl>
                                              <a:dgm id="{535CD7CB-07C7-42E1-9100-0E09506BEC5D}"/>
                                            </p:graphicEl>
                                          </p:spTgt>
                                        </p:tgtEl>
                                        <p:attrNameLst>
                                          <p:attrName>ppt_h</p:attrName>
                                        </p:attrNameLst>
                                      </p:cBhvr>
                                      <p:tavLst>
                                        <p:tav tm="0">
                                          <p:val>
                                            <p:fltVal val="0"/>
                                          </p:val>
                                        </p:tav>
                                        <p:tav tm="100000">
                                          <p:val>
                                            <p:strVal val="#ppt_h"/>
                                          </p:val>
                                        </p:tav>
                                      </p:tavLst>
                                    </p:anim>
                                    <p:animEffect transition="in" filter="fade">
                                      <p:cBhvr>
                                        <p:cTn id="553" dur="500"/>
                                        <p:tgtEl>
                                          <p:spTgt spid="7">
                                            <p:graphicEl>
                                              <a:dgm id="{535CD7CB-07C7-42E1-9100-0E09506BEC5D}"/>
                                            </p:graphicEl>
                                          </p:spTgt>
                                        </p:tgtEl>
                                      </p:cBhvr>
                                    </p:animEffect>
                                  </p:childTnLst>
                                </p:cTn>
                              </p:par>
                              <p:par>
                                <p:cTn id="554" presetID="53" presetClass="entr" presetSubtype="0" fill="hold" grpId="1" nodeType="withEffect">
                                  <p:stCondLst>
                                    <p:cond delay="0"/>
                                  </p:stCondLst>
                                  <p:childTnLst>
                                    <p:set>
                                      <p:cBhvr>
                                        <p:cTn id="555" dur="1" fill="hold">
                                          <p:stCondLst>
                                            <p:cond delay="0"/>
                                          </p:stCondLst>
                                        </p:cTn>
                                        <p:tgtEl>
                                          <p:spTgt spid="7">
                                            <p:graphicEl>
                                              <a:dgm id="{1C664E72-74BB-4A58-A62E-3E6145824AFA}"/>
                                            </p:graphicEl>
                                          </p:spTgt>
                                        </p:tgtEl>
                                        <p:attrNameLst>
                                          <p:attrName>style.visibility</p:attrName>
                                        </p:attrNameLst>
                                      </p:cBhvr>
                                      <p:to>
                                        <p:strVal val="visible"/>
                                      </p:to>
                                    </p:set>
                                    <p:anim calcmode="lin" valueType="num">
                                      <p:cBhvr>
                                        <p:cTn id="556" dur="500" fill="hold"/>
                                        <p:tgtEl>
                                          <p:spTgt spid="7">
                                            <p:graphicEl>
                                              <a:dgm id="{1C664E72-74BB-4A58-A62E-3E6145824AFA}"/>
                                            </p:graphicEl>
                                          </p:spTgt>
                                        </p:tgtEl>
                                        <p:attrNameLst>
                                          <p:attrName>ppt_w</p:attrName>
                                        </p:attrNameLst>
                                      </p:cBhvr>
                                      <p:tavLst>
                                        <p:tav tm="0">
                                          <p:val>
                                            <p:fltVal val="0"/>
                                          </p:val>
                                        </p:tav>
                                        <p:tav tm="100000">
                                          <p:val>
                                            <p:strVal val="#ppt_w"/>
                                          </p:val>
                                        </p:tav>
                                      </p:tavLst>
                                    </p:anim>
                                    <p:anim calcmode="lin" valueType="num">
                                      <p:cBhvr>
                                        <p:cTn id="557" dur="500" fill="hold"/>
                                        <p:tgtEl>
                                          <p:spTgt spid="7">
                                            <p:graphicEl>
                                              <a:dgm id="{1C664E72-74BB-4A58-A62E-3E6145824AFA}"/>
                                            </p:graphicEl>
                                          </p:spTgt>
                                        </p:tgtEl>
                                        <p:attrNameLst>
                                          <p:attrName>ppt_h</p:attrName>
                                        </p:attrNameLst>
                                      </p:cBhvr>
                                      <p:tavLst>
                                        <p:tav tm="0">
                                          <p:val>
                                            <p:fltVal val="0"/>
                                          </p:val>
                                        </p:tav>
                                        <p:tav tm="100000">
                                          <p:val>
                                            <p:strVal val="#ppt_h"/>
                                          </p:val>
                                        </p:tav>
                                      </p:tavLst>
                                    </p:anim>
                                    <p:animEffect transition="in" filter="fade">
                                      <p:cBhvr>
                                        <p:cTn id="558" dur="500"/>
                                        <p:tgtEl>
                                          <p:spTgt spid="7">
                                            <p:graphicEl>
                                              <a:dgm id="{1C664E72-74BB-4A58-A62E-3E6145824AFA}"/>
                                            </p:graphicEl>
                                          </p:spTgt>
                                        </p:tgtEl>
                                      </p:cBhvr>
                                    </p:animEffect>
                                  </p:childTnLst>
                                </p:cTn>
                              </p:par>
                            </p:childTnLst>
                          </p:cTn>
                        </p:par>
                      </p:childTnLst>
                    </p:cTn>
                  </p:par>
                  <p:par>
                    <p:cTn id="559" fill="hold">
                      <p:stCondLst>
                        <p:cond delay="indefinite"/>
                      </p:stCondLst>
                      <p:childTnLst>
                        <p:par>
                          <p:cTn id="560" fill="hold">
                            <p:stCondLst>
                              <p:cond delay="0"/>
                            </p:stCondLst>
                            <p:childTnLst>
                              <p:par>
                                <p:cTn id="561" presetID="53" presetClass="entr" presetSubtype="0" fill="hold" grpId="1" nodeType="clickEffect">
                                  <p:stCondLst>
                                    <p:cond delay="0"/>
                                  </p:stCondLst>
                                  <p:childTnLst>
                                    <p:set>
                                      <p:cBhvr>
                                        <p:cTn id="562" dur="1" fill="hold">
                                          <p:stCondLst>
                                            <p:cond delay="0"/>
                                          </p:stCondLst>
                                        </p:cTn>
                                        <p:tgtEl>
                                          <p:spTgt spid="7">
                                            <p:graphicEl>
                                              <a:dgm id="{D3C3EDFE-3BE9-4804-A309-B6B620BD7284}"/>
                                            </p:graphicEl>
                                          </p:spTgt>
                                        </p:tgtEl>
                                        <p:attrNameLst>
                                          <p:attrName>style.visibility</p:attrName>
                                        </p:attrNameLst>
                                      </p:cBhvr>
                                      <p:to>
                                        <p:strVal val="visible"/>
                                      </p:to>
                                    </p:set>
                                    <p:anim calcmode="lin" valueType="num">
                                      <p:cBhvr>
                                        <p:cTn id="563" dur="500" fill="hold"/>
                                        <p:tgtEl>
                                          <p:spTgt spid="7">
                                            <p:graphicEl>
                                              <a:dgm id="{D3C3EDFE-3BE9-4804-A309-B6B620BD7284}"/>
                                            </p:graphicEl>
                                          </p:spTgt>
                                        </p:tgtEl>
                                        <p:attrNameLst>
                                          <p:attrName>ppt_w</p:attrName>
                                        </p:attrNameLst>
                                      </p:cBhvr>
                                      <p:tavLst>
                                        <p:tav tm="0">
                                          <p:val>
                                            <p:fltVal val="0"/>
                                          </p:val>
                                        </p:tav>
                                        <p:tav tm="100000">
                                          <p:val>
                                            <p:strVal val="#ppt_w"/>
                                          </p:val>
                                        </p:tav>
                                      </p:tavLst>
                                    </p:anim>
                                    <p:anim calcmode="lin" valueType="num">
                                      <p:cBhvr>
                                        <p:cTn id="564" dur="500" fill="hold"/>
                                        <p:tgtEl>
                                          <p:spTgt spid="7">
                                            <p:graphicEl>
                                              <a:dgm id="{D3C3EDFE-3BE9-4804-A309-B6B620BD7284}"/>
                                            </p:graphicEl>
                                          </p:spTgt>
                                        </p:tgtEl>
                                        <p:attrNameLst>
                                          <p:attrName>ppt_h</p:attrName>
                                        </p:attrNameLst>
                                      </p:cBhvr>
                                      <p:tavLst>
                                        <p:tav tm="0">
                                          <p:val>
                                            <p:fltVal val="0"/>
                                          </p:val>
                                        </p:tav>
                                        <p:tav tm="100000">
                                          <p:val>
                                            <p:strVal val="#ppt_h"/>
                                          </p:val>
                                        </p:tav>
                                      </p:tavLst>
                                    </p:anim>
                                    <p:animEffect transition="in" filter="fade">
                                      <p:cBhvr>
                                        <p:cTn id="565" dur="500"/>
                                        <p:tgtEl>
                                          <p:spTgt spid="7">
                                            <p:graphicEl>
                                              <a:dgm id="{D3C3EDFE-3BE9-4804-A309-B6B620BD7284}"/>
                                            </p:graphicEl>
                                          </p:spTgt>
                                        </p:tgtEl>
                                      </p:cBhvr>
                                    </p:animEffect>
                                  </p:childTnLst>
                                </p:cTn>
                              </p:par>
                              <p:par>
                                <p:cTn id="566" presetID="53" presetClass="entr" presetSubtype="0" fill="hold" grpId="1" nodeType="withEffect">
                                  <p:stCondLst>
                                    <p:cond delay="0"/>
                                  </p:stCondLst>
                                  <p:childTnLst>
                                    <p:set>
                                      <p:cBhvr>
                                        <p:cTn id="567" dur="1" fill="hold">
                                          <p:stCondLst>
                                            <p:cond delay="0"/>
                                          </p:stCondLst>
                                        </p:cTn>
                                        <p:tgtEl>
                                          <p:spTgt spid="7">
                                            <p:graphicEl>
                                              <a:dgm id="{7602FE6A-1FAA-4244-AA96-032A90A5D277}"/>
                                            </p:graphicEl>
                                          </p:spTgt>
                                        </p:tgtEl>
                                        <p:attrNameLst>
                                          <p:attrName>style.visibility</p:attrName>
                                        </p:attrNameLst>
                                      </p:cBhvr>
                                      <p:to>
                                        <p:strVal val="visible"/>
                                      </p:to>
                                    </p:set>
                                    <p:anim calcmode="lin" valueType="num">
                                      <p:cBhvr>
                                        <p:cTn id="568" dur="500" fill="hold"/>
                                        <p:tgtEl>
                                          <p:spTgt spid="7">
                                            <p:graphicEl>
                                              <a:dgm id="{7602FE6A-1FAA-4244-AA96-032A90A5D277}"/>
                                            </p:graphicEl>
                                          </p:spTgt>
                                        </p:tgtEl>
                                        <p:attrNameLst>
                                          <p:attrName>ppt_w</p:attrName>
                                        </p:attrNameLst>
                                      </p:cBhvr>
                                      <p:tavLst>
                                        <p:tav tm="0">
                                          <p:val>
                                            <p:fltVal val="0"/>
                                          </p:val>
                                        </p:tav>
                                        <p:tav tm="100000">
                                          <p:val>
                                            <p:strVal val="#ppt_w"/>
                                          </p:val>
                                        </p:tav>
                                      </p:tavLst>
                                    </p:anim>
                                    <p:anim calcmode="lin" valueType="num">
                                      <p:cBhvr>
                                        <p:cTn id="569" dur="500" fill="hold"/>
                                        <p:tgtEl>
                                          <p:spTgt spid="7">
                                            <p:graphicEl>
                                              <a:dgm id="{7602FE6A-1FAA-4244-AA96-032A90A5D277}"/>
                                            </p:graphicEl>
                                          </p:spTgt>
                                        </p:tgtEl>
                                        <p:attrNameLst>
                                          <p:attrName>ppt_h</p:attrName>
                                        </p:attrNameLst>
                                      </p:cBhvr>
                                      <p:tavLst>
                                        <p:tav tm="0">
                                          <p:val>
                                            <p:fltVal val="0"/>
                                          </p:val>
                                        </p:tav>
                                        <p:tav tm="100000">
                                          <p:val>
                                            <p:strVal val="#ppt_h"/>
                                          </p:val>
                                        </p:tav>
                                      </p:tavLst>
                                    </p:anim>
                                    <p:animEffect transition="in" filter="fade">
                                      <p:cBhvr>
                                        <p:cTn id="570" dur="500"/>
                                        <p:tgtEl>
                                          <p:spTgt spid="7">
                                            <p:graphicEl>
                                              <a:dgm id="{7602FE6A-1FAA-4244-AA96-032A90A5D277}"/>
                                            </p:graphicEl>
                                          </p:spTgt>
                                        </p:tgtEl>
                                      </p:cBhvr>
                                    </p:animEffect>
                                  </p:childTnLst>
                                </p:cTn>
                              </p:par>
                            </p:childTnLst>
                          </p:cTn>
                        </p:par>
                      </p:childTnLst>
                    </p:cTn>
                  </p:par>
                  <p:par>
                    <p:cTn id="571" fill="hold">
                      <p:stCondLst>
                        <p:cond delay="indefinite"/>
                      </p:stCondLst>
                      <p:childTnLst>
                        <p:par>
                          <p:cTn id="572" fill="hold">
                            <p:stCondLst>
                              <p:cond delay="0"/>
                            </p:stCondLst>
                            <p:childTnLst>
                              <p:par>
                                <p:cTn id="573" presetID="53" presetClass="entr" presetSubtype="0" fill="hold" grpId="1" nodeType="clickEffect">
                                  <p:stCondLst>
                                    <p:cond delay="0"/>
                                  </p:stCondLst>
                                  <p:childTnLst>
                                    <p:set>
                                      <p:cBhvr>
                                        <p:cTn id="574" dur="1" fill="hold">
                                          <p:stCondLst>
                                            <p:cond delay="0"/>
                                          </p:stCondLst>
                                        </p:cTn>
                                        <p:tgtEl>
                                          <p:spTgt spid="7">
                                            <p:graphicEl>
                                              <a:dgm id="{6533DA50-D78C-4B18-BAD9-A0B992BE0A2C}"/>
                                            </p:graphicEl>
                                          </p:spTgt>
                                        </p:tgtEl>
                                        <p:attrNameLst>
                                          <p:attrName>style.visibility</p:attrName>
                                        </p:attrNameLst>
                                      </p:cBhvr>
                                      <p:to>
                                        <p:strVal val="visible"/>
                                      </p:to>
                                    </p:set>
                                    <p:anim calcmode="lin" valueType="num">
                                      <p:cBhvr>
                                        <p:cTn id="575" dur="500" fill="hold"/>
                                        <p:tgtEl>
                                          <p:spTgt spid="7">
                                            <p:graphicEl>
                                              <a:dgm id="{6533DA50-D78C-4B18-BAD9-A0B992BE0A2C}"/>
                                            </p:graphicEl>
                                          </p:spTgt>
                                        </p:tgtEl>
                                        <p:attrNameLst>
                                          <p:attrName>ppt_w</p:attrName>
                                        </p:attrNameLst>
                                      </p:cBhvr>
                                      <p:tavLst>
                                        <p:tav tm="0">
                                          <p:val>
                                            <p:fltVal val="0"/>
                                          </p:val>
                                        </p:tav>
                                        <p:tav tm="100000">
                                          <p:val>
                                            <p:strVal val="#ppt_w"/>
                                          </p:val>
                                        </p:tav>
                                      </p:tavLst>
                                    </p:anim>
                                    <p:anim calcmode="lin" valueType="num">
                                      <p:cBhvr>
                                        <p:cTn id="576" dur="500" fill="hold"/>
                                        <p:tgtEl>
                                          <p:spTgt spid="7">
                                            <p:graphicEl>
                                              <a:dgm id="{6533DA50-D78C-4B18-BAD9-A0B992BE0A2C}"/>
                                            </p:graphicEl>
                                          </p:spTgt>
                                        </p:tgtEl>
                                        <p:attrNameLst>
                                          <p:attrName>ppt_h</p:attrName>
                                        </p:attrNameLst>
                                      </p:cBhvr>
                                      <p:tavLst>
                                        <p:tav tm="0">
                                          <p:val>
                                            <p:fltVal val="0"/>
                                          </p:val>
                                        </p:tav>
                                        <p:tav tm="100000">
                                          <p:val>
                                            <p:strVal val="#ppt_h"/>
                                          </p:val>
                                        </p:tav>
                                      </p:tavLst>
                                    </p:anim>
                                    <p:animEffect transition="in" filter="fade">
                                      <p:cBhvr>
                                        <p:cTn id="577" dur="500"/>
                                        <p:tgtEl>
                                          <p:spTgt spid="7">
                                            <p:graphicEl>
                                              <a:dgm id="{6533DA50-D78C-4B18-BAD9-A0B992BE0A2C}"/>
                                            </p:graphicEl>
                                          </p:spTgt>
                                        </p:tgtEl>
                                      </p:cBhvr>
                                    </p:animEffect>
                                  </p:childTnLst>
                                </p:cTn>
                              </p:par>
                              <p:par>
                                <p:cTn id="578" presetID="53" presetClass="entr" presetSubtype="0" fill="hold" grpId="1" nodeType="withEffect">
                                  <p:stCondLst>
                                    <p:cond delay="0"/>
                                  </p:stCondLst>
                                  <p:childTnLst>
                                    <p:set>
                                      <p:cBhvr>
                                        <p:cTn id="579" dur="1" fill="hold">
                                          <p:stCondLst>
                                            <p:cond delay="0"/>
                                          </p:stCondLst>
                                        </p:cTn>
                                        <p:tgtEl>
                                          <p:spTgt spid="7">
                                            <p:graphicEl>
                                              <a:dgm id="{00EE438D-6259-4A2E-A44C-2C7AEEF7718B}"/>
                                            </p:graphicEl>
                                          </p:spTgt>
                                        </p:tgtEl>
                                        <p:attrNameLst>
                                          <p:attrName>style.visibility</p:attrName>
                                        </p:attrNameLst>
                                      </p:cBhvr>
                                      <p:to>
                                        <p:strVal val="visible"/>
                                      </p:to>
                                    </p:set>
                                    <p:anim calcmode="lin" valueType="num">
                                      <p:cBhvr>
                                        <p:cTn id="580" dur="500" fill="hold"/>
                                        <p:tgtEl>
                                          <p:spTgt spid="7">
                                            <p:graphicEl>
                                              <a:dgm id="{00EE438D-6259-4A2E-A44C-2C7AEEF7718B}"/>
                                            </p:graphicEl>
                                          </p:spTgt>
                                        </p:tgtEl>
                                        <p:attrNameLst>
                                          <p:attrName>ppt_w</p:attrName>
                                        </p:attrNameLst>
                                      </p:cBhvr>
                                      <p:tavLst>
                                        <p:tav tm="0">
                                          <p:val>
                                            <p:fltVal val="0"/>
                                          </p:val>
                                        </p:tav>
                                        <p:tav tm="100000">
                                          <p:val>
                                            <p:strVal val="#ppt_w"/>
                                          </p:val>
                                        </p:tav>
                                      </p:tavLst>
                                    </p:anim>
                                    <p:anim calcmode="lin" valueType="num">
                                      <p:cBhvr>
                                        <p:cTn id="581" dur="500" fill="hold"/>
                                        <p:tgtEl>
                                          <p:spTgt spid="7">
                                            <p:graphicEl>
                                              <a:dgm id="{00EE438D-6259-4A2E-A44C-2C7AEEF7718B}"/>
                                            </p:graphicEl>
                                          </p:spTgt>
                                        </p:tgtEl>
                                        <p:attrNameLst>
                                          <p:attrName>ppt_h</p:attrName>
                                        </p:attrNameLst>
                                      </p:cBhvr>
                                      <p:tavLst>
                                        <p:tav tm="0">
                                          <p:val>
                                            <p:fltVal val="0"/>
                                          </p:val>
                                        </p:tav>
                                        <p:tav tm="100000">
                                          <p:val>
                                            <p:strVal val="#ppt_h"/>
                                          </p:val>
                                        </p:tav>
                                      </p:tavLst>
                                    </p:anim>
                                    <p:animEffect transition="in" filter="fade">
                                      <p:cBhvr>
                                        <p:cTn id="582" dur="500"/>
                                        <p:tgtEl>
                                          <p:spTgt spid="7">
                                            <p:graphicEl>
                                              <a:dgm id="{00EE438D-6259-4A2E-A44C-2C7AEEF7718B}"/>
                                            </p:graphicEl>
                                          </p:spTgt>
                                        </p:tgtEl>
                                      </p:cBhvr>
                                    </p:animEffect>
                                  </p:childTnLst>
                                </p:cTn>
                              </p:par>
                            </p:childTnLst>
                          </p:cTn>
                        </p:par>
                      </p:childTnLst>
                    </p:cTn>
                  </p:par>
                  <p:par>
                    <p:cTn id="583" fill="hold">
                      <p:stCondLst>
                        <p:cond delay="indefinite"/>
                      </p:stCondLst>
                      <p:childTnLst>
                        <p:par>
                          <p:cTn id="584" fill="hold">
                            <p:stCondLst>
                              <p:cond delay="0"/>
                            </p:stCondLst>
                            <p:childTnLst>
                              <p:par>
                                <p:cTn id="585" presetID="53" presetClass="entr" presetSubtype="0" fill="hold" grpId="1" nodeType="clickEffect">
                                  <p:stCondLst>
                                    <p:cond delay="0"/>
                                  </p:stCondLst>
                                  <p:childTnLst>
                                    <p:set>
                                      <p:cBhvr>
                                        <p:cTn id="586" dur="1" fill="hold">
                                          <p:stCondLst>
                                            <p:cond delay="0"/>
                                          </p:stCondLst>
                                        </p:cTn>
                                        <p:tgtEl>
                                          <p:spTgt spid="7">
                                            <p:graphicEl>
                                              <a:dgm id="{C41B54C2-02F8-49D3-AF37-67534C6CBCD6}"/>
                                            </p:graphicEl>
                                          </p:spTgt>
                                        </p:tgtEl>
                                        <p:attrNameLst>
                                          <p:attrName>style.visibility</p:attrName>
                                        </p:attrNameLst>
                                      </p:cBhvr>
                                      <p:to>
                                        <p:strVal val="visible"/>
                                      </p:to>
                                    </p:set>
                                    <p:anim calcmode="lin" valueType="num">
                                      <p:cBhvr>
                                        <p:cTn id="587" dur="500" fill="hold"/>
                                        <p:tgtEl>
                                          <p:spTgt spid="7">
                                            <p:graphicEl>
                                              <a:dgm id="{C41B54C2-02F8-49D3-AF37-67534C6CBCD6}"/>
                                            </p:graphicEl>
                                          </p:spTgt>
                                        </p:tgtEl>
                                        <p:attrNameLst>
                                          <p:attrName>ppt_w</p:attrName>
                                        </p:attrNameLst>
                                      </p:cBhvr>
                                      <p:tavLst>
                                        <p:tav tm="0">
                                          <p:val>
                                            <p:fltVal val="0"/>
                                          </p:val>
                                        </p:tav>
                                        <p:tav tm="100000">
                                          <p:val>
                                            <p:strVal val="#ppt_w"/>
                                          </p:val>
                                        </p:tav>
                                      </p:tavLst>
                                    </p:anim>
                                    <p:anim calcmode="lin" valueType="num">
                                      <p:cBhvr>
                                        <p:cTn id="588" dur="500" fill="hold"/>
                                        <p:tgtEl>
                                          <p:spTgt spid="7">
                                            <p:graphicEl>
                                              <a:dgm id="{C41B54C2-02F8-49D3-AF37-67534C6CBCD6}"/>
                                            </p:graphicEl>
                                          </p:spTgt>
                                        </p:tgtEl>
                                        <p:attrNameLst>
                                          <p:attrName>ppt_h</p:attrName>
                                        </p:attrNameLst>
                                      </p:cBhvr>
                                      <p:tavLst>
                                        <p:tav tm="0">
                                          <p:val>
                                            <p:fltVal val="0"/>
                                          </p:val>
                                        </p:tav>
                                        <p:tav tm="100000">
                                          <p:val>
                                            <p:strVal val="#ppt_h"/>
                                          </p:val>
                                        </p:tav>
                                      </p:tavLst>
                                    </p:anim>
                                    <p:animEffect transition="in" filter="fade">
                                      <p:cBhvr>
                                        <p:cTn id="589" dur="500"/>
                                        <p:tgtEl>
                                          <p:spTgt spid="7">
                                            <p:graphicEl>
                                              <a:dgm id="{C41B54C2-02F8-49D3-AF37-67534C6CBCD6}"/>
                                            </p:graphicEl>
                                          </p:spTgt>
                                        </p:tgtEl>
                                      </p:cBhvr>
                                    </p:animEffect>
                                  </p:childTnLst>
                                </p:cTn>
                              </p:par>
                              <p:par>
                                <p:cTn id="590" presetID="53" presetClass="entr" presetSubtype="0" fill="hold" grpId="1" nodeType="withEffect">
                                  <p:stCondLst>
                                    <p:cond delay="0"/>
                                  </p:stCondLst>
                                  <p:childTnLst>
                                    <p:set>
                                      <p:cBhvr>
                                        <p:cTn id="591" dur="1" fill="hold">
                                          <p:stCondLst>
                                            <p:cond delay="0"/>
                                          </p:stCondLst>
                                        </p:cTn>
                                        <p:tgtEl>
                                          <p:spTgt spid="7">
                                            <p:graphicEl>
                                              <a:dgm id="{E2356BFF-F7FC-4C91-8096-AFB4E26F8659}"/>
                                            </p:graphicEl>
                                          </p:spTgt>
                                        </p:tgtEl>
                                        <p:attrNameLst>
                                          <p:attrName>style.visibility</p:attrName>
                                        </p:attrNameLst>
                                      </p:cBhvr>
                                      <p:to>
                                        <p:strVal val="visible"/>
                                      </p:to>
                                    </p:set>
                                    <p:anim calcmode="lin" valueType="num">
                                      <p:cBhvr>
                                        <p:cTn id="592" dur="500" fill="hold"/>
                                        <p:tgtEl>
                                          <p:spTgt spid="7">
                                            <p:graphicEl>
                                              <a:dgm id="{E2356BFF-F7FC-4C91-8096-AFB4E26F8659}"/>
                                            </p:graphicEl>
                                          </p:spTgt>
                                        </p:tgtEl>
                                        <p:attrNameLst>
                                          <p:attrName>ppt_w</p:attrName>
                                        </p:attrNameLst>
                                      </p:cBhvr>
                                      <p:tavLst>
                                        <p:tav tm="0">
                                          <p:val>
                                            <p:fltVal val="0"/>
                                          </p:val>
                                        </p:tav>
                                        <p:tav tm="100000">
                                          <p:val>
                                            <p:strVal val="#ppt_w"/>
                                          </p:val>
                                        </p:tav>
                                      </p:tavLst>
                                    </p:anim>
                                    <p:anim calcmode="lin" valueType="num">
                                      <p:cBhvr>
                                        <p:cTn id="593" dur="500" fill="hold"/>
                                        <p:tgtEl>
                                          <p:spTgt spid="7">
                                            <p:graphicEl>
                                              <a:dgm id="{E2356BFF-F7FC-4C91-8096-AFB4E26F8659}"/>
                                            </p:graphicEl>
                                          </p:spTgt>
                                        </p:tgtEl>
                                        <p:attrNameLst>
                                          <p:attrName>ppt_h</p:attrName>
                                        </p:attrNameLst>
                                      </p:cBhvr>
                                      <p:tavLst>
                                        <p:tav tm="0">
                                          <p:val>
                                            <p:fltVal val="0"/>
                                          </p:val>
                                        </p:tav>
                                        <p:tav tm="100000">
                                          <p:val>
                                            <p:strVal val="#ppt_h"/>
                                          </p:val>
                                        </p:tav>
                                      </p:tavLst>
                                    </p:anim>
                                    <p:animEffect transition="in" filter="fade">
                                      <p:cBhvr>
                                        <p:cTn id="594" dur="500"/>
                                        <p:tgtEl>
                                          <p:spTgt spid="7">
                                            <p:graphicEl>
                                              <a:dgm id="{E2356BFF-F7FC-4C91-8096-AFB4E26F8659}"/>
                                            </p:graphicEl>
                                          </p:spTgt>
                                        </p:tgtEl>
                                      </p:cBhvr>
                                    </p:animEffect>
                                  </p:childTnLst>
                                </p:cTn>
                              </p:par>
                            </p:childTnLst>
                          </p:cTn>
                        </p:par>
                      </p:childTnLst>
                    </p:cTn>
                  </p:par>
                  <p:par>
                    <p:cTn id="595" fill="hold">
                      <p:stCondLst>
                        <p:cond delay="indefinite"/>
                      </p:stCondLst>
                      <p:childTnLst>
                        <p:par>
                          <p:cTn id="596" fill="hold">
                            <p:stCondLst>
                              <p:cond delay="0"/>
                            </p:stCondLst>
                            <p:childTnLst>
                              <p:par>
                                <p:cTn id="597" presetID="53" presetClass="entr" presetSubtype="0" fill="hold" grpId="1" nodeType="clickEffect">
                                  <p:stCondLst>
                                    <p:cond delay="0"/>
                                  </p:stCondLst>
                                  <p:childTnLst>
                                    <p:set>
                                      <p:cBhvr>
                                        <p:cTn id="598" dur="1" fill="hold">
                                          <p:stCondLst>
                                            <p:cond delay="0"/>
                                          </p:stCondLst>
                                        </p:cTn>
                                        <p:tgtEl>
                                          <p:spTgt spid="7">
                                            <p:graphicEl>
                                              <a:dgm id="{C9CA38DC-C04F-4135-BC1B-3AB25CC47BF1}"/>
                                            </p:graphicEl>
                                          </p:spTgt>
                                        </p:tgtEl>
                                        <p:attrNameLst>
                                          <p:attrName>style.visibility</p:attrName>
                                        </p:attrNameLst>
                                      </p:cBhvr>
                                      <p:to>
                                        <p:strVal val="visible"/>
                                      </p:to>
                                    </p:set>
                                    <p:anim calcmode="lin" valueType="num">
                                      <p:cBhvr>
                                        <p:cTn id="599" dur="500" fill="hold"/>
                                        <p:tgtEl>
                                          <p:spTgt spid="7">
                                            <p:graphicEl>
                                              <a:dgm id="{C9CA38DC-C04F-4135-BC1B-3AB25CC47BF1}"/>
                                            </p:graphicEl>
                                          </p:spTgt>
                                        </p:tgtEl>
                                        <p:attrNameLst>
                                          <p:attrName>ppt_w</p:attrName>
                                        </p:attrNameLst>
                                      </p:cBhvr>
                                      <p:tavLst>
                                        <p:tav tm="0">
                                          <p:val>
                                            <p:fltVal val="0"/>
                                          </p:val>
                                        </p:tav>
                                        <p:tav tm="100000">
                                          <p:val>
                                            <p:strVal val="#ppt_w"/>
                                          </p:val>
                                        </p:tav>
                                      </p:tavLst>
                                    </p:anim>
                                    <p:anim calcmode="lin" valueType="num">
                                      <p:cBhvr>
                                        <p:cTn id="600" dur="500" fill="hold"/>
                                        <p:tgtEl>
                                          <p:spTgt spid="7">
                                            <p:graphicEl>
                                              <a:dgm id="{C9CA38DC-C04F-4135-BC1B-3AB25CC47BF1}"/>
                                            </p:graphicEl>
                                          </p:spTgt>
                                        </p:tgtEl>
                                        <p:attrNameLst>
                                          <p:attrName>ppt_h</p:attrName>
                                        </p:attrNameLst>
                                      </p:cBhvr>
                                      <p:tavLst>
                                        <p:tav tm="0">
                                          <p:val>
                                            <p:fltVal val="0"/>
                                          </p:val>
                                        </p:tav>
                                        <p:tav tm="100000">
                                          <p:val>
                                            <p:strVal val="#ppt_h"/>
                                          </p:val>
                                        </p:tav>
                                      </p:tavLst>
                                    </p:anim>
                                    <p:animEffect transition="in" filter="fade">
                                      <p:cBhvr>
                                        <p:cTn id="601" dur="500"/>
                                        <p:tgtEl>
                                          <p:spTgt spid="7">
                                            <p:graphicEl>
                                              <a:dgm id="{C9CA38DC-C04F-4135-BC1B-3AB25CC47BF1}"/>
                                            </p:graphicEl>
                                          </p:spTgt>
                                        </p:tgtEl>
                                      </p:cBhvr>
                                    </p:animEffect>
                                  </p:childTnLst>
                                </p:cTn>
                              </p:par>
                              <p:par>
                                <p:cTn id="602" presetID="53" presetClass="entr" presetSubtype="0" fill="hold" grpId="1" nodeType="withEffect">
                                  <p:stCondLst>
                                    <p:cond delay="0"/>
                                  </p:stCondLst>
                                  <p:childTnLst>
                                    <p:set>
                                      <p:cBhvr>
                                        <p:cTn id="603" dur="1" fill="hold">
                                          <p:stCondLst>
                                            <p:cond delay="0"/>
                                          </p:stCondLst>
                                        </p:cTn>
                                        <p:tgtEl>
                                          <p:spTgt spid="7">
                                            <p:graphicEl>
                                              <a:dgm id="{0EA23DC0-18FD-4196-8BDB-AE04DB149E53}"/>
                                            </p:graphicEl>
                                          </p:spTgt>
                                        </p:tgtEl>
                                        <p:attrNameLst>
                                          <p:attrName>style.visibility</p:attrName>
                                        </p:attrNameLst>
                                      </p:cBhvr>
                                      <p:to>
                                        <p:strVal val="visible"/>
                                      </p:to>
                                    </p:set>
                                    <p:anim calcmode="lin" valueType="num">
                                      <p:cBhvr>
                                        <p:cTn id="604" dur="500" fill="hold"/>
                                        <p:tgtEl>
                                          <p:spTgt spid="7">
                                            <p:graphicEl>
                                              <a:dgm id="{0EA23DC0-18FD-4196-8BDB-AE04DB149E53}"/>
                                            </p:graphicEl>
                                          </p:spTgt>
                                        </p:tgtEl>
                                        <p:attrNameLst>
                                          <p:attrName>ppt_w</p:attrName>
                                        </p:attrNameLst>
                                      </p:cBhvr>
                                      <p:tavLst>
                                        <p:tav tm="0">
                                          <p:val>
                                            <p:fltVal val="0"/>
                                          </p:val>
                                        </p:tav>
                                        <p:tav tm="100000">
                                          <p:val>
                                            <p:strVal val="#ppt_w"/>
                                          </p:val>
                                        </p:tav>
                                      </p:tavLst>
                                    </p:anim>
                                    <p:anim calcmode="lin" valueType="num">
                                      <p:cBhvr>
                                        <p:cTn id="605" dur="500" fill="hold"/>
                                        <p:tgtEl>
                                          <p:spTgt spid="7">
                                            <p:graphicEl>
                                              <a:dgm id="{0EA23DC0-18FD-4196-8BDB-AE04DB149E53}"/>
                                            </p:graphicEl>
                                          </p:spTgt>
                                        </p:tgtEl>
                                        <p:attrNameLst>
                                          <p:attrName>ppt_h</p:attrName>
                                        </p:attrNameLst>
                                      </p:cBhvr>
                                      <p:tavLst>
                                        <p:tav tm="0">
                                          <p:val>
                                            <p:fltVal val="0"/>
                                          </p:val>
                                        </p:tav>
                                        <p:tav tm="100000">
                                          <p:val>
                                            <p:strVal val="#ppt_h"/>
                                          </p:val>
                                        </p:tav>
                                      </p:tavLst>
                                    </p:anim>
                                    <p:animEffect transition="in" filter="fade">
                                      <p:cBhvr>
                                        <p:cTn id="606" dur="500"/>
                                        <p:tgtEl>
                                          <p:spTgt spid="7">
                                            <p:graphicEl>
                                              <a:dgm id="{0EA23DC0-18FD-4196-8BDB-AE04DB149E53}"/>
                                            </p:graphicEl>
                                          </p:spTgt>
                                        </p:tgtEl>
                                      </p:cBhvr>
                                    </p:animEffect>
                                  </p:childTnLst>
                                </p:cTn>
                              </p:par>
                            </p:childTnLst>
                          </p:cTn>
                        </p:par>
                      </p:childTnLst>
                    </p:cTn>
                  </p:par>
                  <p:par>
                    <p:cTn id="607" fill="hold">
                      <p:stCondLst>
                        <p:cond delay="indefinite"/>
                      </p:stCondLst>
                      <p:childTnLst>
                        <p:par>
                          <p:cTn id="608" fill="hold">
                            <p:stCondLst>
                              <p:cond delay="0"/>
                            </p:stCondLst>
                            <p:childTnLst>
                              <p:par>
                                <p:cTn id="609" presetID="53" presetClass="entr" presetSubtype="0" fill="hold" grpId="1" nodeType="clickEffect">
                                  <p:stCondLst>
                                    <p:cond delay="0"/>
                                  </p:stCondLst>
                                  <p:childTnLst>
                                    <p:set>
                                      <p:cBhvr>
                                        <p:cTn id="610" dur="1" fill="hold">
                                          <p:stCondLst>
                                            <p:cond delay="0"/>
                                          </p:stCondLst>
                                        </p:cTn>
                                        <p:tgtEl>
                                          <p:spTgt spid="7">
                                            <p:graphicEl>
                                              <a:dgm id="{A49383BC-E7D1-49E2-B0FA-A98E8A793213}"/>
                                            </p:graphicEl>
                                          </p:spTgt>
                                        </p:tgtEl>
                                        <p:attrNameLst>
                                          <p:attrName>style.visibility</p:attrName>
                                        </p:attrNameLst>
                                      </p:cBhvr>
                                      <p:to>
                                        <p:strVal val="visible"/>
                                      </p:to>
                                    </p:set>
                                    <p:anim calcmode="lin" valueType="num">
                                      <p:cBhvr>
                                        <p:cTn id="611" dur="500" fill="hold"/>
                                        <p:tgtEl>
                                          <p:spTgt spid="7">
                                            <p:graphicEl>
                                              <a:dgm id="{A49383BC-E7D1-49E2-B0FA-A98E8A793213}"/>
                                            </p:graphicEl>
                                          </p:spTgt>
                                        </p:tgtEl>
                                        <p:attrNameLst>
                                          <p:attrName>ppt_w</p:attrName>
                                        </p:attrNameLst>
                                      </p:cBhvr>
                                      <p:tavLst>
                                        <p:tav tm="0">
                                          <p:val>
                                            <p:fltVal val="0"/>
                                          </p:val>
                                        </p:tav>
                                        <p:tav tm="100000">
                                          <p:val>
                                            <p:strVal val="#ppt_w"/>
                                          </p:val>
                                        </p:tav>
                                      </p:tavLst>
                                    </p:anim>
                                    <p:anim calcmode="lin" valueType="num">
                                      <p:cBhvr>
                                        <p:cTn id="612" dur="500" fill="hold"/>
                                        <p:tgtEl>
                                          <p:spTgt spid="7">
                                            <p:graphicEl>
                                              <a:dgm id="{A49383BC-E7D1-49E2-B0FA-A98E8A793213}"/>
                                            </p:graphicEl>
                                          </p:spTgt>
                                        </p:tgtEl>
                                        <p:attrNameLst>
                                          <p:attrName>ppt_h</p:attrName>
                                        </p:attrNameLst>
                                      </p:cBhvr>
                                      <p:tavLst>
                                        <p:tav tm="0">
                                          <p:val>
                                            <p:fltVal val="0"/>
                                          </p:val>
                                        </p:tav>
                                        <p:tav tm="100000">
                                          <p:val>
                                            <p:strVal val="#ppt_h"/>
                                          </p:val>
                                        </p:tav>
                                      </p:tavLst>
                                    </p:anim>
                                    <p:animEffect transition="in" filter="fade">
                                      <p:cBhvr>
                                        <p:cTn id="613" dur="500"/>
                                        <p:tgtEl>
                                          <p:spTgt spid="7">
                                            <p:graphicEl>
                                              <a:dgm id="{A49383BC-E7D1-49E2-B0FA-A98E8A793213}"/>
                                            </p:graphicEl>
                                          </p:spTgt>
                                        </p:tgtEl>
                                      </p:cBhvr>
                                    </p:animEffect>
                                  </p:childTnLst>
                                </p:cTn>
                              </p:par>
                              <p:par>
                                <p:cTn id="614" presetID="53" presetClass="entr" presetSubtype="0" fill="hold" grpId="1" nodeType="withEffect">
                                  <p:stCondLst>
                                    <p:cond delay="0"/>
                                  </p:stCondLst>
                                  <p:childTnLst>
                                    <p:set>
                                      <p:cBhvr>
                                        <p:cTn id="615" dur="1" fill="hold">
                                          <p:stCondLst>
                                            <p:cond delay="0"/>
                                          </p:stCondLst>
                                        </p:cTn>
                                        <p:tgtEl>
                                          <p:spTgt spid="7">
                                            <p:graphicEl>
                                              <a:dgm id="{C71566D2-A49D-449A-A7D4-76FF94224BF4}"/>
                                            </p:graphicEl>
                                          </p:spTgt>
                                        </p:tgtEl>
                                        <p:attrNameLst>
                                          <p:attrName>style.visibility</p:attrName>
                                        </p:attrNameLst>
                                      </p:cBhvr>
                                      <p:to>
                                        <p:strVal val="visible"/>
                                      </p:to>
                                    </p:set>
                                    <p:anim calcmode="lin" valueType="num">
                                      <p:cBhvr>
                                        <p:cTn id="616" dur="500" fill="hold"/>
                                        <p:tgtEl>
                                          <p:spTgt spid="7">
                                            <p:graphicEl>
                                              <a:dgm id="{C71566D2-A49D-449A-A7D4-76FF94224BF4}"/>
                                            </p:graphicEl>
                                          </p:spTgt>
                                        </p:tgtEl>
                                        <p:attrNameLst>
                                          <p:attrName>ppt_w</p:attrName>
                                        </p:attrNameLst>
                                      </p:cBhvr>
                                      <p:tavLst>
                                        <p:tav tm="0">
                                          <p:val>
                                            <p:fltVal val="0"/>
                                          </p:val>
                                        </p:tav>
                                        <p:tav tm="100000">
                                          <p:val>
                                            <p:strVal val="#ppt_w"/>
                                          </p:val>
                                        </p:tav>
                                      </p:tavLst>
                                    </p:anim>
                                    <p:anim calcmode="lin" valueType="num">
                                      <p:cBhvr>
                                        <p:cTn id="617" dur="500" fill="hold"/>
                                        <p:tgtEl>
                                          <p:spTgt spid="7">
                                            <p:graphicEl>
                                              <a:dgm id="{C71566D2-A49D-449A-A7D4-76FF94224BF4}"/>
                                            </p:graphicEl>
                                          </p:spTgt>
                                        </p:tgtEl>
                                        <p:attrNameLst>
                                          <p:attrName>ppt_h</p:attrName>
                                        </p:attrNameLst>
                                      </p:cBhvr>
                                      <p:tavLst>
                                        <p:tav tm="0">
                                          <p:val>
                                            <p:fltVal val="0"/>
                                          </p:val>
                                        </p:tav>
                                        <p:tav tm="100000">
                                          <p:val>
                                            <p:strVal val="#ppt_h"/>
                                          </p:val>
                                        </p:tav>
                                      </p:tavLst>
                                    </p:anim>
                                    <p:animEffect transition="in" filter="fade">
                                      <p:cBhvr>
                                        <p:cTn id="618" dur="500"/>
                                        <p:tgtEl>
                                          <p:spTgt spid="7">
                                            <p:graphicEl>
                                              <a:dgm id="{C71566D2-A49D-449A-A7D4-76FF94224BF4}"/>
                                            </p:graphicEl>
                                          </p:spTgt>
                                        </p:tgtEl>
                                      </p:cBhvr>
                                    </p:animEffect>
                                  </p:childTnLst>
                                </p:cTn>
                              </p:par>
                            </p:childTnLst>
                          </p:cTn>
                        </p:par>
                      </p:childTnLst>
                    </p:cTn>
                  </p:par>
                  <p:par>
                    <p:cTn id="619" fill="hold">
                      <p:stCondLst>
                        <p:cond delay="indefinite"/>
                      </p:stCondLst>
                      <p:childTnLst>
                        <p:par>
                          <p:cTn id="620" fill="hold">
                            <p:stCondLst>
                              <p:cond delay="0"/>
                            </p:stCondLst>
                            <p:childTnLst>
                              <p:par>
                                <p:cTn id="621" presetID="53" presetClass="entr" presetSubtype="0" fill="hold" grpId="1" nodeType="clickEffect">
                                  <p:stCondLst>
                                    <p:cond delay="0"/>
                                  </p:stCondLst>
                                  <p:childTnLst>
                                    <p:set>
                                      <p:cBhvr>
                                        <p:cTn id="622" dur="1" fill="hold">
                                          <p:stCondLst>
                                            <p:cond delay="0"/>
                                          </p:stCondLst>
                                        </p:cTn>
                                        <p:tgtEl>
                                          <p:spTgt spid="7">
                                            <p:graphicEl>
                                              <a:dgm id="{535127AC-B0E7-4C4B-BD3B-23676F1679A2}"/>
                                            </p:graphicEl>
                                          </p:spTgt>
                                        </p:tgtEl>
                                        <p:attrNameLst>
                                          <p:attrName>style.visibility</p:attrName>
                                        </p:attrNameLst>
                                      </p:cBhvr>
                                      <p:to>
                                        <p:strVal val="visible"/>
                                      </p:to>
                                    </p:set>
                                    <p:anim calcmode="lin" valueType="num">
                                      <p:cBhvr>
                                        <p:cTn id="623" dur="500" fill="hold"/>
                                        <p:tgtEl>
                                          <p:spTgt spid="7">
                                            <p:graphicEl>
                                              <a:dgm id="{535127AC-B0E7-4C4B-BD3B-23676F1679A2}"/>
                                            </p:graphicEl>
                                          </p:spTgt>
                                        </p:tgtEl>
                                        <p:attrNameLst>
                                          <p:attrName>ppt_w</p:attrName>
                                        </p:attrNameLst>
                                      </p:cBhvr>
                                      <p:tavLst>
                                        <p:tav tm="0">
                                          <p:val>
                                            <p:fltVal val="0"/>
                                          </p:val>
                                        </p:tav>
                                        <p:tav tm="100000">
                                          <p:val>
                                            <p:strVal val="#ppt_w"/>
                                          </p:val>
                                        </p:tav>
                                      </p:tavLst>
                                    </p:anim>
                                    <p:anim calcmode="lin" valueType="num">
                                      <p:cBhvr>
                                        <p:cTn id="624" dur="500" fill="hold"/>
                                        <p:tgtEl>
                                          <p:spTgt spid="7">
                                            <p:graphicEl>
                                              <a:dgm id="{535127AC-B0E7-4C4B-BD3B-23676F1679A2}"/>
                                            </p:graphicEl>
                                          </p:spTgt>
                                        </p:tgtEl>
                                        <p:attrNameLst>
                                          <p:attrName>ppt_h</p:attrName>
                                        </p:attrNameLst>
                                      </p:cBhvr>
                                      <p:tavLst>
                                        <p:tav tm="0">
                                          <p:val>
                                            <p:fltVal val="0"/>
                                          </p:val>
                                        </p:tav>
                                        <p:tav tm="100000">
                                          <p:val>
                                            <p:strVal val="#ppt_h"/>
                                          </p:val>
                                        </p:tav>
                                      </p:tavLst>
                                    </p:anim>
                                    <p:animEffect transition="in" filter="fade">
                                      <p:cBhvr>
                                        <p:cTn id="625" dur="500"/>
                                        <p:tgtEl>
                                          <p:spTgt spid="7">
                                            <p:graphicEl>
                                              <a:dgm id="{535127AC-B0E7-4C4B-BD3B-23676F1679A2}"/>
                                            </p:graphicEl>
                                          </p:spTgt>
                                        </p:tgtEl>
                                      </p:cBhvr>
                                    </p:animEffect>
                                  </p:childTnLst>
                                </p:cTn>
                              </p:par>
                              <p:par>
                                <p:cTn id="626" presetID="53" presetClass="entr" presetSubtype="0" fill="hold" grpId="1" nodeType="withEffect">
                                  <p:stCondLst>
                                    <p:cond delay="0"/>
                                  </p:stCondLst>
                                  <p:childTnLst>
                                    <p:set>
                                      <p:cBhvr>
                                        <p:cTn id="627" dur="1" fill="hold">
                                          <p:stCondLst>
                                            <p:cond delay="0"/>
                                          </p:stCondLst>
                                        </p:cTn>
                                        <p:tgtEl>
                                          <p:spTgt spid="7">
                                            <p:graphicEl>
                                              <a:dgm id="{84B25ED7-C33F-4CAB-8A3A-C172CEA276EE}"/>
                                            </p:graphicEl>
                                          </p:spTgt>
                                        </p:tgtEl>
                                        <p:attrNameLst>
                                          <p:attrName>style.visibility</p:attrName>
                                        </p:attrNameLst>
                                      </p:cBhvr>
                                      <p:to>
                                        <p:strVal val="visible"/>
                                      </p:to>
                                    </p:set>
                                    <p:anim calcmode="lin" valueType="num">
                                      <p:cBhvr>
                                        <p:cTn id="628" dur="500" fill="hold"/>
                                        <p:tgtEl>
                                          <p:spTgt spid="7">
                                            <p:graphicEl>
                                              <a:dgm id="{84B25ED7-C33F-4CAB-8A3A-C172CEA276EE}"/>
                                            </p:graphicEl>
                                          </p:spTgt>
                                        </p:tgtEl>
                                        <p:attrNameLst>
                                          <p:attrName>ppt_w</p:attrName>
                                        </p:attrNameLst>
                                      </p:cBhvr>
                                      <p:tavLst>
                                        <p:tav tm="0">
                                          <p:val>
                                            <p:fltVal val="0"/>
                                          </p:val>
                                        </p:tav>
                                        <p:tav tm="100000">
                                          <p:val>
                                            <p:strVal val="#ppt_w"/>
                                          </p:val>
                                        </p:tav>
                                      </p:tavLst>
                                    </p:anim>
                                    <p:anim calcmode="lin" valueType="num">
                                      <p:cBhvr>
                                        <p:cTn id="629" dur="500" fill="hold"/>
                                        <p:tgtEl>
                                          <p:spTgt spid="7">
                                            <p:graphicEl>
                                              <a:dgm id="{84B25ED7-C33F-4CAB-8A3A-C172CEA276EE}"/>
                                            </p:graphicEl>
                                          </p:spTgt>
                                        </p:tgtEl>
                                        <p:attrNameLst>
                                          <p:attrName>ppt_h</p:attrName>
                                        </p:attrNameLst>
                                      </p:cBhvr>
                                      <p:tavLst>
                                        <p:tav tm="0">
                                          <p:val>
                                            <p:fltVal val="0"/>
                                          </p:val>
                                        </p:tav>
                                        <p:tav tm="100000">
                                          <p:val>
                                            <p:strVal val="#ppt_h"/>
                                          </p:val>
                                        </p:tav>
                                      </p:tavLst>
                                    </p:anim>
                                    <p:animEffect transition="in" filter="fade">
                                      <p:cBhvr>
                                        <p:cTn id="630" dur="500"/>
                                        <p:tgtEl>
                                          <p:spTgt spid="7">
                                            <p:graphicEl>
                                              <a:dgm id="{84B25ED7-C33F-4CAB-8A3A-C172CEA276EE}"/>
                                            </p:graphicEl>
                                          </p:spTgt>
                                        </p:tgtEl>
                                      </p:cBhvr>
                                    </p:animEffect>
                                  </p:childTnLst>
                                </p:cTn>
                              </p:par>
                            </p:childTnLst>
                          </p:cTn>
                        </p:par>
                      </p:childTnLst>
                    </p:cTn>
                  </p:par>
                  <p:par>
                    <p:cTn id="631" fill="hold">
                      <p:stCondLst>
                        <p:cond delay="indefinite"/>
                      </p:stCondLst>
                      <p:childTnLst>
                        <p:par>
                          <p:cTn id="632" fill="hold">
                            <p:stCondLst>
                              <p:cond delay="0"/>
                            </p:stCondLst>
                            <p:childTnLst>
                              <p:par>
                                <p:cTn id="633" presetID="53" presetClass="entr" presetSubtype="0" fill="hold" grpId="1" nodeType="clickEffect">
                                  <p:stCondLst>
                                    <p:cond delay="0"/>
                                  </p:stCondLst>
                                  <p:childTnLst>
                                    <p:set>
                                      <p:cBhvr>
                                        <p:cTn id="634" dur="1" fill="hold">
                                          <p:stCondLst>
                                            <p:cond delay="0"/>
                                          </p:stCondLst>
                                        </p:cTn>
                                        <p:tgtEl>
                                          <p:spTgt spid="7">
                                            <p:graphicEl>
                                              <a:dgm id="{1F898F3D-FCE5-4D1A-AC5C-4AB306D1D06B}"/>
                                            </p:graphicEl>
                                          </p:spTgt>
                                        </p:tgtEl>
                                        <p:attrNameLst>
                                          <p:attrName>style.visibility</p:attrName>
                                        </p:attrNameLst>
                                      </p:cBhvr>
                                      <p:to>
                                        <p:strVal val="visible"/>
                                      </p:to>
                                    </p:set>
                                    <p:anim calcmode="lin" valueType="num">
                                      <p:cBhvr>
                                        <p:cTn id="635" dur="500" fill="hold"/>
                                        <p:tgtEl>
                                          <p:spTgt spid="7">
                                            <p:graphicEl>
                                              <a:dgm id="{1F898F3D-FCE5-4D1A-AC5C-4AB306D1D06B}"/>
                                            </p:graphicEl>
                                          </p:spTgt>
                                        </p:tgtEl>
                                        <p:attrNameLst>
                                          <p:attrName>ppt_w</p:attrName>
                                        </p:attrNameLst>
                                      </p:cBhvr>
                                      <p:tavLst>
                                        <p:tav tm="0">
                                          <p:val>
                                            <p:fltVal val="0"/>
                                          </p:val>
                                        </p:tav>
                                        <p:tav tm="100000">
                                          <p:val>
                                            <p:strVal val="#ppt_w"/>
                                          </p:val>
                                        </p:tav>
                                      </p:tavLst>
                                    </p:anim>
                                    <p:anim calcmode="lin" valueType="num">
                                      <p:cBhvr>
                                        <p:cTn id="636" dur="500" fill="hold"/>
                                        <p:tgtEl>
                                          <p:spTgt spid="7">
                                            <p:graphicEl>
                                              <a:dgm id="{1F898F3D-FCE5-4D1A-AC5C-4AB306D1D06B}"/>
                                            </p:graphicEl>
                                          </p:spTgt>
                                        </p:tgtEl>
                                        <p:attrNameLst>
                                          <p:attrName>ppt_h</p:attrName>
                                        </p:attrNameLst>
                                      </p:cBhvr>
                                      <p:tavLst>
                                        <p:tav tm="0">
                                          <p:val>
                                            <p:fltVal val="0"/>
                                          </p:val>
                                        </p:tav>
                                        <p:tav tm="100000">
                                          <p:val>
                                            <p:strVal val="#ppt_h"/>
                                          </p:val>
                                        </p:tav>
                                      </p:tavLst>
                                    </p:anim>
                                    <p:animEffect transition="in" filter="fade">
                                      <p:cBhvr>
                                        <p:cTn id="637" dur="500"/>
                                        <p:tgtEl>
                                          <p:spTgt spid="7">
                                            <p:graphicEl>
                                              <a:dgm id="{1F898F3D-FCE5-4D1A-AC5C-4AB306D1D06B}"/>
                                            </p:graphicEl>
                                          </p:spTgt>
                                        </p:tgtEl>
                                      </p:cBhvr>
                                    </p:animEffect>
                                  </p:childTnLst>
                                </p:cTn>
                              </p:par>
                              <p:par>
                                <p:cTn id="638" presetID="53" presetClass="entr" presetSubtype="0" fill="hold" grpId="1" nodeType="withEffect">
                                  <p:stCondLst>
                                    <p:cond delay="0"/>
                                  </p:stCondLst>
                                  <p:childTnLst>
                                    <p:set>
                                      <p:cBhvr>
                                        <p:cTn id="639" dur="1" fill="hold">
                                          <p:stCondLst>
                                            <p:cond delay="0"/>
                                          </p:stCondLst>
                                        </p:cTn>
                                        <p:tgtEl>
                                          <p:spTgt spid="7">
                                            <p:graphicEl>
                                              <a:dgm id="{8B47BAAB-8B3E-40F6-AC65-0255BFD89481}"/>
                                            </p:graphicEl>
                                          </p:spTgt>
                                        </p:tgtEl>
                                        <p:attrNameLst>
                                          <p:attrName>style.visibility</p:attrName>
                                        </p:attrNameLst>
                                      </p:cBhvr>
                                      <p:to>
                                        <p:strVal val="visible"/>
                                      </p:to>
                                    </p:set>
                                    <p:anim calcmode="lin" valueType="num">
                                      <p:cBhvr>
                                        <p:cTn id="640" dur="500" fill="hold"/>
                                        <p:tgtEl>
                                          <p:spTgt spid="7">
                                            <p:graphicEl>
                                              <a:dgm id="{8B47BAAB-8B3E-40F6-AC65-0255BFD89481}"/>
                                            </p:graphicEl>
                                          </p:spTgt>
                                        </p:tgtEl>
                                        <p:attrNameLst>
                                          <p:attrName>ppt_w</p:attrName>
                                        </p:attrNameLst>
                                      </p:cBhvr>
                                      <p:tavLst>
                                        <p:tav tm="0">
                                          <p:val>
                                            <p:fltVal val="0"/>
                                          </p:val>
                                        </p:tav>
                                        <p:tav tm="100000">
                                          <p:val>
                                            <p:strVal val="#ppt_w"/>
                                          </p:val>
                                        </p:tav>
                                      </p:tavLst>
                                    </p:anim>
                                    <p:anim calcmode="lin" valueType="num">
                                      <p:cBhvr>
                                        <p:cTn id="641" dur="500" fill="hold"/>
                                        <p:tgtEl>
                                          <p:spTgt spid="7">
                                            <p:graphicEl>
                                              <a:dgm id="{8B47BAAB-8B3E-40F6-AC65-0255BFD89481}"/>
                                            </p:graphicEl>
                                          </p:spTgt>
                                        </p:tgtEl>
                                        <p:attrNameLst>
                                          <p:attrName>ppt_h</p:attrName>
                                        </p:attrNameLst>
                                      </p:cBhvr>
                                      <p:tavLst>
                                        <p:tav tm="0">
                                          <p:val>
                                            <p:fltVal val="0"/>
                                          </p:val>
                                        </p:tav>
                                        <p:tav tm="100000">
                                          <p:val>
                                            <p:strVal val="#ppt_h"/>
                                          </p:val>
                                        </p:tav>
                                      </p:tavLst>
                                    </p:anim>
                                    <p:animEffect transition="in" filter="fade">
                                      <p:cBhvr>
                                        <p:cTn id="642" dur="500"/>
                                        <p:tgtEl>
                                          <p:spTgt spid="7">
                                            <p:graphicEl>
                                              <a:dgm id="{8B47BAAB-8B3E-40F6-AC65-0255BFD89481}"/>
                                            </p:graphicEl>
                                          </p:spTgt>
                                        </p:tgtEl>
                                      </p:cBhvr>
                                    </p:animEffect>
                                  </p:childTnLst>
                                </p:cTn>
                              </p:par>
                            </p:childTnLst>
                          </p:cTn>
                        </p:par>
                      </p:childTnLst>
                    </p:cTn>
                  </p:par>
                  <p:par>
                    <p:cTn id="643" fill="hold">
                      <p:stCondLst>
                        <p:cond delay="indefinite"/>
                      </p:stCondLst>
                      <p:childTnLst>
                        <p:par>
                          <p:cTn id="644" fill="hold">
                            <p:stCondLst>
                              <p:cond delay="0"/>
                            </p:stCondLst>
                            <p:childTnLst>
                              <p:par>
                                <p:cTn id="645" presetID="53" presetClass="entr" presetSubtype="0" fill="hold" grpId="1" nodeType="clickEffect">
                                  <p:stCondLst>
                                    <p:cond delay="0"/>
                                  </p:stCondLst>
                                  <p:childTnLst>
                                    <p:set>
                                      <p:cBhvr>
                                        <p:cTn id="646" dur="1" fill="hold">
                                          <p:stCondLst>
                                            <p:cond delay="0"/>
                                          </p:stCondLst>
                                        </p:cTn>
                                        <p:tgtEl>
                                          <p:spTgt spid="7">
                                            <p:graphicEl>
                                              <a:dgm id="{FE783F58-A088-43E3-9E17-36206FF37C8C}"/>
                                            </p:graphicEl>
                                          </p:spTgt>
                                        </p:tgtEl>
                                        <p:attrNameLst>
                                          <p:attrName>style.visibility</p:attrName>
                                        </p:attrNameLst>
                                      </p:cBhvr>
                                      <p:to>
                                        <p:strVal val="visible"/>
                                      </p:to>
                                    </p:set>
                                    <p:anim calcmode="lin" valueType="num">
                                      <p:cBhvr>
                                        <p:cTn id="647" dur="500" fill="hold"/>
                                        <p:tgtEl>
                                          <p:spTgt spid="7">
                                            <p:graphicEl>
                                              <a:dgm id="{FE783F58-A088-43E3-9E17-36206FF37C8C}"/>
                                            </p:graphicEl>
                                          </p:spTgt>
                                        </p:tgtEl>
                                        <p:attrNameLst>
                                          <p:attrName>ppt_w</p:attrName>
                                        </p:attrNameLst>
                                      </p:cBhvr>
                                      <p:tavLst>
                                        <p:tav tm="0">
                                          <p:val>
                                            <p:fltVal val="0"/>
                                          </p:val>
                                        </p:tav>
                                        <p:tav tm="100000">
                                          <p:val>
                                            <p:strVal val="#ppt_w"/>
                                          </p:val>
                                        </p:tav>
                                      </p:tavLst>
                                    </p:anim>
                                    <p:anim calcmode="lin" valueType="num">
                                      <p:cBhvr>
                                        <p:cTn id="648" dur="500" fill="hold"/>
                                        <p:tgtEl>
                                          <p:spTgt spid="7">
                                            <p:graphicEl>
                                              <a:dgm id="{FE783F58-A088-43E3-9E17-36206FF37C8C}"/>
                                            </p:graphicEl>
                                          </p:spTgt>
                                        </p:tgtEl>
                                        <p:attrNameLst>
                                          <p:attrName>ppt_h</p:attrName>
                                        </p:attrNameLst>
                                      </p:cBhvr>
                                      <p:tavLst>
                                        <p:tav tm="0">
                                          <p:val>
                                            <p:fltVal val="0"/>
                                          </p:val>
                                        </p:tav>
                                        <p:tav tm="100000">
                                          <p:val>
                                            <p:strVal val="#ppt_h"/>
                                          </p:val>
                                        </p:tav>
                                      </p:tavLst>
                                    </p:anim>
                                    <p:animEffect transition="in" filter="fade">
                                      <p:cBhvr>
                                        <p:cTn id="649" dur="500"/>
                                        <p:tgtEl>
                                          <p:spTgt spid="7">
                                            <p:graphicEl>
                                              <a:dgm id="{FE783F58-A088-43E3-9E17-36206FF37C8C}"/>
                                            </p:graphicEl>
                                          </p:spTgt>
                                        </p:tgtEl>
                                      </p:cBhvr>
                                    </p:animEffect>
                                  </p:childTnLst>
                                </p:cTn>
                              </p:par>
                              <p:par>
                                <p:cTn id="650" presetID="53" presetClass="entr" presetSubtype="0" fill="hold" grpId="1" nodeType="withEffect">
                                  <p:stCondLst>
                                    <p:cond delay="0"/>
                                  </p:stCondLst>
                                  <p:childTnLst>
                                    <p:set>
                                      <p:cBhvr>
                                        <p:cTn id="651" dur="1" fill="hold">
                                          <p:stCondLst>
                                            <p:cond delay="0"/>
                                          </p:stCondLst>
                                        </p:cTn>
                                        <p:tgtEl>
                                          <p:spTgt spid="7">
                                            <p:graphicEl>
                                              <a:dgm id="{5101DFD8-DCA3-4DD5-AB44-3D19B5967D48}"/>
                                            </p:graphicEl>
                                          </p:spTgt>
                                        </p:tgtEl>
                                        <p:attrNameLst>
                                          <p:attrName>style.visibility</p:attrName>
                                        </p:attrNameLst>
                                      </p:cBhvr>
                                      <p:to>
                                        <p:strVal val="visible"/>
                                      </p:to>
                                    </p:set>
                                    <p:anim calcmode="lin" valueType="num">
                                      <p:cBhvr>
                                        <p:cTn id="652" dur="500" fill="hold"/>
                                        <p:tgtEl>
                                          <p:spTgt spid="7">
                                            <p:graphicEl>
                                              <a:dgm id="{5101DFD8-DCA3-4DD5-AB44-3D19B5967D48}"/>
                                            </p:graphicEl>
                                          </p:spTgt>
                                        </p:tgtEl>
                                        <p:attrNameLst>
                                          <p:attrName>ppt_w</p:attrName>
                                        </p:attrNameLst>
                                      </p:cBhvr>
                                      <p:tavLst>
                                        <p:tav tm="0">
                                          <p:val>
                                            <p:fltVal val="0"/>
                                          </p:val>
                                        </p:tav>
                                        <p:tav tm="100000">
                                          <p:val>
                                            <p:strVal val="#ppt_w"/>
                                          </p:val>
                                        </p:tav>
                                      </p:tavLst>
                                    </p:anim>
                                    <p:anim calcmode="lin" valueType="num">
                                      <p:cBhvr>
                                        <p:cTn id="653" dur="500" fill="hold"/>
                                        <p:tgtEl>
                                          <p:spTgt spid="7">
                                            <p:graphicEl>
                                              <a:dgm id="{5101DFD8-DCA3-4DD5-AB44-3D19B5967D48}"/>
                                            </p:graphicEl>
                                          </p:spTgt>
                                        </p:tgtEl>
                                        <p:attrNameLst>
                                          <p:attrName>ppt_h</p:attrName>
                                        </p:attrNameLst>
                                      </p:cBhvr>
                                      <p:tavLst>
                                        <p:tav tm="0">
                                          <p:val>
                                            <p:fltVal val="0"/>
                                          </p:val>
                                        </p:tav>
                                        <p:tav tm="100000">
                                          <p:val>
                                            <p:strVal val="#ppt_h"/>
                                          </p:val>
                                        </p:tav>
                                      </p:tavLst>
                                    </p:anim>
                                    <p:animEffect transition="in" filter="fade">
                                      <p:cBhvr>
                                        <p:cTn id="654" dur="500"/>
                                        <p:tgtEl>
                                          <p:spTgt spid="7">
                                            <p:graphicEl>
                                              <a:dgm id="{5101DFD8-DCA3-4DD5-AB44-3D19B5967D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Graphic spid="7" grpId="1">
        <p:bldSub>
          <a:bldDgm bld="one"/>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Verve">
      <a:dk1>
        <a:sysClr val="windowText" lastClr="000000"/>
      </a:dk1>
      <a:lt1>
        <a:sysClr val="window" lastClr="FFFFFF"/>
      </a:lt1>
      <a:dk2>
        <a:srgbClr xmlns:mc="http://schemas.openxmlformats.org/markup-compatibility/2006" xmlns:a14="http://schemas.microsoft.com/office/drawing/2007/7/7/main" val="666666" mc:Ignorable=""/>
      </a:dk2>
      <a:lt2>
        <a:srgbClr xmlns:mc="http://schemas.openxmlformats.org/markup-compatibility/2006" xmlns:a14="http://schemas.microsoft.com/office/drawing/2007/7/7/main" val="D2D2D2" mc:Ignorable=""/>
      </a:lt2>
      <a:accent1>
        <a:srgbClr xmlns:mc="http://schemas.openxmlformats.org/markup-compatibility/2006" xmlns:a14="http://schemas.microsoft.com/office/drawing/2007/7/7/main" val="FF388C" mc:Ignorable=""/>
      </a:accent1>
      <a:accent2>
        <a:srgbClr xmlns:mc="http://schemas.openxmlformats.org/markup-compatibility/2006" xmlns:a14="http://schemas.microsoft.com/office/drawing/2007/7/7/main" val="E40059" mc:Ignorable=""/>
      </a:accent2>
      <a:accent3>
        <a:srgbClr xmlns:mc="http://schemas.openxmlformats.org/markup-compatibility/2006" xmlns:a14="http://schemas.microsoft.com/office/drawing/2007/7/7/main" val="9C007F" mc:Ignorable=""/>
      </a:accent3>
      <a:accent4>
        <a:srgbClr xmlns:mc="http://schemas.openxmlformats.org/markup-compatibility/2006" xmlns:a14="http://schemas.microsoft.com/office/drawing/2007/7/7/main" val="68007F" mc:Ignorable=""/>
      </a:accent4>
      <a:accent5>
        <a:srgbClr xmlns:mc="http://schemas.openxmlformats.org/markup-compatibility/2006" xmlns:a14="http://schemas.microsoft.com/office/drawing/2007/7/7/main" val="005BD3" mc:Ignorable=""/>
      </a:accent5>
      <a:accent6>
        <a:srgbClr xmlns:mc="http://schemas.openxmlformats.org/markup-compatibility/2006" xmlns:a14="http://schemas.microsoft.com/office/drawing/2007/7/7/main" val="00349E" mc:Ignorable=""/>
      </a:accent6>
      <a:hlink>
        <a:srgbClr xmlns:mc="http://schemas.openxmlformats.org/markup-compatibility/2006" xmlns:a14="http://schemas.microsoft.com/office/drawing/2007/7/7/main" val="17BBFD" mc:Ignorable=""/>
      </a:hlink>
      <a:folHlink>
        <a:srgbClr xmlns:mc="http://schemas.openxmlformats.org/markup-compatibility/2006" xmlns:a14="http://schemas.microsoft.com/office/drawing/2007/7/7/main" val="FF79C2" mc:Ignorable=""/>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xmlns:mc="http://schemas.openxmlformats.org/markup-compatibility/2006" xmlns:a14="http://schemas.microsoft.com/office/drawing/2007/7/7/main" val="4E3B30" mc:Ignorable="">
                <a:alpha val="60000"/>
              </a:srgbClr>
            </a:outerShdw>
          </a:effectLst>
        </a:effectStyle>
        <a:effectStyle>
          <a:effectLst>
            <a:outerShdw blurRad="76200" dist="50800" dir="5400000" rotWithShape="0">
              <a:srgbClr xmlns:mc="http://schemas.openxmlformats.org/markup-compatibility/2006" xmlns:a14="http://schemas.microsoft.com/office/drawing/2007/7/7/main" val="4E3B30" mc:Ignorable="">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xmlns:mc="http://schemas.openxmlformats.org/markup-compatibility/2006" xmlns:a14="http://schemas.microsoft.com/office/drawing/2007/7/7/main" val="4E3B30" mc:Ignorable="">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2012-01-24T17:00:10Z</outs:dateTime>
      <outs:isPinned>true</outs:isPinned>
    </outs:relatedDate>
    <outs:relatedDate>
      <outs:type>2</outs:type>
      <outs:displayName>Created</outs:displayName>
      <outs:dateTime>2012-01-17T10:30:10Z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82F9DB75-AFFA-4467-8195-8B047CCB4E4B}">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Trek</Template>
  <TotalTime>217</TotalTime>
  <Words>766</Words>
  <Application>Microsoft Office PowerPoint</Application>
  <PresentationFormat>On-screen Show (4:3)</PresentationFormat>
  <Paragraphs>76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درس بیست و سوم</vt:lpstr>
      <vt:lpstr>درس بیست و سوم شبهه اول</vt:lpstr>
      <vt:lpstr>درس بیست و سوم شبهه اول</vt:lpstr>
      <vt:lpstr>درس بیست و سوم شبهه دوم</vt:lpstr>
      <vt:lpstr>درس بیست و سوم شبهه سوم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بیست و سوم</dc:title>
  <dc:creator>mahdi</dc:creator>
  <cp:lastModifiedBy>mahdi</cp:lastModifiedBy>
  <cp:revision>22</cp:revision>
  <dcterms:created xsi:type="dcterms:W3CDTF">2012-01-17T10:30:10Z</dcterms:created>
  <dcterms:modified xsi:type="dcterms:W3CDTF">2009-10-05T17:52:22Z</dcterms:modified>
</cp:coreProperties>
</file>