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5C8A8B-8F8D-4F4E-BAE3-7CBCAB4C0BB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709B682-C16D-4D81-8885-B487CA67EED9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آيا بر خداوند حكيم واجب است كه در هر عصرى از اعصار پيامبرانى را ارسال كند يا لازم نيست؟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1074537-3435-42B0-BDEA-494FFEB65F6B}" type="parTrans" cxnId="{5E788230-0B52-411A-99E1-BE6A1CBC908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F7FD095-6635-4BA9-9FA6-A8F05741BA14}" type="sibTrans" cxnId="{5E788230-0B52-411A-99E1-BE6A1CBC908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BA13865-B5C5-4565-9263-0D2282571A28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سه نظريه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75CADAF-3CF3-46B2-AB35-51C59ED56E57}" type="parTrans" cxnId="{892280F4-D8B2-43E6-BD73-D54E6E086D0E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52C4718-D8C2-41B0-981B-6C9F42A2B728}" type="sibTrans" cxnId="{892280F4-D8B2-43E6-BD73-D54E6E086D0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FD75816-0D1B-4A8E-B071-1B42824E1759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اشاعره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BF7C072-E29E-4181-B448-D22B983A24E1}" type="parTrans" cxnId="{F6AD6483-1872-4F18-A1F1-46EF1E90ED8B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E20373B-5CAC-4024-8242-8AD8252961EB}" type="sibTrans" cxnId="{F6AD6483-1872-4F18-A1F1-46EF1E90ED8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1131908-DB99-4A8D-8DB7-0EC11FCD16ED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هيچ عصر و زمانى ارسال رسل بر خدا واجب نیست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D23BBA3-8BAB-42DA-9718-62F4E17B11B9}" type="parTrans" cxnId="{FACA7A12-2756-48E0-80AD-B385131F8650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48E86F6-C54B-4DBD-A3A8-472064ED985F}" type="sibTrans" cxnId="{FACA7A12-2756-48E0-80AD-B385131F865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9DF2DB5-3852-4BB5-AB2E-B0CF95A18BAD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معتزله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25C54D8-7590-4B22-8E36-67F7CB7CD302}" type="parTrans" cxnId="{CF0C96E8-70EA-4EBC-B300-129DCDAC0258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B1A54D5-BDA2-429F-9619-75E1564468F0}" type="sibTrans" cxnId="{CF0C96E8-70EA-4EBC-B300-129DCDAC025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75A66AC-3A5C-4E33-A60A-221C21FF66CA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هرگاه مصلحت باشد ارسال مى‏كند و هرگاه مصلحت نباشد ارسال نمى‏كند.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DBAC8C4-1623-43C7-8B0B-C36F2F413BF4}" type="parTrans" cxnId="{53ADCE44-06B0-49AF-8DD0-55D592F5FC9D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AED20B1-AA17-4985-9DD8-3D513756AD23}" type="sibTrans" cxnId="{53ADCE44-06B0-49AF-8DD0-55D592F5FC9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6DC7118-114D-40A7-9FE2-70EE0F58F4E7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اماميه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CD44A1F-EA2A-48A3-B8B4-F2E98E590633}" type="parTrans" cxnId="{68AE78B7-3328-4999-A519-5395AA330A02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EF299EB-5D5A-465E-B660-76CB935A486A}" type="sibTrans" cxnId="{68AE78B7-3328-4999-A519-5395AA330A0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56C19BC-3F17-4FD5-BE5A-34C477F1DCF0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تا دامنه قيامت بر خداوند لازم است كه رسولى يا شريعتى را در ميان بشريت قرار دهد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12AA052-41FE-49DF-8EA6-91099B60F48A}" type="parTrans" cxnId="{0C0A9637-B0F0-4800-87BD-6703C2258BDC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102D413-F4CB-4414-8E7D-EFC2FBFCB98F}" type="sibTrans" cxnId="{0C0A9637-B0F0-4800-87BD-6703C2258BD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B9E2743-49E9-4FCB-AEF5-9B73555621FE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لئَلَّا يَكُونَ لِلنَّاسِ عَلَى اللَّهِ حُجَّةٌ بَعْدَ الرُّسُلِ و لِيَهْلِكَ مَنْ هَلَكَ عَنْ بَيِّنَةٍ وَ يَحْيى‏ مَنْ حَيَّ عَنْ بَيِّنَةٍ.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3F1965D-B9E7-4E06-A606-3E86127483FB}" type="parTrans" cxnId="{14446DF0-3056-4EDD-B907-60308FF6452E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21B1824-0AC3-490E-B0F0-5D750F4245FB}" type="sibTrans" cxnId="{14446DF0-3056-4EDD-B907-60308FF6452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901B320-DDC1-4304-8B16-AB52722295AB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برهان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9CE00B8-1365-40E8-BDFC-9392BE195FF2}" type="parTrans" cxnId="{50AEEB20-E76B-4981-BE04-824F1AE1488E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DF6DE59-69A0-4DB8-BB33-09CB1A80DD78}" type="sibTrans" cxnId="{50AEEB20-E76B-4981-BE04-824F1AE1488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1BD34AB-1274-4540-A68A-C6525080C3F0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baseline="0" dirty="0" smtClean="0">
              <a:solidFill>
                <a:schemeClr val="bg1"/>
              </a:solidFill>
              <a:cs typeface="B Koodak" pitchFamily="2" charset="-78"/>
            </a:rPr>
            <a:t>ارسال رسل </a:t>
          </a:r>
          <a:r>
            <a:rPr lang="fa-IR" sz="1600" baseline="0" dirty="0" smtClean="0">
              <a:solidFill>
                <a:srgbClr val="FF0000"/>
              </a:solidFill>
              <a:cs typeface="B Koodak" pitchFamily="2" charset="-78"/>
            </a:rPr>
            <a:t>لطف</a:t>
          </a:r>
          <a:r>
            <a:rPr lang="fa-IR" sz="1600" baseline="0" dirty="0" smtClean="0">
              <a:solidFill>
                <a:schemeClr val="bg1"/>
              </a:solidFill>
              <a:cs typeface="B Koodak" pitchFamily="2" charset="-78"/>
            </a:rPr>
            <a:t>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BBB14B7-9581-42BC-A519-EEDE66D04867}" type="parTrans" cxnId="{7E62ADC5-3B61-4580-BC99-860C02295AB6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ED113DC-78ED-43D9-954C-55142388B6BB}" type="sibTrans" cxnId="{7E62ADC5-3B61-4580-BC99-860C02295AB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DECE72C-3E05-4CD0-9442-C719EFECF1B0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لطف آنست كه مقرب عبد بسوى طاعت و مبعد وى از معصيت باشد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A22DF99-E3FE-4562-8B63-B5B051D4CCBC}" type="parTrans" cxnId="{B3F319BE-46CB-441E-B4C1-B0910D98397C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EAF877C-57CD-4EB8-ABBC-93F9479809C1}" type="sibTrans" cxnId="{B3F319BE-46CB-441E-B4C1-B0910D98397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9D83C3A-09FC-4A40-8496-6609B4CD4125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baseline="0" dirty="0" smtClean="0">
              <a:solidFill>
                <a:schemeClr val="bg1"/>
              </a:solidFill>
              <a:cs typeface="B Koodak" pitchFamily="2" charset="-78"/>
            </a:rPr>
            <a:t>هر </a:t>
          </a:r>
          <a:r>
            <a:rPr lang="fa-IR" sz="1600" baseline="0" dirty="0" smtClean="0">
              <a:solidFill>
                <a:srgbClr val="FF0000"/>
              </a:solidFill>
              <a:cs typeface="B Koodak" pitchFamily="2" charset="-78"/>
            </a:rPr>
            <a:t>لطفى</a:t>
          </a:r>
          <a:r>
            <a:rPr lang="fa-IR" sz="1600" baseline="0" dirty="0" smtClean="0">
              <a:solidFill>
                <a:schemeClr val="bg1"/>
              </a:solidFill>
              <a:cs typeface="B Koodak" pitchFamily="2" charset="-78"/>
            </a:rPr>
            <a:t> بر خدا واجب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1B8B27A-233E-4FEF-B09B-C82F98FE29DB}" type="parTrans" cxnId="{8AE0EFBE-E9BA-4CCE-A972-F1E4B1A5C87D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E0B071A-D57F-44A0-AE32-2FDD31DCE3D0}" type="sibTrans" cxnId="{8AE0EFBE-E9BA-4CCE-A972-F1E4B1A5C87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1FC896C-19F3-4B7D-85FA-6221DF44E095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fa-IR" sz="1600" baseline="0" dirty="0" smtClean="0">
              <a:solidFill>
                <a:schemeClr val="bg1"/>
              </a:solidFill>
              <a:cs typeface="B Koodak" pitchFamily="2" charset="-78"/>
            </a:rPr>
            <a:t>ارسال رسل بر خدا واجب است</a:t>
          </a:r>
          <a:endParaRPr lang="fa-IR" sz="1600" baseline="0" dirty="0">
            <a:solidFill>
              <a:schemeClr val="bg1"/>
            </a:solidFill>
            <a:cs typeface="B Koodak" pitchFamily="2" charset="-78"/>
          </a:endParaRPr>
        </a:p>
      </dgm:t>
    </dgm:pt>
    <dgm:pt modelId="{5C217AB2-8A1D-49E7-91C4-D509BEAF1A04}" type="parTrans" cxnId="{C0CF0D96-5F39-49ED-A88C-6E87374CC00F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4D3290B-3C93-4F16-90AD-498082AC0D66}" type="sibTrans" cxnId="{C0CF0D96-5F39-49ED-A88C-6E87374CC00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9D409CF-F63E-4C47-9955-B4F26A1657C9}" type="pres">
      <dgm:prSet presAssocID="{545C8A8B-8F8D-4F4E-BAE3-7CBCAB4C0BB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A88F2A6-F724-4807-BABE-D8FFC38E039A}" type="pres">
      <dgm:prSet presAssocID="{1709B682-C16D-4D81-8885-B487CA67EED9}" presName="root1" presStyleCnt="0"/>
      <dgm:spPr/>
    </dgm:pt>
    <dgm:pt modelId="{F2392FBC-545E-4606-94FB-274273997802}" type="pres">
      <dgm:prSet presAssocID="{1709B682-C16D-4D81-8885-B487CA67EED9}" presName="LevelOneTextNode" presStyleLbl="node0" presStyleIdx="0" presStyleCnt="2" custScaleX="119105" custScaleY="238734" custLinFactNeighborY="-144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85BB8A-FD34-4DE0-90D4-FDA19CADB9B4}" type="pres">
      <dgm:prSet presAssocID="{1709B682-C16D-4D81-8885-B487CA67EED9}" presName="level2hierChild" presStyleCnt="0"/>
      <dgm:spPr/>
    </dgm:pt>
    <dgm:pt modelId="{A808AF3B-5910-4715-BB96-083A4184133F}" type="pres">
      <dgm:prSet presAssocID="{F75CADAF-3CF3-46B2-AB35-51C59ED56E57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2D0B9830-B0CF-4D4E-8300-9BD14484CB95}" type="pres">
      <dgm:prSet presAssocID="{F75CADAF-3CF3-46B2-AB35-51C59ED56E57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0BC8E124-7B4A-4632-A2B4-C7FF24E0BDB1}" type="pres">
      <dgm:prSet presAssocID="{CBA13865-B5C5-4565-9263-0D2282571A28}" presName="root2" presStyleCnt="0"/>
      <dgm:spPr/>
    </dgm:pt>
    <dgm:pt modelId="{6710717C-B322-41E3-9803-05266A4C2AD4}" type="pres">
      <dgm:prSet presAssocID="{CBA13865-B5C5-4565-9263-0D2282571A28}" presName="LevelTwoTextNode" presStyleLbl="node2" presStyleIdx="0" presStyleCnt="4" custScaleX="32586" custLinFactNeighborY="-144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725CDC1-E0F8-40E7-9C91-C1AF2403B714}" type="pres">
      <dgm:prSet presAssocID="{CBA13865-B5C5-4565-9263-0D2282571A28}" presName="level3hierChild" presStyleCnt="0"/>
      <dgm:spPr/>
    </dgm:pt>
    <dgm:pt modelId="{4200C7AC-DB8B-4C76-8ED6-3F7EECC084CE}" type="pres">
      <dgm:prSet presAssocID="{EBF7C072-E29E-4181-B448-D22B983A24E1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04A4016D-545F-43BF-B22D-659C6371BF29}" type="pres">
      <dgm:prSet presAssocID="{EBF7C072-E29E-4181-B448-D22B983A24E1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CA8AF9B7-DD13-454F-B864-955B2CA61F24}" type="pres">
      <dgm:prSet presAssocID="{4FD75816-0D1B-4A8E-B071-1B42824E1759}" presName="root2" presStyleCnt="0"/>
      <dgm:spPr/>
    </dgm:pt>
    <dgm:pt modelId="{59DCD2F5-0BA7-403F-9ADC-03E65AF3697D}" type="pres">
      <dgm:prSet presAssocID="{4FD75816-0D1B-4A8E-B071-1B42824E1759}" presName="LevelTwoTextNode" presStyleLbl="node3" presStyleIdx="0" presStyleCnt="4" custScaleX="360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4777ACD-87F3-45BD-A8DB-BEA2F1938A26}" type="pres">
      <dgm:prSet presAssocID="{4FD75816-0D1B-4A8E-B071-1B42824E1759}" presName="level3hierChild" presStyleCnt="0"/>
      <dgm:spPr/>
    </dgm:pt>
    <dgm:pt modelId="{F8262DAD-6FB8-40EB-A0C2-439E74A62073}" type="pres">
      <dgm:prSet presAssocID="{9D23BBA3-8BAB-42DA-9718-62F4E17B11B9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F6F2618F-121A-4B35-9001-A36154816DD2}" type="pres">
      <dgm:prSet presAssocID="{9D23BBA3-8BAB-42DA-9718-62F4E17B11B9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5C8B58EA-7B47-4673-BB05-C74982F5E8FE}" type="pres">
      <dgm:prSet presAssocID="{21131908-DB99-4A8D-8DB7-0EC11FCD16ED}" presName="root2" presStyleCnt="0"/>
      <dgm:spPr/>
    </dgm:pt>
    <dgm:pt modelId="{EE165FCE-F8E7-47E3-BA39-969B9E5C0086}" type="pres">
      <dgm:prSet presAssocID="{21131908-DB99-4A8D-8DB7-0EC11FCD16ED}" presName="LevelTwoTextNode" presStyleLbl="node4" presStyleIdx="0" presStyleCnt="4" custScaleX="1766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C76394-2D6C-4B86-8CA0-88ECDE2DF8ED}" type="pres">
      <dgm:prSet presAssocID="{21131908-DB99-4A8D-8DB7-0EC11FCD16ED}" presName="level3hierChild" presStyleCnt="0"/>
      <dgm:spPr/>
    </dgm:pt>
    <dgm:pt modelId="{7E592C1F-0EA6-44D5-8530-129374C748C3}" type="pres">
      <dgm:prSet presAssocID="{425C54D8-7590-4B22-8E36-67F7CB7CD302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6C6B341A-BCD1-41EE-A511-5F7BC19819CD}" type="pres">
      <dgm:prSet presAssocID="{425C54D8-7590-4B22-8E36-67F7CB7CD302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C1125276-DF95-463B-BA5E-F4300A611F09}" type="pres">
      <dgm:prSet presAssocID="{59DF2DB5-3852-4BB5-AB2E-B0CF95A18BAD}" presName="root2" presStyleCnt="0"/>
      <dgm:spPr/>
    </dgm:pt>
    <dgm:pt modelId="{FBD94C54-B8E1-4DF9-A1A3-5D7A490BF8F3}" type="pres">
      <dgm:prSet presAssocID="{59DF2DB5-3852-4BB5-AB2E-B0CF95A18BAD}" presName="LevelTwoTextNode" presStyleLbl="node3" presStyleIdx="1" presStyleCnt="4" custScaleX="360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30F93C8-4471-4580-A3C4-0AD79ED823C5}" type="pres">
      <dgm:prSet presAssocID="{59DF2DB5-3852-4BB5-AB2E-B0CF95A18BAD}" presName="level3hierChild" presStyleCnt="0"/>
      <dgm:spPr/>
    </dgm:pt>
    <dgm:pt modelId="{C813A322-253D-4B38-9D5F-0ADD1159AA7A}" type="pres">
      <dgm:prSet presAssocID="{0DBAC8C4-1623-43C7-8B0B-C36F2F413BF4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413E2C01-9338-41AB-AA74-DBCFBD99E70A}" type="pres">
      <dgm:prSet presAssocID="{0DBAC8C4-1623-43C7-8B0B-C36F2F413BF4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0D728597-1064-442F-8CED-FFA179496F12}" type="pres">
      <dgm:prSet presAssocID="{A75A66AC-3A5C-4E33-A60A-221C21FF66CA}" presName="root2" presStyleCnt="0"/>
      <dgm:spPr/>
    </dgm:pt>
    <dgm:pt modelId="{6F83A3BE-8302-4507-8A32-929A975B4023}" type="pres">
      <dgm:prSet presAssocID="{A75A66AC-3A5C-4E33-A60A-221C21FF66CA}" presName="LevelTwoTextNode" presStyleLbl="node4" presStyleIdx="1" presStyleCnt="4" custScaleX="1766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24D45E-2984-4077-B48E-9972676A7760}" type="pres">
      <dgm:prSet presAssocID="{A75A66AC-3A5C-4E33-A60A-221C21FF66CA}" presName="level3hierChild" presStyleCnt="0"/>
      <dgm:spPr/>
    </dgm:pt>
    <dgm:pt modelId="{805A89AD-6FFB-4F33-B5F6-CF8065D49955}" type="pres">
      <dgm:prSet presAssocID="{5CD44A1F-EA2A-48A3-B8B4-F2E98E590633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D78827B9-363B-4B38-95B7-94537704F45F}" type="pres">
      <dgm:prSet presAssocID="{5CD44A1F-EA2A-48A3-B8B4-F2E98E590633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E5825DE7-9F96-4C9D-B2D2-AE93C5C3321B}" type="pres">
      <dgm:prSet presAssocID="{76DC7118-114D-40A7-9FE2-70EE0F58F4E7}" presName="root2" presStyleCnt="0"/>
      <dgm:spPr/>
    </dgm:pt>
    <dgm:pt modelId="{AA3EAC89-E3DC-4924-AE9C-2A4B10655129}" type="pres">
      <dgm:prSet presAssocID="{76DC7118-114D-40A7-9FE2-70EE0F58F4E7}" presName="LevelTwoTextNode" presStyleLbl="node3" presStyleIdx="2" presStyleCnt="4" custScaleX="360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9D73DD-0834-4568-A32F-B973670F7DAF}" type="pres">
      <dgm:prSet presAssocID="{76DC7118-114D-40A7-9FE2-70EE0F58F4E7}" presName="level3hierChild" presStyleCnt="0"/>
      <dgm:spPr/>
    </dgm:pt>
    <dgm:pt modelId="{3BEEE5B7-CB42-45D6-B72E-A32048DBB18A}" type="pres">
      <dgm:prSet presAssocID="{D12AA052-41FE-49DF-8EA6-91099B60F48A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E2C4BDAD-8812-4622-90ED-7BBFD2823BB8}" type="pres">
      <dgm:prSet presAssocID="{D12AA052-41FE-49DF-8EA6-91099B60F48A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5F04EA52-BD30-4E48-8AC5-5BC428F42581}" type="pres">
      <dgm:prSet presAssocID="{D56C19BC-3F17-4FD5-BE5A-34C477F1DCF0}" presName="root2" presStyleCnt="0"/>
      <dgm:spPr/>
    </dgm:pt>
    <dgm:pt modelId="{3BD9AF68-0993-48FA-A1A9-82EAFBF8A211}" type="pres">
      <dgm:prSet presAssocID="{D56C19BC-3F17-4FD5-BE5A-34C477F1DCF0}" presName="LevelTwoTextNode" presStyleLbl="node4" presStyleIdx="2" presStyleCnt="4" custScaleX="156368" custScaleY="1518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F8E97B6-FB0C-4735-B5CA-38CC9354BEED}" type="pres">
      <dgm:prSet presAssocID="{D56C19BC-3F17-4FD5-BE5A-34C477F1DCF0}" presName="level3hierChild" presStyleCnt="0"/>
      <dgm:spPr/>
    </dgm:pt>
    <dgm:pt modelId="{8C08FE5D-FC67-4326-AADE-D5FDA5561AB9}" type="pres">
      <dgm:prSet presAssocID="{D3F1965D-B9E7-4E06-A606-3E86127483FB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AC330191-4E06-48BD-BEFB-673F5B482348}" type="pres">
      <dgm:prSet presAssocID="{D3F1965D-B9E7-4E06-A606-3E86127483FB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C71E39DE-A679-4FD2-B446-43DEC60ED993}" type="pres">
      <dgm:prSet presAssocID="{EB9E2743-49E9-4FCB-AEF5-9B73555621FE}" presName="root2" presStyleCnt="0"/>
      <dgm:spPr/>
    </dgm:pt>
    <dgm:pt modelId="{B6200CF6-F517-4306-BC79-F212AEB1F1C0}" type="pres">
      <dgm:prSet presAssocID="{EB9E2743-49E9-4FCB-AEF5-9B73555621FE}" presName="LevelTwoTextNode" presStyleLbl="node4" presStyleIdx="3" presStyleCnt="4" custScaleX="122990" custScaleY="1935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97B20C-6334-4243-8A9F-FCE6DD51AF75}" type="pres">
      <dgm:prSet presAssocID="{EB9E2743-49E9-4FCB-AEF5-9B73555621FE}" presName="level3hierChild" presStyleCnt="0"/>
      <dgm:spPr/>
    </dgm:pt>
    <dgm:pt modelId="{014E5AF5-8DFF-4358-A660-3759A4D2FBF2}" type="pres">
      <dgm:prSet presAssocID="{2901B320-DDC1-4304-8B16-AB52722295AB}" presName="root1" presStyleCnt="0"/>
      <dgm:spPr/>
    </dgm:pt>
    <dgm:pt modelId="{3DBE0CA9-3519-4DC8-AAB4-629EA42B130B}" type="pres">
      <dgm:prSet presAssocID="{2901B320-DDC1-4304-8B16-AB52722295AB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700381-EFB4-4249-8C6B-13D1FD1FD89E}" type="pres">
      <dgm:prSet presAssocID="{2901B320-DDC1-4304-8B16-AB52722295AB}" presName="level2hierChild" presStyleCnt="0"/>
      <dgm:spPr/>
    </dgm:pt>
    <dgm:pt modelId="{97BEF309-A6CE-47E6-B9CD-00678B38BEB2}" type="pres">
      <dgm:prSet presAssocID="{0BBB14B7-9581-42BC-A519-EEDE66D04867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81E432F4-B050-4A43-AE55-6A63655ECE43}" type="pres">
      <dgm:prSet presAssocID="{0BBB14B7-9581-42BC-A519-EEDE66D04867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A2C666D7-2351-4326-AFC4-E8BC1ACFF7AF}" type="pres">
      <dgm:prSet presAssocID="{81BD34AB-1274-4540-A68A-C6525080C3F0}" presName="root2" presStyleCnt="0"/>
      <dgm:spPr/>
    </dgm:pt>
    <dgm:pt modelId="{50B73668-8EC9-48F2-9DA1-0CAE9CD63275}" type="pres">
      <dgm:prSet presAssocID="{81BD34AB-1274-4540-A68A-C6525080C3F0}" presName="LevelTwoTextNode" presStyleLbl="node2" presStyleIdx="1" presStyleCnt="4" custScaleX="1686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335C36-0BEC-4246-9E0E-A7CDA3BAD02F}" type="pres">
      <dgm:prSet presAssocID="{81BD34AB-1274-4540-A68A-C6525080C3F0}" presName="level3hierChild" presStyleCnt="0"/>
      <dgm:spPr/>
    </dgm:pt>
    <dgm:pt modelId="{3BAA65D7-9942-4164-A887-E7EB8C405BC9}" type="pres">
      <dgm:prSet presAssocID="{6A22DF99-E3FE-4562-8B63-B5B051D4CCBC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18C4909B-D1C8-4460-B448-A13E15BABDE5}" type="pres">
      <dgm:prSet presAssocID="{6A22DF99-E3FE-4562-8B63-B5B051D4CCBC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5A4C0D39-7B11-47B5-A3B7-72D42AAB16DE}" type="pres">
      <dgm:prSet presAssocID="{3DECE72C-3E05-4CD0-9442-C719EFECF1B0}" presName="root2" presStyleCnt="0"/>
      <dgm:spPr/>
    </dgm:pt>
    <dgm:pt modelId="{78C3BC97-02A9-4AB2-9B2E-391E706E5BA2}" type="pres">
      <dgm:prSet presAssocID="{3DECE72C-3E05-4CD0-9442-C719EFECF1B0}" presName="LevelTwoTextNode" presStyleLbl="node3" presStyleIdx="3" presStyleCnt="4" custScaleX="1653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3DAE66-BE9B-4314-B1CD-4E0E2363BABC}" type="pres">
      <dgm:prSet presAssocID="{3DECE72C-3E05-4CD0-9442-C719EFECF1B0}" presName="level3hierChild" presStyleCnt="0"/>
      <dgm:spPr/>
    </dgm:pt>
    <dgm:pt modelId="{18610A08-FB96-4517-A03C-28124400592A}" type="pres">
      <dgm:prSet presAssocID="{61B8B27A-233E-4FEF-B09B-C82F98FE29DB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D092A0DE-96E7-4617-9167-971B998B7465}" type="pres">
      <dgm:prSet presAssocID="{61B8B27A-233E-4FEF-B09B-C82F98FE29DB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C551E45-A736-4507-825B-D196CD56EC98}" type="pres">
      <dgm:prSet presAssocID="{99D83C3A-09FC-4A40-8496-6609B4CD4125}" presName="root2" presStyleCnt="0"/>
      <dgm:spPr/>
    </dgm:pt>
    <dgm:pt modelId="{B6D6F3F0-DB7D-4E86-9B34-AD845E5F32EE}" type="pres">
      <dgm:prSet presAssocID="{99D83C3A-09FC-4A40-8496-6609B4CD4125}" presName="LevelTwoTextNode" presStyleLbl="node2" presStyleIdx="2" presStyleCnt="4" custScaleX="1686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A46C426-EB11-4E07-B756-084F6C50D996}" type="pres">
      <dgm:prSet presAssocID="{99D83C3A-09FC-4A40-8496-6609B4CD4125}" presName="level3hierChild" presStyleCnt="0"/>
      <dgm:spPr/>
    </dgm:pt>
    <dgm:pt modelId="{FFDA4433-10C1-4868-84A1-063A31BAFC3C}" type="pres">
      <dgm:prSet presAssocID="{5C217AB2-8A1D-49E7-91C4-D509BEAF1A04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5CC6C81B-48D5-47A5-8795-DC28B575361F}" type="pres">
      <dgm:prSet presAssocID="{5C217AB2-8A1D-49E7-91C4-D509BEAF1A04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E21D6AC7-8B2D-4AE3-9B45-2F249F6029F7}" type="pres">
      <dgm:prSet presAssocID="{41FC896C-19F3-4B7D-85FA-6221DF44E095}" presName="root2" presStyleCnt="0"/>
      <dgm:spPr/>
    </dgm:pt>
    <dgm:pt modelId="{FA7223B0-C423-4CED-BD94-34697DA7C26B}" type="pres">
      <dgm:prSet presAssocID="{41FC896C-19F3-4B7D-85FA-6221DF44E095}" presName="LevelTwoTextNode" presStyleLbl="node2" presStyleIdx="3" presStyleCnt="4" custScaleX="1686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9BA4FFF-B45C-4904-AF61-695B4C515FCF}" type="pres">
      <dgm:prSet presAssocID="{41FC896C-19F3-4B7D-85FA-6221DF44E095}" presName="level3hierChild" presStyleCnt="0"/>
      <dgm:spPr/>
    </dgm:pt>
  </dgm:ptLst>
  <dgm:cxnLst>
    <dgm:cxn modelId="{FF67E3CB-11B7-4271-87FB-F29C4DFCA85A}" type="presOf" srcId="{D3F1965D-B9E7-4E06-A606-3E86127483FB}" destId="{8C08FE5D-FC67-4326-AADE-D5FDA5561AB9}" srcOrd="0" destOrd="0" presId="urn:microsoft.com/office/officeart/2005/8/layout/hierarchy2"/>
    <dgm:cxn modelId="{D53D3E26-757A-4BD4-BDF4-D3824E56D470}" type="presOf" srcId="{5C217AB2-8A1D-49E7-91C4-D509BEAF1A04}" destId="{5CC6C81B-48D5-47A5-8795-DC28B575361F}" srcOrd="1" destOrd="0" presId="urn:microsoft.com/office/officeart/2005/8/layout/hierarchy2"/>
    <dgm:cxn modelId="{2612232C-C67A-4EEB-8017-54F117645E7A}" type="presOf" srcId="{6A22DF99-E3FE-4562-8B63-B5B051D4CCBC}" destId="{3BAA65D7-9942-4164-A887-E7EB8C405BC9}" srcOrd="0" destOrd="0" presId="urn:microsoft.com/office/officeart/2005/8/layout/hierarchy2"/>
    <dgm:cxn modelId="{733C0536-62E9-4EEF-B323-059605797915}" type="presOf" srcId="{D56C19BC-3F17-4FD5-BE5A-34C477F1DCF0}" destId="{3BD9AF68-0993-48FA-A1A9-82EAFBF8A211}" srcOrd="0" destOrd="0" presId="urn:microsoft.com/office/officeart/2005/8/layout/hierarchy2"/>
    <dgm:cxn modelId="{A808B51E-89B3-4CEF-A2D1-D0CD12D4CE1D}" type="presOf" srcId="{0DBAC8C4-1623-43C7-8B0B-C36F2F413BF4}" destId="{413E2C01-9338-41AB-AA74-DBCFBD99E70A}" srcOrd="1" destOrd="0" presId="urn:microsoft.com/office/officeart/2005/8/layout/hierarchy2"/>
    <dgm:cxn modelId="{557AB50E-6480-421B-A319-465DBB074A54}" type="presOf" srcId="{425C54D8-7590-4B22-8E36-67F7CB7CD302}" destId="{7E592C1F-0EA6-44D5-8530-129374C748C3}" srcOrd="0" destOrd="0" presId="urn:microsoft.com/office/officeart/2005/8/layout/hierarchy2"/>
    <dgm:cxn modelId="{AE955716-379B-453A-99D2-EE6D9D130E4D}" type="presOf" srcId="{F75CADAF-3CF3-46B2-AB35-51C59ED56E57}" destId="{2D0B9830-B0CF-4D4E-8300-9BD14484CB95}" srcOrd="1" destOrd="0" presId="urn:microsoft.com/office/officeart/2005/8/layout/hierarchy2"/>
    <dgm:cxn modelId="{5318DAC2-0C0D-41FC-BAFA-565497F4EAE4}" type="presOf" srcId="{21131908-DB99-4A8D-8DB7-0EC11FCD16ED}" destId="{EE165FCE-F8E7-47E3-BA39-969B9E5C0086}" srcOrd="0" destOrd="0" presId="urn:microsoft.com/office/officeart/2005/8/layout/hierarchy2"/>
    <dgm:cxn modelId="{68AE78B7-3328-4999-A519-5395AA330A02}" srcId="{CBA13865-B5C5-4565-9263-0D2282571A28}" destId="{76DC7118-114D-40A7-9FE2-70EE0F58F4E7}" srcOrd="2" destOrd="0" parTransId="{5CD44A1F-EA2A-48A3-B8B4-F2E98E590633}" sibTransId="{1EF299EB-5D5A-465E-B660-76CB935A486A}"/>
    <dgm:cxn modelId="{68B3B570-5F65-4497-875C-3C60E25DD3B1}" type="presOf" srcId="{3DECE72C-3E05-4CD0-9442-C719EFECF1B0}" destId="{78C3BC97-02A9-4AB2-9B2E-391E706E5BA2}" srcOrd="0" destOrd="0" presId="urn:microsoft.com/office/officeart/2005/8/layout/hierarchy2"/>
    <dgm:cxn modelId="{75AD7A22-96EF-43EF-9175-160F306F14FE}" type="presOf" srcId="{425C54D8-7590-4B22-8E36-67F7CB7CD302}" destId="{6C6B341A-BCD1-41EE-A511-5F7BC19819CD}" srcOrd="1" destOrd="0" presId="urn:microsoft.com/office/officeart/2005/8/layout/hierarchy2"/>
    <dgm:cxn modelId="{B90BAA92-6711-428A-9EA4-1991DC974C83}" type="presOf" srcId="{EBF7C072-E29E-4181-B448-D22B983A24E1}" destId="{4200C7AC-DB8B-4C76-8ED6-3F7EECC084CE}" srcOrd="0" destOrd="0" presId="urn:microsoft.com/office/officeart/2005/8/layout/hierarchy2"/>
    <dgm:cxn modelId="{D0FE52A3-F114-4344-A28E-2C8C5752E23B}" type="presOf" srcId="{2901B320-DDC1-4304-8B16-AB52722295AB}" destId="{3DBE0CA9-3519-4DC8-AAB4-629EA42B130B}" srcOrd="0" destOrd="0" presId="urn:microsoft.com/office/officeart/2005/8/layout/hierarchy2"/>
    <dgm:cxn modelId="{F6AD6483-1872-4F18-A1F1-46EF1E90ED8B}" srcId="{CBA13865-B5C5-4565-9263-0D2282571A28}" destId="{4FD75816-0D1B-4A8E-B071-1B42824E1759}" srcOrd="0" destOrd="0" parTransId="{EBF7C072-E29E-4181-B448-D22B983A24E1}" sibTransId="{1E20373B-5CAC-4024-8242-8AD8252961EB}"/>
    <dgm:cxn modelId="{50AEEB20-E76B-4981-BE04-824F1AE1488E}" srcId="{545C8A8B-8F8D-4F4E-BAE3-7CBCAB4C0BBA}" destId="{2901B320-DDC1-4304-8B16-AB52722295AB}" srcOrd="1" destOrd="0" parTransId="{39CE00B8-1365-40E8-BDFC-9392BE195FF2}" sibTransId="{7DF6DE59-69A0-4DB8-BB33-09CB1A80DD78}"/>
    <dgm:cxn modelId="{5E788230-0B52-411A-99E1-BE6A1CBC9086}" srcId="{545C8A8B-8F8D-4F4E-BAE3-7CBCAB4C0BBA}" destId="{1709B682-C16D-4D81-8885-B487CA67EED9}" srcOrd="0" destOrd="0" parTransId="{41074537-3435-42B0-BDEA-494FFEB65F6B}" sibTransId="{BF7FD095-6635-4BA9-9FA6-A8F05741BA14}"/>
    <dgm:cxn modelId="{1898906C-B716-4BFA-B802-3865AB4369B0}" type="presOf" srcId="{0DBAC8C4-1623-43C7-8B0B-C36F2F413BF4}" destId="{C813A322-253D-4B38-9D5F-0ADD1159AA7A}" srcOrd="0" destOrd="0" presId="urn:microsoft.com/office/officeart/2005/8/layout/hierarchy2"/>
    <dgm:cxn modelId="{D84C8980-F3AB-4EAF-BA31-87F6220FD68E}" type="presOf" srcId="{81BD34AB-1274-4540-A68A-C6525080C3F0}" destId="{50B73668-8EC9-48F2-9DA1-0CAE9CD63275}" srcOrd="0" destOrd="0" presId="urn:microsoft.com/office/officeart/2005/8/layout/hierarchy2"/>
    <dgm:cxn modelId="{48944D02-2B3F-44BE-80CD-3E5E92A3ACB2}" type="presOf" srcId="{D12AA052-41FE-49DF-8EA6-91099B60F48A}" destId="{3BEEE5B7-CB42-45D6-B72E-A32048DBB18A}" srcOrd="0" destOrd="0" presId="urn:microsoft.com/office/officeart/2005/8/layout/hierarchy2"/>
    <dgm:cxn modelId="{892280F4-D8B2-43E6-BD73-D54E6E086D0E}" srcId="{1709B682-C16D-4D81-8885-B487CA67EED9}" destId="{CBA13865-B5C5-4565-9263-0D2282571A28}" srcOrd="0" destOrd="0" parTransId="{F75CADAF-3CF3-46B2-AB35-51C59ED56E57}" sibTransId="{E52C4718-D8C2-41B0-981B-6C9F42A2B728}"/>
    <dgm:cxn modelId="{235BDA19-2D5F-4D8C-BC68-577D925256AE}" type="presOf" srcId="{A75A66AC-3A5C-4E33-A60A-221C21FF66CA}" destId="{6F83A3BE-8302-4507-8A32-929A975B4023}" srcOrd="0" destOrd="0" presId="urn:microsoft.com/office/officeart/2005/8/layout/hierarchy2"/>
    <dgm:cxn modelId="{FB4DBBE8-5BEC-4A2C-8124-6E822D160295}" type="presOf" srcId="{F75CADAF-3CF3-46B2-AB35-51C59ED56E57}" destId="{A808AF3B-5910-4715-BB96-083A4184133F}" srcOrd="0" destOrd="0" presId="urn:microsoft.com/office/officeart/2005/8/layout/hierarchy2"/>
    <dgm:cxn modelId="{0C0A9637-B0F0-4800-87BD-6703C2258BDC}" srcId="{76DC7118-114D-40A7-9FE2-70EE0F58F4E7}" destId="{D56C19BC-3F17-4FD5-BE5A-34C477F1DCF0}" srcOrd="0" destOrd="0" parTransId="{D12AA052-41FE-49DF-8EA6-91099B60F48A}" sibTransId="{1102D413-F4CB-4414-8E7D-EFC2FBFCB98F}"/>
    <dgm:cxn modelId="{A055D459-8876-4F9E-934E-B619535825F7}" type="presOf" srcId="{5CD44A1F-EA2A-48A3-B8B4-F2E98E590633}" destId="{D78827B9-363B-4B38-95B7-94537704F45F}" srcOrd="1" destOrd="0" presId="urn:microsoft.com/office/officeart/2005/8/layout/hierarchy2"/>
    <dgm:cxn modelId="{8AE0EFBE-E9BA-4CCE-A972-F1E4B1A5C87D}" srcId="{2901B320-DDC1-4304-8B16-AB52722295AB}" destId="{99D83C3A-09FC-4A40-8496-6609B4CD4125}" srcOrd="1" destOrd="0" parTransId="{61B8B27A-233E-4FEF-B09B-C82F98FE29DB}" sibTransId="{8E0B071A-D57F-44A0-AE32-2FDD31DCE3D0}"/>
    <dgm:cxn modelId="{7E01E6CB-3B0D-4EAB-B575-E1EB24A545BF}" type="presOf" srcId="{EBF7C072-E29E-4181-B448-D22B983A24E1}" destId="{04A4016D-545F-43BF-B22D-659C6371BF29}" srcOrd="1" destOrd="0" presId="urn:microsoft.com/office/officeart/2005/8/layout/hierarchy2"/>
    <dgm:cxn modelId="{14446DF0-3056-4EDD-B907-60308FF6452E}" srcId="{D56C19BC-3F17-4FD5-BE5A-34C477F1DCF0}" destId="{EB9E2743-49E9-4FCB-AEF5-9B73555621FE}" srcOrd="0" destOrd="0" parTransId="{D3F1965D-B9E7-4E06-A606-3E86127483FB}" sibTransId="{421B1824-0AC3-490E-B0F0-5D750F4245FB}"/>
    <dgm:cxn modelId="{44CD930A-6684-40BC-A395-BF97A309D083}" type="presOf" srcId="{D12AA052-41FE-49DF-8EA6-91099B60F48A}" destId="{E2C4BDAD-8812-4622-90ED-7BBFD2823BB8}" srcOrd="1" destOrd="0" presId="urn:microsoft.com/office/officeart/2005/8/layout/hierarchy2"/>
    <dgm:cxn modelId="{A9D72A08-794E-4435-B1B1-C3B93F362AF4}" type="presOf" srcId="{1709B682-C16D-4D81-8885-B487CA67EED9}" destId="{F2392FBC-545E-4606-94FB-274273997802}" srcOrd="0" destOrd="0" presId="urn:microsoft.com/office/officeart/2005/8/layout/hierarchy2"/>
    <dgm:cxn modelId="{9E9E42E4-1BDB-4C6A-A5E9-E4B4E95B9757}" type="presOf" srcId="{D3F1965D-B9E7-4E06-A606-3E86127483FB}" destId="{AC330191-4E06-48BD-BEFB-673F5B482348}" srcOrd="1" destOrd="0" presId="urn:microsoft.com/office/officeart/2005/8/layout/hierarchy2"/>
    <dgm:cxn modelId="{E259C778-116B-41B3-A008-8828152143E4}" type="presOf" srcId="{6A22DF99-E3FE-4562-8B63-B5B051D4CCBC}" destId="{18C4909B-D1C8-4460-B448-A13E15BABDE5}" srcOrd="1" destOrd="0" presId="urn:microsoft.com/office/officeart/2005/8/layout/hierarchy2"/>
    <dgm:cxn modelId="{742DEE41-743F-4171-BA2D-6123B50B54F0}" type="presOf" srcId="{41FC896C-19F3-4B7D-85FA-6221DF44E095}" destId="{FA7223B0-C423-4CED-BD94-34697DA7C26B}" srcOrd="0" destOrd="0" presId="urn:microsoft.com/office/officeart/2005/8/layout/hierarchy2"/>
    <dgm:cxn modelId="{298BC7A0-318D-45E8-9B62-CBE5D7FD0A12}" type="presOf" srcId="{59DF2DB5-3852-4BB5-AB2E-B0CF95A18BAD}" destId="{FBD94C54-B8E1-4DF9-A1A3-5D7A490BF8F3}" srcOrd="0" destOrd="0" presId="urn:microsoft.com/office/officeart/2005/8/layout/hierarchy2"/>
    <dgm:cxn modelId="{154FF261-10EE-4C88-ACBB-4819C42E4EC9}" type="presOf" srcId="{CBA13865-B5C5-4565-9263-0D2282571A28}" destId="{6710717C-B322-41E3-9803-05266A4C2AD4}" srcOrd="0" destOrd="0" presId="urn:microsoft.com/office/officeart/2005/8/layout/hierarchy2"/>
    <dgm:cxn modelId="{867B7939-78FA-4FD0-B7F5-649A70608EB7}" type="presOf" srcId="{61B8B27A-233E-4FEF-B09B-C82F98FE29DB}" destId="{D092A0DE-96E7-4617-9167-971B998B7465}" srcOrd="1" destOrd="0" presId="urn:microsoft.com/office/officeart/2005/8/layout/hierarchy2"/>
    <dgm:cxn modelId="{BEE5A3CD-2270-43CD-93EC-2A233D5EF83B}" type="presOf" srcId="{545C8A8B-8F8D-4F4E-BAE3-7CBCAB4C0BBA}" destId="{69D409CF-F63E-4C47-9955-B4F26A1657C9}" srcOrd="0" destOrd="0" presId="urn:microsoft.com/office/officeart/2005/8/layout/hierarchy2"/>
    <dgm:cxn modelId="{7E62ADC5-3B61-4580-BC99-860C02295AB6}" srcId="{2901B320-DDC1-4304-8B16-AB52722295AB}" destId="{81BD34AB-1274-4540-A68A-C6525080C3F0}" srcOrd="0" destOrd="0" parTransId="{0BBB14B7-9581-42BC-A519-EEDE66D04867}" sibTransId="{4ED113DC-78ED-43D9-954C-55142388B6BB}"/>
    <dgm:cxn modelId="{88670704-A962-41F0-A3E2-87D1DA029B7E}" type="presOf" srcId="{9D23BBA3-8BAB-42DA-9718-62F4E17B11B9}" destId="{F8262DAD-6FB8-40EB-A0C2-439E74A62073}" srcOrd="0" destOrd="0" presId="urn:microsoft.com/office/officeart/2005/8/layout/hierarchy2"/>
    <dgm:cxn modelId="{53ADCE44-06B0-49AF-8DD0-55D592F5FC9D}" srcId="{59DF2DB5-3852-4BB5-AB2E-B0CF95A18BAD}" destId="{A75A66AC-3A5C-4E33-A60A-221C21FF66CA}" srcOrd="0" destOrd="0" parTransId="{0DBAC8C4-1623-43C7-8B0B-C36F2F413BF4}" sibTransId="{2AED20B1-AA17-4985-9DD8-3D513756AD23}"/>
    <dgm:cxn modelId="{62ED42A6-EB65-47B2-B780-113F25B37F71}" type="presOf" srcId="{9D23BBA3-8BAB-42DA-9718-62F4E17B11B9}" destId="{F6F2618F-121A-4B35-9001-A36154816DD2}" srcOrd="1" destOrd="0" presId="urn:microsoft.com/office/officeart/2005/8/layout/hierarchy2"/>
    <dgm:cxn modelId="{98D7F960-D695-4046-9B45-28DAA01D94EF}" type="presOf" srcId="{61B8B27A-233E-4FEF-B09B-C82F98FE29DB}" destId="{18610A08-FB96-4517-A03C-28124400592A}" srcOrd="0" destOrd="0" presId="urn:microsoft.com/office/officeart/2005/8/layout/hierarchy2"/>
    <dgm:cxn modelId="{A5CA121B-0F9B-41E5-83FA-DCBE2BC088DB}" type="presOf" srcId="{4FD75816-0D1B-4A8E-B071-1B42824E1759}" destId="{59DCD2F5-0BA7-403F-9ADC-03E65AF3697D}" srcOrd="0" destOrd="0" presId="urn:microsoft.com/office/officeart/2005/8/layout/hierarchy2"/>
    <dgm:cxn modelId="{112E72BE-EC33-48F1-973A-905CAE907ED9}" type="presOf" srcId="{0BBB14B7-9581-42BC-A519-EEDE66D04867}" destId="{81E432F4-B050-4A43-AE55-6A63655ECE43}" srcOrd="1" destOrd="0" presId="urn:microsoft.com/office/officeart/2005/8/layout/hierarchy2"/>
    <dgm:cxn modelId="{FACA7A12-2756-48E0-80AD-B385131F8650}" srcId="{4FD75816-0D1B-4A8E-B071-1B42824E1759}" destId="{21131908-DB99-4A8D-8DB7-0EC11FCD16ED}" srcOrd="0" destOrd="0" parTransId="{9D23BBA3-8BAB-42DA-9718-62F4E17B11B9}" sibTransId="{D48E86F6-C54B-4DBD-A3A8-472064ED985F}"/>
    <dgm:cxn modelId="{7F7A96D1-1765-4EC4-A0B9-CA26CEAD6E23}" type="presOf" srcId="{0BBB14B7-9581-42BC-A519-EEDE66D04867}" destId="{97BEF309-A6CE-47E6-B9CD-00678B38BEB2}" srcOrd="0" destOrd="0" presId="urn:microsoft.com/office/officeart/2005/8/layout/hierarchy2"/>
    <dgm:cxn modelId="{C0CF0D96-5F39-49ED-A88C-6E87374CC00F}" srcId="{2901B320-DDC1-4304-8B16-AB52722295AB}" destId="{41FC896C-19F3-4B7D-85FA-6221DF44E095}" srcOrd="2" destOrd="0" parTransId="{5C217AB2-8A1D-49E7-91C4-D509BEAF1A04}" sibTransId="{04D3290B-3C93-4F16-90AD-498082AC0D66}"/>
    <dgm:cxn modelId="{CF0C96E8-70EA-4EBC-B300-129DCDAC0258}" srcId="{CBA13865-B5C5-4565-9263-0D2282571A28}" destId="{59DF2DB5-3852-4BB5-AB2E-B0CF95A18BAD}" srcOrd="1" destOrd="0" parTransId="{425C54D8-7590-4B22-8E36-67F7CB7CD302}" sibTransId="{2B1A54D5-BDA2-429F-9619-75E1564468F0}"/>
    <dgm:cxn modelId="{2486FC7F-73B8-4D01-84EE-BCE86D20A67D}" type="presOf" srcId="{5CD44A1F-EA2A-48A3-B8B4-F2E98E590633}" destId="{805A89AD-6FFB-4F33-B5F6-CF8065D49955}" srcOrd="0" destOrd="0" presId="urn:microsoft.com/office/officeart/2005/8/layout/hierarchy2"/>
    <dgm:cxn modelId="{CD94A8FE-2859-4D3E-A624-0993088DDCBF}" type="presOf" srcId="{5C217AB2-8A1D-49E7-91C4-D509BEAF1A04}" destId="{FFDA4433-10C1-4868-84A1-063A31BAFC3C}" srcOrd="0" destOrd="0" presId="urn:microsoft.com/office/officeart/2005/8/layout/hierarchy2"/>
    <dgm:cxn modelId="{B3F319BE-46CB-441E-B4C1-B0910D98397C}" srcId="{81BD34AB-1274-4540-A68A-C6525080C3F0}" destId="{3DECE72C-3E05-4CD0-9442-C719EFECF1B0}" srcOrd="0" destOrd="0" parTransId="{6A22DF99-E3FE-4562-8B63-B5B051D4CCBC}" sibTransId="{BEAF877C-57CD-4EB8-ABBC-93F9479809C1}"/>
    <dgm:cxn modelId="{F74F87E0-EF21-4DB8-9E84-C8309F872A8E}" type="presOf" srcId="{76DC7118-114D-40A7-9FE2-70EE0F58F4E7}" destId="{AA3EAC89-E3DC-4924-AE9C-2A4B10655129}" srcOrd="0" destOrd="0" presId="urn:microsoft.com/office/officeart/2005/8/layout/hierarchy2"/>
    <dgm:cxn modelId="{9343A1AD-97D6-4EA0-8D54-863AAF2B7678}" type="presOf" srcId="{EB9E2743-49E9-4FCB-AEF5-9B73555621FE}" destId="{B6200CF6-F517-4306-BC79-F212AEB1F1C0}" srcOrd="0" destOrd="0" presId="urn:microsoft.com/office/officeart/2005/8/layout/hierarchy2"/>
    <dgm:cxn modelId="{960FA875-C869-4E8D-874F-BC5CBB0063CB}" type="presOf" srcId="{99D83C3A-09FC-4A40-8496-6609B4CD4125}" destId="{B6D6F3F0-DB7D-4E86-9B34-AD845E5F32EE}" srcOrd="0" destOrd="0" presId="urn:microsoft.com/office/officeart/2005/8/layout/hierarchy2"/>
    <dgm:cxn modelId="{8B4B88AC-296D-4F67-991C-DF685287D6C9}" type="presParOf" srcId="{69D409CF-F63E-4C47-9955-B4F26A1657C9}" destId="{CA88F2A6-F724-4807-BABE-D8FFC38E039A}" srcOrd="0" destOrd="0" presId="urn:microsoft.com/office/officeart/2005/8/layout/hierarchy2"/>
    <dgm:cxn modelId="{D3320F41-A77A-41FC-B056-58720AB612FE}" type="presParOf" srcId="{CA88F2A6-F724-4807-BABE-D8FFC38E039A}" destId="{F2392FBC-545E-4606-94FB-274273997802}" srcOrd="0" destOrd="0" presId="urn:microsoft.com/office/officeart/2005/8/layout/hierarchy2"/>
    <dgm:cxn modelId="{ABEAE91B-D30F-4489-B1CF-24DCB02C95E4}" type="presParOf" srcId="{CA88F2A6-F724-4807-BABE-D8FFC38E039A}" destId="{2585BB8A-FD34-4DE0-90D4-FDA19CADB9B4}" srcOrd="1" destOrd="0" presId="urn:microsoft.com/office/officeart/2005/8/layout/hierarchy2"/>
    <dgm:cxn modelId="{80830074-212B-4A0F-99CF-B43A9A414B30}" type="presParOf" srcId="{2585BB8A-FD34-4DE0-90D4-FDA19CADB9B4}" destId="{A808AF3B-5910-4715-BB96-083A4184133F}" srcOrd="0" destOrd="0" presId="urn:microsoft.com/office/officeart/2005/8/layout/hierarchy2"/>
    <dgm:cxn modelId="{7D55ADC6-BC14-4C5A-B708-11195C3424A8}" type="presParOf" srcId="{A808AF3B-5910-4715-BB96-083A4184133F}" destId="{2D0B9830-B0CF-4D4E-8300-9BD14484CB95}" srcOrd="0" destOrd="0" presId="urn:microsoft.com/office/officeart/2005/8/layout/hierarchy2"/>
    <dgm:cxn modelId="{1F78943F-3260-42FB-A312-FCF996038C9D}" type="presParOf" srcId="{2585BB8A-FD34-4DE0-90D4-FDA19CADB9B4}" destId="{0BC8E124-7B4A-4632-A2B4-C7FF24E0BDB1}" srcOrd="1" destOrd="0" presId="urn:microsoft.com/office/officeart/2005/8/layout/hierarchy2"/>
    <dgm:cxn modelId="{F742CD62-7073-4278-9660-7B8A313593F6}" type="presParOf" srcId="{0BC8E124-7B4A-4632-A2B4-C7FF24E0BDB1}" destId="{6710717C-B322-41E3-9803-05266A4C2AD4}" srcOrd="0" destOrd="0" presId="urn:microsoft.com/office/officeart/2005/8/layout/hierarchy2"/>
    <dgm:cxn modelId="{3DE81C97-D57B-491D-9739-169D73F19B47}" type="presParOf" srcId="{0BC8E124-7B4A-4632-A2B4-C7FF24E0BDB1}" destId="{4725CDC1-E0F8-40E7-9C91-C1AF2403B714}" srcOrd="1" destOrd="0" presId="urn:microsoft.com/office/officeart/2005/8/layout/hierarchy2"/>
    <dgm:cxn modelId="{BBBB1DC4-B872-4787-8275-717E53A4CC33}" type="presParOf" srcId="{4725CDC1-E0F8-40E7-9C91-C1AF2403B714}" destId="{4200C7AC-DB8B-4C76-8ED6-3F7EECC084CE}" srcOrd="0" destOrd="0" presId="urn:microsoft.com/office/officeart/2005/8/layout/hierarchy2"/>
    <dgm:cxn modelId="{4CD22C04-EEDC-4B70-B64E-484FFB1AB1F3}" type="presParOf" srcId="{4200C7AC-DB8B-4C76-8ED6-3F7EECC084CE}" destId="{04A4016D-545F-43BF-B22D-659C6371BF29}" srcOrd="0" destOrd="0" presId="urn:microsoft.com/office/officeart/2005/8/layout/hierarchy2"/>
    <dgm:cxn modelId="{78619CA4-E785-4669-88FC-8C41072505C8}" type="presParOf" srcId="{4725CDC1-E0F8-40E7-9C91-C1AF2403B714}" destId="{CA8AF9B7-DD13-454F-B864-955B2CA61F24}" srcOrd="1" destOrd="0" presId="urn:microsoft.com/office/officeart/2005/8/layout/hierarchy2"/>
    <dgm:cxn modelId="{60A3996E-F3F4-4455-A8AA-2A5F2E53BD61}" type="presParOf" srcId="{CA8AF9B7-DD13-454F-B864-955B2CA61F24}" destId="{59DCD2F5-0BA7-403F-9ADC-03E65AF3697D}" srcOrd="0" destOrd="0" presId="urn:microsoft.com/office/officeart/2005/8/layout/hierarchy2"/>
    <dgm:cxn modelId="{9DA13E5F-7DC3-40EA-86DC-3EE14C99BF69}" type="presParOf" srcId="{CA8AF9B7-DD13-454F-B864-955B2CA61F24}" destId="{74777ACD-87F3-45BD-A8DB-BEA2F1938A26}" srcOrd="1" destOrd="0" presId="urn:microsoft.com/office/officeart/2005/8/layout/hierarchy2"/>
    <dgm:cxn modelId="{36E40F8D-43B3-4D70-9B06-9B7EDFC83B2E}" type="presParOf" srcId="{74777ACD-87F3-45BD-A8DB-BEA2F1938A26}" destId="{F8262DAD-6FB8-40EB-A0C2-439E74A62073}" srcOrd="0" destOrd="0" presId="urn:microsoft.com/office/officeart/2005/8/layout/hierarchy2"/>
    <dgm:cxn modelId="{AEDA9AB0-41DE-4D0E-920A-0F2376F6CB89}" type="presParOf" srcId="{F8262DAD-6FB8-40EB-A0C2-439E74A62073}" destId="{F6F2618F-121A-4B35-9001-A36154816DD2}" srcOrd="0" destOrd="0" presId="urn:microsoft.com/office/officeart/2005/8/layout/hierarchy2"/>
    <dgm:cxn modelId="{3918BA7E-9060-4C96-AF45-D599EFC1523C}" type="presParOf" srcId="{74777ACD-87F3-45BD-A8DB-BEA2F1938A26}" destId="{5C8B58EA-7B47-4673-BB05-C74982F5E8FE}" srcOrd="1" destOrd="0" presId="urn:microsoft.com/office/officeart/2005/8/layout/hierarchy2"/>
    <dgm:cxn modelId="{B9C09AA7-2397-42FB-BAF1-ACE6BED2D0DA}" type="presParOf" srcId="{5C8B58EA-7B47-4673-BB05-C74982F5E8FE}" destId="{EE165FCE-F8E7-47E3-BA39-969B9E5C0086}" srcOrd="0" destOrd="0" presId="urn:microsoft.com/office/officeart/2005/8/layout/hierarchy2"/>
    <dgm:cxn modelId="{69FBC845-CD82-4A1D-AB78-F2D9F1FF3D97}" type="presParOf" srcId="{5C8B58EA-7B47-4673-BB05-C74982F5E8FE}" destId="{3BC76394-2D6C-4B86-8CA0-88ECDE2DF8ED}" srcOrd="1" destOrd="0" presId="urn:microsoft.com/office/officeart/2005/8/layout/hierarchy2"/>
    <dgm:cxn modelId="{8F93AEF1-A201-4FE6-8790-D25750BFE23F}" type="presParOf" srcId="{4725CDC1-E0F8-40E7-9C91-C1AF2403B714}" destId="{7E592C1F-0EA6-44D5-8530-129374C748C3}" srcOrd="2" destOrd="0" presId="urn:microsoft.com/office/officeart/2005/8/layout/hierarchy2"/>
    <dgm:cxn modelId="{4F7FE136-2709-471D-AFBE-A96F97FAD65E}" type="presParOf" srcId="{7E592C1F-0EA6-44D5-8530-129374C748C3}" destId="{6C6B341A-BCD1-41EE-A511-5F7BC19819CD}" srcOrd="0" destOrd="0" presId="urn:microsoft.com/office/officeart/2005/8/layout/hierarchy2"/>
    <dgm:cxn modelId="{FB405834-9198-4D9A-9858-6BCF832BF526}" type="presParOf" srcId="{4725CDC1-E0F8-40E7-9C91-C1AF2403B714}" destId="{C1125276-DF95-463B-BA5E-F4300A611F09}" srcOrd="3" destOrd="0" presId="urn:microsoft.com/office/officeart/2005/8/layout/hierarchy2"/>
    <dgm:cxn modelId="{3024C742-D77C-4A13-AD56-343543D4763B}" type="presParOf" srcId="{C1125276-DF95-463B-BA5E-F4300A611F09}" destId="{FBD94C54-B8E1-4DF9-A1A3-5D7A490BF8F3}" srcOrd="0" destOrd="0" presId="urn:microsoft.com/office/officeart/2005/8/layout/hierarchy2"/>
    <dgm:cxn modelId="{B6E67AF3-37EB-402D-B93F-3E55A9B37E37}" type="presParOf" srcId="{C1125276-DF95-463B-BA5E-F4300A611F09}" destId="{E30F93C8-4471-4580-A3C4-0AD79ED823C5}" srcOrd="1" destOrd="0" presId="urn:microsoft.com/office/officeart/2005/8/layout/hierarchy2"/>
    <dgm:cxn modelId="{BD482DA3-033C-4566-91C4-08110DA31651}" type="presParOf" srcId="{E30F93C8-4471-4580-A3C4-0AD79ED823C5}" destId="{C813A322-253D-4B38-9D5F-0ADD1159AA7A}" srcOrd="0" destOrd="0" presId="urn:microsoft.com/office/officeart/2005/8/layout/hierarchy2"/>
    <dgm:cxn modelId="{DB6996EE-4A57-4EF5-A63E-1AFFA26FF054}" type="presParOf" srcId="{C813A322-253D-4B38-9D5F-0ADD1159AA7A}" destId="{413E2C01-9338-41AB-AA74-DBCFBD99E70A}" srcOrd="0" destOrd="0" presId="urn:microsoft.com/office/officeart/2005/8/layout/hierarchy2"/>
    <dgm:cxn modelId="{0DD611B1-3F70-4A0A-8843-4FB0F08282FC}" type="presParOf" srcId="{E30F93C8-4471-4580-A3C4-0AD79ED823C5}" destId="{0D728597-1064-442F-8CED-FFA179496F12}" srcOrd="1" destOrd="0" presId="urn:microsoft.com/office/officeart/2005/8/layout/hierarchy2"/>
    <dgm:cxn modelId="{9A6AC6A2-B4EA-401F-9EDD-884E85922B57}" type="presParOf" srcId="{0D728597-1064-442F-8CED-FFA179496F12}" destId="{6F83A3BE-8302-4507-8A32-929A975B4023}" srcOrd="0" destOrd="0" presId="urn:microsoft.com/office/officeart/2005/8/layout/hierarchy2"/>
    <dgm:cxn modelId="{C66E73B6-7B00-4F17-BD8F-1788FC740E4D}" type="presParOf" srcId="{0D728597-1064-442F-8CED-FFA179496F12}" destId="{F524D45E-2984-4077-B48E-9972676A7760}" srcOrd="1" destOrd="0" presId="urn:microsoft.com/office/officeart/2005/8/layout/hierarchy2"/>
    <dgm:cxn modelId="{D64F5AD9-3FA6-46F3-A989-22BDA4A40695}" type="presParOf" srcId="{4725CDC1-E0F8-40E7-9C91-C1AF2403B714}" destId="{805A89AD-6FFB-4F33-B5F6-CF8065D49955}" srcOrd="4" destOrd="0" presId="urn:microsoft.com/office/officeart/2005/8/layout/hierarchy2"/>
    <dgm:cxn modelId="{573E89AE-7E04-47C9-9AF0-2BAB0D2C28D5}" type="presParOf" srcId="{805A89AD-6FFB-4F33-B5F6-CF8065D49955}" destId="{D78827B9-363B-4B38-95B7-94537704F45F}" srcOrd="0" destOrd="0" presId="urn:microsoft.com/office/officeart/2005/8/layout/hierarchy2"/>
    <dgm:cxn modelId="{F13AAE2E-FC37-4F28-A118-D4921E866D51}" type="presParOf" srcId="{4725CDC1-E0F8-40E7-9C91-C1AF2403B714}" destId="{E5825DE7-9F96-4C9D-B2D2-AE93C5C3321B}" srcOrd="5" destOrd="0" presId="urn:microsoft.com/office/officeart/2005/8/layout/hierarchy2"/>
    <dgm:cxn modelId="{7E6609B4-26C8-449E-A044-C935F71EDA41}" type="presParOf" srcId="{E5825DE7-9F96-4C9D-B2D2-AE93C5C3321B}" destId="{AA3EAC89-E3DC-4924-AE9C-2A4B10655129}" srcOrd="0" destOrd="0" presId="urn:microsoft.com/office/officeart/2005/8/layout/hierarchy2"/>
    <dgm:cxn modelId="{DF96AB57-2295-430C-B8B3-63004F85C6D8}" type="presParOf" srcId="{E5825DE7-9F96-4C9D-B2D2-AE93C5C3321B}" destId="{C89D73DD-0834-4568-A32F-B973670F7DAF}" srcOrd="1" destOrd="0" presId="urn:microsoft.com/office/officeart/2005/8/layout/hierarchy2"/>
    <dgm:cxn modelId="{1E24B940-ACB3-422A-AF2E-E031F022E930}" type="presParOf" srcId="{C89D73DD-0834-4568-A32F-B973670F7DAF}" destId="{3BEEE5B7-CB42-45D6-B72E-A32048DBB18A}" srcOrd="0" destOrd="0" presId="urn:microsoft.com/office/officeart/2005/8/layout/hierarchy2"/>
    <dgm:cxn modelId="{3374E4EA-F97D-4B31-A178-BB2D79AB5E29}" type="presParOf" srcId="{3BEEE5B7-CB42-45D6-B72E-A32048DBB18A}" destId="{E2C4BDAD-8812-4622-90ED-7BBFD2823BB8}" srcOrd="0" destOrd="0" presId="urn:microsoft.com/office/officeart/2005/8/layout/hierarchy2"/>
    <dgm:cxn modelId="{310883A2-7222-4956-A67F-38AEF16C9073}" type="presParOf" srcId="{C89D73DD-0834-4568-A32F-B973670F7DAF}" destId="{5F04EA52-BD30-4E48-8AC5-5BC428F42581}" srcOrd="1" destOrd="0" presId="urn:microsoft.com/office/officeart/2005/8/layout/hierarchy2"/>
    <dgm:cxn modelId="{DC96A0BB-1340-406D-84E0-7F9126838AB0}" type="presParOf" srcId="{5F04EA52-BD30-4E48-8AC5-5BC428F42581}" destId="{3BD9AF68-0993-48FA-A1A9-82EAFBF8A211}" srcOrd="0" destOrd="0" presId="urn:microsoft.com/office/officeart/2005/8/layout/hierarchy2"/>
    <dgm:cxn modelId="{C9E532DC-E360-402A-B230-79CBA988643F}" type="presParOf" srcId="{5F04EA52-BD30-4E48-8AC5-5BC428F42581}" destId="{2F8E97B6-FB0C-4735-B5CA-38CC9354BEED}" srcOrd="1" destOrd="0" presId="urn:microsoft.com/office/officeart/2005/8/layout/hierarchy2"/>
    <dgm:cxn modelId="{BD2AAE13-38C9-4A14-B548-BA2AFDCF4477}" type="presParOf" srcId="{2F8E97B6-FB0C-4735-B5CA-38CC9354BEED}" destId="{8C08FE5D-FC67-4326-AADE-D5FDA5561AB9}" srcOrd="0" destOrd="0" presId="urn:microsoft.com/office/officeart/2005/8/layout/hierarchy2"/>
    <dgm:cxn modelId="{47A1BD2A-1975-40DA-ABC4-BFDE1AA17005}" type="presParOf" srcId="{8C08FE5D-FC67-4326-AADE-D5FDA5561AB9}" destId="{AC330191-4E06-48BD-BEFB-673F5B482348}" srcOrd="0" destOrd="0" presId="urn:microsoft.com/office/officeart/2005/8/layout/hierarchy2"/>
    <dgm:cxn modelId="{35DBB870-910F-4481-AED0-2E605E28B3E5}" type="presParOf" srcId="{2F8E97B6-FB0C-4735-B5CA-38CC9354BEED}" destId="{C71E39DE-A679-4FD2-B446-43DEC60ED993}" srcOrd="1" destOrd="0" presId="urn:microsoft.com/office/officeart/2005/8/layout/hierarchy2"/>
    <dgm:cxn modelId="{30A64819-66B1-465E-9BD8-2680BF5A22FF}" type="presParOf" srcId="{C71E39DE-A679-4FD2-B446-43DEC60ED993}" destId="{B6200CF6-F517-4306-BC79-F212AEB1F1C0}" srcOrd="0" destOrd="0" presId="urn:microsoft.com/office/officeart/2005/8/layout/hierarchy2"/>
    <dgm:cxn modelId="{3741F59C-4361-494A-9511-2D8550AF401B}" type="presParOf" srcId="{C71E39DE-A679-4FD2-B446-43DEC60ED993}" destId="{3E97B20C-6334-4243-8A9F-FCE6DD51AF75}" srcOrd="1" destOrd="0" presId="urn:microsoft.com/office/officeart/2005/8/layout/hierarchy2"/>
    <dgm:cxn modelId="{94E52F39-E95A-46E8-A46A-0A8684459767}" type="presParOf" srcId="{69D409CF-F63E-4C47-9955-B4F26A1657C9}" destId="{014E5AF5-8DFF-4358-A660-3759A4D2FBF2}" srcOrd="1" destOrd="0" presId="urn:microsoft.com/office/officeart/2005/8/layout/hierarchy2"/>
    <dgm:cxn modelId="{D47F265C-B2EC-4406-BBEC-6C6C88DF9554}" type="presParOf" srcId="{014E5AF5-8DFF-4358-A660-3759A4D2FBF2}" destId="{3DBE0CA9-3519-4DC8-AAB4-629EA42B130B}" srcOrd="0" destOrd="0" presId="urn:microsoft.com/office/officeart/2005/8/layout/hierarchy2"/>
    <dgm:cxn modelId="{BAA961F9-B91F-45C0-B482-BD4A1B841DF5}" type="presParOf" srcId="{014E5AF5-8DFF-4358-A660-3759A4D2FBF2}" destId="{99700381-EFB4-4249-8C6B-13D1FD1FD89E}" srcOrd="1" destOrd="0" presId="urn:microsoft.com/office/officeart/2005/8/layout/hierarchy2"/>
    <dgm:cxn modelId="{3D43CDAC-6B04-4AD2-B492-79CB8BBD8B73}" type="presParOf" srcId="{99700381-EFB4-4249-8C6B-13D1FD1FD89E}" destId="{97BEF309-A6CE-47E6-B9CD-00678B38BEB2}" srcOrd="0" destOrd="0" presId="urn:microsoft.com/office/officeart/2005/8/layout/hierarchy2"/>
    <dgm:cxn modelId="{25FC19A5-8B74-4395-A69F-EA3AF6F3132B}" type="presParOf" srcId="{97BEF309-A6CE-47E6-B9CD-00678B38BEB2}" destId="{81E432F4-B050-4A43-AE55-6A63655ECE43}" srcOrd="0" destOrd="0" presId="urn:microsoft.com/office/officeart/2005/8/layout/hierarchy2"/>
    <dgm:cxn modelId="{9DF258F0-698B-4A6E-801F-00460D73E7D2}" type="presParOf" srcId="{99700381-EFB4-4249-8C6B-13D1FD1FD89E}" destId="{A2C666D7-2351-4326-AFC4-E8BC1ACFF7AF}" srcOrd="1" destOrd="0" presId="urn:microsoft.com/office/officeart/2005/8/layout/hierarchy2"/>
    <dgm:cxn modelId="{3D1F7279-3711-4AB3-B6D2-8ADC2B88078A}" type="presParOf" srcId="{A2C666D7-2351-4326-AFC4-E8BC1ACFF7AF}" destId="{50B73668-8EC9-48F2-9DA1-0CAE9CD63275}" srcOrd="0" destOrd="0" presId="urn:microsoft.com/office/officeart/2005/8/layout/hierarchy2"/>
    <dgm:cxn modelId="{5697D463-4D5D-4D63-8566-609D98FB4FA6}" type="presParOf" srcId="{A2C666D7-2351-4326-AFC4-E8BC1ACFF7AF}" destId="{FB335C36-0BEC-4246-9E0E-A7CDA3BAD02F}" srcOrd="1" destOrd="0" presId="urn:microsoft.com/office/officeart/2005/8/layout/hierarchy2"/>
    <dgm:cxn modelId="{FC561385-E1D9-4D5F-8CBF-784A99F7A3CD}" type="presParOf" srcId="{FB335C36-0BEC-4246-9E0E-A7CDA3BAD02F}" destId="{3BAA65D7-9942-4164-A887-E7EB8C405BC9}" srcOrd="0" destOrd="0" presId="urn:microsoft.com/office/officeart/2005/8/layout/hierarchy2"/>
    <dgm:cxn modelId="{E8459530-8AA7-4E8E-B763-CE41AD5B58A1}" type="presParOf" srcId="{3BAA65D7-9942-4164-A887-E7EB8C405BC9}" destId="{18C4909B-D1C8-4460-B448-A13E15BABDE5}" srcOrd="0" destOrd="0" presId="urn:microsoft.com/office/officeart/2005/8/layout/hierarchy2"/>
    <dgm:cxn modelId="{FEB0F2F3-BA52-4222-B284-2A3BC9D14491}" type="presParOf" srcId="{FB335C36-0BEC-4246-9E0E-A7CDA3BAD02F}" destId="{5A4C0D39-7B11-47B5-A3B7-72D42AAB16DE}" srcOrd="1" destOrd="0" presId="urn:microsoft.com/office/officeart/2005/8/layout/hierarchy2"/>
    <dgm:cxn modelId="{E65AB889-FE58-4460-AD2D-230FD17BE076}" type="presParOf" srcId="{5A4C0D39-7B11-47B5-A3B7-72D42AAB16DE}" destId="{78C3BC97-02A9-4AB2-9B2E-391E706E5BA2}" srcOrd="0" destOrd="0" presId="urn:microsoft.com/office/officeart/2005/8/layout/hierarchy2"/>
    <dgm:cxn modelId="{F514381B-F0F8-4C68-90B1-1D187DB054AA}" type="presParOf" srcId="{5A4C0D39-7B11-47B5-A3B7-72D42AAB16DE}" destId="{BE3DAE66-BE9B-4314-B1CD-4E0E2363BABC}" srcOrd="1" destOrd="0" presId="urn:microsoft.com/office/officeart/2005/8/layout/hierarchy2"/>
    <dgm:cxn modelId="{31BB049F-E98E-406A-B59D-AF9822AD79F6}" type="presParOf" srcId="{99700381-EFB4-4249-8C6B-13D1FD1FD89E}" destId="{18610A08-FB96-4517-A03C-28124400592A}" srcOrd="2" destOrd="0" presId="urn:microsoft.com/office/officeart/2005/8/layout/hierarchy2"/>
    <dgm:cxn modelId="{590430A0-A05E-4964-B7A3-0E260216472A}" type="presParOf" srcId="{18610A08-FB96-4517-A03C-28124400592A}" destId="{D092A0DE-96E7-4617-9167-971B998B7465}" srcOrd="0" destOrd="0" presId="urn:microsoft.com/office/officeart/2005/8/layout/hierarchy2"/>
    <dgm:cxn modelId="{DA2A904D-46AE-420F-9905-C5B63331B0BB}" type="presParOf" srcId="{99700381-EFB4-4249-8C6B-13D1FD1FD89E}" destId="{4C551E45-A736-4507-825B-D196CD56EC98}" srcOrd="3" destOrd="0" presId="urn:microsoft.com/office/officeart/2005/8/layout/hierarchy2"/>
    <dgm:cxn modelId="{73281964-68E8-4751-84E1-4183F3A41347}" type="presParOf" srcId="{4C551E45-A736-4507-825B-D196CD56EC98}" destId="{B6D6F3F0-DB7D-4E86-9B34-AD845E5F32EE}" srcOrd="0" destOrd="0" presId="urn:microsoft.com/office/officeart/2005/8/layout/hierarchy2"/>
    <dgm:cxn modelId="{983C7FF0-1760-4397-879C-6FDEE2B0396C}" type="presParOf" srcId="{4C551E45-A736-4507-825B-D196CD56EC98}" destId="{CA46C426-EB11-4E07-B756-084F6C50D996}" srcOrd="1" destOrd="0" presId="urn:microsoft.com/office/officeart/2005/8/layout/hierarchy2"/>
    <dgm:cxn modelId="{E950AC0A-9A43-4411-9643-46A569CCE8C7}" type="presParOf" srcId="{99700381-EFB4-4249-8C6B-13D1FD1FD89E}" destId="{FFDA4433-10C1-4868-84A1-063A31BAFC3C}" srcOrd="4" destOrd="0" presId="urn:microsoft.com/office/officeart/2005/8/layout/hierarchy2"/>
    <dgm:cxn modelId="{3F28E49B-8059-4AAA-8BA9-C4354A3EC8A5}" type="presParOf" srcId="{FFDA4433-10C1-4868-84A1-063A31BAFC3C}" destId="{5CC6C81B-48D5-47A5-8795-DC28B575361F}" srcOrd="0" destOrd="0" presId="urn:microsoft.com/office/officeart/2005/8/layout/hierarchy2"/>
    <dgm:cxn modelId="{A3E1C1AE-7DE8-4710-95B2-204597D98089}" type="presParOf" srcId="{99700381-EFB4-4249-8C6B-13D1FD1FD89E}" destId="{E21D6AC7-8B2D-4AE3-9B45-2F249F6029F7}" srcOrd="5" destOrd="0" presId="urn:microsoft.com/office/officeart/2005/8/layout/hierarchy2"/>
    <dgm:cxn modelId="{E7C6EA47-D338-490A-B6F6-87E46B8AF146}" type="presParOf" srcId="{E21D6AC7-8B2D-4AE3-9B45-2F249F6029F7}" destId="{FA7223B0-C423-4CED-BD94-34697DA7C26B}" srcOrd="0" destOrd="0" presId="urn:microsoft.com/office/officeart/2005/8/layout/hierarchy2"/>
    <dgm:cxn modelId="{23AAC586-27B4-4BBB-B166-904782379539}" type="presParOf" srcId="{E21D6AC7-8B2D-4AE3-9B45-2F249F6029F7}" destId="{49BA4FFF-B45C-4904-AF61-695B4C515FC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D70CC-9987-4BEA-8B38-C0EC01D0741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CE58A2C-FD2A-41E1-BB2D-92DDF18CBDA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برهان کتاب بر </a:t>
          </a:r>
          <a:r>
            <a:rPr lang="fa-IR" sz="1600" dirty="0" smtClean="0">
              <a:cs typeface="B Koodak" pitchFamily="2" charset="-78"/>
            </a:rPr>
            <a:t>ضرورت بعثت انبیا متشکل از سه مقدمه است:</a:t>
          </a:r>
          <a:endParaRPr lang="fa-IR" sz="1600" dirty="0">
            <a:cs typeface="B Koodak" pitchFamily="2" charset="-78"/>
          </a:endParaRPr>
        </a:p>
      </dgm:t>
    </dgm:pt>
    <dgm:pt modelId="{80EE64D4-D2FB-410E-9114-F94D5C7D7BAF}" type="parTrans" cxnId="{F6C7E71F-CE0F-454A-A1F9-C0F18366DAE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46A500-258F-41DC-8E39-5F8C79AFC6A0}" type="sibTrans" cxnId="{F6C7E71F-CE0F-454A-A1F9-C0F18366DAE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B70C68-571F-4E08-9453-C98E5B1FF13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ضمن بحث از حکمت الهی ثابت شد:</a:t>
          </a:r>
          <a:endParaRPr lang="fa-IR" sz="1600" dirty="0">
            <a:cs typeface="B Koodak" pitchFamily="2" charset="-78"/>
          </a:endParaRPr>
        </a:p>
      </dgm:t>
    </dgm:pt>
    <dgm:pt modelId="{21682144-6557-4610-A44C-76656E78B429}" type="parTrans" cxnId="{852694AD-833C-4111-8454-C5E2737A840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8DF971-CE21-4BAC-ACA4-5A08E3F2DF50}" type="sibTrans" cxnId="{852694AD-833C-4111-8454-C5E2737A840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711DA2-07C9-44A2-8C51-0ECF6285992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خداوند متعال بالاصاله به کمالات انسان تعلق گرفته است</a:t>
          </a:r>
          <a:endParaRPr lang="fa-IR" sz="1600" dirty="0">
            <a:cs typeface="B Koodak" pitchFamily="2" charset="-78"/>
          </a:endParaRPr>
        </a:p>
      </dgm:t>
    </dgm:pt>
    <dgm:pt modelId="{5830AFD4-397F-4EB6-92B8-051EE073B281}" type="parTrans" cxnId="{350762C6-B402-4748-A17A-4D9EBFA8DAA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2202FF3-6483-4536-A46D-F393C41860C1}" type="sibTrans" cxnId="{350762C6-B402-4748-A17A-4D9EBFA8DAA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377189-C0A7-4AF1-B1CA-ED7AEE8ACCA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کمالات در بستر اختیار محقق می شود</a:t>
          </a:r>
          <a:endParaRPr lang="fa-IR" sz="1600" dirty="0">
            <a:cs typeface="B Koodak" pitchFamily="2" charset="-78"/>
          </a:endParaRPr>
        </a:p>
      </dgm:t>
    </dgm:pt>
    <dgm:pt modelId="{6C2C94AB-435D-45F7-A68C-913EA19EC08C}" type="parTrans" cxnId="{18C936E9-AA4C-4714-A101-ADCB6F394CF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E296DF-7027-4ADB-8A1D-1018EF55C8A2}" type="sibTrans" cxnId="{18C936E9-AA4C-4714-A101-ADCB6F394C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72F7A2-B520-4DDC-AA1B-DA0862FAFC3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لازمه اختیار شقاوت و عذاب تبه کاران است </a:t>
          </a:r>
          <a:endParaRPr lang="fa-IR" sz="1600" dirty="0">
            <a:cs typeface="B Koodak" pitchFamily="2" charset="-78"/>
          </a:endParaRPr>
        </a:p>
      </dgm:t>
    </dgm:pt>
    <dgm:pt modelId="{9CB754D1-03D5-483B-82F1-0D932E443127}" type="parTrans" cxnId="{B5812E81-8541-4E0E-AAF9-076A5018DE3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EEB03E-56B5-4A65-9E56-B996718BF805}" type="sibTrans" cxnId="{B5812E81-8541-4E0E-AAF9-076A5018DE3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F5100C-D9B3-44CE-87DC-70E660DB71A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عذاب و شقاوت بالتبع مورد اراده الهی واقع می شود </a:t>
          </a:r>
          <a:endParaRPr lang="fa-IR" sz="1600" dirty="0">
            <a:cs typeface="B Koodak" pitchFamily="2" charset="-78"/>
          </a:endParaRPr>
        </a:p>
      </dgm:t>
    </dgm:pt>
    <dgm:pt modelId="{568C7A47-132E-4FCE-B68E-5FFEE33AAC0C}" type="parTrans" cxnId="{F8E4F618-1946-41D5-BA37-CFCB18A61AA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8AC921-BD0B-4E8F-803F-8AFA651A1611}" type="sibTrans" cxnId="{F8E4F618-1946-41D5-BA37-CFCB18A61A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03C855-3C46-4C9B-AAE4-6E932F682D3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برای اختیار آگاهانه صحیح نیاز داریم به </a:t>
          </a:r>
          <a:endParaRPr lang="fa-IR" sz="1600" dirty="0">
            <a:cs typeface="B Koodak" pitchFamily="2" charset="-78"/>
          </a:endParaRPr>
        </a:p>
      </dgm:t>
    </dgm:pt>
    <dgm:pt modelId="{24D56C67-F738-447F-AB0F-747AB4F6CC07}" type="parTrans" cxnId="{8DF85EF3-1E20-4D6C-8422-BD2319A10B0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0CE8D7-4980-4BBD-9E1D-5C9CAD790FD4}" type="sibTrans" cxnId="{8DF85EF3-1E20-4D6C-8422-BD2319A10B0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8705FA-A389-4CF8-9408-FBB111AF63E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قدرت </a:t>
          </a:r>
          <a:endParaRPr lang="fa-IR" sz="1600" dirty="0">
            <a:cs typeface="B Koodak" pitchFamily="2" charset="-78"/>
          </a:endParaRPr>
        </a:p>
      </dgm:t>
    </dgm:pt>
    <dgm:pt modelId="{54592331-3342-4E61-9442-981AF8C1D586}" type="parTrans" cxnId="{2111E941-0CBC-4419-946B-B3AD2D69BAA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FA5EE6-6719-4D88-9262-116DDBBF28AA}" type="sibTrans" cxnId="{2111E941-0CBC-4419-946B-B3AD2D69BA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D39F96-33F0-40D6-84E3-28BA10A471B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زمینه بیرونی فعل </a:t>
          </a:r>
          <a:endParaRPr lang="fa-IR" sz="1600" dirty="0">
            <a:cs typeface="B Koodak" pitchFamily="2" charset="-78"/>
          </a:endParaRPr>
        </a:p>
      </dgm:t>
    </dgm:pt>
    <dgm:pt modelId="{2370CADC-DE11-4E9A-AB75-1784F7E74048}" type="parTrans" cxnId="{C380D9C8-BEF8-4C71-BF99-200D3281F34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BE96F9-DABF-45BC-BBD0-66629FA3E246}" type="sibTrans" cxnId="{C380D9C8-BEF8-4C71-BF99-200D3281F34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F0C867-D17D-48EA-8B51-6BE0461C557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وجود میل درونی </a:t>
          </a:r>
          <a:endParaRPr lang="fa-IR" sz="1600" dirty="0">
            <a:cs typeface="B Koodak" pitchFamily="2" charset="-78"/>
          </a:endParaRPr>
        </a:p>
      </dgm:t>
    </dgm:pt>
    <dgm:pt modelId="{97F0C0E3-A402-459E-B9FE-D15F3E63D548}" type="parTrans" cxnId="{89A2823B-30E1-4103-B160-E01EFD3DB1B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0DDA49-8DB2-457E-AC41-77C3614FCD56}" type="sibTrans" cxnId="{89A2823B-30E1-4103-B160-E01EFD3DB1B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B4E260-90D3-48D2-98ED-F18CDF7B513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شناخت صحیح کار خوب و بد </a:t>
          </a:r>
          <a:endParaRPr lang="fa-IR" sz="1600" dirty="0">
            <a:cs typeface="B Koodak" pitchFamily="2" charset="-78"/>
          </a:endParaRPr>
        </a:p>
      </dgm:t>
    </dgm:pt>
    <dgm:pt modelId="{D1D71A5B-4284-49C0-9D9E-7B27C5BA51F6}" type="parTrans" cxnId="{FADAB04A-CA0C-4189-B3B3-28FDA7C7E31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3AC93E-51FD-4230-AECB-D6335B3619D5}" type="sibTrans" cxnId="{FADAB04A-CA0C-4189-B3B3-28FDA7C7E3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75D222-B53F-4FCC-ABAA-D618BFBE767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یافت نمی شود مگر اینکه خداوند متعال ابزاری برای آن قرار دهد</a:t>
          </a:r>
          <a:endParaRPr lang="fa-IR" sz="1600" dirty="0">
            <a:cs typeface="B Koodak" pitchFamily="2" charset="-78"/>
          </a:endParaRPr>
        </a:p>
      </dgm:t>
    </dgm:pt>
    <dgm:pt modelId="{DC0623CC-7F3C-4FD6-9020-B06DC2E59850}" type="parTrans" cxnId="{127DB69C-330B-41D3-A414-0A96B73E7D9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974468-81CD-4AF7-B0CE-495EC5B976CA}" type="sibTrans" cxnId="{127DB69C-330B-41D3-A414-0A96B73E7D9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F8998EF-2940-4876-99C1-143F279265A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حکیم مطلق به انسان مختار ابزار شناخت فعل خوب از بد را ندهد نقض غرض لازم می آید</a:t>
          </a:r>
          <a:endParaRPr lang="fa-IR" sz="1600" dirty="0">
            <a:cs typeface="B Koodak" pitchFamily="2" charset="-78"/>
          </a:endParaRPr>
        </a:p>
      </dgm:t>
    </dgm:pt>
    <dgm:pt modelId="{E854F7FF-C8B0-4FA8-9E42-68C199DB9638}" type="parTrans" cxnId="{BC72042C-0CA9-4590-8A3D-3CC75AAE10F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58C346-2A8A-4BE8-AD09-B551007C652A}" type="sibTrans" cxnId="{BC72042C-0CA9-4590-8A3D-3CC75AAE10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1299D3-1E62-4D63-AA4A-59A1E483CD7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والتالی باطل</a:t>
          </a:r>
          <a:endParaRPr lang="fa-IR" sz="1600" dirty="0">
            <a:cs typeface="B Koodak" pitchFamily="2" charset="-78"/>
          </a:endParaRPr>
        </a:p>
      </dgm:t>
    </dgm:pt>
    <dgm:pt modelId="{3E181F83-1B92-4A8E-BA84-7C13497F383C}" type="parTrans" cxnId="{E0EC0329-3884-4718-9AAC-A1AB0FA80D0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7D975E-F9A5-4E90-8C66-B123986BC201}" type="sibTrans" cxnId="{E0EC0329-3884-4718-9AAC-A1AB0FA80D0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1D2DCC-5CAB-4551-B88D-C5984BC5601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4055B5CB-5A3D-403A-9775-9E1B3D9DE46A}" type="parTrans" cxnId="{F109CD8D-482C-4CA1-B2C4-F642DF8941B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0905A0-02D0-48F6-AB04-470F172C7A36}" type="sibTrans" cxnId="{F109CD8D-482C-4CA1-B2C4-F642DF8941B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E5D25B-75D5-4DDD-B08B-885452E7827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راه های شناخت متعارف در بین بشر تمام نیازهای او را تامین نمی کنند</a:t>
          </a:r>
          <a:endParaRPr lang="fa-IR" sz="1600" dirty="0">
            <a:cs typeface="B Koodak" pitchFamily="2" charset="-78"/>
          </a:endParaRPr>
        </a:p>
      </dgm:t>
    </dgm:pt>
    <dgm:pt modelId="{C280CB5B-74C0-4064-98FC-A7D6F796C838}" type="parTrans" cxnId="{90F4DBDB-CF99-4620-8C15-44C3945E294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A2BA14-E23B-420C-B0D7-37FC56AE0A2F}" type="sibTrans" cxnId="{90F4DBDB-CF99-4620-8C15-44C3945E294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01E7CD-60C2-4475-9A6B-0115DEB5A69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بر حکیم مطلق لازم است راه دیگری برای بشر قرار دهد</a:t>
          </a:r>
          <a:endParaRPr lang="fa-IR" sz="1600" dirty="0">
            <a:cs typeface="B Koodak" pitchFamily="2" charset="-78"/>
          </a:endParaRPr>
        </a:p>
      </dgm:t>
    </dgm:pt>
    <dgm:pt modelId="{3A8A65D2-FB73-4F97-A93C-793C16CCE203}" type="parTrans" cxnId="{FB6A2AD0-610E-4240-A240-7157B1C2F26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E6403A-702D-438F-9649-51413DF71A39}" type="sibTrans" cxnId="{FB6A2AD0-610E-4240-A240-7157B1C2F26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EEFC56-745B-4316-944D-71340E606AC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راه همان وحی است</a:t>
          </a:r>
          <a:endParaRPr lang="fa-IR" sz="1600" dirty="0">
            <a:cs typeface="B Koodak" pitchFamily="2" charset="-78"/>
          </a:endParaRPr>
        </a:p>
      </dgm:t>
    </dgm:pt>
    <dgm:pt modelId="{3DD8E3D8-D24A-40C4-B81F-6EE344FF3397}" type="parTrans" cxnId="{DA02109D-9B09-4497-960B-9AE062453A7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46EA33-E367-4D20-A597-B0898555FE4E}" type="sibTrans" cxnId="{DA02109D-9B09-4497-960B-9AE062453A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E31C83-5967-484D-B6F2-AF68F53D40B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مقدمه نیاز به توضیح دارد که به توضیح آن می پردازیم</a:t>
          </a:r>
          <a:endParaRPr lang="fa-IR" sz="1600" dirty="0">
            <a:cs typeface="B Koodak" pitchFamily="2" charset="-78"/>
          </a:endParaRPr>
        </a:p>
      </dgm:t>
    </dgm:pt>
    <dgm:pt modelId="{0D4388C9-317D-4710-9733-D257EB34B3BD}" type="parTrans" cxnId="{6FB20F6C-18D4-43E5-AFD6-0375FEB2890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E30BBF-0E47-4087-BE28-605DFF3FADE4}" type="sibTrans" cxnId="{6FB20F6C-18D4-43E5-AFD6-0375FEB289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02B5A2-F117-402F-8E87-640D9578F6F1}" type="pres">
      <dgm:prSet presAssocID="{405D70CC-9987-4BEA-8B38-C0EC01D0741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CF30730-49B5-45E6-9AC5-1770A6B86BAB}" type="pres">
      <dgm:prSet presAssocID="{4CE58A2C-FD2A-41E1-BB2D-92DDF18CBDAC}" presName="root1" presStyleCnt="0"/>
      <dgm:spPr/>
    </dgm:pt>
    <dgm:pt modelId="{F0FD813E-CBCB-48A8-BD53-F91E1BB15E0A}" type="pres">
      <dgm:prSet presAssocID="{4CE58A2C-FD2A-41E1-BB2D-92DDF18CBDAC}" presName="LevelOneTextNode" presStyleLbl="node0" presStyleIdx="0" presStyleCnt="1" custScaleX="71211" custScaleY="397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3575CC5-668F-4AAC-9514-2A9A9D252279}" type="pres">
      <dgm:prSet presAssocID="{4CE58A2C-FD2A-41E1-BB2D-92DDF18CBDAC}" presName="level2hierChild" presStyleCnt="0"/>
      <dgm:spPr/>
    </dgm:pt>
    <dgm:pt modelId="{3319EBE4-E5BA-4773-8022-09482D9BEA66}" type="pres">
      <dgm:prSet presAssocID="{21682144-6557-4610-A44C-76656E78B429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14152226-E049-4079-A0BD-71C9CA27EEAC}" type="pres">
      <dgm:prSet presAssocID="{21682144-6557-4610-A44C-76656E78B429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7C7F5B2-820D-4E75-BEB0-01FD011CBBD4}" type="pres">
      <dgm:prSet presAssocID="{2CB70C68-571F-4E08-9453-C98E5B1FF132}" presName="root2" presStyleCnt="0"/>
      <dgm:spPr/>
    </dgm:pt>
    <dgm:pt modelId="{108A15BF-CDD9-4399-B509-A639E4BE19B6}" type="pres">
      <dgm:prSet presAssocID="{2CB70C68-571F-4E08-9453-C98E5B1FF132}" presName="LevelTwoTextNode" presStyleLbl="node2" presStyleIdx="0" presStyleCnt="3" custScaleY="1755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196DC3-B859-430B-9CCE-65603308970A}" type="pres">
      <dgm:prSet presAssocID="{2CB70C68-571F-4E08-9453-C98E5B1FF132}" presName="level3hierChild" presStyleCnt="0"/>
      <dgm:spPr/>
    </dgm:pt>
    <dgm:pt modelId="{0EECD253-1CE1-48B4-ABFE-BA87169B5E9A}" type="pres">
      <dgm:prSet presAssocID="{5830AFD4-397F-4EB6-92B8-051EE073B281}" presName="conn2-1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615C83ED-FD26-4A61-9F2C-8E5B6D017FDB}" type="pres">
      <dgm:prSet presAssocID="{5830AFD4-397F-4EB6-92B8-051EE073B281}" presName="connTx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C89E7E59-141A-447C-AF4B-B50EC0572974}" type="pres">
      <dgm:prSet presAssocID="{75711DA2-07C9-44A2-8C51-0ECF62859926}" presName="root2" presStyleCnt="0"/>
      <dgm:spPr/>
    </dgm:pt>
    <dgm:pt modelId="{FDE1C4B9-8217-4DFB-8D84-2606F9D9031F}" type="pres">
      <dgm:prSet presAssocID="{75711DA2-07C9-44A2-8C51-0ECF62859926}" presName="LevelTwoTextNode" presStyleLbl="node3" presStyleIdx="0" presStyleCnt="6" custScaleX="149990" custScaleY="1755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D0045C-37D3-4F27-BBD1-E4D96D87FBE5}" type="pres">
      <dgm:prSet presAssocID="{75711DA2-07C9-44A2-8C51-0ECF62859926}" presName="level3hierChild" presStyleCnt="0"/>
      <dgm:spPr/>
    </dgm:pt>
    <dgm:pt modelId="{8420FB3C-3465-47CB-94DD-90AD4FE5C934}" type="pres">
      <dgm:prSet presAssocID="{6C2C94AB-435D-45F7-A68C-913EA19EC08C}" presName="conn2-1" presStyleLbl="parChTrans1D4" presStyleIdx="0" presStyleCnt="9"/>
      <dgm:spPr/>
      <dgm:t>
        <a:bodyPr/>
        <a:lstStyle/>
        <a:p>
          <a:pPr rtl="1"/>
          <a:endParaRPr lang="fa-IR"/>
        </a:p>
      </dgm:t>
    </dgm:pt>
    <dgm:pt modelId="{25794436-F97B-470C-95B7-865549EDFEA2}" type="pres">
      <dgm:prSet presAssocID="{6C2C94AB-435D-45F7-A68C-913EA19EC08C}" presName="connTx" presStyleLbl="parChTrans1D4" presStyleIdx="0" presStyleCnt="9"/>
      <dgm:spPr/>
      <dgm:t>
        <a:bodyPr/>
        <a:lstStyle/>
        <a:p>
          <a:pPr rtl="1"/>
          <a:endParaRPr lang="fa-IR"/>
        </a:p>
      </dgm:t>
    </dgm:pt>
    <dgm:pt modelId="{0BC9884C-F4C0-431E-A39C-E6403DD4AD2E}" type="pres">
      <dgm:prSet presAssocID="{75377189-C0A7-4AF1-B1CA-ED7AEE8ACCAD}" presName="root2" presStyleCnt="0"/>
      <dgm:spPr/>
    </dgm:pt>
    <dgm:pt modelId="{B9F035EB-46A8-4A59-8A10-F17EDA3F966F}" type="pres">
      <dgm:prSet presAssocID="{75377189-C0A7-4AF1-B1CA-ED7AEE8ACCAD}" presName="LevelTwoTextNode" presStyleLbl="node4" presStyleIdx="0" presStyleCnt="9" custScaleY="1755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C52D43-0278-4325-9354-BF8321487AD3}" type="pres">
      <dgm:prSet presAssocID="{75377189-C0A7-4AF1-B1CA-ED7AEE8ACCAD}" presName="level3hierChild" presStyleCnt="0"/>
      <dgm:spPr/>
    </dgm:pt>
    <dgm:pt modelId="{27285EB4-28DE-4D6C-8E08-C8576A698A50}" type="pres">
      <dgm:prSet presAssocID="{9CB754D1-03D5-483B-82F1-0D932E443127}" presName="conn2-1" presStyleLbl="parChTrans1D4" presStyleIdx="1" presStyleCnt="9"/>
      <dgm:spPr/>
      <dgm:t>
        <a:bodyPr/>
        <a:lstStyle/>
        <a:p>
          <a:pPr rtl="1"/>
          <a:endParaRPr lang="fa-IR"/>
        </a:p>
      </dgm:t>
    </dgm:pt>
    <dgm:pt modelId="{BB583B7E-7483-4D79-8CBA-09C8081B1355}" type="pres">
      <dgm:prSet presAssocID="{9CB754D1-03D5-483B-82F1-0D932E443127}" presName="connTx" presStyleLbl="parChTrans1D4" presStyleIdx="1" presStyleCnt="9"/>
      <dgm:spPr/>
      <dgm:t>
        <a:bodyPr/>
        <a:lstStyle/>
        <a:p>
          <a:pPr rtl="1"/>
          <a:endParaRPr lang="fa-IR"/>
        </a:p>
      </dgm:t>
    </dgm:pt>
    <dgm:pt modelId="{013CFB32-DBAD-4F1E-AA99-7DD788AD5FDC}" type="pres">
      <dgm:prSet presAssocID="{BE72F7A2-B520-4DDC-AA1B-DA0862FAFC33}" presName="root2" presStyleCnt="0"/>
      <dgm:spPr/>
    </dgm:pt>
    <dgm:pt modelId="{DE2E7A3A-E63E-4AED-80FC-B79488F32273}" type="pres">
      <dgm:prSet presAssocID="{BE72F7A2-B520-4DDC-AA1B-DA0862FAFC33}" presName="LevelTwoTextNode" presStyleLbl="node4" presStyleIdx="1" presStyleCnt="9" custScaleX="83901" custScaleY="2166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7C791F-297E-4848-A4B3-D367E727AEB5}" type="pres">
      <dgm:prSet presAssocID="{BE72F7A2-B520-4DDC-AA1B-DA0862FAFC33}" presName="level3hierChild" presStyleCnt="0"/>
      <dgm:spPr/>
    </dgm:pt>
    <dgm:pt modelId="{30CAE54E-56B5-4600-9C59-194984940007}" type="pres">
      <dgm:prSet presAssocID="{568C7A47-132E-4FCE-B68E-5FFEE33AAC0C}" presName="conn2-1" presStyleLbl="parChTrans1D4" presStyleIdx="2" presStyleCnt="9"/>
      <dgm:spPr/>
      <dgm:t>
        <a:bodyPr/>
        <a:lstStyle/>
        <a:p>
          <a:pPr rtl="1"/>
          <a:endParaRPr lang="fa-IR"/>
        </a:p>
      </dgm:t>
    </dgm:pt>
    <dgm:pt modelId="{864D212F-DDD0-4A58-81D0-BCDE9CEF2EBB}" type="pres">
      <dgm:prSet presAssocID="{568C7A47-132E-4FCE-B68E-5FFEE33AAC0C}" presName="connTx" presStyleLbl="parChTrans1D4" presStyleIdx="2" presStyleCnt="9"/>
      <dgm:spPr/>
      <dgm:t>
        <a:bodyPr/>
        <a:lstStyle/>
        <a:p>
          <a:pPr rtl="1"/>
          <a:endParaRPr lang="fa-IR"/>
        </a:p>
      </dgm:t>
    </dgm:pt>
    <dgm:pt modelId="{F34A4F6C-F34E-4805-AA18-F0479ACC6BEC}" type="pres">
      <dgm:prSet presAssocID="{6DF5100C-D9B3-44CE-87DC-70E660DB71A6}" presName="root2" presStyleCnt="0"/>
      <dgm:spPr/>
    </dgm:pt>
    <dgm:pt modelId="{D7F2D2BC-270A-46FA-87AF-2A876A30DBFF}" type="pres">
      <dgm:prSet presAssocID="{6DF5100C-D9B3-44CE-87DC-70E660DB71A6}" presName="LevelTwoTextNode" presStyleLbl="node4" presStyleIdx="2" presStyleCnt="9" custScaleY="2269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F6DF4C-6C96-495F-B1AE-2462E3D5D843}" type="pres">
      <dgm:prSet presAssocID="{6DF5100C-D9B3-44CE-87DC-70E660DB71A6}" presName="level3hierChild" presStyleCnt="0"/>
      <dgm:spPr/>
    </dgm:pt>
    <dgm:pt modelId="{32860273-DBF2-45D3-9BCE-A94C3935DC2A}" type="pres">
      <dgm:prSet presAssocID="{24D56C67-F738-447F-AB0F-747AB4F6CC07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0002230F-22A6-429A-84C9-746CF3248371}" type="pres">
      <dgm:prSet presAssocID="{24D56C67-F738-447F-AB0F-747AB4F6CC0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C2F11B7-9DAC-433C-919E-F9B025DBA50B}" type="pres">
      <dgm:prSet presAssocID="{B003C855-3C46-4C9B-AAE4-6E932F682D3B}" presName="root2" presStyleCnt="0"/>
      <dgm:spPr/>
    </dgm:pt>
    <dgm:pt modelId="{5F9641B0-CA15-441F-B1CE-78B256CEEDB1}" type="pres">
      <dgm:prSet presAssocID="{B003C855-3C46-4C9B-AAE4-6E932F682D3B}" presName="LevelTwoTextNode" presStyleLbl="node2" presStyleIdx="1" presStyleCnt="3" custScaleY="1900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C8BF216-B140-42EC-BDD2-4B8DC0DF46C9}" type="pres">
      <dgm:prSet presAssocID="{B003C855-3C46-4C9B-AAE4-6E932F682D3B}" presName="level3hierChild" presStyleCnt="0"/>
      <dgm:spPr/>
    </dgm:pt>
    <dgm:pt modelId="{309D23A9-D3F4-4CDA-ACB8-4F33295FA5A4}" type="pres">
      <dgm:prSet presAssocID="{54592331-3342-4E61-9442-981AF8C1D586}" presName="conn2-1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ED92148C-3F20-49FB-9B1E-80B738F3739E}" type="pres">
      <dgm:prSet presAssocID="{54592331-3342-4E61-9442-981AF8C1D586}" presName="connTx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20C02FA0-70C7-4E8B-99ED-7543770204F7}" type="pres">
      <dgm:prSet presAssocID="{5A8705FA-A389-4CF8-9408-FBB111AF63E3}" presName="root2" presStyleCnt="0"/>
      <dgm:spPr/>
    </dgm:pt>
    <dgm:pt modelId="{D749BB82-6C7C-4981-9F2B-5D9ECE647E48}" type="pres">
      <dgm:prSet presAssocID="{5A8705FA-A389-4CF8-9408-FBB111AF63E3}" presName="LevelTwoTextNode" presStyleLbl="node3" presStyleIdx="1" presStyleCnt="6" custScaleX="136415" custScaleY="667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718AA57-3870-4660-BDB7-44D3F2CD5FFC}" type="pres">
      <dgm:prSet presAssocID="{5A8705FA-A389-4CF8-9408-FBB111AF63E3}" presName="level3hierChild" presStyleCnt="0"/>
      <dgm:spPr/>
    </dgm:pt>
    <dgm:pt modelId="{6A9D66D8-587C-461E-AD38-FFD96EA13C3E}" type="pres">
      <dgm:prSet presAssocID="{2370CADC-DE11-4E9A-AB75-1784F7E74048}" presName="conn2-1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ACBBB935-E6A9-4C9E-A949-7C7680488611}" type="pres">
      <dgm:prSet presAssocID="{2370CADC-DE11-4E9A-AB75-1784F7E74048}" presName="connTx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D46E144F-0BD3-4D8A-89FC-B556C620A554}" type="pres">
      <dgm:prSet presAssocID="{7DD39F96-33F0-40D6-84E3-28BA10A471B7}" presName="root2" presStyleCnt="0"/>
      <dgm:spPr/>
    </dgm:pt>
    <dgm:pt modelId="{63823706-E227-4036-8F2D-59004AA70DF6}" type="pres">
      <dgm:prSet presAssocID="{7DD39F96-33F0-40D6-84E3-28BA10A471B7}" presName="LevelTwoTextNode" presStyleLbl="node3" presStyleIdx="2" presStyleCnt="6" custScaleX="136415" custScaleY="667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1E8555-8CEE-4B29-BC2D-F1A4DAC10599}" type="pres">
      <dgm:prSet presAssocID="{7DD39F96-33F0-40D6-84E3-28BA10A471B7}" presName="level3hierChild" presStyleCnt="0"/>
      <dgm:spPr/>
    </dgm:pt>
    <dgm:pt modelId="{D1556208-7209-484F-96B5-AEF93725FE80}" type="pres">
      <dgm:prSet presAssocID="{97F0C0E3-A402-459E-B9FE-D15F3E63D548}" presName="conn2-1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56BAD43D-3BC5-4DD3-851D-A2502013E07F}" type="pres">
      <dgm:prSet presAssocID="{97F0C0E3-A402-459E-B9FE-D15F3E63D548}" presName="connTx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1C8D6969-0257-458F-B9C6-EF0D46E529D6}" type="pres">
      <dgm:prSet presAssocID="{84F0C867-D17D-48EA-8B51-6BE0461C5570}" presName="root2" presStyleCnt="0"/>
      <dgm:spPr/>
    </dgm:pt>
    <dgm:pt modelId="{D8CC1C1D-58ED-48FD-B569-EA3156B0BDFB}" type="pres">
      <dgm:prSet presAssocID="{84F0C867-D17D-48EA-8B51-6BE0461C5570}" presName="LevelTwoTextNode" presStyleLbl="node3" presStyleIdx="3" presStyleCnt="6" custScaleX="136415" custScaleY="667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1C99C6-DA18-446D-80B4-E337A6C6135C}" type="pres">
      <dgm:prSet presAssocID="{84F0C867-D17D-48EA-8B51-6BE0461C5570}" presName="level3hierChild" presStyleCnt="0"/>
      <dgm:spPr/>
    </dgm:pt>
    <dgm:pt modelId="{164A41E5-239F-4E72-89E1-C790A5D87DC0}" type="pres">
      <dgm:prSet presAssocID="{D1D71A5B-4284-49C0-9D9E-7B27C5BA51F6}" presName="conn2-1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DFF06C2D-B891-432A-8CC3-CEA7035612CD}" type="pres">
      <dgm:prSet presAssocID="{D1D71A5B-4284-49C0-9D9E-7B27C5BA51F6}" presName="connTx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F729C06C-ECB7-4DA4-95CA-09F367F959BA}" type="pres">
      <dgm:prSet presAssocID="{36B4E260-90D3-48D2-98ED-F18CDF7B513C}" presName="root2" presStyleCnt="0"/>
      <dgm:spPr/>
    </dgm:pt>
    <dgm:pt modelId="{1192C71C-0625-432D-BAFA-0216460632B4}" type="pres">
      <dgm:prSet presAssocID="{36B4E260-90D3-48D2-98ED-F18CDF7B513C}" presName="LevelTwoTextNode" presStyleLbl="node3" presStyleIdx="4" presStyleCnt="6" custScaleX="1364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A2BC0D7-29A2-40BD-9C35-B30360E4EB6C}" type="pres">
      <dgm:prSet presAssocID="{36B4E260-90D3-48D2-98ED-F18CDF7B513C}" presName="level3hierChild" presStyleCnt="0"/>
      <dgm:spPr/>
    </dgm:pt>
    <dgm:pt modelId="{BCF7AE0A-4858-41DE-8BBC-CFB94D2EA93C}" type="pres">
      <dgm:prSet presAssocID="{DC0623CC-7F3C-4FD6-9020-B06DC2E59850}" presName="conn2-1" presStyleLbl="parChTrans1D4" presStyleIdx="3" presStyleCnt="9"/>
      <dgm:spPr/>
      <dgm:t>
        <a:bodyPr/>
        <a:lstStyle/>
        <a:p>
          <a:pPr rtl="1"/>
          <a:endParaRPr lang="fa-IR"/>
        </a:p>
      </dgm:t>
    </dgm:pt>
    <dgm:pt modelId="{78705431-44A3-4235-9F70-19AFD70A708B}" type="pres">
      <dgm:prSet presAssocID="{DC0623CC-7F3C-4FD6-9020-B06DC2E59850}" presName="connTx" presStyleLbl="parChTrans1D4" presStyleIdx="3" presStyleCnt="9"/>
      <dgm:spPr/>
      <dgm:t>
        <a:bodyPr/>
        <a:lstStyle/>
        <a:p>
          <a:pPr rtl="1"/>
          <a:endParaRPr lang="fa-IR"/>
        </a:p>
      </dgm:t>
    </dgm:pt>
    <dgm:pt modelId="{925465AB-B429-4468-9C15-D1C53A6421EE}" type="pres">
      <dgm:prSet presAssocID="{2075D222-B53F-4FCC-ABAA-D618BFBE767D}" presName="root2" presStyleCnt="0"/>
      <dgm:spPr/>
    </dgm:pt>
    <dgm:pt modelId="{E113FBC9-55A9-4B39-8C91-56D3DEA0DC7F}" type="pres">
      <dgm:prSet presAssocID="{2075D222-B53F-4FCC-ABAA-D618BFBE767D}" presName="LevelTwoTextNode" presStyleLbl="node4" presStyleIdx="3" presStyleCnt="9" custScaleX="124901" custScaleY="2423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D9901A-833E-431B-9B6D-CCE2BD95B3A1}" type="pres">
      <dgm:prSet presAssocID="{2075D222-B53F-4FCC-ABAA-D618BFBE767D}" presName="level3hierChild" presStyleCnt="0"/>
      <dgm:spPr/>
    </dgm:pt>
    <dgm:pt modelId="{88BF1695-85E7-4379-91B7-35201C031C3A}" type="pres">
      <dgm:prSet presAssocID="{E854F7FF-C8B0-4FA8-9E42-68C199DB9638}" presName="conn2-1" presStyleLbl="parChTrans1D4" presStyleIdx="4" presStyleCnt="9"/>
      <dgm:spPr/>
      <dgm:t>
        <a:bodyPr/>
        <a:lstStyle/>
        <a:p>
          <a:pPr rtl="1"/>
          <a:endParaRPr lang="fa-IR"/>
        </a:p>
      </dgm:t>
    </dgm:pt>
    <dgm:pt modelId="{89AE2336-04C4-4444-9F82-4035419139C7}" type="pres">
      <dgm:prSet presAssocID="{E854F7FF-C8B0-4FA8-9E42-68C199DB9638}" presName="connTx" presStyleLbl="parChTrans1D4" presStyleIdx="4" presStyleCnt="9"/>
      <dgm:spPr/>
      <dgm:t>
        <a:bodyPr/>
        <a:lstStyle/>
        <a:p>
          <a:pPr rtl="1"/>
          <a:endParaRPr lang="fa-IR"/>
        </a:p>
      </dgm:t>
    </dgm:pt>
    <dgm:pt modelId="{B5C4BF8A-4633-4564-A5FB-DA4C8D4A4D30}" type="pres">
      <dgm:prSet presAssocID="{0F8998EF-2940-4876-99C1-143F279265A2}" presName="root2" presStyleCnt="0"/>
      <dgm:spPr/>
    </dgm:pt>
    <dgm:pt modelId="{1129D6D4-110D-482F-AF1F-C2832915BEC1}" type="pres">
      <dgm:prSet presAssocID="{0F8998EF-2940-4876-99C1-143F279265A2}" presName="LevelTwoTextNode" presStyleLbl="node4" presStyleIdx="4" presStyleCnt="9" custScaleX="202779" custScaleY="1699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2556C2-7287-4C22-82B5-460D42AEE1B6}" type="pres">
      <dgm:prSet presAssocID="{0F8998EF-2940-4876-99C1-143F279265A2}" presName="level3hierChild" presStyleCnt="0"/>
      <dgm:spPr/>
    </dgm:pt>
    <dgm:pt modelId="{2B32CEBC-80C3-4E25-AA24-8567DD5AE393}" type="pres">
      <dgm:prSet presAssocID="{3E181F83-1B92-4A8E-BA84-7C13497F383C}" presName="conn2-1" presStyleLbl="parChTrans1D4" presStyleIdx="5" presStyleCnt="9"/>
      <dgm:spPr/>
      <dgm:t>
        <a:bodyPr/>
        <a:lstStyle/>
        <a:p>
          <a:pPr rtl="1"/>
          <a:endParaRPr lang="fa-IR"/>
        </a:p>
      </dgm:t>
    </dgm:pt>
    <dgm:pt modelId="{769465EA-1F93-4D7D-8EFE-22F18B31D2C8}" type="pres">
      <dgm:prSet presAssocID="{3E181F83-1B92-4A8E-BA84-7C13497F383C}" presName="connTx" presStyleLbl="parChTrans1D4" presStyleIdx="5" presStyleCnt="9"/>
      <dgm:spPr/>
      <dgm:t>
        <a:bodyPr/>
        <a:lstStyle/>
        <a:p>
          <a:pPr rtl="1"/>
          <a:endParaRPr lang="fa-IR"/>
        </a:p>
      </dgm:t>
    </dgm:pt>
    <dgm:pt modelId="{B1D9D7F8-D621-4CA4-B7CD-301EDBD72C44}" type="pres">
      <dgm:prSet presAssocID="{6B1299D3-1E62-4D63-AA4A-59A1E483CD7D}" presName="root2" presStyleCnt="0"/>
      <dgm:spPr/>
    </dgm:pt>
    <dgm:pt modelId="{76697FB7-2009-4E07-AFBD-A33C94E59219}" type="pres">
      <dgm:prSet presAssocID="{6B1299D3-1E62-4D63-AA4A-59A1E483CD7D}" presName="LevelTwoTextNode" presStyleLbl="node4" presStyleIdx="5" presStyleCnt="9" custScaleX="2027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D987C4-D9BB-4FD2-8CD3-3D258857E767}" type="pres">
      <dgm:prSet presAssocID="{6B1299D3-1E62-4D63-AA4A-59A1E483CD7D}" presName="level3hierChild" presStyleCnt="0"/>
      <dgm:spPr/>
    </dgm:pt>
    <dgm:pt modelId="{8319E675-FF93-4609-9551-452801F71271}" type="pres">
      <dgm:prSet presAssocID="{4055B5CB-5A3D-403A-9775-9E1B3D9DE46A}" presName="conn2-1" presStyleLbl="parChTrans1D4" presStyleIdx="6" presStyleCnt="9"/>
      <dgm:spPr/>
      <dgm:t>
        <a:bodyPr/>
        <a:lstStyle/>
        <a:p>
          <a:pPr rtl="1"/>
          <a:endParaRPr lang="fa-IR"/>
        </a:p>
      </dgm:t>
    </dgm:pt>
    <dgm:pt modelId="{057817E0-4C60-4E53-8C91-6BFC658F6AE4}" type="pres">
      <dgm:prSet presAssocID="{4055B5CB-5A3D-403A-9775-9E1B3D9DE46A}" presName="connTx" presStyleLbl="parChTrans1D4" presStyleIdx="6" presStyleCnt="9"/>
      <dgm:spPr/>
      <dgm:t>
        <a:bodyPr/>
        <a:lstStyle/>
        <a:p>
          <a:pPr rtl="1"/>
          <a:endParaRPr lang="fa-IR"/>
        </a:p>
      </dgm:t>
    </dgm:pt>
    <dgm:pt modelId="{D4815805-D6E8-43F9-9256-DC24E95B4B62}" type="pres">
      <dgm:prSet presAssocID="{A71D2DCC-5CAB-4551-B88D-C5984BC5601B}" presName="root2" presStyleCnt="0"/>
      <dgm:spPr/>
    </dgm:pt>
    <dgm:pt modelId="{12A65B10-531D-4A44-8C37-E6D185D0AD53}" type="pres">
      <dgm:prSet presAssocID="{A71D2DCC-5CAB-4551-B88D-C5984BC5601B}" presName="LevelTwoTextNode" presStyleLbl="node4" presStyleIdx="6" presStyleCnt="9" custScaleX="2027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F7C9C4-FB93-4743-A951-141B3F9F0B6B}" type="pres">
      <dgm:prSet presAssocID="{A71D2DCC-5CAB-4551-B88D-C5984BC5601B}" presName="level3hierChild" presStyleCnt="0"/>
      <dgm:spPr/>
    </dgm:pt>
    <dgm:pt modelId="{6CA3258C-60D9-4F5C-BB67-9AA3593E57A9}" type="pres">
      <dgm:prSet presAssocID="{C280CB5B-74C0-4064-98FC-A7D6F796C838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B281731C-0420-44C0-AA53-FE3256991C43}" type="pres">
      <dgm:prSet presAssocID="{C280CB5B-74C0-4064-98FC-A7D6F796C838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42A87CE-1623-4C06-B27B-F589F04AC281}" type="pres">
      <dgm:prSet presAssocID="{21E5D25B-75D5-4DDD-B08B-885452E78271}" presName="root2" presStyleCnt="0"/>
      <dgm:spPr/>
    </dgm:pt>
    <dgm:pt modelId="{920B8831-E65E-463A-86B7-75A4DBDB6651}" type="pres">
      <dgm:prSet presAssocID="{21E5D25B-75D5-4DDD-B08B-885452E78271}" presName="LevelTwoTextNode" presStyleLbl="node2" presStyleIdx="2" presStyleCnt="3" custScaleX="139054" custScaleY="2371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07FECD8-7B8A-4D39-A63E-6F257E548D9F}" type="pres">
      <dgm:prSet presAssocID="{21E5D25B-75D5-4DDD-B08B-885452E78271}" presName="level3hierChild" presStyleCnt="0"/>
      <dgm:spPr/>
    </dgm:pt>
    <dgm:pt modelId="{98484EF2-598F-4AAC-8716-2B14A1D104E6}" type="pres">
      <dgm:prSet presAssocID="{3A8A65D2-FB73-4F97-A93C-793C16CCE203}" presName="conn2-1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F652B06F-5E30-4212-8169-E7391E4F7632}" type="pres">
      <dgm:prSet presAssocID="{3A8A65D2-FB73-4F97-A93C-793C16CCE203}" presName="connTx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FEBD31B6-D444-488C-9F69-E2E41ED9EFD1}" type="pres">
      <dgm:prSet presAssocID="{8E01E7CD-60C2-4475-9A6B-0115DEB5A695}" presName="root2" presStyleCnt="0"/>
      <dgm:spPr/>
    </dgm:pt>
    <dgm:pt modelId="{40C1ADE2-F7CB-4E1C-8BA0-8BACAE8BE523}" type="pres">
      <dgm:prSet presAssocID="{8E01E7CD-60C2-4475-9A6B-0115DEB5A695}" presName="LevelTwoTextNode" presStyleLbl="node3" presStyleIdx="5" presStyleCnt="6" custScaleX="127823" custScaleY="2392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CAAA0F-1550-4BC8-805B-A6E94D8A2294}" type="pres">
      <dgm:prSet presAssocID="{8E01E7CD-60C2-4475-9A6B-0115DEB5A695}" presName="level3hierChild" presStyleCnt="0"/>
      <dgm:spPr/>
    </dgm:pt>
    <dgm:pt modelId="{C78E7DE1-B4E6-46E4-8320-DCE1CA8900D9}" type="pres">
      <dgm:prSet presAssocID="{3DD8E3D8-D24A-40C4-B81F-6EE344FF3397}" presName="conn2-1" presStyleLbl="parChTrans1D4" presStyleIdx="7" presStyleCnt="9"/>
      <dgm:spPr/>
      <dgm:t>
        <a:bodyPr/>
        <a:lstStyle/>
        <a:p>
          <a:pPr rtl="1"/>
          <a:endParaRPr lang="fa-IR"/>
        </a:p>
      </dgm:t>
    </dgm:pt>
    <dgm:pt modelId="{71026107-6C8A-45E4-A195-F202439BD421}" type="pres">
      <dgm:prSet presAssocID="{3DD8E3D8-D24A-40C4-B81F-6EE344FF3397}" presName="connTx" presStyleLbl="parChTrans1D4" presStyleIdx="7" presStyleCnt="9"/>
      <dgm:spPr/>
      <dgm:t>
        <a:bodyPr/>
        <a:lstStyle/>
        <a:p>
          <a:pPr rtl="1"/>
          <a:endParaRPr lang="fa-IR"/>
        </a:p>
      </dgm:t>
    </dgm:pt>
    <dgm:pt modelId="{E0FCA752-D6CF-4BAD-9B38-55F2C4A3B089}" type="pres">
      <dgm:prSet presAssocID="{57EEFC56-745B-4316-944D-71340E606ACC}" presName="root2" presStyleCnt="0"/>
      <dgm:spPr/>
    </dgm:pt>
    <dgm:pt modelId="{4817EED3-5F47-44B0-B78E-F9537E512BAA}" type="pres">
      <dgm:prSet presAssocID="{57EEFC56-745B-4316-944D-71340E606ACC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05809B3-047C-4A1F-94EA-D8781D84DD2F}" type="pres">
      <dgm:prSet presAssocID="{57EEFC56-745B-4316-944D-71340E606ACC}" presName="level3hierChild" presStyleCnt="0"/>
      <dgm:spPr/>
    </dgm:pt>
    <dgm:pt modelId="{28BF8A60-DFBF-4E5F-AC68-B7C7069CFFA5}" type="pres">
      <dgm:prSet presAssocID="{0D4388C9-317D-4710-9733-D257EB34B3BD}" presName="conn2-1" presStyleLbl="parChTrans1D4" presStyleIdx="8" presStyleCnt="9"/>
      <dgm:spPr/>
      <dgm:t>
        <a:bodyPr/>
        <a:lstStyle/>
        <a:p>
          <a:pPr rtl="1"/>
          <a:endParaRPr lang="fa-IR"/>
        </a:p>
      </dgm:t>
    </dgm:pt>
    <dgm:pt modelId="{58600FE9-C319-4443-BF2F-8114F18C62AB}" type="pres">
      <dgm:prSet presAssocID="{0D4388C9-317D-4710-9733-D257EB34B3BD}" presName="connTx" presStyleLbl="parChTrans1D4" presStyleIdx="8" presStyleCnt="9"/>
      <dgm:spPr/>
      <dgm:t>
        <a:bodyPr/>
        <a:lstStyle/>
        <a:p>
          <a:pPr rtl="1"/>
          <a:endParaRPr lang="fa-IR"/>
        </a:p>
      </dgm:t>
    </dgm:pt>
    <dgm:pt modelId="{BAFFE0F0-A0E1-4CD9-A864-6F7F9A60C922}" type="pres">
      <dgm:prSet presAssocID="{6CE31C83-5967-484D-B6F2-AF68F53D40B7}" presName="root2" presStyleCnt="0"/>
      <dgm:spPr/>
    </dgm:pt>
    <dgm:pt modelId="{59F1D631-F4F1-4BE3-91E4-8991AAD82A18}" type="pres">
      <dgm:prSet presAssocID="{6CE31C83-5967-484D-B6F2-AF68F53D40B7}" presName="LevelTwoTextNode" presStyleLbl="node4" presStyleIdx="8" presStyleCnt="9" custScaleX="151389" custScaleY="1857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41F404-F2A3-4DAA-B49F-CF50322C534D}" type="pres">
      <dgm:prSet presAssocID="{6CE31C83-5967-484D-B6F2-AF68F53D40B7}" presName="level3hierChild" presStyleCnt="0"/>
      <dgm:spPr/>
    </dgm:pt>
  </dgm:ptLst>
  <dgm:cxnLst>
    <dgm:cxn modelId="{B40B1DB0-3FB7-43A3-AE08-2E5F37D18208}" type="presOf" srcId="{54592331-3342-4E61-9442-981AF8C1D586}" destId="{309D23A9-D3F4-4CDA-ACB8-4F33295FA5A4}" srcOrd="0" destOrd="0" presId="urn:microsoft.com/office/officeart/2005/8/layout/hierarchy2"/>
    <dgm:cxn modelId="{AEEDA014-9E38-4FA5-93B5-41238A9F9A91}" type="presOf" srcId="{9CB754D1-03D5-483B-82F1-0D932E443127}" destId="{27285EB4-28DE-4D6C-8E08-C8576A698A50}" srcOrd="0" destOrd="0" presId="urn:microsoft.com/office/officeart/2005/8/layout/hierarchy2"/>
    <dgm:cxn modelId="{3C427C36-5CCF-4C56-BBFD-E00C6E9B52FF}" type="presOf" srcId="{4055B5CB-5A3D-403A-9775-9E1B3D9DE46A}" destId="{057817E0-4C60-4E53-8C91-6BFC658F6AE4}" srcOrd="1" destOrd="0" presId="urn:microsoft.com/office/officeart/2005/8/layout/hierarchy2"/>
    <dgm:cxn modelId="{350762C6-B402-4748-A17A-4D9EBFA8DAAA}" srcId="{2CB70C68-571F-4E08-9453-C98E5B1FF132}" destId="{75711DA2-07C9-44A2-8C51-0ECF62859926}" srcOrd="0" destOrd="0" parTransId="{5830AFD4-397F-4EB6-92B8-051EE073B281}" sibTransId="{82202FF3-6483-4536-A46D-F393C41860C1}"/>
    <dgm:cxn modelId="{B8506D1D-282B-4794-A4D9-921913E3D16B}" type="presOf" srcId="{9CB754D1-03D5-483B-82F1-0D932E443127}" destId="{BB583B7E-7483-4D79-8CBA-09C8081B1355}" srcOrd="1" destOrd="0" presId="urn:microsoft.com/office/officeart/2005/8/layout/hierarchy2"/>
    <dgm:cxn modelId="{E69828B1-C579-4D54-8B16-B888A4749658}" type="presOf" srcId="{3A8A65D2-FB73-4F97-A93C-793C16CCE203}" destId="{F652B06F-5E30-4212-8169-E7391E4F7632}" srcOrd="1" destOrd="0" presId="urn:microsoft.com/office/officeart/2005/8/layout/hierarchy2"/>
    <dgm:cxn modelId="{B8C884AC-67FE-4718-B209-DF484E221015}" type="presOf" srcId="{8E01E7CD-60C2-4475-9A6B-0115DEB5A695}" destId="{40C1ADE2-F7CB-4E1C-8BA0-8BACAE8BE523}" srcOrd="0" destOrd="0" presId="urn:microsoft.com/office/officeart/2005/8/layout/hierarchy2"/>
    <dgm:cxn modelId="{B4A02012-1226-4CFD-87EA-38B92767E2B6}" type="presOf" srcId="{6C2C94AB-435D-45F7-A68C-913EA19EC08C}" destId="{8420FB3C-3465-47CB-94DD-90AD4FE5C934}" srcOrd="0" destOrd="0" presId="urn:microsoft.com/office/officeart/2005/8/layout/hierarchy2"/>
    <dgm:cxn modelId="{A6F908D9-B89D-4C53-B18C-1AD707F01441}" type="presOf" srcId="{3DD8E3D8-D24A-40C4-B81F-6EE344FF3397}" destId="{C78E7DE1-B4E6-46E4-8320-DCE1CA8900D9}" srcOrd="0" destOrd="0" presId="urn:microsoft.com/office/officeart/2005/8/layout/hierarchy2"/>
    <dgm:cxn modelId="{C607C79C-A91C-46A4-89DA-1E3D11E25935}" type="presOf" srcId="{6B1299D3-1E62-4D63-AA4A-59A1E483CD7D}" destId="{76697FB7-2009-4E07-AFBD-A33C94E59219}" srcOrd="0" destOrd="0" presId="urn:microsoft.com/office/officeart/2005/8/layout/hierarchy2"/>
    <dgm:cxn modelId="{90F4DBDB-CF99-4620-8C15-44C3945E294C}" srcId="{4CE58A2C-FD2A-41E1-BB2D-92DDF18CBDAC}" destId="{21E5D25B-75D5-4DDD-B08B-885452E78271}" srcOrd="2" destOrd="0" parTransId="{C280CB5B-74C0-4064-98FC-A7D6F796C838}" sibTransId="{E7A2BA14-E23B-420C-B0D7-37FC56AE0A2F}"/>
    <dgm:cxn modelId="{292BFA03-AB12-4102-8F13-FE433AFE3B7F}" type="presOf" srcId="{21682144-6557-4610-A44C-76656E78B429}" destId="{14152226-E049-4079-A0BD-71C9CA27EEAC}" srcOrd="1" destOrd="0" presId="urn:microsoft.com/office/officeart/2005/8/layout/hierarchy2"/>
    <dgm:cxn modelId="{8700F99C-EBD2-429F-8707-C5CAB81B7FF3}" type="presOf" srcId="{5830AFD4-397F-4EB6-92B8-051EE073B281}" destId="{0EECD253-1CE1-48B4-ABFE-BA87169B5E9A}" srcOrd="0" destOrd="0" presId="urn:microsoft.com/office/officeart/2005/8/layout/hierarchy2"/>
    <dgm:cxn modelId="{F6C7E71F-CE0F-454A-A1F9-C0F18366DAE1}" srcId="{405D70CC-9987-4BEA-8B38-C0EC01D07412}" destId="{4CE58A2C-FD2A-41E1-BB2D-92DDF18CBDAC}" srcOrd="0" destOrd="0" parTransId="{80EE64D4-D2FB-410E-9114-F94D5C7D7BAF}" sibTransId="{1E46A500-258F-41DC-8E39-5F8C79AFC6A0}"/>
    <dgm:cxn modelId="{CEA91247-757F-4E4F-A2CA-69B3A856A0F5}" type="presOf" srcId="{2075D222-B53F-4FCC-ABAA-D618BFBE767D}" destId="{E113FBC9-55A9-4B39-8C91-56D3DEA0DC7F}" srcOrd="0" destOrd="0" presId="urn:microsoft.com/office/officeart/2005/8/layout/hierarchy2"/>
    <dgm:cxn modelId="{A0B7395A-E2FB-4C92-904E-B7A43C9BA812}" type="presOf" srcId="{24D56C67-F738-447F-AB0F-747AB4F6CC07}" destId="{0002230F-22A6-429A-84C9-746CF3248371}" srcOrd="1" destOrd="0" presId="urn:microsoft.com/office/officeart/2005/8/layout/hierarchy2"/>
    <dgm:cxn modelId="{8E953DD5-5B50-4E59-A884-47F4228BE4FF}" type="presOf" srcId="{C280CB5B-74C0-4064-98FC-A7D6F796C838}" destId="{6CA3258C-60D9-4F5C-BB67-9AA3593E57A9}" srcOrd="0" destOrd="0" presId="urn:microsoft.com/office/officeart/2005/8/layout/hierarchy2"/>
    <dgm:cxn modelId="{15B020A8-B75B-4568-8463-678570D1B0C8}" type="presOf" srcId="{5830AFD4-397F-4EB6-92B8-051EE073B281}" destId="{615C83ED-FD26-4A61-9F2C-8E5B6D017FDB}" srcOrd="1" destOrd="0" presId="urn:microsoft.com/office/officeart/2005/8/layout/hierarchy2"/>
    <dgm:cxn modelId="{FADAB04A-CA0C-4189-B3B3-28FDA7C7E31D}" srcId="{B003C855-3C46-4C9B-AAE4-6E932F682D3B}" destId="{36B4E260-90D3-48D2-98ED-F18CDF7B513C}" srcOrd="3" destOrd="0" parTransId="{D1D71A5B-4284-49C0-9D9E-7B27C5BA51F6}" sibTransId="{213AC93E-51FD-4230-AECB-D6335B3619D5}"/>
    <dgm:cxn modelId="{66F5B5AC-C360-4B2E-A609-21AFA46298A2}" type="presOf" srcId="{3E181F83-1B92-4A8E-BA84-7C13497F383C}" destId="{769465EA-1F93-4D7D-8EFE-22F18B31D2C8}" srcOrd="1" destOrd="0" presId="urn:microsoft.com/office/officeart/2005/8/layout/hierarchy2"/>
    <dgm:cxn modelId="{44DEFAFC-8796-462C-B5F2-2532C942AF22}" type="presOf" srcId="{0D4388C9-317D-4710-9733-D257EB34B3BD}" destId="{58600FE9-C319-4443-BF2F-8114F18C62AB}" srcOrd="1" destOrd="0" presId="urn:microsoft.com/office/officeart/2005/8/layout/hierarchy2"/>
    <dgm:cxn modelId="{2AC37304-C9EE-4EBE-92CF-50E3A15A8C04}" type="presOf" srcId="{D1D71A5B-4284-49C0-9D9E-7B27C5BA51F6}" destId="{DFF06C2D-B891-432A-8CC3-CEA7035612CD}" srcOrd="1" destOrd="0" presId="urn:microsoft.com/office/officeart/2005/8/layout/hierarchy2"/>
    <dgm:cxn modelId="{89A2823B-30E1-4103-B160-E01EFD3DB1B1}" srcId="{B003C855-3C46-4C9B-AAE4-6E932F682D3B}" destId="{84F0C867-D17D-48EA-8B51-6BE0461C5570}" srcOrd="2" destOrd="0" parTransId="{97F0C0E3-A402-459E-B9FE-D15F3E63D548}" sibTransId="{D90DDA49-8DB2-457E-AC41-77C3614FCD56}"/>
    <dgm:cxn modelId="{E13C201E-0BDA-4AFC-B527-F2B1FDBE0486}" type="presOf" srcId="{2CB70C68-571F-4E08-9453-C98E5B1FF132}" destId="{108A15BF-CDD9-4399-B509-A639E4BE19B6}" srcOrd="0" destOrd="0" presId="urn:microsoft.com/office/officeart/2005/8/layout/hierarchy2"/>
    <dgm:cxn modelId="{25FE93E2-12B3-48CF-B8B6-B2EB396CCE17}" type="presOf" srcId="{D1D71A5B-4284-49C0-9D9E-7B27C5BA51F6}" destId="{164A41E5-239F-4E72-89E1-C790A5D87DC0}" srcOrd="0" destOrd="0" presId="urn:microsoft.com/office/officeart/2005/8/layout/hierarchy2"/>
    <dgm:cxn modelId="{A6B22A48-FA43-403B-86A8-DE42BEEB7AF5}" type="presOf" srcId="{84F0C867-D17D-48EA-8B51-6BE0461C5570}" destId="{D8CC1C1D-58ED-48FD-B569-EA3156B0BDFB}" srcOrd="0" destOrd="0" presId="urn:microsoft.com/office/officeart/2005/8/layout/hierarchy2"/>
    <dgm:cxn modelId="{6FCE22EB-E74B-45B7-A2DD-6803A166BB3D}" type="presOf" srcId="{54592331-3342-4E61-9442-981AF8C1D586}" destId="{ED92148C-3F20-49FB-9B1E-80B738F3739E}" srcOrd="1" destOrd="0" presId="urn:microsoft.com/office/officeart/2005/8/layout/hierarchy2"/>
    <dgm:cxn modelId="{F8E4F618-1946-41D5-BA37-CFCB18A61AA3}" srcId="{BE72F7A2-B520-4DDC-AA1B-DA0862FAFC33}" destId="{6DF5100C-D9B3-44CE-87DC-70E660DB71A6}" srcOrd="0" destOrd="0" parTransId="{568C7A47-132E-4FCE-B68E-5FFEE33AAC0C}" sibTransId="{378AC921-BD0B-4E8F-803F-8AFA651A1611}"/>
    <dgm:cxn modelId="{DC9B0C8C-0C98-429D-91C9-59D5C416CD31}" type="presOf" srcId="{0D4388C9-317D-4710-9733-D257EB34B3BD}" destId="{28BF8A60-DFBF-4E5F-AC68-B7C7069CFFA5}" srcOrd="0" destOrd="0" presId="urn:microsoft.com/office/officeart/2005/8/layout/hierarchy2"/>
    <dgm:cxn modelId="{3D1A90AB-2E5B-4A8D-81BB-BE657A14D7EA}" type="presOf" srcId="{21E5D25B-75D5-4DDD-B08B-885452E78271}" destId="{920B8831-E65E-463A-86B7-75A4DBDB6651}" srcOrd="0" destOrd="0" presId="urn:microsoft.com/office/officeart/2005/8/layout/hierarchy2"/>
    <dgm:cxn modelId="{9E4832D8-7A58-464E-B419-ACF42F76D159}" type="presOf" srcId="{75711DA2-07C9-44A2-8C51-0ECF62859926}" destId="{FDE1C4B9-8217-4DFB-8D84-2606F9D9031F}" srcOrd="0" destOrd="0" presId="urn:microsoft.com/office/officeart/2005/8/layout/hierarchy2"/>
    <dgm:cxn modelId="{05E9D06B-E2B8-47B3-BE2B-04F5B047FE93}" type="presOf" srcId="{2370CADC-DE11-4E9A-AB75-1784F7E74048}" destId="{6A9D66D8-587C-461E-AD38-FFD96EA13C3E}" srcOrd="0" destOrd="0" presId="urn:microsoft.com/office/officeart/2005/8/layout/hierarchy2"/>
    <dgm:cxn modelId="{BFB18677-3453-46FE-92F1-9C10E785B48F}" type="presOf" srcId="{BE72F7A2-B520-4DDC-AA1B-DA0862FAFC33}" destId="{DE2E7A3A-E63E-4AED-80FC-B79488F32273}" srcOrd="0" destOrd="0" presId="urn:microsoft.com/office/officeart/2005/8/layout/hierarchy2"/>
    <dgm:cxn modelId="{4CD83AB1-7C5A-41B3-9B52-5B6E31D8CE03}" type="presOf" srcId="{E854F7FF-C8B0-4FA8-9E42-68C199DB9638}" destId="{88BF1695-85E7-4379-91B7-35201C031C3A}" srcOrd="0" destOrd="0" presId="urn:microsoft.com/office/officeart/2005/8/layout/hierarchy2"/>
    <dgm:cxn modelId="{42822FFA-6AA4-4BE7-8EFA-B1AED9560A3A}" type="presOf" srcId="{36B4E260-90D3-48D2-98ED-F18CDF7B513C}" destId="{1192C71C-0625-432D-BAFA-0216460632B4}" srcOrd="0" destOrd="0" presId="urn:microsoft.com/office/officeart/2005/8/layout/hierarchy2"/>
    <dgm:cxn modelId="{B5812E81-8541-4E0E-AAF9-076A5018DE33}" srcId="{75377189-C0A7-4AF1-B1CA-ED7AEE8ACCAD}" destId="{BE72F7A2-B520-4DDC-AA1B-DA0862FAFC33}" srcOrd="0" destOrd="0" parTransId="{9CB754D1-03D5-483B-82F1-0D932E443127}" sibTransId="{47EEB03E-56B5-4A65-9E56-B996718BF805}"/>
    <dgm:cxn modelId="{9FBB503E-7F4F-451E-8E9B-62ADD8374F32}" type="presOf" srcId="{4CE58A2C-FD2A-41E1-BB2D-92DDF18CBDAC}" destId="{F0FD813E-CBCB-48A8-BD53-F91E1BB15E0A}" srcOrd="0" destOrd="0" presId="urn:microsoft.com/office/officeart/2005/8/layout/hierarchy2"/>
    <dgm:cxn modelId="{E7ECBB5A-8CB0-4119-824F-5E5F98B1AD68}" type="presOf" srcId="{E854F7FF-C8B0-4FA8-9E42-68C199DB9638}" destId="{89AE2336-04C4-4444-9F82-4035419139C7}" srcOrd="1" destOrd="0" presId="urn:microsoft.com/office/officeart/2005/8/layout/hierarchy2"/>
    <dgm:cxn modelId="{C380D9C8-BEF8-4C71-BF99-200D3281F346}" srcId="{B003C855-3C46-4C9B-AAE4-6E932F682D3B}" destId="{7DD39F96-33F0-40D6-84E3-28BA10A471B7}" srcOrd="1" destOrd="0" parTransId="{2370CADC-DE11-4E9A-AB75-1784F7E74048}" sibTransId="{4CBE96F9-DABF-45BC-BBD0-66629FA3E246}"/>
    <dgm:cxn modelId="{61925C60-F9B3-4460-B978-3EEE1E5089EA}" type="presOf" srcId="{6CE31C83-5967-484D-B6F2-AF68F53D40B7}" destId="{59F1D631-F4F1-4BE3-91E4-8991AAD82A18}" srcOrd="0" destOrd="0" presId="urn:microsoft.com/office/officeart/2005/8/layout/hierarchy2"/>
    <dgm:cxn modelId="{6D8EC6BD-5D59-4173-8569-4EE1A358D0C7}" type="presOf" srcId="{DC0623CC-7F3C-4FD6-9020-B06DC2E59850}" destId="{78705431-44A3-4235-9F70-19AFD70A708B}" srcOrd="1" destOrd="0" presId="urn:microsoft.com/office/officeart/2005/8/layout/hierarchy2"/>
    <dgm:cxn modelId="{30734FE5-980C-47FC-92C7-0D56A55D143E}" type="presOf" srcId="{4055B5CB-5A3D-403A-9775-9E1B3D9DE46A}" destId="{8319E675-FF93-4609-9551-452801F71271}" srcOrd="0" destOrd="0" presId="urn:microsoft.com/office/officeart/2005/8/layout/hierarchy2"/>
    <dgm:cxn modelId="{18C936E9-AA4C-4714-A101-ADCB6F394CF2}" srcId="{75711DA2-07C9-44A2-8C51-0ECF62859926}" destId="{75377189-C0A7-4AF1-B1CA-ED7AEE8ACCAD}" srcOrd="0" destOrd="0" parTransId="{6C2C94AB-435D-45F7-A68C-913EA19EC08C}" sibTransId="{E8E296DF-7027-4ADB-8A1D-1018EF55C8A2}"/>
    <dgm:cxn modelId="{8038D7A4-842D-4C16-A7B4-15B9623FCF8A}" type="presOf" srcId="{75377189-C0A7-4AF1-B1CA-ED7AEE8ACCAD}" destId="{B9F035EB-46A8-4A59-8A10-F17EDA3F966F}" srcOrd="0" destOrd="0" presId="urn:microsoft.com/office/officeart/2005/8/layout/hierarchy2"/>
    <dgm:cxn modelId="{39E99D04-70BE-40B5-A304-1116080B2D39}" type="presOf" srcId="{97F0C0E3-A402-459E-B9FE-D15F3E63D548}" destId="{56BAD43D-3BC5-4DD3-851D-A2502013E07F}" srcOrd="1" destOrd="0" presId="urn:microsoft.com/office/officeart/2005/8/layout/hierarchy2"/>
    <dgm:cxn modelId="{BE8D349E-BD73-4B79-8470-E0B34B84E424}" type="presOf" srcId="{3A8A65D2-FB73-4F97-A93C-793C16CCE203}" destId="{98484EF2-598F-4AAC-8716-2B14A1D104E6}" srcOrd="0" destOrd="0" presId="urn:microsoft.com/office/officeart/2005/8/layout/hierarchy2"/>
    <dgm:cxn modelId="{64E17B00-C22B-4A43-A50C-F60ED54425C4}" type="presOf" srcId="{6C2C94AB-435D-45F7-A68C-913EA19EC08C}" destId="{25794436-F97B-470C-95B7-865549EDFEA2}" srcOrd="1" destOrd="0" presId="urn:microsoft.com/office/officeart/2005/8/layout/hierarchy2"/>
    <dgm:cxn modelId="{127DB69C-330B-41D3-A414-0A96B73E7D93}" srcId="{36B4E260-90D3-48D2-98ED-F18CDF7B513C}" destId="{2075D222-B53F-4FCC-ABAA-D618BFBE767D}" srcOrd="0" destOrd="0" parTransId="{DC0623CC-7F3C-4FD6-9020-B06DC2E59850}" sibTransId="{5D974468-81CD-4AF7-B0CE-495EC5B976CA}"/>
    <dgm:cxn modelId="{037E2615-F813-4640-A7EA-BDCE07C31F9C}" type="presOf" srcId="{5A8705FA-A389-4CF8-9408-FBB111AF63E3}" destId="{D749BB82-6C7C-4981-9F2B-5D9ECE647E48}" srcOrd="0" destOrd="0" presId="urn:microsoft.com/office/officeart/2005/8/layout/hierarchy2"/>
    <dgm:cxn modelId="{9FB0254D-A503-4592-BDCD-3EA443E8BAC2}" type="presOf" srcId="{3DD8E3D8-D24A-40C4-B81F-6EE344FF3397}" destId="{71026107-6C8A-45E4-A195-F202439BD421}" srcOrd="1" destOrd="0" presId="urn:microsoft.com/office/officeart/2005/8/layout/hierarchy2"/>
    <dgm:cxn modelId="{AF77F5EF-5A8B-4241-A860-31E7654B69DD}" type="presOf" srcId="{24D56C67-F738-447F-AB0F-747AB4F6CC07}" destId="{32860273-DBF2-45D3-9BCE-A94C3935DC2A}" srcOrd="0" destOrd="0" presId="urn:microsoft.com/office/officeart/2005/8/layout/hierarchy2"/>
    <dgm:cxn modelId="{289A99C4-53EF-4390-967D-6889F3339663}" type="presOf" srcId="{2370CADC-DE11-4E9A-AB75-1784F7E74048}" destId="{ACBBB935-E6A9-4C9E-A949-7C7680488611}" srcOrd="1" destOrd="0" presId="urn:microsoft.com/office/officeart/2005/8/layout/hierarchy2"/>
    <dgm:cxn modelId="{EA4936C1-F200-448B-9F76-09AEE5082F6C}" type="presOf" srcId="{A71D2DCC-5CAB-4551-B88D-C5984BC5601B}" destId="{12A65B10-531D-4A44-8C37-E6D185D0AD53}" srcOrd="0" destOrd="0" presId="urn:microsoft.com/office/officeart/2005/8/layout/hierarchy2"/>
    <dgm:cxn modelId="{68420E02-0B15-45D7-95D9-0D033F1D3FBB}" type="presOf" srcId="{C280CB5B-74C0-4064-98FC-A7D6F796C838}" destId="{B281731C-0420-44C0-AA53-FE3256991C43}" srcOrd="1" destOrd="0" presId="urn:microsoft.com/office/officeart/2005/8/layout/hierarchy2"/>
    <dgm:cxn modelId="{35096616-876D-4B84-9BAC-DC8009EA8170}" type="presOf" srcId="{405D70CC-9987-4BEA-8B38-C0EC01D07412}" destId="{C402B5A2-F117-402F-8E87-640D9578F6F1}" srcOrd="0" destOrd="0" presId="urn:microsoft.com/office/officeart/2005/8/layout/hierarchy2"/>
    <dgm:cxn modelId="{753F525C-87CD-4DA6-ABC5-6B4D18A7CEF4}" type="presOf" srcId="{3E181F83-1B92-4A8E-BA84-7C13497F383C}" destId="{2B32CEBC-80C3-4E25-AA24-8567DD5AE393}" srcOrd="0" destOrd="0" presId="urn:microsoft.com/office/officeart/2005/8/layout/hierarchy2"/>
    <dgm:cxn modelId="{8DF85EF3-1E20-4D6C-8422-BD2319A10B00}" srcId="{4CE58A2C-FD2A-41E1-BB2D-92DDF18CBDAC}" destId="{B003C855-3C46-4C9B-AAE4-6E932F682D3B}" srcOrd="1" destOrd="0" parTransId="{24D56C67-F738-447F-AB0F-747AB4F6CC07}" sibTransId="{D90CE8D7-4980-4BBD-9E1D-5C9CAD790FD4}"/>
    <dgm:cxn modelId="{27551459-43C3-4573-97BA-E0FF1B70DC58}" type="presOf" srcId="{97F0C0E3-A402-459E-B9FE-D15F3E63D548}" destId="{D1556208-7209-484F-96B5-AEF93725FE80}" srcOrd="0" destOrd="0" presId="urn:microsoft.com/office/officeart/2005/8/layout/hierarchy2"/>
    <dgm:cxn modelId="{FBCF56B5-EC44-4906-B7B6-9F04410113F1}" type="presOf" srcId="{568C7A47-132E-4FCE-B68E-5FFEE33AAC0C}" destId="{864D212F-DDD0-4A58-81D0-BCDE9CEF2EBB}" srcOrd="1" destOrd="0" presId="urn:microsoft.com/office/officeart/2005/8/layout/hierarchy2"/>
    <dgm:cxn modelId="{FB6A2AD0-610E-4240-A240-7157B1C2F261}" srcId="{21E5D25B-75D5-4DDD-B08B-885452E78271}" destId="{8E01E7CD-60C2-4475-9A6B-0115DEB5A695}" srcOrd="0" destOrd="0" parTransId="{3A8A65D2-FB73-4F97-A93C-793C16CCE203}" sibTransId="{3DE6403A-702D-438F-9649-51413DF71A39}"/>
    <dgm:cxn modelId="{BC72042C-0CA9-4590-8A3D-3CC75AAE10F2}" srcId="{2075D222-B53F-4FCC-ABAA-D618BFBE767D}" destId="{0F8998EF-2940-4876-99C1-143F279265A2}" srcOrd="0" destOrd="0" parTransId="{E854F7FF-C8B0-4FA8-9E42-68C199DB9638}" sibTransId="{8658C346-2A8A-4BE8-AD09-B551007C652A}"/>
    <dgm:cxn modelId="{1B12C9B2-FE1B-4FFD-B7E5-DD67C38152D4}" type="presOf" srcId="{21682144-6557-4610-A44C-76656E78B429}" destId="{3319EBE4-E5BA-4773-8022-09482D9BEA66}" srcOrd="0" destOrd="0" presId="urn:microsoft.com/office/officeart/2005/8/layout/hierarchy2"/>
    <dgm:cxn modelId="{DA02109D-9B09-4497-960B-9AE062453A75}" srcId="{8E01E7CD-60C2-4475-9A6B-0115DEB5A695}" destId="{57EEFC56-745B-4316-944D-71340E606ACC}" srcOrd="0" destOrd="0" parTransId="{3DD8E3D8-D24A-40C4-B81F-6EE344FF3397}" sibTransId="{EC46EA33-E367-4D20-A597-B0898555FE4E}"/>
    <dgm:cxn modelId="{C13DB0B5-C626-48E5-ABED-EC1687B308F6}" type="presOf" srcId="{DC0623CC-7F3C-4FD6-9020-B06DC2E59850}" destId="{BCF7AE0A-4858-41DE-8BBC-CFB94D2EA93C}" srcOrd="0" destOrd="0" presId="urn:microsoft.com/office/officeart/2005/8/layout/hierarchy2"/>
    <dgm:cxn modelId="{9B574E77-1FE1-4F85-928B-4AEE8354A636}" type="presOf" srcId="{0F8998EF-2940-4876-99C1-143F279265A2}" destId="{1129D6D4-110D-482F-AF1F-C2832915BEC1}" srcOrd="0" destOrd="0" presId="urn:microsoft.com/office/officeart/2005/8/layout/hierarchy2"/>
    <dgm:cxn modelId="{852694AD-833C-4111-8454-C5E2737A8401}" srcId="{4CE58A2C-FD2A-41E1-BB2D-92DDF18CBDAC}" destId="{2CB70C68-571F-4E08-9453-C98E5B1FF132}" srcOrd="0" destOrd="0" parTransId="{21682144-6557-4610-A44C-76656E78B429}" sibTransId="{F18DF971-CE21-4BAC-ACA4-5A08E3F2DF50}"/>
    <dgm:cxn modelId="{2CCB2D8D-D307-45BF-BEE7-CCC3097656E9}" type="presOf" srcId="{57EEFC56-745B-4316-944D-71340E606ACC}" destId="{4817EED3-5F47-44B0-B78E-F9537E512BAA}" srcOrd="0" destOrd="0" presId="urn:microsoft.com/office/officeart/2005/8/layout/hierarchy2"/>
    <dgm:cxn modelId="{A1783E1F-CE02-4E65-8BE2-5AB1B63C8528}" type="presOf" srcId="{7DD39F96-33F0-40D6-84E3-28BA10A471B7}" destId="{63823706-E227-4036-8F2D-59004AA70DF6}" srcOrd="0" destOrd="0" presId="urn:microsoft.com/office/officeart/2005/8/layout/hierarchy2"/>
    <dgm:cxn modelId="{6FB20F6C-18D4-43E5-AFD6-0375FEB28906}" srcId="{57EEFC56-745B-4316-944D-71340E606ACC}" destId="{6CE31C83-5967-484D-B6F2-AF68F53D40B7}" srcOrd="0" destOrd="0" parTransId="{0D4388C9-317D-4710-9733-D257EB34B3BD}" sibTransId="{ABE30BBF-0E47-4087-BE28-605DFF3FADE4}"/>
    <dgm:cxn modelId="{25C00E57-F367-4CB3-8ECC-C39E391B48F3}" type="presOf" srcId="{B003C855-3C46-4C9B-AAE4-6E932F682D3B}" destId="{5F9641B0-CA15-441F-B1CE-78B256CEEDB1}" srcOrd="0" destOrd="0" presId="urn:microsoft.com/office/officeart/2005/8/layout/hierarchy2"/>
    <dgm:cxn modelId="{F109CD8D-482C-4CA1-B2C4-F642DF8941B5}" srcId="{2075D222-B53F-4FCC-ABAA-D618BFBE767D}" destId="{A71D2DCC-5CAB-4551-B88D-C5984BC5601B}" srcOrd="2" destOrd="0" parTransId="{4055B5CB-5A3D-403A-9775-9E1B3D9DE46A}" sibTransId="{430905A0-02D0-48F6-AB04-470F172C7A36}"/>
    <dgm:cxn modelId="{E0EC0329-3884-4718-9AAC-A1AB0FA80D00}" srcId="{2075D222-B53F-4FCC-ABAA-D618BFBE767D}" destId="{6B1299D3-1E62-4D63-AA4A-59A1E483CD7D}" srcOrd="1" destOrd="0" parTransId="{3E181F83-1B92-4A8E-BA84-7C13497F383C}" sibTransId="{EA7D975E-F9A5-4E90-8C66-B123986BC201}"/>
    <dgm:cxn modelId="{54E8FA56-44E7-44FC-9FCC-099D4A1402B6}" type="presOf" srcId="{568C7A47-132E-4FCE-B68E-5FFEE33AAC0C}" destId="{30CAE54E-56B5-4600-9C59-194984940007}" srcOrd="0" destOrd="0" presId="urn:microsoft.com/office/officeart/2005/8/layout/hierarchy2"/>
    <dgm:cxn modelId="{B031C554-0B90-4132-BF05-B3B16A352187}" type="presOf" srcId="{6DF5100C-D9B3-44CE-87DC-70E660DB71A6}" destId="{D7F2D2BC-270A-46FA-87AF-2A876A30DBFF}" srcOrd="0" destOrd="0" presId="urn:microsoft.com/office/officeart/2005/8/layout/hierarchy2"/>
    <dgm:cxn modelId="{2111E941-0CBC-4419-946B-B3AD2D69BAA4}" srcId="{B003C855-3C46-4C9B-AAE4-6E932F682D3B}" destId="{5A8705FA-A389-4CF8-9408-FBB111AF63E3}" srcOrd="0" destOrd="0" parTransId="{54592331-3342-4E61-9442-981AF8C1D586}" sibTransId="{69FA5EE6-6719-4D88-9262-116DDBBF28AA}"/>
    <dgm:cxn modelId="{FE75DA55-2318-40C7-87B3-6841A55DBBD5}" type="presParOf" srcId="{C402B5A2-F117-402F-8E87-640D9578F6F1}" destId="{9CF30730-49B5-45E6-9AC5-1770A6B86BAB}" srcOrd="0" destOrd="0" presId="urn:microsoft.com/office/officeart/2005/8/layout/hierarchy2"/>
    <dgm:cxn modelId="{28884381-F0B5-4689-B9AD-360B2F8FAD06}" type="presParOf" srcId="{9CF30730-49B5-45E6-9AC5-1770A6B86BAB}" destId="{F0FD813E-CBCB-48A8-BD53-F91E1BB15E0A}" srcOrd="0" destOrd="0" presId="urn:microsoft.com/office/officeart/2005/8/layout/hierarchy2"/>
    <dgm:cxn modelId="{4D680142-6670-4580-B4A0-A79D570B1F36}" type="presParOf" srcId="{9CF30730-49B5-45E6-9AC5-1770A6B86BAB}" destId="{63575CC5-668F-4AAC-9514-2A9A9D252279}" srcOrd="1" destOrd="0" presId="urn:microsoft.com/office/officeart/2005/8/layout/hierarchy2"/>
    <dgm:cxn modelId="{0A8A636B-B0E4-4842-8B10-0853C88E08A3}" type="presParOf" srcId="{63575CC5-668F-4AAC-9514-2A9A9D252279}" destId="{3319EBE4-E5BA-4773-8022-09482D9BEA66}" srcOrd="0" destOrd="0" presId="urn:microsoft.com/office/officeart/2005/8/layout/hierarchy2"/>
    <dgm:cxn modelId="{4686657B-D4DC-4648-B4E4-2C1FC013BF6B}" type="presParOf" srcId="{3319EBE4-E5BA-4773-8022-09482D9BEA66}" destId="{14152226-E049-4079-A0BD-71C9CA27EEAC}" srcOrd="0" destOrd="0" presId="urn:microsoft.com/office/officeart/2005/8/layout/hierarchy2"/>
    <dgm:cxn modelId="{25173D54-0696-4DE6-9A65-43AB791F615D}" type="presParOf" srcId="{63575CC5-668F-4AAC-9514-2A9A9D252279}" destId="{57C7F5B2-820D-4E75-BEB0-01FD011CBBD4}" srcOrd="1" destOrd="0" presId="urn:microsoft.com/office/officeart/2005/8/layout/hierarchy2"/>
    <dgm:cxn modelId="{307D61F7-F746-47B2-A60D-5776E9B204A6}" type="presParOf" srcId="{57C7F5B2-820D-4E75-BEB0-01FD011CBBD4}" destId="{108A15BF-CDD9-4399-B509-A639E4BE19B6}" srcOrd="0" destOrd="0" presId="urn:microsoft.com/office/officeart/2005/8/layout/hierarchy2"/>
    <dgm:cxn modelId="{79075C08-1AA5-41AC-BA49-F4CBE4D4B73F}" type="presParOf" srcId="{57C7F5B2-820D-4E75-BEB0-01FD011CBBD4}" destId="{18196DC3-B859-430B-9CCE-65603308970A}" srcOrd="1" destOrd="0" presId="urn:microsoft.com/office/officeart/2005/8/layout/hierarchy2"/>
    <dgm:cxn modelId="{B4215520-2044-4A17-B8CC-6C3DE5D3EB6E}" type="presParOf" srcId="{18196DC3-B859-430B-9CCE-65603308970A}" destId="{0EECD253-1CE1-48B4-ABFE-BA87169B5E9A}" srcOrd="0" destOrd="0" presId="urn:microsoft.com/office/officeart/2005/8/layout/hierarchy2"/>
    <dgm:cxn modelId="{0887B587-9891-4D9A-A214-949799C03CB8}" type="presParOf" srcId="{0EECD253-1CE1-48B4-ABFE-BA87169B5E9A}" destId="{615C83ED-FD26-4A61-9F2C-8E5B6D017FDB}" srcOrd="0" destOrd="0" presId="urn:microsoft.com/office/officeart/2005/8/layout/hierarchy2"/>
    <dgm:cxn modelId="{E6CD64C0-4BC9-43F8-905A-371F98C24317}" type="presParOf" srcId="{18196DC3-B859-430B-9CCE-65603308970A}" destId="{C89E7E59-141A-447C-AF4B-B50EC0572974}" srcOrd="1" destOrd="0" presId="urn:microsoft.com/office/officeart/2005/8/layout/hierarchy2"/>
    <dgm:cxn modelId="{971A2328-1640-4F70-8FCE-FC16DB3359E0}" type="presParOf" srcId="{C89E7E59-141A-447C-AF4B-B50EC0572974}" destId="{FDE1C4B9-8217-4DFB-8D84-2606F9D9031F}" srcOrd="0" destOrd="0" presId="urn:microsoft.com/office/officeart/2005/8/layout/hierarchy2"/>
    <dgm:cxn modelId="{1B170398-D6F3-4B4C-AE73-3C364466EC2E}" type="presParOf" srcId="{C89E7E59-141A-447C-AF4B-B50EC0572974}" destId="{8ED0045C-37D3-4F27-BBD1-E4D96D87FBE5}" srcOrd="1" destOrd="0" presId="urn:microsoft.com/office/officeart/2005/8/layout/hierarchy2"/>
    <dgm:cxn modelId="{B27E737D-65D9-439D-B963-9ACD7A1502CC}" type="presParOf" srcId="{8ED0045C-37D3-4F27-BBD1-E4D96D87FBE5}" destId="{8420FB3C-3465-47CB-94DD-90AD4FE5C934}" srcOrd="0" destOrd="0" presId="urn:microsoft.com/office/officeart/2005/8/layout/hierarchy2"/>
    <dgm:cxn modelId="{DA39CC03-C005-4507-A077-CA148B842B4B}" type="presParOf" srcId="{8420FB3C-3465-47CB-94DD-90AD4FE5C934}" destId="{25794436-F97B-470C-95B7-865549EDFEA2}" srcOrd="0" destOrd="0" presId="urn:microsoft.com/office/officeart/2005/8/layout/hierarchy2"/>
    <dgm:cxn modelId="{44C382D3-2811-479B-A9C8-4F3EB52F1AA8}" type="presParOf" srcId="{8ED0045C-37D3-4F27-BBD1-E4D96D87FBE5}" destId="{0BC9884C-F4C0-431E-A39C-E6403DD4AD2E}" srcOrd="1" destOrd="0" presId="urn:microsoft.com/office/officeart/2005/8/layout/hierarchy2"/>
    <dgm:cxn modelId="{030A325D-7B27-47D5-8AFE-09EA41EDD250}" type="presParOf" srcId="{0BC9884C-F4C0-431E-A39C-E6403DD4AD2E}" destId="{B9F035EB-46A8-4A59-8A10-F17EDA3F966F}" srcOrd="0" destOrd="0" presId="urn:microsoft.com/office/officeart/2005/8/layout/hierarchy2"/>
    <dgm:cxn modelId="{A6568922-1E8D-442A-B62A-67AE2526B72C}" type="presParOf" srcId="{0BC9884C-F4C0-431E-A39C-E6403DD4AD2E}" destId="{C7C52D43-0278-4325-9354-BF8321487AD3}" srcOrd="1" destOrd="0" presId="urn:microsoft.com/office/officeart/2005/8/layout/hierarchy2"/>
    <dgm:cxn modelId="{DE01EE23-3FE2-4B1E-8FEF-A7622EB70D75}" type="presParOf" srcId="{C7C52D43-0278-4325-9354-BF8321487AD3}" destId="{27285EB4-28DE-4D6C-8E08-C8576A698A50}" srcOrd="0" destOrd="0" presId="urn:microsoft.com/office/officeart/2005/8/layout/hierarchy2"/>
    <dgm:cxn modelId="{940C29E2-AE26-4B47-A965-C2D4121573E2}" type="presParOf" srcId="{27285EB4-28DE-4D6C-8E08-C8576A698A50}" destId="{BB583B7E-7483-4D79-8CBA-09C8081B1355}" srcOrd="0" destOrd="0" presId="urn:microsoft.com/office/officeart/2005/8/layout/hierarchy2"/>
    <dgm:cxn modelId="{D855C4A1-181D-4B41-8925-CE93E337EEAC}" type="presParOf" srcId="{C7C52D43-0278-4325-9354-BF8321487AD3}" destId="{013CFB32-DBAD-4F1E-AA99-7DD788AD5FDC}" srcOrd="1" destOrd="0" presId="urn:microsoft.com/office/officeart/2005/8/layout/hierarchy2"/>
    <dgm:cxn modelId="{EE075C53-5DD7-46FC-8F45-47C1447C1901}" type="presParOf" srcId="{013CFB32-DBAD-4F1E-AA99-7DD788AD5FDC}" destId="{DE2E7A3A-E63E-4AED-80FC-B79488F32273}" srcOrd="0" destOrd="0" presId="urn:microsoft.com/office/officeart/2005/8/layout/hierarchy2"/>
    <dgm:cxn modelId="{1DEE78F8-AF11-4A7C-91D8-068761364EA9}" type="presParOf" srcId="{013CFB32-DBAD-4F1E-AA99-7DD788AD5FDC}" destId="{9C7C791F-297E-4848-A4B3-D367E727AEB5}" srcOrd="1" destOrd="0" presId="urn:microsoft.com/office/officeart/2005/8/layout/hierarchy2"/>
    <dgm:cxn modelId="{76AAADC3-5658-4493-B8CA-B2323FF41933}" type="presParOf" srcId="{9C7C791F-297E-4848-A4B3-D367E727AEB5}" destId="{30CAE54E-56B5-4600-9C59-194984940007}" srcOrd="0" destOrd="0" presId="urn:microsoft.com/office/officeart/2005/8/layout/hierarchy2"/>
    <dgm:cxn modelId="{8BADA138-75EC-4B9B-8191-9D1DFF23425B}" type="presParOf" srcId="{30CAE54E-56B5-4600-9C59-194984940007}" destId="{864D212F-DDD0-4A58-81D0-BCDE9CEF2EBB}" srcOrd="0" destOrd="0" presId="urn:microsoft.com/office/officeart/2005/8/layout/hierarchy2"/>
    <dgm:cxn modelId="{35D60BED-633E-4E2B-A0F2-4EEB142F9307}" type="presParOf" srcId="{9C7C791F-297E-4848-A4B3-D367E727AEB5}" destId="{F34A4F6C-F34E-4805-AA18-F0479ACC6BEC}" srcOrd="1" destOrd="0" presId="urn:microsoft.com/office/officeart/2005/8/layout/hierarchy2"/>
    <dgm:cxn modelId="{26675B6E-85FB-41D4-98A2-D145E9836A49}" type="presParOf" srcId="{F34A4F6C-F34E-4805-AA18-F0479ACC6BEC}" destId="{D7F2D2BC-270A-46FA-87AF-2A876A30DBFF}" srcOrd="0" destOrd="0" presId="urn:microsoft.com/office/officeart/2005/8/layout/hierarchy2"/>
    <dgm:cxn modelId="{8DFA3713-C671-4B49-A553-4EDD510F7AE0}" type="presParOf" srcId="{F34A4F6C-F34E-4805-AA18-F0479ACC6BEC}" destId="{F1F6DF4C-6C96-495F-B1AE-2462E3D5D843}" srcOrd="1" destOrd="0" presId="urn:microsoft.com/office/officeart/2005/8/layout/hierarchy2"/>
    <dgm:cxn modelId="{E56C4369-6DEF-44BC-81FB-77B16BD92796}" type="presParOf" srcId="{63575CC5-668F-4AAC-9514-2A9A9D252279}" destId="{32860273-DBF2-45D3-9BCE-A94C3935DC2A}" srcOrd="2" destOrd="0" presId="urn:microsoft.com/office/officeart/2005/8/layout/hierarchy2"/>
    <dgm:cxn modelId="{20A7AD6A-77A6-4A71-892A-87E4BC69D6A9}" type="presParOf" srcId="{32860273-DBF2-45D3-9BCE-A94C3935DC2A}" destId="{0002230F-22A6-429A-84C9-746CF3248371}" srcOrd="0" destOrd="0" presId="urn:microsoft.com/office/officeart/2005/8/layout/hierarchy2"/>
    <dgm:cxn modelId="{9A692182-8848-4B94-A3B8-3E8C8872B6A1}" type="presParOf" srcId="{63575CC5-668F-4AAC-9514-2A9A9D252279}" destId="{EC2F11B7-9DAC-433C-919E-F9B025DBA50B}" srcOrd="3" destOrd="0" presId="urn:microsoft.com/office/officeart/2005/8/layout/hierarchy2"/>
    <dgm:cxn modelId="{C13267BD-E411-4C42-AD1D-800AA305D451}" type="presParOf" srcId="{EC2F11B7-9DAC-433C-919E-F9B025DBA50B}" destId="{5F9641B0-CA15-441F-B1CE-78B256CEEDB1}" srcOrd="0" destOrd="0" presId="urn:microsoft.com/office/officeart/2005/8/layout/hierarchy2"/>
    <dgm:cxn modelId="{DB65E3D1-3709-46BC-8C90-6B6512C12FBC}" type="presParOf" srcId="{EC2F11B7-9DAC-433C-919E-F9B025DBA50B}" destId="{1C8BF216-B140-42EC-BDD2-4B8DC0DF46C9}" srcOrd="1" destOrd="0" presId="urn:microsoft.com/office/officeart/2005/8/layout/hierarchy2"/>
    <dgm:cxn modelId="{4BBEA52F-2B7A-423D-B973-53E658089F09}" type="presParOf" srcId="{1C8BF216-B140-42EC-BDD2-4B8DC0DF46C9}" destId="{309D23A9-D3F4-4CDA-ACB8-4F33295FA5A4}" srcOrd="0" destOrd="0" presId="urn:microsoft.com/office/officeart/2005/8/layout/hierarchy2"/>
    <dgm:cxn modelId="{1DA2A278-B8D7-4645-9E4E-A7AE106302E6}" type="presParOf" srcId="{309D23A9-D3F4-4CDA-ACB8-4F33295FA5A4}" destId="{ED92148C-3F20-49FB-9B1E-80B738F3739E}" srcOrd="0" destOrd="0" presId="urn:microsoft.com/office/officeart/2005/8/layout/hierarchy2"/>
    <dgm:cxn modelId="{98369DF6-CE90-4125-9022-8550E3070AD4}" type="presParOf" srcId="{1C8BF216-B140-42EC-BDD2-4B8DC0DF46C9}" destId="{20C02FA0-70C7-4E8B-99ED-7543770204F7}" srcOrd="1" destOrd="0" presId="urn:microsoft.com/office/officeart/2005/8/layout/hierarchy2"/>
    <dgm:cxn modelId="{66623640-42B5-4582-9804-60D12EBD2021}" type="presParOf" srcId="{20C02FA0-70C7-4E8B-99ED-7543770204F7}" destId="{D749BB82-6C7C-4981-9F2B-5D9ECE647E48}" srcOrd="0" destOrd="0" presId="urn:microsoft.com/office/officeart/2005/8/layout/hierarchy2"/>
    <dgm:cxn modelId="{FEC6B96C-291B-4D91-8214-3BAA16B2DDF3}" type="presParOf" srcId="{20C02FA0-70C7-4E8B-99ED-7543770204F7}" destId="{7718AA57-3870-4660-BDB7-44D3F2CD5FFC}" srcOrd="1" destOrd="0" presId="urn:microsoft.com/office/officeart/2005/8/layout/hierarchy2"/>
    <dgm:cxn modelId="{9FA55E1C-82CB-4E69-944D-9875281BFBDC}" type="presParOf" srcId="{1C8BF216-B140-42EC-BDD2-4B8DC0DF46C9}" destId="{6A9D66D8-587C-461E-AD38-FFD96EA13C3E}" srcOrd="2" destOrd="0" presId="urn:microsoft.com/office/officeart/2005/8/layout/hierarchy2"/>
    <dgm:cxn modelId="{DA9F9232-5D9B-418D-9EDD-F04EE50B3095}" type="presParOf" srcId="{6A9D66D8-587C-461E-AD38-FFD96EA13C3E}" destId="{ACBBB935-E6A9-4C9E-A949-7C7680488611}" srcOrd="0" destOrd="0" presId="urn:microsoft.com/office/officeart/2005/8/layout/hierarchy2"/>
    <dgm:cxn modelId="{EC126B29-CA74-4516-A243-14036DB5E1F9}" type="presParOf" srcId="{1C8BF216-B140-42EC-BDD2-4B8DC0DF46C9}" destId="{D46E144F-0BD3-4D8A-89FC-B556C620A554}" srcOrd="3" destOrd="0" presId="urn:microsoft.com/office/officeart/2005/8/layout/hierarchy2"/>
    <dgm:cxn modelId="{BF056E7A-A3D1-44F9-823D-FA06C62F727B}" type="presParOf" srcId="{D46E144F-0BD3-4D8A-89FC-B556C620A554}" destId="{63823706-E227-4036-8F2D-59004AA70DF6}" srcOrd="0" destOrd="0" presId="urn:microsoft.com/office/officeart/2005/8/layout/hierarchy2"/>
    <dgm:cxn modelId="{4A5B0270-E84C-47FC-8D65-FD0E01B653D9}" type="presParOf" srcId="{D46E144F-0BD3-4D8A-89FC-B556C620A554}" destId="{DD1E8555-8CEE-4B29-BC2D-F1A4DAC10599}" srcOrd="1" destOrd="0" presId="urn:microsoft.com/office/officeart/2005/8/layout/hierarchy2"/>
    <dgm:cxn modelId="{4806F6DD-265A-444C-B0FF-0A6965FAA108}" type="presParOf" srcId="{1C8BF216-B140-42EC-BDD2-4B8DC0DF46C9}" destId="{D1556208-7209-484F-96B5-AEF93725FE80}" srcOrd="4" destOrd="0" presId="urn:microsoft.com/office/officeart/2005/8/layout/hierarchy2"/>
    <dgm:cxn modelId="{BBCA7539-0D1C-4683-A289-9DCAF6D0892F}" type="presParOf" srcId="{D1556208-7209-484F-96B5-AEF93725FE80}" destId="{56BAD43D-3BC5-4DD3-851D-A2502013E07F}" srcOrd="0" destOrd="0" presId="urn:microsoft.com/office/officeart/2005/8/layout/hierarchy2"/>
    <dgm:cxn modelId="{9DA44F5F-CD33-4B65-9E04-87CC92B940A3}" type="presParOf" srcId="{1C8BF216-B140-42EC-BDD2-4B8DC0DF46C9}" destId="{1C8D6969-0257-458F-B9C6-EF0D46E529D6}" srcOrd="5" destOrd="0" presId="urn:microsoft.com/office/officeart/2005/8/layout/hierarchy2"/>
    <dgm:cxn modelId="{09AD7E70-A8D2-4192-AEBB-BAC2775897AD}" type="presParOf" srcId="{1C8D6969-0257-458F-B9C6-EF0D46E529D6}" destId="{D8CC1C1D-58ED-48FD-B569-EA3156B0BDFB}" srcOrd="0" destOrd="0" presId="urn:microsoft.com/office/officeart/2005/8/layout/hierarchy2"/>
    <dgm:cxn modelId="{17398D6E-D151-4F49-B879-E63E68C3EEB3}" type="presParOf" srcId="{1C8D6969-0257-458F-B9C6-EF0D46E529D6}" destId="{5E1C99C6-DA18-446D-80B4-E337A6C6135C}" srcOrd="1" destOrd="0" presId="urn:microsoft.com/office/officeart/2005/8/layout/hierarchy2"/>
    <dgm:cxn modelId="{0C57AA87-B378-49C9-B529-BA0ECD9E9CB0}" type="presParOf" srcId="{1C8BF216-B140-42EC-BDD2-4B8DC0DF46C9}" destId="{164A41E5-239F-4E72-89E1-C790A5D87DC0}" srcOrd="6" destOrd="0" presId="urn:microsoft.com/office/officeart/2005/8/layout/hierarchy2"/>
    <dgm:cxn modelId="{CE164F3F-E62C-483B-968D-356ED2700F22}" type="presParOf" srcId="{164A41E5-239F-4E72-89E1-C790A5D87DC0}" destId="{DFF06C2D-B891-432A-8CC3-CEA7035612CD}" srcOrd="0" destOrd="0" presId="urn:microsoft.com/office/officeart/2005/8/layout/hierarchy2"/>
    <dgm:cxn modelId="{385822BF-C6AA-4EDE-B41D-8A8E97D0EC7C}" type="presParOf" srcId="{1C8BF216-B140-42EC-BDD2-4B8DC0DF46C9}" destId="{F729C06C-ECB7-4DA4-95CA-09F367F959BA}" srcOrd="7" destOrd="0" presId="urn:microsoft.com/office/officeart/2005/8/layout/hierarchy2"/>
    <dgm:cxn modelId="{BD4A30EE-03C8-43C0-8233-7F799252A0CE}" type="presParOf" srcId="{F729C06C-ECB7-4DA4-95CA-09F367F959BA}" destId="{1192C71C-0625-432D-BAFA-0216460632B4}" srcOrd="0" destOrd="0" presId="urn:microsoft.com/office/officeart/2005/8/layout/hierarchy2"/>
    <dgm:cxn modelId="{F43FC291-CB3F-4BB3-B8A9-431A216EC905}" type="presParOf" srcId="{F729C06C-ECB7-4DA4-95CA-09F367F959BA}" destId="{9A2BC0D7-29A2-40BD-9C35-B30360E4EB6C}" srcOrd="1" destOrd="0" presId="urn:microsoft.com/office/officeart/2005/8/layout/hierarchy2"/>
    <dgm:cxn modelId="{0F264570-E674-4539-922A-2F71FF34ED4F}" type="presParOf" srcId="{9A2BC0D7-29A2-40BD-9C35-B30360E4EB6C}" destId="{BCF7AE0A-4858-41DE-8BBC-CFB94D2EA93C}" srcOrd="0" destOrd="0" presId="urn:microsoft.com/office/officeart/2005/8/layout/hierarchy2"/>
    <dgm:cxn modelId="{95CE7308-5F79-4D82-98C7-858AD26E1FF7}" type="presParOf" srcId="{BCF7AE0A-4858-41DE-8BBC-CFB94D2EA93C}" destId="{78705431-44A3-4235-9F70-19AFD70A708B}" srcOrd="0" destOrd="0" presId="urn:microsoft.com/office/officeart/2005/8/layout/hierarchy2"/>
    <dgm:cxn modelId="{1EA93398-DCFD-4E76-987D-FD6D59BCB3B6}" type="presParOf" srcId="{9A2BC0D7-29A2-40BD-9C35-B30360E4EB6C}" destId="{925465AB-B429-4468-9C15-D1C53A6421EE}" srcOrd="1" destOrd="0" presId="urn:microsoft.com/office/officeart/2005/8/layout/hierarchy2"/>
    <dgm:cxn modelId="{CD94E610-2B0B-434F-9AF9-8B687B801AD7}" type="presParOf" srcId="{925465AB-B429-4468-9C15-D1C53A6421EE}" destId="{E113FBC9-55A9-4B39-8C91-56D3DEA0DC7F}" srcOrd="0" destOrd="0" presId="urn:microsoft.com/office/officeart/2005/8/layout/hierarchy2"/>
    <dgm:cxn modelId="{CC4EBDE8-D62B-4E1F-89B8-D5DB62A3CE97}" type="presParOf" srcId="{925465AB-B429-4468-9C15-D1C53A6421EE}" destId="{94D9901A-833E-431B-9B6D-CCE2BD95B3A1}" srcOrd="1" destOrd="0" presId="urn:microsoft.com/office/officeart/2005/8/layout/hierarchy2"/>
    <dgm:cxn modelId="{87A825C8-9A00-4D2D-BB26-AC0F2D042377}" type="presParOf" srcId="{94D9901A-833E-431B-9B6D-CCE2BD95B3A1}" destId="{88BF1695-85E7-4379-91B7-35201C031C3A}" srcOrd="0" destOrd="0" presId="urn:microsoft.com/office/officeart/2005/8/layout/hierarchy2"/>
    <dgm:cxn modelId="{A7249D0A-3759-4EB6-A443-5DE0B9067EFD}" type="presParOf" srcId="{88BF1695-85E7-4379-91B7-35201C031C3A}" destId="{89AE2336-04C4-4444-9F82-4035419139C7}" srcOrd="0" destOrd="0" presId="urn:microsoft.com/office/officeart/2005/8/layout/hierarchy2"/>
    <dgm:cxn modelId="{2DF977A4-525E-41F6-9876-86803F248803}" type="presParOf" srcId="{94D9901A-833E-431B-9B6D-CCE2BD95B3A1}" destId="{B5C4BF8A-4633-4564-A5FB-DA4C8D4A4D30}" srcOrd="1" destOrd="0" presId="urn:microsoft.com/office/officeart/2005/8/layout/hierarchy2"/>
    <dgm:cxn modelId="{0C97C488-9F95-4B28-B61E-04B846032D37}" type="presParOf" srcId="{B5C4BF8A-4633-4564-A5FB-DA4C8D4A4D30}" destId="{1129D6D4-110D-482F-AF1F-C2832915BEC1}" srcOrd="0" destOrd="0" presId="urn:microsoft.com/office/officeart/2005/8/layout/hierarchy2"/>
    <dgm:cxn modelId="{B3D619DE-2071-4475-8BB9-5044EBF8D0B6}" type="presParOf" srcId="{B5C4BF8A-4633-4564-A5FB-DA4C8D4A4D30}" destId="{562556C2-7287-4C22-82B5-460D42AEE1B6}" srcOrd="1" destOrd="0" presId="urn:microsoft.com/office/officeart/2005/8/layout/hierarchy2"/>
    <dgm:cxn modelId="{98900258-80D8-4117-AACF-2897BB35E683}" type="presParOf" srcId="{94D9901A-833E-431B-9B6D-CCE2BD95B3A1}" destId="{2B32CEBC-80C3-4E25-AA24-8567DD5AE393}" srcOrd="2" destOrd="0" presId="urn:microsoft.com/office/officeart/2005/8/layout/hierarchy2"/>
    <dgm:cxn modelId="{AB2BC5D4-3597-4A94-B11E-63F9FE1A7822}" type="presParOf" srcId="{2B32CEBC-80C3-4E25-AA24-8567DD5AE393}" destId="{769465EA-1F93-4D7D-8EFE-22F18B31D2C8}" srcOrd="0" destOrd="0" presId="urn:microsoft.com/office/officeart/2005/8/layout/hierarchy2"/>
    <dgm:cxn modelId="{A1CE0206-0F61-40DD-B7CB-9B2F045E6B09}" type="presParOf" srcId="{94D9901A-833E-431B-9B6D-CCE2BD95B3A1}" destId="{B1D9D7F8-D621-4CA4-B7CD-301EDBD72C44}" srcOrd="3" destOrd="0" presId="urn:microsoft.com/office/officeart/2005/8/layout/hierarchy2"/>
    <dgm:cxn modelId="{E1DF694C-C691-49CB-A75D-418A0D5124EC}" type="presParOf" srcId="{B1D9D7F8-D621-4CA4-B7CD-301EDBD72C44}" destId="{76697FB7-2009-4E07-AFBD-A33C94E59219}" srcOrd="0" destOrd="0" presId="urn:microsoft.com/office/officeart/2005/8/layout/hierarchy2"/>
    <dgm:cxn modelId="{83C417C2-727D-4ECB-B19D-D5804FF1BC45}" type="presParOf" srcId="{B1D9D7F8-D621-4CA4-B7CD-301EDBD72C44}" destId="{8FD987C4-D9BB-4FD2-8CD3-3D258857E767}" srcOrd="1" destOrd="0" presId="urn:microsoft.com/office/officeart/2005/8/layout/hierarchy2"/>
    <dgm:cxn modelId="{36BEAAEE-B2D4-43B0-9B45-FA883A4C4121}" type="presParOf" srcId="{94D9901A-833E-431B-9B6D-CCE2BD95B3A1}" destId="{8319E675-FF93-4609-9551-452801F71271}" srcOrd="4" destOrd="0" presId="urn:microsoft.com/office/officeart/2005/8/layout/hierarchy2"/>
    <dgm:cxn modelId="{6F5E6A5E-8722-4D6F-8D7A-2B558345699D}" type="presParOf" srcId="{8319E675-FF93-4609-9551-452801F71271}" destId="{057817E0-4C60-4E53-8C91-6BFC658F6AE4}" srcOrd="0" destOrd="0" presId="urn:microsoft.com/office/officeart/2005/8/layout/hierarchy2"/>
    <dgm:cxn modelId="{60649B73-2616-4EA4-AABD-2F652ABBFFF2}" type="presParOf" srcId="{94D9901A-833E-431B-9B6D-CCE2BD95B3A1}" destId="{D4815805-D6E8-43F9-9256-DC24E95B4B62}" srcOrd="5" destOrd="0" presId="urn:microsoft.com/office/officeart/2005/8/layout/hierarchy2"/>
    <dgm:cxn modelId="{7F08DFDB-6C82-4C29-8758-F676242E8387}" type="presParOf" srcId="{D4815805-D6E8-43F9-9256-DC24E95B4B62}" destId="{12A65B10-531D-4A44-8C37-E6D185D0AD53}" srcOrd="0" destOrd="0" presId="urn:microsoft.com/office/officeart/2005/8/layout/hierarchy2"/>
    <dgm:cxn modelId="{A0493F79-AA22-4BC9-9B59-E2CDC4E67A34}" type="presParOf" srcId="{D4815805-D6E8-43F9-9256-DC24E95B4B62}" destId="{BAF7C9C4-FB93-4743-A951-141B3F9F0B6B}" srcOrd="1" destOrd="0" presId="urn:microsoft.com/office/officeart/2005/8/layout/hierarchy2"/>
    <dgm:cxn modelId="{E4620FCE-BE6A-40CC-8A24-CADCC0202800}" type="presParOf" srcId="{63575CC5-668F-4AAC-9514-2A9A9D252279}" destId="{6CA3258C-60D9-4F5C-BB67-9AA3593E57A9}" srcOrd="4" destOrd="0" presId="urn:microsoft.com/office/officeart/2005/8/layout/hierarchy2"/>
    <dgm:cxn modelId="{C7BCA35C-D0B3-49E2-A20D-9C48DA1B317C}" type="presParOf" srcId="{6CA3258C-60D9-4F5C-BB67-9AA3593E57A9}" destId="{B281731C-0420-44C0-AA53-FE3256991C43}" srcOrd="0" destOrd="0" presId="urn:microsoft.com/office/officeart/2005/8/layout/hierarchy2"/>
    <dgm:cxn modelId="{BB9E892C-6173-4011-8BDE-1752D30F9F4C}" type="presParOf" srcId="{63575CC5-668F-4AAC-9514-2A9A9D252279}" destId="{842A87CE-1623-4C06-B27B-F589F04AC281}" srcOrd="5" destOrd="0" presId="urn:microsoft.com/office/officeart/2005/8/layout/hierarchy2"/>
    <dgm:cxn modelId="{C7E2A00C-F689-4391-8D2F-69C50C348A1F}" type="presParOf" srcId="{842A87CE-1623-4C06-B27B-F589F04AC281}" destId="{920B8831-E65E-463A-86B7-75A4DBDB6651}" srcOrd="0" destOrd="0" presId="urn:microsoft.com/office/officeart/2005/8/layout/hierarchy2"/>
    <dgm:cxn modelId="{59DD3BE9-108C-4AE1-B4DB-CF08A0E54E58}" type="presParOf" srcId="{842A87CE-1623-4C06-B27B-F589F04AC281}" destId="{907FECD8-7B8A-4D39-A63E-6F257E548D9F}" srcOrd="1" destOrd="0" presId="urn:microsoft.com/office/officeart/2005/8/layout/hierarchy2"/>
    <dgm:cxn modelId="{7EEB09DC-8C60-491F-8BF1-8F1C7666489F}" type="presParOf" srcId="{907FECD8-7B8A-4D39-A63E-6F257E548D9F}" destId="{98484EF2-598F-4AAC-8716-2B14A1D104E6}" srcOrd="0" destOrd="0" presId="urn:microsoft.com/office/officeart/2005/8/layout/hierarchy2"/>
    <dgm:cxn modelId="{4F27D66E-EAFB-4009-AEF9-CAF4E31FC045}" type="presParOf" srcId="{98484EF2-598F-4AAC-8716-2B14A1D104E6}" destId="{F652B06F-5E30-4212-8169-E7391E4F7632}" srcOrd="0" destOrd="0" presId="urn:microsoft.com/office/officeart/2005/8/layout/hierarchy2"/>
    <dgm:cxn modelId="{72AEEE83-1F02-4622-941C-64730AEC657C}" type="presParOf" srcId="{907FECD8-7B8A-4D39-A63E-6F257E548D9F}" destId="{FEBD31B6-D444-488C-9F69-E2E41ED9EFD1}" srcOrd="1" destOrd="0" presId="urn:microsoft.com/office/officeart/2005/8/layout/hierarchy2"/>
    <dgm:cxn modelId="{4962F21E-379B-4F03-97DC-9B14542C34EB}" type="presParOf" srcId="{FEBD31B6-D444-488C-9F69-E2E41ED9EFD1}" destId="{40C1ADE2-F7CB-4E1C-8BA0-8BACAE8BE523}" srcOrd="0" destOrd="0" presId="urn:microsoft.com/office/officeart/2005/8/layout/hierarchy2"/>
    <dgm:cxn modelId="{0B3FE8E0-E7E5-4205-9453-8D069C248935}" type="presParOf" srcId="{FEBD31B6-D444-488C-9F69-E2E41ED9EFD1}" destId="{D3CAAA0F-1550-4BC8-805B-A6E94D8A2294}" srcOrd="1" destOrd="0" presId="urn:microsoft.com/office/officeart/2005/8/layout/hierarchy2"/>
    <dgm:cxn modelId="{7463E4CB-A091-496B-9910-93DDD11BAFFC}" type="presParOf" srcId="{D3CAAA0F-1550-4BC8-805B-A6E94D8A2294}" destId="{C78E7DE1-B4E6-46E4-8320-DCE1CA8900D9}" srcOrd="0" destOrd="0" presId="urn:microsoft.com/office/officeart/2005/8/layout/hierarchy2"/>
    <dgm:cxn modelId="{7F7D7223-5790-4AD3-BF6B-A382C6FAEC25}" type="presParOf" srcId="{C78E7DE1-B4E6-46E4-8320-DCE1CA8900D9}" destId="{71026107-6C8A-45E4-A195-F202439BD421}" srcOrd="0" destOrd="0" presId="urn:microsoft.com/office/officeart/2005/8/layout/hierarchy2"/>
    <dgm:cxn modelId="{DDE38615-3987-48D9-BA0A-F1E514ABC0BA}" type="presParOf" srcId="{D3CAAA0F-1550-4BC8-805B-A6E94D8A2294}" destId="{E0FCA752-D6CF-4BAD-9B38-55F2C4A3B089}" srcOrd="1" destOrd="0" presId="urn:microsoft.com/office/officeart/2005/8/layout/hierarchy2"/>
    <dgm:cxn modelId="{21EB44F2-8A29-41BC-9C2F-D66BE46CA9AD}" type="presParOf" srcId="{E0FCA752-D6CF-4BAD-9B38-55F2C4A3B089}" destId="{4817EED3-5F47-44B0-B78E-F9537E512BAA}" srcOrd="0" destOrd="0" presId="urn:microsoft.com/office/officeart/2005/8/layout/hierarchy2"/>
    <dgm:cxn modelId="{D2CB148D-0E82-4AE0-96B1-9AC91D53A118}" type="presParOf" srcId="{E0FCA752-D6CF-4BAD-9B38-55F2C4A3B089}" destId="{005809B3-047C-4A1F-94EA-D8781D84DD2F}" srcOrd="1" destOrd="0" presId="urn:microsoft.com/office/officeart/2005/8/layout/hierarchy2"/>
    <dgm:cxn modelId="{14F414DE-FBB2-4A2B-AC52-3E2AD1620305}" type="presParOf" srcId="{005809B3-047C-4A1F-94EA-D8781D84DD2F}" destId="{28BF8A60-DFBF-4E5F-AC68-B7C7069CFFA5}" srcOrd="0" destOrd="0" presId="urn:microsoft.com/office/officeart/2005/8/layout/hierarchy2"/>
    <dgm:cxn modelId="{78C2963D-2D36-43E3-B24A-CF54BFC95287}" type="presParOf" srcId="{28BF8A60-DFBF-4E5F-AC68-B7C7069CFFA5}" destId="{58600FE9-C319-4443-BF2F-8114F18C62AB}" srcOrd="0" destOrd="0" presId="urn:microsoft.com/office/officeart/2005/8/layout/hierarchy2"/>
    <dgm:cxn modelId="{4D6AD5E2-11E5-491E-90D0-6AAABC875671}" type="presParOf" srcId="{005809B3-047C-4A1F-94EA-D8781D84DD2F}" destId="{BAFFE0F0-A0E1-4CD9-A864-6F7F9A60C922}" srcOrd="1" destOrd="0" presId="urn:microsoft.com/office/officeart/2005/8/layout/hierarchy2"/>
    <dgm:cxn modelId="{DF72F95C-570D-497F-B340-327E3D3F37AA}" type="presParOf" srcId="{BAFFE0F0-A0E1-4CD9-A864-6F7F9A60C922}" destId="{59F1D631-F4F1-4BE3-91E4-8991AAD82A18}" srcOrd="0" destOrd="0" presId="urn:microsoft.com/office/officeart/2005/8/layout/hierarchy2"/>
    <dgm:cxn modelId="{1398E9DD-4254-4DDF-9CE7-16CB207E49E0}" type="presParOf" srcId="{BAFFE0F0-A0E1-4CD9-A864-6F7F9A60C922}" destId="{7041F404-F2A3-4DAA-B49F-CF50322C53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BA86EF-D96E-4025-A665-77FE22F0B5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848DC93-2664-452C-8F7E-51D859DE48A2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صورت منطقی برهان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2DA231E-8EA1-4571-B935-8C7B2BE7719F}" type="parTrans" cxnId="{89E368AC-D82A-40CF-86E5-DEC76B0AB7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53B493-EE05-4C5E-A338-989B8063C2D6}" type="sibTrans" cxnId="{89E368AC-D82A-40CF-86E5-DEC76B0AB7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5C81E0-40C1-46B1-A92C-8A14360D343B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الف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A250F64-068C-4216-BC7B-F1624585AE7F}" type="parTrans" cxnId="{BFCC36BD-2146-40A6-BC60-6C5B84D403C9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628663C-4886-4091-95B2-855230A02D83}" type="sibTrans" cxnId="{BFCC36BD-2146-40A6-BC60-6C5B84D403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FFC8A3-7016-43F0-889D-F01005B15B28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حکیم مطلق انسان را مختار نیافریند                                                                           کمالات آثار ذات خود را اراده نکرده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0A2652D-F483-4587-8765-AEBAA61389BD}" type="parTrans" cxnId="{E4D43EAD-6A73-4D43-96DC-28CBBC0B7498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C6EE161-6D2A-4D54-A6AA-0A29D1ECBF15}" type="sibTrans" cxnId="{E4D43EAD-6A73-4D43-96DC-28CBBC0B749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5D1FC8-DDDA-434B-83B0-8CD00E311219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التالی باطل 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2CD6137-F627-4532-8037-825FAA1D82BA}" type="parTrans" cxnId="{CD1293EF-2629-4E0D-A321-452DE2D48874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4ED9F12-07AC-4376-96A2-26771339F3B2}" type="sibTrans" cxnId="{CD1293EF-2629-4E0D-A321-452DE2D4887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336B3F-E5C9-467F-9BED-1DE56BFFC62F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07AA0FF-2AF5-489A-B2E6-D6776C86CE37}" type="parTrans" cxnId="{6CB4FC99-6695-46F1-9B36-85F2FBC4ECB5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5DB5D73-7CAB-4D87-8260-5A6D6247C664}" type="sibTrans" cxnId="{6CB4FC99-6695-46F1-9B36-85F2FBC4ECB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9275C2-AAEF-422B-AB5F-7695889CF3A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انسان ابزاری برای تشخیص راه درست از نادرست نداشته باشد                             اختیار او بی اثر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80C39D6-9663-49CD-9762-26D9969A6611}" type="parTrans" cxnId="{6368DA2C-BB3A-462F-8E84-D6C730BDCB0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A26EB3A-5E33-4B96-987C-1CA91B8871F0}" type="sibTrans" cxnId="{6368DA2C-BB3A-462F-8E84-D6C730BDCB0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DAE587-83E5-42EE-8AEE-9B266C331D4C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التالی باطل 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2B3A5A0-14A3-4729-83E3-A37F4AA3D5FF}" type="parTrans" cxnId="{EA939923-3E05-4138-8C51-5A1712CAEB15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FC7D4A2-F734-47A8-84F5-0C7AAF0D0A5D}" type="sibTrans" cxnId="{EA939923-3E05-4138-8C51-5A1712CAEB1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4EDD28-6FD7-40D2-9CB6-E7D8D218FC6D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ج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BDEAAAC-5051-4A36-A05C-A805E8B7CD3D}" type="parTrans" cxnId="{570EB4C0-6086-47D6-96E5-610FA3E03C8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B5AC147-C9A8-4F92-AB84-8FE2AF0A8987}" type="sibTrans" cxnId="{570EB4C0-6086-47D6-96E5-610FA3E03C8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38254C-C21F-4459-927D-0BBE2ACA3BED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غیر از عقل و حس راهی برای شناخت وجود نداشته باشد،                                    شناخت بسیاری از راه های درست و نادرست ممکن نخواهد بود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2C44B16-94C9-4493-99FA-08C40675C28F}" type="parTrans" cxnId="{8F37FC50-E7D4-4846-B28C-435DF1D1332B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387CD73-024A-4B54-B5E7-AA986C318F31}" type="sibTrans" cxnId="{8F37FC50-E7D4-4846-B28C-435DF1D1332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21C6F2-7420-4DDC-B0FB-7F0154BFEE38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التالی باطل 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95EC6CE-5C9C-4AC8-8A05-C16CE141BA39}" type="parTrans" cxnId="{9A8ED83B-E98A-4119-AEC8-C3BE6DD66AD3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09F20E3-9602-4782-A65A-40CBE6B4207D}" type="sibTrans" cxnId="{9A8ED83B-E98A-4119-AEC8-C3BE6DD66A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9AC80F-8A65-4B36-8140-C47D4620178A}" type="pres">
      <dgm:prSet presAssocID="{04BA86EF-D96E-4025-A665-77FE22F0B5A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ECEC65C-D3D7-461B-B622-8B9087614A18}" type="pres">
      <dgm:prSet presAssocID="{0848DC93-2664-452C-8F7E-51D859DE48A2}" presName="root1" presStyleCnt="0"/>
      <dgm:spPr/>
    </dgm:pt>
    <dgm:pt modelId="{E58DFCF4-ACD5-45B3-8325-449EB422F7B4}" type="pres">
      <dgm:prSet presAssocID="{0848DC93-2664-452C-8F7E-51D859DE48A2}" presName="LevelOneTextNode" presStyleLbl="node0" presStyleIdx="0" presStyleCnt="1" custScaleX="46768" custScaleY="1469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01A69F-9CDC-4575-9CA6-C97D3D4D85C9}" type="pres">
      <dgm:prSet presAssocID="{0848DC93-2664-452C-8F7E-51D859DE48A2}" presName="level2hierChild" presStyleCnt="0"/>
      <dgm:spPr/>
    </dgm:pt>
    <dgm:pt modelId="{7E0C9D75-7250-4640-BB2F-4E9F041DA013}" type="pres">
      <dgm:prSet presAssocID="{0A250F64-068C-4216-BC7B-F1624585AE7F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5BDD8DA-4A81-4924-B9BC-56DBF121C359}" type="pres">
      <dgm:prSet presAssocID="{0A250F64-068C-4216-BC7B-F1624585AE7F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FFE262E4-7C24-43BF-98E8-2AC69EC60728}" type="pres">
      <dgm:prSet presAssocID="{3E5C81E0-40C1-46B1-A92C-8A14360D343B}" presName="root2" presStyleCnt="0"/>
      <dgm:spPr/>
    </dgm:pt>
    <dgm:pt modelId="{515E1491-0E73-4808-8C09-AB47870592E0}" type="pres">
      <dgm:prSet presAssocID="{3E5C81E0-40C1-46B1-A92C-8A14360D343B}" presName="LevelTwoTextNode" presStyleLbl="node2" presStyleIdx="0" presStyleCnt="3" custScaleX="37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A0367E-4FAB-481E-AEBA-E820A93328BD}" type="pres">
      <dgm:prSet presAssocID="{3E5C81E0-40C1-46B1-A92C-8A14360D343B}" presName="level3hierChild" presStyleCnt="0"/>
      <dgm:spPr/>
    </dgm:pt>
    <dgm:pt modelId="{2B216516-FBCF-41B2-AAF7-D2FAA1C01E85}" type="pres">
      <dgm:prSet presAssocID="{B0A2652D-F483-4587-8765-AEBAA61389BD}" presName="conn2-1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104F83C5-DF47-4BD5-894B-37502C7BCE4A}" type="pres">
      <dgm:prSet presAssocID="{B0A2652D-F483-4587-8765-AEBAA61389BD}" presName="connTx" presStyleLbl="parChTrans1D3" presStyleIdx="0" presStyleCnt="6"/>
      <dgm:spPr/>
      <dgm:t>
        <a:bodyPr/>
        <a:lstStyle/>
        <a:p>
          <a:pPr rtl="1"/>
          <a:endParaRPr lang="fa-IR"/>
        </a:p>
      </dgm:t>
    </dgm:pt>
    <dgm:pt modelId="{320A7791-1FDD-4E76-8A55-05952F8A85E2}" type="pres">
      <dgm:prSet presAssocID="{08FFC8A3-7016-43F0-889D-F01005B15B28}" presName="root2" presStyleCnt="0"/>
      <dgm:spPr/>
    </dgm:pt>
    <dgm:pt modelId="{8DAB8115-D0F2-4DE5-9A9E-A8B5EA06781F}" type="pres">
      <dgm:prSet presAssocID="{08FFC8A3-7016-43F0-889D-F01005B15B28}" presName="LevelTwoTextNode" presStyleLbl="node3" presStyleIdx="0" presStyleCnt="6" custScaleX="3293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86EE00-5953-4D18-8936-FDB29ABBEAE3}" type="pres">
      <dgm:prSet presAssocID="{08FFC8A3-7016-43F0-889D-F01005B15B28}" presName="level3hierChild" presStyleCnt="0"/>
      <dgm:spPr/>
    </dgm:pt>
    <dgm:pt modelId="{0DDE0406-94BE-4675-ABD6-E977BDCB0E96}" type="pres">
      <dgm:prSet presAssocID="{82CD6137-F627-4532-8037-825FAA1D82BA}" presName="conn2-1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A640A4E4-95DC-447E-A7A5-D5EE654B2735}" type="pres">
      <dgm:prSet presAssocID="{82CD6137-F627-4532-8037-825FAA1D82BA}" presName="connTx" presStyleLbl="parChTrans1D3" presStyleIdx="1" presStyleCnt="6"/>
      <dgm:spPr/>
      <dgm:t>
        <a:bodyPr/>
        <a:lstStyle/>
        <a:p>
          <a:pPr rtl="1"/>
          <a:endParaRPr lang="fa-IR"/>
        </a:p>
      </dgm:t>
    </dgm:pt>
    <dgm:pt modelId="{2E109659-5845-4EE4-9BF1-DFADC1F066C5}" type="pres">
      <dgm:prSet presAssocID="{E95D1FC8-DDDA-434B-83B0-8CD00E311219}" presName="root2" presStyleCnt="0"/>
      <dgm:spPr/>
    </dgm:pt>
    <dgm:pt modelId="{B1D2CC34-D136-4A5F-A870-C470C0A83AAB}" type="pres">
      <dgm:prSet presAssocID="{E95D1FC8-DDDA-434B-83B0-8CD00E311219}" presName="LevelTwoTextNode" presStyleLbl="node3" presStyleIdx="1" presStyleCnt="6" custScaleX="3293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50B31C-DE88-400B-BB25-5E6B86451398}" type="pres">
      <dgm:prSet presAssocID="{E95D1FC8-DDDA-434B-83B0-8CD00E311219}" presName="level3hierChild" presStyleCnt="0"/>
      <dgm:spPr/>
    </dgm:pt>
    <dgm:pt modelId="{67C82CD0-DF91-44C9-9DD1-0FD2233C02D4}" type="pres">
      <dgm:prSet presAssocID="{907AA0FF-2AF5-489A-B2E6-D6776C86CE37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584CEDC-1557-497D-B50C-1F60BC85A567}" type="pres">
      <dgm:prSet presAssocID="{907AA0FF-2AF5-489A-B2E6-D6776C86CE3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6B3B618C-09E5-4A51-BA90-BF113351CF70}" type="pres">
      <dgm:prSet presAssocID="{69336B3F-E5C9-467F-9BED-1DE56BFFC62F}" presName="root2" presStyleCnt="0"/>
      <dgm:spPr/>
    </dgm:pt>
    <dgm:pt modelId="{6AC28075-874B-4528-A348-FDA368B54AB4}" type="pres">
      <dgm:prSet presAssocID="{69336B3F-E5C9-467F-9BED-1DE56BFFC62F}" presName="LevelTwoTextNode" presStyleLbl="node2" presStyleIdx="1" presStyleCnt="3" custScaleX="37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5E060A-6887-413E-89F8-E806C911C908}" type="pres">
      <dgm:prSet presAssocID="{69336B3F-E5C9-467F-9BED-1DE56BFFC62F}" presName="level3hierChild" presStyleCnt="0"/>
      <dgm:spPr/>
    </dgm:pt>
    <dgm:pt modelId="{DCA361CC-11E3-47D6-81FF-9DE534486926}" type="pres">
      <dgm:prSet presAssocID="{880C39D6-9663-49CD-9762-26D9969A6611}" presName="conn2-1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54B844DC-666D-4DCA-A980-55F215119BFD}" type="pres">
      <dgm:prSet presAssocID="{880C39D6-9663-49CD-9762-26D9969A6611}" presName="connTx" presStyleLbl="parChTrans1D3" presStyleIdx="2" presStyleCnt="6"/>
      <dgm:spPr/>
      <dgm:t>
        <a:bodyPr/>
        <a:lstStyle/>
        <a:p>
          <a:pPr rtl="1"/>
          <a:endParaRPr lang="fa-IR"/>
        </a:p>
      </dgm:t>
    </dgm:pt>
    <dgm:pt modelId="{75E8A749-0DDF-4B10-96C9-ECB54A3AD87E}" type="pres">
      <dgm:prSet presAssocID="{519275C2-AAEF-422B-AB5F-7695889CF3A6}" presName="root2" presStyleCnt="0"/>
      <dgm:spPr/>
    </dgm:pt>
    <dgm:pt modelId="{88B611F8-E9D9-4B5C-B32F-6F778C407D4A}" type="pres">
      <dgm:prSet presAssocID="{519275C2-AAEF-422B-AB5F-7695889CF3A6}" presName="LevelTwoTextNode" presStyleLbl="node3" presStyleIdx="2" presStyleCnt="6" custScaleX="3293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FA2AC8-5903-436D-96C4-C02D57A76F5D}" type="pres">
      <dgm:prSet presAssocID="{519275C2-AAEF-422B-AB5F-7695889CF3A6}" presName="level3hierChild" presStyleCnt="0"/>
      <dgm:spPr/>
    </dgm:pt>
    <dgm:pt modelId="{E844448D-6C1D-412F-B4B7-423158B427D9}" type="pres">
      <dgm:prSet presAssocID="{C2B3A5A0-14A3-4729-83E3-A37F4AA3D5FF}" presName="conn2-1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86A86214-42D4-4F84-8396-17E9F4234296}" type="pres">
      <dgm:prSet presAssocID="{C2B3A5A0-14A3-4729-83E3-A37F4AA3D5FF}" presName="connTx" presStyleLbl="parChTrans1D3" presStyleIdx="3" presStyleCnt="6"/>
      <dgm:spPr/>
      <dgm:t>
        <a:bodyPr/>
        <a:lstStyle/>
        <a:p>
          <a:pPr rtl="1"/>
          <a:endParaRPr lang="fa-IR"/>
        </a:p>
      </dgm:t>
    </dgm:pt>
    <dgm:pt modelId="{2E78C808-E8E4-45B2-9A1D-66D1BF34BA4A}" type="pres">
      <dgm:prSet presAssocID="{68DAE587-83E5-42EE-8AEE-9B266C331D4C}" presName="root2" presStyleCnt="0"/>
      <dgm:spPr/>
    </dgm:pt>
    <dgm:pt modelId="{A59ED7C0-C4FB-4AE6-BDAF-19300EA1188E}" type="pres">
      <dgm:prSet presAssocID="{68DAE587-83E5-42EE-8AEE-9B266C331D4C}" presName="LevelTwoTextNode" presStyleLbl="node3" presStyleIdx="3" presStyleCnt="6" custScaleX="3293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F1C89D-72BA-47A5-B341-2CAED7AC432A}" type="pres">
      <dgm:prSet presAssocID="{68DAE587-83E5-42EE-8AEE-9B266C331D4C}" presName="level3hierChild" presStyleCnt="0"/>
      <dgm:spPr/>
    </dgm:pt>
    <dgm:pt modelId="{713408D3-2A7C-4463-BB67-15407C301D22}" type="pres">
      <dgm:prSet presAssocID="{3BDEAAAC-5051-4A36-A05C-A805E8B7CD3D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4DBCE69-EDE9-489F-87D7-61EFB0FE2FD2}" type="pres">
      <dgm:prSet presAssocID="{3BDEAAAC-5051-4A36-A05C-A805E8B7CD3D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CF74BCF-2138-460E-8D01-C4D92F459315}" type="pres">
      <dgm:prSet presAssocID="{BB4EDD28-6FD7-40D2-9CB6-E7D8D218FC6D}" presName="root2" presStyleCnt="0"/>
      <dgm:spPr/>
    </dgm:pt>
    <dgm:pt modelId="{E94B1E0A-C844-4334-BAD7-4E4EF55D06F1}" type="pres">
      <dgm:prSet presAssocID="{BB4EDD28-6FD7-40D2-9CB6-E7D8D218FC6D}" presName="LevelTwoTextNode" presStyleLbl="node2" presStyleIdx="2" presStyleCnt="3" custScaleX="37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4AF75B-D65D-417B-83A2-F07401079E4A}" type="pres">
      <dgm:prSet presAssocID="{BB4EDD28-6FD7-40D2-9CB6-E7D8D218FC6D}" presName="level3hierChild" presStyleCnt="0"/>
      <dgm:spPr/>
    </dgm:pt>
    <dgm:pt modelId="{961D3630-5D99-49CF-95E2-D09C94206F70}" type="pres">
      <dgm:prSet presAssocID="{82C44B16-94C9-4493-99FA-08C40675C28F}" presName="conn2-1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D0B8F86A-D423-4226-822A-ABBEFD9BFFDE}" type="pres">
      <dgm:prSet presAssocID="{82C44B16-94C9-4493-99FA-08C40675C28F}" presName="connTx" presStyleLbl="parChTrans1D3" presStyleIdx="4" presStyleCnt="6"/>
      <dgm:spPr/>
      <dgm:t>
        <a:bodyPr/>
        <a:lstStyle/>
        <a:p>
          <a:pPr rtl="1"/>
          <a:endParaRPr lang="fa-IR"/>
        </a:p>
      </dgm:t>
    </dgm:pt>
    <dgm:pt modelId="{C79E4A7B-90EC-4D53-8761-D7B977072038}" type="pres">
      <dgm:prSet presAssocID="{6D38254C-C21F-4459-927D-0BBE2ACA3BED}" presName="root2" presStyleCnt="0"/>
      <dgm:spPr/>
    </dgm:pt>
    <dgm:pt modelId="{D7A5C5D6-479F-44B8-849E-357358C0C74D}" type="pres">
      <dgm:prSet presAssocID="{6D38254C-C21F-4459-927D-0BBE2ACA3BED}" presName="LevelTwoTextNode" presStyleLbl="node3" presStyleIdx="4" presStyleCnt="6" custScaleX="3293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295EC7A-D81E-4EAA-9273-268281E44031}" type="pres">
      <dgm:prSet presAssocID="{6D38254C-C21F-4459-927D-0BBE2ACA3BED}" presName="level3hierChild" presStyleCnt="0"/>
      <dgm:spPr/>
    </dgm:pt>
    <dgm:pt modelId="{F3D4DB59-AC1D-4F7E-A590-098D15F9BF21}" type="pres">
      <dgm:prSet presAssocID="{895EC6CE-5C9C-4AC8-8A05-C16CE141BA39}" presName="conn2-1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24721A11-C5B4-41FD-A8BB-C63C55DB60F7}" type="pres">
      <dgm:prSet presAssocID="{895EC6CE-5C9C-4AC8-8A05-C16CE141BA39}" presName="connTx" presStyleLbl="parChTrans1D3" presStyleIdx="5" presStyleCnt="6"/>
      <dgm:spPr/>
      <dgm:t>
        <a:bodyPr/>
        <a:lstStyle/>
        <a:p>
          <a:pPr rtl="1"/>
          <a:endParaRPr lang="fa-IR"/>
        </a:p>
      </dgm:t>
    </dgm:pt>
    <dgm:pt modelId="{B32CE645-943D-40F4-983B-2AEFE057B1A0}" type="pres">
      <dgm:prSet presAssocID="{A321C6F2-7420-4DDC-B0FB-7F0154BFEE38}" presName="root2" presStyleCnt="0"/>
      <dgm:spPr/>
    </dgm:pt>
    <dgm:pt modelId="{16532BB3-CC38-467E-87E3-C158B1D9DE1D}" type="pres">
      <dgm:prSet presAssocID="{A321C6F2-7420-4DDC-B0FB-7F0154BFEE38}" presName="LevelTwoTextNode" presStyleLbl="node3" presStyleIdx="5" presStyleCnt="6" custScaleX="3293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CC68F3D-26FB-4636-AF01-64D2ECA8EC6D}" type="pres">
      <dgm:prSet presAssocID="{A321C6F2-7420-4DDC-B0FB-7F0154BFEE38}" presName="level3hierChild" presStyleCnt="0"/>
      <dgm:spPr/>
    </dgm:pt>
  </dgm:ptLst>
  <dgm:cxnLst>
    <dgm:cxn modelId="{86115BC0-3FE3-47BE-A80D-A7AD4265379F}" type="presOf" srcId="{6D38254C-C21F-4459-927D-0BBE2ACA3BED}" destId="{D7A5C5D6-479F-44B8-849E-357358C0C74D}" srcOrd="0" destOrd="0" presId="urn:microsoft.com/office/officeart/2005/8/layout/hierarchy2"/>
    <dgm:cxn modelId="{E87774BD-2AFB-4B4B-85B9-5AD8085D27E4}" type="presOf" srcId="{B0A2652D-F483-4587-8765-AEBAA61389BD}" destId="{104F83C5-DF47-4BD5-894B-37502C7BCE4A}" srcOrd="1" destOrd="0" presId="urn:microsoft.com/office/officeart/2005/8/layout/hierarchy2"/>
    <dgm:cxn modelId="{9AAB8AAA-61B8-4D19-B82E-34B6DD43399C}" type="presOf" srcId="{0A250F64-068C-4216-BC7B-F1624585AE7F}" destId="{55BDD8DA-4A81-4924-B9BC-56DBF121C359}" srcOrd="1" destOrd="0" presId="urn:microsoft.com/office/officeart/2005/8/layout/hierarchy2"/>
    <dgm:cxn modelId="{8B4FE3CF-4416-4DC6-9F69-BD03306CAF0A}" type="presOf" srcId="{880C39D6-9663-49CD-9762-26D9969A6611}" destId="{54B844DC-666D-4DCA-A980-55F215119BFD}" srcOrd="1" destOrd="0" presId="urn:microsoft.com/office/officeart/2005/8/layout/hierarchy2"/>
    <dgm:cxn modelId="{D8F5D56F-96DA-46B6-AC9E-481880EC6443}" type="presOf" srcId="{A321C6F2-7420-4DDC-B0FB-7F0154BFEE38}" destId="{16532BB3-CC38-467E-87E3-C158B1D9DE1D}" srcOrd="0" destOrd="0" presId="urn:microsoft.com/office/officeart/2005/8/layout/hierarchy2"/>
    <dgm:cxn modelId="{10F39FA3-2AED-42A5-A1F5-026BDED84B47}" type="presOf" srcId="{3E5C81E0-40C1-46B1-A92C-8A14360D343B}" destId="{515E1491-0E73-4808-8C09-AB47870592E0}" srcOrd="0" destOrd="0" presId="urn:microsoft.com/office/officeart/2005/8/layout/hierarchy2"/>
    <dgm:cxn modelId="{6C1E402E-068C-4B67-A31E-411F319567F9}" type="presOf" srcId="{82C44B16-94C9-4493-99FA-08C40675C28F}" destId="{D0B8F86A-D423-4226-822A-ABBEFD9BFFDE}" srcOrd="1" destOrd="0" presId="urn:microsoft.com/office/officeart/2005/8/layout/hierarchy2"/>
    <dgm:cxn modelId="{728276DC-AF3C-4EC8-A831-FEC1CC8EFB0A}" type="presOf" srcId="{08FFC8A3-7016-43F0-889D-F01005B15B28}" destId="{8DAB8115-D0F2-4DE5-9A9E-A8B5EA06781F}" srcOrd="0" destOrd="0" presId="urn:microsoft.com/office/officeart/2005/8/layout/hierarchy2"/>
    <dgm:cxn modelId="{7CC276C6-43B3-4B92-B1EF-B230A7C359F4}" type="presOf" srcId="{907AA0FF-2AF5-489A-B2E6-D6776C86CE37}" destId="{7584CEDC-1557-497D-B50C-1F60BC85A567}" srcOrd="1" destOrd="0" presId="urn:microsoft.com/office/officeart/2005/8/layout/hierarchy2"/>
    <dgm:cxn modelId="{9EC95FFB-5AF5-482A-A128-127F6E452964}" type="presOf" srcId="{0A250F64-068C-4216-BC7B-F1624585AE7F}" destId="{7E0C9D75-7250-4640-BB2F-4E9F041DA013}" srcOrd="0" destOrd="0" presId="urn:microsoft.com/office/officeart/2005/8/layout/hierarchy2"/>
    <dgm:cxn modelId="{22D1F792-609F-4226-86FE-833DCC1D4D24}" type="presOf" srcId="{3BDEAAAC-5051-4A36-A05C-A805E8B7CD3D}" destId="{A4DBCE69-EDE9-489F-87D7-61EFB0FE2FD2}" srcOrd="1" destOrd="0" presId="urn:microsoft.com/office/officeart/2005/8/layout/hierarchy2"/>
    <dgm:cxn modelId="{EA62C048-00A8-48D1-8DC8-573754A66B69}" type="presOf" srcId="{82CD6137-F627-4532-8037-825FAA1D82BA}" destId="{A640A4E4-95DC-447E-A7A5-D5EE654B2735}" srcOrd="1" destOrd="0" presId="urn:microsoft.com/office/officeart/2005/8/layout/hierarchy2"/>
    <dgm:cxn modelId="{2148FFA6-D5C5-4E96-A2F0-D351EDBD1E21}" type="presOf" srcId="{C2B3A5A0-14A3-4729-83E3-A37F4AA3D5FF}" destId="{86A86214-42D4-4F84-8396-17E9F4234296}" srcOrd="1" destOrd="0" presId="urn:microsoft.com/office/officeart/2005/8/layout/hierarchy2"/>
    <dgm:cxn modelId="{43762A51-987F-4400-B9A8-01DA185FF55D}" type="presOf" srcId="{3BDEAAAC-5051-4A36-A05C-A805E8B7CD3D}" destId="{713408D3-2A7C-4463-BB67-15407C301D22}" srcOrd="0" destOrd="0" presId="urn:microsoft.com/office/officeart/2005/8/layout/hierarchy2"/>
    <dgm:cxn modelId="{9A8ED83B-E98A-4119-AEC8-C3BE6DD66AD3}" srcId="{BB4EDD28-6FD7-40D2-9CB6-E7D8D218FC6D}" destId="{A321C6F2-7420-4DDC-B0FB-7F0154BFEE38}" srcOrd="1" destOrd="0" parTransId="{895EC6CE-5C9C-4AC8-8A05-C16CE141BA39}" sibTransId="{809F20E3-9602-4782-A65A-40CBE6B4207D}"/>
    <dgm:cxn modelId="{6CB4FC99-6695-46F1-9B36-85F2FBC4ECB5}" srcId="{0848DC93-2664-452C-8F7E-51D859DE48A2}" destId="{69336B3F-E5C9-467F-9BED-1DE56BFFC62F}" srcOrd="1" destOrd="0" parTransId="{907AA0FF-2AF5-489A-B2E6-D6776C86CE37}" sibTransId="{75DB5D73-7CAB-4D87-8260-5A6D6247C664}"/>
    <dgm:cxn modelId="{4F5FE84A-7647-4D37-B70C-0BC81DF18793}" type="presOf" srcId="{B0A2652D-F483-4587-8765-AEBAA61389BD}" destId="{2B216516-FBCF-41B2-AAF7-D2FAA1C01E85}" srcOrd="0" destOrd="0" presId="urn:microsoft.com/office/officeart/2005/8/layout/hierarchy2"/>
    <dgm:cxn modelId="{926E60D2-BB22-4395-B571-22CD1469C364}" type="presOf" srcId="{880C39D6-9663-49CD-9762-26D9969A6611}" destId="{DCA361CC-11E3-47D6-81FF-9DE534486926}" srcOrd="0" destOrd="0" presId="urn:microsoft.com/office/officeart/2005/8/layout/hierarchy2"/>
    <dgm:cxn modelId="{6368DA2C-BB3A-462F-8E84-D6C730BDCB06}" srcId="{69336B3F-E5C9-467F-9BED-1DE56BFFC62F}" destId="{519275C2-AAEF-422B-AB5F-7695889CF3A6}" srcOrd="0" destOrd="0" parTransId="{880C39D6-9663-49CD-9762-26D9969A6611}" sibTransId="{1A26EB3A-5E33-4B96-987C-1CA91B8871F0}"/>
    <dgm:cxn modelId="{8F37FC50-E7D4-4846-B28C-435DF1D1332B}" srcId="{BB4EDD28-6FD7-40D2-9CB6-E7D8D218FC6D}" destId="{6D38254C-C21F-4459-927D-0BBE2ACA3BED}" srcOrd="0" destOrd="0" parTransId="{82C44B16-94C9-4493-99FA-08C40675C28F}" sibTransId="{3387CD73-024A-4B54-B5E7-AA986C318F31}"/>
    <dgm:cxn modelId="{5E480A51-34C3-4AAB-B8D8-65386D830DCD}" type="presOf" srcId="{04BA86EF-D96E-4025-A665-77FE22F0B5A0}" destId="{299AC80F-8A65-4B36-8140-C47D4620178A}" srcOrd="0" destOrd="0" presId="urn:microsoft.com/office/officeart/2005/8/layout/hierarchy2"/>
    <dgm:cxn modelId="{B5206220-F522-4D18-B07D-00399632B12D}" type="presOf" srcId="{69336B3F-E5C9-467F-9BED-1DE56BFFC62F}" destId="{6AC28075-874B-4528-A348-FDA368B54AB4}" srcOrd="0" destOrd="0" presId="urn:microsoft.com/office/officeart/2005/8/layout/hierarchy2"/>
    <dgm:cxn modelId="{3B5BD33D-DF86-4DA5-BF28-77A066FE9B0C}" type="presOf" srcId="{0848DC93-2664-452C-8F7E-51D859DE48A2}" destId="{E58DFCF4-ACD5-45B3-8325-449EB422F7B4}" srcOrd="0" destOrd="0" presId="urn:microsoft.com/office/officeart/2005/8/layout/hierarchy2"/>
    <dgm:cxn modelId="{FA1FC16B-B1D6-4FA7-8CB4-DEF856EA2299}" type="presOf" srcId="{907AA0FF-2AF5-489A-B2E6-D6776C86CE37}" destId="{67C82CD0-DF91-44C9-9DD1-0FD2233C02D4}" srcOrd="0" destOrd="0" presId="urn:microsoft.com/office/officeart/2005/8/layout/hierarchy2"/>
    <dgm:cxn modelId="{526DF4D9-B062-470C-AC57-8EF35C2D774A}" type="presOf" srcId="{E95D1FC8-DDDA-434B-83B0-8CD00E311219}" destId="{B1D2CC34-D136-4A5F-A870-C470C0A83AAB}" srcOrd="0" destOrd="0" presId="urn:microsoft.com/office/officeart/2005/8/layout/hierarchy2"/>
    <dgm:cxn modelId="{570EB4C0-6086-47D6-96E5-610FA3E03C80}" srcId="{0848DC93-2664-452C-8F7E-51D859DE48A2}" destId="{BB4EDD28-6FD7-40D2-9CB6-E7D8D218FC6D}" srcOrd="2" destOrd="0" parTransId="{3BDEAAAC-5051-4A36-A05C-A805E8B7CD3D}" sibTransId="{0B5AC147-C9A8-4F92-AB84-8FE2AF0A8987}"/>
    <dgm:cxn modelId="{1B2C96B4-6857-416E-86F3-F8A15B4EDBA7}" type="presOf" srcId="{82CD6137-F627-4532-8037-825FAA1D82BA}" destId="{0DDE0406-94BE-4675-ABD6-E977BDCB0E96}" srcOrd="0" destOrd="0" presId="urn:microsoft.com/office/officeart/2005/8/layout/hierarchy2"/>
    <dgm:cxn modelId="{CD1293EF-2629-4E0D-A321-452DE2D48874}" srcId="{3E5C81E0-40C1-46B1-A92C-8A14360D343B}" destId="{E95D1FC8-DDDA-434B-83B0-8CD00E311219}" srcOrd="1" destOrd="0" parTransId="{82CD6137-F627-4532-8037-825FAA1D82BA}" sibTransId="{C4ED9F12-07AC-4376-96A2-26771339F3B2}"/>
    <dgm:cxn modelId="{6A525B2E-5D12-4C59-8F5E-04246C97B688}" type="presOf" srcId="{BB4EDD28-6FD7-40D2-9CB6-E7D8D218FC6D}" destId="{E94B1E0A-C844-4334-BAD7-4E4EF55D06F1}" srcOrd="0" destOrd="0" presId="urn:microsoft.com/office/officeart/2005/8/layout/hierarchy2"/>
    <dgm:cxn modelId="{EA939923-3E05-4138-8C51-5A1712CAEB15}" srcId="{69336B3F-E5C9-467F-9BED-1DE56BFFC62F}" destId="{68DAE587-83E5-42EE-8AEE-9B266C331D4C}" srcOrd="1" destOrd="0" parTransId="{C2B3A5A0-14A3-4729-83E3-A37F4AA3D5FF}" sibTransId="{4FC7D4A2-F734-47A8-84F5-0C7AAF0D0A5D}"/>
    <dgm:cxn modelId="{B5F01BEA-9646-4B51-A44E-8FC9478DCE3D}" type="presOf" srcId="{68DAE587-83E5-42EE-8AEE-9B266C331D4C}" destId="{A59ED7C0-C4FB-4AE6-BDAF-19300EA1188E}" srcOrd="0" destOrd="0" presId="urn:microsoft.com/office/officeart/2005/8/layout/hierarchy2"/>
    <dgm:cxn modelId="{77353854-4F04-4544-84EA-DED00CB3ED70}" type="presOf" srcId="{82C44B16-94C9-4493-99FA-08C40675C28F}" destId="{961D3630-5D99-49CF-95E2-D09C94206F70}" srcOrd="0" destOrd="0" presId="urn:microsoft.com/office/officeart/2005/8/layout/hierarchy2"/>
    <dgm:cxn modelId="{B0A33093-5C6A-4896-923A-15D2F3D27EC9}" type="presOf" srcId="{519275C2-AAEF-422B-AB5F-7695889CF3A6}" destId="{88B611F8-E9D9-4B5C-B32F-6F778C407D4A}" srcOrd="0" destOrd="0" presId="urn:microsoft.com/office/officeart/2005/8/layout/hierarchy2"/>
    <dgm:cxn modelId="{FDE85E5F-B393-4560-9AB1-464C5DA7CB37}" type="presOf" srcId="{895EC6CE-5C9C-4AC8-8A05-C16CE141BA39}" destId="{24721A11-C5B4-41FD-A8BB-C63C55DB60F7}" srcOrd="1" destOrd="0" presId="urn:microsoft.com/office/officeart/2005/8/layout/hierarchy2"/>
    <dgm:cxn modelId="{E4D43EAD-6A73-4D43-96DC-28CBBC0B7498}" srcId="{3E5C81E0-40C1-46B1-A92C-8A14360D343B}" destId="{08FFC8A3-7016-43F0-889D-F01005B15B28}" srcOrd="0" destOrd="0" parTransId="{B0A2652D-F483-4587-8765-AEBAA61389BD}" sibTransId="{DC6EE161-6D2A-4D54-A6AA-0A29D1ECBF15}"/>
    <dgm:cxn modelId="{89E368AC-D82A-40CF-86E5-DEC76B0AB723}" srcId="{04BA86EF-D96E-4025-A665-77FE22F0B5A0}" destId="{0848DC93-2664-452C-8F7E-51D859DE48A2}" srcOrd="0" destOrd="0" parTransId="{B2DA231E-8EA1-4571-B935-8C7B2BE7719F}" sibTransId="{1A53B493-EE05-4C5E-A338-989B8063C2D6}"/>
    <dgm:cxn modelId="{98DBB7AD-151D-4E0A-A9EC-A46145806B55}" type="presOf" srcId="{895EC6CE-5C9C-4AC8-8A05-C16CE141BA39}" destId="{F3D4DB59-AC1D-4F7E-A590-098D15F9BF21}" srcOrd="0" destOrd="0" presId="urn:microsoft.com/office/officeart/2005/8/layout/hierarchy2"/>
    <dgm:cxn modelId="{BFCC36BD-2146-40A6-BC60-6C5B84D403C9}" srcId="{0848DC93-2664-452C-8F7E-51D859DE48A2}" destId="{3E5C81E0-40C1-46B1-A92C-8A14360D343B}" srcOrd="0" destOrd="0" parTransId="{0A250F64-068C-4216-BC7B-F1624585AE7F}" sibTransId="{5628663C-4886-4091-95B2-855230A02D83}"/>
    <dgm:cxn modelId="{A723B983-694E-4224-8A32-6C75138DC11D}" type="presOf" srcId="{C2B3A5A0-14A3-4729-83E3-A37F4AA3D5FF}" destId="{E844448D-6C1D-412F-B4B7-423158B427D9}" srcOrd="0" destOrd="0" presId="urn:microsoft.com/office/officeart/2005/8/layout/hierarchy2"/>
    <dgm:cxn modelId="{D7E248F3-1ECB-4610-A888-09320C46B4D8}" type="presParOf" srcId="{299AC80F-8A65-4B36-8140-C47D4620178A}" destId="{BECEC65C-D3D7-461B-B622-8B9087614A18}" srcOrd="0" destOrd="0" presId="urn:microsoft.com/office/officeart/2005/8/layout/hierarchy2"/>
    <dgm:cxn modelId="{E8696647-D934-4CE1-B277-CE9666D02C73}" type="presParOf" srcId="{BECEC65C-D3D7-461B-B622-8B9087614A18}" destId="{E58DFCF4-ACD5-45B3-8325-449EB422F7B4}" srcOrd="0" destOrd="0" presId="urn:microsoft.com/office/officeart/2005/8/layout/hierarchy2"/>
    <dgm:cxn modelId="{12AA91B5-BF85-4741-8E5C-FFDAD901387D}" type="presParOf" srcId="{BECEC65C-D3D7-461B-B622-8B9087614A18}" destId="{D601A69F-9CDC-4575-9CA6-C97D3D4D85C9}" srcOrd="1" destOrd="0" presId="urn:microsoft.com/office/officeart/2005/8/layout/hierarchy2"/>
    <dgm:cxn modelId="{BC334CB4-D403-49AB-A767-2B837DA7923B}" type="presParOf" srcId="{D601A69F-9CDC-4575-9CA6-C97D3D4D85C9}" destId="{7E0C9D75-7250-4640-BB2F-4E9F041DA013}" srcOrd="0" destOrd="0" presId="urn:microsoft.com/office/officeart/2005/8/layout/hierarchy2"/>
    <dgm:cxn modelId="{5E7E7BC3-A21A-4343-955C-95F38FBDC531}" type="presParOf" srcId="{7E0C9D75-7250-4640-BB2F-4E9F041DA013}" destId="{55BDD8DA-4A81-4924-B9BC-56DBF121C359}" srcOrd="0" destOrd="0" presId="urn:microsoft.com/office/officeart/2005/8/layout/hierarchy2"/>
    <dgm:cxn modelId="{15D17113-0A11-4B38-BCCD-A519EF214975}" type="presParOf" srcId="{D601A69F-9CDC-4575-9CA6-C97D3D4D85C9}" destId="{FFE262E4-7C24-43BF-98E8-2AC69EC60728}" srcOrd="1" destOrd="0" presId="urn:microsoft.com/office/officeart/2005/8/layout/hierarchy2"/>
    <dgm:cxn modelId="{7199FC84-49EC-4E71-8245-F30BEA32BC0E}" type="presParOf" srcId="{FFE262E4-7C24-43BF-98E8-2AC69EC60728}" destId="{515E1491-0E73-4808-8C09-AB47870592E0}" srcOrd="0" destOrd="0" presId="urn:microsoft.com/office/officeart/2005/8/layout/hierarchy2"/>
    <dgm:cxn modelId="{FF94BA59-D520-49B7-B8A5-9FB9B824BA75}" type="presParOf" srcId="{FFE262E4-7C24-43BF-98E8-2AC69EC60728}" destId="{C4A0367E-4FAB-481E-AEBA-E820A93328BD}" srcOrd="1" destOrd="0" presId="urn:microsoft.com/office/officeart/2005/8/layout/hierarchy2"/>
    <dgm:cxn modelId="{D2D76020-8060-4DD6-A756-1885AF7EB33C}" type="presParOf" srcId="{C4A0367E-4FAB-481E-AEBA-E820A93328BD}" destId="{2B216516-FBCF-41B2-AAF7-D2FAA1C01E85}" srcOrd="0" destOrd="0" presId="urn:microsoft.com/office/officeart/2005/8/layout/hierarchy2"/>
    <dgm:cxn modelId="{96DF82C7-F659-4DCC-BDC4-3411B73B959C}" type="presParOf" srcId="{2B216516-FBCF-41B2-AAF7-D2FAA1C01E85}" destId="{104F83C5-DF47-4BD5-894B-37502C7BCE4A}" srcOrd="0" destOrd="0" presId="urn:microsoft.com/office/officeart/2005/8/layout/hierarchy2"/>
    <dgm:cxn modelId="{A55AB4E9-4590-478F-BF57-134B2FE03548}" type="presParOf" srcId="{C4A0367E-4FAB-481E-AEBA-E820A93328BD}" destId="{320A7791-1FDD-4E76-8A55-05952F8A85E2}" srcOrd="1" destOrd="0" presId="urn:microsoft.com/office/officeart/2005/8/layout/hierarchy2"/>
    <dgm:cxn modelId="{76F2EA85-0119-4714-8E86-19745D617B8E}" type="presParOf" srcId="{320A7791-1FDD-4E76-8A55-05952F8A85E2}" destId="{8DAB8115-D0F2-4DE5-9A9E-A8B5EA06781F}" srcOrd="0" destOrd="0" presId="urn:microsoft.com/office/officeart/2005/8/layout/hierarchy2"/>
    <dgm:cxn modelId="{14D8845F-1244-4644-ADB1-376551685CA4}" type="presParOf" srcId="{320A7791-1FDD-4E76-8A55-05952F8A85E2}" destId="{4A86EE00-5953-4D18-8936-FDB29ABBEAE3}" srcOrd="1" destOrd="0" presId="urn:microsoft.com/office/officeart/2005/8/layout/hierarchy2"/>
    <dgm:cxn modelId="{16895CE3-5677-4E56-8F26-A91E358E9DF6}" type="presParOf" srcId="{C4A0367E-4FAB-481E-AEBA-E820A93328BD}" destId="{0DDE0406-94BE-4675-ABD6-E977BDCB0E96}" srcOrd="2" destOrd="0" presId="urn:microsoft.com/office/officeart/2005/8/layout/hierarchy2"/>
    <dgm:cxn modelId="{0620C1AC-D6D2-41EA-94A7-26AD055B443F}" type="presParOf" srcId="{0DDE0406-94BE-4675-ABD6-E977BDCB0E96}" destId="{A640A4E4-95DC-447E-A7A5-D5EE654B2735}" srcOrd="0" destOrd="0" presId="urn:microsoft.com/office/officeart/2005/8/layout/hierarchy2"/>
    <dgm:cxn modelId="{9E637C13-1A92-4C4F-9BBB-3A22CEA7A795}" type="presParOf" srcId="{C4A0367E-4FAB-481E-AEBA-E820A93328BD}" destId="{2E109659-5845-4EE4-9BF1-DFADC1F066C5}" srcOrd="3" destOrd="0" presId="urn:microsoft.com/office/officeart/2005/8/layout/hierarchy2"/>
    <dgm:cxn modelId="{BB45B4B0-2ED7-448B-87ED-3162DA8B7696}" type="presParOf" srcId="{2E109659-5845-4EE4-9BF1-DFADC1F066C5}" destId="{B1D2CC34-D136-4A5F-A870-C470C0A83AAB}" srcOrd="0" destOrd="0" presId="urn:microsoft.com/office/officeart/2005/8/layout/hierarchy2"/>
    <dgm:cxn modelId="{80B95DC5-E13D-4A4F-84E4-DBD946EE4FB6}" type="presParOf" srcId="{2E109659-5845-4EE4-9BF1-DFADC1F066C5}" destId="{5E50B31C-DE88-400B-BB25-5E6B86451398}" srcOrd="1" destOrd="0" presId="urn:microsoft.com/office/officeart/2005/8/layout/hierarchy2"/>
    <dgm:cxn modelId="{84F2FF7A-CE4E-4524-AE52-DAD39EA841ED}" type="presParOf" srcId="{D601A69F-9CDC-4575-9CA6-C97D3D4D85C9}" destId="{67C82CD0-DF91-44C9-9DD1-0FD2233C02D4}" srcOrd="2" destOrd="0" presId="urn:microsoft.com/office/officeart/2005/8/layout/hierarchy2"/>
    <dgm:cxn modelId="{0C1BC9A2-61EA-48C4-B3BF-3D8FCB04EBE6}" type="presParOf" srcId="{67C82CD0-DF91-44C9-9DD1-0FD2233C02D4}" destId="{7584CEDC-1557-497D-B50C-1F60BC85A567}" srcOrd="0" destOrd="0" presId="urn:microsoft.com/office/officeart/2005/8/layout/hierarchy2"/>
    <dgm:cxn modelId="{D33F4DD7-C85B-440A-9461-D01F0805B012}" type="presParOf" srcId="{D601A69F-9CDC-4575-9CA6-C97D3D4D85C9}" destId="{6B3B618C-09E5-4A51-BA90-BF113351CF70}" srcOrd="3" destOrd="0" presId="urn:microsoft.com/office/officeart/2005/8/layout/hierarchy2"/>
    <dgm:cxn modelId="{DD9E5763-3F3C-456E-B9B0-A1CEF952D1F7}" type="presParOf" srcId="{6B3B618C-09E5-4A51-BA90-BF113351CF70}" destId="{6AC28075-874B-4528-A348-FDA368B54AB4}" srcOrd="0" destOrd="0" presId="urn:microsoft.com/office/officeart/2005/8/layout/hierarchy2"/>
    <dgm:cxn modelId="{4F018CDC-9DBE-4711-8491-63E239FF78CF}" type="presParOf" srcId="{6B3B618C-09E5-4A51-BA90-BF113351CF70}" destId="{055E060A-6887-413E-89F8-E806C911C908}" srcOrd="1" destOrd="0" presId="urn:microsoft.com/office/officeart/2005/8/layout/hierarchy2"/>
    <dgm:cxn modelId="{28D88BE9-9614-4A55-880D-F1C85BF539DB}" type="presParOf" srcId="{055E060A-6887-413E-89F8-E806C911C908}" destId="{DCA361CC-11E3-47D6-81FF-9DE534486926}" srcOrd="0" destOrd="0" presId="urn:microsoft.com/office/officeart/2005/8/layout/hierarchy2"/>
    <dgm:cxn modelId="{2E3E25DE-A3EF-4125-9520-FDAA92CD9A5E}" type="presParOf" srcId="{DCA361CC-11E3-47D6-81FF-9DE534486926}" destId="{54B844DC-666D-4DCA-A980-55F215119BFD}" srcOrd="0" destOrd="0" presId="urn:microsoft.com/office/officeart/2005/8/layout/hierarchy2"/>
    <dgm:cxn modelId="{5BFFEA0E-B7FA-4BA0-A106-F920A55AA562}" type="presParOf" srcId="{055E060A-6887-413E-89F8-E806C911C908}" destId="{75E8A749-0DDF-4B10-96C9-ECB54A3AD87E}" srcOrd="1" destOrd="0" presId="urn:microsoft.com/office/officeart/2005/8/layout/hierarchy2"/>
    <dgm:cxn modelId="{3FC5CA5C-5DCB-405F-B984-E9BE7E89EE3C}" type="presParOf" srcId="{75E8A749-0DDF-4B10-96C9-ECB54A3AD87E}" destId="{88B611F8-E9D9-4B5C-B32F-6F778C407D4A}" srcOrd="0" destOrd="0" presId="urn:microsoft.com/office/officeart/2005/8/layout/hierarchy2"/>
    <dgm:cxn modelId="{7DE6D29B-AA7F-4046-B81B-E244BED557A5}" type="presParOf" srcId="{75E8A749-0DDF-4B10-96C9-ECB54A3AD87E}" destId="{54FA2AC8-5903-436D-96C4-C02D57A76F5D}" srcOrd="1" destOrd="0" presId="urn:microsoft.com/office/officeart/2005/8/layout/hierarchy2"/>
    <dgm:cxn modelId="{DB68D9FC-D1FA-4462-99B8-44B08F8064C0}" type="presParOf" srcId="{055E060A-6887-413E-89F8-E806C911C908}" destId="{E844448D-6C1D-412F-B4B7-423158B427D9}" srcOrd="2" destOrd="0" presId="urn:microsoft.com/office/officeart/2005/8/layout/hierarchy2"/>
    <dgm:cxn modelId="{EA38AF9D-4E96-4D6D-ADDC-5F3C0752EEA7}" type="presParOf" srcId="{E844448D-6C1D-412F-B4B7-423158B427D9}" destId="{86A86214-42D4-4F84-8396-17E9F4234296}" srcOrd="0" destOrd="0" presId="urn:microsoft.com/office/officeart/2005/8/layout/hierarchy2"/>
    <dgm:cxn modelId="{37D746AB-8B66-4CF2-AC27-D7FFBE5BF1BE}" type="presParOf" srcId="{055E060A-6887-413E-89F8-E806C911C908}" destId="{2E78C808-E8E4-45B2-9A1D-66D1BF34BA4A}" srcOrd="3" destOrd="0" presId="urn:microsoft.com/office/officeart/2005/8/layout/hierarchy2"/>
    <dgm:cxn modelId="{FC1FD782-AD89-4269-8140-57A831190370}" type="presParOf" srcId="{2E78C808-E8E4-45B2-9A1D-66D1BF34BA4A}" destId="{A59ED7C0-C4FB-4AE6-BDAF-19300EA1188E}" srcOrd="0" destOrd="0" presId="urn:microsoft.com/office/officeart/2005/8/layout/hierarchy2"/>
    <dgm:cxn modelId="{DFB70D2C-8342-4A42-8EC2-5951F779AC86}" type="presParOf" srcId="{2E78C808-E8E4-45B2-9A1D-66D1BF34BA4A}" destId="{BFF1C89D-72BA-47A5-B341-2CAED7AC432A}" srcOrd="1" destOrd="0" presId="urn:microsoft.com/office/officeart/2005/8/layout/hierarchy2"/>
    <dgm:cxn modelId="{96957E8A-B8DF-40CD-9350-4CEAB45C8406}" type="presParOf" srcId="{D601A69F-9CDC-4575-9CA6-C97D3D4D85C9}" destId="{713408D3-2A7C-4463-BB67-15407C301D22}" srcOrd="4" destOrd="0" presId="urn:microsoft.com/office/officeart/2005/8/layout/hierarchy2"/>
    <dgm:cxn modelId="{54D9D304-9940-4A76-A6C9-4BF490E98336}" type="presParOf" srcId="{713408D3-2A7C-4463-BB67-15407C301D22}" destId="{A4DBCE69-EDE9-489F-87D7-61EFB0FE2FD2}" srcOrd="0" destOrd="0" presId="urn:microsoft.com/office/officeart/2005/8/layout/hierarchy2"/>
    <dgm:cxn modelId="{83AC4453-BFDD-41E9-AE52-4BFFF8539D4D}" type="presParOf" srcId="{D601A69F-9CDC-4575-9CA6-C97D3D4D85C9}" destId="{6CF74BCF-2138-460E-8D01-C4D92F459315}" srcOrd="5" destOrd="0" presId="urn:microsoft.com/office/officeart/2005/8/layout/hierarchy2"/>
    <dgm:cxn modelId="{7212C641-1A99-49EC-BD69-6E0CA1FB84D9}" type="presParOf" srcId="{6CF74BCF-2138-460E-8D01-C4D92F459315}" destId="{E94B1E0A-C844-4334-BAD7-4E4EF55D06F1}" srcOrd="0" destOrd="0" presId="urn:microsoft.com/office/officeart/2005/8/layout/hierarchy2"/>
    <dgm:cxn modelId="{5C2A935E-A9F0-47DD-B4DF-8C26498C5426}" type="presParOf" srcId="{6CF74BCF-2138-460E-8D01-C4D92F459315}" destId="{0C4AF75B-D65D-417B-83A2-F07401079E4A}" srcOrd="1" destOrd="0" presId="urn:microsoft.com/office/officeart/2005/8/layout/hierarchy2"/>
    <dgm:cxn modelId="{259A6A62-780A-4305-BDB3-47FAE7531817}" type="presParOf" srcId="{0C4AF75B-D65D-417B-83A2-F07401079E4A}" destId="{961D3630-5D99-49CF-95E2-D09C94206F70}" srcOrd="0" destOrd="0" presId="urn:microsoft.com/office/officeart/2005/8/layout/hierarchy2"/>
    <dgm:cxn modelId="{22A576A2-AA79-49F4-99D1-178234246C0F}" type="presParOf" srcId="{961D3630-5D99-49CF-95E2-D09C94206F70}" destId="{D0B8F86A-D423-4226-822A-ABBEFD9BFFDE}" srcOrd="0" destOrd="0" presId="urn:microsoft.com/office/officeart/2005/8/layout/hierarchy2"/>
    <dgm:cxn modelId="{C5CFD604-77B0-49CB-864C-A213FEDAA88C}" type="presParOf" srcId="{0C4AF75B-D65D-417B-83A2-F07401079E4A}" destId="{C79E4A7B-90EC-4D53-8761-D7B977072038}" srcOrd="1" destOrd="0" presId="urn:microsoft.com/office/officeart/2005/8/layout/hierarchy2"/>
    <dgm:cxn modelId="{1E455DF7-3105-455E-BE14-1D0462BB5664}" type="presParOf" srcId="{C79E4A7B-90EC-4D53-8761-D7B977072038}" destId="{D7A5C5D6-479F-44B8-849E-357358C0C74D}" srcOrd="0" destOrd="0" presId="urn:microsoft.com/office/officeart/2005/8/layout/hierarchy2"/>
    <dgm:cxn modelId="{D2716D6D-E997-4727-A5C5-B52DB2CA7074}" type="presParOf" srcId="{C79E4A7B-90EC-4D53-8761-D7B977072038}" destId="{5295EC7A-D81E-4EAA-9273-268281E44031}" srcOrd="1" destOrd="0" presId="urn:microsoft.com/office/officeart/2005/8/layout/hierarchy2"/>
    <dgm:cxn modelId="{D5B8684B-5BB5-4901-A6C3-FB8D4185356F}" type="presParOf" srcId="{0C4AF75B-D65D-417B-83A2-F07401079E4A}" destId="{F3D4DB59-AC1D-4F7E-A590-098D15F9BF21}" srcOrd="2" destOrd="0" presId="urn:microsoft.com/office/officeart/2005/8/layout/hierarchy2"/>
    <dgm:cxn modelId="{2BE4B1F3-F6C2-4FD7-8511-5A48F9EBE642}" type="presParOf" srcId="{F3D4DB59-AC1D-4F7E-A590-098D15F9BF21}" destId="{24721A11-C5B4-41FD-A8BB-C63C55DB60F7}" srcOrd="0" destOrd="0" presId="urn:microsoft.com/office/officeart/2005/8/layout/hierarchy2"/>
    <dgm:cxn modelId="{04B38252-F1D3-402B-9B2B-0865F262375C}" type="presParOf" srcId="{0C4AF75B-D65D-417B-83A2-F07401079E4A}" destId="{B32CE645-943D-40F4-983B-2AEFE057B1A0}" srcOrd="3" destOrd="0" presId="urn:microsoft.com/office/officeart/2005/8/layout/hierarchy2"/>
    <dgm:cxn modelId="{AA9C7674-2797-4543-9EA6-A407EB3AFCEB}" type="presParOf" srcId="{B32CE645-943D-40F4-983B-2AEFE057B1A0}" destId="{16532BB3-CC38-467E-87E3-C158B1D9DE1D}" srcOrd="0" destOrd="0" presId="urn:microsoft.com/office/officeart/2005/8/layout/hierarchy2"/>
    <dgm:cxn modelId="{4D4180E9-A000-4299-9EE5-CC33D3C08D01}" type="presParOf" srcId="{B32CE645-943D-40F4-983B-2AEFE057B1A0}" destId="{2CC68F3D-26FB-4636-AF01-64D2ECA8EC6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8B2A13-BADB-4578-A4A3-6FF9D1BF148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EF1D216-8583-469A-9267-347021D47AC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مسائل گسترده ای برای بشر وجود دارد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90D78C12-6405-4958-9FFF-8A25831B7314}" type="parTrans" cxnId="{5867A3AD-49ED-4F20-BE6E-72CA74CDD6AE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9291739A-4262-4D77-920B-6AFCD4ADC4B0}" type="sibTrans" cxnId="{5867A3AD-49ED-4F20-BE6E-72CA74CDD6AE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10D7CA35-A384-459E-84F5-383804A911A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راه صحیح زندگی در همه ابعاد؟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DFF6CA60-56EB-474D-A8E0-B43FF12C9ACE}" type="parTrans" cxnId="{EFE8925D-A649-43D0-9BB1-3A7068996F7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1F0F82ED-FD63-44A6-A1B5-108EA35AC1A0}" type="sibTrans" cxnId="{EFE8925D-A649-43D0-9BB1-3A7068996F76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697AEC77-12BF-4E0C-9E7C-F0BCCF1A02D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آغاز و انجام انسان؟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A6C45095-396D-470E-BC58-417F46188CF4}" type="parTrans" cxnId="{530626FC-9166-4F4B-A386-C3C118541C9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39629653-E94A-4B47-8628-EE3A9063B8D5}" type="sibTrans" cxnId="{530626FC-9166-4F4B-A386-C3C118541C95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9B13CE6E-AE3D-4152-9480-75B2ECD41B0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پیوندهای انسان با سایر موجودات؟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8BC44B8F-153D-4632-8DA2-9AB671B4BEFF}" type="parTrans" cxnId="{EDA2F5A8-1358-4D0C-906A-6F2C988FFEF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B9C411BE-153E-4504-9496-67379F859AC3}" type="sibTrans" cxnId="{EDA2F5A8-1358-4D0C-906A-6F2C988FFEFF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4D086E07-BEFA-4BC6-9CB8-F13E396A773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تاثیرات روابط با دیگران در سعادت یا شقاوت؟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29A1EA69-5709-47BC-A5D9-FE2584575E4F}" type="parTrans" cxnId="{12683071-9348-43F2-ADCF-75AE7BCF963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D73B10F5-F97E-4F3E-9FB4-1BEE10CCF658}" type="sibTrans" cxnId="{12683071-9348-43F2-ADCF-75AE7BCF9639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D140780F-956A-4DA7-BCF5-53EC4104F82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کمیت سودها و زیان ها در افعال؟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F500566E-A69D-41C3-A96F-23C0AD52AADC}" type="parTrans" cxnId="{EFCDA200-184F-4480-A00D-23E56ADD1D3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F90E10E0-1DD7-4B3F-8158-9B54D45B941A}" type="sibTrans" cxnId="{EFCDA200-184F-4480-A00D-23E56ADD1D3B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60FBBD3F-73B5-4C62-96C0-56FE8207917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r>
            <a:rPr lang="fa-IR" sz="1800" dirty="0" smtClean="0">
              <a:solidFill>
                <a:schemeClr val="tx1"/>
              </a:solidFill>
              <a:cs typeface="B Koodak" pitchFamily="2" charset="-78"/>
            </a:rPr>
            <a:t>مصلحت اهم در مقام تزاحم مصلحت ها؟</a:t>
          </a:r>
          <a:endParaRPr lang="fa-IR" sz="1800" dirty="0">
            <a:solidFill>
              <a:schemeClr val="tx1"/>
            </a:solidFill>
            <a:cs typeface="B Koodak" pitchFamily="2" charset="-78"/>
          </a:endParaRPr>
        </a:p>
      </dgm:t>
    </dgm:pt>
    <dgm:pt modelId="{FDE470C8-FA01-43CD-860B-EAC3B886DDCF}" type="parTrans" cxnId="{D8C9369C-8506-453A-ABFC-8D7EE9272B6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FA317941-2685-4ADC-ACB2-B662F77AAE24}" type="sibTrans" cxnId="{D8C9369C-8506-453A-ABFC-8D7EE9272B67}">
      <dgm:prSet/>
      <dgm:spPr/>
      <dgm:t>
        <a:bodyPr/>
        <a:lstStyle/>
        <a:p>
          <a:pPr rtl="1"/>
          <a:endParaRPr lang="fa-IR" sz="1800">
            <a:solidFill>
              <a:schemeClr val="tx1"/>
            </a:solidFill>
            <a:cs typeface="B Koodak" pitchFamily="2" charset="-78"/>
          </a:endParaRPr>
        </a:p>
      </dgm:t>
    </dgm:pt>
    <dgm:pt modelId="{26D1A8FB-5F7B-4719-822E-6F8A7B0CCE71}" type="pres">
      <dgm:prSet presAssocID="{808B2A13-BADB-4578-A4A3-6FF9D1BF148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2DC8504-7B99-40C8-9B8F-9D6364968D82}" type="pres">
      <dgm:prSet presAssocID="{AEF1D216-8583-469A-9267-347021D47AC6}" presName="root1" presStyleCnt="0"/>
      <dgm:spPr/>
    </dgm:pt>
    <dgm:pt modelId="{73196872-CBAE-466D-B501-62CD14B0BBC1}" type="pres">
      <dgm:prSet presAssocID="{AEF1D216-8583-469A-9267-347021D47AC6}" presName="LevelOneTextNode" presStyleLbl="node0" presStyleIdx="0" presStyleCnt="1" custScaleX="1573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E92DA0-42F3-4BDE-B716-9CC1A284CC10}" type="pres">
      <dgm:prSet presAssocID="{AEF1D216-8583-469A-9267-347021D47AC6}" presName="level2hierChild" presStyleCnt="0"/>
      <dgm:spPr/>
    </dgm:pt>
    <dgm:pt modelId="{A56C92D9-FA7B-402F-B177-59F4099D68E5}" type="pres">
      <dgm:prSet presAssocID="{DFF6CA60-56EB-474D-A8E0-B43FF12C9ACE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6ED0B07C-191B-4A02-BFE0-7E8737E16E03}" type="pres">
      <dgm:prSet presAssocID="{DFF6CA60-56EB-474D-A8E0-B43FF12C9ACE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CF9C0F5D-FA1E-4076-B2BA-776557C6D1D0}" type="pres">
      <dgm:prSet presAssocID="{10D7CA35-A384-459E-84F5-383804A911A9}" presName="root2" presStyleCnt="0"/>
      <dgm:spPr/>
    </dgm:pt>
    <dgm:pt modelId="{4F1F6254-E7CF-4012-88B6-E2DD0C696775}" type="pres">
      <dgm:prSet presAssocID="{10D7CA35-A384-459E-84F5-383804A911A9}" presName="LevelTwoTextNode" presStyleLbl="node2" presStyleIdx="0" presStyleCnt="6" custScaleX="342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3A95A1B-2C5D-4E5E-B65F-D1877FAC1EE0}" type="pres">
      <dgm:prSet presAssocID="{10D7CA35-A384-459E-84F5-383804A911A9}" presName="level3hierChild" presStyleCnt="0"/>
      <dgm:spPr/>
    </dgm:pt>
    <dgm:pt modelId="{CD6B5090-2B68-44BA-A47E-A9D8B0259186}" type="pres">
      <dgm:prSet presAssocID="{A6C45095-396D-470E-BC58-417F46188CF4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CA946A73-2843-4B38-9F07-C80E21CCF866}" type="pres">
      <dgm:prSet presAssocID="{A6C45095-396D-470E-BC58-417F46188CF4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1ED49045-2F1D-46BB-9F19-ED3F664EF21B}" type="pres">
      <dgm:prSet presAssocID="{697AEC77-12BF-4E0C-9E7C-F0BCCF1A02D0}" presName="root2" presStyleCnt="0"/>
      <dgm:spPr/>
    </dgm:pt>
    <dgm:pt modelId="{360ABF9A-DDD2-46FA-A254-40D685217852}" type="pres">
      <dgm:prSet presAssocID="{697AEC77-12BF-4E0C-9E7C-F0BCCF1A02D0}" presName="LevelTwoTextNode" presStyleLbl="node2" presStyleIdx="1" presStyleCnt="6" custScaleX="342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E9EC3E-6B58-4F1C-8FAB-D1E22F7D98F5}" type="pres">
      <dgm:prSet presAssocID="{697AEC77-12BF-4E0C-9E7C-F0BCCF1A02D0}" presName="level3hierChild" presStyleCnt="0"/>
      <dgm:spPr/>
    </dgm:pt>
    <dgm:pt modelId="{4A85606C-A121-41B2-81E7-EECA0D902ED7}" type="pres">
      <dgm:prSet presAssocID="{8BC44B8F-153D-4632-8DA2-9AB671B4BEFF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14737015-185E-4180-B4F6-270357A42724}" type="pres">
      <dgm:prSet presAssocID="{8BC44B8F-153D-4632-8DA2-9AB671B4BEFF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FA012CFC-68EF-4A44-9E42-4B1B7A7CA769}" type="pres">
      <dgm:prSet presAssocID="{9B13CE6E-AE3D-4152-9480-75B2ECD41B07}" presName="root2" presStyleCnt="0"/>
      <dgm:spPr/>
    </dgm:pt>
    <dgm:pt modelId="{4D6DB5BA-4746-410E-AE75-E9D1F7046E4A}" type="pres">
      <dgm:prSet presAssocID="{9B13CE6E-AE3D-4152-9480-75B2ECD41B07}" presName="LevelTwoTextNode" presStyleLbl="node2" presStyleIdx="2" presStyleCnt="6" custScaleX="342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A63E3A-9605-492C-BDBD-1B5E46153C06}" type="pres">
      <dgm:prSet presAssocID="{9B13CE6E-AE3D-4152-9480-75B2ECD41B07}" presName="level3hierChild" presStyleCnt="0"/>
      <dgm:spPr/>
    </dgm:pt>
    <dgm:pt modelId="{099A19CC-5448-45F4-B7BF-9CEE5BF93340}" type="pres">
      <dgm:prSet presAssocID="{29A1EA69-5709-47BC-A5D9-FE2584575E4F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D3DC2FC1-3421-4E00-A936-B010F56AAFC0}" type="pres">
      <dgm:prSet presAssocID="{29A1EA69-5709-47BC-A5D9-FE2584575E4F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D7A87215-06F6-4000-A7F2-5EFB50DF825A}" type="pres">
      <dgm:prSet presAssocID="{4D086E07-BEFA-4BC6-9CB8-F13E396A773C}" presName="root2" presStyleCnt="0"/>
      <dgm:spPr/>
    </dgm:pt>
    <dgm:pt modelId="{0C9944D1-15DF-4EDF-A9DD-145218595550}" type="pres">
      <dgm:prSet presAssocID="{4D086E07-BEFA-4BC6-9CB8-F13E396A773C}" presName="LevelTwoTextNode" presStyleLbl="node2" presStyleIdx="3" presStyleCnt="6" custScaleX="342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F32765-1D8C-49C7-911F-02891A42D3E3}" type="pres">
      <dgm:prSet presAssocID="{4D086E07-BEFA-4BC6-9CB8-F13E396A773C}" presName="level3hierChild" presStyleCnt="0"/>
      <dgm:spPr/>
    </dgm:pt>
    <dgm:pt modelId="{1E906BAA-A338-45DC-9AE6-79D08C7F7150}" type="pres">
      <dgm:prSet presAssocID="{F500566E-A69D-41C3-A96F-23C0AD52AADC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BB1B00F4-2B05-4DC2-B2BC-7F06596A31C4}" type="pres">
      <dgm:prSet presAssocID="{F500566E-A69D-41C3-A96F-23C0AD52AADC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39C01E9D-2872-4A83-B097-8AA1EB99CA14}" type="pres">
      <dgm:prSet presAssocID="{D140780F-956A-4DA7-BCF5-53EC4104F82B}" presName="root2" presStyleCnt="0"/>
      <dgm:spPr/>
    </dgm:pt>
    <dgm:pt modelId="{09D36DE5-21EC-41C1-8EB6-B60B2D4F90FD}" type="pres">
      <dgm:prSet presAssocID="{D140780F-956A-4DA7-BCF5-53EC4104F82B}" presName="LevelTwoTextNode" presStyleLbl="node2" presStyleIdx="4" presStyleCnt="6" custScaleX="342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6A851B-2252-4FE8-8BCE-B2FCA4133884}" type="pres">
      <dgm:prSet presAssocID="{D140780F-956A-4DA7-BCF5-53EC4104F82B}" presName="level3hierChild" presStyleCnt="0"/>
      <dgm:spPr/>
    </dgm:pt>
    <dgm:pt modelId="{978C03C7-6B61-4D94-94A5-9350CE372A05}" type="pres">
      <dgm:prSet presAssocID="{FDE470C8-FA01-43CD-860B-EAC3B886DDCF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F4A41A8C-7C41-49D6-AAA5-387F481EF037}" type="pres">
      <dgm:prSet presAssocID="{FDE470C8-FA01-43CD-860B-EAC3B886DDCF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037632E5-FB0B-4E6E-B03A-BC068F1093C6}" type="pres">
      <dgm:prSet presAssocID="{60FBBD3F-73B5-4C62-96C0-56FE82079175}" presName="root2" presStyleCnt="0"/>
      <dgm:spPr/>
    </dgm:pt>
    <dgm:pt modelId="{A871597D-8EEC-43E1-87F3-1967444ED27D}" type="pres">
      <dgm:prSet presAssocID="{60FBBD3F-73B5-4C62-96C0-56FE82079175}" presName="LevelTwoTextNode" presStyleLbl="node2" presStyleIdx="5" presStyleCnt="6" custScaleX="342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FA9053-6DE8-4726-80BF-D7318A232983}" type="pres">
      <dgm:prSet presAssocID="{60FBBD3F-73B5-4C62-96C0-56FE82079175}" presName="level3hierChild" presStyleCnt="0"/>
      <dgm:spPr/>
    </dgm:pt>
  </dgm:ptLst>
  <dgm:cxnLst>
    <dgm:cxn modelId="{98F0B0F1-6606-4770-8009-A94CDD3FDF26}" type="presOf" srcId="{697AEC77-12BF-4E0C-9E7C-F0BCCF1A02D0}" destId="{360ABF9A-DDD2-46FA-A254-40D685217852}" srcOrd="0" destOrd="0" presId="urn:microsoft.com/office/officeart/2005/8/layout/hierarchy2"/>
    <dgm:cxn modelId="{530626FC-9166-4F4B-A386-C3C118541C95}" srcId="{AEF1D216-8583-469A-9267-347021D47AC6}" destId="{697AEC77-12BF-4E0C-9E7C-F0BCCF1A02D0}" srcOrd="1" destOrd="0" parTransId="{A6C45095-396D-470E-BC58-417F46188CF4}" sibTransId="{39629653-E94A-4B47-8628-EE3A9063B8D5}"/>
    <dgm:cxn modelId="{3DBDE7BF-6A00-4FB3-9BE8-5D8E34E67AAB}" type="presOf" srcId="{DFF6CA60-56EB-474D-A8E0-B43FF12C9ACE}" destId="{A56C92D9-FA7B-402F-B177-59F4099D68E5}" srcOrd="0" destOrd="0" presId="urn:microsoft.com/office/officeart/2005/8/layout/hierarchy2"/>
    <dgm:cxn modelId="{A59FE9FF-6D40-42F4-B4A9-54BDE60A909A}" type="presOf" srcId="{60FBBD3F-73B5-4C62-96C0-56FE82079175}" destId="{A871597D-8EEC-43E1-87F3-1967444ED27D}" srcOrd="0" destOrd="0" presId="urn:microsoft.com/office/officeart/2005/8/layout/hierarchy2"/>
    <dgm:cxn modelId="{1BA21BDC-1258-434A-95EC-5C60C690F465}" type="presOf" srcId="{8BC44B8F-153D-4632-8DA2-9AB671B4BEFF}" destId="{4A85606C-A121-41B2-81E7-EECA0D902ED7}" srcOrd="0" destOrd="0" presId="urn:microsoft.com/office/officeart/2005/8/layout/hierarchy2"/>
    <dgm:cxn modelId="{7D4D2FF4-8BF9-4DA9-87D3-CE55F8FEE335}" type="presOf" srcId="{D140780F-956A-4DA7-BCF5-53EC4104F82B}" destId="{09D36DE5-21EC-41C1-8EB6-B60B2D4F90FD}" srcOrd="0" destOrd="0" presId="urn:microsoft.com/office/officeart/2005/8/layout/hierarchy2"/>
    <dgm:cxn modelId="{6F65BC3D-C509-4CFD-B0FF-94A40F83604A}" type="presOf" srcId="{F500566E-A69D-41C3-A96F-23C0AD52AADC}" destId="{BB1B00F4-2B05-4DC2-B2BC-7F06596A31C4}" srcOrd="1" destOrd="0" presId="urn:microsoft.com/office/officeart/2005/8/layout/hierarchy2"/>
    <dgm:cxn modelId="{9039A4EA-1DFE-4CEB-AE02-E592334F201A}" type="presOf" srcId="{29A1EA69-5709-47BC-A5D9-FE2584575E4F}" destId="{099A19CC-5448-45F4-B7BF-9CEE5BF93340}" srcOrd="0" destOrd="0" presId="urn:microsoft.com/office/officeart/2005/8/layout/hierarchy2"/>
    <dgm:cxn modelId="{3A7362BB-1D74-41D8-813E-7F4A2978F6AB}" type="presOf" srcId="{A6C45095-396D-470E-BC58-417F46188CF4}" destId="{CA946A73-2843-4B38-9F07-C80E21CCF866}" srcOrd="1" destOrd="0" presId="urn:microsoft.com/office/officeart/2005/8/layout/hierarchy2"/>
    <dgm:cxn modelId="{89440AA5-EFFB-4B67-B3A1-D2060656D261}" type="presOf" srcId="{4D086E07-BEFA-4BC6-9CB8-F13E396A773C}" destId="{0C9944D1-15DF-4EDF-A9DD-145218595550}" srcOrd="0" destOrd="0" presId="urn:microsoft.com/office/officeart/2005/8/layout/hierarchy2"/>
    <dgm:cxn modelId="{EFCDA200-184F-4480-A00D-23E56ADD1D3B}" srcId="{AEF1D216-8583-469A-9267-347021D47AC6}" destId="{D140780F-956A-4DA7-BCF5-53EC4104F82B}" srcOrd="4" destOrd="0" parTransId="{F500566E-A69D-41C3-A96F-23C0AD52AADC}" sibTransId="{F90E10E0-1DD7-4B3F-8158-9B54D45B941A}"/>
    <dgm:cxn modelId="{126D58EF-9B02-4760-9C58-D9393716DEAD}" type="presOf" srcId="{9B13CE6E-AE3D-4152-9480-75B2ECD41B07}" destId="{4D6DB5BA-4746-410E-AE75-E9D1F7046E4A}" srcOrd="0" destOrd="0" presId="urn:microsoft.com/office/officeart/2005/8/layout/hierarchy2"/>
    <dgm:cxn modelId="{7747F313-0695-4268-8689-08A34128A20A}" type="presOf" srcId="{AEF1D216-8583-469A-9267-347021D47AC6}" destId="{73196872-CBAE-466D-B501-62CD14B0BBC1}" srcOrd="0" destOrd="0" presId="urn:microsoft.com/office/officeart/2005/8/layout/hierarchy2"/>
    <dgm:cxn modelId="{F543BB2A-BAA4-4E94-B8CA-1EC144E9BFAC}" type="presOf" srcId="{10D7CA35-A384-459E-84F5-383804A911A9}" destId="{4F1F6254-E7CF-4012-88B6-E2DD0C696775}" srcOrd="0" destOrd="0" presId="urn:microsoft.com/office/officeart/2005/8/layout/hierarchy2"/>
    <dgm:cxn modelId="{F4D02EBC-D6FF-48B8-9EA7-102533D8003B}" type="presOf" srcId="{F500566E-A69D-41C3-A96F-23C0AD52AADC}" destId="{1E906BAA-A338-45DC-9AE6-79D08C7F7150}" srcOrd="0" destOrd="0" presId="urn:microsoft.com/office/officeart/2005/8/layout/hierarchy2"/>
    <dgm:cxn modelId="{5867A3AD-49ED-4F20-BE6E-72CA74CDD6AE}" srcId="{808B2A13-BADB-4578-A4A3-6FF9D1BF1482}" destId="{AEF1D216-8583-469A-9267-347021D47AC6}" srcOrd="0" destOrd="0" parTransId="{90D78C12-6405-4958-9FFF-8A25831B7314}" sibTransId="{9291739A-4262-4D77-920B-6AFCD4ADC4B0}"/>
    <dgm:cxn modelId="{EFE8925D-A649-43D0-9BB1-3A7068996F76}" srcId="{AEF1D216-8583-469A-9267-347021D47AC6}" destId="{10D7CA35-A384-459E-84F5-383804A911A9}" srcOrd="0" destOrd="0" parTransId="{DFF6CA60-56EB-474D-A8E0-B43FF12C9ACE}" sibTransId="{1F0F82ED-FD63-44A6-A1B5-108EA35AC1A0}"/>
    <dgm:cxn modelId="{9383453B-FC1C-473C-9196-C662C8E862D4}" type="presOf" srcId="{FDE470C8-FA01-43CD-860B-EAC3B886DDCF}" destId="{978C03C7-6B61-4D94-94A5-9350CE372A05}" srcOrd="0" destOrd="0" presId="urn:microsoft.com/office/officeart/2005/8/layout/hierarchy2"/>
    <dgm:cxn modelId="{482A1BF3-9541-4B79-958E-FD53CD2BF9C7}" type="presOf" srcId="{FDE470C8-FA01-43CD-860B-EAC3B886DDCF}" destId="{F4A41A8C-7C41-49D6-AAA5-387F481EF037}" srcOrd="1" destOrd="0" presId="urn:microsoft.com/office/officeart/2005/8/layout/hierarchy2"/>
    <dgm:cxn modelId="{D9A24850-9E6F-49B5-A928-8B911284797C}" type="presOf" srcId="{8BC44B8F-153D-4632-8DA2-9AB671B4BEFF}" destId="{14737015-185E-4180-B4F6-270357A42724}" srcOrd="1" destOrd="0" presId="urn:microsoft.com/office/officeart/2005/8/layout/hierarchy2"/>
    <dgm:cxn modelId="{D8C9369C-8506-453A-ABFC-8D7EE9272B67}" srcId="{AEF1D216-8583-469A-9267-347021D47AC6}" destId="{60FBBD3F-73B5-4C62-96C0-56FE82079175}" srcOrd="5" destOrd="0" parTransId="{FDE470C8-FA01-43CD-860B-EAC3B886DDCF}" sibTransId="{FA317941-2685-4ADC-ACB2-B662F77AAE24}"/>
    <dgm:cxn modelId="{EDA2F5A8-1358-4D0C-906A-6F2C988FFEFF}" srcId="{AEF1D216-8583-469A-9267-347021D47AC6}" destId="{9B13CE6E-AE3D-4152-9480-75B2ECD41B07}" srcOrd="2" destOrd="0" parTransId="{8BC44B8F-153D-4632-8DA2-9AB671B4BEFF}" sibTransId="{B9C411BE-153E-4504-9496-67379F859AC3}"/>
    <dgm:cxn modelId="{4F678738-7338-41D7-8F0F-1AC7153A743C}" type="presOf" srcId="{29A1EA69-5709-47BC-A5D9-FE2584575E4F}" destId="{D3DC2FC1-3421-4E00-A936-B010F56AAFC0}" srcOrd="1" destOrd="0" presId="urn:microsoft.com/office/officeart/2005/8/layout/hierarchy2"/>
    <dgm:cxn modelId="{32742038-C100-4DAA-AB1D-35B3495955E2}" type="presOf" srcId="{808B2A13-BADB-4578-A4A3-6FF9D1BF1482}" destId="{26D1A8FB-5F7B-4719-822E-6F8A7B0CCE71}" srcOrd="0" destOrd="0" presId="urn:microsoft.com/office/officeart/2005/8/layout/hierarchy2"/>
    <dgm:cxn modelId="{DAE9365F-0900-441A-8A2C-DF64E876E88A}" type="presOf" srcId="{A6C45095-396D-470E-BC58-417F46188CF4}" destId="{CD6B5090-2B68-44BA-A47E-A9D8B0259186}" srcOrd="0" destOrd="0" presId="urn:microsoft.com/office/officeart/2005/8/layout/hierarchy2"/>
    <dgm:cxn modelId="{3752B961-15AB-4F1D-A57F-806404EC652D}" type="presOf" srcId="{DFF6CA60-56EB-474D-A8E0-B43FF12C9ACE}" destId="{6ED0B07C-191B-4A02-BFE0-7E8737E16E03}" srcOrd="1" destOrd="0" presId="urn:microsoft.com/office/officeart/2005/8/layout/hierarchy2"/>
    <dgm:cxn modelId="{12683071-9348-43F2-ADCF-75AE7BCF9639}" srcId="{AEF1D216-8583-469A-9267-347021D47AC6}" destId="{4D086E07-BEFA-4BC6-9CB8-F13E396A773C}" srcOrd="3" destOrd="0" parTransId="{29A1EA69-5709-47BC-A5D9-FE2584575E4F}" sibTransId="{D73B10F5-F97E-4F3E-9FB4-1BEE10CCF658}"/>
    <dgm:cxn modelId="{D33B891F-E1AD-4B72-A7E7-8F08D7158C57}" type="presParOf" srcId="{26D1A8FB-5F7B-4719-822E-6F8A7B0CCE71}" destId="{02DC8504-7B99-40C8-9B8F-9D6364968D82}" srcOrd="0" destOrd="0" presId="urn:microsoft.com/office/officeart/2005/8/layout/hierarchy2"/>
    <dgm:cxn modelId="{17CAA20B-3319-490C-BC77-48AB34BC3675}" type="presParOf" srcId="{02DC8504-7B99-40C8-9B8F-9D6364968D82}" destId="{73196872-CBAE-466D-B501-62CD14B0BBC1}" srcOrd="0" destOrd="0" presId="urn:microsoft.com/office/officeart/2005/8/layout/hierarchy2"/>
    <dgm:cxn modelId="{1984D36A-0AFD-4362-9F11-F653576CC7EC}" type="presParOf" srcId="{02DC8504-7B99-40C8-9B8F-9D6364968D82}" destId="{FDE92DA0-42F3-4BDE-B716-9CC1A284CC10}" srcOrd="1" destOrd="0" presId="urn:microsoft.com/office/officeart/2005/8/layout/hierarchy2"/>
    <dgm:cxn modelId="{A528901B-0E7E-4FF8-B1CA-1890FA6CDE0C}" type="presParOf" srcId="{FDE92DA0-42F3-4BDE-B716-9CC1A284CC10}" destId="{A56C92D9-FA7B-402F-B177-59F4099D68E5}" srcOrd="0" destOrd="0" presId="urn:microsoft.com/office/officeart/2005/8/layout/hierarchy2"/>
    <dgm:cxn modelId="{D2FB8961-9A7C-4843-B498-217F2F12334E}" type="presParOf" srcId="{A56C92D9-FA7B-402F-B177-59F4099D68E5}" destId="{6ED0B07C-191B-4A02-BFE0-7E8737E16E03}" srcOrd="0" destOrd="0" presId="urn:microsoft.com/office/officeart/2005/8/layout/hierarchy2"/>
    <dgm:cxn modelId="{0E2F93B4-411B-48F7-8088-153689EB7741}" type="presParOf" srcId="{FDE92DA0-42F3-4BDE-B716-9CC1A284CC10}" destId="{CF9C0F5D-FA1E-4076-B2BA-776557C6D1D0}" srcOrd="1" destOrd="0" presId="urn:microsoft.com/office/officeart/2005/8/layout/hierarchy2"/>
    <dgm:cxn modelId="{92FC1C35-BD79-49AF-A368-E24141360A90}" type="presParOf" srcId="{CF9C0F5D-FA1E-4076-B2BA-776557C6D1D0}" destId="{4F1F6254-E7CF-4012-88B6-E2DD0C696775}" srcOrd="0" destOrd="0" presId="urn:microsoft.com/office/officeart/2005/8/layout/hierarchy2"/>
    <dgm:cxn modelId="{4F9CDCF1-0E90-4000-ABD5-744343DC96BC}" type="presParOf" srcId="{CF9C0F5D-FA1E-4076-B2BA-776557C6D1D0}" destId="{23A95A1B-2C5D-4E5E-B65F-D1877FAC1EE0}" srcOrd="1" destOrd="0" presId="urn:microsoft.com/office/officeart/2005/8/layout/hierarchy2"/>
    <dgm:cxn modelId="{071BAEFC-9968-489B-AA8D-C5706EE32E47}" type="presParOf" srcId="{FDE92DA0-42F3-4BDE-B716-9CC1A284CC10}" destId="{CD6B5090-2B68-44BA-A47E-A9D8B0259186}" srcOrd="2" destOrd="0" presId="urn:microsoft.com/office/officeart/2005/8/layout/hierarchy2"/>
    <dgm:cxn modelId="{F171B832-DB5C-45C6-B3EC-93A434CB0F24}" type="presParOf" srcId="{CD6B5090-2B68-44BA-A47E-A9D8B0259186}" destId="{CA946A73-2843-4B38-9F07-C80E21CCF866}" srcOrd="0" destOrd="0" presId="urn:microsoft.com/office/officeart/2005/8/layout/hierarchy2"/>
    <dgm:cxn modelId="{628A3F98-0A64-42E5-8E2B-1AE5F20788C4}" type="presParOf" srcId="{FDE92DA0-42F3-4BDE-B716-9CC1A284CC10}" destId="{1ED49045-2F1D-46BB-9F19-ED3F664EF21B}" srcOrd="3" destOrd="0" presId="urn:microsoft.com/office/officeart/2005/8/layout/hierarchy2"/>
    <dgm:cxn modelId="{4C158589-4A8B-40D2-8D2C-F7C3D7C59942}" type="presParOf" srcId="{1ED49045-2F1D-46BB-9F19-ED3F664EF21B}" destId="{360ABF9A-DDD2-46FA-A254-40D685217852}" srcOrd="0" destOrd="0" presId="urn:microsoft.com/office/officeart/2005/8/layout/hierarchy2"/>
    <dgm:cxn modelId="{AA6C2365-EDED-4A7E-92FA-07EE6B421D21}" type="presParOf" srcId="{1ED49045-2F1D-46BB-9F19-ED3F664EF21B}" destId="{42E9EC3E-6B58-4F1C-8FAB-D1E22F7D98F5}" srcOrd="1" destOrd="0" presId="urn:microsoft.com/office/officeart/2005/8/layout/hierarchy2"/>
    <dgm:cxn modelId="{7938E130-74BB-4699-BFE8-9A3D2FAF80EB}" type="presParOf" srcId="{FDE92DA0-42F3-4BDE-B716-9CC1A284CC10}" destId="{4A85606C-A121-41B2-81E7-EECA0D902ED7}" srcOrd="4" destOrd="0" presId="urn:microsoft.com/office/officeart/2005/8/layout/hierarchy2"/>
    <dgm:cxn modelId="{AD42CA12-46F9-46D5-841E-BED00B445606}" type="presParOf" srcId="{4A85606C-A121-41B2-81E7-EECA0D902ED7}" destId="{14737015-185E-4180-B4F6-270357A42724}" srcOrd="0" destOrd="0" presId="urn:microsoft.com/office/officeart/2005/8/layout/hierarchy2"/>
    <dgm:cxn modelId="{154BBDBE-4CC6-4590-8DE0-DB2B4166B4DD}" type="presParOf" srcId="{FDE92DA0-42F3-4BDE-B716-9CC1A284CC10}" destId="{FA012CFC-68EF-4A44-9E42-4B1B7A7CA769}" srcOrd="5" destOrd="0" presId="urn:microsoft.com/office/officeart/2005/8/layout/hierarchy2"/>
    <dgm:cxn modelId="{CE3CABE1-9F60-4AC2-9899-5285C6D00A16}" type="presParOf" srcId="{FA012CFC-68EF-4A44-9E42-4B1B7A7CA769}" destId="{4D6DB5BA-4746-410E-AE75-E9D1F7046E4A}" srcOrd="0" destOrd="0" presId="urn:microsoft.com/office/officeart/2005/8/layout/hierarchy2"/>
    <dgm:cxn modelId="{17B7C5B3-802B-4772-9F1D-990097FF96E2}" type="presParOf" srcId="{FA012CFC-68EF-4A44-9E42-4B1B7A7CA769}" destId="{E9A63E3A-9605-492C-BDBD-1B5E46153C06}" srcOrd="1" destOrd="0" presId="urn:microsoft.com/office/officeart/2005/8/layout/hierarchy2"/>
    <dgm:cxn modelId="{A536BD31-D359-48C4-A515-3F722782A515}" type="presParOf" srcId="{FDE92DA0-42F3-4BDE-B716-9CC1A284CC10}" destId="{099A19CC-5448-45F4-B7BF-9CEE5BF93340}" srcOrd="6" destOrd="0" presId="urn:microsoft.com/office/officeart/2005/8/layout/hierarchy2"/>
    <dgm:cxn modelId="{9240EAFF-B128-41D2-89F7-ED2BDD8A0826}" type="presParOf" srcId="{099A19CC-5448-45F4-B7BF-9CEE5BF93340}" destId="{D3DC2FC1-3421-4E00-A936-B010F56AAFC0}" srcOrd="0" destOrd="0" presId="urn:microsoft.com/office/officeart/2005/8/layout/hierarchy2"/>
    <dgm:cxn modelId="{1362A118-21CE-42A1-958E-75DE880745E5}" type="presParOf" srcId="{FDE92DA0-42F3-4BDE-B716-9CC1A284CC10}" destId="{D7A87215-06F6-4000-A7F2-5EFB50DF825A}" srcOrd="7" destOrd="0" presId="urn:microsoft.com/office/officeart/2005/8/layout/hierarchy2"/>
    <dgm:cxn modelId="{8B8B4204-5596-47E6-A408-D0A11F70B0A0}" type="presParOf" srcId="{D7A87215-06F6-4000-A7F2-5EFB50DF825A}" destId="{0C9944D1-15DF-4EDF-A9DD-145218595550}" srcOrd="0" destOrd="0" presId="urn:microsoft.com/office/officeart/2005/8/layout/hierarchy2"/>
    <dgm:cxn modelId="{35B3B8C3-81E2-4A05-B6CA-AF3EB37C7CCE}" type="presParOf" srcId="{D7A87215-06F6-4000-A7F2-5EFB50DF825A}" destId="{B7F32765-1D8C-49C7-911F-02891A42D3E3}" srcOrd="1" destOrd="0" presId="urn:microsoft.com/office/officeart/2005/8/layout/hierarchy2"/>
    <dgm:cxn modelId="{0EE95C8A-F3AD-4AEE-A532-5A75B8EF4D14}" type="presParOf" srcId="{FDE92DA0-42F3-4BDE-B716-9CC1A284CC10}" destId="{1E906BAA-A338-45DC-9AE6-79D08C7F7150}" srcOrd="8" destOrd="0" presId="urn:microsoft.com/office/officeart/2005/8/layout/hierarchy2"/>
    <dgm:cxn modelId="{5D992AE6-CF84-40DB-B8B4-B702AF92B491}" type="presParOf" srcId="{1E906BAA-A338-45DC-9AE6-79D08C7F7150}" destId="{BB1B00F4-2B05-4DC2-B2BC-7F06596A31C4}" srcOrd="0" destOrd="0" presId="urn:microsoft.com/office/officeart/2005/8/layout/hierarchy2"/>
    <dgm:cxn modelId="{4AE5324A-9EB3-495D-98C1-442C6AF342DF}" type="presParOf" srcId="{FDE92DA0-42F3-4BDE-B716-9CC1A284CC10}" destId="{39C01E9D-2872-4A83-B097-8AA1EB99CA14}" srcOrd="9" destOrd="0" presId="urn:microsoft.com/office/officeart/2005/8/layout/hierarchy2"/>
    <dgm:cxn modelId="{6B9135EB-4AE1-48D6-8A36-9FC0908D71C3}" type="presParOf" srcId="{39C01E9D-2872-4A83-B097-8AA1EB99CA14}" destId="{09D36DE5-21EC-41C1-8EB6-B60B2D4F90FD}" srcOrd="0" destOrd="0" presId="urn:microsoft.com/office/officeart/2005/8/layout/hierarchy2"/>
    <dgm:cxn modelId="{A0B7644B-20E5-4A45-B009-0FB0972AF8AC}" type="presParOf" srcId="{39C01E9D-2872-4A83-B097-8AA1EB99CA14}" destId="{F06A851B-2252-4FE8-8BCE-B2FCA4133884}" srcOrd="1" destOrd="0" presId="urn:microsoft.com/office/officeart/2005/8/layout/hierarchy2"/>
    <dgm:cxn modelId="{1B2426CE-D36C-4F3B-B292-6AE35B4A9248}" type="presParOf" srcId="{FDE92DA0-42F3-4BDE-B716-9CC1A284CC10}" destId="{978C03C7-6B61-4D94-94A5-9350CE372A05}" srcOrd="10" destOrd="0" presId="urn:microsoft.com/office/officeart/2005/8/layout/hierarchy2"/>
    <dgm:cxn modelId="{64C1FADE-AB59-4B1B-8AD1-5B196EC67F8C}" type="presParOf" srcId="{978C03C7-6B61-4D94-94A5-9350CE372A05}" destId="{F4A41A8C-7C41-49D6-AAA5-387F481EF037}" srcOrd="0" destOrd="0" presId="urn:microsoft.com/office/officeart/2005/8/layout/hierarchy2"/>
    <dgm:cxn modelId="{651CDF97-3EAE-419E-94F4-DC6110DF4E68}" type="presParOf" srcId="{FDE92DA0-42F3-4BDE-B716-9CC1A284CC10}" destId="{037632E5-FB0B-4E6E-B03A-BC068F1093C6}" srcOrd="11" destOrd="0" presId="urn:microsoft.com/office/officeart/2005/8/layout/hierarchy2"/>
    <dgm:cxn modelId="{FD405786-40A8-4258-87D3-EBD18CB86304}" type="presParOf" srcId="{037632E5-FB0B-4E6E-B03A-BC068F1093C6}" destId="{A871597D-8EEC-43E1-87F3-1967444ED27D}" srcOrd="0" destOrd="0" presId="urn:microsoft.com/office/officeart/2005/8/layout/hierarchy2"/>
    <dgm:cxn modelId="{0738B97D-FCA3-48B1-ADB6-CA4A77BFB2CF}" type="presParOf" srcId="{037632E5-FB0B-4E6E-B03A-BC068F1093C6}" destId="{20FA9053-6DE8-4726-80BF-D7318A2329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C3C52C-D63C-4BA6-ADEA-31F3B5FE877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15ADF74-995B-4969-B8AE-F068E6CAF138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دو مدعی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091202E-065E-4CDC-AF41-92795150B209}" type="parTrans" cxnId="{F192FC03-8F14-4C52-8FA3-FA68B4DBC0B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DB37AA3-D2E7-4606-93B2-94E1420C8BAA}" type="sibTrans" cxnId="{F192FC03-8F14-4C52-8FA3-FA68B4DBC0B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2393009-12DE-408B-9A8E-89450FD95603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اولا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57FF3BC-2F54-4E22-BED9-D94A82F61BA6}" type="parTrans" cxnId="{FF0F36B4-9831-4F1A-A686-974219883CE7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CB70F65-5A3B-4F15-82F8-13125516191A}" type="sibTrans" cxnId="{FF0F36B4-9831-4F1A-A686-974219883CE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B7E80C5-0F70-4453-865E-C8B13791B3F5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بشر صرفا با تکیه بر عقل نمی تواند به تمامی این مسائل پاسخ صحیح دهد بلکه وجود وحی ضروری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43B9E47-804E-4DC5-B88D-7FD7E8FFA3C7}" type="parTrans" cxnId="{78B5816C-5829-415A-B3D8-DE29969F640B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0A9599D-DFC7-4766-9F28-9257762896EC}" type="sibTrans" cxnId="{78B5816C-5829-415A-B3D8-DE29969F640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08FAE57-5947-4773-86D5-0C40A91A1C03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دلیل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A788719-3259-4753-A2B7-747A3D9AC758}" type="parTrans" cxnId="{6BE6204E-F0E1-4B92-ACBB-87A701C95307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C95B606-6FB2-4869-9860-71E37D93C15A}" type="sibTrans" cxnId="{6BE6204E-F0E1-4B92-ACBB-87A701C9530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9D3A5DD-418E-46D4-9A94-A5F78ACE71E1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الف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349A8BB-C2B5-45BE-B11A-F947907F4EDC}" type="parTrans" cxnId="{9E7B88DD-2807-4E2A-B956-22BF016E2C04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3ECF631-7A51-40C3-9C82-C1379217ECD2}" type="sibTrans" cxnId="{9E7B88DD-2807-4E2A-B956-22BF016E2C0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E853E72-5039-41E7-BF25-7FF7C31FB953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می توانست نظامات حقوقی وقانونی خود ساخته بشر روز به روز تغییر و تکامل نمی یافت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87DAD30-13B4-4AFF-99BA-AA8B44D88364}" type="parTrans" cxnId="{E399F03D-F1F7-4FD3-8F20-4E0BB1E7DBAF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8DEE27D-0B01-4660-BB19-5A0C4817F5A0}" type="sibTrans" cxnId="{E399F03D-F1F7-4FD3-8F20-4E0BB1E7DBA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42FD58F-C8F6-4A3E-846C-0E4F5F25EF4D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التالی باطل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2EEDEA8-31C5-43D9-8A95-CBF9FEF7EC10}" type="parTrans" cxnId="{27459E1E-376A-4911-B241-858AAA690340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9B127A1-59E9-4959-8561-AA0229F9FA12}" type="sibTrans" cxnId="{27459E1E-376A-4911-B241-858AAA69034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0F78479-880D-4632-A206-FAFBBDD31A11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9EE5AE0-E85D-4E59-B7AA-5D3425156398}" type="parTrans" cxnId="{6533C1C3-BEEF-4088-A6F5-7C20FCFD3E4B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DE240AC-A6A3-48F7-8946-B5AC7731FE29}" type="sibTrans" cxnId="{6533C1C3-BEEF-4088-A6F5-7C20FCFD3E4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7AF57F0-059E-483D-8DF3-EDD16A44E536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49714C7-31AA-4EA5-8DD8-D675F35EC2A8}" type="parTrans" cxnId="{EA2A2F5E-88BD-4732-8FA3-5025450354C6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DF46EDF-51F1-439F-BCAF-DB5297977E1F}" type="sibTrans" cxnId="{EA2A2F5E-88BD-4732-8FA3-5025450354C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175B2B5-F657-4624-BF70-ED420FEAAE81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می توانست لازم بود روابط دنیا و آخرت را نیز ثابت کند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95086FF-638E-4B02-B5C5-0084A896C2FE}" type="parTrans" cxnId="{E28165B3-A39C-44E0-8E97-5BFA2F88AA6E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8BBAC20-FEA3-499B-B072-ABC2042A1058}" type="sibTrans" cxnId="{E28165B3-A39C-44E0-8E97-5BFA2F88AA6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392836F-7174-4BAF-B1D1-4B744AFAB724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التالی باطل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FC18C47-F8D6-47AC-AAFB-22530EFA315B}" type="parTrans" cxnId="{BEAE3848-9750-4C01-8838-FE6C899379F4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A7E235D-BDC9-4B14-9805-447CA37E86CD}" type="sibTrans" cxnId="{BEAE3848-9750-4C01-8838-FE6C899379F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F7BED90-DF53-4BEC-8C0F-B45A32C4E89C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عقل توانایی کشف چنین روابطی را به هیچ وجه ندارد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E2A0A5F-410B-46EF-AC43-CCB897127DC9}" type="parTrans" cxnId="{2EE2030B-F87C-4BA4-9D0C-AB04BB8F830C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A11757A-D67E-44D0-8D20-310E5A7F1BB8}" type="sibTrans" cxnId="{2EE2030B-F87C-4BA4-9D0C-AB04BB8F830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08182C5-78DB-49C5-BC98-944AD5533408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AC42D5B-E46C-4F13-AB4D-80968EB58099}" type="parTrans" cxnId="{2596E834-22E0-4073-9DBF-DAB1D2A3554E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FF1C6AD-A0AB-4A3F-8EAE-005EED2A26BF}" type="sibTrans" cxnId="{2596E834-22E0-4073-9DBF-DAB1D2A3554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35F1AFE-FA9B-449C-963C-2660B45FC1B7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ج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36531E8-1C13-4207-BDEB-93F87F5288BC}" type="parTrans" cxnId="{FC9DB1D7-C2D8-4D0D-B0A8-4E8B27DD271A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757A9B4-04EB-4111-8800-BFA36F06A93A}" type="sibTrans" cxnId="{FC9DB1D7-C2D8-4D0D-B0A8-4E8B27DD271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17EF9E5-B368-4D21-841B-D8BB2B51519F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برای بشر امروز دست یابی به این پرسش ها با توجه به تجربه هزاران ساله ممکن باشد لازم است میلیاردها انسان در گذشته در جهل و غفلت گذارده شوند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6D067D3-F2BA-44E4-AE56-7153E205DB70}" type="parTrans" cxnId="{941CF8FA-823A-4B1F-B943-6278747E3A03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7965AA9-52A4-40A8-AA1F-96D8006B7689}" type="sibTrans" cxnId="{941CF8FA-823A-4B1F-B943-6278747E3A0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28212BF-D6BB-437D-980C-BDCA62D337FA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التالی باطل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CD7054E-5747-4723-A5DF-57268DB89EC4}" type="parTrans" cxnId="{4061B3A6-F4D8-4D26-8D81-890C630BCDC2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BB012BB-2467-44F3-9C63-9C80B4A48EF3}" type="sibTrans" cxnId="{4061B3A6-F4D8-4D26-8D81-890C630BCDC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FF1E10F-5767-41FE-85DB-5D494430DC53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با حکمت الهی و غرض از آفرینش سازگار نیست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862C3E0-067A-4EFA-A0B5-57CC119A82F4}" type="parTrans" cxnId="{79122479-5514-4D3F-B9D8-4FD02158E8D2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2DB2F3D-6156-4FBD-855E-109BD74BB2F7}" type="sibTrans" cxnId="{79122479-5514-4D3F-B9D8-4FD02158E8D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F737E68-33EE-4608-B852-8490AFC1C866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16A8CD9-5230-4886-9E2E-D5E176B7161E}" type="parTrans" cxnId="{7B069FF3-8C05-408A-9B1F-0F93D837B04D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BCB2BDD-D997-4D24-933B-577359B30BD5}" type="sibTrans" cxnId="{7B069FF3-8C05-408A-9B1F-0F93D837B04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7F876E8-CB8C-4A35-A932-E57F4FB51090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ثانیا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EBDA1E5-E443-4460-993B-E2E0DAF2EBA8}" type="parTrans" cxnId="{4CFC606D-51D6-44C8-8451-9CED677C5487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AF0FC32-E9EA-4EB3-8262-5E700A62F073}" type="sibTrans" cxnId="{4CFC606D-51D6-44C8-8451-9CED677C548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15ADBDB-7C62-49E2-99B2-65C96E0536B1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اولین انسان روی کره زمین یقینا پیامبر بوده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E308D41-D940-442E-A898-C8156417AC1C}" type="parTrans" cxnId="{54A8D554-644F-4FE5-B530-07B969119773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4889A24-43F1-49CE-8B36-750CB59A462D}" type="sibTrans" cxnId="{54A8D554-644F-4FE5-B530-07B96911977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4BC8E55-A050-4CBC-B526-6B1A5902141B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دلیل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8DFB700-DE9F-4B88-8046-5E5CED67891C}" type="parTrans" cxnId="{6BBFB2E3-CE3E-4FAB-BEA0-579F765B799A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4C9CBD2-4C7D-4F7F-A4FF-FE97550B1AFB}" type="sibTrans" cxnId="{6BBFB2E3-CE3E-4FAB-BEA0-579F765B799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DF60BCA-E3F0-4EF9-AD68-87C0D6BE9A51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نباشد لازم است حکمت الهی  و هدف آفرینش در خصوص او نقض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6D70785-E246-4751-8332-E2AAA7E46A0D}" type="parTrans" cxnId="{65C0C86E-4B93-4E6E-84AA-CAF6F86B2567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4076DE7-749D-493A-A7EB-05E9BE12EAA6}" type="sibTrans" cxnId="{65C0C86E-4B93-4E6E-84AA-CAF6F86B256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F653582-73B3-4987-BCE1-A230CBC828AB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التالی باطل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B13927D-7DDB-4E93-9ED5-9944AB1D31B2}" type="parTrans" cxnId="{D93D4718-7F50-473A-8098-4C0B70BDEF6F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B124DDD-CACB-4B79-A5C1-9F8F5E44AC1D}" type="sibTrans" cxnId="{D93D4718-7F50-473A-8098-4C0B70BDEF6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25FDA7F-B08B-48D4-8C77-D3EA6A65927E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0BEDBE7-7022-4F49-A2EF-1ED50C3726BE}" type="parTrans" cxnId="{4074FD71-D194-4108-B7A1-D558D6BCDF73}">
      <dgm:prSet custT="1"/>
      <dgm:spPr>
        <a:solidFill>
          <a:srgbClr val="002060"/>
        </a:solidFill>
        <a:ln w="31750"/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2D9F19E-ED4B-45AC-90E3-F41F81C09D1D}" type="sibTrans" cxnId="{4074FD71-D194-4108-B7A1-D558D6BCDF7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99CE0E8-28B2-4F8A-A49A-56F567471BA9}" type="pres">
      <dgm:prSet presAssocID="{D0C3C52C-D63C-4BA6-ADEA-31F3B5FE877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C1F0C9A-5E87-4BC6-8EDB-B745BECF05EA}" type="pres">
      <dgm:prSet presAssocID="{215ADF74-995B-4969-B8AE-F068E6CAF138}" presName="root1" presStyleCnt="0"/>
      <dgm:spPr/>
    </dgm:pt>
    <dgm:pt modelId="{EC66338E-5A6F-4031-8CB1-41A1E8554F17}" type="pres">
      <dgm:prSet presAssocID="{215ADF74-995B-4969-B8AE-F068E6CAF13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24DFC8-2A30-40A1-BA37-6F61BB17DD61}" type="pres">
      <dgm:prSet presAssocID="{215ADF74-995B-4969-B8AE-F068E6CAF138}" presName="level2hierChild" presStyleCnt="0"/>
      <dgm:spPr/>
    </dgm:pt>
    <dgm:pt modelId="{FF2478B2-F056-452D-B938-AF46FE41B258}" type="pres">
      <dgm:prSet presAssocID="{A57FF3BC-2F54-4E22-BED9-D94A82F61BA6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252F4B1-CF70-47B8-BDBD-003770761BCD}" type="pres">
      <dgm:prSet presAssocID="{A57FF3BC-2F54-4E22-BED9-D94A82F61BA6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B889FA4F-A96B-427D-B2C9-2479CFC3D582}" type="pres">
      <dgm:prSet presAssocID="{82393009-12DE-408B-9A8E-89450FD95603}" presName="root2" presStyleCnt="0"/>
      <dgm:spPr/>
    </dgm:pt>
    <dgm:pt modelId="{0F6F55F3-CF3A-4A5E-8F0C-7A93BBAB8E18}" type="pres">
      <dgm:prSet presAssocID="{82393009-12DE-408B-9A8E-89450FD9560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F6C764-32B6-477B-AB2D-C2D15B8DBF03}" type="pres">
      <dgm:prSet presAssocID="{82393009-12DE-408B-9A8E-89450FD95603}" presName="level3hierChild" presStyleCnt="0"/>
      <dgm:spPr/>
    </dgm:pt>
    <dgm:pt modelId="{4D23A833-0F40-4839-96B5-4FEA92F1F3C0}" type="pres">
      <dgm:prSet presAssocID="{643B9E47-804E-4DC5-B88D-7FD7E8FFA3C7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13E0F548-84B4-4A7F-999F-2784E823AD7A}" type="pres">
      <dgm:prSet presAssocID="{643B9E47-804E-4DC5-B88D-7FD7E8FFA3C7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D479D2DF-8EE9-454C-842E-151F880D125F}" type="pres">
      <dgm:prSet presAssocID="{CB7E80C5-0F70-4453-865E-C8B13791B3F5}" presName="root2" presStyleCnt="0"/>
      <dgm:spPr/>
    </dgm:pt>
    <dgm:pt modelId="{0413EFB6-D20B-4D55-B97E-7185CB3A1527}" type="pres">
      <dgm:prSet presAssocID="{CB7E80C5-0F70-4453-865E-C8B13791B3F5}" presName="LevelTwoTextNode" presStyleLbl="node3" presStyleIdx="0" presStyleCnt="4" custScaleX="10244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319FEC-3383-484B-8836-6599BC30AE11}" type="pres">
      <dgm:prSet presAssocID="{CB7E80C5-0F70-4453-865E-C8B13791B3F5}" presName="level3hierChild" presStyleCnt="0"/>
      <dgm:spPr/>
    </dgm:pt>
    <dgm:pt modelId="{A8F96CE4-845F-4753-A1FF-E4252D65877D}" type="pres">
      <dgm:prSet presAssocID="{7A788719-3259-4753-A2B7-747A3D9AC758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2977BE9B-AB42-4F3E-AEAD-0C37E8458700}" type="pres">
      <dgm:prSet presAssocID="{7A788719-3259-4753-A2B7-747A3D9AC758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19B4D729-775B-46D1-9687-FD456711BB7C}" type="pres">
      <dgm:prSet presAssocID="{F08FAE57-5947-4773-86D5-0C40A91A1C03}" presName="root2" presStyleCnt="0"/>
      <dgm:spPr/>
    </dgm:pt>
    <dgm:pt modelId="{B741BD4C-F05A-4D24-BB82-42BB4A6C80F9}" type="pres">
      <dgm:prSet presAssocID="{F08FAE57-5947-4773-86D5-0C40A91A1C03}" presName="LevelTwoTextNode" presStyleLbl="node3" presStyleIdx="1" presStyleCnt="4" custLinFactNeighborY="281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8464C58-5BC6-4B41-81F3-07BB2B02D1BB}" type="pres">
      <dgm:prSet presAssocID="{F08FAE57-5947-4773-86D5-0C40A91A1C03}" presName="level3hierChild" presStyleCnt="0"/>
      <dgm:spPr/>
    </dgm:pt>
    <dgm:pt modelId="{98627220-A625-4DE4-919E-8EF3402B3608}" type="pres">
      <dgm:prSet presAssocID="{9349A8BB-C2B5-45BE-B11A-F947907F4EDC}" presName="conn2-1" presStyleLbl="parChTrans1D4" presStyleIdx="0" presStyleCnt="17"/>
      <dgm:spPr/>
      <dgm:t>
        <a:bodyPr/>
        <a:lstStyle/>
        <a:p>
          <a:pPr rtl="1"/>
          <a:endParaRPr lang="fa-IR"/>
        </a:p>
      </dgm:t>
    </dgm:pt>
    <dgm:pt modelId="{0CB93743-0602-4B01-82EE-BED03911DE54}" type="pres">
      <dgm:prSet presAssocID="{9349A8BB-C2B5-45BE-B11A-F947907F4EDC}" presName="connTx" presStyleLbl="parChTrans1D4" presStyleIdx="0" presStyleCnt="17"/>
      <dgm:spPr/>
      <dgm:t>
        <a:bodyPr/>
        <a:lstStyle/>
        <a:p>
          <a:pPr rtl="1"/>
          <a:endParaRPr lang="fa-IR"/>
        </a:p>
      </dgm:t>
    </dgm:pt>
    <dgm:pt modelId="{16CCD780-5C19-4BDC-8A75-3011F508E580}" type="pres">
      <dgm:prSet presAssocID="{09D3A5DD-418E-46D4-9A94-A5F78ACE71E1}" presName="root2" presStyleCnt="0"/>
      <dgm:spPr/>
    </dgm:pt>
    <dgm:pt modelId="{09D81DEA-F29D-4A1A-814C-8B05E64816E7}" type="pres">
      <dgm:prSet presAssocID="{09D3A5DD-418E-46D4-9A94-A5F78ACE71E1}" presName="LevelTwoTextNode" presStyleLbl="node4" presStyleIdx="0" presStyleCnt="17" custScaleX="52512" custScaleY="89559" custLinFactNeighborY="390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7C1579-C943-41D3-AD23-59D943AF85DD}" type="pres">
      <dgm:prSet presAssocID="{09D3A5DD-418E-46D4-9A94-A5F78ACE71E1}" presName="level3hierChild" presStyleCnt="0"/>
      <dgm:spPr/>
    </dgm:pt>
    <dgm:pt modelId="{95A2195D-B51B-466C-86D0-D3E7A3397BA5}" type="pres">
      <dgm:prSet presAssocID="{487DAD30-13B4-4AFF-99BA-AA8B44D88364}" presName="conn2-1" presStyleLbl="parChTrans1D4" presStyleIdx="1" presStyleCnt="17"/>
      <dgm:spPr/>
      <dgm:t>
        <a:bodyPr/>
        <a:lstStyle/>
        <a:p>
          <a:pPr rtl="1"/>
          <a:endParaRPr lang="fa-IR"/>
        </a:p>
      </dgm:t>
    </dgm:pt>
    <dgm:pt modelId="{F31D8D4B-FC49-433E-8641-F01E17B98680}" type="pres">
      <dgm:prSet presAssocID="{487DAD30-13B4-4AFF-99BA-AA8B44D88364}" presName="connTx" presStyleLbl="parChTrans1D4" presStyleIdx="1" presStyleCnt="17"/>
      <dgm:spPr/>
      <dgm:t>
        <a:bodyPr/>
        <a:lstStyle/>
        <a:p>
          <a:pPr rtl="1"/>
          <a:endParaRPr lang="fa-IR"/>
        </a:p>
      </dgm:t>
    </dgm:pt>
    <dgm:pt modelId="{70B4C2B1-EA64-4561-BE0A-C8AABEDC2334}" type="pres">
      <dgm:prSet presAssocID="{5E853E72-5039-41E7-BF25-7FF7C31FB953}" presName="root2" presStyleCnt="0"/>
      <dgm:spPr/>
    </dgm:pt>
    <dgm:pt modelId="{963EBF7C-AA56-4249-B25E-F0C8C4CB6B1E}" type="pres">
      <dgm:prSet presAssocID="{5E853E72-5039-41E7-BF25-7FF7C31FB953}" presName="LevelTwoTextNode" presStyleLbl="node4" presStyleIdx="1" presStyleCnt="17" custScaleX="551161" custScaleY="1849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9F7FBA-0C60-4288-8713-1E097BAA3FCB}" type="pres">
      <dgm:prSet presAssocID="{5E853E72-5039-41E7-BF25-7FF7C31FB953}" presName="level3hierChild" presStyleCnt="0"/>
      <dgm:spPr/>
    </dgm:pt>
    <dgm:pt modelId="{A6275854-DBDF-4D45-8D93-EAA7C650C30C}" type="pres">
      <dgm:prSet presAssocID="{52EEDEA8-31C5-43D9-8A95-CBF9FEF7EC10}" presName="conn2-1" presStyleLbl="parChTrans1D4" presStyleIdx="2" presStyleCnt="17"/>
      <dgm:spPr/>
      <dgm:t>
        <a:bodyPr/>
        <a:lstStyle/>
        <a:p>
          <a:pPr rtl="1"/>
          <a:endParaRPr lang="fa-IR"/>
        </a:p>
      </dgm:t>
    </dgm:pt>
    <dgm:pt modelId="{B0FFF6AF-5F8C-41EF-9926-4739C6957CA7}" type="pres">
      <dgm:prSet presAssocID="{52EEDEA8-31C5-43D9-8A95-CBF9FEF7EC10}" presName="connTx" presStyleLbl="parChTrans1D4" presStyleIdx="2" presStyleCnt="17"/>
      <dgm:spPr/>
      <dgm:t>
        <a:bodyPr/>
        <a:lstStyle/>
        <a:p>
          <a:pPr rtl="1"/>
          <a:endParaRPr lang="fa-IR"/>
        </a:p>
      </dgm:t>
    </dgm:pt>
    <dgm:pt modelId="{0D94CC45-D144-4F53-8B1C-FE2C40CDD723}" type="pres">
      <dgm:prSet presAssocID="{742FD58F-C8F6-4A3E-846C-0E4F5F25EF4D}" presName="root2" presStyleCnt="0"/>
      <dgm:spPr/>
    </dgm:pt>
    <dgm:pt modelId="{F08A795A-3F4C-4BCC-94E8-B24FE0724703}" type="pres">
      <dgm:prSet presAssocID="{742FD58F-C8F6-4A3E-846C-0E4F5F25EF4D}" presName="LevelTwoTextNode" presStyleLbl="node4" presStyleIdx="2" presStyleCnt="17" custScaleX="344089" custScaleY="1043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9852CD-95C8-462F-A2BE-B0B1564A3107}" type="pres">
      <dgm:prSet presAssocID="{742FD58F-C8F6-4A3E-846C-0E4F5F25EF4D}" presName="level3hierChild" presStyleCnt="0"/>
      <dgm:spPr/>
    </dgm:pt>
    <dgm:pt modelId="{2A54CFB4-610A-4008-B325-E8177E5E56F7}" type="pres">
      <dgm:prSet presAssocID="{39EE5AE0-E85D-4E59-B7AA-5D3425156398}" presName="conn2-1" presStyleLbl="parChTrans1D4" presStyleIdx="3" presStyleCnt="17"/>
      <dgm:spPr/>
      <dgm:t>
        <a:bodyPr/>
        <a:lstStyle/>
        <a:p>
          <a:pPr rtl="1"/>
          <a:endParaRPr lang="fa-IR"/>
        </a:p>
      </dgm:t>
    </dgm:pt>
    <dgm:pt modelId="{C8C364D5-F08F-403E-ABB8-1359DB8030F7}" type="pres">
      <dgm:prSet presAssocID="{39EE5AE0-E85D-4E59-B7AA-5D3425156398}" presName="connTx" presStyleLbl="parChTrans1D4" presStyleIdx="3" presStyleCnt="17"/>
      <dgm:spPr/>
      <dgm:t>
        <a:bodyPr/>
        <a:lstStyle/>
        <a:p>
          <a:pPr rtl="1"/>
          <a:endParaRPr lang="fa-IR"/>
        </a:p>
      </dgm:t>
    </dgm:pt>
    <dgm:pt modelId="{CE6CBB2D-0DA1-4DE0-94EB-05BB346B6E8F}" type="pres">
      <dgm:prSet presAssocID="{A0F78479-880D-4632-A206-FAFBBDD31A11}" presName="root2" presStyleCnt="0"/>
      <dgm:spPr/>
    </dgm:pt>
    <dgm:pt modelId="{562E29A4-1F69-4759-8FFA-898353AB1BB5}" type="pres">
      <dgm:prSet presAssocID="{A0F78479-880D-4632-A206-FAFBBDD31A11}" presName="LevelTwoTextNode" presStyleLbl="node4" presStyleIdx="3" presStyleCnt="17" custScaleX="344089" custScaleY="1043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A79DD6-F3C7-43C0-A7F6-6F7B5A03E2DC}" type="pres">
      <dgm:prSet presAssocID="{A0F78479-880D-4632-A206-FAFBBDD31A11}" presName="level3hierChild" presStyleCnt="0"/>
      <dgm:spPr/>
    </dgm:pt>
    <dgm:pt modelId="{12504EDC-87F3-4966-B986-B3BC7B31AD84}" type="pres">
      <dgm:prSet presAssocID="{449714C7-31AA-4EA5-8DD8-D675F35EC2A8}" presName="conn2-1" presStyleLbl="parChTrans1D4" presStyleIdx="4" presStyleCnt="17"/>
      <dgm:spPr/>
      <dgm:t>
        <a:bodyPr/>
        <a:lstStyle/>
        <a:p>
          <a:pPr rtl="1"/>
          <a:endParaRPr lang="fa-IR"/>
        </a:p>
      </dgm:t>
    </dgm:pt>
    <dgm:pt modelId="{CCFA689F-581E-4085-94B5-CDAD208F6639}" type="pres">
      <dgm:prSet presAssocID="{449714C7-31AA-4EA5-8DD8-D675F35EC2A8}" presName="connTx" presStyleLbl="parChTrans1D4" presStyleIdx="4" presStyleCnt="17"/>
      <dgm:spPr/>
      <dgm:t>
        <a:bodyPr/>
        <a:lstStyle/>
        <a:p>
          <a:pPr rtl="1"/>
          <a:endParaRPr lang="fa-IR"/>
        </a:p>
      </dgm:t>
    </dgm:pt>
    <dgm:pt modelId="{7FDD3845-1F94-4DA7-A4E5-AADE0EEA6549}" type="pres">
      <dgm:prSet presAssocID="{B7AF57F0-059E-483D-8DF3-EDD16A44E536}" presName="root2" presStyleCnt="0"/>
      <dgm:spPr/>
    </dgm:pt>
    <dgm:pt modelId="{118A2470-AFB2-49EE-8359-73B8A736674F}" type="pres">
      <dgm:prSet presAssocID="{B7AF57F0-059E-483D-8DF3-EDD16A44E536}" presName="LevelTwoTextNode" presStyleLbl="node4" presStyleIdx="4" presStyleCnt="17" custScaleX="52512" custScaleY="89559" custLinFactNeighborY="42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0743F8-88F9-4552-BF89-AA77DD462C23}" type="pres">
      <dgm:prSet presAssocID="{B7AF57F0-059E-483D-8DF3-EDD16A44E536}" presName="level3hierChild" presStyleCnt="0"/>
      <dgm:spPr/>
    </dgm:pt>
    <dgm:pt modelId="{4CF74412-2CC2-4448-A052-205664A744B6}" type="pres">
      <dgm:prSet presAssocID="{795086FF-638E-4B02-B5C5-0084A896C2FE}" presName="conn2-1" presStyleLbl="parChTrans1D4" presStyleIdx="5" presStyleCnt="17" custScaleX="2000000"/>
      <dgm:spPr/>
      <dgm:t>
        <a:bodyPr/>
        <a:lstStyle/>
        <a:p>
          <a:pPr rtl="1"/>
          <a:endParaRPr lang="fa-IR"/>
        </a:p>
      </dgm:t>
    </dgm:pt>
    <dgm:pt modelId="{CB6E2022-E3C3-4127-A43D-C5DC16191423}" type="pres">
      <dgm:prSet presAssocID="{795086FF-638E-4B02-B5C5-0084A896C2FE}" presName="connTx" presStyleLbl="parChTrans1D4" presStyleIdx="5" presStyleCnt="17"/>
      <dgm:spPr/>
      <dgm:t>
        <a:bodyPr/>
        <a:lstStyle/>
        <a:p>
          <a:pPr rtl="1"/>
          <a:endParaRPr lang="fa-IR"/>
        </a:p>
      </dgm:t>
    </dgm:pt>
    <dgm:pt modelId="{3E1A9AA2-C027-4B46-9D75-B60D89010514}" type="pres">
      <dgm:prSet presAssocID="{F175B2B5-F657-4624-BF70-ED420FEAAE81}" presName="root2" presStyleCnt="0"/>
      <dgm:spPr/>
    </dgm:pt>
    <dgm:pt modelId="{9BE43D91-461C-4999-9977-98DF7C583BE0}" type="pres">
      <dgm:prSet presAssocID="{F175B2B5-F657-4624-BF70-ED420FEAAE81}" presName="LevelTwoTextNode" presStyleLbl="node4" presStyleIdx="5" presStyleCnt="17" custScaleX="339265" custScaleY="1829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31BD11-6B76-4EE3-BC24-1AF173ED571D}" type="pres">
      <dgm:prSet presAssocID="{F175B2B5-F657-4624-BF70-ED420FEAAE81}" presName="level3hierChild" presStyleCnt="0"/>
      <dgm:spPr/>
    </dgm:pt>
    <dgm:pt modelId="{98932DFB-A149-4784-B787-04B03CDE6F14}" type="pres">
      <dgm:prSet presAssocID="{8FC18C47-F8D6-47AC-AAFB-22530EFA315B}" presName="conn2-1" presStyleLbl="parChTrans1D4" presStyleIdx="6" presStyleCnt="17" custScaleX="2000000"/>
      <dgm:spPr/>
      <dgm:t>
        <a:bodyPr/>
        <a:lstStyle/>
        <a:p>
          <a:pPr rtl="1"/>
          <a:endParaRPr lang="fa-IR"/>
        </a:p>
      </dgm:t>
    </dgm:pt>
    <dgm:pt modelId="{49A373A4-3EEB-426B-9287-DFD00567B845}" type="pres">
      <dgm:prSet presAssocID="{8FC18C47-F8D6-47AC-AAFB-22530EFA315B}" presName="connTx" presStyleLbl="parChTrans1D4" presStyleIdx="6" presStyleCnt="17"/>
      <dgm:spPr/>
      <dgm:t>
        <a:bodyPr/>
        <a:lstStyle/>
        <a:p>
          <a:pPr rtl="1"/>
          <a:endParaRPr lang="fa-IR"/>
        </a:p>
      </dgm:t>
    </dgm:pt>
    <dgm:pt modelId="{4D2AA6E5-D665-4494-9E00-7D880FCC3A84}" type="pres">
      <dgm:prSet presAssocID="{E392836F-7174-4BAF-B1D1-4B744AFAB724}" presName="root2" presStyleCnt="0"/>
      <dgm:spPr/>
    </dgm:pt>
    <dgm:pt modelId="{898234F7-90E9-4178-A8F7-9C3D2CACBC1E}" type="pres">
      <dgm:prSet presAssocID="{E392836F-7174-4BAF-B1D1-4B744AFAB724}" presName="LevelTwoTextNode" presStyleLbl="node4" presStyleIdx="6" presStyleCnt="17" custScaleX="3392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3339CD-A635-4689-B7EB-EC8F6B1D9644}" type="pres">
      <dgm:prSet presAssocID="{E392836F-7174-4BAF-B1D1-4B744AFAB724}" presName="level3hierChild" presStyleCnt="0"/>
      <dgm:spPr/>
    </dgm:pt>
    <dgm:pt modelId="{11B0CEBC-07FA-4AB2-BA65-F573BA292250}" type="pres">
      <dgm:prSet presAssocID="{8E2A0A5F-410B-46EF-AC43-CCB897127DC9}" presName="conn2-1" presStyleLbl="parChTrans1D4" presStyleIdx="7" presStyleCnt="17"/>
      <dgm:spPr/>
      <dgm:t>
        <a:bodyPr/>
        <a:lstStyle/>
        <a:p>
          <a:pPr rtl="1"/>
          <a:endParaRPr lang="fa-IR"/>
        </a:p>
      </dgm:t>
    </dgm:pt>
    <dgm:pt modelId="{05408CE1-D70F-4CDB-AB10-1B93E0B9F44D}" type="pres">
      <dgm:prSet presAssocID="{8E2A0A5F-410B-46EF-AC43-CCB897127DC9}" presName="connTx" presStyleLbl="parChTrans1D4" presStyleIdx="7" presStyleCnt="17"/>
      <dgm:spPr/>
      <dgm:t>
        <a:bodyPr/>
        <a:lstStyle/>
        <a:p>
          <a:pPr rtl="1"/>
          <a:endParaRPr lang="fa-IR"/>
        </a:p>
      </dgm:t>
    </dgm:pt>
    <dgm:pt modelId="{E812516E-A97D-454F-8913-059E511AA372}" type="pres">
      <dgm:prSet presAssocID="{DF7BED90-DF53-4BEC-8C0F-B45A32C4E89C}" presName="root2" presStyleCnt="0"/>
      <dgm:spPr/>
    </dgm:pt>
    <dgm:pt modelId="{DBB15638-6760-447B-A314-B4EE6A942C1C}" type="pres">
      <dgm:prSet presAssocID="{DF7BED90-DF53-4BEC-8C0F-B45A32C4E89C}" presName="LevelTwoTextNode" presStyleLbl="node4" presStyleIdx="7" presStyleCnt="17" custScaleX="356629" custScaleY="1993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1D7AD3-324A-4436-8A81-3702FAF73CE9}" type="pres">
      <dgm:prSet presAssocID="{DF7BED90-DF53-4BEC-8C0F-B45A32C4E89C}" presName="level3hierChild" presStyleCnt="0"/>
      <dgm:spPr/>
    </dgm:pt>
    <dgm:pt modelId="{E0015778-19AD-40D5-9728-5032A4AC7884}" type="pres">
      <dgm:prSet presAssocID="{1AC42D5B-E46C-4F13-AB4D-80968EB58099}" presName="conn2-1" presStyleLbl="parChTrans1D4" presStyleIdx="8" presStyleCnt="17" custScaleX="2000000"/>
      <dgm:spPr/>
      <dgm:t>
        <a:bodyPr/>
        <a:lstStyle/>
        <a:p>
          <a:pPr rtl="1"/>
          <a:endParaRPr lang="fa-IR"/>
        </a:p>
      </dgm:t>
    </dgm:pt>
    <dgm:pt modelId="{87A2A52A-2CD8-40EC-8121-EF6B06CA69BF}" type="pres">
      <dgm:prSet presAssocID="{1AC42D5B-E46C-4F13-AB4D-80968EB58099}" presName="connTx" presStyleLbl="parChTrans1D4" presStyleIdx="8" presStyleCnt="17"/>
      <dgm:spPr/>
      <dgm:t>
        <a:bodyPr/>
        <a:lstStyle/>
        <a:p>
          <a:pPr rtl="1"/>
          <a:endParaRPr lang="fa-IR"/>
        </a:p>
      </dgm:t>
    </dgm:pt>
    <dgm:pt modelId="{DB201032-E5FB-4B98-ACCC-CF96B0EE70F5}" type="pres">
      <dgm:prSet presAssocID="{808182C5-78DB-49C5-BC98-944AD5533408}" presName="root2" presStyleCnt="0"/>
      <dgm:spPr/>
    </dgm:pt>
    <dgm:pt modelId="{B7B6EB3C-B1A1-4409-BC29-5D3318546B5E}" type="pres">
      <dgm:prSet presAssocID="{808182C5-78DB-49C5-BC98-944AD5533408}" presName="LevelTwoTextNode" presStyleLbl="node4" presStyleIdx="8" presStyleCnt="17" custScaleX="3392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DB4F122-8F7A-483E-8B94-25E839DD51C8}" type="pres">
      <dgm:prSet presAssocID="{808182C5-78DB-49C5-BC98-944AD5533408}" presName="level3hierChild" presStyleCnt="0"/>
      <dgm:spPr/>
    </dgm:pt>
    <dgm:pt modelId="{605216D5-7A1F-4E9B-839D-F60E1B42C43E}" type="pres">
      <dgm:prSet presAssocID="{436531E8-1C13-4207-BDEB-93F87F5288BC}" presName="conn2-1" presStyleLbl="parChTrans1D4" presStyleIdx="9" presStyleCnt="17"/>
      <dgm:spPr/>
      <dgm:t>
        <a:bodyPr/>
        <a:lstStyle/>
        <a:p>
          <a:pPr rtl="1"/>
          <a:endParaRPr lang="fa-IR"/>
        </a:p>
      </dgm:t>
    </dgm:pt>
    <dgm:pt modelId="{389EAB44-2064-4EA9-9BBB-D16C7F979588}" type="pres">
      <dgm:prSet presAssocID="{436531E8-1C13-4207-BDEB-93F87F5288BC}" presName="connTx" presStyleLbl="parChTrans1D4" presStyleIdx="9" presStyleCnt="17"/>
      <dgm:spPr/>
      <dgm:t>
        <a:bodyPr/>
        <a:lstStyle/>
        <a:p>
          <a:pPr rtl="1"/>
          <a:endParaRPr lang="fa-IR"/>
        </a:p>
      </dgm:t>
    </dgm:pt>
    <dgm:pt modelId="{6F4E8957-86CF-4D56-AC87-E58644289174}" type="pres">
      <dgm:prSet presAssocID="{235F1AFE-FA9B-449C-963C-2660B45FC1B7}" presName="root2" presStyleCnt="0"/>
      <dgm:spPr/>
    </dgm:pt>
    <dgm:pt modelId="{EE6CF4BD-2855-4C48-BA7E-DE9A78005E67}" type="pres">
      <dgm:prSet presAssocID="{235F1AFE-FA9B-449C-963C-2660B45FC1B7}" presName="LevelTwoTextNode" presStyleLbl="node4" presStyleIdx="9" presStyleCnt="17" custScaleX="52512" custScaleY="89559" custLinFactNeighborY="750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57D1A6-A6F6-4B6D-8C84-E7208885FA28}" type="pres">
      <dgm:prSet presAssocID="{235F1AFE-FA9B-449C-963C-2660B45FC1B7}" presName="level3hierChild" presStyleCnt="0"/>
      <dgm:spPr/>
    </dgm:pt>
    <dgm:pt modelId="{B94B707A-0F4F-44B9-A939-41C986757AB5}" type="pres">
      <dgm:prSet presAssocID="{26D067D3-F2BA-44E4-AE56-7153E205DB70}" presName="conn2-1" presStyleLbl="parChTrans1D4" presStyleIdx="10" presStyleCnt="17"/>
      <dgm:spPr/>
      <dgm:t>
        <a:bodyPr/>
        <a:lstStyle/>
        <a:p>
          <a:pPr rtl="1"/>
          <a:endParaRPr lang="fa-IR"/>
        </a:p>
      </dgm:t>
    </dgm:pt>
    <dgm:pt modelId="{4546AE42-4658-4E5A-B2E6-897E2F5B0481}" type="pres">
      <dgm:prSet presAssocID="{26D067D3-F2BA-44E4-AE56-7153E205DB70}" presName="connTx" presStyleLbl="parChTrans1D4" presStyleIdx="10" presStyleCnt="17"/>
      <dgm:spPr/>
      <dgm:t>
        <a:bodyPr/>
        <a:lstStyle/>
        <a:p>
          <a:pPr rtl="1"/>
          <a:endParaRPr lang="fa-IR"/>
        </a:p>
      </dgm:t>
    </dgm:pt>
    <dgm:pt modelId="{9F21B7D9-8B31-4C00-9061-61265A2D5849}" type="pres">
      <dgm:prSet presAssocID="{117EF9E5-B368-4D21-841B-D8BB2B51519F}" presName="root2" presStyleCnt="0"/>
      <dgm:spPr/>
    </dgm:pt>
    <dgm:pt modelId="{2A46C121-78A4-4DD8-BB85-1265D8EA37AF}" type="pres">
      <dgm:prSet presAssocID="{117EF9E5-B368-4D21-841B-D8BB2B51519F}" presName="LevelTwoTextNode" presStyleLbl="node4" presStyleIdx="10" presStyleCnt="17" custScaleX="776392" custScaleY="2152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CF41453-88F8-4DC4-BE71-0438D4EE2E59}" type="pres">
      <dgm:prSet presAssocID="{117EF9E5-B368-4D21-841B-D8BB2B51519F}" presName="level3hierChild" presStyleCnt="0"/>
      <dgm:spPr/>
    </dgm:pt>
    <dgm:pt modelId="{4112F6B9-B880-4A23-A0AF-7B0E81DBE6E9}" type="pres">
      <dgm:prSet presAssocID="{6CD7054E-5747-4723-A5DF-57268DB89EC4}" presName="conn2-1" presStyleLbl="parChTrans1D4" presStyleIdx="11" presStyleCnt="17"/>
      <dgm:spPr/>
      <dgm:t>
        <a:bodyPr/>
        <a:lstStyle/>
        <a:p>
          <a:pPr rtl="1"/>
          <a:endParaRPr lang="fa-IR"/>
        </a:p>
      </dgm:t>
    </dgm:pt>
    <dgm:pt modelId="{AF3CDC19-0432-4E49-8DE7-A0788D0DAA94}" type="pres">
      <dgm:prSet presAssocID="{6CD7054E-5747-4723-A5DF-57268DB89EC4}" presName="connTx" presStyleLbl="parChTrans1D4" presStyleIdx="11" presStyleCnt="17"/>
      <dgm:spPr/>
      <dgm:t>
        <a:bodyPr/>
        <a:lstStyle/>
        <a:p>
          <a:pPr rtl="1"/>
          <a:endParaRPr lang="fa-IR"/>
        </a:p>
      </dgm:t>
    </dgm:pt>
    <dgm:pt modelId="{3EEB6CAA-41AD-45A9-A28F-C836FD1DDEEF}" type="pres">
      <dgm:prSet presAssocID="{B28212BF-D6BB-437D-980C-BDCA62D337FA}" presName="root2" presStyleCnt="0"/>
      <dgm:spPr/>
    </dgm:pt>
    <dgm:pt modelId="{725A1E34-3357-4C48-BEDE-04BFDF445CF8}" type="pres">
      <dgm:prSet presAssocID="{B28212BF-D6BB-437D-980C-BDCA62D337FA}" presName="LevelTwoTextNode" presStyleLbl="node4" presStyleIdx="11" presStyleCnt="17" custScaleX="4766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E705D8-281F-49B8-9987-EF0771B0693B}" type="pres">
      <dgm:prSet presAssocID="{B28212BF-D6BB-437D-980C-BDCA62D337FA}" presName="level3hierChild" presStyleCnt="0"/>
      <dgm:spPr/>
    </dgm:pt>
    <dgm:pt modelId="{34B52DD9-7878-4768-BA35-11AA73627449}" type="pres">
      <dgm:prSet presAssocID="{E862C3E0-067A-4EFA-A0B5-57CC119A82F4}" presName="conn2-1" presStyleLbl="parChTrans1D4" presStyleIdx="12" presStyleCnt="17"/>
      <dgm:spPr/>
      <dgm:t>
        <a:bodyPr/>
        <a:lstStyle/>
        <a:p>
          <a:pPr rtl="1"/>
          <a:endParaRPr lang="fa-IR"/>
        </a:p>
      </dgm:t>
    </dgm:pt>
    <dgm:pt modelId="{D26A4BE4-3032-4FBB-A73F-00E7AEF5E3FA}" type="pres">
      <dgm:prSet presAssocID="{E862C3E0-067A-4EFA-A0B5-57CC119A82F4}" presName="connTx" presStyleLbl="parChTrans1D4" presStyleIdx="12" presStyleCnt="17"/>
      <dgm:spPr/>
      <dgm:t>
        <a:bodyPr/>
        <a:lstStyle/>
        <a:p>
          <a:pPr rtl="1"/>
          <a:endParaRPr lang="fa-IR"/>
        </a:p>
      </dgm:t>
    </dgm:pt>
    <dgm:pt modelId="{3B7A17EB-58F0-4E9D-8683-450E6287F3CE}" type="pres">
      <dgm:prSet presAssocID="{AFF1E10F-5767-41FE-85DB-5D494430DC53}" presName="root2" presStyleCnt="0"/>
      <dgm:spPr/>
    </dgm:pt>
    <dgm:pt modelId="{FDE65871-D884-40B8-9FCB-6F3FC0B9FE22}" type="pres">
      <dgm:prSet presAssocID="{AFF1E10F-5767-41FE-85DB-5D494430DC53}" presName="LevelTwoTextNode" presStyleLbl="node4" presStyleIdx="12" presStyleCnt="17" custScaleX="304143" custScaleY="1707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49FF0E-9BC9-4673-934A-8D31ADDFBC45}" type="pres">
      <dgm:prSet presAssocID="{AFF1E10F-5767-41FE-85DB-5D494430DC53}" presName="level3hierChild" presStyleCnt="0"/>
      <dgm:spPr/>
    </dgm:pt>
    <dgm:pt modelId="{D0BDDC4A-0F91-42AA-B7BE-41C36123C202}" type="pres">
      <dgm:prSet presAssocID="{D16A8CD9-5230-4886-9E2E-D5E176B7161E}" presName="conn2-1" presStyleLbl="parChTrans1D4" presStyleIdx="13" presStyleCnt="17"/>
      <dgm:spPr/>
      <dgm:t>
        <a:bodyPr/>
        <a:lstStyle/>
        <a:p>
          <a:pPr rtl="1"/>
          <a:endParaRPr lang="fa-IR"/>
        </a:p>
      </dgm:t>
    </dgm:pt>
    <dgm:pt modelId="{6B1CF11E-B17A-4570-9858-28C9EB34286C}" type="pres">
      <dgm:prSet presAssocID="{D16A8CD9-5230-4886-9E2E-D5E176B7161E}" presName="connTx" presStyleLbl="parChTrans1D4" presStyleIdx="13" presStyleCnt="17"/>
      <dgm:spPr/>
      <dgm:t>
        <a:bodyPr/>
        <a:lstStyle/>
        <a:p>
          <a:pPr rtl="1"/>
          <a:endParaRPr lang="fa-IR"/>
        </a:p>
      </dgm:t>
    </dgm:pt>
    <dgm:pt modelId="{F37CDEDE-6DDF-4EFA-B7C1-3C41A1040EEB}" type="pres">
      <dgm:prSet presAssocID="{7F737E68-33EE-4608-B852-8490AFC1C866}" presName="root2" presStyleCnt="0"/>
      <dgm:spPr/>
    </dgm:pt>
    <dgm:pt modelId="{117ADBB7-8C6D-440B-A5BA-42EB55A4A245}" type="pres">
      <dgm:prSet presAssocID="{7F737E68-33EE-4608-B852-8490AFC1C866}" presName="LevelTwoTextNode" presStyleLbl="node4" presStyleIdx="13" presStyleCnt="17" custScaleX="4766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2B5CA8-B2A6-4FC0-8CAF-50307F361A3F}" type="pres">
      <dgm:prSet presAssocID="{7F737E68-33EE-4608-B852-8490AFC1C866}" presName="level3hierChild" presStyleCnt="0"/>
      <dgm:spPr/>
    </dgm:pt>
    <dgm:pt modelId="{EDB53198-E393-4E08-8CCF-7CA721B7E638}" type="pres">
      <dgm:prSet presAssocID="{8EBDA1E5-E443-4460-993B-E2E0DAF2EBA8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918E25F7-FC11-4207-8C42-07865278ACF9}" type="pres">
      <dgm:prSet presAssocID="{8EBDA1E5-E443-4460-993B-E2E0DAF2EBA8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C5D2D63A-6634-444B-AE1C-8695B332CE3C}" type="pres">
      <dgm:prSet presAssocID="{77F876E8-CB8C-4A35-A932-E57F4FB51090}" presName="root2" presStyleCnt="0"/>
      <dgm:spPr/>
    </dgm:pt>
    <dgm:pt modelId="{2549E0A6-62A9-49FD-A60F-6C92D9453144}" type="pres">
      <dgm:prSet presAssocID="{77F876E8-CB8C-4A35-A932-E57F4FB5109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F3BB43-A878-4602-9CF1-C9747FA6065D}" type="pres">
      <dgm:prSet presAssocID="{77F876E8-CB8C-4A35-A932-E57F4FB51090}" presName="level3hierChild" presStyleCnt="0"/>
      <dgm:spPr/>
    </dgm:pt>
    <dgm:pt modelId="{65272493-F84F-4355-85AE-FC77C746069D}" type="pres">
      <dgm:prSet presAssocID="{BE308D41-D940-442E-A898-C8156417AC1C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067F5547-A020-4ACF-88B6-71969903287B}" type="pres">
      <dgm:prSet presAssocID="{BE308D41-D940-442E-A898-C8156417AC1C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29D25E06-A20D-4071-ABEB-77120945A862}" type="pres">
      <dgm:prSet presAssocID="{915ADBDB-7C62-49E2-99B2-65C96E0536B1}" presName="root2" presStyleCnt="0"/>
      <dgm:spPr/>
    </dgm:pt>
    <dgm:pt modelId="{367C7DB0-8D23-4241-B377-D7E1C68ADDEE}" type="pres">
      <dgm:prSet presAssocID="{915ADBDB-7C62-49E2-99B2-65C96E0536B1}" presName="LevelTwoTextNode" presStyleLbl="node3" presStyleIdx="2" presStyleCnt="4" custScaleX="67859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EE1DC0-73C7-47F2-A8A3-DB91AC6D2B04}" type="pres">
      <dgm:prSet presAssocID="{915ADBDB-7C62-49E2-99B2-65C96E0536B1}" presName="level3hierChild" presStyleCnt="0"/>
      <dgm:spPr/>
    </dgm:pt>
    <dgm:pt modelId="{F0915233-FBDA-4A71-BF48-24FCE93ABE87}" type="pres">
      <dgm:prSet presAssocID="{F8DFB700-DE9F-4B88-8046-5E5CED67891C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A5504D11-0789-463D-8593-F84BDE187B61}" type="pres">
      <dgm:prSet presAssocID="{F8DFB700-DE9F-4B88-8046-5E5CED67891C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A2836590-933D-4457-9424-4644D0ACFC39}" type="pres">
      <dgm:prSet presAssocID="{54BC8E55-A050-4CBC-B526-6B1A5902141B}" presName="root2" presStyleCnt="0"/>
      <dgm:spPr/>
    </dgm:pt>
    <dgm:pt modelId="{DCB4F4A6-92B1-4FFF-ADB9-3A270B41E1E3}" type="pres">
      <dgm:prSet presAssocID="{54BC8E55-A050-4CBC-B526-6B1A5902141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E1DD7FA-D561-4D84-A3D7-8167160F06CF}" type="pres">
      <dgm:prSet presAssocID="{54BC8E55-A050-4CBC-B526-6B1A5902141B}" presName="level3hierChild" presStyleCnt="0"/>
      <dgm:spPr/>
    </dgm:pt>
    <dgm:pt modelId="{FCE93BDF-BB12-4635-A811-BA25F6B2DE62}" type="pres">
      <dgm:prSet presAssocID="{06D70785-E246-4751-8332-E2AAA7E46A0D}" presName="conn2-1" presStyleLbl="parChTrans1D4" presStyleIdx="14" presStyleCnt="17"/>
      <dgm:spPr/>
      <dgm:t>
        <a:bodyPr/>
        <a:lstStyle/>
        <a:p>
          <a:pPr rtl="1"/>
          <a:endParaRPr lang="fa-IR"/>
        </a:p>
      </dgm:t>
    </dgm:pt>
    <dgm:pt modelId="{081DE985-977E-4368-8168-28579445658F}" type="pres">
      <dgm:prSet presAssocID="{06D70785-E246-4751-8332-E2AAA7E46A0D}" presName="connTx" presStyleLbl="parChTrans1D4" presStyleIdx="14" presStyleCnt="17"/>
      <dgm:spPr/>
      <dgm:t>
        <a:bodyPr/>
        <a:lstStyle/>
        <a:p>
          <a:pPr rtl="1"/>
          <a:endParaRPr lang="fa-IR"/>
        </a:p>
      </dgm:t>
    </dgm:pt>
    <dgm:pt modelId="{9F973C45-E4FD-495F-ADF4-0A850F8D98C9}" type="pres">
      <dgm:prSet presAssocID="{5DF60BCA-E3F0-4EF9-AD68-87C0D6BE9A51}" presName="root2" presStyleCnt="0"/>
      <dgm:spPr/>
    </dgm:pt>
    <dgm:pt modelId="{DC2C7636-261E-4BFE-9536-A8EE76EBCB61}" type="pres">
      <dgm:prSet presAssocID="{5DF60BCA-E3F0-4EF9-AD68-87C0D6BE9A51}" presName="LevelTwoTextNode" presStyleLbl="node4" presStyleIdx="14" presStyleCnt="17" custScaleX="866166" custScaleY="1102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2D0B7E-7B93-4C1C-9D5C-3F0D77E72FEE}" type="pres">
      <dgm:prSet presAssocID="{5DF60BCA-E3F0-4EF9-AD68-87C0D6BE9A51}" presName="level3hierChild" presStyleCnt="0"/>
      <dgm:spPr/>
    </dgm:pt>
    <dgm:pt modelId="{C00F0496-7100-4C3B-A8C2-D3D1F041A98D}" type="pres">
      <dgm:prSet presAssocID="{1B13927D-7DDB-4E93-9ED5-9944AB1D31B2}" presName="conn2-1" presStyleLbl="parChTrans1D4" presStyleIdx="15" presStyleCnt="17"/>
      <dgm:spPr/>
      <dgm:t>
        <a:bodyPr/>
        <a:lstStyle/>
        <a:p>
          <a:pPr rtl="1"/>
          <a:endParaRPr lang="fa-IR"/>
        </a:p>
      </dgm:t>
    </dgm:pt>
    <dgm:pt modelId="{5D57AAA1-79D5-451F-A57E-956BD2C3702D}" type="pres">
      <dgm:prSet presAssocID="{1B13927D-7DDB-4E93-9ED5-9944AB1D31B2}" presName="connTx" presStyleLbl="parChTrans1D4" presStyleIdx="15" presStyleCnt="17"/>
      <dgm:spPr/>
      <dgm:t>
        <a:bodyPr/>
        <a:lstStyle/>
        <a:p>
          <a:pPr rtl="1"/>
          <a:endParaRPr lang="fa-IR"/>
        </a:p>
      </dgm:t>
    </dgm:pt>
    <dgm:pt modelId="{9F52D8E8-E497-40C7-B8C1-B9D305846684}" type="pres">
      <dgm:prSet presAssocID="{CF653582-73B3-4987-BCE1-A230CBC828AB}" presName="root2" presStyleCnt="0"/>
      <dgm:spPr/>
    </dgm:pt>
    <dgm:pt modelId="{96EAA44B-D600-4161-9D71-D0B04623E3CE}" type="pres">
      <dgm:prSet presAssocID="{CF653582-73B3-4987-BCE1-A230CBC828AB}" presName="LevelTwoTextNode" presStyleLbl="node4" presStyleIdx="15" presStyleCnt="17" custScaleX="3199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9092FF-D969-4576-9A2C-3B3CFBDDBF6E}" type="pres">
      <dgm:prSet presAssocID="{CF653582-73B3-4987-BCE1-A230CBC828AB}" presName="level3hierChild" presStyleCnt="0"/>
      <dgm:spPr/>
    </dgm:pt>
    <dgm:pt modelId="{721337B4-3F91-4D06-AE77-20519A6C03FB}" type="pres">
      <dgm:prSet presAssocID="{E0BEDBE7-7022-4F49-A2EF-1ED50C3726BE}" presName="conn2-1" presStyleLbl="parChTrans1D4" presStyleIdx="16" presStyleCnt="17"/>
      <dgm:spPr/>
      <dgm:t>
        <a:bodyPr/>
        <a:lstStyle/>
        <a:p>
          <a:pPr rtl="1"/>
          <a:endParaRPr lang="fa-IR"/>
        </a:p>
      </dgm:t>
    </dgm:pt>
    <dgm:pt modelId="{53417DE0-6C81-49E6-8770-300FBDEE1EDE}" type="pres">
      <dgm:prSet presAssocID="{E0BEDBE7-7022-4F49-A2EF-1ED50C3726BE}" presName="connTx" presStyleLbl="parChTrans1D4" presStyleIdx="16" presStyleCnt="17"/>
      <dgm:spPr/>
      <dgm:t>
        <a:bodyPr/>
        <a:lstStyle/>
        <a:p>
          <a:pPr rtl="1"/>
          <a:endParaRPr lang="fa-IR"/>
        </a:p>
      </dgm:t>
    </dgm:pt>
    <dgm:pt modelId="{251A74C7-8881-4EA3-A811-81A7570B4800}" type="pres">
      <dgm:prSet presAssocID="{525FDA7F-B08B-48D4-8C77-D3EA6A65927E}" presName="root2" presStyleCnt="0"/>
      <dgm:spPr/>
    </dgm:pt>
    <dgm:pt modelId="{7F6D761F-9E2F-4EC1-86C4-8857839CF0B2}" type="pres">
      <dgm:prSet presAssocID="{525FDA7F-B08B-48D4-8C77-D3EA6A65927E}" presName="LevelTwoTextNode" presStyleLbl="node4" presStyleIdx="16" presStyleCnt="17" custScaleX="3199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8659CA-04CF-4B97-A9CE-DBDA1AFB53BF}" type="pres">
      <dgm:prSet presAssocID="{525FDA7F-B08B-48D4-8C77-D3EA6A65927E}" presName="level3hierChild" presStyleCnt="0"/>
      <dgm:spPr/>
    </dgm:pt>
  </dgm:ptLst>
  <dgm:cxnLst>
    <dgm:cxn modelId="{0C7A891B-C3C0-4C1F-8FEE-1CB30B60FD17}" type="presOf" srcId="{F8DFB700-DE9F-4B88-8046-5E5CED67891C}" destId="{F0915233-FBDA-4A71-BF48-24FCE93ABE87}" srcOrd="0" destOrd="0" presId="urn:microsoft.com/office/officeart/2005/8/layout/hierarchy2"/>
    <dgm:cxn modelId="{F192FC03-8F14-4C52-8FA3-FA68B4DBC0BB}" srcId="{D0C3C52C-D63C-4BA6-ADEA-31F3B5FE8779}" destId="{215ADF74-995B-4969-B8AE-F068E6CAF138}" srcOrd="0" destOrd="0" parTransId="{E091202E-065E-4CDC-AF41-92795150B209}" sibTransId="{2DB37AA3-D2E7-4606-93B2-94E1420C8BAA}"/>
    <dgm:cxn modelId="{79D72CFF-A4C2-45FA-B7AA-1AB6D9264BB1}" type="presOf" srcId="{26D067D3-F2BA-44E4-AE56-7153E205DB70}" destId="{B94B707A-0F4F-44B9-A939-41C986757AB5}" srcOrd="0" destOrd="0" presId="urn:microsoft.com/office/officeart/2005/8/layout/hierarchy2"/>
    <dgm:cxn modelId="{A9AD85AA-5628-4BFD-B675-1F9EFBE173B5}" type="presOf" srcId="{436531E8-1C13-4207-BDEB-93F87F5288BC}" destId="{389EAB44-2064-4EA9-9BBB-D16C7F979588}" srcOrd="1" destOrd="0" presId="urn:microsoft.com/office/officeart/2005/8/layout/hierarchy2"/>
    <dgm:cxn modelId="{3E64952E-5463-421C-8AEC-BD511EDEF85C}" type="presOf" srcId="{54BC8E55-A050-4CBC-B526-6B1A5902141B}" destId="{DCB4F4A6-92B1-4FFF-ADB9-3A270B41E1E3}" srcOrd="0" destOrd="0" presId="urn:microsoft.com/office/officeart/2005/8/layout/hierarchy2"/>
    <dgm:cxn modelId="{456A4060-7E6C-4A0F-B53D-30989F3D93A1}" type="presOf" srcId="{795086FF-638E-4B02-B5C5-0084A896C2FE}" destId="{4CF74412-2CC2-4448-A052-205664A744B6}" srcOrd="0" destOrd="0" presId="urn:microsoft.com/office/officeart/2005/8/layout/hierarchy2"/>
    <dgm:cxn modelId="{990EBABC-B52A-4881-A88C-CEEABA62911D}" type="presOf" srcId="{643B9E47-804E-4DC5-B88D-7FD7E8FFA3C7}" destId="{4D23A833-0F40-4839-96B5-4FEA92F1F3C0}" srcOrd="0" destOrd="0" presId="urn:microsoft.com/office/officeart/2005/8/layout/hierarchy2"/>
    <dgm:cxn modelId="{CF4DE9E0-4DEA-4E9F-A3A0-48FE2F9FA85C}" type="presOf" srcId="{8E2A0A5F-410B-46EF-AC43-CCB897127DC9}" destId="{11B0CEBC-07FA-4AB2-BA65-F573BA292250}" srcOrd="0" destOrd="0" presId="urn:microsoft.com/office/officeart/2005/8/layout/hierarchy2"/>
    <dgm:cxn modelId="{F1E6FDA0-B6C8-4BEA-B2D4-BBC45F5D428B}" type="presOf" srcId="{E0BEDBE7-7022-4F49-A2EF-1ED50C3726BE}" destId="{53417DE0-6C81-49E6-8770-300FBDEE1EDE}" srcOrd="1" destOrd="0" presId="urn:microsoft.com/office/officeart/2005/8/layout/hierarchy2"/>
    <dgm:cxn modelId="{434B973E-4D44-49AC-BA84-798632A91AEF}" type="presOf" srcId="{643B9E47-804E-4DC5-B88D-7FD7E8FFA3C7}" destId="{13E0F548-84B4-4A7F-999F-2784E823AD7A}" srcOrd="1" destOrd="0" presId="urn:microsoft.com/office/officeart/2005/8/layout/hierarchy2"/>
    <dgm:cxn modelId="{1D02D2BA-FDA5-4F41-9505-9CD751C5CD23}" type="presOf" srcId="{5DF60BCA-E3F0-4EF9-AD68-87C0D6BE9A51}" destId="{DC2C7636-261E-4BFE-9536-A8EE76EBCB61}" srcOrd="0" destOrd="0" presId="urn:microsoft.com/office/officeart/2005/8/layout/hierarchy2"/>
    <dgm:cxn modelId="{65C0C86E-4B93-4E6E-84AA-CAF6F86B2567}" srcId="{54BC8E55-A050-4CBC-B526-6B1A5902141B}" destId="{5DF60BCA-E3F0-4EF9-AD68-87C0D6BE9A51}" srcOrd="0" destOrd="0" parTransId="{06D70785-E246-4751-8332-E2AAA7E46A0D}" sibTransId="{84076DE7-749D-493A-A7EB-05E9BE12EAA6}"/>
    <dgm:cxn modelId="{54A8D554-644F-4FE5-B530-07B969119773}" srcId="{77F876E8-CB8C-4A35-A932-E57F4FB51090}" destId="{915ADBDB-7C62-49E2-99B2-65C96E0536B1}" srcOrd="0" destOrd="0" parTransId="{BE308D41-D940-442E-A898-C8156417AC1C}" sibTransId="{84889A24-43F1-49CE-8B36-750CB59A462D}"/>
    <dgm:cxn modelId="{941CF8FA-823A-4B1F-B943-6278747E3A03}" srcId="{235F1AFE-FA9B-449C-963C-2660B45FC1B7}" destId="{117EF9E5-B368-4D21-841B-D8BB2B51519F}" srcOrd="0" destOrd="0" parTransId="{26D067D3-F2BA-44E4-AE56-7153E205DB70}" sibTransId="{E7965AA9-52A4-40A8-AA1F-96D8006B7689}"/>
    <dgm:cxn modelId="{41F4C116-72FE-4E07-A14D-26BF3EFAA248}" type="presOf" srcId="{742FD58F-C8F6-4A3E-846C-0E4F5F25EF4D}" destId="{F08A795A-3F4C-4BCC-94E8-B24FE0724703}" srcOrd="0" destOrd="0" presId="urn:microsoft.com/office/officeart/2005/8/layout/hierarchy2"/>
    <dgm:cxn modelId="{B5DEB133-F4AF-4B71-B04D-A5D6AAFB4649}" type="presOf" srcId="{CB7E80C5-0F70-4453-865E-C8B13791B3F5}" destId="{0413EFB6-D20B-4D55-B97E-7185CB3A1527}" srcOrd="0" destOrd="0" presId="urn:microsoft.com/office/officeart/2005/8/layout/hierarchy2"/>
    <dgm:cxn modelId="{EA2A2F5E-88BD-4732-8FA3-5025450354C6}" srcId="{F08FAE57-5947-4773-86D5-0C40A91A1C03}" destId="{B7AF57F0-059E-483D-8DF3-EDD16A44E536}" srcOrd="1" destOrd="0" parTransId="{449714C7-31AA-4EA5-8DD8-D675F35EC2A8}" sibTransId="{3DF46EDF-51F1-439F-BCAF-DB5297977E1F}"/>
    <dgm:cxn modelId="{2EE2030B-F87C-4BA4-9D0C-AB04BB8F830C}" srcId="{E392836F-7174-4BAF-B1D1-4B744AFAB724}" destId="{DF7BED90-DF53-4BEC-8C0F-B45A32C4E89C}" srcOrd="0" destOrd="0" parTransId="{8E2A0A5F-410B-46EF-AC43-CCB897127DC9}" sibTransId="{6A11757A-D67E-44D0-8D20-310E5A7F1BB8}"/>
    <dgm:cxn modelId="{26979E84-AB7E-4B25-AF80-965F1DE8143A}" type="presOf" srcId="{CF653582-73B3-4987-BCE1-A230CBC828AB}" destId="{96EAA44B-D600-4161-9D71-D0B04623E3CE}" srcOrd="0" destOrd="0" presId="urn:microsoft.com/office/officeart/2005/8/layout/hierarchy2"/>
    <dgm:cxn modelId="{C2FDAD6B-42A4-4045-B3A9-EA84AADFC70E}" type="presOf" srcId="{1B13927D-7DDB-4E93-9ED5-9944AB1D31B2}" destId="{5D57AAA1-79D5-451F-A57E-956BD2C3702D}" srcOrd="1" destOrd="0" presId="urn:microsoft.com/office/officeart/2005/8/layout/hierarchy2"/>
    <dgm:cxn modelId="{E915B7E1-31EA-428C-A7EB-FA97F193F00D}" type="presOf" srcId="{449714C7-31AA-4EA5-8DD8-D675F35EC2A8}" destId="{CCFA689F-581E-4085-94B5-CDAD208F6639}" srcOrd="1" destOrd="0" presId="urn:microsoft.com/office/officeart/2005/8/layout/hierarchy2"/>
    <dgm:cxn modelId="{E28165B3-A39C-44E0-8E97-5BFA2F88AA6E}" srcId="{B7AF57F0-059E-483D-8DF3-EDD16A44E536}" destId="{F175B2B5-F657-4624-BF70-ED420FEAAE81}" srcOrd="0" destOrd="0" parTransId="{795086FF-638E-4B02-B5C5-0084A896C2FE}" sibTransId="{F8BBAC20-FEA3-499B-B072-ABC2042A1058}"/>
    <dgm:cxn modelId="{4074FD71-D194-4108-B7A1-D558D6BCDF73}" srcId="{54BC8E55-A050-4CBC-B526-6B1A5902141B}" destId="{525FDA7F-B08B-48D4-8C77-D3EA6A65927E}" srcOrd="2" destOrd="0" parTransId="{E0BEDBE7-7022-4F49-A2EF-1ED50C3726BE}" sibTransId="{D2D9F19E-ED4B-45AC-90E3-F41F81C09D1D}"/>
    <dgm:cxn modelId="{63C566DB-E831-4AE4-AFBC-7D1B60F30F8E}" type="presOf" srcId="{7A788719-3259-4753-A2B7-747A3D9AC758}" destId="{2977BE9B-AB42-4F3E-AEAD-0C37E8458700}" srcOrd="1" destOrd="0" presId="urn:microsoft.com/office/officeart/2005/8/layout/hierarchy2"/>
    <dgm:cxn modelId="{A05B09F3-9003-4487-84AC-0C32F2952D4D}" type="presOf" srcId="{8FC18C47-F8D6-47AC-AAFB-22530EFA315B}" destId="{98932DFB-A149-4784-B787-04B03CDE6F14}" srcOrd="0" destOrd="0" presId="urn:microsoft.com/office/officeart/2005/8/layout/hierarchy2"/>
    <dgm:cxn modelId="{79122479-5514-4D3F-B9D8-4FD02158E8D2}" srcId="{B28212BF-D6BB-437D-980C-BDCA62D337FA}" destId="{AFF1E10F-5767-41FE-85DB-5D494430DC53}" srcOrd="0" destOrd="0" parTransId="{E862C3E0-067A-4EFA-A0B5-57CC119A82F4}" sibTransId="{32DB2F3D-6156-4FBD-855E-109BD74BB2F7}"/>
    <dgm:cxn modelId="{38079EF9-E25F-4F58-BAA6-96AD2F4A3439}" type="presOf" srcId="{06D70785-E246-4751-8332-E2AAA7E46A0D}" destId="{FCE93BDF-BB12-4635-A811-BA25F6B2DE62}" srcOrd="0" destOrd="0" presId="urn:microsoft.com/office/officeart/2005/8/layout/hierarchy2"/>
    <dgm:cxn modelId="{AE236E72-0433-4CB0-A01A-80EDFE8CD7D6}" type="presOf" srcId="{E392836F-7174-4BAF-B1D1-4B744AFAB724}" destId="{898234F7-90E9-4178-A8F7-9C3D2CACBC1E}" srcOrd="0" destOrd="0" presId="urn:microsoft.com/office/officeart/2005/8/layout/hierarchy2"/>
    <dgm:cxn modelId="{B529C2A7-CBC3-42B1-A9F8-41B03EC24753}" type="presOf" srcId="{77F876E8-CB8C-4A35-A932-E57F4FB51090}" destId="{2549E0A6-62A9-49FD-A60F-6C92D9453144}" srcOrd="0" destOrd="0" presId="urn:microsoft.com/office/officeart/2005/8/layout/hierarchy2"/>
    <dgm:cxn modelId="{FC9DB1D7-C2D8-4D0D-B0A8-4E8B27DD271A}" srcId="{F08FAE57-5947-4773-86D5-0C40A91A1C03}" destId="{235F1AFE-FA9B-449C-963C-2660B45FC1B7}" srcOrd="2" destOrd="0" parTransId="{436531E8-1C13-4207-BDEB-93F87F5288BC}" sibTransId="{5757A9B4-04EB-4111-8800-BFA36F06A93A}"/>
    <dgm:cxn modelId="{9F6AE9CC-4AD8-4FD9-83C4-65D7CA0FA775}" type="presOf" srcId="{AFF1E10F-5767-41FE-85DB-5D494430DC53}" destId="{FDE65871-D884-40B8-9FCB-6F3FC0B9FE22}" srcOrd="0" destOrd="0" presId="urn:microsoft.com/office/officeart/2005/8/layout/hierarchy2"/>
    <dgm:cxn modelId="{BEAE3848-9750-4C01-8838-FE6C899379F4}" srcId="{B7AF57F0-059E-483D-8DF3-EDD16A44E536}" destId="{E392836F-7174-4BAF-B1D1-4B744AFAB724}" srcOrd="1" destOrd="0" parTransId="{8FC18C47-F8D6-47AC-AAFB-22530EFA315B}" sibTransId="{2A7E235D-BDC9-4B14-9805-447CA37E86CD}"/>
    <dgm:cxn modelId="{E5249658-D1F9-4BA5-84E8-DBC97DF94EBA}" type="presOf" srcId="{215ADF74-995B-4969-B8AE-F068E6CAF138}" destId="{EC66338E-5A6F-4031-8CB1-41A1E8554F17}" srcOrd="0" destOrd="0" presId="urn:microsoft.com/office/officeart/2005/8/layout/hierarchy2"/>
    <dgm:cxn modelId="{56B90E9C-DF13-4304-94AE-4F2AF4E6D741}" type="presOf" srcId="{8EBDA1E5-E443-4460-993B-E2E0DAF2EBA8}" destId="{918E25F7-FC11-4207-8C42-07865278ACF9}" srcOrd="1" destOrd="0" presId="urn:microsoft.com/office/officeart/2005/8/layout/hierarchy2"/>
    <dgm:cxn modelId="{D0BF907F-A897-4DA1-9A64-B7FD115E8A13}" type="presOf" srcId="{BE308D41-D940-442E-A898-C8156417AC1C}" destId="{65272493-F84F-4355-85AE-FC77C746069D}" srcOrd="0" destOrd="0" presId="urn:microsoft.com/office/officeart/2005/8/layout/hierarchy2"/>
    <dgm:cxn modelId="{28734A9A-C239-42FE-9B57-D5393E65B7BC}" type="presOf" srcId="{8FC18C47-F8D6-47AC-AAFB-22530EFA315B}" destId="{49A373A4-3EEB-426B-9287-DFD00567B845}" srcOrd="1" destOrd="0" presId="urn:microsoft.com/office/officeart/2005/8/layout/hierarchy2"/>
    <dgm:cxn modelId="{FD97B4A8-9617-4053-BE33-4521C2547146}" type="presOf" srcId="{F175B2B5-F657-4624-BF70-ED420FEAAE81}" destId="{9BE43D91-461C-4999-9977-98DF7C583BE0}" srcOrd="0" destOrd="0" presId="urn:microsoft.com/office/officeart/2005/8/layout/hierarchy2"/>
    <dgm:cxn modelId="{03EB0C7A-B13F-4D21-9E24-9EA7D9A4B2E3}" type="presOf" srcId="{A57FF3BC-2F54-4E22-BED9-D94A82F61BA6}" destId="{8252F4B1-CF70-47B8-BDBD-003770761BCD}" srcOrd="1" destOrd="0" presId="urn:microsoft.com/office/officeart/2005/8/layout/hierarchy2"/>
    <dgm:cxn modelId="{6BBFB2E3-CE3E-4FAB-BEA0-579F765B799A}" srcId="{77F876E8-CB8C-4A35-A932-E57F4FB51090}" destId="{54BC8E55-A050-4CBC-B526-6B1A5902141B}" srcOrd="1" destOrd="0" parTransId="{F8DFB700-DE9F-4B88-8046-5E5CED67891C}" sibTransId="{84C9CBD2-4C7D-4F7F-A4FF-FE97550B1AFB}"/>
    <dgm:cxn modelId="{46371A43-8506-4183-98A9-1C0A0290FE2C}" type="presOf" srcId="{7F737E68-33EE-4608-B852-8490AFC1C866}" destId="{117ADBB7-8C6D-440B-A5BA-42EB55A4A245}" srcOrd="0" destOrd="0" presId="urn:microsoft.com/office/officeart/2005/8/layout/hierarchy2"/>
    <dgm:cxn modelId="{27459E1E-376A-4911-B241-858AAA690340}" srcId="{09D3A5DD-418E-46D4-9A94-A5F78ACE71E1}" destId="{742FD58F-C8F6-4A3E-846C-0E4F5F25EF4D}" srcOrd="1" destOrd="0" parTransId="{52EEDEA8-31C5-43D9-8A95-CBF9FEF7EC10}" sibTransId="{D9B127A1-59E9-4959-8561-AA0229F9FA12}"/>
    <dgm:cxn modelId="{651BC0AE-DB5B-4721-B017-466B9FB603D7}" type="presOf" srcId="{52EEDEA8-31C5-43D9-8A95-CBF9FEF7EC10}" destId="{B0FFF6AF-5F8C-41EF-9926-4739C6957CA7}" srcOrd="1" destOrd="0" presId="urn:microsoft.com/office/officeart/2005/8/layout/hierarchy2"/>
    <dgm:cxn modelId="{C41962DC-B0FC-43BA-A719-C132F2522819}" type="presOf" srcId="{1B13927D-7DDB-4E93-9ED5-9944AB1D31B2}" destId="{C00F0496-7100-4C3B-A8C2-D3D1F041A98D}" srcOrd="0" destOrd="0" presId="urn:microsoft.com/office/officeart/2005/8/layout/hierarchy2"/>
    <dgm:cxn modelId="{56E79EC8-B8C4-4939-8F56-A0BE392E6527}" type="presOf" srcId="{8E2A0A5F-410B-46EF-AC43-CCB897127DC9}" destId="{05408CE1-D70F-4CDB-AB10-1B93E0B9F44D}" srcOrd="1" destOrd="0" presId="urn:microsoft.com/office/officeart/2005/8/layout/hierarchy2"/>
    <dgm:cxn modelId="{533ECA28-D703-42FF-B92E-E76A7C0A40A9}" type="presOf" srcId="{235F1AFE-FA9B-449C-963C-2660B45FC1B7}" destId="{EE6CF4BD-2855-4C48-BA7E-DE9A78005E67}" srcOrd="0" destOrd="0" presId="urn:microsoft.com/office/officeart/2005/8/layout/hierarchy2"/>
    <dgm:cxn modelId="{0C7A7588-B095-49D0-A607-64B7E05500DD}" type="presOf" srcId="{E862C3E0-067A-4EFA-A0B5-57CC119A82F4}" destId="{34B52DD9-7878-4768-BA35-11AA73627449}" srcOrd="0" destOrd="0" presId="urn:microsoft.com/office/officeart/2005/8/layout/hierarchy2"/>
    <dgm:cxn modelId="{CC7EDE3D-58CD-4683-B0B1-6A08D04CBE9D}" type="presOf" srcId="{26D067D3-F2BA-44E4-AE56-7153E205DB70}" destId="{4546AE42-4658-4E5A-B2E6-897E2F5B0481}" srcOrd="1" destOrd="0" presId="urn:microsoft.com/office/officeart/2005/8/layout/hierarchy2"/>
    <dgm:cxn modelId="{6454C78F-093D-460F-8C4F-EB2A4AE830A7}" type="presOf" srcId="{487DAD30-13B4-4AFF-99BA-AA8B44D88364}" destId="{95A2195D-B51B-466C-86D0-D3E7A3397BA5}" srcOrd="0" destOrd="0" presId="urn:microsoft.com/office/officeart/2005/8/layout/hierarchy2"/>
    <dgm:cxn modelId="{DA85ECC8-DF88-420E-8CF0-53B8CD9C388E}" type="presOf" srcId="{F08FAE57-5947-4773-86D5-0C40A91A1C03}" destId="{B741BD4C-F05A-4D24-BB82-42BB4A6C80F9}" srcOrd="0" destOrd="0" presId="urn:microsoft.com/office/officeart/2005/8/layout/hierarchy2"/>
    <dgm:cxn modelId="{E399F03D-F1F7-4FD3-8F20-4E0BB1E7DBAF}" srcId="{09D3A5DD-418E-46D4-9A94-A5F78ACE71E1}" destId="{5E853E72-5039-41E7-BF25-7FF7C31FB953}" srcOrd="0" destOrd="0" parTransId="{487DAD30-13B4-4AFF-99BA-AA8B44D88364}" sibTransId="{78DEE27D-0B01-4660-BB19-5A0C4817F5A0}"/>
    <dgm:cxn modelId="{2D69F061-DE27-425B-A2AC-1C0A3BEB624C}" type="presOf" srcId="{BE308D41-D940-442E-A898-C8156417AC1C}" destId="{067F5547-A020-4ACF-88B6-71969903287B}" srcOrd="1" destOrd="0" presId="urn:microsoft.com/office/officeart/2005/8/layout/hierarchy2"/>
    <dgm:cxn modelId="{6BE6204E-F0E1-4B92-ACBB-87A701C95307}" srcId="{82393009-12DE-408B-9A8E-89450FD95603}" destId="{F08FAE57-5947-4773-86D5-0C40A91A1C03}" srcOrd="1" destOrd="0" parTransId="{7A788719-3259-4753-A2B7-747A3D9AC758}" sibTransId="{2C95B606-6FB2-4869-9860-71E37D93C15A}"/>
    <dgm:cxn modelId="{D93D4718-7F50-473A-8098-4C0B70BDEF6F}" srcId="{54BC8E55-A050-4CBC-B526-6B1A5902141B}" destId="{CF653582-73B3-4987-BCE1-A230CBC828AB}" srcOrd="1" destOrd="0" parTransId="{1B13927D-7DDB-4E93-9ED5-9944AB1D31B2}" sibTransId="{CB124DDD-CACB-4B79-A5C1-9F8F5E44AC1D}"/>
    <dgm:cxn modelId="{06623ED3-129D-4311-8C6D-E839B41D6765}" type="presOf" srcId="{D16A8CD9-5230-4886-9E2E-D5E176B7161E}" destId="{D0BDDC4A-0F91-42AA-B7BE-41C36123C202}" srcOrd="0" destOrd="0" presId="urn:microsoft.com/office/officeart/2005/8/layout/hierarchy2"/>
    <dgm:cxn modelId="{674A8860-2E86-45E1-96A6-359E0EE5943B}" type="presOf" srcId="{1AC42D5B-E46C-4F13-AB4D-80968EB58099}" destId="{87A2A52A-2CD8-40EC-8121-EF6B06CA69BF}" srcOrd="1" destOrd="0" presId="urn:microsoft.com/office/officeart/2005/8/layout/hierarchy2"/>
    <dgm:cxn modelId="{68A8CA6F-4D92-4F98-A74F-0D8578F878AB}" type="presOf" srcId="{DF7BED90-DF53-4BEC-8C0F-B45A32C4E89C}" destId="{DBB15638-6760-447B-A314-B4EE6A942C1C}" srcOrd="0" destOrd="0" presId="urn:microsoft.com/office/officeart/2005/8/layout/hierarchy2"/>
    <dgm:cxn modelId="{5124DB16-BAFB-478E-A4A5-DD6146D451D2}" type="presOf" srcId="{06D70785-E246-4751-8332-E2AAA7E46A0D}" destId="{081DE985-977E-4368-8168-28579445658F}" srcOrd="1" destOrd="0" presId="urn:microsoft.com/office/officeart/2005/8/layout/hierarchy2"/>
    <dgm:cxn modelId="{FB71A6E0-EAA4-45BE-B37A-AA2776CF4B55}" type="presOf" srcId="{436531E8-1C13-4207-BDEB-93F87F5288BC}" destId="{605216D5-7A1F-4E9B-839D-F60E1B42C43E}" srcOrd="0" destOrd="0" presId="urn:microsoft.com/office/officeart/2005/8/layout/hierarchy2"/>
    <dgm:cxn modelId="{7B069FF3-8C05-408A-9B1F-0F93D837B04D}" srcId="{235F1AFE-FA9B-449C-963C-2660B45FC1B7}" destId="{7F737E68-33EE-4608-B852-8490AFC1C866}" srcOrd="2" destOrd="0" parTransId="{D16A8CD9-5230-4886-9E2E-D5E176B7161E}" sibTransId="{9BCB2BDD-D997-4D24-933B-577359B30BD5}"/>
    <dgm:cxn modelId="{4061B3A6-F4D8-4D26-8D81-890C630BCDC2}" srcId="{235F1AFE-FA9B-449C-963C-2660B45FC1B7}" destId="{B28212BF-D6BB-437D-980C-BDCA62D337FA}" srcOrd="1" destOrd="0" parTransId="{6CD7054E-5747-4723-A5DF-57268DB89EC4}" sibTransId="{FBB012BB-2467-44F3-9C63-9C80B4A48EF3}"/>
    <dgm:cxn modelId="{AFAAECC8-75B5-4A85-AF05-D71A350161BC}" type="presOf" srcId="{487DAD30-13B4-4AFF-99BA-AA8B44D88364}" destId="{F31D8D4B-FC49-433E-8641-F01E17B98680}" srcOrd="1" destOrd="0" presId="urn:microsoft.com/office/officeart/2005/8/layout/hierarchy2"/>
    <dgm:cxn modelId="{8448861D-4B21-4EBC-8A87-02A46CED9DA0}" type="presOf" srcId="{1AC42D5B-E46C-4F13-AB4D-80968EB58099}" destId="{E0015778-19AD-40D5-9728-5032A4AC7884}" srcOrd="0" destOrd="0" presId="urn:microsoft.com/office/officeart/2005/8/layout/hierarchy2"/>
    <dgm:cxn modelId="{B627E9E4-F363-41D4-9436-DB61BC0960E2}" type="presOf" srcId="{E0BEDBE7-7022-4F49-A2EF-1ED50C3726BE}" destId="{721337B4-3F91-4D06-AE77-20519A6C03FB}" srcOrd="0" destOrd="0" presId="urn:microsoft.com/office/officeart/2005/8/layout/hierarchy2"/>
    <dgm:cxn modelId="{272D1867-9827-4472-88FC-AFBFA2FCAE2D}" type="presOf" srcId="{82393009-12DE-408B-9A8E-89450FD95603}" destId="{0F6F55F3-CF3A-4A5E-8F0C-7A93BBAB8E18}" srcOrd="0" destOrd="0" presId="urn:microsoft.com/office/officeart/2005/8/layout/hierarchy2"/>
    <dgm:cxn modelId="{2596E834-22E0-4073-9DBF-DAB1D2A3554E}" srcId="{B7AF57F0-059E-483D-8DF3-EDD16A44E536}" destId="{808182C5-78DB-49C5-BC98-944AD5533408}" srcOrd="2" destOrd="0" parTransId="{1AC42D5B-E46C-4F13-AB4D-80968EB58099}" sibTransId="{4FF1C6AD-A0AB-4A3F-8EAE-005EED2A26BF}"/>
    <dgm:cxn modelId="{EB13E610-ED5E-4E66-9CFA-32DA374847A4}" type="presOf" srcId="{808182C5-78DB-49C5-BC98-944AD5533408}" destId="{B7B6EB3C-B1A1-4409-BC29-5D3318546B5E}" srcOrd="0" destOrd="0" presId="urn:microsoft.com/office/officeart/2005/8/layout/hierarchy2"/>
    <dgm:cxn modelId="{511C0945-7D27-429C-ABC6-1E83372B4F81}" type="presOf" srcId="{5E853E72-5039-41E7-BF25-7FF7C31FB953}" destId="{963EBF7C-AA56-4249-B25E-F0C8C4CB6B1E}" srcOrd="0" destOrd="0" presId="urn:microsoft.com/office/officeart/2005/8/layout/hierarchy2"/>
    <dgm:cxn modelId="{7316B0A0-B6D3-4B2B-A678-A143F106FD2A}" type="presOf" srcId="{A0F78479-880D-4632-A206-FAFBBDD31A11}" destId="{562E29A4-1F69-4759-8FFA-898353AB1BB5}" srcOrd="0" destOrd="0" presId="urn:microsoft.com/office/officeart/2005/8/layout/hierarchy2"/>
    <dgm:cxn modelId="{EE55ABEA-984A-42DA-A148-CE00892C3546}" type="presOf" srcId="{795086FF-638E-4B02-B5C5-0084A896C2FE}" destId="{CB6E2022-E3C3-4127-A43D-C5DC16191423}" srcOrd="1" destOrd="0" presId="urn:microsoft.com/office/officeart/2005/8/layout/hierarchy2"/>
    <dgm:cxn modelId="{2D47927B-6784-4507-A1E4-2216977FBD38}" type="presOf" srcId="{449714C7-31AA-4EA5-8DD8-D675F35EC2A8}" destId="{12504EDC-87F3-4966-B986-B3BC7B31AD84}" srcOrd="0" destOrd="0" presId="urn:microsoft.com/office/officeart/2005/8/layout/hierarchy2"/>
    <dgm:cxn modelId="{78B5816C-5829-415A-B3D8-DE29969F640B}" srcId="{82393009-12DE-408B-9A8E-89450FD95603}" destId="{CB7E80C5-0F70-4453-865E-C8B13791B3F5}" srcOrd="0" destOrd="0" parTransId="{643B9E47-804E-4DC5-B88D-7FD7E8FFA3C7}" sibTransId="{60A9599D-DFC7-4766-9F28-9257762896EC}"/>
    <dgm:cxn modelId="{0145DA5A-7B07-41E8-B938-1AD5A7471F15}" type="presOf" srcId="{39EE5AE0-E85D-4E59-B7AA-5D3425156398}" destId="{2A54CFB4-610A-4008-B325-E8177E5E56F7}" srcOrd="0" destOrd="0" presId="urn:microsoft.com/office/officeart/2005/8/layout/hierarchy2"/>
    <dgm:cxn modelId="{F77AA78D-4E4C-454D-81EC-5A35FCC05997}" type="presOf" srcId="{52EEDEA8-31C5-43D9-8A95-CBF9FEF7EC10}" destId="{A6275854-DBDF-4D45-8D93-EAA7C650C30C}" srcOrd="0" destOrd="0" presId="urn:microsoft.com/office/officeart/2005/8/layout/hierarchy2"/>
    <dgm:cxn modelId="{CD4F913E-6D04-4CF9-8211-C4E6D72EF771}" type="presOf" srcId="{A57FF3BC-2F54-4E22-BED9-D94A82F61BA6}" destId="{FF2478B2-F056-452D-B938-AF46FE41B258}" srcOrd="0" destOrd="0" presId="urn:microsoft.com/office/officeart/2005/8/layout/hierarchy2"/>
    <dgm:cxn modelId="{92244FEA-40BE-4FDA-A000-D51004393FA4}" type="presOf" srcId="{8EBDA1E5-E443-4460-993B-E2E0DAF2EBA8}" destId="{EDB53198-E393-4E08-8CCF-7CA721B7E638}" srcOrd="0" destOrd="0" presId="urn:microsoft.com/office/officeart/2005/8/layout/hierarchy2"/>
    <dgm:cxn modelId="{9660FF5C-A66F-403A-AAAB-208D830F2EC2}" type="presOf" srcId="{09D3A5DD-418E-46D4-9A94-A5F78ACE71E1}" destId="{09D81DEA-F29D-4A1A-814C-8B05E64816E7}" srcOrd="0" destOrd="0" presId="urn:microsoft.com/office/officeart/2005/8/layout/hierarchy2"/>
    <dgm:cxn modelId="{E6B3833C-B3F1-4F0C-916A-12F434B20587}" type="presOf" srcId="{B7AF57F0-059E-483D-8DF3-EDD16A44E536}" destId="{118A2470-AFB2-49EE-8359-73B8A736674F}" srcOrd="0" destOrd="0" presId="urn:microsoft.com/office/officeart/2005/8/layout/hierarchy2"/>
    <dgm:cxn modelId="{B3A0DBB6-BB91-4C3E-B2C6-4AB2032F4E6C}" type="presOf" srcId="{525FDA7F-B08B-48D4-8C77-D3EA6A65927E}" destId="{7F6D761F-9E2F-4EC1-86C4-8857839CF0B2}" srcOrd="0" destOrd="0" presId="urn:microsoft.com/office/officeart/2005/8/layout/hierarchy2"/>
    <dgm:cxn modelId="{BDBF8D64-BF05-4A57-BB21-C04D46808EDE}" type="presOf" srcId="{39EE5AE0-E85D-4E59-B7AA-5D3425156398}" destId="{C8C364D5-F08F-403E-ABB8-1359DB8030F7}" srcOrd="1" destOrd="0" presId="urn:microsoft.com/office/officeart/2005/8/layout/hierarchy2"/>
    <dgm:cxn modelId="{1849F567-9422-4509-9A76-B4D776ED33A9}" type="presOf" srcId="{117EF9E5-B368-4D21-841B-D8BB2B51519F}" destId="{2A46C121-78A4-4DD8-BB85-1265D8EA37AF}" srcOrd="0" destOrd="0" presId="urn:microsoft.com/office/officeart/2005/8/layout/hierarchy2"/>
    <dgm:cxn modelId="{9E7B88DD-2807-4E2A-B956-22BF016E2C04}" srcId="{F08FAE57-5947-4773-86D5-0C40A91A1C03}" destId="{09D3A5DD-418E-46D4-9A94-A5F78ACE71E1}" srcOrd="0" destOrd="0" parTransId="{9349A8BB-C2B5-45BE-B11A-F947907F4EDC}" sibTransId="{33ECF631-7A51-40C3-9C82-C1379217ECD2}"/>
    <dgm:cxn modelId="{0F36255B-377C-4065-9F51-3A8C859A4C17}" type="presOf" srcId="{D16A8CD9-5230-4886-9E2E-D5E176B7161E}" destId="{6B1CF11E-B17A-4570-9858-28C9EB34286C}" srcOrd="1" destOrd="0" presId="urn:microsoft.com/office/officeart/2005/8/layout/hierarchy2"/>
    <dgm:cxn modelId="{6110D027-A25C-4BBB-9B94-E38535BA932F}" type="presOf" srcId="{B28212BF-D6BB-437D-980C-BDCA62D337FA}" destId="{725A1E34-3357-4C48-BEDE-04BFDF445CF8}" srcOrd="0" destOrd="0" presId="urn:microsoft.com/office/officeart/2005/8/layout/hierarchy2"/>
    <dgm:cxn modelId="{BBDD660A-38F9-4DC7-86AA-EE90814DF6DD}" type="presOf" srcId="{9349A8BB-C2B5-45BE-B11A-F947907F4EDC}" destId="{0CB93743-0602-4B01-82EE-BED03911DE54}" srcOrd="1" destOrd="0" presId="urn:microsoft.com/office/officeart/2005/8/layout/hierarchy2"/>
    <dgm:cxn modelId="{6533C1C3-BEEF-4088-A6F5-7C20FCFD3E4B}" srcId="{09D3A5DD-418E-46D4-9A94-A5F78ACE71E1}" destId="{A0F78479-880D-4632-A206-FAFBBDD31A11}" srcOrd="2" destOrd="0" parTransId="{39EE5AE0-E85D-4E59-B7AA-5D3425156398}" sibTransId="{7DE240AC-A6A3-48F7-8946-B5AC7731FE29}"/>
    <dgm:cxn modelId="{4CFC606D-51D6-44C8-8451-9CED677C5487}" srcId="{215ADF74-995B-4969-B8AE-F068E6CAF138}" destId="{77F876E8-CB8C-4A35-A932-E57F4FB51090}" srcOrd="1" destOrd="0" parTransId="{8EBDA1E5-E443-4460-993B-E2E0DAF2EBA8}" sibTransId="{1AF0FC32-E9EA-4EB3-8262-5E700A62F073}"/>
    <dgm:cxn modelId="{866C220C-83A8-4D6C-AF61-C4E210D52300}" type="presOf" srcId="{915ADBDB-7C62-49E2-99B2-65C96E0536B1}" destId="{367C7DB0-8D23-4241-B377-D7E1C68ADDEE}" srcOrd="0" destOrd="0" presId="urn:microsoft.com/office/officeart/2005/8/layout/hierarchy2"/>
    <dgm:cxn modelId="{FF0F36B4-9831-4F1A-A686-974219883CE7}" srcId="{215ADF74-995B-4969-B8AE-F068E6CAF138}" destId="{82393009-12DE-408B-9A8E-89450FD95603}" srcOrd="0" destOrd="0" parTransId="{A57FF3BC-2F54-4E22-BED9-D94A82F61BA6}" sibTransId="{0CB70F65-5A3B-4F15-82F8-13125516191A}"/>
    <dgm:cxn modelId="{EDB14EC7-8CE4-42F1-BAE6-4F7E9D7C2C7A}" type="presOf" srcId="{E862C3E0-067A-4EFA-A0B5-57CC119A82F4}" destId="{D26A4BE4-3032-4FBB-A73F-00E7AEF5E3FA}" srcOrd="1" destOrd="0" presId="urn:microsoft.com/office/officeart/2005/8/layout/hierarchy2"/>
    <dgm:cxn modelId="{8CB5B174-E572-449C-A8E4-F537EC55D674}" type="presOf" srcId="{7A788719-3259-4753-A2B7-747A3D9AC758}" destId="{A8F96CE4-845F-4753-A1FF-E4252D65877D}" srcOrd="0" destOrd="0" presId="urn:microsoft.com/office/officeart/2005/8/layout/hierarchy2"/>
    <dgm:cxn modelId="{436ED7AD-D32E-4B9E-B577-CC450D4D1E45}" type="presOf" srcId="{6CD7054E-5747-4723-A5DF-57268DB89EC4}" destId="{4112F6B9-B880-4A23-A0AF-7B0E81DBE6E9}" srcOrd="0" destOrd="0" presId="urn:microsoft.com/office/officeart/2005/8/layout/hierarchy2"/>
    <dgm:cxn modelId="{7CDF15D9-919A-4C29-9089-87A035D0D107}" type="presOf" srcId="{D0C3C52C-D63C-4BA6-ADEA-31F3B5FE8779}" destId="{A99CE0E8-28B2-4F8A-A49A-56F567471BA9}" srcOrd="0" destOrd="0" presId="urn:microsoft.com/office/officeart/2005/8/layout/hierarchy2"/>
    <dgm:cxn modelId="{8141CC9E-43AF-48CA-B00C-83DC278C67AC}" type="presOf" srcId="{6CD7054E-5747-4723-A5DF-57268DB89EC4}" destId="{AF3CDC19-0432-4E49-8DE7-A0788D0DAA94}" srcOrd="1" destOrd="0" presId="urn:microsoft.com/office/officeart/2005/8/layout/hierarchy2"/>
    <dgm:cxn modelId="{87C8F1ED-FC56-4886-AE42-E25573417030}" type="presOf" srcId="{9349A8BB-C2B5-45BE-B11A-F947907F4EDC}" destId="{98627220-A625-4DE4-919E-8EF3402B3608}" srcOrd="0" destOrd="0" presId="urn:microsoft.com/office/officeart/2005/8/layout/hierarchy2"/>
    <dgm:cxn modelId="{3C57AFF3-8E40-40A9-806A-2B87010473F3}" type="presOf" srcId="{F8DFB700-DE9F-4B88-8046-5E5CED67891C}" destId="{A5504D11-0789-463D-8593-F84BDE187B61}" srcOrd="1" destOrd="0" presId="urn:microsoft.com/office/officeart/2005/8/layout/hierarchy2"/>
    <dgm:cxn modelId="{B9CEAAED-B2C9-40A5-85A7-4D62D142566B}" type="presParOf" srcId="{A99CE0E8-28B2-4F8A-A49A-56F567471BA9}" destId="{EC1F0C9A-5E87-4BC6-8EDB-B745BECF05EA}" srcOrd="0" destOrd="0" presId="urn:microsoft.com/office/officeart/2005/8/layout/hierarchy2"/>
    <dgm:cxn modelId="{37B57B11-DF49-4F4A-97E5-037DE8686D2E}" type="presParOf" srcId="{EC1F0C9A-5E87-4BC6-8EDB-B745BECF05EA}" destId="{EC66338E-5A6F-4031-8CB1-41A1E8554F17}" srcOrd="0" destOrd="0" presId="urn:microsoft.com/office/officeart/2005/8/layout/hierarchy2"/>
    <dgm:cxn modelId="{AA8EE41E-11EC-4EAA-BD95-D337C04B037F}" type="presParOf" srcId="{EC1F0C9A-5E87-4BC6-8EDB-B745BECF05EA}" destId="{7324DFC8-2A30-40A1-BA37-6F61BB17DD61}" srcOrd="1" destOrd="0" presId="urn:microsoft.com/office/officeart/2005/8/layout/hierarchy2"/>
    <dgm:cxn modelId="{5A8651D6-C4FC-4315-9472-64A58271A1C8}" type="presParOf" srcId="{7324DFC8-2A30-40A1-BA37-6F61BB17DD61}" destId="{FF2478B2-F056-452D-B938-AF46FE41B258}" srcOrd="0" destOrd="0" presId="urn:microsoft.com/office/officeart/2005/8/layout/hierarchy2"/>
    <dgm:cxn modelId="{11C6B086-83BC-4E91-97A3-63B39D8DFBE9}" type="presParOf" srcId="{FF2478B2-F056-452D-B938-AF46FE41B258}" destId="{8252F4B1-CF70-47B8-BDBD-003770761BCD}" srcOrd="0" destOrd="0" presId="urn:microsoft.com/office/officeart/2005/8/layout/hierarchy2"/>
    <dgm:cxn modelId="{8961A9A0-980A-47B7-BBE8-26C8A4029D91}" type="presParOf" srcId="{7324DFC8-2A30-40A1-BA37-6F61BB17DD61}" destId="{B889FA4F-A96B-427D-B2C9-2479CFC3D582}" srcOrd="1" destOrd="0" presId="urn:microsoft.com/office/officeart/2005/8/layout/hierarchy2"/>
    <dgm:cxn modelId="{292EF712-4C7E-456A-B8F0-AF8C0A9C7FAF}" type="presParOf" srcId="{B889FA4F-A96B-427D-B2C9-2479CFC3D582}" destId="{0F6F55F3-CF3A-4A5E-8F0C-7A93BBAB8E18}" srcOrd="0" destOrd="0" presId="urn:microsoft.com/office/officeart/2005/8/layout/hierarchy2"/>
    <dgm:cxn modelId="{EF1FF9FE-DB8C-4CF0-B4B5-4649DF1CA453}" type="presParOf" srcId="{B889FA4F-A96B-427D-B2C9-2479CFC3D582}" destId="{DBF6C764-32B6-477B-AB2D-C2D15B8DBF03}" srcOrd="1" destOrd="0" presId="urn:microsoft.com/office/officeart/2005/8/layout/hierarchy2"/>
    <dgm:cxn modelId="{7D07309E-3C38-4975-BA4D-656E4253BCAF}" type="presParOf" srcId="{DBF6C764-32B6-477B-AB2D-C2D15B8DBF03}" destId="{4D23A833-0F40-4839-96B5-4FEA92F1F3C0}" srcOrd="0" destOrd="0" presId="urn:microsoft.com/office/officeart/2005/8/layout/hierarchy2"/>
    <dgm:cxn modelId="{C2650F1A-1C0F-4817-B5ED-F50CA52C7240}" type="presParOf" srcId="{4D23A833-0F40-4839-96B5-4FEA92F1F3C0}" destId="{13E0F548-84B4-4A7F-999F-2784E823AD7A}" srcOrd="0" destOrd="0" presId="urn:microsoft.com/office/officeart/2005/8/layout/hierarchy2"/>
    <dgm:cxn modelId="{D7D6B45D-E93B-4D30-9E88-1CE869872045}" type="presParOf" srcId="{DBF6C764-32B6-477B-AB2D-C2D15B8DBF03}" destId="{D479D2DF-8EE9-454C-842E-151F880D125F}" srcOrd="1" destOrd="0" presId="urn:microsoft.com/office/officeart/2005/8/layout/hierarchy2"/>
    <dgm:cxn modelId="{BAB4FAAE-F98F-42DE-8D53-8E72DEB081EC}" type="presParOf" srcId="{D479D2DF-8EE9-454C-842E-151F880D125F}" destId="{0413EFB6-D20B-4D55-B97E-7185CB3A1527}" srcOrd="0" destOrd="0" presId="urn:microsoft.com/office/officeart/2005/8/layout/hierarchy2"/>
    <dgm:cxn modelId="{F5695A71-D803-47DA-9753-218E8AD4897B}" type="presParOf" srcId="{D479D2DF-8EE9-454C-842E-151F880D125F}" destId="{AD319FEC-3383-484B-8836-6599BC30AE11}" srcOrd="1" destOrd="0" presId="urn:microsoft.com/office/officeart/2005/8/layout/hierarchy2"/>
    <dgm:cxn modelId="{2F015FAD-C802-42EA-901B-EE027EBF4C62}" type="presParOf" srcId="{DBF6C764-32B6-477B-AB2D-C2D15B8DBF03}" destId="{A8F96CE4-845F-4753-A1FF-E4252D65877D}" srcOrd="2" destOrd="0" presId="urn:microsoft.com/office/officeart/2005/8/layout/hierarchy2"/>
    <dgm:cxn modelId="{FF0F4147-8DA7-4475-891C-B9F5CE5F5005}" type="presParOf" srcId="{A8F96CE4-845F-4753-A1FF-E4252D65877D}" destId="{2977BE9B-AB42-4F3E-AEAD-0C37E8458700}" srcOrd="0" destOrd="0" presId="urn:microsoft.com/office/officeart/2005/8/layout/hierarchy2"/>
    <dgm:cxn modelId="{D0A71AD0-696C-46BD-82BC-F2971BAB8242}" type="presParOf" srcId="{DBF6C764-32B6-477B-AB2D-C2D15B8DBF03}" destId="{19B4D729-775B-46D1-9687-FD456711BB7C}" srcOrd="3" destOrd="0" presId="urn:microsoft.com/office/officeart/2005/8/layout/hierarchy2"/>
    <dgm:cxn modelId="{EEFB84AC-B932-4D66-AD1D-A43BF3F199E8}" type="presParOf" srcId="{19B4D729-775B-46D1-9687-FD456711BB7C}" destId="{B741BD4C-F05A-4D24-BB82-42BB4A6C80F9}" srcOrd="0" destOrd="0" presId="urn:microsoft.com/office/officeart/2005/8/layout/hierarchy2"/>
    <dgm:cxn modelId="{C977DF81-8421-4BCB-A5C0-116B31E1A89D}" type="presParOf" srcId="{19B4D729-775B-46D1-9687-FD456711BB7C}" destId="{E8464C58-5BC6-4B41-81F3-07BB2B02D1BB}" srcOrd="1" destOrd="0" presId="urn:microsoft.com/office/officeart/2005/8/layout/hierarchy2"/>
    <dgm:cxn modelId="{AA1D069F-5609-4E14-B021-E21A918D98A6}" type="presParOf" srcId="{E8464C58-5BC6-4B41-81F3-07BB2B02D1BB}" destId="{98627220-A625-4DE4-919E-8EF3402B3608}" srcOrd="0" destOrd="0" presId="urn:microsoft.com/office/officeart/2005/8/layout/hierarchy2"/>
    <dgm:cxn modelId="{50FC9D5C-84F1-45A4-8CEC-42E27938B2CE}" type="presParOf" srcId="{98627220-A625-4DE4-919E-8EF3402B3608}" destId="{0CB93743-0602-4B01-82EE-BED03911DE54}" srcOrd="0" destOrd="0" presId="urn:microsoft.com/office/officeart/2005/8/layout/hierarchy2"/>
    <dgm:cxn modelId="{6C8865DE-06D6-4B9E-B38F-0D1B60D0E031}" type="presParOf" srcId="{E8464C58-5BC6-4B41-81F3-07BB2B02D1BB}" destId="{16CCD780-5C19-4BDC-8A75-3011F508E580}" srcOrd="1" destOrd="0" presId="urn:microsoft.com/office/officeart/2005/8/layout/hierarchy2"/>
    <dgm:cxn modelId="{A7ECAB46-E003-46BB-A3E7-DDF31B75ED84}" type="presParOf" srcId="{16CCD780-5C19-4BDC-8A75-3011F508E580}" destId="{09D81DEA-F29D-4A1A-814C-8B05E64816E7}" srcOrd="0" destOrd="0" presId="urn:microsoft.com/office/officeart/2005/8/layout/hierarchy2"/>
    <dgm:cxn modelId="{CE7D69E8-00B1-453E-BC93-4E7E1C562FE6}" type="presParOf" srcId="{16CCD780-5C19-4BDC-8A75-3011F508E580}" destId="{0D7C1579-C943-41D3-AD23-59D943AF85DD}" srcOrd="1" destOrd="0" presId="urn:microsoft.com/office/officeart/2005/8/layout/hierarchy2"/>
    <dgm:cxn modelId="{67B17350-7C41-4398-B188-9FDF2F6EA7F7}" type="presParOf" srcId="{0D7C1579-C943-41D3-AD23-59D943AF85DD}" destId="{95A2195D-B51B-466C-86D0-D3E7A3397BA5}" srcOrd="0" destOrd="0" presId="urn:microsoft.com/office/officeart/2005/8/layout/hierarchy2"/>
    <dgm:cxn modelId="{8E1CFC87-4504-4BDF-BA2F-A4447225E4E1}" type="presParOf" srcId="{95A2195D-B51B-466C-86D0-D3E7A3397BA5}" destId="{F31D8D4B-FC49-433E-8641-F01E17B98680}" srcOrd="0" destOrd="0" presId="urn:microsoft.com/office/officeart/2005/8/layout/hierarchy2"/>
    <dgm:cxn modelId="{E4ACD2EE-2759-432C-B376-C559B9B5636B}" type="presParOf" srcId="{0D7C1579-C943-41D3-AD23-59D943AF85DD}" destId="{70B4C2B1-EA64-4561-BE0A-C8AABEDC2334}" srcOrd="1" destOrd="0" presId="urn:microsoft.com/office/officeart/2005/8/layout/hierarchy2"/>
    <dgm:cxn modelId="{A79DBDA2-D0E3-47D5-A9AA-52C88D10A75B}" type="presParOf" srcId="{70B4C2B1-EA64-4561-BE0A-C8AABEDC2334}" destId="{963EBF7C-AA56-4249-B25E-F0C8C4CB6B1E}" srcOrd="0" destOrd="0" presId="urn:microsoft.com/office/officeart/2005/8/layout/hierarchy2"/>
    <dgm:cxn modelId="{F3A192F2-4AD6-46CD-BB25-DF354E84ADEA}" type="presParOf" srcId="{70B4C2B1-EA64-4561-BE0A-C8AABEDC2334}" destId="{FC9F7FBA-0C60-4288-8713-1E097BAA3FCB}" srcOrd="1" destOrd="0" presId="urn:microsoft.com/office/officeart/2005/8/layout/hierarchy2"/>
    <dgm:cxn modelId="{827B8F03-2FF8-4F51-96DA-F91DF39D6F15}" type="presParOf" srcId="{0D7C1579-C943-41D3-AD23-59D943AF85DD}" destId="{A6275854-DBDF-4D45-8D93-EAA7C650C30C}" srcOrd="2" destOrd="0" presId="urn:microsoft.com/office/officeart/2005/8/layout/hierarchy2"/>
    <dgm:cxn modelId="{CF15F9DD-0F81-4873-9E5F-34E13CFE2695}" type="presParOf" srcId="{A6275854-DBDF-4D45-8D93-EAA7C650C30C}" destId="{B0FFF6AF-5F8C-41EF-9926-4739C6957CA7}" srcOrd="0" destOrd="0" presId="urn:microsoft.com/office/officeart/2005/8/layout/hierarchy2"/>
    <dgm:cxn modelId="{696ACDE8-03D9-4611-BF3F-A163F38E0826}" type="presParOf" srcId="{0D7C1579-C943-41D3-AD23-59D943AF85DD}" destId="{0D94CC45-D144-4F53-8B1C-FE2C40CDD723}" srcOrd="3" destOrd="0" presId="urn:microsoft.com/office/officeart/2005/8/layout/hierarchy2"/>
    <dgm:cxn modelId="{E4906A31-2FCC-4464-AF07-0FEB07D3FD66}" type="presParOf" srcId="{0D94CC45-D144-4F53-8B1C-FE2C40CDD723}" destId="{F08A795A-3F4C-4BCC-94E8-B24FE0724703}" srcOrd="0" destOrd="0" presId="urn:microsoft.com/office/officeart/2005/8/layout/hierarchy2"/>
    <dgm:cxn modelId="{696DBD5D-046E-4180-9F53-16CD21626F1E}" type="presParOf" srcId="{0D94CC45-D144-4F53-8B1C-FE2C40CDD723}" destId="{FE9852CD-95C8-462F-A2BE-B0B1564A3107}" srcOrd="1" destOrd="0" presId="urn:microsoft.com/office/officeart/2005/8/layout/hierarchy2"/>
    <dgm:cxn modelId="{7BD619B9-D7C8-43A2-B7A0-4C2E744DA477}" type="presParOf" srcId="{0D7C1579-C943-41D3-AD23-59D943AF85DD}" destId="{2A54CFB4-610A-4008-B325-E8177E5E56F7}" srcOrd="4" destOrd="0" presId="urn:microsoft.com/office/officeart/2005/8/layout/hierarchy2"/>
    <dgm:cxn modelId="{C05BB5C3-3B81-4C7E-8D7D-A1B5A772E427}" type="presParOf" srcId="{2A54CFB4-610A-4008-B325-E8177E5E56F7}" destId="{C8C364D5-F08F-403E-ABB8-1359DB8030F7}" srcOrd="0" destOrd="0" presId="urn:microsoft.com/office/officeart/2005/8/layout/hierarchy2"/>
    <dgm:cxn modelId="{4EC159E1-B148-47BE-A144-348F537CA8E1}" type="presParOf" srcId="{0D7C1579-C943-41D3-AD23-59D943AF85DD}" destId="{CE6CBB2D-0DA1-4DE0-94EB-05BB346B6E8F}" srcOrd="5" destOrd="0" presId="urn:microsoft.com/office/officeart/2005/8/layout/hierarchy2"/>
    <dgm:cxn modelId="{A82480C0-66C0-4F03-94A3-9F7BE56D9D04}" type="presParOf" srcId="{CE6CBB2D-0DA1-4DE0-94EB-05BB346B6E8F}" destId="{562E29A4-1F69-4759-8FFA-898353AB1BB5}" srcOrd="0" destOrd="0" presId="urn:microsoft.com/office/officeart/2005/8/layout/hierarchy2"/>
    <dgm:cxn modelId="{52760B4C-12F1-4F0D-BD82-299011D53558}" type="presParOf" srcId="{CE6CBB2D-0DA1-4DE0-94EB-05BB346B6E8F}" destId="{FAA79DD6-F3C7-43C0-A7F6-6F7B5A03E2DC}" srcOrd="1" destOrd="0" presId="urn:microsoft.com/office/officeart/2005/8/layout/hierarchy2"/>
    <dgm:cxn modelId="{0172494E-8BC7-404F-9C98-B1B01C48E2F1}" type="presParOf" srcId="{E8464C58-5BC6-4B41-81F3-07BB2B02D1BB}" destId="{12504EDC-87F3-4966-B986-B3BC7B31AD84}" srcOrd="2" destOrd="0" presId="urn:microsoft.com/office/officeart/2005/8/layout/hierarchy2"/>
    <dgm:cxn modelId="{D0B45EC2-AED7-4E3D-96E4-2B94DE9B4A18}" type="presParOf" srcId="{12504EDC-87F3-4966-B986-B3BC7B31AD84}" destId="{CCFA689F-581E-4085-94B5-CDAD208F6639}" srcOrd="0" destOrd="0" presId="urn:microsoft.com/office/officeart/2005/8/layout/hierarchy2"/>
    <dgm:cxn modelId="{38048D83-6E97-4059-B70D-883299FB5559}" type="presParOf" srcId="{E8464C58-5BC6-4B41-81F3-07BB2B02D1BB}" destId="{7FDD3845-1F94-4DA7-A4E5-AADE0EEA6549}" srcOrd="3" destOrd="0" presId="urn:microsoft.com/office/officeart/2005/8/layout/hierarchy2"/>
    <dgm:cxn modelId="{754A5616-43CC-4EE4-9205-87D554598003}" type="presParOf" srcId="{7FDD3845-1F94-4DA7-A4E5-AADE0EEA6549}" destId="{118A2470-AFB2-49EE-8359-73B8A736674F}" srcOrd="0" destOrd="0" presId="urn:microsoft.com/office/officeart/2005/8/layout/hierarchy2"/>
    <dgm:cxn modelId="{FCD07CE7-2B3F-4D8C-BCE0-F1CC982DA454}" type="presParOf" srcId="{7FDD3845-1F94-4DA7-A4E5-AADE0EEA6549}" destId="{830743F8-88F9-4552-BF89-AA77DD462C23}" srcOrd="1" destOrd="0" presId="urn:microsoft.com/office/officeart/2005/8/layout/hierarchy2"/>
    <dgm:cxn modelId="{76502A3D-9DAA-4F06-A76A-89EE7EF48AF3}" type="presParOf" srcId="{830743F8-88F9-4552-BF89-AA77DD462C23}" destId="{4CF74412-2CC2-4448-A052-205664A744B6}" srcOrd="0" destOrd="0" presId="urn:microsoft.com/office/officeart/2005/8/layout/hierarchy2"/>
    <dgm:cxn modelId="{9ED8CCB6-A05A-41D7-A943-8C05F13ACCF9}" type="presParOf" srcId="{4CF74412-2CC2-4448-A052-205664A744B6}" destId="{CB6E2022-E3C3-4127-A43D-C5DC16191423}" srcOrd="0" destOrd="0" presId="urn:microsoft.com/office/officeart/2005/8/layout/hierarchy2"/>
    <dgm:cxn modelId="{FB7C383A-9ED2-4B95-B85A-0092652C2058}" type="presParOf" srcId="{830743F8-88F9-4552-BF89-AA77DD462C23}" destId="{3E1A9AA2-C027-4B46-9D75-B60D89010514}" srcOrd="1" destOrd="0" presId="urn:microsoft.com/office/officeart/2005/8/layout/hierarchy2"/>
    <dgm:cxn modelId="{C9B6FC67-6347-49CF-9978-7C9027DAA0DF}" type="presParOf" srcId="{3E1A9AA2-C027-4B46-9D75-B60D89010514}" destId="{9BE43D91-461C-4999-9977-98DF7C583BE0}" srcOrd="0" destOrd="0" presId="urn:microsoft.com/office/officeart/2005/8/layout/hierarchy2"/>
    <dgm:cxn modelId="{C3936728-6CE5-4D75-B2F7-4B43D1D6536F}" type="presParOf" srcId="{3E1A9AA2-C027-4B46-9D75-B60D89010514}" destId="{8F31BD11-6B76-4EE3-BC24-1AF173ED571D}" srcOrd="1" destOrd="0" presId="urn:microsoft.com/office/officeart/2005/8/layout/hierarchy2"/>
    <dgm:cxn modelId="{AD9118F9-BC68-4398-A2FE-DAD4A0F07609}" type="presParOf" srcId="{830743F8-88F9-4552-BF89-AA77DD462C23}" destId="{98932DFB-A149-4784-B787-04B03CDE6F14}" srcOrd="2" destOrd="0" presId="urn:microsoft.com/office/officeart/2005/8/layout/hierarchy2"/>
    <dgm:cxn modelId="{9C64D6D2-BBDB-47EF-AB4F-EECF4192B9F0}" type="presParOf" srcId="{98932DFB-A149-4784-B787-04B03CDE6F14}" destId="{49A373A4-3EEB-426B-9287-DFD00567B845}" srcOrd="0" destOrd="0" presId="urn:microsoft.com/office/officeart/2005/8/layout/hierarchy2"/>
    <dgm:cxn modelId="{22B30432-9918-4781-9D9F-F527F42A7687}" type="presParOf" srcId="{830743F8-88F9-4552-BF89-AA77DD462C23}" destId="{4D2AA6E5-D665-4494-9E00-7D880FCC3A84}" srcOrd="3" destOrd="0" presId="urn:microsoft.com/office/officeart/2005/8/layout/hierarchy2"/>
    <dgm:cxn modelId="{4A5D12EE-E982-4BE8-9034-2CB4D1B53AC0}" type="presParOf" srcId="{4D2AA6E5-D665-4494-9E00-7D880FCC3A84}" destId="{898234F7-90E9-4178-A8F7-9C3D2CACBC1E}" srcOrd="0" destOrd="0" presId="urn:microsoft.com/office/officeart/2005/8/layout/hierarchy2"/>
    <dgm:cxn modelId="{B7E20199-77B6-48C8-8F2B-764D3DCF0DB3}" type="presParOf" srcId="{4D2AA6E5-D665-4494-9E00-7D880FCC3A84}" destId="{A23339CD-A635-4689-B7EB-EC8F6B1D9644}" srcOrd="1" destOrd="0" presId="urn:microsoft.com/office/officeart/2005/8/layout/hierarchy2"/>
    <dgm:cxn modelId="{493765E3-8825-40DF-A991-2B51332F6D53}" type="presParOf" srcId="{A23339CD-A635-4689-B7EB-EC8F6B1D9644}" destId="{11B0CEBC-07FA-4AB2-BA65-F573BA292250}" srcOrd="0" destOrd="0" presId="urn:microsoft.com/office/officeart/2005/8/layout/hierarchy2"/>
    <dgm:cxn modelId="{01ABE913-6F5E-4806-A674-123E9DD596D6}" type="presParOf" srcId="{11B0CEBC-07FA-4AB2-BA65-F573BA292250}" destId="{05408CE1-D70F-4CDB-AB10-1B93E0B9F44D}" srcOrd="0" destOrd="0" presId="urn:microsoft.com/office/officeart/2005/8/layout/hierarchy2"/>
    <dgm:cxn modelId="{D39A32FC-3A40-4AA5-BCD4-A55083A05A09}" type="presParOf" srcId="{A23339CD-A635-4689-B7EB-EC8F6B1D9644}" destId="{E812516E-A97D-454F-8913-059E511AA372}" srcOrd="1" destOrd="0" presId="urn:microsoft.com/office/officeart/2005/8/layout/hierarchy2"/>
    <dgm:cxn modelId="{BAB5ED5A-E419-47B3-895F-E53CEBDDCFCA}" type="presParOf" srcId="{E812516E-A97D-454F-8913-059E511AA372}" destId="{DBB15638-6760-447B-A314-B4EE6A942C1C}" srcOrd="0" destOrd="0" presId="urn:microsoft.com/office/officeart/2005/8/layout/hierarchy2"/>
    <dgm:cxn modelId="{E66F1E6A-0796-4B2B-B826-64395F440A65}" type="presParOf" srcId="{E812516E-A97D-454F-8913-059E511AA372}" destId="{D31D7AD3-324A-4436-8A81-3702FAF73CE9}" srcOrd="1" destOrd="0" presId="urn:microsoft.com/office/officeart/2005/8/layout/hierarchy2"/>
    <dgm:cxn modelId="{76CC2EA8-7E75-4CAB-A15B-64906C31D369}" type="presParOf" srcId="{830743F8-88F9-4552-BF89-AA77DD462C23}" destId="{E0015778-19AD-40D5-9728-5032A4AC7884}" srcOrd="4" destOrd="0" presId="urn:microsoft.com/office/officeart/2005/8/layout/hierarchy2"/>
    <dgm:cxn modelId="{A1A8F2F6-7A46-4EFF-A18C-036A570D67A2}" type="presParOf" srcId="{E0015778-19AD-40D5-9728-5032A4AC7884}" destId="{87A2A52A-2CD8-40EC-8121-EF6B06CA69BF}" srcOrd="0" destOrd="0" presId="urn:microsoft.com/office/officeart/2005/8/layout/hierarchy2"/>
    <dgm:cxn modelId="{447315C7-648A-4129-8E76-403D94610704}" type="presParOf" srcId="{830743F8-88F9-4552-BF89-AA77DD462C23}" destId="{DB201032-E5FB-4B98-ACCC-CF96B0EE70F5}" srcOrd="5" destOrd="0" presId="urn:microsoft.com/office/officeart/2005/8/layout/hierarchy2"/>
    <dgm:cxn modelId="{D94278BD-FE84-4319-9FFB-C72DAC5FCA98}" type="presParOf" srcId="{DB201032-E5FB-4B98-ACCC-CF96B0EE70F5}" destId="{B7B6EB3C-B1A1-4409-BC29-5D3318546B5E}" srcOrd="0" destOrd="0" presId="urn:microsoft.com/office/officeart/2005/8/layout/hierarchy2"/>
    <dgm:cxn modelId="{0DD3E5A1-CCF8-414A-8E47-8BD1F7F4C704}" type="presParOf" srcId="{DB201032-E5FB-4B98-ACCC-CF96B0EE70F5}" destId="{4DB4F122-8F7A-483E-8B94-25E839DD51C8}" srcOrd="1" destOrd="0" presId="urn:microsoft.com/office/officeart/2005/8/layout/hierarchy2"/>
    <dgm:cxn modelId="{BC20E88A-5731-4028-85CC-45044A485340}" type="presParOf" srcId="{E8464C58-5BC6-4B41-81F3-07BB2B02D1BB}" destId="{605216D5-7A1F-4E9B-839D-F60E1B42C43E}" srcOrd="4" destOrd="0" presId="urn:microsoft.com/office/officeart/2005/8/layout/hierarchy2"/>
    <dgm:cxn modelId="{A53D6C18-7E92-4307-B9BF-F12EA50C5607}" type="presParOf" srcId="{605216D5-7A1F-4E9B-839D-F60E1B42C43E}" destId="{389EAB44-2064-4EA9-9BBB-D16C7F979588}" srcOrd="0" destOrd="0" presId="urn:microsoft.com/office/officeart/2005/8/layout/hierarchy2"/>
    <dgm:cxn modelId="{9391A8EB-8F92-4B76-BC80-DA543188B7FB}" type="presParOf" srcId="{E8464C58-5BC6-4B41-81F3-07BB2B02D1BB}" destId="{6F4E8957-86CF-4D56-AC87-E58644289174}" srcOrd="5" destOrd="0" presId="urn:microsoft.com/office/officeart/2005/8/layout/hierarchy2"/>
    <dgm:cxn modelId="{5E7140AA-2D1B-40ED-9365-1900D4D4A51C}" type="presParOf" srcId="{6F4E8957-86CF-4D56-AC87-E58644289174}" destId="{EE6CF4BD-2855-4C48-BA7E-DE9A78005E67}" srcOrd="0" destOrd="0" presId="urn:microsoft.com/office/officeart/2005/8/layout/hierarchy2"/>
    <dgm:cxn modelId="{44A2BBA5-3687-48D9-96CF-B226E64707DF}" type="presParOf" srcId="{6F4E8957-86CF-4D56-AC87-E58644289174}" destId="{8A57D1A6-A6F6-4B6D-8C84-E7208885FA28}" srcOrd="1" destOrd="0" presId="urn:microsoft.com/office/officeart/2005/8/layout/hierarchy2"/>
    <dgm:cxn modelId="{C01EFEAB-AD85-4960-B241-62AE818E7707}" type="presParOf" srcId="{8A57D1A6-A6F6-4B6D-8C84-E7208885FA28}" destId="{B94B707A-0F4F-44B9-A939-41C986757AB5}" srcOrd="0" destOrd="0" presId="urn:microsoft.com/office/officeart/2005/8/layout/hierarchy2"/>
    <dgm:cxn modelId="{6DC541FC-F694-46C9-B58D-62959056E058}" type="presParOf" srcId="{B94B707A-0F4F-44B9-A939-41C986757AB5}" destId="{4546AE42-4658-4E5A-B2E6-897E2F5B0481}" srcOrd="0" destOrd="0" presId="urn:microsoft.com/office/officeart/2005/8/layout/hierarchy2"/>
    <dgm:cxn modelId="{375C8935-A086-42DF-A453-77B2B9067251}" type="presParOf" srcId="{8A57D1A6-A6F6-4B6D-8C84-E7208885FA28}" destId="{9F21B7D9-8B31-4C00-9061-61265A2D5849}" srcOrd="1" destOrd="0" presId="urn:microsoft.com/office/officeart/2005/8/layout/hierarchy2"/>
    <dgm:cxn modelId="{26152F49-4AC2-44D8-9FDD-1DED9D7C6865}" type="presParOf" srcId="{9F21B7D9-8B31-4C00-9061-61265A2D5849}" destId="{2A46C121-78A4-4DD8-BB85-1265D8EA37AF}" srcOrd="0" destOrd="0" presId="urn:microsoft.com/office/officeart/2005/8/layout/hierarchy2"/>
    <dgm:cxn modelId="{B8F5C4A4-3969-47BD-89A8-0FCF6088560B}" type="presParOf" srcId="{9F21B7D9-8B31-4C00-9061-61265A2D5849}" destId="{DCF41453-88F8-4DC4-BE71-0438D4EE2E59}" srcOrd="1" destOrd="0" presId="urn:microsoft.com/office/officeart/2005/8/layout/hierarchy2"/>
    <dgm:cxn modelId="{4BC01DD7-5217-4251-9221-ED920A79C18A}" type="presParOf" srcId="{8A57D1A6-A6F6-4B6D-8C84-E7208885FA28}" destId="{4112F6B9-B880-4A23-A0AF-7B0E81DBE6E9}" srcOrd="2" destOrd="0" presId="urn:microsoft.com/office/officeart/2005/8/layout/hierarchy2"/>
    <dgm:cxn modelId="{B4427173-4D52-46C2-BFFD-EA322311D631}" type="presParOf" srcId="{4112F6B9-B880-4A23-A0AF-7B0E81DBE6E9}" destId="{AF3CDC19-0432-4E49-8DE7-A0788D0DAA94}" srcOrd="0" destOrd="0" presId="urn:microsoft.com/office/officeart/2005/8/layout/hierarchy2"/>
    <dgm:cxn modelId="{E46A58C2-6C0F-4746-A450-3C8925995289}" type="presParOf" srcId="{8A57D1A6-A6F6-4B6D-8C84-E7208885FA28}" destId="{3EEB6CAA-41AD-45A9-A28F-C836FD1DDEEF}" srcOrd="3" destOrd="0" presId="urn:microsoft.com/office/officeart/2005/8/layout/hierarchy2"/>
    <dgm:cxn modelId="{774D5CB5-324F-4614-9A60-6F8E7F9FC277}" type="presParOf" srcId="{3EEB6CAA-41AD-45A9-A28F-C836FD1DDEEF}" destId="{725A1E34-3357-4C48-BEDE-04BFDF445CF8}" srcOrd="0" destOrd="0" presId="urn:microsoft.com/office/officeart/2005/8/layout/hierarchy2"/>
    <dgm:cxn modelId="{A300041B-0DEE-406F-9C50-1494A41F265C}" type="presParOf" srcId="{3EEB6CAA-41AD-45A9-A28F-C836FD1DDEEF}" destId="{1AE705D8-281F-49B8-9987-EF0771B0693B}" srcOrd="1" destOrd="0" presId="urn:microsoft.com/office/officeart/2005/8/layout/hierarchy2"/>
    <dgm:cxn modelId="{06EDCCB7-96F3-40A8-B274-251E3B8C65F6}" type="presParOf" srcId="{1AE705D8-281F-49B8-9987-EF0771B0693B}" destId="{34B52DD9-7878-4768-BA35-11AA73627449}" srcOrd="0" destOrd="0" presId="urn:microsoft.com/office/officeart/2005/8/layout/hierarchy2"/>
    <dgm:cxn modelId="{C7555062-3CA9-4205-B86A-DF6CFCA77168}" type="presParOf" srcId="{34B52DD9-7878-4768-BA35-11AA73627449}" destId="{D26A4BE4-3032-4FBB-A73F-00E7AEF5E3FA}" srcOrd="0" destOrd="0" presId="urn:microsoft.com/office/officeart/2005/8/layout/hierarchy2"/>
    <dgm:cxn modelId="{883145F3-B152-43AB-91B3-E54F7AA934D2}" type="presParOf" srcId="{1AE705D8-281F-49B8-9987-EF0771B0693B}" destId="{3B7A17EB-58F0-4E9D-8683-450E6287F3CE}" srcOrd="1" destOrd="0" presId="urn:microsoft.com/office/officeart/2005/8/layout/hierarchy2"/>
    <dgm:cxn modelId="{7D747147-B77C-4A83-BB7C-3CA97AB497B7}" type="presParOf" srcId="{3B7A17EB-58F0-4E9D-8683-450E6287F3CE}" destId="{FDE65871-D884-40B8-9FCB-6F3FC0B9FE22}" srcOrd="0" destOrd="0" presId="urn:microsoft.com/office/officeart/2005/8/layout/hierarchy2"/>
    <dgm:cxn modelId="{C81253BE-6AA1-41E1-8EE5-FB2437F6D60E}" type="presParOf" srcId="{3B7A17EB-58F0-4E9D-8683-450E6287F3CE}" destId="{6E49FF0E-9BC9-4673-934A-8D31ADDFBC45}" srcOrd="1" destOrd="0" presId="urn:microsoft.com/office/officeart/2005/8/layout/hierarchy2"/>
    <dgm:cxn modelId="{C6DF1DA0-0B3C-4226-AD61-052EA81B8BEE}" type="presParOf" srcId="{8A57D1A6-A6F6-4B6D-8C84-E7208885FA28}" destId="{D0BDDC4A-0F91-42AA-B7BE-41C36123C202}" srcOrd="4" destOrd="0" presId="urn:microsoft.com/office/officeart/2005/8/layout/hierarchy2"/>
    <dgm:cxn modelId="{6739CA88-5BB0-4E7D-977C-51933CC656B1}" type="presParOf" srcId="{D0BDDC4A-0F91-42AA-B7BE-41C36123C202}" destId="{6B1CF11E-B17A-4570-9858-28C9EB34286C}" srcOrd="0" destOrd="0" presId="urn:microsoft.com/office/officeart/2005/8/layout/hierarchy2"/>
    <dgm:cxn modelId="{F191AA69-A31D-4BC3-BE59-8FD4B811C35F}" type="presParOf" srcId="{8A57D1A6-A6F6-4B6D-8C84-E7208885FA28}" destId="{F37CDEDE-6DDF-4EFA-B7C1-3C41A1040EEB}" srcOrd="5" destOrd="0" presId="urn:microsoft.com/office/officeart/2005/8/layout/hierarchy2"/>
    <dgm:cxn modelId="{F7372966-4662-4B31-B72C-BB7C635240BB}" type="presParOf" srcId="{F37CDEDE-6DDF-4EFA-B7C1-3C41A1040EEB}" destId="{117ADBB7-8C6D-440B-A5BA-42EB55A4A245}" srcOrd="0" destOrd="0" presId="urn:microsoft.com/office/officeart/2005/8/layout/hierarchy2"/>
    <dgm:cxn modelId="{88EAAC45-121E-4C5A-9FE1-F5337A115800}" type="presParOf" srcId="{F37CDEDE-6DDF-4EFA-B7C1-3C41A1040EEB}" destId="{0D2B5CA8-B2A6-4FC0-8CAF-50307F361A3F}" srcOrd="1" destOrd="0" presId="urn:microsoft.com/office/officeart/2005/8/layout/hierarchy2"/>
    <dgm:cxn modelId="{3C87902A-1286-449B-B9F3-6A1A66F4C831}" type="presParOf" srcId="{7324DFC8-2A30-40A1-BA37-6F61BB17DD61}" destId="{EDB53198-E393-4E08-8CCF-7CA721B7E638}" srcOrd="2" destOrd="0" presId="urn:microsoft.com/office/officeart/2005/8/layout/hierarchy2"/>
    <dgm:cxn modelId="{37A9C6A3-E72D-4BDD-AD08-824007D5A75B}" type="presParOf" srcId="{EDB53198-E393-4E08-8CCF-7CA721B7E638}" destId="{918E25F7-FC11-4207-8C42-07865278ACF9}" srcOrd="0" destOrd="0" presId="urn:microsoft.com/office/officeart/2005/8/layout/hierarchy2"/>
    <dgm:cxn modelId="{D6884600-248D-4FFA-875E-4768D40DB890}" type="presParOf" srcId="{7324DFC8-2A30-40A1-BA37-6F61BB17DD61}" destId="{C5D2D63A-6634-444B-AE1C-8695B332CE3C}" srcOrd="3" destOrd="0" presId="urn:microsoft.com/office/officeart/2005/8/layout/hierarchy2"/>
    <dgm:cxn modelId="{95530166-42DD-439C-8FD8-1CC7C67FD5ED}" type="presParOf" srcId="{C5D2D63A-6634-444B-AE1C-8695B332CE3C}" destId="{2549E0A6-62A9-49FD-A60F-6C92D9453144}" srcOrd="0" destOrd="0" presId="urn:microsoft.com/office/officeart/2005/8/layout/hierarchy2"/>
    <dgm:cxn modelId="{53DF657D-856F-4B63-B95E-809A99447507}" type="presParOf" srcId="{C5D2D63A-6634-444B-AE1C-8695B332CE3C}" destId="{72F3BB43-A878-4602-9CF1-C9747FA6065D}" srcOrd="1" destOrd="0" presId="urn:microsoft.com/office/officeart/2005/8/layout/hierarchy2"/>
    <dgm:cxn modelId="{6934C1BB-E5AB-4F57-A5AD-EF9D02C9B8B8}" type="presParOf" srcId="{72F3BB43-A878-4602-9CF1-C9747FA6065D}" destId="{65272493-F84F-4355-85AE-FC77C746069D}" srcOrd="0" destOrd="0" presId="urn:microsoft.com/office/officeart/2005/8/layout/hierarchy2"/>
    <dgm:cxn modelId="{AB6E55A6-57CD-4662-AA1F-D9510F2EED37}" type="presParOf" srcId="{65272493-F84F-4355-85AE-FC77C746069D}" destId="{067F5547-A020-4ACF-88B6-71969903287B}" srcOrd="0" destOrd="0" presId="urn:microsoft.com/office/officeart/2005/8/layout/hierarchy2"/>
    <dgm:cxn modelId="{C830F47D-C70B-4D99-B55F-D22377EA2E1C}" type="presParOf" srcId="{72F3BB43-A878-4602-9CF1-C9747FA6065D}" destId="{29D25E06-A20D-4071-ABEB-77120945A862}" srcOrd="1" destOrd="0" presId="urn:microsoft.com/office/officeart/2005/8/layout/hierarchy2"/>
    <dgm:cxn modelId="{5C01674C-5E1C-4F2C-B700-9096C77276DB}" type="presParOf" srcId="{29D25E06-A20D-4071-ABEB-77120945A862}" destId="{367C7DB0-8D23-4241-B377-D7E1C68ADDEE}" srcOrd="0" destOrd="0" presId="urn:microsoft.com/office/officeart/2005/8/layout/hierarchy2"/>
    <dgm:cxn modelId="{1E2805A0-2299-402C-8050-EEA54237BD30}" type="presParOf" srcId="{29D25E06-A20D-4071-ABEB-77120945A862}" destId="{08EE1DC0-73C7-47F2-A8A3-DB91AC6D2B04}" srcOrd="1" destOrd="0" presId="urn:microsoft.com/office/officeart/2005/8/layout/hierarchy2"/>
    <dgm:cxn modelId="{F6413F81-157B-4943-BF7C-C4F2AAB909AA}" type="presParOf" srcId="{72F3BB43-A878-4602-9CF1-C9747FA6065D}" destId="{F0915233-FBDA-4A71-BF48-24FCE93ABE87}" srcOrd="2" destOrd="0" presId="urn:microsoft.com/office/officeart/2005/8/layout/hierarchy2"/>
    <dgm:cxn modelId="{CA634819-BC74-4492-9268-057B9B88DEE6}" type="presParOf" srcId="{F0915233-FBDA-4A71-BF48-24FCE93ABE87}" destId="{A5504D11-0789-463D-8593-F84BDE187B61}" srcOrd="0" destOrd="0" presId="urn:microsoft.com/office/officeart/2005/8/layout/hierarchy2"/>
    <dgm:cxn modelId="{56C4DB4B-37A0-464F-9EA9-0F8D4468F802}" type="presParOf" srcId="{72F3BB43-A878-4602-9CF1-C9747FA6065D}" destId="{A2836590-933D-4457-9424-4644D0ACFC39}" srcOrd="3" destOrd="0" presId="urn:microsoft.com/office/officeart/2005/8/layout/hierarchy2"/>
    <dgm:cxn modelId="{6E366E12-B968-4012-BD56-5F830F90995A}" type="presParOf" srcId="{A2836590-933D-4457-9424-4644D0ACFC39}" destId="{DCB4F4A6-92B1-4FFF-ADB9-3A270B41E1E3}" srcOrd="0" destOrd="0" presId="urn:microsoft.com/office/officeart/2005/8/layout/hierarchy2"/>
    <dgm:cxn modelId="{79F605C9-B7B3-4813-9481-307F90556414}" type="presParOf" srcId="{A2836590-933D-4457-9424-4644D0ACFC39}" destId="{0E1DD7FA-D561-4D84-A3D7-8167160F06CF}" srcOrd="1" destOrd="0" presId="urn:microsoft.com/office/officeart/2005/8/layout/hierarchy2"/>
    <dgm:cxn modelId="{EEFEFA16-007F-43C2-AB93-291D4F1245B8}" type="presParOf" srcId="{0E1DD7FA-D561-4D84-A3D7-8167160F06CF}" destId="{FCE93BDF-BB12-4635-A811-BA25F6B2DE62}" srcOrd="0" destOrd="0" presId="urn:microsoft.com/office/officeart/2005/8/layout/hierarchy2"/>
    <dgm:cxn modelId="{95F20CBA-E3E5-4F77-9446-E3A811806497}" type="presParOf" srcId="{FCE93BDF-BB12-4635-A811-BA25F6B2DE62}" destId="{081DE985-977E-4368-8168-28579445658F}" srcOrd="0" destOrd="0" presId="urn:microsoft.com/office/officeart/2005/8/layout/hierarchy2"/>
    <dgm:cxn modelId="{D9478C5D-998A-4AFA-A1B5-97AA6C44AA60}" type="presParOf" srcId="{0E1DD7FA-D561-4D84-A3D7-8167160F06CF}" destId="{9F973C45-E4FD-495F-ADF4-0A850F8D98C9}" srcOrd="1" destOrd="0" presId="urn:microsoft.com/office/officeart/2005/8/layout/hierarchy2"/>
    <dgm:cxn modelId="{08A18E1F-06C0-483F-AB86-54FA1499B0D8}" type="presParOf" srcId="{9F973C45-E4FD-495F-ADF4-0A850F8D98C9}" destId="{DC2C7636-261E-4BFE-9536-A8EE76EBCB61}" srcOrd="0" destOrd="0" presId="urn:microsoft.com/office/officeart/2005/8/layout/hierarchy2"/>
    <dgm:cxn modelId="{0C284904-459A-48F7-B48E-8E0F3F64376A}" type="presParOf" srcId="{9F973C45-E4FD-495F-ADF4-0A850F8D98C9}" destId="{A92D0B7E-7B93-4C1C-9D5C-3F0D77E72FEE}" srcOrd="1" destOrd="0" presId="urn:microsoft.com/office/officeart/2005/8/layout/hierarchy2"/>
    <dgm:cxn modelId="{7380DA16-11B6-4519-A1F7-7ACBB05CF14C}" type="presParOf" srcId="{0E1DD7FA-D561-4D84-A3D7-8167160F06CF}" destId="{C00F0496-7100-4C3B-A8C2-D3D1F041A98D}" srcOrd="2" destOrd="0" presId="urn:microsoft.com/office/officeart/2005/8/layout/hierarchy2"/>
    <dgm:cxn modelId="{9D4BF21E-5AE0-47F8-AA1C-FDDAF4B8053B}" type="presParOf" srcId="{C00F0496-7100-4C3B-A8C2-D3D1F041A98D}" destId="{5D57AAA1-79D5-451F-A57E-956BD2C3702D}" srcOrd="0" destOrd="0" presId="urn:microsoft.com/office/officeart/2005/8/layout/hierarchy2"/>
    <dgm:cxn modelId="{2FEC6BD6-F4E8-4175-B51F-18DFF351FA40}" type="presParOf" srcId="{0E1DD7FA-D561-4D84-A3D7-8167160F06CF}" destId="{9F52D8E8-E497-40C7-B8C1-B9D305846684}" srcOrd="3" destOrd="0" presId="urn:microsoft.com/office/officeart/2005/8/layout/hierarchy2"/>
    <dgm:cxn modelId="{11EDBE5C-A52F-43B0-91A4-2F141C15440F}" type="presParOf" srcId="{9F52D8E8-E497-40C7-B8C1-B9D305846684}" destId="{96EAA44B-D600-4161-9D71-D0B04623E3CE}" srcOrd="0" destOrd="0" presId="urn:microsoft.com/office/officeart/2005/8/layout/hierarchy2"/>
    <dgm:cxn modelId="{A2ED06DB-A502-4308-8154-D7E7208A83F1}" type="presParOf" srcId="{9F52D8E8-E497-40C7-B8C1-B9D305846684}" destId="{D29092FF-D969-4576-9A2C-3B3CFBDDBF6E}" srcOrd="1" destOrd="0" presId="urn:microsoft.com/office/officeart/2005/8/layout/hierarchy2"/>
    <dgm:cxn modelId="{BBF24666-36D9-4710-A9A3-7A12B9F9C633}" type="presParOf" srcId="{0E1DD7FA-D561-4D84-A3D7-8167160F06CF}" destId="{721337B4-3F91-4D06-AE77-20519A6C03FB}" srcOrd="4" destOrd="0" presId="urn:microsoft.com/office/officeart/2005/8/layout/hierarchy2"/>
    <dgm:cxn modelId="{093DB229-1710-4481-8DB7-583CCAB061B6}" type="presParOf" srcId="{721337B4-3F91-4D06-AE77-20519A6C03FB}" destId="{53417DE0-6C81-49E6-8770-300FBDEE1EDE}" srcOrd="0" destOrd="0" presId="urn:microsoft.com/office/officeart/2005/8/layout/hierarchy2"/>
    <dgm:cxn modelId="{584B6664-309E-4E6C-BCAC-94C97CCD4E0D}" type="presParOf" srcId="{0E1DD7FA-D561-4D84-A3D7-8167160F06CF}" destId="{251A74C7-8881-4EA3-A811-81A7570B4800}" srcOrd="5" destOrd="0" presId="urn:microsoft.com/office/officeart/2005/8/layout/hierarchy2"/>
    <dgm:cxn modelId="{5A325F79-57E2-44E1-A94E-D8F8B240CBB4}" type="presParOf" srcId="{251A74C7-8881-4EA3-A811-81A7570B4800}" destId="{7F6D761F-9E2F-4EC1-86C4-8857839CF0B2}" srcOrd="0" destOrd="0" presId="urn:microsoft.com/office/officeart/2005/8/layout/hierarchy2"/>
    <dgm:cxn modelId="{2350E47F-F52C-4C6A-AC61-1B522446BF8F}" type="presParOf" srcId="{251A74C7-8881-4EA3-A811-81A7570B4800}" destId="{768659CA-04CF-4B97-A9CE-DBDA1AFB53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4D9459-E283-45BB-AECD-4813ECBC04E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01651BF-CFAC-4A4E-A1F5-BD86221C43A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مهمترین این فواید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69E1966-5D26-4E84-B1C5-121C9E6D10E8}" type="parTrans" cxnId="{F0FFDF74-517F-49BC-AE5F-FA82A9ED636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94B4B22-7DD8-46AA-ADB4-A37ED31D3C2C}" type="sibTrans" cxnId="{F0FFDF74-517F-49BC-AE5F-FA82A9ED636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CE293BC-277B-4C17-B1D3-490832A3AB3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بیان معارف لازمی که عقل دست رسی به آنها ندارد ...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8E84EBB-6387-4704-A1AE-5AF9B0C11042}" type="parTrans" cxnId="{814B4EB8-6638-4D53-98F3-5A9E1485580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0D8B165-C663-4A12-97FA-AD7B9A8B2778}" type="sibTrans" cxnId="{814B4EB8-6638-4D53-98F3-5A9E1485580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CEDCFE9-7DBB-4DC1-85B6-1E53D228DA7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بیان معارفی که عقل به آنها دسترسی دارد لکن به جهت موانعی فراموش یا فراموشانیده شده است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21ABD04-3628-4438-8577-C83D05459879}" type="parTrans" cxnId="{B6A325C2-C242-4153-B870-5BF1F3B9895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925FD10-4FB3-4E23-91E5-29B41600156F}" type="sibTrans" cxnId="{B6A325C2-C242-4153-B870-5BF1F3B9895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B17C0A9-EC5C-401B-9E00-AB14E92551A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لذا انبیا مذکر نامیده شده اند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20C21FF-6824-49DB-B032-043C4AA9C663}" type="parTrans" cxnId="{73C5928A-95F6-446D-845C-8EDD911E2E4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8AE475C-9DF2-4D07-8AC4-53E6731F3026}" type="sibTrans" cxnId="{73C5928A-95F6-446D-845C-8EDD911E2E4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CDA713F-97E0-4183-B9D2-D577D8676B3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فَبَعَثَ فِيهِمْ رُسُلَه‏ ... لِيَسْتَأْدُوهُمْ مِيثَاقَ فِطْرَتِهِ وَ يُذَكِّرُوهُمْ مَنْسِيَّ نِعْمَتِهِ وَ يَحْتَجُّوا عَلَيْهِمْ بِالتَّبْلِيغِ وَ يُثِيرُوا لَهُمْ دَفَائِنَ‏ الْعُقُول‏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873DBF4-FE4E-452C-91E8-68BD9FD53442}" type="parTrans" cxnId="{DF33C31D-A5C4-40BA-A75D-D29B10BA4A4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875337F-8F73-4AA7-AD82-77028A3EC2E7}" type="sibTrans" cxnId="{DF33C31D-A5C4-40BA-A75D-D29B10BA4A4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00CF8C5-33F1-429F-BDBF-33EC9AB4341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وجود الگو و نمونه رفتاری برای انسانها و در نتیجه تزکیه ایشان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9CCFD70-1E3C-4874-8648-025C6018F5E7}" type="parTrans" cxnId="{CCEE4D54-97FD-4DB5-ACD8-DF2F4B12844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3C87742-64A5-496C-A9B8-59BAED5D8A6D}" type="sibTrans" cxnId="{CCEE4D54-97FD-4DB5-ACD8-DF2F4B12844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E5BB137-A8E3-40DD-BF13-C0BB4AFDA90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إِنَّمَا بُعِثْتُ‏ لِأُتَمِّمَ‏ مَكَارِمَ الْأَخْلَاق‏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35742EE-EF86-485A-BE8C-B3D33A5CD3F6}" type="parTrans" cxnId="{EF976360-A90A-429F-9ABD-13902B288B9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7EF9F54-6653-4BFF-890D-0AF722630480}" type="sibTrans" cxnId="{EF976360-A90A-429F-9ABD-13902B288B9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9BFE601-92AD-4D73-BB23-165642C43BC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صورت امکان رهبری اجتماعی سیاسی و قضائی در جامعه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B87B29E-095D-4625-B56C-AD9A40BCB51F}" type="parTrans" cxnId="{0F0DF11B-A35A-4E65-A426-71C37B36526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67E64C5-89B2-4DBB-B07D-FF639163A501}" type="sibTrans" cxnId="{0F0DF11B-A35A-4E65-A426-71C37B36526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B800F72-FFC9-4DB2-A505-E6855C051D98}" type="pres">
      <dgm:prSet presAssocID="{B14D9459-E283-45BB-AECD-4813ECBC04E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447EE86-F039-45A4-AEFD-D725F0D79F82}" type="pres">
      <dgm:prSet presAssocID="{301651BF-CFAC-4A4E-A1F5-BD86221C43A7}" presName="root1" presStyleCnt="0"/>
      <dgm:spPr/>
    </dgm:pt>
    <dgm:pt modelId="{DDBB43BB-CAF4-4343-BDB6-D0C0556A495B}" type="pres">
      <dgm:prSet presAssocID="{301651BF-CFAC-4A4E-A1F5-BD86221C43A7}" presName="LevelOneTextNode" presStyleLbl="node0" presStyleIdx="0" presStyleCnt="1" custScaleX="534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9CF0FC-0BEB-4623-A623-1536CD76E766}" type="pres">
      <dgm:prSet presAssocID="{301651BF-CFAC-4A4E-A1F5-BD86221C43A7}" presName="level2hierChild" presStyleCnt="0"/>
      <dgm:spPr/>
    </dgm:pt>
    <dgm:pt modelId="{480762D2-E7C1-4088-A442-751E8FC535D1}" type="pres">
      <dgm:prSet presAssocID="{98E84EBB-6387-4704-A1AE-5AF9B0C11042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30B31EFB-8D90-4435-AB81-13ACD791C893}" type="pres">
      <dgm:prSet presAssocID="{98E84EBB-6387-4704-A1AE-5AF9B0C11042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C66E8DE-6498-4AB2-8775-F498A200EC99}" type="pres">
      <dgm:prSet presAssocID="{2CE293BC-277B-4C17-B1D3-490832A3AB33}" presName="root2" presStyleCnt="0"/>
      <dgm:spPr/>
    </dgm:pt>
    <dgm:pt modelId="{AD0C6876-6983-47E3-AAB6-FFF0292B4660}" type="pres">
      <dgm:prSet presAssocID="{2CE293BC-277B-4C17-B1D3-490832A3AB33}" presName="LevelTwoTextNode" presStyleLbl="node2" presStyleIdx="0" presStyleCnt="4" custScaleX="2446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C20745-A551-4709-8A05-3DED26C32161}" type="pres">
      <dgm:prSet presAssocID="{2CE293BC-277B-4C17-B1D3-490832A3AB33}" presName="level3hierChild" presStyleCnt="0"/>
      <dgm:spPr/>
    </dgm:pt>
    <dgm:pt modelId="{6A2F6AAD-310F-4A05-9A7A-E3AA035F9DD0}" type="pres">
      <dgm:prSet presAssocID="{521ABD04-3628-4438-8577-C83D05459879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D459762E-E44D-41BC-AB67-8FC1DBC212A3}" type="pres">
      <dgm:prSet presAssocID="{521ABD04-3628-4438-8577-C83D05459879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533088BF-A06A-4E52-A340-A2A2C2A56F8C}" type="pres">
      <dgm:prSet presAssocID="{FCEDCFE9-7DBB-4DC1-85B6-1E53D228DA78}" presName="root2" presStyleCnt="0"/>
      <dgm:spPr/>
    </dgm:pt>
    <dgm:pt modelId="{31848B15-A610-4903-B69E-4DF22D8D1290}" type="pres">
      <dgm:prSet presAssocID="{FCEDCFE9-7DBB-4DC1-85B6-1E53D228DA78}" presName="LevelTwoTextNode" presStyleLbl="node2" presStyleIdx="1" presStyleCnt="4" custScaleX="154308" custScaleY="1161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AE245E0-6F2A-4B7F-B379-4B8A9250EDB7}" type="pres">
      <dgm:prSet presAssocID="{FCEDCFE9-7DBB-4DC1-85B6-1E53D228DA78}" presName="level3hierChild" presStyleCnt="0"/>
      <dgm:spPr/>
    </dgm:pt>
    <dgm:pt modelId="{0AF30424-C2BF-4915-A45D-D8DF39570E8E}" type="pres">
      <dgm:prSet presAssocID="{820C21FF-6824-49DB-B032-043C4AA9C663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5CF752A7-E567-425A-BDC8-19DB4AFD39D6}" type="pres">
      <dgm:prSet presAssocID="{820C21FF-6824-49DB-B032-043C4AA9C663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9B7C93A9-3943-4BD0-AF99-2875ABD0C690}" type="pres">
      <dgm:prSet presAssocID="{0B17C0A9-EC5C-401B-9E00-AB14E92551A4}" presName="root2" presStyleCnt="0"/>
      <dgm:spPr/>
    </dgm:pt>
    <dgm:pt modelId="{913BE20D-B257-42A7-AAA6-95A78E9260D2}" type="pres">
      <dgm:prSet presAssocID="{0B17C0A9-EC5C-401B-9E00-AB14E92551A4}" presName="LevelTwoTextNode" presStyleLbl="node3" presStyleIdx="0" presStyleCnt="2" custScaleX="710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4A6F8D3-2AF3-4A79-A9B6-472D6CC6B130}" type="pres">
      <dgm:prSet presAssocID="{0B17C0A9-EC5C-401B-9E00-AB14E92551A4}" presName="level3hierChild" presStyleCnt="0"/>
      <dgm:spPr/>
    </dgm:pt>
    <dgm:pt modelId="{322AB92B-B852-4FF5-89A8-2A20DC54E8B3}" type="pres">
      <dgm:prSet presAssocID="{E873DBF4-FE4E-452C-91E8-68BD9FD53442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1C492319-6284-42DA-8AC1-D9E2FE5AA6F6}" type="pres">
      <dgm:prSet presAssocID="{E873DBF4-FE4E-452C-91E8-68BD9FD53442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1BAAF90B-BA2B-4C42-B951-AF0C50F15637}" type="pres">
      <dgm:prSet presAssocID="{1CDA713F-97E0-4183-B9D2-D577D8676B34}" presName="root2" presStyleCnt="0"/>
      <dgm:spPr/>
    </dgm:pt>
    <dgm:pt modelId="{9B933C98-93D9-462C-9C94-08C9D9200406}" type="pres">
      <dgm:prSet presAssocID="{1CDA713F-97E0-4183-B9D2-D577D8676B34}" presName="LevelTwoTextNode" presStyleLbl="node4" presStyleIdx="0" presStyleCnt="1" custScaleY="1774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41608C-CE99-499F-A241-69972A6613EA}" type="pres">
      <dgm:prSet presAssocID="{1CDA713F-97E0-4183-B9D2-D577D8676B34}" presName="level3hierChild" presStyleCnt="0"/>
      <dgm:spPr/>
    </dgm:pt>
    <dgm:pt modelId="{9AFDAE0A-6351-4402-9243-0505300FFD5B}" type="pres">
      <dgm:prSet presAssocID="{39CCFD70-1E3C-4874-8648-025C6018F5E7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872338DC-CA9B-4FC1-ADA3-D8DAA953469A}" type="pres">
      <dgm:prSet presAssocID="{39CCFD70-1E3C-4874-8648-025C6018F5E7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C112FE0-062B-423E-9684-E045A41004EC}" type="pres">
      <dgm:prSet presAssocID="{100CF8C5-33F1-429F-BDBF-33EC9AB43414}" presName="root2" presStyleCnt="0"/>
      <dgm:spPr/>
    </dgm:pt>
    <dgm:pt modelId="{196328BD-7A2E-434E-9752-0A0B72F65ECA}" type="pres">
      <dgm:prSet presAssocID="{100CF8C5-33F1-429F-BDBF-33EC9AB43414}" presName="LevelTwoTextNode" presStyleLbl="node2" presStyleIdx="2" presStyleCnt="4" custScaleX="1846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84C700-1A52-4DE9-B18B-72D723B589F1}" type="pres">
      <dgm:prSet presAssocID="{100CF8C5-33F1-429F-BDBF-33EC9AB43414}" presName="level3hierChild" presStyleCnt="0"/>
      <dgm:spPr/>
    </dgm:pt>
    <dgm:pt modelId="{5ECBD845-81DE-49E8-BEF8-D0210187416A}" type="pres">
      <dgm:prSet presAssocID="{735742EE-EF86-485A-BE8C-B3D33A5CD3F6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2A78D5B9-DC19-4853-BDB2-47DA6C2C0382}" type="pres">
      <dgm:prSet presAssocID="{735742EE-EF86-485A-BE8C-B3D33A5CD3F6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C5F9ECED-EF91-44E6-A136-3CD1636892DA}" type="pres">
      <dgm:prSet presAssocID="{0E5BB137-A8E3-40DD-BF13-C0BB4AFDA905}" presName="root2" presStyleCnt="0"/>
      <dgm:spPr/>
    </dgm:pt>
    <dgm:pt modelId="{189F4453-9660-4A10-B064-ED8AB2A2D11C}" type="pres">
      <dgm:prSet presAssocID="{0E5BB137-A8E3-40DD-BF13-C0BB4AFDA90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B37763-590B-4BF1-A3B6-0690D0FF05C5}" type="pres">
      <dgm:prSet presAssocID="{0E5BB137-A8E3-40DD-BF13-C0BB4AFDA905}" presName="level3hierChild" presStyleCnt="0"/>
      <dgm:spPr/>
    </dgm:pt>
    <dgm:pt modelId="{392CECEE-7B63-4027-9DCD-D40838FE7869}" type="pres">
      <dgm:prSet presAssocID="{2B87B29E-095D-4625-B56C-AD9A40BCB51F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D395638B-1F13-4683-8C87-F371258C2A42}" type="pres">
      <dgm:prSet presAssocID="{2B87B29E-095D-4625-B56C-AD9A40BCB51F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C3D4032E-C31B-4AFD-A7A0-8D75C2A529DF}" type="pres">
      <dgm:prSet presAssocID="{09BFE601-92AD-4D73-BB23-165642C43BC4}" presName="root2" presStyleCnt="0"/>
      <dgm:spPr/>
    </dgm:pt>
    <dgm:pt modelId="{5A4A4A3B-56AD-4999-8586-E976081050F6}" type="pres">
      <dgm:prSet presAssocID="{09BFE601-92AD-4D73-BB23-165642C43BC4}" presName="LevelTwoTextNode" presStyleLbl="node2" presStyleIdx="3" presStyleCnt="4" custScaleX="2808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96215C-33C6-4E0E-B70B-9CB7C4710165}" type="pres">
      <dgm:prSet presAssocID="{09BFE601-92AD-4D73-BB23-165642C43BC4}" presName="level3hierChild" presStyleCnt="0"/>
      <dgm:spPr/>
    </dgm:pt>
  </dgm:ptLst>
  <dgm:cxnLst>
    <dgm:cxn modelId="{CCEE4D54-97FD-4DB5-ACD8-DF2F4B12844C}" srcId="{301651BF-CFAC-4A4E-A1F5-BD86221C43A7}" destId="{100CF8C5-33F1-429F-BDBF-33EC9AB43414}" srcOrd="2" destOrd="0" parTransId="{39CCFD70-1E3C-4874-8648-025C6018F5E7}" sibTransId="{63C87742-64A5-496C-A9B8-59BAED5D8A6D}"/>
    <dgm:cxn modelId="{96AC5BD8-AE0E-4927-ABD4-239607944CC8}" type="presOf" srcId="{98E84EBB-6387-4704-A1AE-5AF9B0C11042}" destId="{480762D2-E7C1-4088-A442-751E8FC535D1}" srcOrd="0" destOrd="0" presId="urn:microsoft.com/office/officeart/2005/8/layout/hierarchy2"/>
    <dgm:cxn modelId="{64BB8600-30DA-4E9E-8675-75E7898B5F48}" type="presOf" srcId="{2CE293BC-277B-4C17-B1D3-490832A3AB33}" destId="{AD0C6876-6983-47E3-AAB6-FFF0292B4660}" srcOrd="0" destOrd="0" presId="urn:microsoft.com/office/officeart/2005/8/layout/hierarchy2"/>
    <dgm:cxn modelId="{7BA7DB51-E9B6-4D85-8BD2-995C043A7F8B}" type="presOf" srcId="{521ABD04-3628-4438-8577-C83D05459879}" destId="{D459762E-E44D-41BC-AB67-8FC1DBC212A3}" srcOrd="1" destOrd="0" presId="urn:microsoft.com/office/officeart/2005/8/layout/hierarchy2"/>
    <dgm:cxn modelId="{0F0DF11B-A35A-4E65-A426-71C37B365261}" srcId="{301651BF-CFAC-4A4E-A1F5-BD86221C43A7}" destId="{09BFE601-92AD-4D73-BB23-165642C43BC4}" srcOrd="3" destOrd="0" parTransId="{2B87B29E-095D-4625-B56C-AD9A40BCB51F}" sibTransId="{F67E64C5-89B2-4DBB-B07D-FF639163A501}"/>
    <dgm:cxn modelId="{D14E9594-15D5-4A93-A27B-5AC147526387}" type="presOf" srcId="{0B17C0A9-EC5C-401B-9E00-AB14E92551A4}" destId="{913BE20D-B257-42A7-AAA6-95A78E9260D2}" srcOrd="0" destOrd="0" presId="urn:microsoft.com/office/officeart/2005/8/layout/hierarchy2"/>
    <dgm:cxn modelId="{2DF6D856-9B89-449E-B2B5-6B97A3411C40}" type="presOf" srcId="{2B87B29E-095D-4625-B56C-AD9A40BCB51F}" destId="{392CECEE-7B63-4027-9DCD-D40838FE7869}" srcOrd="0" destOrd="0" presId="urn:microsoft.com/office/officeart/2005/8/layout/hierarchy2"/>
    <dgm:cxn modelId="{4C12879F-000B-42C9-B8A3-A45590C1103B}" type="presOf" srcId="{820C21FF-6824-49DB-B032-043C4AA9C663}" destId="{5CF752A7-E567-425A-BDC8-19DB4AFD39D6}" srcOrd="1" destOrd="0" presId="urn:microsoft.com/office/officeart/2005/8/layout/hierarchy2"/>
    <dgm:cxn modelId="{442C8EF8-034B-4B92-BC7B-A33524EBFE6B}" type="presOf" srcId="{735742EE-EF86-485A-BE8C-B3D33A5CD3F6}" destId="{5ECBD845-81DE-49E8-BEF8-D0210187416A}" srcOrd="0" destOrd="0" presId="urn:microsoft.com/office/officeart/2005/8/layout/hierarchy2"/>
    <dgm:cxn modelId="{B7274BC6-AC6C-4317-B0A1-3D9CDB6DCA0F}" type="presOf" srcId="{E873DBF4-FE4E-452C-91E8-68BD9FD53442}" destId="{322AB92B-B852-4FF5-89A8-2A20DC54E8B3}" srcOrd="0" destOrd="0" presId="urn:microsoft.com/office/officeart/2005/8/layout/hierarchy2"/>
    <dgm:cxn modelId="{E83A9757-C246-4C4F-A965-2AA18FC83219}" type="presOf" srcId="{0E5BB137-A8E3-40DD-BF13-C0BB4AFDA905}" destId="{189F4453-9660-4A10-B064-ED8AB2A2D11C}" srcOrd="0" destOrd="0" presId="urn:microsoft.com/office/officeart/2005/8/layout/hierarchy2"/>
    <dgm:cxn modelId="{9C6AE5D2-C3ED-48CC-92E9-3524538AA506}" type="presOf" srcId="{09BFE601-92AD-4D73-BB23-165642C43BC4}" destId="{5A4A4A3B-56AD-4999-8586-E976081050F6}" srcOrd="0" destOrd="0" presId="urn:microsoft.com/office/officeart/2005/8/layout/hierarchy2"/>
    <dgm:cxn modelId="{91056DF8-09C5-40C5-A87A-E3EE56EB9EE2}" type="presOf" srcId="{2B87B29E-095D-4625-B56C-AD9A40BCB51F}" destId="{D395638B-1F13-4683-8C87-F371258C2A42}" srcOrd="1" destOrd="0" presId="urn:microsoft.com/office/officeart/2005/8/layout/hierarchy2"/>
    <dgm:cxn modelId="{C7F870CE-C8C3-4278-9FBD-25B69AF52617}" type="presOf" srcId="{820C21FF-6824-49DB-B032-043C4AA9C663}" destId="{0AF30424-C2BF-4915-A45D-D8DF39570E8E}" srcOrd="0" destOrd="0" presId="urn:microsoft.com/office/officeart/2005/8/layout/hierarchy2"/>
    <dgm:cxn modelId="{7E185942-E1C1-4066-AC26-027C69D6FF41}" type="presOf" srcId="{E873DBF4-FE4E-452C-91E8-68BD9FD53442}" destId="{1C492319-6284-42DA-8AC1-D9E2FE5AA6F6}" srcOrd="1" destOrd="0" presId="urn:microsoft.com/office/officeart/2005/8/layout/hierarchy2"/>
    <dgm:cxn modelId="{CD1EB51E-F96D-492D-BD28-79190AE0AF2E}" type="presOf" srcId="{98E84EBB-6387-4704-A1AE-5AF9B0C11042}" destId="{30B31EFB-8D90-4435-AB81-13ACD791C893}" srcOrd="1" destOrd="0" presId="urn:microsoft.com/office/officeart/2005/8/layout/hierarchy2"/>
    <dgm:cxn modelId="{34BEB157-8768-465F-92B5-2BFF15623E88}" type="presOf" srcId="{B14D9459-E283-45BB-AECD-4813ECBC04E2}" destId="{9B800F72-FFC9-4DB2-A505-E6855C051D98}" srcOrd="0" destOrd="0" presId="urn:microsoft.com/office/officeart/2005/8/layout/hierarchy2"/>
    <dgm:cxn modelId="{EF976360-A90A-429F-9ABD-13902B288B9D}" srcId="{100CF8C5-33F1-429F-BDBF-33EC9AB43414}" destId="{0E5BB137-A8E3-40DD-BF13-C0BB4AFDA905}" srcOrd="0" destOrd="0" parTransId="{735742EE-EF86-485A-BE8C-B3D33A5CD3F6}" sibTransId="{37EF9F54-6653-4BFF-890D-0AF722630480}"/>
    <dgm:cxn modelId="{C27B92E5-4C81-4298-A20D-0BB181034D40}" type="presOf" srcId="{735742EE-EF86-485A-BE8C-B3D33A5CD3F6}" destId="{2A78D5B9-DC19-4853-BDB2-47DA6C2C0382}" srcOrd="1" destOrd="0" presId="urn:microsoft.com/office/officeart/2005/8/layout/hierarchy2"/>
    <dgm:cxn modelId="{73C5928A-95F6-446D-845C-8EDD911E2E4A}" srcId="{FCEDCFE9-7DBB-4DC1-85B6-1E53D228DA78}" destId="{0B17C0A9-EC5C-401B-9E00-AB14E92551A4}" srcOrd="0" destOrd="0" parTransId="{820C21FF-6824-49DB-B032-043C4AA9C663}" sibTransId="{68AE475C-9DF2-4D07-8AC4-53E6731F3026}"/>
    <dgm:cxn modelId="{DF33C31D-A5C4-40BA-A75D-D29B10BA4A4D}" srcId="{0B17C0A9-EC5C-401B-9E00-AB14E92551A4}" destId="{1CDA713F-97E0-4183-B9D2-D577D8676B34}" srcOrd="0" destOrd="0" parTransId="{E873DBF4-FE4E-452C-91E8-68BD9FD53442}" sibTransId="{1875337F-8F73-4AA7-AD82-77028A3EC2E7}"/>
    <dgm:cxn modelId="{F0FFDF74-517F-49BC-AE5F-FA82A9ED6368}" srcId="{B14D9459-E283-45BB-AECD-4813ECBC04E2}" destId="{301651BF-CFAC-4A4E-A1F5-BD86221C43A7}" srcOrd="0" destOrd="0" parTransId="{469E1966-5D26-4E84-B1C5-121C9E6D10E8}" sibTransId="{094B4B22-7DD8-46AA-ADB4-A37ED31D3C2C}"/>
    <dgm:cxn modelId="{210889AC-F229-489E-8F71-91A5ED847C72}" type="presOf" srcId="{521ABD04-3628-4438-8577-C83D05459879}" destId="{6A2F6AAD-310F-4A05-9A7A-E3AA035F9DD0}" srcOrd="0" destOrd="0" presId="urn:microsoft.com/office/officeart/2005/8/layout/hierarchy2"/>
    <dgm:cxn modelId="{C0E63C22-E214-4D3B-ADD6-955CE4D522F9}" type="presOf" srcId="{FCEDCFE9-7DBB-4DC1-85B6-1E53D228DA78}" destId="{31848B15-A610-4903-B69E-4DF22D8D1290}" srcOrd="0" destOrd="0" presId="urn:microsoft.com/office/officeart/2005/8/layout/hierarchy2"/>
    <dgm:cxn modelId="{479DDCA5-698E-4312-A7FC-442FD0BB5165}" type="presOf" srcId="{301651BF-CFAC-4A4E-A1F5-BD86221C43A7}" destId="{DDBB43BB-CAF4-4343-BDB6-D0C0556A495B}" srcOrd="0" destOrd="0" presId="urn:microsoft.com/office/officeart/2005/8/layout/hierarchy2"/>
    <dgm:cxn modelId="{139ED463-7C98-4ABC-93B4-6008FA4B6BCD}" type="presOf" srcId="{1CDA713F-97E0-4183-B9D2-D577D8676B34}" destId="{9B933C98-93D9-462C-9C94-08C9D9200406}" srcOrd="0" destOrd="0" presId="urn:microsoft.com/office/officeart/2005/8/layout/hierarchy2"/>
    <dgm:cxn modelId="{6EB974A5-93D6-4827-8C7E-81D2838C1188}" type="presOf" srcId="{39CCFD70-1E3C-4874-8648-025C6018F5E7}" destId="{9AFDAE0A-6351-4402-9243-0505300FFD5B}" srcOrd="0" destOrd="0" presId="urn:microsoft.com/office/officeart/2005/8/layout/hierarchy2"/>
    <dgm:cxn modelId="{1E6D87D5-DA78-4B07-A8F3-193EAAA49407}" type="presOf" srcId="{100CF8C5-33F1-429F-BDBF-33EC9AB43414}" destId="{196328BD-7A2E-434E-9752-0A0B72F65ECA}" srcOrd="0" destOrd="0" presId="urn:microsoft.com/office/officeart/2005/8/layout/hierarchy2"/>
    <dgm:cxn modelId="{814B4EB8-6638-4D53-98F3-5A9E14855805}" srcId="{301651BF-CFAC-4A4E-A1F5-BD86221C43A7}" destId="{2CE293BC-277B-4C17-B1D3-490832A3AB33}" srcOrd="0" destOrd="0" parTransId="{98E84EBB-6387-4704-A1AE-5AF9B0C11042}" sibTransId="{40D8B165-C663-4A12-97FA-AD7B9A8B2778}"/>
    <dgm:cxn modelId="{B6A325C2-C242-4153-B870-5BF1F3B9895C}" srcId="{301651BF-CFAC-4A4E-A1F5-BD86221C43A7}" destId="{FCEDCFE9-7DBB-4DC1-85B6-1E53D228DA78}" srcOrd="1" destOrd="0" parTransId="{521ABD04-3628-4438-8577-C83D05459879}" sibTransId="{3925FD10-4FB3-4E23-91E5-29B41600156F}"/>
    <dgm:cxn modelId="{0300664B-A701-47D0-A024-EC53EFA68B48}" type="presOf" srcId="{39CCFD70-1E3C-4874-8648-025C6018F5E7}" destId="{872338DC-CA9B-4FC1-ADA3-D8DAA953469A}" srcOrd="1" destOrd="0" presId="urn:microsoft.com/office/officeart/2005/8/layout/hierarchy2"/>
    <dgm:cxn modelId="{69957450-9CCF-43A1-BBE9-434527106597}" type="presParOf" srcId="{9B800F72-FFC9-4DB2-A505-E6855C051D98}" destId="{D447EE86-F039-45A4-AEFD-D725F0D79F82}" srcOrd="0" destOrd="0" presId="urn:microsoft.com/office/officeart/2005/8/layout/hierarchy2"/>
    <dgm:cxn modelId="{29CD6621-AABC-45F9-99DD-2A30268D282D}" type="presParOf" srcId="{D447EE86-F039-45A4-AEFD-D725F0D79F82}" destId="{DDBB43BB-CAF4-4343-BDB6-D0C0556A495B}" srcOrd="0" destOrd="0" presId="urn:microsoft.com/office/officeart/2005/8/layout/hierarchy2"/>
    <dgm:cxn modelId="{E76656A9-3792-4D01-ACF0-4707568E4F3D}" type="presParOf" srcId="{D447EE86-F039-45A4-AEFD-D725F0D79F82}" destId="{6E9CF0FC-0BEB-4623-A623-1536CD76E766}" srcOrd="1" destOrd="0" presId="urn:microsoft.com/office/officeart/2005/8/layout/hierarchy2"/>
    <dgm:cxn modelId="{B0974A90-43BC-4CA5-9C2D-D6A237971E78}" type="presParOf" srcId="{6E9CF0FC-0BEB-4623-A623-1536CD76E766}" destId="{480762D2-E7C1-4088-A442-751E8FC535D1}" srcOrd="0" destOrd="0" presId="urn:microsoft.com/office/officeart/2005/8/layout/hierarchy2"/>
    <dgm:cxn modelId="{657A2D9F-D0F6-4A1B-A75A-5138CCC61553}" type="presParOf" srcId="{480762D2-E7C1-4088-A442-751E8FC535D1}" destId="{30B31EFB-8D90-4435-AB81-13ACD791C893}" srcOrd="0" destOrd="0" presId="urn:microsoft.com/office/officeart/2005/8/layout/hierarchy2"/>
    <dgm:cxn modelId="{33B6A9B1-45F2-441E-8432-D99ED83512DA}" type="presParOf" srcId="{6E9CF0FC-0BEB-4623-A623-1536CD76E766}" destId="{BC66E8DE-6498-4AB2-8775-F498A200EC99}" srcOrd="1" destOrd="0" presId="urn:microsoft.com/office/officeart/2005/8/layout/hierarchy2"/>
    <dgm:cxn modelId="{73000A76-7A29-447D-B5DB-761273DB6CD0}" type="presParOf" srcId="{BC66E8DE-6498-4AB2-8775-F498A200EC99}" destId="{AD0C6876-6983-47E3-AAB6-FFF0292B4660}" srcOrd="0" destOrd="0" presId="urn:microsoft.com/office/officeart/2005/8/layout/hierarchy2"/>
    <dgm:cxn modelId="{26FCD1D1-EABB-4B3E-BA7C-DFCAB306F6C8}" type="presParOf" srcId="{BC66E8DE-6498-4AB2-8775-F498A200EC99}" destId="{C5C20745-A551-4709-8A05-3DED26C32161}" srcOrd="1" destOrd="0" presId="urn:microsoft.com/office/officeart/2005/8/layout/hierarchy2"/>
    <dgm:cxn modelId="{F3622A53-8E12-43AC-A48E-BBE9B0463A0E}" type="presParOf" srcId="{6E9CF0FC-0BEB-4623-A623-1536CD76E766}" destId="{6A2F6AAD-310F-4A05-9A7A-E3AA035F9DD0}" srcOrd="2" destOrd="0" presId="urn:microsoft.com/office/officeart/2005/8/layout/hierarchy2"/>
    <dgm:cxn modelId="{1423C764-926C-44B7-A6DB-B0E156E6EB6F}" type="presParOf" srcId="{6A2F6AAD-310F-4A05-9A7A-E3AA035F9DD0}" destId="{D459762E-E44D-41BC-AB67-8FC1DBC212A3}" srcOrd="0" destOrd="0" presId="urn:microsoft.com/office/officeart/2005/8/layout/hierarchy2"/>
    <dgm:cxn modelId="{7C728769-5C10-4830-B924-5D1AE8B8BE3A}" type="presParOf" srcId="{6E9CF0FC-0BEB-4623-A623-1536CD76E766}" destId="{533088BF-A06A-4E52-A340-A2A2C2A56F8C}" srcOrd="3" destOrd="0" presId="urn:microsoft.com/office/officeart/2005/8/layout/hierarchy2"/>
    <dgm:cxn modelId="{5D33017E-4850-4702-985E-C993DC46B3CD}" type="presParOf" srcId="{533088BF-A06A-4E52-A340-A2A2C2A56F8C}" destId="{31848B15-A610-4903-B69E-4DF22D8D1290}" srcOrd="0" destOrd="0" presId="urn:microsoft.com/office/officeart/2005/8/layout/hierarchy2"/>
    <dgm:cxn modelId="{02113D65-FCC7-4159-B008-B883284A531D}" type="presParOf" srcId="{533088BF-A06A-4E52-A340-A2A2C2A56F8C}" destId="{0AE245E0-6F2A-4B7F-B379-4B8A9250EDB7}" srcOrd="1" destOrd="0" presId="urn:microsoft.com/office/officeart/2005/8/layout/hierarchy2"/>
    <dgm:cxn modelId="{5B8DA6D4-4AB9-462A-BDBB-9FC3B053805B}" type="presParOf" srcId="{0AE245E0-6F2A-4B7F-B379-4B8A9250EDB7}" destId="{0AF30424-C2BF-4915-A45D-D8DF39570E8E}" srcOrd="0" destOrd="0" presId="urn:microsoft.com/office/officeart/2005/8/layout/hierarchy2"/>
    <dgm:cxn modelId="{868A946F-50C4-448B-BD31-CAAD89B63C38}" type="presParOf" srcId="{0AF30424-C2BF-4915-A45D-D8DF39570E8E}" destId="{5CF752A7-E567-425A-BDC8-19DB4AFD39D6}" srcOrd="0" destOrd="0" presId="urn:microsoft.com/office/officeart/2005/8/layout/hierarchy2"/>
    <dgm:cxn modelId="{D8C4A077-E8EF-4A21-825B-E94A0A0845FC}" type="presParOf" srcId="{0AE245E0-6F2A-4B7F-B379-4B8A9250EDB7}" destId="{9B7C93A9-3943-4BD0-AF99-2875ABD0C690}" srcOrd="1" destOrd="0" presId="urn:microsoft.com/office/officeart/2005/8/layout/hierarchy2"/>
    <dgm:cxn modelId="{BC98951E-4316-47E3-809B-0844BD70C5CE}" type="presParOf" srcId="{9B7C93A9-3943-4BD0-AF99-2875ABD0C690}" destId="{913BE20D-B257-42A7-AAA6-95A78E9260D2}" srcOrd="0" destOrd="0" presId="urn:microsoft.com/office/officeart/2005/8/layout/hierarchy2"/>
    <dgm:cxn modelId="{C31DBE28-8F73-4AD0-8ED5-ED5F4548B78C}" type="presParOf" srcId="{9B7C93A9-3943-4BD0-AF99-2875ABD0C690}" destId="{F4A6F8D3-2AF3-4A79-A9B6-472D6CC6B130}" srcOrd="1" destOrd="0" presId="urn:microsoft.com/office/officeart/2005/8/layout/hierarchy2"/>
    <dgm:cxn modelId="{F28C3516-C773-4DE5-A70E-50851C7749A5}" type="presParOf" srcId="{F4A6F8D3-2AF3-4A79-A9B6-472D6CC6B130}" destId="{322AB92B-B852-4FF5-89A8-2A20DC54E8B3}" srcOrd="0" destOrd="0" presId="urn:microsoft.com/office/officeart/2005/8/layout/hierarchy2"/>
    <dgm:cxn modelId="{18334675-EA9A-4CD8-B4D3-5D936E0AC214}" type="presParOf" srcId="{322AB92B-B852-4FF5-89A8-2A20DC54E8B3}" destId="{1C492319-6284-42DA-8AC1-D9E2FE5AA6F6}" srcOrd="0" destOrd="0" presId="urn:microsoft.com/office/officeart/2005/8/layout/hierarchy2"/>
    <dgm:cxn modelId="{FD5BD580-2C4D-4F6B-874D-F2ABBEF8E95F}" type="presParOf" srcId="{F4A6F8D3-2AF3-4A79-A9B6-472D6CC6B130}" destId="{1BAAF90B-BA2B-4C42-B951-AF0C50F15637}" srcOrd="1" destOrd="0" presId="urn:microsoft.com/office/officeart/2005/8/layout/hierarchy2"/>
    <dgm:cxn modelId="{139E6BB1-452F-4F21-B852-620EEFB5500E}" type="presParOf" srcId="{1BAAF90B-BA2B-4C42-B951-AF0C50F15637}" destId="{9B933C98-93D9-462C-9C94-08C9D9200406}" srcOrd="0" destOrd="0" presId="urn:microsoft.com/office/officeart/2005/8/layout/hierarchy2"/>
    <dgm:cxn modelId="{7D218143-556E-472F-B526-DB413E2B922D}" type="presParOf" srcId="{1BAAF90B-BA2B-4C42-B951-AF0C50F15637}" destId="{0541608C-CE99-499F-A241-69972A6613EA}" srcOrd="1" destOrd="0" presId="urn:microsoft.com/office/officeart/2005/8/layout/hierarchy2"/>
    <dgm:cxn modelId="{8190D8E8-B2E4-4616-81FC-9214BC11422D}" type="presParOf" srcId="{6E9CF0FC-0BEB-4623-A623-1536CD76E766}" destId="{9AFDAE0A-6351-4402-9243-0505300FFD5B}" srcOrd="4" destOrd="0" presId="urn:microsoft.com/office/officeart/2005/8/layout/hierarchy2"/>
    <dgm:cxn modelId="{BC00EA3C-2616-4DDC-964F-546EB8740CE0}" type="presParOf" srcId="{9AFDAE0A-6351-4402-9243-0505300FFD5B}" destId="{872338DC-CA9B-4FC1-ADA3-D8DAA953469A}" srcOrd="0" destOrd="0" presId="urn:microsoft.com/office/officeart/2005/8/layout/hierarchy2"/>
    <dgm:cxn modelId="{2B3AC531-9000-4725-B54F-6BD3B90F30A3}" type="presParOf" srcId="{6E9CF0FC-0BEB-4623-A623-1536CD76E766}" destId="{3C112FE0-062B-423E-9684-E045A41004EC}" srcOrd="5" destOrd="0" presId="urn:microsoft.com/office/officeart/2005/8/layout/hierarchy2"/>
    <dgm:cxn modelId="{563B76F1-F443-4D1B-816A-514072847264}" type="presParOf" srcId="{3C112FE0-062B-423E-9684-E045A41004EC}" destId="{196328BD-7A2E-434E-9752-0A0B72F65ECA}" srcOrd="0" destOrd="0" presId="urn:microsoft.com/office/officeart/2005/8/layout/hierarchy2"/>
    <dgm:cxn modelId="{9C3E06B2-1B50-4FEA-B345-A2A17C82F07B}" type="presParOf" srcId="{3C112FE0-062B-423E-9684-E045A41004EC}" destId="{1384C700-1A52-4DE9-B18B-72D723B589F1}" srcOrd="1" destOrd="0" presId="urn:microsoft.com/office/officeart/2005/8/layout/hierarchy2"/>
    <dgm:cxn modelId="{D9DE19D5-86D4-4FEF-BDB1-F64E50C49DA2}" type="presParOf" srcId="{1384C700-1A52-4DE9-B18B-72D723B589F1}" destId="{5ECBD845-81DE-49E8-BEF8-D0210187416A}" srcOrd="0" destOrd="0" presId="urn:microsoft.com/office/officeart/2005/8/layout/hierarchy2"/>
    <dgm:cxn modelId="{2A6FAEC8-727D-4076-9D73-6062FAD2C5A0}" type="presParOf" srcId="{5ECBD845-81DE-49E8-BEF8-D0210187416A}" destId="{2A78D5B9-DC19-4853-BDB2-47DA6C2C0382}" srcOrd="0" destOrd="0" presId="urn:microsoft.com/office/officeart/2005/8/layout/hierarchy2"/>
    <dgm:cxn modelId="{2E33FB68-7D4C-4805-8EC0-CADF0FBA23CE}" type="presParOf" srcId="{1384C700-1A52-4DE9-B18B-72D723B589F1}" destId="{C5F9ECED-EF91-44E6-A136-3CD1636892DA}" srcOrd="1" destOrd="0" presId="urn:microsoft.com/office/officeart/2005/8/layout/hierarchy2"/>
    <dgm:cxn modelId="{608190F0-1590-4010-A1BC-2E394ABF55B6}" type="presParOf" srcId="{C5F9ECED-EF91-44E6-A136-3CD1636892DA}" destId="{189F4453-9660-4A10-B064-ED8AB2A2D11C}" srcOrd="0" destOrd="0" presId="urn:microsoft.com/office/officeart/2005/8/layout/hierarchy2"/>
    <dgm:cxn modelId="{99C6611E-B662-4C3A-8A19-01E474FC5740}" type="presParOf" srcId="{C5F9ECED-EF91-44E6-A136-3CD1636892DA}" destId="{8BB37763-590B-4BF1-A3B6-0690D0FF05C5}" srcOrd="1" destOrd="0" presId="urn:microsoft.com/office/officeart/2005/8/layout/hierarchy2"/>
    <dgm:cxn modelId="{67B1C915-9194-473E-BE77-3165D4F55C7A}" type="presParOf" srcId="{6E9CF0FC-0BEB-4623-A623-1536CD76E766}" destId="{392CECEE-7B63-4027-9DCD-D40838FE7869}" srcOrd="6" destOrd="0" presId="urn:microsoft.com/office/officeart/2005/8/layout/hierarchy2"/>
    <dgm:cxn modelId="{7E46E0F3-64EA-47DF-8C42-4233440BFFF6}" type="presParOf" srcId="{392CECEE-7B63-4027-9DCD-D40838FE7869}" destId="{D395638B-1F13-4683-8C87-F371258C2A42}" srcOrd="0" destOrd="0" presId="urn:microsoft.com/office/officeart/2005/8/layout/hierarchy2"/>
    <dgm:cxn modelId="{63BB3F2C-9768-48DC-BBC2-CD9FC43DD9A3}" type="presParOf" srcId="{6E9CF0FC-0BEB-4623-A623-1536CD76E766}" destId="{C3D4032E-C31B-4AFD-A7A0-8D75C2A529DF}" srcOrd="7" destOrd="0" presId="urn:microsoft.com/office/officeart/2005/8/layout/hierarchy2"/>
    <dgm:cxn modelId="{F7292FFB-1F8D-4DCB-8A51-D8DB73735A6F}" type="presParOf" srcId="{C3D4032E-C31B-4AFD-A7A0-8D75C2A529DF}" destId="{5A4A4A3B-56AD-4999-8586-E976081050F6}" srcOrd="0" destOrd="0" presId="urn:microsoft.com/office/officeart/2005/8/layout/hierarchy2"/>
    <dgm:cxn modelId="{7E15BFE6-1E34-49F7-BAD2-89512FFA1FF9}" type="presParOf" srcId="{C3D4032E-C31B-4AFD-A7A0-8D75C2A529DF}" destId="{0C96215C-33C6-4E0E-B70B-9CB7C47101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30739D-58F0-4C69-8450-2593892E9F3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E9E1CE7-4B2D-4E6B-9664-E189B9FCA000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شبهه براهمه</a:t>
          </a:r>
          <a:endParaRPr lang="fa-IR" sz="1600" dirty="0">
            <a:cs typeface="B Koodak" pitchFamily="2" charset="-78"/>
          </a:endParaRPr>
        </a:p>
      </dgm:t>
    </dgm:pt>
    <dgm:pt modelId="{26400D86-A657-48E8-BF63-D72DD071BB92}" type="parTrans" cxnId="{9DC31743-4867-47A0-8CA9-A81980FEAD5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9F583D-15E5-4012-897B-FDED1D47672A}" type="sibTrans" cxnId="{9DC31743-4867-47A0-8CA9-A81980FEAD5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9A2467-E6FA-4529-959C-2F425BCF6017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تعالیم انبیا یا موافق عقل است یا مخالف عقل</a:t>
          </a:r>
          <a:endParaRPr lang="fa-IR" sz="1600" dirty="0">
            <a:cs typeface="B Koodak" pitchFamily="2" charset="-78"/>
          </a:endParaRPr>
        </a:p>
      </dgm:t>
    </dgm:pt>
    <dgm:pt modelId="{F559FD73-56AD-4490-8F1F-CE8775CFF0FC}" type="parTrans" cxnId="{3BF75A42-73A7-41B5-82BD-37B6506E91C0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ED783D-0152-45E5-9E28-9BF831BE1663}" type="sibTrans" cxnId="{3BF75A42-73A7-41B5-82BD-37B6506E91C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ED7E49-5614-462E-9B6B-E4B8155C00AA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هر دو صورت نیازی به آنها نیست</a:t>
          </a:r>
          <a:endParaRPr lang="fa-IR" sz="1600" dirty="0">
            <a:cs typeface="B Koodak" pitchFamily="2" charset="-78"/>
          </a:endParaRPr>
        </a:p>
      </dgm:t>
    </dgm:pt>
    <dgm:pt modelId="{4947015D-01AE-4FB7-8619-F53B20CA02F1}" type="parTrans" cxnId="{AD92CAA7-CACC-4714-8A3E-8EAAD9CD8434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A99EE2-B14B-4D83-80F8-14C555F9D1F3}" type="sibTrans" cxnId="{AD92CAA7-CACC-4714-8A3E-8EAAD9CD843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F176CD-51F9-4277-BA64-CE04EADE4187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موافق باشند</a:t>
          </a:r>
          <a:endParaRPr lang="fa-IR" sz="1600" dirty="0">
            <a:cs typeface="B Koodak" pitchFamily="2" charset="-78"/>
          </a:endParaRPr>
        </a:p>
      </dgm:t>
    </dgm:pt>
    <dgm:pt modelId="{4F6C0C71-0C80-487B-A0D5-00E8F1C5F192}" type="parTrans" cxnId="{9FD62A3A-8E85-4B97-80B5-EB84E93D4B30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53BD91-E542-407E-96AB-720C567FCA90}" type="sibTrans" cxnId="{9FD62A3A-8E85-4B97-80B5-EB84E93D4B3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A34742-C545-4C9E-B8F7-083CED135990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عقل به آنها حکم می کند و نیازی به وحی نیست</a:t>
          </a:r>
          <a:endParaRPr lang="fa-IR" sz="1600" dirty="0">
            <a:cs typeface="B Koodak" pitchFamily="2" charset="-78"/>
          </a:endParaRPr>
        </a:p>
      </dgm:t>
    </dgm:pt>
    <dgm:pt modelId="{F326B80D-81CF-4D51-B1C0-9DF59C49B504}" type="parTrans" cxnId="{3F2D6D65-025C-498A-84BF-DB349435AF7E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B5CB87-7F3F-47F9-B5A0-407B1B61B202}" type="sibTrans" cxnId="{3F2D6D65-025C-498A-84BF-DB349435AF7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8C6E9A-DB3B-464C-A4BC-54CD3724F153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مخالف باشند</a:t>
          </a:r>
          <a:endParaRPr lang="fa-IR" sz="1600" dirty="0">
            <a:cs typeface="B Koodak" pitchFamily="2" charset="-78"/>
          </a:endParaRPr>
        </a:p>
      </dgm:t>
    </dgm:pt>
    <dgm:pt modelId="{59526427-D01A-43CF-93E5-8B515A45B10C}" type="parTrans" cxnId="{92395F73-070D-4442-8EE5-F4B4624433DE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0CA8FD-ABCB-4F3E-8B17-3A112ABA7086}" type="sibTrans" cxnId="{92395F73-070D-4442-8EE5-F4B4624433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E3A3AB-DD77-47D9-A971-1D430996F7B7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واجب است قول آنها را رد نمائیم</a:t>
          </a:r>
          <a:endParaRPr lang="fa-IR" sz="1600" dirty="0">
            <a:cs typeface="B Koodak" pitchFamily="2" charset="-78"/>
          </a:endParaRPr>
        </a:p>
      </dgm:t>
    </dgm:pt>
    <dgm:pt modelId="{06190FBC-61F0-49E3-A25C-20375BAE3BC4}" type="parTrans" cxnId="{8AFF480C-38CC-42C9-943D-D76EF9E515EB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66A9F4-59ED-4D3F-82D8-D642AD572ABA}" type="sibTrans" cxnId="{8AFF480C-38CC-42C9-943D-D76EF9E515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16EC84D-1BC7-48B0-B619-6426E8B82572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نیازی به تعالیم انبیا نیست</a:t>
          </a:r>
          <a:endParaRPr lang="fa-IR" sz="1600" dirty="0">
            <a:cs typeface="B Koodak" pitchFamily="2" charset="-78"/>
          </a:endParaRPr>
        </a:p>
      </dgm:t>
    </dgm:pt>
    <dgm:pt modelId="{4BDC47DD-2A4C-4140-9BBE-0E462C680B7F}" type="parTrans" cxnId="{EBC5BB4C-70F5-468A-84A4-2DBE1EF2D275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C6F4EC-D8B8-4582-BC00-722791A0CCC1}" type="sibTrans" cxnId="{EBC5BB4C-70F5-468A-84A4-2DBE1EF2D2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68C8E4-E2C9-4DB3-A1B0-156095F79193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5BAC70ED-F6D3-480C-8AA0-33F9B097D78C}" type="parTrans" cxnId="{1DDAF101-F12F-4BFF-AABD-E1E4A0DDE7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3047987-8BB4-4137-975E-05EE2FE4D679}" type="sibTrans" cxnId="{1DDAF101-F12F-4BFF-AABD-E1E4A0DDE7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E338FF-E1C6-4B0D-A997-7EF2D040E124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</a:t>
          </a:r>
          <a:endParaRPr lang="fa-IR" sz="1600" dirty="0">
            <a:cs typeface="B Koodak" pitchFamily="2" charset="-78"/>
          </a:endParaRPr>
        </a:p>
      </dgm:t>
    </dgm:pt>
    <dgm:pt modelId="{9C813BE8-3CC7-4412-AF9D-4197B43E73B1}" type="parTrans" cxnId="{E48BD1DB-6774-4DA9-B6C9-93603C6DE51F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6A0557-1E14-4CFA-84B1-41FF7BCFDA28}" type="sibTrans" cxnId="{E48BD1DB-6774-4DA9-B6C9-93603C6DE5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4D7F27-4B91-4149-A07F-54C968684B28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صغری مخدوش است</a:t>
          </a:r>
          <a:endParaRPr lang="fa-IR" sz="1600" dirty="0">
            <a:cs typeface="B Koodak" pitchFamily="2" charset="-78"/>
          </a:endParaRPr>
        </a:p>
      </dgm:t>
    </dgm:pt>
    <dgm:pt modelId="{1E9EEC7B-313D-4504-BF0D-F1C5BDE25850}" type="parTrans" cxnId="{D40F2C20-1429-4020-B8F0-065C171000DB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19CE096-3175-417D-AAE9-55A4E87A88AF}" type="sibTrans" cxnId="{D40F2C20-1429-4020-B8F0-065C171000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3DB73A-F1C9-4EB0-B788-8E225D687487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تعالیم انبیا یا عقل پذیر است یا عقل گریز</a:t>
          </a:r>
          <a:endParaRPr lang="fa-IR" sz="1600" dirty="0">
            <a:cs typeface="B Koodak" pitchFamily="2" charset="-78"/>
          </a:endParaRPr>
        </a:p>
      </dgm:t>
    </dgm:pt>
    <dgm:pt modelId="{5C8A86A8-EEAF-4BC1-8337-050A1CAF5340}" type="parTrans" cxnId="{3A244EA7-8910-41CD-8CF4-C272D1F8FBE0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32AEB0-1C44-4F48-BA21-6D4FDFA7856D}" type="sibTrans" cxnId="{3A244EA7-8910-41CD-8CF4-C272D1F8FBE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93B54F-FC8C-46FD-9290-CBB86237A455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انبیا تعالیم عقل ستیز ندارند</a:t>
          </a:r>
          <a:endParaRPr lang="fa-IR" sz="1600" dirty="0">
            <a:cs typeface="B Koodak" pitchFamily="2" charset="-78"/>
          </a:endParaRPr>
        </a:p>
      </dgm:t>
    </dgm:pt>
    <dgm:pt modelId="{3065CFFC-30F5-4008-9A4D-4878F96AC390}" type="parTrans" cxnId="{1C667320-6C42-45E2-9EE2-BA938E813FFA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C87ECE-BE42-4989-88FD-B521785CF23C}" type="sibTrans" cxnId="{1C667320-6C42-45E2-9EE2-BA938E813F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C0CBE3-C5F4-4C15-A840-1779DB4DEA8B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 </a:t>
          </a:r>
          <a:endParaRPr lang="fa-IR" sz="1600" dirty="0">
            <a:cs typeface="B Koodak" pitchFamily="2" charset="-78"/>
          </a:endParaRPr>
        </a:p>
      </dgm:t>
    </dgm:pt>
    <dgm:pt modelId="{78E3760A-59DC-414C-8311-11A1E4EF97ED}" type="parTrans" cxnId="{1002D4A1-CA41-4194-9967-2B546A4AD8E6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5B5611-C1B1-4278-8863-5014F034CD1B}" type="sibTrans" cxnId="{1002D4A1-CA41-4194-9967-2B546A4AD8E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3D7F74-D360-4533-B5FF-B76EFE266EF4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 نیز مخدوش است</a:t>
          </a:r>
          <a:endParaRPr lang="fa-IR" sz="1600" dirty="0">
            <a:cs typeface="B Koodak" pitchFamily="2" charset="-78"/>
          </a:endParaRPr>
        </a:p>
      </dgm:t>
    </dgm:pt>
    <dgm:pt modelId="{3ED787BE-6C3B-4BAA-A7C5-1C1737765D6D}" type="parTrans" cxnId="{EFDA3D8B-0B7B-4772-9CE3-799C0FB3C24D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C7F998-B3F2-4E75-8A18-47E93D325E4E}" type="sibTrans" cxnId="{EFDA3D8B-0B7B-4772-9CE3-799C0FB3C2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A42B00-FF7D-4E7D-ABCC-830A631782C8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</a:t>
          </a:r>
          <a:endParaRPr lang="fa-IR" sz="1600" dirty="0">
            <a:cs typeface="B Koodak" pitchFamily="2" charset="-78"/>
          </a:endParaRPr>
        </a:p>
      </dgm:t>
    </dgm:pt>
    <dgm:pt modelId="{5468BFC6-9BD4-4E47-98A9-80A8133110E3}" type="parTrans" cxnId="{0D44E9A4-00A6-45F5-8B33-C2E38DB075AF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ED728B-93AC-4ED9-BB4A-D76906E3C368}" type="sibTrans" cxnId="{0D44E9A4-00A6-45F5-8B33-C2E38DB075A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8B427B-E1D5-42B5-BBBC-74AE21C44C68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عقل گریز باشند </a:t>
          </a:r>
          <a:endParaRPr lang="fa-IR" sz="1600" dirty="0">
            <a:cs typeface="B Koodak" pitchFamily="2" charset="-78"/>
          </a:endParaRPr>
        </a:p>
      </dgm:t>
    </dgm:pt>
    <dgm:pt modelId="{D9B17F17-9BA3-49C4-BF99-73888F636A24}" type="parTrans" cxnId="{0EC0B4EE-2BFA-4669-BF64-F771C4618197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7FEDEC-4A49-462D-9CB3-CB12BED98EE6}" type="sibTrans" cxnId="{0EC0B4EE-2BFA-4669-BF64-F771C46181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2B524F-194F-45E1-B0E4-8B02F268D531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تنها راه آنها وحی است </a:t>
          </a:r>
          <a:endParaRPr lang="fa-IR" sz="1600" dirty="0">
            <a:cs typeface="B Koodak" pitchFamily="2" charset="-78"/>
          </a:endParaRPr>
        </a:p>
      </dgm:t>
    </dgm:pt>
    <dgm:pt modelId="{F28F8CC3-30C5-4F3D-89E9-B3C4925BB645}" type="parTrans" cxnId="{67C9A54D-4649-4130-A3CD-A82C19215BAE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066B81-FEAA-430F-855F-798E46C01306}" type="sibTrans" cxnId="{67C9A54D-4649-4130-A3CD-A82C19215BA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8BE6DE-095F-45A3-B119-1453379CCA99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عقل پذیر باشند </a:t>
          </a:r>
          <a:endParaRPr lang="fa-IR" sz="1600" dirty="0">
            <a:cs typeface="B Koodak" pitchFamily="2" charset="-78"/>
          </a:endParaRPr>
        </a:p>
      </dgm:t>
    </dgm:pt>
    <dgm:pt modelId="{F185E44F-F74E-4FE1-9DF4-CB828C5284A2}" type="parTrans" cxnId="{CA0D33C4-6B1B-4CB1-BA3A-E80F7D92988F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519429-62F2-4780-9F91-CA65C394AC4E}" type="sibTrans" cxnId="{CA0D33C4-6B1B-4CB1-BA3A-E80F7D92988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18941E4-BBAC-47FE-89F8-3EDB06AFC03D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چنانچه گذشت بی نیاز از وحی نیستند</a:t>
          </a:r>
          <a:endParaRPr lang="fa-IR" sz="1600" dirty="0">
            <a:cs typeface="B Koodak" pitchFamily="2" charset="-78"/>
          </a:endParaRPr>
        </a:p>
      </dgm:t>
    </dgm:pt>
    <dgm:pt modelId="{C5E4823F-5F78-4079-9DE5-D79B61394A11}" type="parTrans" cxnId="{87D047CB-6081-4907-94C2-E01C94E3E63B}">
      <dgm:prSet custT="1"/>
      <dgm:spPr>
        <a:solidFill>
          <a:srgbClr val="7030A0"/>
        </a:solidFill>
        <a:ln>
          <a:solidFill>
            <a:schemeClr val="accent4">
              <a:lumMod val="60000"/>
              <a:lumOff val="4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5D1D81-D464-464B-B09B-7B212D67E60D}" type="sibTrans" cxnId="{87D047CB-6081-4907-94C2-E01C94E3E63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F7097F-C2CE-40EE-A646-4163FFAABFFA}" type="pres">
      <dgm:prSet presAssocID="{3030739D-58F0-4C69-8450-2593892E9F3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2FD5544-816E-4BB5-833B-EB3B982CA0F1}" type="pres">
      <dgm:prSet presAssocID="{AE9E1CE7-4B2D-4E6B-9664-E189B9FCA000}" presName="root1" presStyleCnt="0"/>
      <dgm:spPr/>
    </dgm:pt>
    <dgm:pt modelId="{FA5BFE2F-0668-45B1-AC00-A0548D241A9F}" type="pres">
      <dgm:prSet presAssocID="{AE9E1CE7-4B2D-4E6B-9664-E189B9FCA000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F299BA-C352-4826-B05F-3BBEA393A1F0}" type="pres">
      <dgm:prSet presAssocID="{AE9E1CE7-4B2D-4E6B-9664-E189B9FCA000}" presName="level2hierChild" presStyleCnt="0"/>
      <dgm:spPr/>
    </dgm:pt>
    <dgm:pt modelId="{1BA400EB-98E7-4244-B829-D3A01F0C6457}" type="pres">
      <dgm:prSet presAssocID="{F559FD73-56AD-4490-8F1F-CE8775CFF0FC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A1BF1DDC-9790-4C74-A600-F48356B5EBF9}" type="pres">
      <dgm:prSet presAssocID="{F559FD73-56AD-4490-8F1F-CE8775CFF0FC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0E182A40-CC25-4C95-BE8E-5BD432A38954}" type="pres">
      <dgm:prSet presAssocID="{DC9A2467-E6FA-4529-959C-2F425BCF6017}" presName="root2" presStyleCnt="0"/>
      <dgm:spPr/>
    </dgm:pt>
    <dgm:pt modelId="{CC304CBC-A36F-48BD-9EF7-F5D7EFE2F7F8}" type="pres">
      <dgm:prSet presAssocID="{DC9A2467-E6FA-4529-959C-2F425BCF6017}" presName="LevelTwoTextNode" presStyleLbl="node2" presStyleIdx="0" presStyleCnt="5" custScaleX="3087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180792-B872-46B6-97A6-430186236C98}" type="pres">
      <dgm:prSet presAssocID="{DC9A2467-E6FA-4529-959C-2F425BCF6017}" presName="level3hierChild" presStyleCnt="0"/>
      <dgm:spPr/>
    </dgm:pt>
    <dgm:pt modelId="{B78832D3-D267-4FF1-A8D3-4F6E7C9EB445}" type="pres">
      <dgm:prSet presAssocID="{4947015D-01AE-4FB7-8619-F53B20CA02F1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C4069BC2-E81B-4B9F-B4A8-C11AE02F627E}" type="pres">
      <dgm:prSet presAssocID="{4947015D-01AE-4FB7-8619-F53B20CA02F1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1D8F3BDB-7769-4B8F-BB16-494044A726F8}" type="pres">
      <dgm:prSet presAssocID="{BDED7E49-5614-462E-9B6B-E4B8155C00AA}" presName="root2" presStyleCnt="0"/>
      <dgm:spPr/>
    </dgm:pt>
    <dgm:pt modelId="{A043D523-6043-4ABC-BE7F-9027516CC452}" type="pres">
      <dgm:prSet presAssocID="{BDED7E49-5614-462E-9B6B-E4B8155C00AA}" presName="LevelTwoTextNode" presStyleLbl="node2" presStyleIdx="1" presStyleCnt="5" custScaleX="155611" custScaleY="1260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EC6856-74D1-4B53-B904-F23B02263C6E}" type="pres">
      <dgm:prSet presAssocID="{BDED7E49-5614-462E-9B6B-E4B8155C00AA}" presName="level3hierChild" presStyleCnt="0"/>
      <dgm:spPr/>
    </dgm:pt>
    <dgm:pt modelId="{0492C9D8-B7D7-4708-A1C8-8848F1662876}" type="pres">
      <dgm:prSet presAssocID="{4F6C0C71-0C80-487B-A0D5-00E8F1C5F192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F8B94A7E-A951-4E0E-AAAB-8ABFD5AF1B0C}" type="pres">
      <dgm:prSet presAssocID="{4F6C0C71-0C80-487B-A0D5-00E8F1C5F192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1C1A4519-9091-498B-A569-F3FE213DC5EF}" type="pres">
      <dgm:prSet presAssocID="{49F176CD-51F9-4277-BA64-CE04EADE4187}" presName="root2" presStyleCnt="0"/>
      <dgm:spPr/>
    </dgm:pt>
    <dgm:pt modelId="{10A43014-4166-41D7-89CE-DA763DD82C2C}" type="pres">
      <dgm:prSet presAssocID="{49F176CD-51F9-4277-BA64-CE04EADE4187}" presName="LevelTwoTextNode" presStyleLbl="node3" presStyleIdx="0" presStyleCnt="4" custScaleX="1539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57EFF3-5912-4662-8338-AA715E4B9DD6}" type="pres">
      <dgm:prSet presAssocID="{49F176CD-51F9-4277-BA64-CE04EADE4187}" presName="level3hierChild" presStyleCnt="0"/>
      <dgm:spPr/>
    </dgm:pt>
    <dgm:pt modelId="{E1C65F97-793C-4F8C-9CE9-A899A2A5759D}" type="pres">
      <dgm:prSet presAssocID="{F326B80D-81CF-4D51-B1C0-9DF59C49B504}" presName="conn2-1" presStyleLbl="parChTrans1D4" presStyleIdx="0" presStyleCnt="9"/>
      <dgm:spPr/>
      <dgm:t>
        <a:bodyPr/>
        <a:lstStyle/>
        <a:p>
          <a:pPr rtl="1"/>
          <a:endParaRPr lang="fa-IR"/>
        </a:p>
      </dgm:t>
    </dgm:pt>
    <dgm:pt modelId="{04862965-5D51-445D-9EF0-199A2F45A436}" type="pres">
      <dgm:prSet presAssocID="{F326B80D-81CF-4D51-B1C0-9DF59C49B504}" presName="connTx" presStyleLbl="parChTrans1D4" presStyleIdx="0" presStyleCnt="9"/>
      <dgm:spPr/>
      <dgm:t>
        <a:bodyPr/>
        <a:lstStyle/>
        <a:p>
          <a:pPr rtl="1"/>
          <a:endParaRPr lang="fa-IR"/>
        </a:p>
      </dgm:t>
    </dgm:pt>
    <dgm:pt modelId="{52263A10-9460-4B38-B9E3-16323C0AC851}" type="pres">
      <dgm:prSet presAssocID="{92A34742-C545-4C9E-B8F7-083CED135990}" presName="root2" presStyleCnt="0"/>
      <dgm:spPr/>
    </dgm:pt>
    <dgm:pt modelId="{6EBF4597-755A-4974-B7CB-1BB84458B71F}" type="pres">
      <dgm:prSet presAssocID="{92A34742-C545-4C9E-B8F7-083CED135990}" presName="LevelTwoTextNode" presStyleLbl="node4" presStyleIdx="0" presStyleCnt="9" custScaleX="2864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35266D-D940-48BC-AF7A-6B1672745E6A}" type="pres">
      <dgm:prSet presAssocID="{92A34742-C545-4C9E-B8F7-083CED135990}" presName="level3hierChild" presStyleCnt="0"/>
      <dgm:spPr/>
    </dgm:pt>
    <dgm:pt modelId="{0FECC4AA-3BE7-4A74-982F-780B92B69F8D}" type="pres">
      <dgm:prSet presAssocID="{59526427-D01A-43CF-93E5-8B515A45B10C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59902964-FECB-472A-A862-66B0867415B0}" type="pres">
      <dgm:prSet presAssocID="{59526427-D01A-43CF-93E5-8B515A45B10C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E65B194C-1F62-4357-B5BC-0E7D4E797BB1}" type="pres">
      <dgm:prSet presAssocID="{458C6E9A-DB3B-464C-A4BC-54CD3724F153}" presName="root2" presStyleCnt="0"/>
      <dgm:spPr/>
    </dgm:pt>
    <dgm:pt modelId="{9DFEA64D-EEBB-40D8-B3A1-C224EB30C6A1}" type="pres">
      <dgm:prSet presAssocID="{458C6E9A-DB3B-464C-A4BC-54CD3724F153}" presName="LevelTwoTextNode" presStyleLbl="node3" presStyleIdx="1" presStyleCnt="4" custScaleX="1539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F8AE31-1A90-4F30-8841-519808739AF3}" type="pres">
      <dgm:prSet presAssocID="{458C6E9A-DB3B-464C-A4BC-54CD3724F153}" presName="level3hierChild" presStyleCnt="0"/>
      <dgm:spPr/>
    </dgm:pt>
    <dgm:pt modelId="{9C1B8DB4-1960-4949-B3BD-1C5D194DA970}" type="pres">
      <dgm:prSet presAssocID="{06190FBC-61F0-49E3-A25C-20375BAE3BC4}" presName="conn2-1" presStyleLbl="parChTrans1D4" presStyleIdx="1" presStyleCnt="9"/>
      <dgm:spPr/>
      <dgm:t>
        <a:bodyPr/>
        <a:lstStyle/>
        <a:p>
          <a:pPr rtl="1"/>
          <a:endParaRPr lang="fa-IR"/>
        </a:p>
      </dgm:t>
    </dgm:pt>
    <dgm:pt modelId="{0AAB7394-B47F-427E-8E3B-2747D9DE2B58}" type="pres">
      <dgm:prSet presAssocID="{06190FBC-61F0-49E3-A25C-20375BAE3BC4}" presName="connTx" presStyleLbl="parChTrans1D4" presStyleIdx="1" presStyleCnt="9"/>
      <dgm:spPr/>
      <dgm:t>
        <a:bodyPr/>
        <a:lstStyle/>
        <a:p>
          <a:pPr rtl="1"/>
          <a:endParaRPr lang="fa-IR"/>
        </a:p>
      </dgm:t>
    </dgm:pt>
    <dgm:pt modelId="{79B31520-1292-44F3-828F-DCD9061220A2}" type="pres">
      <dgm:prSet presAssocID="{C5E3A3AB-DD77-47D9-A971-1D430996F7B7}" presName="root2" presStyleCnt="0"/>
      <dgm:spPr/>
    </dgm:pt>
    <dgm:pt modelId="{2681A6DA-E632-42D3-AC8A-94829C4A00DE}" type="pres">
      <dgm:prSet presAssocID="{C5E3A3AB-DD77-47D9-A971-1D430996F7B7}" presName="LevelTwoTextNode" presStyleLbl="node4" presStyleIdx="1" presStyleCnt="9" custScaleX="2864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F744F8-561A-4548-9BBA-6B01CBBEA8A6}" type="pres">
      <dgm:prSet presAssocID="{C5E3A3AB-DD77-47D9-A971-1D430996F7B7}" presName="level3hierChild" presStyleCnt="0"/>
      <dgm:spPr/>
    </dgm:pt>
    <dgm:pt modelId="{F3DC1EC0-EA1C-4892-872F-19D2CC138FD9}" type="pres">
      <dgm:prSet presAssocID="{4BDC47DD-2A4C-4140-9BBE-0E462C680B7F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C991DDD2-861F-49F6-926C-EB3AF2BFB2BB}" type="pres">
      <dgm:prSet presAssocID="{4BDC47DD-2A4C-4140-9BBE-0E462C680B7F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17E70FEA-1623-4546-B038-C2EEB9C93266}" type="pres">
      <dgm:prSet presAssocID="{816EC84D-1BC7-48B0-B619-6426E8B82572}" presName="root2" presStyleCnt="0"/>
      <dgm:spPr/>
    </dgm:pt>
    <dgm:pt modelId="{876FF0F0-9990-420D-A4C1-0061D52DB42A}" type="pres">
      <dgm:prSet presAssocID="{816EC84D-1BC7-48B0-B619-6426E8B82572}" presName="LevelTwoTextNode" presStyleLbl="node2" presStyleIdx="2" presStyleCnt="5" custScaleX="2316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E06D22-1DC4-41FD-A8C8-7601133B318B}" type="pres">
      <dgm:prSet presAssocID="{816EC84D-1BC7-48B0-B619-6426E8B82572}" presName="level3hierChild" presStyleCnt="0"/>
      <dgm:spPr/>
    </dgm:pt>
    <dgm:pt modelId="{083AEF17-A731-4F34-B7FF-24DE266A2DC4}" type="pres">
      <dgm:prSet presAssocID="{6D68C8E4-E2C9-4DB3-A1B0-156095F79193}" presName="root1" presStyleCnt="0"/>
      <dgm:spPr/>
    </dgm:pt>
    <dgm:pt modelId="{A615A01B-7B1F-4B22-9596-C4AB0F56FB66}" type="pres">
      <dgm:prSet presAssocID="{6D68C8E4-E2C9-4DB3-A1B0-156095F79193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9DA3C8E-007C-4344-ABCF-A88B3C549C37}" type="pres">
      <dgm:prSet presAssocID="{6D68C8E4-E2C9-4DB3-A1B0-156095F79193}" presName="level2hierChild" presStyleCnt="0"/>
      <dgm:spPr/>
    </dgm:pt>
    <dgm:pt modelId="{4AB49E64-79ED-4249-9246-C75A0AD5ABEF}" type="pres">
      <dgm:prSet presAssocID="{9C813BE8-3CC7-4412-AF9D-4197B43E73B1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4A72CAAD-089A-4E3E-A7D4-5A823E0A66C1}" type="pres">
      <dgm:prSet presAssocID="{9C813BE8-3CC7-4412-AF9D-4197B43E73B1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BCFAB0F5-6B36-4A4F-B382-003BB7423457}" type="pres">
      <dgm:prSet presAssocID="{A4E338FF-E1C6-4B0D-A997-7EF2D040E124}" presName="root2" presStyleCnt="0"/>
      <dgm:spPr/>
    </dgm:pt>
    <dgm:pt modelId="{575B4231-0057-4759-B64C-17DB694E7A87}" type="pres">
      <dgm:prSet presAssocID="{A4E338FF-E1C6-4B0D-A997-7EF2D040E124}" presName="LevelTwoTextNode" presStyleLbl="node2" presStyleIdx="3" presStyleCnt="5" custScaleX="528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EC38B7A-B0DD-47EC-A93C-538C496FBDDF}" type="pres">
      <dgm:prSet presAssocID="{A4E338FF-E1C6-4B0D-A997-7EF2D040E124}" presName="level3hierChild" presStyleCnt="0"/>
      <dgm:spPr/>
    </dgm:pt>
    <dgm:pt modelId="{F13585AE-BC4F-481B-94BC-B6A2597642B5}" type="pres">
      <dgm:prSet presAssocID="{1E9EEC7B-313D-4504-BF0D-F1C5BDE25850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46C344AD-B88C-49BA-ADD4-34CDA0305849}" type="pres">
      <dgm:prSet presAssocID="{1E9EEC7B-313D-4504-BF0D-F1C5BDE25850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2B3F6D80-8C6B-44DC-AC37-E81DD963C0A8}" type="pres">
      <dgm:prSet presAssocID="{304D7F27-4B91-4149-A07F-54C968684B28}" presName="root2" presStyleCnt="0"/>
      <dgm:spPr/>
    </dgm:pt>
    <dgm:pt modelId="{E5284579-D1CC-43FF-8613-DB50EBBC02CF}" type="pres">
      <dgm:prSet presAssocID="{304D7F27-4B91-4149-A07F-54C968684B2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ECD68A4-2824-4E66-9747-FC3D01D95898}" type="pres">
      <dgm:prSet presAssocID="{304D7F27-4B91-4149-A07F-54C968684B28}" presName="level3hierChild" presStyleCnt="0"/>
      <dgm:spPr/>
    </dgm:pt>
    <dgm:pt modelId="{9C0332BE-6171-4B5A-BC53-5FA7D97D6E61}" type="pres">
      <dgm:prSet presAssocID="{5C8A86A8-EEAF-4BC1-8337-050A1CAF5340}" presName="conn2-1" presStyleLbl="parChTrans1D4" presStyleIdx="2" presStyleCnt="9"/>
      <dgm:spPr/>
      <dgm:t>
        <a:bodyPr/>
        <a:lstStyle/>
        <a:p>
          <a:pPr rtl="1"/>
          <a:endParaRPr lang="fa-IR"/>
        </a:p>
      </dgm:t>
    </dgm:pt>
    <dgm:pt modelId="{78C2609C-27E5-4410-B0CA-345DE385BEF5}" type="pres">
      <dgm:prSet presAssocID="{5C8A86A8-EEAF-4BC1-8337-050A1CAF5340}" presName="connTx" presStyleLbl="parChTrans1D4" presStyleIdx="2" presStyleCnt="9"/>
      <dgm:spPr/>
      <dgm:t>
        <a:bodyPr/>
        <a:lstStyle/>
        <a:p>
          <a:pPr rtl="1"/>
          <a:endParaRPr lang="fa-IR"/>
        </a:p>
      </dgm:t>
    </dgm:pt>
    <dgm:pt modelId="{FD3A1ACF-A0F6-4B04-A4B5-139824E51FE8}" type="pres">
      <dgm:prSet presAssocID="{F83DB73A-F1C9-4EB0-B788-8E225D687487}" presName="root2" presStyleCnt="0"/>
      <dgm:spPr/>
    </dgm:pt>
    <dgm:pt modelId="{35D195C0-D2DB-4969-93CA-65A97E3C1B40}" type="pres">
      <dgm:prSet presAssocID="{F83DB73A-F1C9-4EB0-B788-8E225D687487}" presName="LevelTwoTextNode" presStyleLbl="node4" presStyleIdx="2" presStyleCnt="9" custScaleX="156825" custScaleY="1266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14BAC5-4864-4387-A2FB-2C33AC500E29}" type="pres">
      <dgm:prSet presAssocID="{F83DB73A-F1C9-4EB0-B788-8E225D687487}" presName="level3hierChild" presStyleCnt="0"/>
      <dgm:spPr/>
    </dgm:pt>
    <dgm:pt modelId="{6ECA2F81-BFC4-405E-B087-6EC9632AAA58}" type="pres">
      <dgm:prSet presAssocID="{3065CFFC-30F5-4008-9A4D-4878F96AC390}" presName="conn2-1" presStyleLbl="parChTrans1D4" presStyleIdx="3" presStyleCnt="9"/>
      <dgm:spPr/>
      <dgm:t>
        <a:bodyPr/>
        <a:lstStyle/>
        <a:p>
          <a:pPr rtl="1"/>
          <a:endParaRPr lang="fa-IR"/>
        </a:p>
      </dgm:t>
    </dgm:pt>
    <dgm:pt modelId="{9DF80A27-BE57-43B2-84FD-30297BE4A317}" type="pres">
      <dgm:prSet presAssocID="{3065CFFC-30F5-4008-9A4D-4878F96AC390}" presName="connTx" presStyleLbl="parChTrans1D4" presStyleIdx="3" presStyleCnt="9"/>
      <dgm:spPr/>
      <dgm:t>
        <a:bodyPr/>
        <a:lstStyle/>
        <a:p>
          <a:pPr rtl="1"/>
          <a:endParaRPr lang="fa-IR"/>
        </a:p>
      </dgm:t>
    </dgm:pt>
    <dgm:pt modelId="{5F2094B7-2830-4F8D-8C2D-DACBC93F0724}" type="pres">
      <dgm:prSet presAssocID="{7293B54F-FC8C-46FD-9290-CBB86237A455}" presName="root2" presStyleCnt="0"/>
      <dgm:spPr/>
    </dgm:pt>
    <dgm:pt modelId="{0BA1DBEB-FCC6-4AA7-8AE5-CCCE9E8C2E9B}" type="pres">
      <dgm:prSet presAssocID="{7293B54F-FC8C-46FD-9290-CBB86237A455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0EB3308-F720-4B67-B35E-4C88F5E77682}" type="pres">
      <dgm:prSet presAssocID="{7293B54F-FC8C-46FD-9290-CBB86237A455}" presName="level3hierChild" presStyleCnt="0"/>
      <dgm:spPr/>
    </dgm:pt>
    <dgm:pt modelId="{D9D461BC-44B1-4B45-9F1F-73AADB0A1D35}" type="pres">
      <dgm:prSet presAssocID="{78E3760A-59DC-414C-8311-11A1E4EF97ED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5353509F-BCE0-4CC8-830F-902346F2F150}" type="pres">
      <dgm:prSet presAssocID="{78E3760A-59DC-414C-8311-11A1E4EF97ED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98729070-1879-43D4-8279-BA7A7AC5B41F}" type="pres">
      <dgm:prSet presAssocID="{DDC0CBE3-C5F4-4C15-A840-1779DB4DEA8B}" presName="root2" presStyleCnt="0"/>
      <dgm:spPr/>
    </dgm:pt>
    <dgm:pt modelId="{4862C885-2B56-4ECE-A610-5D4C693DBF3C}" type="pres">
      <dgm:prSet presAssocID="{DDC0CBE3-C5F4-4C15-A840-1779DB4DEA8B}" presName="LevelTwoTextNode" presStyleLbl="node2" presStyleIdx="4" presStyleCnt="5" custScaleX="528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6BE53E-8AA0-44D8-8FD1-21DC933B0FC6}" type="pres">
      <dgm:prSet presAssocID="{DDC0CBE3-C5F4-4C15-A840-1779DB4DEA8B}" presName="level3hierChild" presStyleCnt="0"/>
      <dgm:spPr/>
    </dgm:pt>
    <dgm:pt modelId="{BD1E69AB-0798-41EF-BC77-09F310D0BA94}" type="pres">
      <dgm:prSet presAssocID="{3ED787BE-6C3B-4BAA-A7C5-1C1737765D6D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E4A58B54-09BD-4729-9271-FDAE44663E15}" type="pres">
      <dgm:prSet presAssocID="{3ED787BE-6C3B-4BAA-A7C5-1C1737765D6D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F56739FC-929E-408D-8E96-7AD5E8920F4E}" type="pres">
      <dgm:prSet presAssocID="{143D7F74-D360-4533-B5FF-B76EFE266EF4}" presName="root2" presStyleCnt="0"/>
      <dgm:spPr/>
    </dgm:pt>
    <dgm:pt modelId="{76788307-FA34-4AD0-BB04-901DD99BF973}" type="pres">
      <dgm:prSet presAssocID="{143D7F74-D360-4533-B5FF-B76EFE266EF4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B51DD5C-0CA5-49DB-9DAF-4F4F8D639E1F}" type="pres">
      <dgm:prSet presAssocID="{143D7F74-D360-4533-B5FF-B76EFE266EF4}" presName="level3hierChild" presStyleCnt="0"/>
      <dgm:spPr/>
    </dgm:pt>
    <dgm:pt modelId="{7618F4FF-7606-4778-8A56-6FD9F84F3075}" type="pres">
      <dgm:prSet presAssocID="{5468BFC6-9BD4-4E47-98A9-80A8133110E3}" presName="conn2-1" presStyleLbl="parChTrans1D4" presStyleIdx="4" presStyleCnt="9"/>
      <dgm:spPr/>
      <dgm:t>
        <a:bodyPr/>
        <a:lstStyle/>
        <a:p>
          <a:pPr rtl="1"/>
          <a:endParaRPr lang="fa-IR"/>
        </a:p>
      </dgm:t>
    </dgm:pt>
    <dgm:pt modelId="{91ED68ED-12F3-4436-A5B3-E930614582F3}" type="pres">
      <dgm:prSet presAssocID="{5468BFC6-9BD4-4E47-98A9-80A8133110E3}" presName="connTx" presStyleLbl="parChTrans1D4" presStyleIdx="4" presStyleCnt="9"/>
      <dgm:spPr/>
      <dgm:t>
        <a:bodyPr/>
        <a:lstStyle/>
        <a:p>
          <a:pPr rtl="1"/>
          <a:endParaRPr lang="fa-IR"/>
        </a:p>
      </dgm:t>
    </dgm:pt>
    <dgm:pt modelId="{F9A67D1E-99C4-42B4-A750-5E2BA804FDCD}" type="pres">
      <dgm:prSet presAssocID="{BDA42B00-FF7D-4E7D-ABCC-830A631782C8}" presName="root2" presStyleCnt="0"/>
      <dgm:spPr/>
    </dgm:pt>
    <dgm:pt modelId="{66A413BD-EA57-4089-B2B4-8A8D015F9EE7}" type="pres">
      <dgm:prSet presAssocID="{BDA42B00-FF7D-4E7D-ABCC-830A631782C8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92681A-D556-4EF3-973B-15D5FBDB16FB}" type="pres">
      <dgm:prSet presAssocID="{BDA42B00-FF7D-4E7D-ABCC-830A631782C8}" presName="level3hierChild" presStyleCnt="0"/>
      <dgm:spPr/>
    </dgm:pt>
    <dgm:pt modelId="{D5DEE2F6-176E-47FD-96DD-43E1871E551C}" type="pres">
      <dgm:prSet presAssocID="{D9B17F17-9BA3-49C4-BF99-73888F636A24}" presName="conn2-1" presStyleLbl="parChTrans1D4" presStyleIdx="5" presStyleCnt="9"/>
      <dgm:spPr/>
      <dgm:t>
        <a:bodyPr/>
        <a:lstStyle/>
        <a:p>
          <a:pPr rtl="1"/>
          <a:endParaRPr lang="fa-IR"/>
        </a:p>
      </dgm:t>
    </dgm:pt>
    <dgm:pt modelId="{0F9F0ED6-289F-4A98-9F40-E29CE147BB22}" type="pres">
      <dgm:prSet presAssocID="{D9B17F17-9BA3-49C4-BF99-73888F636A24}" presName="connTx" presStyleLbl="parChTrans1D4" presStyleIdx="5" presStyleCnt="9"/>
      <dgm:spPr/>
      <dgm:t>
        <a:bodyPr/>
        <a:lstStyle/>
        <a:p>
          <a:pPr rtl="1"/>
          <a:endParaRPr lang="fa-IR"/>
        </a:p>
      </dgm:t>
    </dgm:pt>
    <dgm:pt modelId="{F744D908-2056-4DE5-A53F-7EBC0DF64571}" type="pres">
      <dgm:prSet presAssocID="{688B427B-E1D5-42B5-BBBC-74AE21C44C68}" presName="root2" presStyleCnt="0"/>
      <dgm:spPr/>
    </dgm:pt>
    <dgm:pt modelId="{B246D049-9137-479C-A0B1-C0EFDA4D9625}" type="pres">
      <dgm:prSet presAssocID="{688B427B-E1D5-42B5-BBBC-74AE21C44C68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2FF19F-3854-4049-950C-F40B7DBAD8FB}" type="pres">
      <dgm:prSet presAssocID="{688B427B-E1D5-42B5-BBBC-74AE21C44C68}" presName="level3hierChild" presStyleCnt="0"/>
      <dgm:spPr/>
    </dgm:pt>
    <dgm:pt modelId="{55C4CE6C-1F9E-4C4B-817B-5BBB899F54A7}" type="pres">
      <dgm:prSet presAssocID="{F28F8CC3-30C5-4F3D-89E9-B3C4925BB645}" presName="conn2-1" presStyleLbl="parChTrans1D4" presStyleIdx="6" presStyleCnt="9"/>
      <dgm:spPr/>
      <dgm:t>
        <a:bodyPr/>
        <a:lstStyle/>
        <a:p>
          <a:pPr rtl="1"/>
          <a:endParaRPr lang="fa-IR"/>
        </a:p>
      </dgm:t>
    </dgm:pt>
    <dgm:pt modelId="{42D36851-1BA4-4F7B-8E9D-314D96366C84}" type="pres">
      <dgm:prSet presAssocID="{F28F8CC3-30C5-4F3D-89E9-B3C4925BB645}" presName="connTx" presStyleLbl="parChTrans1D4" presStyleIdx="6" presStyleCnt="9"/>
      <dgm:spPr/>
      <dgm:t>
        <a:bodyPr/>
        <a:lstStyle/>
        <a:p>
          <a:pPr rtl="1"/>
          <a:endParaRPr lang="fa-IR"/>
        </a:p>
      </dgm:t>
    </dgm:pt>
    <dgm:pt modelId="{654B0155-A75A-4208-A7BC-9F0DBBC9A182}" type="pres">
      <dgm:prSet presAssocID="{4E2B524F-194F-45E1-B0E4-8B02F268D531}" presName="root2" presStyleCnt="0"/>
      <dgm:spPr/>
    </dgm:pt>
    <dgm:pt modelId="{8DCA4795-683A-4477-B4D4-BB996DEF8C86}" type="pres">
      <dgm:prSet presAssocID="{4E2B524F-194F-45E1-B0E4-8B02F268D531}" presName="LevelTwoTextNode" presStyleLbl="node4" presStyleIdx="6" presStyleCnt="9" custScaleX="163558" custScaleY="1122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CC6B77-F8B2-4804-9ABB-03A544FE9408}" type="pres">
      <dgm:prSet presAssocID="{4E2B524F-194F-45E1-B0E4-8B02F268D531}" presName="level3hierChild" presStyleCnt="0"/>
      <dgm:spPr/>
    </dgm:pt>
    <dgm:pt modelId="{8F39A602-FBBA-483C-8DC4-8D0F2AFB950D}" type="pres">
      <dgm:prSet presAssocID="{F185E44F-F74E-4FE1-9DF4-CB828C5284A2}" presName="conn2-1" presStyleLbl="parChTrans1D4" presStyleIdx="7" presStyleCnt="9"/>
      <dgm:spPr/>
      <dgm:t>
        <a:bodyPr/>
        <a:lstStyle/>
        <a:p>
          <a:pPr rtl="1"/>
          <a:endParaRPr lang="fa-IR"/>
        </a:p>
      </dgm:t>
    </dgm:pt>
    <dgm:pt modelId="{2CAD90F8-ED25-4B8E-B5C7-1A2056D75EF9}" type="pres">
      <dgm:prSet presAssocID="{F185E44F-F74E-4FE1-9DF4-CB828C5284A2}" presName="connTx" presStyleLbl="parChTrans1D4" presStyleIdx="7" presStyleCnt="9"/>
      <dgm:spPr/>
      <dgm:t>
        <a:bodyPr/>
        <a:lstStyle/>
        <a:p>
          <a:pPr rtl="1"/>
          <a:endParaRPr lang="fa-IR"/>
        </a:p>
      </dgm:t>
    </dgm:pt>
    <dgm:pt modelId="{176825EC-1F0A-43B3-9371-6EE8423BF2AD}" type="pres">
      <dgm:prSet presAssocID="{048BE6DE-095F-45A3-B119-1453379CCA99}" presName="root2" presStyleCnt="0"/>
      <dgm:spPr/>
    </dgm:pt>
    <dgm:pt modelId="{B907353C-5E5F-446A-BC45-8DDBBB2314A9}" type="pres">
      <dgm:prSet presAssocID="{048BE6DE-095F-45A3-B119-1453379CCA99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34BB44-B7F6-4378-942A-4107C34DB1C2}" type="pres">
      <dgm:prSet presAssocID="{048BE6DE-095F-45A3-B119-1453379CCA99}" presName="level3hierChild" presStyleCnt="0"/>
      <dgm:spPr/>
    </dgm:pt>
    <dgm:pt modelId="{BF4CBCBB-A697-4059-8F2F-E84746FD3299}" type="pres">
      <dgm:prSet presAssocID="{C5E4823F-5F78-4079-9DE5-D79B61394A11}" presName="conn2-1" presStyleLbl="parChTrans1D4" presStyleIdx="8" presStyleCnt="9"/>
      <dgm:spPr/>
      <dgm:t>
        <a:bodyPr/>
        <a:lstStyle/>
        <a:p>
          <a:pPr rtl="1"/>
          <a:endParaRPr lang="fa-IR"/>
        </a:p>
      </dgm:t>
    </dgm:pt>
    <dgm:pt modelId="{B2B331B9-CBBC-4DB7-AA56-33D47804409E}" type="pres">
      <dgm:prSet presAssocID="{C5E4823F-5F78-4079-9DE5-D79B61394A11}" presName="connTx" presStyleLbl="parChTrans1D4" presStyleIdx="8" presStyleCnt="9"/>
      <dgm:spPr/>
      <dgm:t>
        <a:bodyPr/>
        <a:lstStyle/>
        <a:p>
          <a:pPr rtl="1"/>
          <a:endParaRPr lang="fa-IR"/>
        </a:p>
      </dgm:t>
    </dgm:pt>
    <dgm:pt modelId="{D698829B-5284-4CE0-B2DA-0D6EB9507719}" type="pres">
      <dgm:prSet presAssocID="{818941E4-BBAC-47FE-89F8-3EDB06AFC03D}" presName="root2" presStyleCnt="0"/>
      <dgm:spPr/>
    </dgm:pt>
    <dgm:pt modelId="{48DBE439-D43E-4F86-B93A-350FCD9E23EB}" type="pres">
      <dgm:prSet presAssocID="{818941E4-BBAC-47FE-89F8-3EDB06AFC03D}" presName="LevelTwoTextNode" presStyleLbl="node4" presStyleIdx="8" presStyleCnt="9" custScaleX="163558" custScaleY="1122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326465-03D6-483B-8D34-571B60AFC9E9}" type="pres">
      <dgm:prSet presAssocID="{818941E4-BBAC-47FE-89F8-3EDB06AFC03D}" presName="level3hierChild" presStyleCnt="0"/>
      <dgm:spPr/>
    </dgm:pt>
  </dgm:ptLst>
  <dgm:cxnLst>
    <dgm:cxn modelId="{7E0E0F32-0D71-4094-8988-754C50BBEBB7}" type="presOf" srcId="{818941E4-BBAC-47FE-89F8-3EDB06AFC03D}" destId="{48DBE439-D43E-4F86-B93A-350FCD9E23EB}" srcOrd="0" destOrd="0" presId="urn:microsoft.com/office/officeart/2005/8/layout/hierarchy2"/>
    <dgm:cxn modelId="{BE38E718-8298-4379-A574-5457A269B32D}" type="presOf" srcId="{F559FD73-56AD-4490-8F1F-CE8775CFF0FC}" destId="{A1BF1DDC-9790-4C74-A600-F48356B5EBF9}" srcOrd="1" destOrd="0" presId="urn:microsoft.com/office/officeart/2005/8/layout/hierarchy2"/>
    <dgm:cxn modelId="{6730627F-46D3-4597-9583-1DA72B9D22D9}" type="presOf" srcId="{9C813BE8-3CC7-4412-AF9D-4197B43E73B1}" destId="{4A72CAAD-089A-4E3E-A7D4-5A823E0A66C1}" srcOrd="1" destOrd="0" presId="urn:microsoft.com/office/officeart/2005/8/layout/hierarchy2"/>
    <dgm:cxn modelId="{E6D7BB16-3B2D-44E3-B043-680C3B4B62F6}" type="presOf" srcId="{4947015D-01AE-4FB7-8619-F53B20CA02F1}" destId="{C4069BC2-E81B-4B9F-B4A8-C11AE02F627E}" srcOrd="1" destOrd="0" presId="urn:microsoft.com/office/officeart/2005/8/layout/hierarchy2"/>
    <dgm:cxn modelId="{1002D4A1-CA41-4194-9967-2B546A4AD8E6}" srcId="{6D68C8E4-E2C9-4DB3-A1B0-156095F79193}" destId="{DDC0CBE3-C5F4-4C15-A840-1779DB4DEA8B}" srcOrd="1" destOrd="0" parTransId="{78E3760A-59DC-414C-8311-11A1E4EF97ED}" sibTransId="{545B5611-C1B1-4278-8863-5014F034CD1B}"/>
    <dgm:cxn modelId="{EFDA3D8B-0B7B-4772-9CE3-799C0FB3C24D}" srcId="{DDC0CBE3-C5F4-4C15-A840-1779DB4DEA8B}" destId="{143D7F74-D360-4533-B5FF-B76EFE266EF4}" srcOrd="0" destOrd="0" parTransId="{3ED787BE-6C3B-4BAA-A7C5-1C1737765D6D}" sibTransId="{B6C7F998-B3F2-4E75-8A18-47E93D325E4E}"/>
    <dgm:cxn modelId="{163E8DAD-CE8E-4E20-A92A-7B7AC5BE6F95}" type="presOf" srcId="{A4E338FF-E1C6-4B0D-A997-7EF2D040E124}" destId="{575B4231-0057-4759-B64C-17DB694E7A87}" srcOrd="0" destOrd="0" presId="urn:microsoft.com/office/officeart/2005/8/layout/hierarchy2"/>
    <dgm:cxn modelId="{F4F0D678-D168-4370-9171-02BD9950A000}" type="presOf" srcId="{F185E44F-F74E-4FE1-9DF4-CB828C5284A2}" destId="{2CAD90F8-ED25-4B8E-B5C7-1A2056D75EF9}" srcOrd="1" destOrd="0" presId="urn:microsoft.com/office/officeart/2005/8/layout/hierarchy2"/>
    <dgm:cxn modelId="{0EC0B4EE-2BFA-4669-BF64-F771C4618197}" srcId="{BDA42B00-FF7D-4E7D-ABCC-830A631782C8}" destId="{688B427B-E1D5-42B5-BBBC-74AE21C44C68}" srcOrd="0" destOrd="0" parTransId="{D9B17F17-9BA3-49C4-BF99-73888F636A24}" sibTransId="{BE7FEDEC-4A49-462D-9CB3-CB12BED98EE6}"/>
    <dgm:cxn modelId="{691658A7-E797-4BCE-B599-D8D773BB6BBA}" type="presOf" srcId="{C5E4823F-5F78-4079-9DE5-D79B61394A11}" destId="{B2B331B9-CBBC-4DB7-AA56-33D47804409E}" srcOrd="1" destOrd="0" presId="urn:microsoft.com/office/officeart/2005/8/layout/hierarchy2"/>
    <dgm:cxn modelId="{4798CE78-5561-436A-9417-7CE0A7F38024}" type="presOf" srcId="{F83DB73A-F1C9-4EB0-B788-8E225D687487}" destId="{35D195C0-D2DB-4969-93CA-65A97E3C1B40}" srcOrd="0" destOrd="0" presId="urn:microsoft.com/office/officeart/2005/8/layout/hierarchy2"/>
    <dgm:cxn modelId="{33E70EE9-E4AB-4E1E-BB12-F0ADC4473674}" type="presOf" srcId="{048BE6DE-095F-45A3-B119-1453379CCA99}" destId="{B907353C-5E5F-446A-BC45-8DDBBB2314A9}" srcOrd="0" destOrd="0" presId="urn:microsoft.com/office/officeart/2005/8/layout/hierarchy2"/>
    <dgm:cxn modelId="{1DDAF101-F12F-4BFF-AABD-E1E4A0DDE7D2}" srcId="{3030739D-58F0-4C69-8450-2593892E9F3D}" destId="{6D68C8E4-E2C9-4DB3-A1B0-156095F79193}" srcOrd="1" destOrd="0" parTransId="{5BAC70ED-F6D3-480C-8AA0-33F9B097D78C}" sibTransId="{83047987-8BB4-4137-975E-05EE2FE4D679}"/>
    <dgm:cxn modelId="{A4E469FB-510D-48E6-BA7F-99E9290C6F18}" type="presOf" srcId="{BDED7E49-5614-462E-9B6B-E4B8155C00AA}" destId="{A043D523-6043-4ABC-BE7F-9027516CC452}" srcOrd="0" destOrd="0" presId="urn:microsoft.com/office/officeart/2005/8/layout/hierarchy2"/>
    <dgm:cxn modelId="{BB4D710F-2A35-405F-848C-C22F2EEDAAD0}" type="presOf" srcId="{F326B80D-81CF-4D51-B1C0-9DF59C49B504}" destId="{E1C65F97-793C-4F8C-9CE9-A899A2A5759D}" srcOrd="0" destOrd="0" presId="urn:microsoft.com/office/officeart/2005/8/layout/hierarchy2"/>
    <dgm:cxn modelId="{6C01961C-2432-403B-9846-DC30F3D29312}" type="presOf" srcId="{7293B54F-FC8C-46FD-9290-CBB86237A455}" destId="{0BA1DBEB-FCC6-4AA7-8AE5-CCCE9E8C2E9B}" srcOrd="0" destOrd="0" presId="urn:microsoft.com/office/officeart/2005/8/layout/hierarchy2"/>
    <dgm:cxn modelId="{E553FD0F-AB69-4201-8E85-B9585F3E387F}" type="presOf" srcId="{688B427B-E1D5-42B5-BBBC-74AE21C44C68}" destId="{B246D049-9137-479C-A0B1-C0EFDA4D9625}" srcOrd="0" destOrd="0" presId="urn:microsoft.com/office/officeart/2005/8/layout/hierarchy2"/>
    <dgm:cxn modelId="{EC26DF11-5BF9-40EA-8678-16939815AFFA}" type="presOf" srcId="{AE9E1CE7-4B2D-4E6B-9664-E189B9FCA000}" destId="{FA5BFE2F-0668-45B1-AC00-A0548D241A9F}" srcOrd="0" destOrd="0" presId="urn:microsoft.com/office/officeart/2005/8/layout/hierarchy2"/>
    <dgm:cxn modelId="{32709C0F-2CAD-4E52-AAAB-0805AEB74FEE}" type="presOf" srcId="{D9B17F17-9BA3-49C4-BF99-73888F636A24}" destId="{0F9F0ED6-289F-4A98-9F40-E29CE147BB22}" srcOrd="1" destOrd="0" presId="urn:microsoft.com/office/officeart/2005/8/layout/hierarchy2"/>
    <dgm:cxn modelId="{3BF75A42-73A7-41B5-82BD-37B6506E91C0}" srcId="{AE9E1CE7-4B2D-4E6B-9664-E189B9FCA000}" destId="{DC9A2467-E6FA-4529-959C-2F425BCF6017}" srcOrd="0" destOrd="0" parTransId="{F559FD73-56AD-4490-8F1F-CE8775CFF0FC}" sibTransId="{61ED783D-0152-45E5-9E28-9BF831BE1663}"/>
    <dgm:cxn modelId="{8AFF480C-38CC-42C9-943D-D76EF9E515EB}" srcId="{458C6E9A-DB3B-464C-A4BC-54CD3724F153}" destId="{C5E3A3AB-DD77-47D9-A971-1D430996F7B7}" srcOrd="0" destOrd="0" parTransId="{06190FBC-61F0-49E3-A25C-20375BAE3BC4}" sibTransId="{CE66A9F4-59ED-4D3F-82D8-D642AD572ABA}"/>
    <dgm:cxn modelId="{E48BD1DB-6774-4DA9-B6C9-93603C6DE51F}" srcId="{6D68C8E4-E2C9-4DB3-A1B0-156095F79193}" destId="{A4E338FF-E1C6-4B0D-A997-7EF2D040E124}" srcOrd="0" destOrd="0" parTransId="{9C813BE8-3CC7-4412-AF9D-4197B43E73B1}" sibTransId="{F16A0557-1E14-4CFA-84B1-41FF7BCFDA28}"/>
    <dgm:cxn modelId="{5DCF3759-5F30-4A55-A566-39D06ED19660}" type="presOf" srcId="{5C8A86A8-EEAF-4BC1-8337-050A1CAF5340}" destId="{78C2609C-27E5-4410-B0CA-345DE385BEF5}" srcOrd="1" destOrd="0" presId="urn:microsoft.com/office/officeart/2005/8/layout/hierarchy2"/>
    <dgm:cxn modelId="{DAB25B49-F758-416E-9859-8761DB87314E}" type="presOf" srcId="{06190FBC-61F0-49E3-A25C-20375BAE3BC4}" destId="{9C1B8DB4-1960-4949-B3BD-1C5D194DA970}" srcOrd="0" destOrd="0" presId="urn:microsoft.com/office/officeart/2005/8/layout/hierarchy2"/>
    <dgm:cxn modelId="{AD92CAA7-CACC-4714-8A3E-8EAAD9CD8434}" srcId="{AE9E1CE7-4B2D-4E6B-9664-E189B9FCA000}" destId="{BDED7E49-5614-462E-9B6B-E4B8155C00AA}" srcOrd="1" destOrd="0" parTransId="{4947015D-01AE-4FB7-8619-F53B20CA02F1}" sibTransId="{38A99EE2-B14B-4D83-80F8-14C555F9D1F3}"/>
    <dgm:cxn modelId="{82505AD2-6496-4C97-82D9-4A9045CAF65B}" type="presOf" srcId="{D9B17F17-9BA3-49C4-BF99-73888F636A24}" destId="{D5DEE2F6-176E-47FD-96DD-43E1871E551C}" srcOrd="0" destOrd="0" presId="urn:microsoft.com/office/officeart/2005/8/layout/hierarchy2"/>
    <dgm:cxn modelId="{623669CF-AF38-42CF-B4FE-E5BBE6629119}" type="presOf" srcId="{59526427-D01A-43CF-93E5-8B515A45B10C}" destId="{0FECC4AA-3BE7-4A74-982F-780B92B69F8D}" srcOrd="0" destOrd="0" presId="urn:microsoft.com/office/officeart/2005/8/layout/hierarchy2"/>
    <dgm:cxn modelId="{AC8F7B12-135A-4336-B134-1418109D0622}" type="presOf" srcId="{4BDC47DD-2A4C-4140-9BBE-0E462C680B7F}" destId="{F3DC1EC0-EA1C-4892-872F-19D2CC138FD9}" srcOrd="0" destOrd="0" presId="urn:microsoft.com/office/officeart/2005/8/layout/hierarchy2"/>
    <dgm:cxn modelId="{7882BE39-1E3F-4CA6-A58B-C52C9C8AEA6C}" type="presOf" srcId="{3ED787BE-6C3B-4BAA-A7C5-1C1737765D6D}" destId="{BD1E69AB-0798-41EF-BC77-09F310D0BA94}" srcOrd="0" destOrd="0" presId="urn:microsoft.com/office/officeart/2005/8/layout/hierarchy2"/>
    <dgm:cxn modelId="{2AEC62F6-9C09-4904-8D67-710D4FEC52C7}" type="presOf" srcId="{C5E3A3AB-DD77-47D9-A971-1D430996F7B7}" destId="{2681A6DA-E632-42D3-AC8A-94829C4A00DE}" srcOrd="0" destOrd="0" presId="urn:microsoft.com/office/officeart/2005/8/layout/hierarchy2"/>
    <dgm:cxn modelId="{3F2D6D65-025C-498A-84BF-DB349435AF7E}" srcId="{49F176CD-51F9-4277-BA64-CE04EADE4187}" destId="{92A34742-C545-4C9E-B8F7-083CED135990}" srcOrd="0" destOrd="0" parTransId="{F326B80D-81CF-4D51-B1C0-9DF59C49B504}" sibTransId="{ECB5CB87-7F3F-47F9-B5A0-407B1B61B202}"/>
    <dgm:cxn modelId="{3AA2D7CD-CAB2-4AF7-B248-B4299A9A2E5D}" type="presOf" srcId="{5C8A86A8-EEAF-4BC1-8337-050A1CAF5340}" destId="{9C0332BE-6171-4B5A-BC53-5FA7D97D6E61}" srcOrd="0" destOrd="0" presId="urn:microsoft.com/office/officeart/2005/8/layout/hierarchy2"/>
    <dgm:cxn modelId="{06BD254B-ADC0-42B3-B985-E71F371803AB}" type="presOf" srcId="{143D7F74-D360-4533-B5FF-B76EFE266EF4}" destId="{76788307-FA34-4AD0-BB04-901DD99BF973}" srcOrd="0" destOrd="0" presId="urn:microsoft.com/office/officeart/2005/8/layout/hierarchy2"/>
    <dgm:cxn modelId="{D30C169F-7B31-4E0C-875F-B19FED7168A7}" type="presOf" srcId="{F185E44F-F74E-4FE1-9DF4-CB828C5284A2}" destId="{8F39A602-FBBA-483C-8DC4-8D0F2AFB950D}" srcOrd="0" destOrd="0" presId="urn:microsoft.com/office/officeart/2005/8/layout/hierarchy2"/>
    <dgm:cxn modelId="{CD36CEDA-D438-4EE9-992D-52BEC3812376}" type="presOf" srcId="{3ED787BE-6C3B-4BAA-A7C5-1C1737765D6D}" destId="{E4A58B54-09BD-4729-9271-FDAE44663E15}" srcOrd="1" destOrd="0" presId="urn:microsoft.com/office/officeart/2005/8/layout/hierarchy2"/>
    <dgm:cxn modelId="{1973A77B-B0C7-4198-91E6-374270A0CAB3}" type="presOf" srcId="{4947015D-01AE-4FB7-8619-F53B20CA02F1}" destId="{B78832D3-D267-4FF1-A8D3-4F6E7C9EB445}" srcOrd="0" destOrd="0" presId="urn:microsoft.com/office/officeart/2005/8/layout/hierarchy2"/>
    <dgm:cxn modelId="{040E8DD0-1E89-42FE-821F-19BBE16027B7}" type="presOf" srcId="{304D7F27-4B91-4149-A07F-54C968684B28}" destId="{E5284579-D1CC-43FF-8613-DB50EBBC02CF}" srcOrd="0" destOrd="0" presId="urn:microsoft.com/office/officeart/2005/8/layout/hierarchy2"/>
    <dgm:cxn modelId="{73A9CEEE-DA5D-4085-B5F4-6C9138BB4C3A}" type="presOf" srcId="{06190FBC-61F0-49E3-A25C-20375BAE3BC4}" destId="{0AAB7394-B47F-427E-8E3B-2747D9DE2B58}" srcOrd="1" destOrd="0" presId="urn:microsoft.com/office/officeart/2005/8/layout/hierarchy2"/>
    <dgm:cxn modelId="{23611A8F-4DB6-4F77-9706-F343A22303A2}" type="presOf" srcId="{9C813BE8-3CC7-4412-AF9D-4197B43E73B1}" destId="{4AB49E64-79ED-4249-9246-C75A0AD5ABEF}" srcOrd="0" destOrd="0" presId="urn:microsoft.com/office/officeart/2005/8/layout/hierarchy2"/>
    <dgm:cxn modelId="{9FD62A3A-8E85-4B97-80B5-EB84E93D4B30}" srcId="{BDED7E49-5614-462E-9B6B-E4B8155C00AA}" destId="{49F176CD-51F9-4277-BA64-CE04EADE4187}" srcOrd="0" destOrd="0" parTransId="{4F6C0C71-0C80-487B-A0D5-00E8F1C5F192}" sibTransId="{BE53BD91-E542-407E-96AB-720C567FCA90}"/>
    <dgm:cxn modelId="{CB3E3D3D-5DE2-4062-9AF7-718B8A72DCC8}" type="presOf" srcId="{3065CFFC-30F5-4008-9A4D-4878F96AC390}" destId="{9DF80A27-BE57-43B2-84FD-30297BE4A317}" srcOrd="1" destOrd="0" presId="urn:microsoft.com/office/officeart/2005/8/layout/hierarchy2"/>
    <dgm:cxn modelId="{93C0180D-C4E9-49DC-9DB9-A93D9EDDE4F7}" type="presOf" srcId="{4E2B524F-194F-45E1-B0E4-8B02F268D531}" destId="{8DCA4795-683A-4477-B4D4-BB996DEF8C86}" srcOrd="0" destOrd="0" presId="urn:microsoft.com/office/officeart/2005/8/layout/hierarchy2"/>
    <dgm:cxn modelId="{DEDEC79D-F40C-427D-9A9A-92DF6999A720}" type="presOf" srcId="{1E9EEC7B-313D-4504-BF0D-F1C5BDE25850}" destId="{F13585AE-BC4F-481B-94BC-B6A2597642B5}" srcOrd="0" destOrd="0" presId="urn:microsoft.com/office/officeart/2005/8/layout/hierarchy2"/>
    <dgm:cxn modelId="{EBC5BB4C-70F5-468A-84A4-2DBE1EF2D275}" srcId="{AE9E1CE7-4B2D-4E6B-9664-E189B9FCA000}" destId="{816EC84D-1BC7-48B0-B619-6426E8B82572}" srcOrd="2" destOrd="0" parTransId="{4BDC47DD-2A4C-4140-9BBE-0E462C680B7F}" sibTransId="{FEC6F4EC-D8B8-4582-BC00-722791A0CCC1}"/>
    <dgm:cxn modelId="{9C394409-C556-45DB-8D77-99C360645FB1}" type="presOf" srcId="{F559FD73-56AD-4490-8F1F-CE8775CFF0FC}" destId="{1BA400EB-98E7-4244-B829-D3A01F0C6457}" srcOrd="0" destOrd="0" presId="urn:microsoft.com/office/officeart/2005/8/layout/hierarchy2"/>
    <dgm:cxn modelId="{B3DA3F89-A968-4A58-A809-35431DD6E406}" type="presOf" srcId="{4BDC47DD-2A4C-4140-9BBE-0E462C680B7F}" destId="{C991DDD2-861F-49F6-926C-EB3AF2BFB2BB}" srcOrd="1" destOrd="0" presId="urn:microsoft.com/office/officeart/2005/8/layout/hierarchy2"/>
    <dgm:cxn modelId="{0F4C7F17-1D0F-4EF4-8B9D-3CCCAB1F3072}" type="presOf" srcId="{5468BFC6-9BD4-4E47-98A9-80A8133110E3}" destId="{91ED68ED-12F3-4436-A5B3-E930614582F3}" srcOrd="1" destOrd="0" presId="urn:microsoft.com/office/officeart/2005/8/layout/hierarchy2"/>
    <dgm:cxn modelId="{23C8BD65-9E91-431A-A29E-8768BE900FFB}" type="presOf" srcId="{49F176CD-51F9-4277-BA64-CE04EADE4187}" destId="{10A43014-4166-41D7-89CE-DA763DD82C2C}" srcOrd="0" destOrd="0" presId="urn:microsoft.com/office/officeart/2005/8/layout/hierarchy2"/>
    <dgm:cxn modelId="{13C3ED3B-F1ED-4445-A7AC-233B090009DD}" type="presOf" srcId="{78E3760A-59DC-414C-8311-11A1E4EF97ED}" destId="{5353509F-BCE0-4CC8-830F-902346F2F150}" srcOrd="1" destOrd="0" presId="urn:microsoft.com/office/officeart/2005/8/layout/hierarchy2"/>
    <dgm:cxn modelId="{1FC6CE9C-7310-4341-AF2C-E7D2889D6BE7}" type="presOf" srcId="{F326B80D-81CF-4D51-B1C0-9DF59C49B504}" destId="{04862965-5D51-445D-9EF0-199A2F45A436}" srcOrd="1" destOrd="0" presId="urn:microsoft.com/office/officeart/2005/8/layout/hierarchy2"/>
    <dgm:cxn modelId="{92395F73-070D-4442-8EE5-F4B4624433DE}" srcId="{BDED7E49-5614-462E-9B6B-E4B8155C00AA}" destId="{458C6E9A-DB3B-464C-A4BC-54CD3724F153}" srcOrd="1" destOrd="0" parTransId="{59526427-D01A-43CF-93E5-8B515A45B10C}" sibTransId="{A50CA8FD-ABCB-4F3E-8B17-3A112ABA7086}"/>
    <dgm:cxn modelId="{9DC31743-4867-47A0-8CA9-A81980FEAD55}" srcId="{3030739D-58F0-4C69-8450-2593892E9F3D}" destId="{AE9E1CE7-4B2D-4E6B-9664-E189B9FCA000}" srcOrd="0" destOrd="0" parTransId="{26400D86-A657-48E8-BF63-D72DD071BB92}" sibTransId="{359F583D-15E5-4012-897B-FDED1D47672A}"/>
    <dgm:cxn modelId="{724EB992-EAC1-461F-9909-5F7637FF1C88}" type="presOf" srcId="{1E9EEC7B-313D-4504-BF0D-F1C5BDE25850}" destId="{46C344AD-B88C-49BA-ADD4-34CDA0305849}" srcOrd="1" destOrd="0" presId="urn:microsoft.com/office/officeart/2005/8/layout/hierarchy2"/>
    <dgm:cxn modelId="{CA0D33C4-6B1B-4CB1-BA3A-E80F7D92988F}" srcId="{BDA42B00-FF7D-4E7D-ABCC-830A631782C8}" destId="{048BE6DE-095F-45A3-B119-1453379CCA99}" srcOrd="1" destOrd="0" parTransId="{F185E44F-F74E-4FE1-9DF4-CB828C5284A2}" sibTransId="{72519429-62F2-4780-9F91-CA65C394AC4E}"/>
    <dgm:cxn modelId="{D40F2C20-1429-4020-B8F0-065C171000DB}" srcId="{A4E338FF-E1C6-4B0D-A997-7EF2D040E124}" destId="{304D7F27-4B91-4149-A07F-54C968684B28}" srcOrd="0" destOrd="0" parTransId="{1E9EEC7B-313D-4504-BF0D-F1C5BDE25850}" sibTransId="{B19CE096-3175-417D-AAE9-55A4E87A88AF}"/>
    <dgm:cxn modelId="{5F3BDD55-F0A8-4568-B3F4-AA25AB56EC88}" type="presOf" srcId="{78E3760A-59DC-414C-8311-11A1E4EF97ED}" destId="{D9D461BC-44B1-4B45-9F1F-73AADB0A1D35}" srcOrd="0" destOrd="0" presId="urn:microsoft.com/office/officeart/2005/8/layout/hierarchy2"/>
    <dgm:cxn modelId="{1C667320-6C42-45E2-9EE2-BA938E813FFA}" srcId="{F83DB73A-F1C9-4EB0-B788-8E225D687487}" destId="{7293B54F-FC8C-46FD-9290-CBB86237A455}" srcOrd="0" destOrd="0" parTransId="{3065CFFC-30F5-4008-9A4D-4878F96AC390}" sibTransId="{9DC87ECE-BE42-4989-88FD-B521785CF23C}"/>
    <dgm:cxn modelId="{66A97B31-F00F-4DA6-921B-DCF7B99943FE}" type="presOf" srcId="{458C6E9A-DB3B-464C-A4BC-54CD3724F153}" destId="{9DFEA64D-EEBB-40D8-B3A1-C224EB30C6A1}" srcOrd="0" destOrd="0" presId="urn:microsoft.com/office/officeart/2005/8/layout/hierarchy2"/>
    <dgm:cxn modelId="{87D047CB-6081-4907-94C2-E01C94E3E63B}" srcId="{048BE6DE-095F-45A3-B119-1453379CCA99}" destId="{818941E4-BBAC-47FE-89F8-3EDB06AFC03D}" srcOrd="0" destOrd="0" parTransId="{C5E4823F-5F78-4079-9DE5-D79B61394A11}" sibTransId="{B95D1D81-D464-464B-B09B-7B212D67E60D}"/>
    <dgm:cxn modelId="{BDC298CA-78D0-4865-A3BF-309C029CCD9E}" type="presOf" srcId="{59526427-D01A-43CF-93E5-8B515A45B10C}" destId="{59902964-FECB-472A-A862-66B0867415B0}" srcOrd="1" destOrd="0" presId="urn:microsoft.com/office/officeart/2005/8/layout/hierarchy2"/>
    <dgm:cxn modelId="{B089DDB4-9316-48C3-9F9E-2AAB1C3D7289}" type="presOf" srcId="{92A34742-C545-4C9E-B8F7-083CED135990}" destId="{6EBF4597-755A-4974-B7CB-1BB84458B71F}" srcOrd="0" destOrd="0" presId="urn:microsoft.com/office/officeart/2005/8/layout/hierarchy2"/>
    <dgm:cxn modelId="{A88DA958-0FAC-46C3-8A25-E426F2C41296}" type="presOf" srcId="{4F6C0C71-0C80-487B-A0D5-00E8F1C5F192}" destId="{0492C9D8-B7D7-4708-A1C8-8848F1662876}" srcOrd="0" destOrd="0" presId="urn:microsoft.com/office/officeart/2005/8/layout/hierarchy2"/>
    <dgm:cxn modelId="{139D14C8-89EA-4925-9565-A4249BA7B6FE}" type="presOf" srcId="{5468BFC6-9BD4-4E47-98A9-80A8133110E3}" destId="{7618F4FF-7606-4778-8A56-6FD9F84F3075}" srcOrd="0" destOrd="0" presId="urn:microsoft.com/office/officeart/2005/8/layout/hierarchy2"/>
    <dgm:cxn modelId="{C2A2E6D2-1E89-4DD5-885C-FC9B7E0BA0AF}" type="presOf" srcId="{BDA42B00-FF7D-4E7D-ABCC-830A631782C8}" destId="{66A413BD-EA57-4089-B2B4-8A8D015F9EE7}" srcOrd="0" destOrd="0" presId="urn:microsoft.com/office/officeart/2005/8/layout/hierarchy2"/>
    <dgm:cxn modelId="{D6BE6C66-65D5-4E31-B5C3-3C670D1E7CCD}" type="presOf" srcId="{4F6C0C71-0C80-487B-A0D5-00E8F1C5F192}" destId="{F8B94A7E-A951-4E0E-AAAB-8ABFD5AF1B0C}" srcOrd="1" destOrd="0" presId="urn:microsoft.com/office/officeart/2005/8/layout/hierarchy2"/>
    <dgm:cxn modelId="{3A244EA7-8910-41CD-8CF4-C272D1F8FBE0}" srcId="{304D7F27-4B91-4149-A07F-54C968684B28}" destId="{F83DB73A-F1C9-4EB0-B788-8E225D687487}" srcOrd="0" destOrd="0" parTransId="{5C8A86A8-EEAF-4BC1-8337-050A1CAF5340}" sibTransId="{9532AEB0-1C44-4F48-BA21-6D4FDFA7856D}"/>
    <dgm:cxn modelId="{BA8EE28E-0BAD-4F09-BC31-A16775AA0148}" type="presOf" srcId="{816EC84D-1BC7-48B0-B619-6426E8B82572}" destId="{876FF0F0-9990-420D-A4C1-0061D52DB42A}" srcOrd="0" destOrd="0" presId="urn:microsoft.com/office/officeart/2005/8/layout/hierarchy2"/>
    <dgm:cxn modelId="{0D44E9A4-00A6-45F5-8B33-C2E38DB075AF}" srcId="{143D7F74-D360-4533-B5FF-B76EFE266EF4}" destId="{BDA42B00-FF7D-4E7D-ABCC-830A631782C8}" srcOrd="0" destOrd="0" parTransId="{5468BFC6-9BD4-4E47-98A9-80A8133110E3}" sibTransId="{AAED728B-93AC-4ED9-BB4A-D76906E3C368}"/>
    <dgm:cxn modelId="{A9479561-4CC4-4A46-BE1A-3DE51C9DE0C3}" type="presOf" srcId="{3030739D-58F0-4C69-8450-2593892E9F3D}" destId="{D7F7097F-C2CE-40EE-A646-4163FFAABFFA}" srcOrd="0" destOrd="0" presId="urn:microsoft.com/office/officeart/2005/8/layout/hierarchy2"/>
    <dgm:cxn modelId="{A2B654EB-1098-4682-AE9C-2AE8B0CE8884}" type="presOf" srcId="{F28F8CC3-30C5-4F3D-89E9-B3C4925BB645}" destId="{42D36851-1BA4-4F7B-8E9D-314D96366C84}" srcOrd="1" destOrd="0" presId="urn:microsoft.com/office/officeart/2005/8/layout/hierarchy2"/>
    <dgm:cxn modelId="{DC8DB430-AE81-43F5-A1B8-1C69CA403C23}" type="presOf" srcId="{F28F8CC3-30C5-4F3D-89E9-B3C4925BB645}" destId="{55C4CE6C-1F9E-4C4B-817B-5BBB899F54A7}" srcOrd="0" destOrd="0" presId="urn:microsoft.com/office/officeart/2005/8/layout/hierarchy2"/>
    <dgm:cxn modelId="{8796687F-94AD-4D49-A15A-6F4BB85DACAD}" type="presOf" srcId="{6D68C8E4-E2C9-4DB3-A1B0-156095F79193}" destId="{A615A01B-7B1F-4B22-9596-C4AB0F56FB66}" srcOrd="0" destOrd="0" presId="urn:microsoft.com/office/officeart/2005/8/layout/hierarchy2"/>
    <dgm:cxn modelId="{21EB331C-E23E-493E-AF57-D5361270CA10}" type="presOf" srcId="{C5E4823F-5F78-4079-9DE5-D79B61394A11}" destId="{BF4CBCBB-A697-4059-8F2F-E84746FD3299}" srcOrd="0" destOrd="0" presId="urn:microsoft.com/office/officeart/2005/8/layout/hierarchy2"/>
    <dgm:cxn modelId="{62A3DFFD-C52E-4162-B7AD-421B2B94593B}" type="presOf" srcId="{DC9A2467-E6FA-4529-959C-2F425BCF6017}" destId="{CC304CBC-A36F-48BD-9EF7-F5D7EFE2F7F8}" srcOrd="0" destOrd="0" presId="urn:microsoft.com/office/officeart/2005/8/layout/hierarchy2"/>
    <dgm:cxn modelId="{C4181431-EA5F-49D6-B75E-CD861CD41CE2}" type="presOf" srcId="{DDC0CBE3-C5F4-4C15-A840-1779DB4DEA8B}" destId="{4862C885-2B56-4ECE-A610-5D4C693DBF3C}" srcOrd="0" destOrd="0" presId="urn:microsoft.com/office/officeart/2005/8/layout/hierarchy2"/>
    <dgm:cxn modelId="{67C9A54D-4649-4130-A3CD-A82C19215BAE}" srcId="{688B427B-E1D5-42B5-BBBC-74AE21C44C68}" destId="{4E2B524F-194F-45E1-B0E4-8B02F268D531}" srcOrd="0" destOrd="0" parTransId="{F28F8CC3-30C5-4F3D-89E9-B3C4925BB645}" sibTransId="{64066B81-FEAA-430F-855F-798E46C01306}"/>
    <dgm:cxn modelId="{B64BEEA0-9886-4462-B596-A1E754095C76}" type="presOf" srcId="{3065CFFC-30F5-4008-9A4D-4878F96AC390}" destId="{6ECA2F81-BFC4-405E-B087-6EC9632AAA58}" srcOrd="0" destOrd="0" presId="urn:microsoft.com/office/officeart/2005/8/layout/hierarchy2"/>
    <dgm:cxn modelId="{9B15BA4A-6E98-4248-ABE2-8B0A6E19C724}" type="presParOf" srcId="{D7F7097F-C2CE-40EE-A646-4163FFAABFFA}" destId="{22FD5544-816E-4BB5-833B-EB3B982CA0F1}" srcOrd="0" destOrd="0" presId="urn:microsoft.com/office/officeart/2005/8/layout/hierarchy2"/>
    <dgm:cxn modelId="{9B1B9C25-FDB6-46FB-A0DC-184324F1CDBE}" type="presParOf" srcId="{22FD5544-816E-4BB5-833B-EB3B982CA0F1}" destId="{FA5BFE2F-0668-45B1-AC00-A0548D241A9F}" srcOrd="0" destOrd="0" presId="urn:microsoft.com/office/officeart/2005/8/layout/hierarchy2"/>
    <dgm:cxn modelId="{F6326501-2036-4A2A-89DF-B184CE889638}" type="presParOf" srcId="{22FD5544-816E-4BB5-833B-EB3B982CA0F1}" destId="{84F299BA-C352-4826-B05F-3BBEA393A1F0}" srcOrd="1" destOrd="0" presId="urn:microsoft.com/office/officeart/2005/8/layout/hierarchy2"/>
    <dgm:cxn modelId="{A4E28F58-A55F-4333-BAE4-E161D3D7447F}" type="presParOf" srcId="{84F299BA-C352-4826-B05F-3BBEA393A1F0}" destId="{1BA400EB-98E7-4244-B829-D3A01F0C6457}" srcOrd="0" destOrd="0" presId="urn:microsoft.com/office/officeart/2005/8/layout/hierarchy2"/>
    <dgm:cxn modelId="{CD03B264-E3BC-4C68-8E13-6461CA88AC08}" type="presParOf" srcId="{1BA400EB-98E7-4244-B829-D3A01F0C6457}" destId="{A1BF1DDC-9790-4C74-A600-F48356B5EBF9}" srcOrd="0" destOrd="0" presId="urn:microsoft.com/office/officeart/2005/8/layout/hierarchy2"/>
    <dgm:cxn modelId="{7C28B591-88F8-4D88-A6E1-957D85B29F0B}" type="presParOf" srcId="{84F299BA-C352-4826-B05F-3BBEA393A1F0}" destId="{0E182A40-CC25-4C95-BE8E-5BD432A38954}" srcOrd="1" destOrd="0" presId="urn:microsoft.com/office/officeart/2005/8/layout/hierarchy2"/>
    <dgm:cxn modelId="{ACEB0C12-72FC-4D01-B537-DC0F894A5BE4}" type="presParOf" srcId="{0E182A40-CC25-4C95-BE8E-5BD432A38954}" destId="{CC304CBC-A36F-48BD-9EF7-F5D7EFE2F7F8}" srcOrd="0" destOrd="0" presId="urn:microsoft.com/office/officeart/2005/8/layout/hierarchy2"/>
    <dgm:cxn modelId="{EACAEC61-EF7A-4F43-96FA-D9C4EEEB7E59}" type="presParOf" srcId="{0E182A40-CC25-4C95-BE8E-5BD432A38954}" destId="{C4180792-B872-46B6-97A6-430186236C98}" srcOrd="1" destOrd="0" presId="urn:microsoft.com/office/officeart/2005/8/layout/hierarchy2"/>
    <dgm:cxn modelId="{82944ED2-3B75-453F-858F-B354777BD6D8}" type="presParOf" srcId="{84F299BA-C352-4826-B05F-3BBEA393A1F0}" destId="{B78832D3-D267-4FF1-A8D3-4F6E7C9EB445}" srcOrd="2" destOrd="0" presId="urn:microsoft.com/office/officeart/2005/8/layout/hierarchy2"/>
    <dgm:cxn modelId="{B7110F01-B85F-443C-8EDF-41D0885B10F5}" type="presParOf" srcId="{B78832D3-D267-4FF1-A8D3-4F6E7C9EB445}" destId="{C4069BC2-E81B-4B9F-B4A8-C11AE02F627E}" srcOrd="0" destOrd="0" presId="urn:microsoft.com/office/officeart/2005/8/layout/hierarchy2"/>
    <dgm:cxn modelId="{B97FDB7E-BD6A-468E-85CD-98C340636BE7}" type="presParOf" srcId="{84F299BA-C352-4826-B05F-3BBEA393A1F0}" destId="{1D8F3BDB-7769-4B8F-BB16-494044A726F8}" srcOrd="3" destOrd="0" presId="urn:microsoft.com/office/officeart/2005/8/layout/hierarchy2"/>
    <dgm:cxn modelId="{7E72B337-56AE-4589-978A-8196DA9D5083}" type="presParOf" srcId="{1D8F3BDB-7769-4B8F-BB16-494044A726F8}" destId="{A043D523-6043-4ABC-BE7F-9027516CC452}" srcOrd="0" destOrd="0" presId="urn:microsoft.com/office/officeart/2005/8/layout/hierarchy2"/>
    <dgm:cxn modelId="{6864BD06-ED0B-447A-AADA-0E78738B193A}" type="presParOf" srcId="{1D8F3BDB-7769-4B8F-BB16-494044A726F8}" destId="{33EC6856-74D1-4B53-B904-F23B02263C6E}" srcOrd="1" destOrd="0" presId="urn:microsoft.com/office/officeart/2005/8/layout/hierarchy2"/>
    <dgm:cxn modelId="{45CE4717-779C-426A-8904-DBCEA42893F7}" type="presParOf" srcId="{33EC6856-74D1-4B53-B904-F23B02263C6E}" destId="{0492C9D8-B7D7-4708-A1C8-8848F1662876}" srcOrd="0" destOrd="0" presId="urn:microsoft.com/office/officeart/2005/8/layout/hierarchy2"/>
    <dgm:cxn modelId="{DA4D50F5-5A87-4649-9C06-5DB0227CEB09}" type="presParOf" srcId="{0492C9D8-B7D7-4708-A1C8-8848F1662876}" destId="{F8B94A7E-A951-4E0E-AAAB-8ABFD5AF1B0C}" srcOrd="0" destOrd="0" presId="urn:microsoft.com/office/officeart/2005/8/layout/hierarchy2"/>
    <dgm:cxn modelId="{AF87495D-3F0C-48BB-8C1B-E35E1BC94B8A}" type="presParOf" srcId="{33EC6856-74D1-4B53-B904-F23B02263C6E}" destId="{1C1A4519-9091-498B-A569-F3FE213DC5EF}" srcOrd="1" destOrd="0" presId="urn:microsoft.com/office/officeart/2005/8/layout/hierarchy2"/>
    <dgm:cxn modelId="{C4854CA5-163D-4780-B538-B4C5CC99A222}" type="presParOf" srcId="{1C1A4519-9091-498B-A569-F3FE213DC5EF}" destId="{10A43014-4166-41D7-89CE-DA763DD82C2C}" srcOrd="0" destOrd="0" presId="urn:microsoft.com/office/officeart/2005/8/layout/hierarchy2"/>
    <dgm:cxn modelId="{672B8CF2-9EDD-4619-9979-F28121010A93}" type="presParOf" srcId="{1C1A4519-9091-498B-A569-F3FE213DC5EF}" destId="{2057EFF3-5912-4662-8338-AA715E4B9DD6}" srcOrd="1" destOrd="0" presId="urn:microsoft.com/office/officeart/2005/8/layout/hierarchy2"/>
    <dgm:cxn modelId="{EAA565E2-C247-41B0-B767-D91748D4A047}" type="presParOf" srcId="{2057EFF3-5912-4662-8338-AA715E4B9DD6}" destId="{E1C65F97-793C-4F8C-9CE9-A899A2A5759D}" srcOrd="0" destOrd="0" presId="urn:microsoft.com/office/officeart/2005/8/layout/hierarchy2"/>
    <dgm:cxn modelId="{3D9DC2EE-7024-4D9A-B353-36DA9E6393E8}" type="presParOf" srcId="{E1C65F97-793C-4F8C-9CE9-A899A2A5759D}" destId="{04862965-5D51-445D-9EF0-199A2F45A436}" srcOrd="0" destOrd="0" presId="urn:microsoft.com/office/officeart/2005/8/layout/hierarchy2"/>
    <dgm:cxn modelId="{A64F582C-07D1-40BC-8A89-DCDE5C24EDDF}" type="presParOf" srcId="{2057EFF3-5912-4662-8338-AA715E4B9DD6}" destId="{52263A10-9460-4B38-B9E3-16323C0AC851}" srcOrd="1" destOrd="0" presId="urn:microsoft.com/office/officeart/2005/8/layout/hierarchy2"/>
    <dgm:cxn modelId="{88A10EC8-A87D-48A1-B3BF-3F8123E57265}" type="presParOf" srcId="{52263A10-9460-4B38-B9E3-16323C0AC851}" destId="{6EBF4597-755A-4974-B7CB-1BB84458B71F}" srcOrd="0" destOrd="0" presId="urn:microsoft.com/office/officeart/2005/8/layout/hierarchy2"/>
    <dgm:cxn modelId="{CA0C3F0B-E3C2-4C1A-A23F-32B38DD86AFD}" type="presParOf" srcId="{52263A10-9460-4B38-B9E3-16323C0AC851}" destId="{D335266D-D940-48BC-AF7A-6B1672745E6A}" srcOrd="1" destOrd="0" presId="urn:microsoft.com/office/officeart/2005/8/layout/hierarchy2"/>
    <dgm:cxn modelId="{50169816-0EE2-42C3-AA8B-D61DDC620EC3}" type="presParOf" srcId="{33EC6856-74D1-4B53-B904-F23B02263C6E}" destId="{0FECC4AA-3BE7-4A74-982F-780B92B69F8D}" srcOrd="2" destOrd="0" presId="urn:microsoft.com/office/officeart/2005/8/layout/hierarchy2"/>
    <dgm:cxn modelId="{79A7C306-3FB0-4B0B-90F6-65058DAC06A5}" type="presParOf" srcId="{0FECC4AA-3BE7-4A74-982F-780B92B69F8D}" destId="{59902964-FECB-472A-A862-66B0867415B0}" srcOrd="0" destOrd="0" presId="urn:microsoft.com/office/officeart/2005/8/layout/hierarchy2"/>
    <dgm:cxn modelId="{E15FBE14-F93F-4DB4-A479-83A5AD48638C}" type="presParOf" srcId="{33EC6856-74D1-4B53-B904-F23B02263C6E}" destId="{E65B194C-1F62-4357-B5BC-0E7D4E797BB1}" srcOrd="3" destOrd="0" presId="urn:microsoft.com/office/officeart/2005/8/layout/hierarchy2"/>
    <dgm:cxn modelId="{9FA9B18E-FCE3-417F-B5D0-A994951F36C6}" type="presParOf" srcId="{E65B194C-1F62-4357-B5BC-0E7D4E797BB1}" destId="{9DFEA64D-EEBB-40D8-B3A1-C224EB30C6A1}" srcOrd="0" destOrd="0" presId="urn:microsoft.com/office/officeart/2005/8/layout/hierarchy2"/>
    <dgm:cxn modelId="{BEBE3428-9911-435B-AB7B-5B8B59C70FE6}" type="presParOf" srcId="{E65B194C-1F62-4357-B5BC-0E7D4E797BB1}" destId="{34F8AE31-1A90-4F30-8841-519808739AF3}" srcOrd="1" destOrd="0" presId="urn:microsoft.com/office/officeart/2005/8/layout/hierarchy2"/>
    <dgm:cxn modelId="{69DF31D0-66B9-4FC2-A8E5-318C6ACB5EF4}" type="presParOf" srcId="{34F8AE31-1A90-4F30-8841-519808739AF3}" destId="{9C1B8DB4-1960-4949-B3BD-1C5D194DA970}" srcOrd="0" destOrd="0" presId="urn:microsoft.com/office/officeart/2005/8/layout/hierarchy2"/>
    <dgm:cxn modelId="{B364009F-41A9-4AE5-8E21-3F090A20E820}" type="presParOf" srcId="{9C1B8DB4-1960-4949-B3BD-1C5D194DA970}" destId="{0AAB7394-B47F-427E-8E3B-2747D9DE2B58}" srcOrd="0" destOrd="0" presId="urn:microsoft.com/office/officeart/2005/8/layout/hierarchy2"/>
    <dgm:cxn modelId="{DF5F95D9-027E-4F6D-978F-046D1BD84D99}" type="presParOf" srcId="{34F8AE31-1A90-4F30-8841-519808739AF3}" destId="{79B31520-1292-44F3-828F-DCD9061220A2}" srcOrd="1" destOrd="0" presId="urn:microsoft.com/office/officeart/2005/8/layout/hierarchy2"/>
    <dgm:cxn modelId="{D6994CED-51D1-4413-9C84-27AED09498DD}" type="presParOf" srcId="{79B31520-1292-44F3-828F-DCD9061220A2}" destId="{2681A6DA-E632-42D3-AC8A-94829C4A00DE}" srcOrd="0" destOrd="0" presId="urn:microsoft.com/office/officeart/2005/8/layout/hierarchy2"/>
    <dgm:cxn modelId="{03F61617-20D7-4970-81DD-4CC67B8C4B2B}" type="presParOf" srcId="{79B31520-1292-44F3-828F-DCD9061220A2}" destId="{79F744F8-561A-4548-9BBA-6B01CBBEA8A6}" srcOrd="1" destOrd="0" presId="urn:microsoft.com/office/officeart/2005/8/layout/hierarchy2"/>
    <dgm:cxn modelId="{B05D98B1-0452-4C15-9AB3-ACB45540B190}" type="presParOf" srcId="{84F299BA-C352-4826-B05F-3BBEA393A1F0}" destId="{F3DC1EC0-EA1C-4892-872F-19D2CC138FD9}" srcOrd="4" destOrd="0" presId="urn:microsoft.com/office/officeart/2005/8/layout/hierarchy2"/>
    <dgm:cxn modelId="{E4D15F8B-72FC-4BBB-9C15-6F8A0332405A}" type="presParOf" srcId="{F3DC1EC0-EA1C-4892-872F-19D2CC138FD9}" destId="{C991DDD2-861F-49F6-926C-EB3AF2BFB2BB}" srcOrd="0" destOrd="0" presId="urn:microsoft.com/office/officeart/2005/8/layout/hierarchy2"/>
    <dgm:cxn modelId="{BEB7FEFA-B8B7-4886-B517-E586B8399F69}" type="presParOf" srcId="{84F299BA-C352-4826-B05F-3BBEA393A1F0}" destId="{17E70FEA-1623-4546-B038-C2EEB9C93266}" srcOrd="5" destOrd="0" presId="urn:microsoft.com/office/officeart/2005/8/layout/hierarchy2"/>
    <dgm:cxn modelId="{596DA205-E630-4BFD-860D-A807F81FA3A2}" type="presParOf" srcId="{17E70FEA-1623-4546-B038-C2EEB9C93266}" destId="{876FF0F0-9990-420D-A4C1-0061D52DB42A}" srcOrd="0" destOrd="0" presId="urn:microsoft.com/office/officeart/2005/8/layout/hierarchy2"/>
    <dgm:cxn modelId="{0715EF4B-3D83-44BE-BFB5-A4D865E64946}" type="presParOf" srcId="{17E70FEA-1623-4546-B038-C2EEB9C93266}" destId="{67E06D22-1DC4-41FD-A8C8-7601133B318B}" srcOrd="1" destOrd="0" presId="urn:microsoft.com/office/officeart/2005/8/layout/hierarchy2"/>
    <dgm:cxn modelId="{0413ADD4-D29B-441E-BB08-3A89580A17AD}" type="presParOf" srcId="{D7F7097F-C2CE-40EE-A646-4163FFAABFFA}" destId="{083AEF17-A731-4F34-B7FF-24DE266A2DC4}" srcOrd="1" destOrd="0" presId="urn:microsoft.com/office/officeart/2005/8/layout/hierarchy2"/>
    <dgm:cxn modelId="{441DE138-712E-4C75-833A-4E2909D3B6C8}" type="presParOf" srcId="{083AEF17-A731-4F34-B7FF-24DE266A2DC4}" destId="{A615A01B-7B1F-4B22-9596-C4AB0F56FB66}" srcOrd="0" destOrd="0" presId="urn:microsoft.com/office/officeart/2005/8/layout/hierarchy2"/>
    <dgm:cxn modelId="{32F9429C-DA50-4270-9D3D-03B8EB8CC753}" type="presParOf" srcId="{083AEF17-A731-4F34-B7FF-24DE266A2DC4}" destId="{69DA3C8E-007C-4344-ABCF-A88B3C549C37}" srcOrd="1" destOrd="0" presId="urn:microsoft.com/office/officeart/2005/8/layout/hierarchy2"/>
    <dgm:cxn modelId="{3D2635B9-D3B0-48A9-B069-D73C1AAC23B1}" type="presParOf" srcId="{69DA3C8E-007C-4344-ABCF-A88B3C549C37}" destId="{4AB49E64-79ED-4249-9246-C75A0AD5ABEF}" srcOrd="0" destOrd="0" presId="urn:microsoft.com/office/officeart/2005/8/layout/hierarchy2"/>
    <dgm:cxn modelId="{2CFB51F4-7BCF-40A1-AC02-9836F32AB7C5}" type="presParOf" srcId="{4AB49E64-79ED-4249-9246-C75A0AD5ABEF}" destId="{4A72CAAD-089A-4E3E-A7D4-5A823E0A66C1}" srcOrd="0" destOrd="0" presId="urn:microsoft.com/office/officeart/2005/8/layout/hierarchy2"/>
    <dgm:cxn modelId="{3BB6FBF0-28E4-4511-B23B-6B24D895F4CB}" type="presParOf" srcId="{69DA3C8E-007C-4344-ABCF-A88B3C549C37}" destId="{BCFAB0F5-6B36-4A4F-B382-003BB7423457}" srcOrd="1" destOrd="0" presId="urn:microsoft.com/office/officeart/2005/8/layout/hierarchy2"/>
    <dgm:cxn modelId="{18486B61-0F95-47AB-B7FE-6D1F9212934A}" type="presParOf" srcId="{BCFAB0F5-6B36-4A4F-B382-003BB7423457}" destId="{575B4231-0057-4759-B64C-17DB694E7A87}" srcOrd="0" destOrd="0" presId="urn:microsoft.com/office/officeart/2005/8/layout/hierarchy2"/>
    <dgm:cxn modelId="{03E3C33E-2033-4383-B75D-D12125475D09}" type="presParOf" srcId="{BCFAB0F5-6B36-4A4F-B382-003BB7423457}" destId="{EEC38B7A-B0DD-47EC-A93C-538C496FBDDF}" srcOrd="1" destOrd="0" presId="urn:microsoft.com/office/officeart/2005/8/layout/hierarchy2"/>
    <dgm:cxn modelId="{010367D4-4BF9-48CB-914D-F72E04A2EF29}" type="presParOf" srcId="{EEC38B7A-B0DD-47EC-A93C-538C496FBDDF}" destId="{F13585AE-BC4F-481B-94BC-B6A2597642B5}" srcOrd="0" destOrd="0" presId="urn:microsoft.com/office/officeart/2005/8/layout/hierarchy2"/>
    <dgm:cxn modelId="{112098EE-DA78-47C0-92D8-D5650951B229}" type="presParOf" srcId="{F13585AE-BC4F-481B-94BC-B6A2597642B5}" destId="{46C344AD-B88C-49BA-ADD4-34CDA0305849}" srcOrd="0" destOrd="0" presId="urn:microsoft.com/office/officeart/2005/8/layout/hierarchy2"/>
    <dgm:cxn modelId="{EB458185-97E7-4938-8CBD-7A814B43CAD8}" type="presParOf" srcId="{EEC38B7A-B0DD-47EC-A93C-538C496FBDDF}" destId="{2B3F6D80-8C6B-44DC-AC37-E81DD963C0A8}" srcOrd="1" destOrd="0" presId="urn:microsoft.com/office/officeart/2005/8/layout/hierarchy2"/>
    <dgm:cxn modelId="{A93813CE-643E-465F-8D7D-B4041FC9F4C7}" type="presParOf" srcId="{2B3F6D80-8C6B-44DC-AC37-E81DD963C0A8}" destId="{E5284579-D1CC-43FF-8613-DB50EBBC02CF}" srcOrd="0" destOrd="0" presId="urn:microsoft.com/office/officeart/2005/8/layout/hierarchy2"/>
    <dgm:cxn modelId="{61684D75-7634-40C3-8041-5CAA22F0D909}" type="presParOf" srcId="{2B3F6D80-8C6B-44DC-AC37-E81DD963C0A8}" destId="{0ECD68A4-2824-4E66-9747-FC3D01D95898}" srcOrd="1" destOrd="0" presId="urn:microsoft.com/office/officeart/2005/8/layout/hierarchy2"/>
    <dgm:cxn modelId="{2844C913-9796-4EEF-B64D-F0C29827A462}" type="presParOf" srcId="{0ECD68A4-2824-4E66-9747-FC3D01D95898}" destId="{9C0332BE-6171-4B5A-BC53-5FA7D97D6E61}" srcOrd="0" destOrd="0" presId="urn:microsoft.com/office/officeart/2005/8/layout/hierarchy2"/>
    <dgm:cxn modelId="{F1159783-4A68-4232-AC90-BB6F7ADACDDE}" type="presParOf" srcId="{9C0332BE-6171-4B5A-BC53-5FA7D97D6E61}" destId="{78C2609C-27E5-4410-B0CA-345DE385BEF5}" srcOrd="0" destOrd="0" presId="urn:microsoft.com/office/officeart/2005/8/layout/hierarchy2"/>
    <dgm:cxn modelId="{74039BC0-7826-43EB-A3B6-8B7FDE394998}" type="presParOf" srcId="{0ECD68A4-2824-4E66-9747-FC3D01D95898}" destId="{FD3A1ACF-A0F6-4B04-A4B5-139824E51FE8}" srcOrd="1" destOrd="0" presId="urn:microsoft.com/office/officeart/2005/8/layout/hierarchy2"/>
    <dgm:cxn modelId="{B2D904D3-1928-425D-AF03-9E62D8B5C5CF}" type="presParOf" srcId="{FD3A1ACF-A0F6-4B04-A4B5-139824E51FE8}" destId="{35D195C0-D2DB-4969-93CA-65A97E3C1B40}" srcOrd="0" destOrd="0" presId="urn:microsoft.com/office/officeart/2005/8/layout/hierarchy2"/>
    <dgm:cxn modelId="{8BFA51BB-AF0A-44DA-AF3B-A4BD7E3DF362}" type="presParOf" srcId="{FD3A1ACF-A0F6-4B04-A4B5-139824E51FE8}" destId="{6B14BAC5-4864-4387-A2FB-2C33AC500E29}" srcOrd="1" destOrd="0" presId="urn:microsoft.com/office/officeart/2005/8/layout/hierarchy2"/>
    <dgm:cxn modelId="{4F137473-57F0-491D-84F3-A32BAAD4CAF5}" type="presParOf" srcId="{6B14BAC5-4864-4387-A2FB-2C33AC500E29}" destId="{6ECA2F81-BFC4-405E-B087-6EC9632AAA58}" srcOrd="0" destOrd="0" presId="urn:microsoft.com/office/officeart/2005/8/layout/hierarchy2"/>
    <dgm:cxn modelId="{1361C47F-1878-40B5-B245-0C14D39C6CF8}" type="presParOf" srcId="{6ECA2F81-BFC4-405E-B087-6EC9632AAA58}" destId="{9DF80A27-BE57-43B2-84FD-30297BE4A317}" srcOrd="0" destOrd="0" presId="urn:microsoft.com/office/officeart/2005/8/layout/hierarchy2"/>
    <dgm:cxn modelId="{4CFC8E06-DCB5-4826-B0CA-3518C4D38EEC}" type="presParOf" srcId="{6B14BAC5-4864-4387-A2FB-2C33AC500E29}" destId="{5F2094B7-2830-4F8D-8C2D-DACBC93F0724}" srcOrd="1" destOrd="0" presId="urn:microsoft.com/office/officeart/2005/8/layout/hierarchy2"/>
    <dgm:cxn modelId="{8B91732F-CE5F-4DA9-85C2-CA7A98EF213A}" type="presParOf" srcId="{5F2094B7-2830-4F8D-8C2D-DACBC93F0724}" destId="{0BA1DBEB-FCC6-4AA7-8AE5-CCCE9E8C2E9B}" srcOrd="0" destOrd="0" presId="urn:microsoft.com/office/officeart/2005/8/layout/hierarchy2"/>
    <dgm:cxn modelId="{CFC0CB8C-883E-4DE4-9FFA-536C0CA5AAA7}" type="presParOf" srcId="{5F2094B7-2830-4F8D-8C2D-DACBC93F0724}" destId="{40EB3308-F720-4B67-B35E-4C88F5E77682}" srcOrd="1" destOrd="0" presId="urn:microsoft.com/office/officeart/2005/8/layout/hierarchy2"/>
    <dgm:cxn modelId="{EC558DBD-3C43-4330-99D0-F2F54000FB3C}" type="presParOf" srcId="{69DA3C8E-007C-4344-ABCF-A88B3C549C37}" destId="{D9D461BC-44B1-4B45-9F1F-73AADB0A1D35}" srcOrd="2" destOrd="0" presId="urn:microsoft.com/office/officeart/2005/8/layout/hierarchy2"/>
    <dgm:cxn modelId="{06E86D33-7230-4DC2-A24D-9C01054CE582}" type="presParOf" srcId="{D9D461BC-44B1-4B45-9F1F-73AADB0A1D35}" destId="{5353509F-BCE0-4CC8-830F-902346F2F150}" srcOrd="0" destOrd="0" presId="urn:microsoft.com/office/officeart/2005/8/layout/hierarchy2"/>
    <dgm:cxn modelId="{A1A5BA07-0E2F-4253-839C-68AD08AFD7BC}" type="presParOf" srcId="{69DA3C8E-007C-4344-ABCF-A88B3C549C37}" destId="{98729070-1879-43D4-8279-BA7A7AC5B41F}" srcOrd="3" destOrd="0" presId="urn:microsoft.com/office/officeart/2005/8/layout/hierarchy2"/>
    <dgm:cxn modelId="{304EEFF8-F14E-4ECF-91D3-405341512212}" type="presParOf" srcId="{98729070-1879-43D4-8279-BA7A7AC5B41F}" destId="{4862C885-2B56-4ECE-A610-5D4C693DBF3C}" srcOrd="0" destOrd="0" presId="urn:microsoft.com/office/officeart/2005/8/layout/hierarchy2"/>
    <dgm:cxn modelId="{6DA4D329-A485-44C2-937E-14CB52DE333C}" type="presParOf" srcId="{98729070-1879-43D4-8279-BA7A7AC5B41F}" destId="{556BE53E-8AA0-44D8-8FD1-21DC933B0FC6}" srcOrd="1" destOrd="0" presId="urn:microsoft.com/office/officeart/2005/8/layout/hierarchy2"/>
    <dgm:cxn modelId="{20376DA6-6E9D-488A-8868-B0A129C49934}" type="presParOf" srcId="{556BE53E-8AA0-44D8-8FD1-21DC933B0FC6}" destId="{BD1E69AB-0798-41EF-BC77-09F310D0BA94}" srcOrd="0" destOrd="0" presId="urn:microsoft.com/office/officeart/2005/8/layout/hierarchy2"/>
    <dgm:cxn modelId="{C18229D6-D66E-48B5-8D02-0B17BEDAB9FB}" type="presParOf" srcId="{BD1E69AB-0798-41EF-BC77-09F310D0BA94}" destId="{E4A58B54-09BD-4729-9271-FDAE44663E15}" srcOrd="0" destOrd="0" presId="urn:microsoft.com/office/officeart/2005/8/layout/hierarchy2"/>
    <dgm:cxn modelId="{229F432A-8B99-45E1-A79C-A41107666376}" type="presParOf" srcId="{556BE53E-8AA0-44D8-8FD1-21DC933B0FC6}" destId="{F56739FC-929E-408D-8E96-7AD5E8920F4E}" srcOrd="1" destOrd="0" presId="urn:microsoft.com/office/officeart/2005/8/layout/hierarchy2"/>
    <dgm:cxn modelId="{68EF222B-CB14-47B0-B418-7D5B0A764984}" type="presParOf" srcId="{F56739FC-929E-408D-8E96-7AD5E8920F4E}" destId="{76788307-FA34-4AD0-BB04-901DD99BF973}" srcOrd="0" destOrd="0" presId="urn:microsoft.com/office/officeart/2005/8/layout/hierarchy2"/>
    <dgm:cxn modelId="{004422E9-A6A3-44A3-9845-19D94AC3C8AB}" type="presParOf" srcId="{F56739FC-929E-408D-8E96-7AD5E8920F4E}" destId="{0B51DD5C-0CA5-49DB-9DAF-4F4F8D639E1F}" srcOrd="1" destOrd="0" presId="urn:microsoft.com/office/officeart/2005/8/layout/hierarchy2"/>
    <dgm:cxn modelId="{C995CBE2-DD0F-4AF2-B10B-D974B9FCDAA5}" type="presParOf" srcId="{0B51DD5C-0CA5-49DB-9DAF-4F4F8D639E1F}" destId="{7618F4FF-7606-4778-8A56-6FD9F84F3075}" srcOrd="0" destOrd="0" presId="urn:microsoft.com/office/officeart/2005/8/layout/hierarchy2"/>
    <dgm:cxn modelId="{2EDAB85E-60CB-4CF0-AF60-FFA003691B11}" type="presParOf" srcId="{7618F4FF-7606-4778-8A56-6FD9F84F3075}" destId="{91ED68ED-12F3-4436-A5B3-E930614582F3}" srcOrd="0" destOrd="0" presId="urn:microsoft.com/office/officeart/2005/8/layout/hierarchy2"/>
    <dgm:cxn modelId="{8C259602-E4C0-4F45-85E6-AAA978B499E3}" type="presParOf" srcId="{0B51DD5C-0CA5-49DB-9DAF-4F4F8D639E1F}" destId="{F9A67D1E-99C4-42B4-A750-5E2BA804FDCD}" srcOrd="1" destOrd="0" presId="urn:microsoft.com/office/officeart/2005/8/layout/hierarchy2"/>
    <dgm:cxn modelId="{1D8D0CF4-91B3-41CB-9E0C-CF807FB2AFF2}" type="presParOf" srcId="{F9A67D1E-99C4-42B4-A750-5E2BA804FDCD}" destId="{66A413BD-EA57-4089-B2B4-8A8D015F9EE7}" srcOrd="0" destOrd="0" presId="urn:microsoft.com/office/officeart/2005/8/layout/hierarchy2"/>
    <dgm:cxn modelId="{021FD540-34C8-4A82-B4F6-5782D4132306}" type="presParOf" srcId="{F9A67D1E-99C4-42B4-A750-5E2BA804FDCD}" destId="{5792681A-D556-4EF3-973B-15D5FBDB16FB}" srcOrd="1" destOrd="0" presId="urn:microsoft.com/office/officeart/2005/8/layout/hierarchy2"/>
    <dgm:cxn modelId="{27DE7F03-D184-469E-927B-0A42B9D351CD}" type="presParOf" srcId="{5792681A-D556-4EF3-973B-15D5FBDB16FB}" destId="{D5DEE2F6-176E-47FD-96DD-43E1871E551C}" srcOrd="0" destOrd="0" presId="urn:microsoft.com/office/officeart/2005/8/layout/hierarchy2"/>
    <dgm:cxn modelId="{F7CE7C7F-A6FF-4002-9609-A5AC7092BAAA}" type="presParOf" srcId="{D5DEE2F6-176E-47FD-96DD-43E1871E551C}" destId="{0F9F0ED6-289F-4A98-9F40-E29CE147BB22}" srcOrd="0" destOrd="0" presId="urn:microsoft.com/office/officeart/2005/8/layout/hierarchy2"/>
    <dgm:cxn modelId="{6C00C38A-FA05-43B9-A97D-0B59793146AC}" type="presParOf" srcId="{5792681A-D556-4EF3-973B-15D5FBDB16FB}" destId="{F744D908-2056-4DE5-A53F-7EBC0DF64571}" srcOrd="1" destOrd="0" presId="urn:microsoft.com/office/officeart/2005/8/layout/hierarchy2"/>
    <dgm:cxn modelId="{E503A0E0-3CAE-45C0-817B-C60E602EE8DF}" type="presParOf" srcId="{F744D908-2056-4DE5-A53F-7EBC0DF64571}" destId="{B246D049-9137-479C-A0B1-C0EFDA4D9625}" srcOrd="0" destOrd="0" presId="urn:microsoft.com/office/officeart/2005/8/layout/hierarchy2"/>
    <dgm:cxn modelId="{1FBC9DCD-483C-41E6-8477-E71405CDEAA8}" type="presParOf" srcId="{F744D908-2056-4DE5-A53F-7EBC0DF64571}" destId="{992FF19F-3854-4049-950C-F40B7DBAD8FB}" srcOrd="1" destOrd="0" presId="urn:microsoft.com/office/officeart/2005/8/layout/hierarchy2"/>
    <dgm:cxn modelId="{2D095AF1-27F8-4CB1-BBAE-E9733CCE93B3}" type="presParOf" srcId="{992FF19F-3854-4049-950C-F40B7DBAD8FB}" destId="{55C4CE6C-1F9E-4C4B-817B-5BBB899F54A7}" srcOrd="0" destOrd="0" presId="urn:microsoft.com/office/officeart/2005/8/layout/hierarchy2"/>
    <dgm:cxn modelId="{145E1EB6-9010-4EE9-94DE-7BBCAB5F9D2B}" type="presParOf" srcId="{55C4CE6C-1F9E-4C4B-817B-5BBB899F54A7}" destId="{42D36851-1BA4-4F7B-8E9D-314D96366C84}" srcOrd="0" destOrd="0" presId="urn:microsoft.com/office/officeart/2005/8/layout/hierarchy2"/>
    <dgm:cxn modelId="{F3317D2D-3390-49FF-82F6-971CFF77D1D8}" type="presParOf" srcId="{992FF19F-3854-4049-950C-F40B7DBAD8FB}" destId="{654B0155-A75A-4208-A7BC-9F0DBBC9A182}" srcOrd="1" destOrd="0" presId="urn:microsoft.com/office/officeart/2005/8/layout/hierarchy2"/>
    <dgm:cxn modelId="{E80310A7-59FD-4953-A7FA-BA33CE1B0F37}" type="presParOf" srcId="{654B0155-A75A-4208-A7BC-9F0DBBC9A182}" destId="{8DCA4795-683A-4477-B4D4-BB996DEF8C86}" srcOrd="0" destOrd="0" presId="urn:microsoft.com/office/officeart/2005/8/layout/hierarchy2"/>
    <dgm:cxn modelId="{6AA7FD10-54AC-435B-89AC-B5F5726B0152}" type="presParOf" srcId="{654B0155-A75A-4208-A7BC-9F0DBBC9A182}" destId="{F0CC6B77-F8B2-4804-9ABB-03A544FE9408}" srcOrd="1" destOrd="0" presId="urn:microsoft.com/office/officeart/2005/8/layout/hierarchy2"/>
    <dgm:cxn modelId="{3476C4A4-B349-4078-A6C5-3FDC1D22AE77}" type="presParOf" srcId="{5792681A-D556-4EF3-973B-15D5FBDB16FB}" destId="{8F39A602-FBBA-483C-8DC4-8D0F2AFB950D}" srcOrd="2" destOrd="0" presId="urn:microsoft.com/office/officeart/2005/8/layout/hierarchy2"/>
    <dgm:cxn modelId="{2FECAAFA-31D8-4B43-9670-A6964156CA34}" type="presParOf" srcId="{8F39A602-FBBA-483C-8DC4-8D0F2AFB950D}" destId="{2CAD90F8-ED25-4B8E-B5C7-1A2056D75EF9}" srcOrd="0" destOrd="0" presId="urn:microsoft.com/office/officeart/2005/8/layout/hierarchy2"/>
    <dgm:cxn modelId="{7BB5AC40-65BA-4487-BC19-70A9A1AB1496}" type="presParOf" srcId="{5792681A-D556-4EF3-973B-15D5FBDB16FB}" destId="{176825EC-1F0A-43B3-9371-6EE8423BF2AD}" srcOrd="3" destOrd="0" presId="urn:microsoft.com/office/officeart/2005/8/layout/hierarchy2"/>
    <dgm:cxn modelId="{A4E89473-621D-4601-81A4-14F9D8C73747}" type="presParOf" srcId="{176825EC-1F0A-43B3-9371-6EE8423BF2AD}" destId="{B907353C-5E5F-446A-BC45-8DDBBB2314A9}" srcOrd="0" destOrd="0" presId="urn:microsoft.com/office/officeart/2005/8/layout/hierarchy2"/>
    <dgm:cxn modelId="{6DF594E8-098A-45CE-A78C-5B81B7C329DF}" type="presParOf" srcId="{176825EC-1F0A-43B3-9371-6EE8423BF2AD}" destId="{BE34BB44-B7F6-4378-942A-4107C34DB1C2}" srcOrd="1" destOrd="0" presId="urn:microsoft.com/office/officeart/2005/8/layout/hierarchy2"/>
    <dgm:cxn modelId="{D2144BBF-B5E6-4257-B7F8-39F2D968370F}" type="presParOf" srcId="{BE34BB44-B7F6-4378-942A-4107C34DB1C2}" destId="{BF4CBCBB-A697-4059-8F2F-E84746FD3299}" srcOrd="0" destOrd="0" presId="urn:microsoft.com/office/officeart/2005/8/layout/hierarchy2"/>
    <dgm:cxn modelId="{1E176813-9DCE-4BAD-846D-1DEC14CCFAD0}" type="presParOf" srcId="{BF4CBCBB-A697-4059-8F2F-E84746FD3299}" destId="{B2B331B9-CBBC-4DB7-AA56-33D47804409E}" srcOrd="0" destOrd="0" presId="urn:microsoft.com/office/officeart/2005/8/layout/hierarchy2"/>
    <dgm:cxn modelId="{ECDE3DAE-61C1-418B-9BD0-2DAF5899B614}" type="presParOf" srcId="{BE34BB44-B7F6-4378-942A-4107C34DB1C2}" destId="{D698829B-5284-4CE0-B2DA-0D6EB9507719}" srcOrd="1" destOrd="0" presId="urn:microsoft.com/office/officeart/2005/8/layout/hierarchy2"/>
    <dgm:cxn modelId="{EEC42E1F-7B68-46C9-9DAB-757311BC51B6}" type="presParOf" srcId="{D698829B-5284-4CE0-B2DA-0D6EB9507719}" destId="{48DBE439-D43E-4F86-B93A-350FCD9E23EB}" srcOrd="0" destOrd="0" presId="urn:microsoft.com/office/officeart/2005/8/layout/hierarchy2"/>
    <dgm:cxn modelId="{07432E64-BEBB-4A48-BC6A-93F7E5A329E6}" type="presParOf" srcId="{D698829B-5284-4CE0-B2DA-0D6EB9507719}" destId="{7F326465-03D6-483B-8D34-571B60AFC9E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392FBC-545E-4606-94FB-274273997802}">
      <dsp:nvSpPr>
        <dsp:cNvPr id="0" name=""/>
        <dsp:cNvSpPr/>
      </dsp:nvSpPr>
      <dsp:spPr>
        <a:xfrm>
          <a:off x="7403243" y="529209"/>
          <a:ext cx="1734048" cy="1737863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آيا بر خداوند حكيم واجب است كه در هر عصرى از اعصار پيامبرانى را ارسال كند يا لازم نيست؟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403243" y="529209"/>
        <a:ext cx="1734048" cy="1737863"/>
      </dsp:txXfrm>
    </dsp:sp>
    <dsp:sp modelId="{A808AF3B-5910-4715-BB96-083A4184133F}">
      <dsp:nvSpPr>
        <dsp:cNvPr id="0" name=""/>
        <dsp:cNvSpPr/>
      </dsp:nvSpPr>
      <dsp:spPr>
        <a:xfrm rot="10800000">
          <a:off x="6820883" y="1386956"/>
          <a:ext cx="58235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82359" y="11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097504" y="1383581"/>
        <a:ext cx="29117" cy="29117"/>
      </dsp:txXfrm>
    </dsp:sp>
    <dsp:sp modelId="{6710717C-B322-41E3-9803-05266A4C2AD4}">
      <dsp:nvSpPr>
        <dsp:cNvPr id="0" name=""/>
        <dsp:cNvSpPr/>
      </dsp:nvSpPr>
      <dsp:spPr>
        <a:xfrm>
          <a:off x="6346464" y="1034166"/>
          <a:ext cx="474419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سه نظريه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346464" y="1034166"/>
        <a:ext cx="474419" cy="727949"/>
      </dsp:txXfrm>
    </dsp:sp>
    <dsp:sp modelId="{4200C7AC-DB8B-4C76-8ED6-3F7EECC084CE}">
      <dsp:nvSpPr>
        <dsp:cNvPr id="0" name=""/>
        <dsp:cNvSpPr/>
      </dsp:nvSpPr>
      <dsp:spPr>
        <a:xfrm rot="14089944">
          <a:off x="5549737" y="973687"/>
          <a:ext cx="1011093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1011093" y="111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089944">
        <a:off x="6030007" y="959593"/>
        <a:ext cx="50554" cy="50554"/>
      </dsp:txXfrm>
    </dsp:sp>
    <dsp:sp modelId="{59DCD2F5-0BA7-403F-9ADC-03E65AF3697D}">
      <dsp:nvSpPr>
        <dsp:cNvPr id="0" name=""/>
        <dsp:cNvSpPr/>
      </dsp:nvSpPr>
      <dsp:spPr>
        <a:xfrm>
          <a:off x="5238597" y="207626"/>
          <a:ext cx="525506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اشاعره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238597" y="207626"/>
        <a:ext cx="525506" cy="727949"/>
      </dsp:txXfrm>
    </dsp:sp>
    <dsp:sp modelId="{F8262DAD-6FB8-40EB-A0C2-439E74A62073}">
      <dsp:nvSpPr>
        <dsp:cNvPr id="0" name=""/>
        <dsp:cNvSpPr/>
      </dsp:nvSpPr>
      <dsp:spPr>
        <a:xfrm rot="10800000">
          <a:off x="4656238" y="560417"/>
          <a:ext cx="58235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82359" y="111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932859" y="557042"/>
        <a:ext cx="29117" cy="29117"/>
      </dsp:txXfrm>
    </dsp:sp>
    <dsp:sp modelId="{EE165FCE-F8E7-47E3-BA39-969B9E5C0086}">
      <dsp:nvSpPr>
        <dsp:cNvPr id="0" name=""/>
        <dsp:cNvSpPr/>
      </dsp:nvSpPr>
      <dsp:spPr>
        <a:xfrm>
          <a:off x="2084217" y="207626"/>
          <a:ext cx="2572020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هيچ عصر و زمانى ارسال رسل بر خدا واجب نیست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84217" y="207626"/>
        <a:ext cx="2572020" cy="727949"/>
      </dsp:txXfrm>
    </dsp:sp>
    <dsp:sp modelId="{7E592C1F-0EA6-44D5-8530-129374C748C3}">
      <dsp:nvSpPr>
        <dsp:cNvPr id="0" name=""/>
        <dsp:cNvSpPr/>
      </dsp:nvSpPr>
      <dsp:spPr>
        <a:xfrm rot="10737418">
          <a:off x="5764056" y="1392258"/>
          <a:ext cx="582456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82456" y="111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737418">
        <a:off x="6040723" y="1388880"/>
        <a:ext cx="29122" cy="29122"/>
      </dsp:txXfrm>
    </dsp:sp>
    <dsp:sp modelId="{FBD94C54-B8E1-4DF9-A1A3-5D7A490BF8F3}">
      <dsp:nvSpPr>
        <dsp:cNvPr id="0" name=""/>
        <dsp:cNvSpPr/>
      </dsp:nvSpPr>
      <dsp:spPr>
        <a:xfrm>
          <a:off x="5238597" y="1044768"/>
          <a:ext cx="525506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معتزله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238597" y="1044768"/>
        <a:ext cx="525506" cy="727949"/>
      </dsp:txXfrm>
    </dsp:sp>
    <dsp:sp modelId="{C813A322-253D-4B38-9D5F-0ADD1159AA7A}">
      <dsp:nvSpPr>
        <dsp:cNvPr id="0" name=""/>
        <dsp:cNvSpPr/>
      </dsp:nvSpPr>
      <dsp:spPr>
        <a:xfrm rot="10800000">
          <a:off x="4656238" y="1397559"/>
          <a:ext cx="58235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82359" y="111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932859" y="1394184"/>
        <a:ext cx="29117" cy="29117"/>
      </dsp:txXfrm>
    </dsp:sp>
    <dsp:sp modelId="{6F83A3BE-8302-4507-8A32-929A975B4023}">
      <dsp:nvSpPr>
        <dsp:cNvPr id="0" name=""/>
        <dsp:cNvSpPr/>
      </dsp:nvSpPr>
      <dsp:spPr>
        <a:xfrm>
          <a:off x="2084217" y="1044768"/>
          <a:ext cx="2572020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هرگاه مصلحت باشد ارسال مى‏كند و هرگاه مصلحت نباشد ارسال نمى‏كند.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84217" y="1044768"/>
        <a:ext cx="2572020" cy="727949"/>
      </dsp:txXfrm>
    </dsp:sp>
    <dsp:sp modelId="{805A89AD-6FFB-4F33-B5F6-CF8065D49955}">
      <dsp:nvSpPr>
        <dsp:cNvPr id="0" name=""/>
        <dsp:cNvSpPr/>
      </dsp:nvSpPr>
      <dsp:spPr>
        <a:xfrm rot="7159966">
          <a:off x="5460895" y="1905138"/>
          <a:ext cx="1188777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1188777" y="111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159966">
        <a:off x="6025565" y="1886603"/>
        <a:ext cx="59438" cy="59438"/>
      </dsp:txXfrm>
    </dsp:sp>
    <dsp:sp modelId="{AA3EAC89-E3DC-4924-AE9C-2A4B10655129}">
      <dsp:nvSpPr>
        <dsp:cNvPr id="0" name=""/>
        <dsp:cNvSpPr/>
      </dsp:nvSpPr>
      <dsp:spPr>
        <a:xfrm>
          <a:off x="5238597" y="2070529"/>
          <a:ext cx="525506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اماميه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238597" y="2070529"/>
        <a:ext cx="525506" cy="727949"/>
      </dsp:txXfrm>
    </dsp:sp>
    <dsp:sp modelId="{3BEEE5B7-CB42-45D6-B72E-A32048DBB18A}">
      <dsp:nvSpPr>
        <dsp:cNvPr id="0" name=""/>
        <dsp:cNvSpPr/>
      </dsp:nvSpPr>
      <dsp:spPr>
        <a:xfrm rot="10800000">
          <a:off x="4656238" y="2423320"/>
          <a:ext cx="58235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82359" y="111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932859" y="2419945"/>
        <a:ext cx="29117" cy="29117"/>
      </dsp:txXfrm>
    </dsp:sp>
    <dsp:sp modelId="{3BD9AF68-0993-48FA-A1A9-82EAFBF8A211}">
      <dsp:nvSpPr>
        <dsp:cNvPr id="0" name=""/>
        <dsp:cNvSpPr/>
      </dsp:nvSpPr>
      <dsp:spPr>
        <a:xfrm>
          <a:off x="2379678" y="1881910"/>
          <a:ext cx="2276560" cy="1105187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تا دامنه قيامت بر خداوند لازم است كه رسولى يا شريعتى را در ميان بشريت قرار دهد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379678" y="1881910"/>
        <a:ext cx="2276560" cy="1105187"/>
      </dsp:txXfrm>
    </dsp:sp>
    <dsp:sp modelId="{8C08FE5D-FC67-4326-AADE-D5FDA5561AB9}">
      <dsp:nvSpPr>
        <dsp:cNvPr id="0" name=""/>
        <dsp:cNvSpPr/>
      </dsp:nvSpPr>
      <dsp:spPr>
        <a:xfrm rot="10800000">
          <a:off x="1797318" y="2423320"/>
          <a:ext cx="58235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82359" y="111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2073939" y="2419945"/>
        <a:ext cx="29117" cy="29117"/>
      </dsp:txXfrm>
    </dsp:sp>
    <dsp:sp modelId="{B6200CF6-F517-4306-BC79-F212AEB1F1C0}">
      <dsp:nvSpPr>
        <dsp:cNvPr id="0" name=""/>
        <dsp:cNvSpPr/>
      </dsp:nvSpPr>
      <dsp:spPr>
        <a:xfrm>
          <a:off x="6708" y="1730169"/>
          <a:ext cx="1790610" cy="140866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لئَلَّا يَكُونَ لِلنَّاسِ عَلَى اللَّهِ حُجَّةٌ بَعْدَ الرُّسُلِ و لِيَهْلِكَ مَنْ هَلَكَ عَنْ بَيِّنَةٍ وَ يَحْيى‏ مَنْ حَيَّ عَنْ بَيِّنَةٍ.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708" y="1730169"/>
        <a:ext cx="1790610" cy="1408669"/>
      </dsp:txXfrm>
    </dsp:sp>
    <dsp:sp modelId="{3DBE0CA9-3519-4DC8-AAB4-629EA42B130B}">
      <dsp:nvSpPr>
        <dsp:cNvPr id="0" name=""/>
        <dsp:cNvSpPr/>
      </dsp:nvSpPr>
      <dsp:spPr>
        <a:xfrm>
          <a:off x="7681392" y="4085173"/>
          <a:ext cx="1455899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برهان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681392" y="4085173"/>
        <a:ext cx="1455899" cy="727949"/>
      </dsp:txXfrm>
    </dsp:sp>
    <dsp:sp modelId="{97BEF309-A6CE-47E6-B9CD-00678B38BEB2}">
      <dsp:nvSpPr>
        <dsp:cNvPr id="0" name=""/>
        <dsp:cNvSpPr/>
      </dsp:nvSpPr>
      <dsp:spPr>
        <a:xfrm rot="14110531">
          <a:off x="6880323" y="4019393"/>
          <a:ext cx="101977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1019779" y="11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110531">
        <a:off x="7364718" y="4005083"/>
        <a:ext cx="50988" cy="50988"/>
      </dsp:txXfrm>
    </dsp:sp>
    <dsp:sp modelId="{50B73668-8EC9-48F2-9DA1-0CAE9CD63275}">
      <dsp:nvSpPr>
        <dsp:cNvPr id="0" name=""/>
        <dsp:cNvSpPr/>
      </dsp:nvSpPr>
      <dsp:spPr>
        <a:xfrm>
          <a:off x="4643877" y="3248031"/>
          <a:ext cx="2455155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solidFill>
                <a:schemeClr val="bg1"/>
              </a:solidFill>
              <a:cs typeface="B Koodak" pitchFamily="2" charset="-78"/>
            </a:rPr>
            <a:t>ارسال رسل </a:t>
          </a:r>
          <a:r>
            <a:rPr lang="fa-IR" sz="1600" kern="1200" baseline="0" dirty="0" smtClean="0">
              <a:solidFill>
                <a:srgbClr val="FF0000"/>
              </a:solidFill>
              <a:cs typeface="B Koodak" pitchFamily="2" charset="-78"/>
            </a:rPr>
            <a:t>لطف</a:t>
          </a:r>
          <a:r>
            <a:rPr lang="fa-IR" sz="1600" kern="1200" baseline="0" dirty="0" smtClean="0">
              <a:solidFill>
                <a:schemeClr val="bg1"/>
              </a:solidFill>
              <a:cs typeface="B Koodak" pitchFamily="2" charset="-78"/>
            </a:rPr>
            <a:t>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43877" y="3248031"/>
        <a:ext cx="2455155" cy="727949"/>
      </dsp:txXfrm>
    </dsp:sp>
    <dsp:sp modelId="{3BAA65D7-9942-4164-A887-E7EB8C405BC9}">
      <dsp:nvSpPr>
        <dsp:cNvPr id="0" name=""/>
        <dsp:cNvSpPr/>
      </dsp:nvSpPr>
      <dsp:spPr>
        <a:xfrm rot="10800000">
          <a:off x="4061518" y="3600822"/>
          <a:ext cx="58235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82359" y="111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338138" y="3597447"/>
        <a:ext cx="29117" cy="29117"/>
      </dsp:txXfrm>
    </dsp:sp>
    <dsp:sp modelId="{78C3BC97-02A9-4AB2-9B2E-391E706E5BA2}">
      <dsp:nvSpPr>
        <dsp:cNvPr id="0" name=""/>
        <dsp:cNvSpPr/>
      </dsp:nvSpPr>
      <dsp:spPr>
        <a:xfrm>
          <a:off x="1653912" y="3248031"/>
          <a:ext cx="2407605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لطف آنست كه مقرب عبد بسوى طاعت و مبعد وى از معصيت باشد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653912" y="3248031"/>
        <a:ext cx="2407605" cy="727949"/>
      </dsp:txXfrm>
    </dsp:sp>
    <dsp:sp modelId="{18610A08-FB96-4517-A03C-28124400592A}">
      <dsp:nvSpPr>
        <dsp:cNvPr id="0" name=""/>
        <dsp:cNvSpPr/>
      </dsp:nvSpPr>
      <dsp:spPr>
        <a:xfrm rot="10800000">
          <a:off x="7099033" y="4437964"/>
          <a:ext cx="58235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82359" y="11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375653" y="4434589"/>
        <a:ext cx="29117" cy="29117"/>
      </dsp:txXfrm>
    </dsp:sp>
    <dsp:sp modelId="{B6D6F3F0-DB7D-4E86-9B34-AD845E5F32EE}">
      <dsp:nvSpPr>
        <dsp:cNvPr id="0" name=""/>
        <dsp:cNvSpPr/>
      </dsp:nvSpPr>
      <dsp:spPr>
        <a:xfrm>
          <a:off x="4643877" y="4085173"/>
          <a:ext cx="2455155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solidFill>
                <a:schemeClr val="bg1"/>
              </a:solidFill>
              <a:cs typeface="B Koodak" pitchFamily="2" charset="-78"/>
            </a:rPr>
            <a:t>هر </a:t>
          </a:r>
          <a:r>
            <a:rPr lang="fa-IR" sz="1600" kern="1200" baseline="0" dirty="0" smtClean="0">
              <a:solidFill>
                <a:srgbClr val="FF0000"/>
              </a:solidFill>
              <a:cs typeface="B Koodak" pitchFamily="2" charset="-78"/>
            </a:rPr>
            <a:t>لطفى</a:t>
          </a:r>
          <a:r>
            <a:rPr lang="fa-IR" sz="1600" kern="1200" baseline="0" dirty="0" smtClean="0">
              <a:solidFill>
                <a:schemeClr val="bg1"/>
              </a:solidFill>
              <a:cs typeface="B Koodak" pitchFamily="2" charset="-78"/>
            </a:rPr>
            <a:t> بر خدا واجب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43877" y="4085173"/>
        <a:ext cx="2455155" cy="727949"/>
      </dsp:txXfrm>
    </dsp:sp>
    <dsp:sp modelId="{FFDA4433-10C1-4868-84A1-063A31BAFC3C}">
      <dsp:nvSpPr>
        <dsp:cNvPr id="0" name=""/>
        <dsp:cNvSpPr/>
      </dsp:nvSpPr>
      <dsp:spPr>
        <a:xfrm rot="7489469">
          <a:off x="6880323" y="4856535"/>
          <a:ext cx="1019779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1019779" y="111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489469">
        <a:off x="7364718" y="4842225"/>
        <a:ext cx="50988" cy="50988"/>
      </dsp:txXfrm>
    </dsp:sp>
    <dsp:sp modelId="{FA7223B0-C423-4CED-BD94-34697DA7C26B}">
      <dsp:nvSpPr>
        <dsp:cNvPr id="0" name=""/>
        <dsp:cNvSpPr/>
      </dsp:nvSpPr>
      <dsp:spPr>
        <a:xfrm>
          <a:off x="4643877" y="4922315"/>
          <a:ext cx="2455155" cy="72794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solidFill>
                <a:schemeClr val="bg1"/>
              </a:solidFill>
              <a:cs typeface="B Koodak" pitchFamily="2" charset="-78"/>
            </a:rPr>
            <a:t>ارسال رسل بر خدا واجب است</a:t>
          </a:r>
          <a:endParaRPr lang="fa-IR" sz="1600" kern="1200" baseline="0" dirty="0">
            <a:solidFill>
              <a:schemeClr val="bg1"/>
            </a:solidFill>
            <a:cs typeface="B Koodak" pitchFamily="2" charset="-78"/>
          </a:endParaRPr>
        </a:p>
      </dsp:txBody>
      <dsp:txXfrm>
        <a:off x="4643877" y="4922315"/>
        <a:ext cx="2455155" cy="7279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FD813E-CBCB-48A8-BD53-F91E1BB15E0A}">
      <dsp:nvSpPr>
        <dsp:cNvPr id="0" name=""/>
        <dsp:cNvSpPr/>
      </dsp:nvSpPr>
      <dsp:spPr>
        <a:xfrm>
          <a:off x="8328741" y="1908621"/>
          <a:ext cx="807392" cy="22518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برهان کتاب بر </a:t>
          </a:r>
          <a:r>
            <a:rPr lang="fa-IR" sz="1600" kern="1200" dirty="0" smtClean="0">
              <a:cs typeface="B Koodak" pitchFamily="2" charset="-78"/>
            </a:rPr>
            <a:t>ضرورت بعثت انبیا متشکل از سه مقدمه است:</a:t>
          </a:r>
          <a:endParaRPr lang="fa-IR" sz="1600" kern="1200" dirty="0">
            <a:cs typeface="B Koodak" pitchFamily="2" charset="-78"/>
          </a:endParaRPr>
        </a:p>
      </dsp:txBody>
      <dsp:txXfrm>
        <a:off x="8328741" y="1908621"/>
        <a:ext cx="807392" cy="2251816"/>
      </dsp:txXfrm>
    </dsp:sp>
    <dsp:sp modelId="{3319EBE4-E5BA-4773-8022-09482D9BEA66}">
      <dsp:nvSpPr>
        <dsp:cNvPr id="0" name=""/>
        <dsp:cNvSpPr/>
      </dsp:nvSpPr>
      <dsp:spPr>
        <a:xfrm rot="15489729">
          <a:off x="6996600" y="1944054"/>
          <a:ext cx="2210759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2210759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489729">
        <a:off x="8046711" y="1897390"/>
        <a:ext cx="110537" cy="110537"/>
      </dsp:txXfrm>
    </dsp:sp>
    <dsp:sp modelId="{108A15BF-CDD9-4399-B509-A639E4BE19B6}">
      <dsp:nvSpPr>
        <dsp:cNvPr id="0" name=""/>
        <dsp:cNvSpPr/>
      </dsp:nvSpPr>
      <dsp:spPr>
        <a:xfrm>
          <a:off x="6741417" y="373199"/>
          <a:ext cx="1133802" cy="9951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ضمن بحث از حکمت الهی ثابت شد:</a:t>
          </a:r>
          <a:endParaRPr lang="fa-IR" sz="1600" kern="1200" dirty="0">
            <a:cs typeface="B Koodak" pitchFamily="2" charset="-78"/>
          </a:endParaRPr>
        </a:p>
      </dsp:txBody>
      <dsp:txXfrm>
        <a:off x="6741417" y="373199"/>
        <a:ext cx="1133802" cy="995178"/>
      </dsp:txXfrm>
    </dsp:sp>
    <dsp:sp modelId="{0EECD253-1CE1-48B4-ABFE-BA87169B5E9A}">
      <dsp:nvSpPr>
        <dsp:cNvPr id="0" name=""/>
        <dsp:cNvSpPr/>
      </dsp:nvSpPr>
      <dsp:spPr>
        <a:xfrm rot="10800000">
          <a:off x="6287896" y="862183"/>
          <a:ext cx="453521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53521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03319" y="859450"/>
        <a:ext cx="22676" cy="22676"/>
      </dsp:txXfrm>
    </dsp:sp>
    <dsp:sp modelId="{FDE1C4B9-8217-4DFB-8D84-2606F9D9031F}">
      <dsp:nvSpPr>
        <dsp:cNvPr id="0" name=""/>
        <dsp:cNvSpPr/>
      </dsp:nvSpPr>
      <dsp:spPr>
        <a:xfrm>
          <a:off x="4587306" y="373199"/>
          <a:ext cx="1700590" cy="9951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اراده خداوند متعال بالاصاله به کمالات انسان تعلق گرفته است</a:t>
          </a:r>
          <a:endParaRPr lang="fa-IR" sz="1600" kern="1200" dirty="0">
            <a:cs typeface="B Koodak" pitchFamily="2" charset="-78"/>
          </a:endParaRPr>
        </a:p>
      </dsp:txBody>
      <dsp:txXfrm>
        <a:off x="4587306" y="373199"/>
        <a:ext cx="1700590" cy="995178"/>
      </dsp:txXfrm>
    </dsp:sp>
    <dsp:sp modelId="{8420FB3C-3465-47CB-94DD-90AD4FE5C934}">
      <dsp:nvSpPr>
        <dsp:cNvPr id="0" name=""/>
        <dsp:cNvSpPr/>
      </dsp:nvSpPr>
      <dsp:spPr>
        <a:xfrm rot="10800000">
          <a:off x="4133785" y="862183"/>
          <a:ext cx="453521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53521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49207" y="859450"/>
        <a:ext cx="22676" cy="22676"/>
      </dsp:txXfrm>
    </dsp:sp>
    <dsp:sp modelId="{B9F035EB-46A8-4A59-8A10-F17EDA3F966F}">
      <dsp:nvSpPr>
        <dsp:cNvPr id="0" name=""/>
        <dsp:cNvSpPr/>
      </dsp:nvSpPr>
      <dsp:spPr>
        <a:xfrm>
          <a:off x="2999982" y="373199"/>
          <a:ext cx="1133802" cy="9951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کمالات در بستر اختیار محقق می شود</a:t>
          </a:r>
          <a:endParaRPr lang="fa-IR" sz="1600" kern="1200" dirty="0">
            <a:cs typeface="B Koodak" pitchFamily="2" charset="-78"/>
          </a:endParaRPr>
        </a:p>
      </dsp:txBody>
      <dsp:txXfrm>
        <a:off x="2999982" y="373199"/>
        <a:ext cx="1133802" cy="995178"/>
      </dsp:txXfrm>
    </dsp:sp>
    <dsp:sp modelId="{27285EB4-28DE-4D6C-8E08-C8576A698A50}">
      <dsp:nvSpPr>
        <dsp:cNvPr id="0" name=""/>
        <dsp:cNvSpPr/>
      </dsp:nvSpPr>
      <dsp:spPr>
        <a:xfrm rot="10800000">
          <a:off x="2546461" y="862183"/>
          <a:ext cx="453521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53521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761884" y="859450"/>
        <a:ext cx="22676" cy="22676"/>
      </dsp:txXfrm>
    </dsp:sp>
    <dsp:sp modelId="{DE2E7A3A-E63E-4AED-80FC-B79488F32273}">
      <dsp:nvSpPr>
        <dsp:cNvPr id="0" name=""/>
        <dsp:cNvSpPr/>
      </dsp:nvSpPr>
      <dsp:spPr>
        <a:xfrm>
          <a:off x="1595190" y="256590"/>
          <a:ext cx="951271" cy="12283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لازمه اختیار شقاوت و عذاب تبه کاران است </a:t>
          </a:r>
          <a:endParaRPr lang="fa-IR" sz="1600" kern="1200" dirty="0">
            <a:cs typeface="B Koodak" pitchFamily="2" charset="-78"/>
          </a:endParaRPr>
        </a:p>
      </dsp:txBody>
      <dsp:txXfrm>
        <a:off x="1595190" y="256590"/>
        <a:ext cx="951271" cy="1228395"/>
      </dsp:txXfrm>
    </dsp:sp>
    <dsp:sp modelId="{30CAE54E-56B5-4600-9C59-194984940007}">
      <dsp:nvSpPr>
        <dsp:cNvPr id="0" name=""/>
        <dsp:cNvSpPr/>
      </dsp:nvSpPr>
      <dsp:spPr>
        <a:xfrm rot="10800000">
          <a:off x="1141669" y="862183"/>
          <a:ext cx="453521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53521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357091" y="859450"/>
        <a:ext cx="22676" cy="22676"/>
      </dsp:txXfrm>
    </dsp:sp>
    <dsp:sp modelId="{D7F2D2BC-270A-46FA-87AF-2A876A30DBFF}">
      <dsp:nvSpPr>
        <dsp:cNvPr id="0" name=""/>
        <dsp:cNvSpPr/>
      </dsp:nvSpPr>
      <dsp:spPr>
        <a:xfrm>
          <a:off x="7866" y="227533"/>
          <a:ext cx="1133802" cy="128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عذاب و شقاوت بالتبع مورد اراده الهی واقع می شود </a:t>
          </a:r>
          <a:endParaRPr lang="fa-IR" sz="1600" kern="1200" dirty="0">
            <a:cs typeface="B Koodak" pitchFamily="2" charset="-78"/>
          </a:endParaRPr>
        </a:p>
      </dsp:txBody>
      <dsp:txXfrm>
        <a:off x="7866" y="227533"/>
        <a:ext cx="1133802" cy="1286508"/>
      </dsp:txXfrm>
    </dsp:sp>
    <dsp:sp modelId="{32860273-DBF2-45D3-9BCE-A94C3935DC2A}">
      <dsp:nvSpPr>
        <dsp:cNvPr id="0" name=""/>
        <dsp:cNvSpPr/>
      </dsp:nvSpPr>
      <dsp:spPr>
        <a:xfrm rot="13982187">
          <a:off x="7724867" y="2724604"/>
          <a:ext cx="754225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754225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982187">
        <a:off x="8083125" y="2714354"/>
        <a:ext cx="37711" cy="37711"/>
      </dsp:txXfrm>
    </dsp:sp>
    <dsp:sp modelId="{5F9641B0-CA15-441F-B1CE-78B256CEEDB1}">
      <dsp:nvSpPr>
        <dsp:cNvPr id="0" name=""/>
        <dsp:cNvSpPr/>
      </dsp:nvSpPr>
      <dsp:spPr>
        <a:xfrm>
          <a:off x="6741417" y="1893109"/>
          <a:ext cx="1133802" cy="107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برای اختیار آگاهانه صحیح نیاز داریم به </a:t>
          </a:r>
          <a:endParaRPr lang="fa-IR" sz="1600" kern="1200" dirty="0">
            <a:cs typeface="B Koodak" pitchFamily="2" charset="-78"/>
          </a:endParaRPr>
        </a:p>
      </dsp:txBody>
      <dsp:txXfrm>
        <a:off x="6741417" y="1893109"/>
        <a:ext cx="1133802" cy="1077560"/>
      </dsp:txXfrm>
    </dsp:sp>
    <dsp:sp modelId="{309D23A9-D3F4-4CDA-ACB8-4F33295FA5A4}">
      <dsp:nvSpPr>
        <dsp:cNvPr id="0" name=""/>
        <dsp:cNvSpPr/>
      </dsp:nvSpPr>
      <dsp:spPr>
        <a:xfrm rot="14407171">
          <a:off x="6059490" y="2028625"/>
          <a:ext cx="910333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910333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407171">
        <a:off x="6491898" y="2014471"/>
        <a:ext cx="45516" cy="45516"/>
      </dsp:txXfrm>
    </dsp:sp>
    <dsp:sp modelId="{D749BB82-6C7C-4981-9F2B-5D9ECE647E48}">
      <dsp:nvSpPr>
        <dsp:cNvPr id="0" name=""/>
        <dsp:cNvSpPr/>
      </dsp:nvSpPr>
      <dsp:spPr>
        <a:xfrm>
          <a:off x="4741220" y="1453412"/>
          <a:ext cx="1546676" cy="3783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قدرت </a:t>
          </a:r>
          <a:endParaRPr lang="fa-IR" sz="1600" kern="1200" dirty="0">
            <a:cs typeface="B Koodak" pitchFamily="2" charset="-78"/>
          </a:endParaRPr>
        </a:p>
      </dsp:txBody>
      <dsp:txXfrm>
        <a:off x="4741220" y="1453412"/>
        <a:ext cx="1546676" cy="378315"/>
      </dsp:txXfrm>
    </dsp:sp>
    <dsp:sp modelId="{6A9D66D8-587C-461E-AD38-FFD96EA13C3E}">
      <dsp:nvSpPr>
        <dsp:cNvPr id="0" name=""/>
        <dsp:cNvSpPr/>
      </dsp:nvSpPr>
      <dsp:spPr>
        <a:xfrm rot="12942401">
          <a:off x="6235400" y="2260300"/>
          <a:ext cx="558512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558512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6500694" y="2254942"/>
        <a:ext cx="27925" cy="27925"/>
      </dsp:txXfrm>
    </dsp:sp>
    <dsp:sp modelId="{63823706-E227-4036-8F2D-59004AA70DF6}">
      <dsp:nvSpPr>
        <dsp:cNvPr id="0" name=""/>
        <dsp:cNvSpPr/>
      </dsp:nvSpPr>
      <dsp:spPr>
        <a:xfrm>
          <a:off x="4741220" y="1916763"/>
          <a:ext cx="1546676" cy="3783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زمینه بیرونی فعل </a:t>
          </a:r>
          <a:endParaRPr lang="fa-IR" sz="1600" kern="1200" dirty="0">
            <a:cs typeface="B Koodak" pitchFamily="2" charset="-78"/>
          </a:endParaRPr>
        </a:p>
      </dsp:txBody>
      <dsp:txXfrm>
        <a:off x="4741220" y="1916763"/>
        <a:ext cx="1546676" cy="378315"/>
      </dsp:txXfrm>
    </dsp:sp>
    <dsp:sp modelId="{D1556208-7209-484F-96B5-AEF93725FE80}">
      <dsp:nvSpPr>
        <dsp:cNvPr id="0" name=""/>
        <dsp:cNvSpPr/>
      </dsp:nvSpPr>
      <dsp:spPr>
        <a:xfrm rot="9788828">
          <a:off x="6277720" y="2491976"/>
          <a:ext cx="473872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73872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788828">
        <a:off x="6502810" y="2488734"/>
        <a:ext cx="23693" cy="23693"/>
      </dsp:txXfrm>
    </dsp:sp>
    <dsp:sp modelId="{D8CC1C1D-58ED-48FD-B569-EA3156B0BDFB}">
      <dsp:nvSpPr>
        <dsp:cNvPr id="0" name=""/>
        <dsp:cNvSpPr/>
      </dsp:nvSpPr>
      <dsp:spPr>
        <a:xfrm>
          <a:off x="4741220" y="2380114"/>
          <a:ext cx="1546676" cy="3783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وجود میل درونی </a:t>
          </a:r>
          <a:endParaRPr lang="fa-IR" sz="1600" kern="1200" dirty="0">
            <a:cs typeface="B Koodak" pitchFamily="2" charset="-78"/>
          </a:endParaRPr>
        </a:p>
      </dsp:txBody>
      <dsp:txXfrm>
        <a:off x="4741220" y="2380114"/>
        <a:ext cx="1546676" cy="378315"/>
      </dsp:txXfrm>
    </dsp:sp>
    <dsp:sp modelId="{164A41E5-239F-4E72-89E1-C790A5D87DC0}">
      <dsp:nvSpPr>
        <dsp:cNvPr id="0" name=""/>
        <dsp:cNvSpPr/>
      </dsp:nvSpPr>
      <dsp:spPr>
        <a:xfrm rot="7387523">
          <a:off x="6099704" y="2770798"/>
          <a:ext cx="829905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829905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387523">
        <a:off x="6493909" y="2758655"/>
        <a:ext cx="41495" cy="41495"/>
      </dsp:txXfrm>
    </dsp:sp>
    <dsp:sp modelId="{1192C71C-0625-432D-BAFA-0216460632B4}">
      <dsp:nvSpPr>
        <dsp:cNvPr id="0" name=""/>
        <dsp:cNvSpPr/>
      </dsp:nvSpPr>
      <dsp:spPr>
        <a:xfrm>
          <a:off x="4741220" y="2843465"/>
          <a:ext cx="1546676" cy="5669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شناخت صحیح کار خوب و بد </a:t>
          </a:r>
          <a:endParaRPr lang="fa-IR" sz="1600" kern="1200" dirty="0">
            <a:cs typeface="B Koodak" pitchFamily="2" charset="-78"/>
          </a:endParaRPr>
        </a:p>
      </dsp:txBody>
      <dsp:txXfrm>
        <a:off x="4741220" y="2843465"/>
        <a:ext cx="1546676" cy="566901"/>
      </dsp:txXfrm>
    </dsp:sp>
    <dsp:sp modelId="{BCF7AE0A-4858-41DE-8BBC-CFB94D2EA93C}">
      <dsp:nvSpPr>
        <dsp:cNvPr id="0" name=""/>
        <dsp:cNvSpPr/>
      </dsp:nvSpPr>
      <dsp:spPr>
        <a:xfrm rot="10800000">
          <a:off x="4287699" y="3118311"/>
          <a:ext cx="453521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53521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503121" y="3115578"/>
        <a:ext cx="22676" cy="22676"/>
      </dsp:txXfrm>
    </dsp:sp>
    <dsp:sp modelId="{E113FBC9-55A9-4B39-8C91-56D3DEA0DC7F}">
      <dsp:nvSpPr>
        <dsp:cNvPr id="0" name=""/>
        <dsp:cNvSpPr/>
      </dsp:nvSpPr>
      <dsp:spPr>
        <a:xfrm>
          <a:off x="2871568" y="2439902"/>
          <a:ext cx="1416130" cy="13740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یافت نمی شود مگر اینکه خداوند متعال ابزاری برای آن قرار دهد</a:t>
          </a:r>
          <a:endParaRPr lang="fa-IR" sz="1600" kern="1200" dirty="0">
            <a:cs typeface="B Koodak" pitchFamily="2" charset="-78"/>
          </a:endParaRPr>
        </a:p>
      </dsp:txBody>
      <dsp:txXfrm>
        <a:off x="2871568" y="2439902"/>
        <a:ext cx="1416130" cy="1374026"/>
      </dsp:txXfrm>
    </dsp:sp>
    <dsp:sp modelId="{88BF1695-85E7-4379-91B7-35201C031C3A}">
      <dsp:nvSpPr>
        <dsp:cNvPr id="0" name=""/>
        <dsp:cNvSpPr/>
      </dsp:nvSpPr>
      <dsp:spPr>
        <a:xfrm rot="14110531">
          <a:off x="2247723" y="2792343"/>
          <a:ext cx="794167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794167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110531">
        <a:off x="2624953" y="2781093"/>
        <a:ext cx="39708" cy="39708"/>
      </dsp:txXfrm>
    </dsp:sp>
    <dsp:sp modelId="{1129D6D4-110D-482F-AF1F-C2832915BEC1}">
      <dsp:nvSpPr>
        <dsp:cNvPr id="0" name=""/>
        <dsp:cNvSpPr/>
      </dsp:nvSpPr>
      <dsp:spPr>
        <a:xfrm>
          <a:off x="118933" y="1993139"/>
          <a:ext cx="2299113" cy="9636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حکیم مطلق به انسان مختار ابزار شناخت فعل خوب از بد را ندهد نقض غرض لازم می آید</a:t>
          </a:r>
          <a:endParaRPr lang="fa-IR" sz="1600" kern="1200" dirty="0">
            <a:cs typeface="B Koodak" pitchFamily="2" charset="-78"/>
          </a:endParaRPr>
        </a:p>
      </dsp:txBody>
      <dsp:txXfrm>
        <a:off x="118933" y="1993139"/>
        <a:ext cx="2299113" cy="963681"/>
      </dsp:txXfrm>
    </dsp:sp>
    <dsp:sp modelId="{2B32CEBC-80C3-4E25-AA24-8567DD5AE393}">
      <dsp:nvSpPr>
        <dsp:cNvPr id="0" name=""/>
        <dsp:cNvSpPr/>
      </dsp:nvSpPr>
      <dsp:spPr>
        <a:xfrm rot="9382400">
          <a:off x="2397300" y="3217506"/>
          <a:ext cx="495015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95015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382400">
        <a:off x="2632432" y="3213735"/>
        <a:ext cx="24750" cy="24750"/>
      </dsp:txXfrm>
    </dsp:sp>
    <dsp:sp modelId="{76697FB7-2009-4E07-AFBD-A33C94E59219}">
      <dsp:nvSpPr>
        <dsp:cNvPr id="0" name=""/>
        <dsp:cNvSpPr/>
      </dsp:nvSpPr>
      <dsp:spPr>
        <a:xfrm>
          <a:off x="118933" y="3041855"/>
          <a:ext cx="2299113" cy="5669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والتالی باطل</a:t>
          </a:r>
          <a:endParaRPr lang="fa-IR" sz="1600" kern="1200" dirty="0">
            <a:cs typeface="B Koodak" pitchFamily="2" charset="-78"/>
          </a:endParaRPr>
        </a:p>
      </dsp:txBody>
      <dsp:txXfrm>
        <a:off x="118933" y="3041855"/>
        <a:ext cx="2299113" cy="566901"/>
      </dsp:txXfrm>
    </dsp:sp>
    <dsp:sp modelId="{8319E675-FF93-4609-9551-452801F71271}">
      <dsp:nvSpPr>
        <dsp:cNvPr id="0" name=""/>
        <dsp:cNvSpPr/>
      </dsp:nvSpPr>
      <dsp:spPr>
        <a:xfrm rot="7084392">
          <a:off x="2162953" y="3543474"/>
          <a:ext cx="963709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963709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084392">
        <a:off x="2620715" y="3527986"/>
        <a:ext cx="48185" cy="48185"/>
      </dsp:txXfrm>
    </dsp:sp>
    <dsp:sp modelId="{12A65B10-531D-4A44-8C37-E6D185D0AD53}">
      <dsp:nvSpPr>
        <dsp:cNvPr id="0" name=""/>
        <dsp:cNvSpPr/>
      </dsp:nvSpPr>
      <dsp:spPr>
        <a:xfrm>
          <a:off x="118933" y="3693792"/>
          <a:ext cx="2299113" cy="5669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فالمقدم مثله</a:t>
          </a:r>
          <a:endParaRPr lang="fa-IR" sz="1600" kern="1200" dirty="0">
            <a:cs typeface="B Koodak" pitchFamily="2" charset="-78"/>
          </a:endParaRPr>
        </a:p>
      </dsp:txBody>
      <dsp:txXfrm>
        <a:off x="118933" y="3693792"/>
        <a:ext cx="2299113" cy="566901"/>
      </dsp:txXfrm>
    </dsp:sp>
    <dsp:sp modelId="{6CA3258C-60D9-4F5C-BB67-9AA3593E57A9}">
      <dsp:nvSpPr>
        <dsp:cNvPr id="0" name=""/>
        <dsp:cNvSpPr/>
      </dsp:nvSpPr>
      <dsp:spPr>
        <a:xfrm rot="6170594">
          <a:off x="7081842" y="4020541"/>
          <a:ext cx="2040276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2040276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170594">
        <a:off x="8050973" y="3978139"/>
        <a:ext cx="102013" cy="102013"/>
      </dsp:txXfrm>
    </dsp:sp>
    <dsp:sp modelId="{920B8831-E65E-463A-86B7-75A4DBDB6651}">
      <dsp:nvSpPr>
        <dsp:cNvPr id="0" name=""/>
        <dsp:cNvSpPr/>
      </dsp:nvSpPr>
      <dsp:spPr>
        <a:xfrm>
          <a:off x="6298622" y="4351664"/>
          <a:ext cx="1576597" cy="1344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راه های شناخت متعارف در بین بشر تمام نیازهای او را تامین نمی کنند</a:t>
          </a:r>
          <a:endParaRPr lang="fa-IR" sz="1600" kern="1200" dirty="0">
            <a:cs typeface="B Koodak" pitchFamily="2" charset="-78"/>
          </a:endParaRPr>
        </a:p>
      </dsp:txBody>
      <dsp:txXfrm>
        <a:off x="6298622" y="4351664"/>
        <a:ext cx="1576597" cy="1344196"/>
      </dsp:txXfrm>
    </dsp:sp>
    <dsp:sp modelId="{98484EF2-598F-4AAC-8716-2B14A1D104E6}">
      <dsp:nvSpPr>
        <dsp:cNvPr id="0" name=""/>
        <dsp:cNvSpPr/>
      </dsp:nvSpPr>
      <dsp:spPr>
        <a:xfrm rot="10800000">
          <a:off x="5845101" y="5015157"/>
          <a:ext cx="453521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53521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60523" y="5012424"/>
        <a:ext cx="22676" cy="22676"/>
      </dsp:txXfrm>
    </dsp:sp>
    <dsp:sp modelId="{40C1ADE2-F7CB-4E1C-8BA0-8BACAE8BE523}">
      <dsp:nvSpPr>
        <dsp:cNvPr id="0" name=""/>
        <dsp:cNvSpPr/>
      </dsp:nvSpPr>
      <dsp:spPr>
        <a:xfrm>
          <a:off x="4395841" y="4345728"/>
          <a:ext cx="1449260" cy="13560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بر حکیم مطلق لازم است راه دیگری برای بشر قرار دهد</a:t>
          </a:r>
          <a:endParaRPr lang="fa-IR" sz="1600" kern="1200" dirty="0">
            <a:cs typeface="B Koodak" pitchFamily="2" charset="-78"/>
          </a:endParaRPr>
        </a:p>
      </dsp:txBody>
      <dsp:txXfrm>
        <a:off x="4395841" y="4345728"/>
        <a:ext cx="1449260" cy="1356067"/>
      </dsp:txXfrm>
    </dsp:sp>
    <dsp:sp modelId="{C78E7DE1-B4E6-46E4-8320-DCE1CA8900D9}">
      <dsp:nvSpPr>
        <dsp:cNvPr id="0" name=""/>
        <dsp:cNvSpPr/>
      </dsp:nvSpPr>
      <dsp:spPr>
        <a:xfrm rot="10800000">
          <a:off x="3942320" y="5015157"/>
          <a:ext cx="453521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53521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157742" y="5012424"/>
        <a:ext cx="22676" cy="22676"/>
      </dsp:txXfrm>
    </dsp:sp>
    <dsp:sp modelId="{4817EED3-5F47-44B0-B78E-F9537E512BAA}">
      <dsp:nvSpPr>
        <dsp:cNvPr id="0" name=""/>
        <dsp:cNvSpPr/>
      </dsp:nvSpPr>
      <dsp:spPr>
        <a:xfrm>
          <a:off x="2808517" y="4740311"/>
          <a:ext cx="1133802" cy="5669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راه همان وحی است</a:t>
          </a:r>
          <a:endParaRPr lang="fa-IR" sz="1600" kern="1200" dirty="0">
            <a:cs typeface="B Koodak" pitchFamily="2" charset="-78"/>
          </a:endParaRPr>
        </a:p>
      </dsp:txBody>
      <dsp:txXfrm>
        <a:off x="2808517" y="4740311"/>
        <a:ext cx="1133802" cy="566901"/>
      </dsp:txXfrm>
    </dsp:sp>
    <dsp:sp modelId="{28BF8A60-DFBF-4E5F-AC68-B7C7069CFFA5}">
      <dsp:nvSpPr>
        <dsp:cNvPr id="0" name=""/>
        <dsp:cNvSpPr/>
      </dsp:nvSpPr>
      <dsp:spPr>
        <a:xfrm rot="10800000">
          <a:off x="2354996" y="5015157"/>
          <a:ext cx="453521" cy="17209"/>
        </a:xfrm>
        <a:custGeom>
          <a:avLst/>
          <a:gdLst/>
          <a:ahLst/>
          <a:cxnLst/>
          <a:rect l="0" t="0" r="0" b="0"/>
          <a:pathLst>
            <a:path>
              <a:moveTo>
                <a:pt x="0" y="8604"/>
              </a:moveTo>
              <a:lnTo>
                <a:pt x="453521" y="8604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570419" y="5012424"/>
        <a:ext cx="22676" cy="22676"/>
      </dsp:txXfrm>
    </dsp:sp>
    <dsp:sp modelId="{59F1D631-F4F1-4BE3-91E4-8991AAD82A18}">
      <dsp:nvSpPr>
        <dsp:cNvPr id="0" name=""/>
        <dsp:cNvSpPr/>
      </dsp:nvSpPr>
      <dsp:spPr>
        <a:xfrm>
          <a:off x="638544" y="4497329"/>
          <a:ext cx="1716452" cy="1052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مقدمه نیاز به توضیح دارد که به توضیح آن می پردازیم</a:t>
          </a:r>
          <a:endParaRPr lang="fa-IR" sz="1600" kern="1200" dirty="0">
            <a:cs typeface="B Koodak" pitchFamily="2" charset="-78"/>
          </a:endParaRPr>
        </a:p>
      </dsp:txBody>
      <dsp:txXfrm>
        <a:off x="638544" y="4497329"/>
        <a:ext cx="1716452" cy="10528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8DFCF4-ACD5-45B3-8325-449EB422F7B4}">
      <dsp:nvSpPr>
        <dsp:cNvPr id="0" name=""/>
        <dsp:cNvSpPr/>
      </dsp:nvSpPr>
      <dsp:spPr>
        <a:xfrm>
          <a:off x="7907247" y="2208748"/>
          <a:ext cx="780228" cy="122608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صورت منطقی برهان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907247" y="2208748"/>
        <a:ext cx="780228" cy="1226080"/>
      </dsp:txXfrm>
    </dsp:sp>
    <dsp:sp modelId="{7E0C9D75-7250-4640-BB2F-4E9F041DA013}">
      <dsp:nvSpPr>
        <dsp:cNvPr id="0" name=""/>
        <dsp:cNvSpPr/>
      </dsp:nvSpPr>
      <dsp:spPr>
        <a:xfrm rot="15049260">
          <a:off x="6557947" y="1849216"/>
          <a:ext cx="203128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031282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5049260">
        <a:off x="7522806" y="1811737"/>
        <a:ext cx="101564" cy="101564"/>
      </dsp:txXfrm>
    </dsp:sp>
    <dsp:sp modelId="{515E1491-0E73-4808-8C09-AB47870592E0}">
      <dsp:nvSpPr>
        <dsp:cNvPr id="0" name=""/>
        <dsp:cNvSpPr/>
      </dsp:nvSpPr>
      <dsp:spPr>
        <a:xfrm>
          <a:off x="6618822" y="486175"/>
          <a:ext cx="621106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الف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618822" y="486175"/>
        <a:ext cx="621106" cy="834147"/>
      </dsp:txXfrm>
    </dsp:sp>
    <dsp:sp modelId="{2B216516-FBCF-41B2-AAF7-D2FAA1C01E85}">
      <dsp:nvSpPr>
        <dsp:cNvPr id="0" name=""/>
        <dsp:cNvSpPr/>
      </dsp:nvSpPr>
      <dsp:spPr>
        <a:xfrm rot="12942401">
          <a:off x="5874261" y="650129"/>
          <a:ext cx="82180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21804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2942401">
        <a:off x="6264618" y="642887"/>
        <a:ext cx="41090" cy="41090"/>
      </dsp:txXfrm>
    </dsp:sp>
    <dsp:sp modelId="{8DAB8115-D0F2-4DE5-9A9E-A8B5EA06781F}">
      <dsp:nvSpPr>
        <dsp:cNvPr id="0" name=""/>
        <dsp:cNvSpPr/>
      </dsp:nvSpPr>
      <dsp:spPr>
        <a:xfrm>
          <a:off x="456524" y="6540"/>
          <a:ext cx="5494980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حکیم مطلق انسان را مختار نیافریند                                                                           کمالات آثار ذات خود را اراده نکرده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6524" y="6540"/>
        <a:ext cx="5494980" cy="834147"/>
      </dsp:txXfrm>
    </dsp:sp>
    <dsp:sp modelId="{0DDE0406-94BE-4675-ABD6-E977BDCB0E96}">
      <dsp:nvSpPr>
        <dsp:cNvPr id="0" name=""/>
        <dsp:cNvSpPr/>
      </dsp:nvSpPr>
      <dsp:spPr>
        <a:xfrm rot="8657599">
          <a:off x="5874261" y="1129764"/>
          <a:ext cx="82180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21804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657599">
        <a:off x="6264618" y="1122521"/>
        <a:ext cx="41090" cy="41090"/>
      </dsp:txXfrm>
    </dsp:sp>
    <dsp:sp modelId="{B1D2CC34-D136-4A5F-A870-C470C0A83AAB}">
      <dsp:nvSpPr>
        <dsp:cNvPr id="0" name=""/>
        <dsp:cNvSpPr/>
      </dsp:nvSpPr>
      <dsp:spPr>
        <a:xfrm>
          <a:off x="456524" y="965810"/>
          <a:ext cx="5494980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التالی باطل 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6524" y="965810"/>
        <a:ext cx="5494980" cy="834147"/>
      </dsp:txXfrm>
    </dsp:sp>
    <dsp:sp modelId="{67C82CD0-DF91-44C9-9DD1-0FD2233C02D4}">
      <dsp:nvSpPr>
        <dsp:cNvPr id="0" name=""/>
        <dsp:cNvSpPr/>
      </dsp:nvSpPr>
      <dsp:spPr>
        <a:xfrm rot="10800000">
          <a:off x="7239929" y="2808486"/>
          <a:ext cx="66731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67318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556905" y="2805106"/>
        <a:ext cx="33365" cy="33365"/>
      </dsp:txXfrm>
    </dsp:sp>
    <dsp:sp modelId="{6AC28075-874B-4528-A348-FDA368B54AB4}">
      <dsp:nvSpPr>
        <dsp:cNvPr id="0" name=""/>
        <dsp:cNvSpPr/>
      </dsp:nvSpPr>
      <dsp:spPr>
        <a:xfrm>
          <a:off x="6618822" y="2404715"/>
          <a:ext cx="621106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618822" y="2404715"/>
        <a:ext cx="621106" cy="834147"/>
      </dsp:txXfrm>
    </dsp:sp>
    <dsp:sp modelId="{DCA361CC-11E3-47D6-81FF-9DE534486926}">
      <dsp:nvSpPr>
        <dsp:cNvPr id="0" name=""/>
        <dsp:cNvSpPr/>
      </dsp:nvSpPr>
      <dsp:spPr>
        <a:xfrm rot="12942401">
          <a:off x="5874261" y="2568669"/>
          <a:ext cx="82180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21804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2942401">
        <a:off x="6264618" y="2561426"/>
        <a:ext cx="41090" cy="41090"/>
      </dsp:txXfrm>
    </dsp:sp>
    <dsp:sp modelId="{88B611F8-E9D9-4B5C-B32F-6F778C407D4A}">
      <dsp:nvSpPr>
        <dsp:cNvPr id="0" name=""/>
        <dsp:cNvSpPr/>
      </dsp:nvSpPr>
      <dsp:spPr>
        <a:xfrm>
          <a:off x="456524" y="1925080"/>
          <a:ext cx="5494980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انسان ابزاری برای تشخیص راه درست از نادرست نداشته باشد                             اختیار او بی اثر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6524" y="1925080"/>
        <a:ext cx="5494980" cy="834147"/>
      </dsp:txXfrm>
    </dsp:sp>
    <dsp:sp modelId="{E844448D-6C1D-412F-B4B7-423158B427D9}">
      <dsp:nvSpPr>
        <dsp:cNvPr id="0" name=""/>
        <dsp:cNvSpPr/>
      </dsp:nvSpPr>
      <dsp:spPr>
        <a:xfrm rot="8657599">
          <a:off x="5874261" y="3048303"/>
          <a:ext cx="82180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21804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657599">
        <a:off x="6264618" y="3041061"/>
        <a:ext cx="41090" cy="41090"/>
      </dsp:txXfrm>
    </dsp:sp>
    <dsp:sp modelId="{A59ED7C0-C4FB-4AE6-BDAF-19300EA1188E}">
      <dsp:nvSpPr>
        <dsp:cNvPr id="0" name=""/>
        <dsp:cNvSpPr/>
      </dsp:nvSpPr>
      <dsp:spPr>
        <a:xfrm>
          <a:off x="456524" y="2884350"/>
          <a:ext cx="5494980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التالی باطل 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6524" y="2884350"/>
        <a:ext cx="5494980" cy="834147"/>
      </dsp:txXfrm>
    </dsp:sp>
    <dsp:sp modelId="{713408D3-2A7C-4463-BB67-15407C301D22}">
      <dsp:nvSpPr>
        <dsp:cNvPr id="0" name=""/>
        <dsp:cNvSpPr/>
      </dsp:nvSpPr>
      <dsp:spPr>
        <a:xfrm rot="6550740">
          <a:off x="6557947" y="3767756"/>
          <a:ext cx="203128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031282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6550740">
        <a:off x="7522806" y="3730276"/>
        <a:ext cx="101564" cy="101564"/>
      </dsp:txXfrm>
    </dsp:sp>
    <dsp:sp modelId="{E94B1E0A-C844-4334-BAD7-4E4EF55D06F1}">
      <dsp:nvSpPr>
        <dsp:cNvPr id="0" name=""/>
        <dsp:cNvSpPr/>
      </dsp:nvSpPr>
      <dsp:spPr>
        <a:xfrm>
          <a:off x="6618822" y="4323254"/>
          <a:ext cx="621106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ج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618822" y="4323254"/>
        <a:ext cx="621106" cy="834147"/>
      </dsp:txXfrm>
    </dsp:sp>
    <dsp:sp modelId="{961D3630-5D99-49CF-95E2-D09C94206F70}">
      <dsp:nvSpPr>
        <dsp:cNvPr id="0" name=""/>
        <dsp:cNvSpPr/>
      </dsp:nvSpPr>
      <dsp:spPr>
        <a:xfrm rot="12942401">
          <a:off x="5874261" y="4487208"/>
          <a:ext cx="82180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21804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2942401">
        <a:off x="6264618" y="4479965"/>
        <a:ext cx="41090" cy="41090"/>
      </dsp:txXfrm>
    </dsp:sp>
    <dsp:sp modelId="{D7A5C5D6-479F-44B8-849E-357358C0C74D}">
      <dsp:nvSpPr>
        <dsp:cNvPr id="0" name=""/>
        <dsp:cNvSpPr/>
      </dsp:nvSpPr>
      <dsp:spPr>
        <a:xfrm>
          <a:off x="456524" y="3843619"/>
          <a:ext cx="5494980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غیر از عقل و حس راهی برای شناخت وجود نداشته باشد،                                    شناخت بسیاری از راه های درست و نادرست ممکن نخواهد بود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6524" y="3843619"/>
        <a:ext cx="5494980" cy="834147"/>
      </dsp:txXfrm>
    </dsp:sp>
    <dsp:sp modelId="{F3D4DB59-AC1D-4F7E-A590-098D15F9BF21}">
      <dsp:nvSpPr>
        <dsp:cNvPr id="0" name=""/>
        <dsp:cNvSpPr/>
      </dsp:nvSpPr>
      <dsp:spPr>
        <a:xfrm rot="8657599">
          <a:off x="5874261" y="4966843"/>
          <a:ext cx="82180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21804" y="13302"/>
              </a:lnTo>
            </a:path>
          </a:pathLst>
        </a:custGeom>
        <a:noFill/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657599">
        <a:off x="6264618" y="4959600"/>
        <a:ext cx="41090" cy="41090"/>
      </dsp:txXfrm>
    </dsp:sp>
    <dsp:sp modelId="{16532BB3-CC38-467E-87E3-C158B1D9DE1D}">
      <dsp:nvSpPr>
        <dsp:cNvPr id="0" name=""/>
        <dsp:cNvSpPr/>
      </dsp:nvSpPr>
      <dsp:spPr>
        <a:xfrm>
          <a:off x="456524" y="4802889"/>
          <a:ext cx="5494980" cy="83414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التالی باطل 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6524" y="4802889"/>
        <a:ext cx="5494980" cy="8341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196872-CBAE-466D-B501-62CD14B0BBC1}">
      <dsp:nvSpPr>
        <dsp:cNvPr id="0" name=""/>
        <dsp:cNvSpPr/>
      </dsp:nvSpPr>
      <dsp:spPr>
        <a:xfrm>
          <a:off x="5574065" y="1870193"/>
          <a:ext cx="2041198" cy="648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Koodak" pitchFamily="2" charset="-78"/>
            </a:rPr>
            <a:t>مسائل گسترده ای برای بشر وجود دارد</a:t>
          </a:r>
          <a:endParaRPr lang="fa-IR" sz="18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574065" y="1870193"/>
        <a:ext cx="2041198" cy="648732"/>
      </dsp:txXfrm>
    </dsp:sp>
    <dsp:sp modelId="{A56C92D9-FA7B-402F-B177-59F4099D68E5}">
      <dsp:nvSpPr>
        <dsp:cNvPr id="0" name=""/>
        <dsp:cNvSpPr/>
      </dsp:nvSpPr>
      <dsp:spPr>
        <a:xfrm rot="15267012">
          <a:off x="4346589" y="1248704"/>
          <a:ext cx="193596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35967" y="13302"/>
              </a:lnTo>
            </a:path>
          </a:pathLst>
        </a:cu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tx1"/>
            </a:solidFill>
            <a:cs typeface="B Koodak" pitchFamily="2" charset="-78"/>
          </a:endParaRPr>
        </a:p>
      </dsp:txBody>
      <dsp:txXfrm rot="15267012">
        <a:off x="5266173" y="1213607"/>
        <a:ext cx="96798" cy="96798"/>
      </dsp:txXfrm>
    </dsp:sp>
    <dsp:sp modelId="{4F1F6254-E7CF-4012-88B6-E2DD0C696775}">
      <dsp:nvSpPr>
        <dsp:cNvPr id="0" name=""/>
        <dsp:cNvSpPr/>
      </dsp:nvSpPr>
      <dsp:spPr>
        <a:xfrm>
          <a:off x="614335" y="5087"/>
          <a:ext cx="4440744" cy="648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Koodak" pitchFamily="2" charset="-78"/>
            </a:rPr>
            <a:t>راه صحیح زندگی در همه ابعاد؟</a:t>
          </a:r>
          <a:endParaRPr lang="fa-IR" sz="18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14335" y="5087"/>
        <a:ext cx="4440744" cy="648732"/>
      </dsp:txXfrm>
    </dsp:sp>
    <dsp:sp modelId="{CD6B5090-2B68-44BA-A47E-A9D8B0259186}">
      <dsp:nvSpPr>
        <dsp:cNvPr id="0" name=""/>
        <dsp:cNvSpPr/>
      </dsp:nvSpPr>
      <dsp:spPr>
        <a:xfrm rot="14707178">
          <a:off x="4697796" y="1621725"/>
          <a:ext cx="123355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33552" y="13302"/>
              </a:lnTo>
            </a:path>
          </a:pathLst>
        </a:cu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tx1"/>
            </a:solidFill>
            <a:cs typeface="B Koodak" pitchFamily="2" charset="-78"/>
          </a:endParaRPr>
        </a:p>
      </dsp:txBody>
      <dsp:txXfrm rot="14707178">
        <a:off x="5283733" y="1604189"/>
        <a:ext cx="61677" cy="61677"/>
      </dsp:txXfrm>
    </dsp:sp>
    <dsp:sp modelId="{360ABF9A-DDD2-46FA-A254-40D685217852}">
      <dsp:nvSpPr>
        <dsp:cNvPr id="0" name=""/>
        <dsp:cNvSpPr/>
      </dsp:nvSpPr>
      <dsp:spPr>
        <a:xfrm>
          <a:off x="614335" y="751129"/>
          <a:ext cx="4440744" cy="648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Koodak" pitchFamily="2" charset="-78"/>
            </a:rPr>
            <a:t>آغاز و انجام انسان؟</a:t>
          </a:r>
          <a:endParaRPr lang="fa-IR" sz="18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14335" y="751129"/>
        <a:ext cx="4440744" cy="648732"/>
      </dsp:txXfrm>
    </dsp:sp>
    <dsp:sp modelId="{4A85606C-A121-41B2-81E7-EECA0D902ED7}">
      <dsp:nvSpPr>
        <dsp:cNvPr id="0" name=""/>
        <dsp:cNvSpPr/>
      </dsp:nvSpPr>
      <dsp:spPr>
        <a:xfrm rot="12942401">
          <a:off x="4995006" y="1994746"/>
          <a:ext cx="6391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133" y="13302"/>
              </a:lnTo>
            </a:path>
          </a:pathLst>
        </a:cu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tx1"/>
            </a:solidFill>
            <a:cs typeface="B Koodak" pitchFamily="2" charset="-78"/>
          </a:endParaRPr>
        </a:p>
      </dsp:txBody>
      <dsp:txXfrm rot="12942401">
        <a:off x="5298594" y="1992071"/>
        <a:ext cx="31956" cy="31956"/>
      </dsp:txXfrm>
    </dsp:sp>
    <dsp:sp modelId="{4D6DB5BA-4746-410E-AE75-E9D1F7046E4A}">
      <dsp:nvSpPr>
        <dsp:cNvPr id="0" name=""/>
        <dsp:cNvSpPr/>
      </dsp:nvSpPr>
      <dsp:spPr>
        <a:xfrm>
          <a:off x="614335" y="1497172"/>
          <a:ext cx="4440744" cy="648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Koodak" pitchFamily="2" charset="-78"/>
            </a:rPr>
            <a:t>پیوندهای انسان با سایر موجودات؟</a:t>
          </a:r>
          <a:endParaRPr lang="fa-IR" sz="18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14335" y="1497172"/>
        <a:ext cx="4440744" cy="648732"/>
      </dsp:txXfrm>
    </dsp:sp>
    <dsp:sp modelId="{099A19CC-5448-45F4-B7BF-9CEE5BF93340}">
      <dsp:nvSpPr>
        <dsp:cNvPr id="0" name=""/>
        <dsp:cNvSpPr/>
      </dsp:nvSpPr>
      <dsp:spPr>
        <a:xfrm rot="8657599">
          <a:off x="4995006" y="2367768"/>
          <a:ext cx="63913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133" y="13302"/>
              </a:lnTo>
            </a:path>
          </a:pathLst>
        </a:cu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tx1"/>
            </a:solidFill>
            <a:cs typeface="B Koodak" pitchFamily="2" charset="-78"/>
          </a:endParaRPr>
        </a:p>
      </dsp:txBody>
      <dsp:txXfrm rot="8657599">
        <a:off x="5298594" y="2365092"/>
        <a:ext cx="31956" cy="31956"/>
      </dsp:txXfrm>
    </dsp:sp>
    <dsp:sp modelId="{0C9944D1-15DF-4EDF-A9DD-145218595550}">
      <dsp:nvSpPr>
        <dsp:cNvPr id="0" name=""/>
        <dsp:cNvSpPr/>
      </dsp:nvSpPr>
      <dsp:spPr>
        <a:xfrm>
          <a:off x="614335" y="2243214"/>
          <a:ext cx="4440744" cy="648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Koodak" pitchFamily="2" charset="-78"/>
            </a:rPr>
            <a:t>تاثیرات روابط با دیگران در سعادت یا شقاوت؟</a:t>
          </a:r>
          <a:endParaRPr lang="fa-IR" sz="18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14335" y="2243214"/>
        <a:ext cx="4440744" cy="648732"/>
      </dsp:txXfrm>
    </dsp:sp>
    <dsp:sp modelId="{1E906BAA-A338-45DC-9AE6-79D08C7F7150}">
      <dsp:nvSpPr>
        <dsp:cNvPr id="0" name=""/>
        <dsp:cNvSpPr/>
      </dsp:nvSpPr>
      <dsp:spPr>
        <a:xfrm rot="6892822">
          <a:off x="4697796" y="2740789"/>
          <a:ext cx="123355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233552" y="13302"/>
              </a:lnTo>
            </a:path>
          </a:pathLst>
        </a:cu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tx1"/>
            </a:solidFill>
            <a:cs typeface="B Koodak" pitchFamily="2" charset="-78"/>
          </a:endParaRPr>
        </a:p>
      </dsp:txBody>
      <dsp:txXfrm rot="6892822">
        <a:off x="5283733" y="2723253"/>
        <a:ext cx="61677" cy="61677"/>
      </dsp:txXfrm>
    </dsp:sp>
    <dsp:sp modelId="{09D36DE5-21EC-41C1-8EB6-B60B2D4F90FD}">
      <dsp:nvSpPr>
        <dsp:cNvPr id="0" name=""/>
        <dsp:cNvSpPr/>
      </dsp:nvSpPr>
      <dsp:spPr>
        <a:xfrm>
          <a:off x="614335" y="2989257"/>
          <a:ext cx="4440744" cy="648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Koodak" pitchFamily="2" charset="-78"/>
            </a:rPr>
            <a:t>کمیت سودها و زیان ها در افعال؟</a:t>
          </a:r>
          <a:endParaRPr lang="fa-IR" sz="18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14335" y="2989257"/>
        <a:ext cx="4440744" cy="648732"/>
      </dsp:txXfrm>
    </dsp:sp>
    <dsp:sp modelId="{978C03C7-6B61-4D94-94A5-9350CE372A05}">
      <dsp:nvSpPr>
        <dsp:cNvPr id="0" name=""/>
        <dsp:cNvSpPr/>
      </dsp:nvSpPr>
      <dsp:spPr>
        <a:xfrm rot="6332988">
          <a:off x="4346589" y="3113810"/>
          <a:ext cx="193596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35967" y="13302"/>
              </a:lnTo>
            </a:path>
          </a:pathLst>
        </a:custGeom>
        <a:noFill/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tx1"/>
            </a:solidFill>
            <a:cs typeface="B Koodak" pitchFamily="2" charset="-78"/>
          </a:endParaRPr>
        </a:p>
      </dsp:txBody>
      <dsp:txXfrm rot="6332988">
        <a:off x="5266173" y="3078714"/>
        <a:ext cx="96798" cy="96798"/>
      </dsp:txXfrm>
    </dsp:sp>
    <dsp:sp modelId="{A871597D-8EEC-43E1-87F3-1967444ED27D}">
      <dsp:nvSpPr>
        <dsp:cNvPr id="0" name=""/>
        <dsp:cNvSpPr/>
      </dsp:nvSpPr>
      <dsp:spPr>
        <a:xfrm>
          <a:off x="614335" y="3735300"/>
          <a:ext cx="4440744" cy="648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tx1"/>
              </a:solidFill>
              <a:cs typeface="B Koodak" pitchFamily="2" charset="-78"/>
            </a:rPr>
            <a:t>مصلحت اهم در مقام تزاحم مصلحت ها؟</a:t>
          </a:r>
          <a:endParaRPr lang="fa-IR" sz="18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14335" y="3735300"/>
        <a:ext cx="4440744" cy="6487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66338E-5A6F-4031-8CB1-41A1E8554F17}">
      <dsp:nvSpPr>
        <dsp:cNvPr id="0" name=""/>
        <dsp:cNvSpPr/>
      </dsp:nvSpPr>
      <dsp:spPr>
        <a:xfrm>
          <a:off x="8453312" y="3470898"/>
          <a:ext cx="684963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دو مدعی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453312" y="3470898"/>
        <a:ext cx="684963" cy="342481"/>
      </dsp:txXfrm>
    </dsp:sp>
    <dsp:sp modelId="{FF2478B2-F056-452D-B938-AF46FE41B258}">
      <dsp:nvSpPr>
        <dsp:cNvPr id="0" name=""/>
        <dsp:cNvSpPr/>
      </dsp:nvSpPr>
      <dsp:spPr>
        <a:xfrm rot="15756229">
          <a:off x="7252129" y="2582309"/>
          <a:ext cx="2128379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128379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5756229">
        <a:off x="8263109" y="2533594"/>
        <a:ext cx="106418" cy="106418"/>
      </dsp:txXfrm>
    </dsp:sp>
    <dsp:sp modelId="{0F6F55F3-CF3A-4A5E-8F0C-7A93BBAB8E18}">
      <dsp:nvSpPr>
        <dsp:cNvPr id="0" name=""/>
        <dsp:cNvSpPr/>
      </dsp:nvSpPr>
      <dsp:spPr>
        <a:xfrm>
          <a:off x="7494363" y="1360228"/>
          <a:ext cx="684963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اولا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494363" y="1360228"/>
        <a:ext cx="684963" cy="342481"/>
      </dsp:txXfrm>
    </dsp:sp>
    <dsp:sp modelId="{4D23A833-0F40-4839-96B5-4FEA92F1F3C0}">
      <dsp:nvSpPr>
        <dsp:cNvPr id="0" name=""/>
        <dsp:cNvSpPr/>
      </dsp:nvSpPr>
      <dsp:spPr>
        <a:xfrm rot="15452662">
          <a:off x="6722215" y="906767"/>
          <a:ext cx="1270311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1270311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5452662">
        <a:off x="7325613" y="879504"/>
        <a:ext cx="63515" cy="63515"/>
      </dsp:txXfrm>
    </dsp:sp>
    <dsp:sp modelId="{0413EFB6-D20B-4D55-B97E-7185CB3A1527}">
      <dsp:nvSpPr>
        <dsp:cNvPr id="0" name=""/>
        <dsp:cNvSpPr/>
      </dsp:nvSpPr>
      <dsp:spPr>
        <a:xfrm>
          <a:off x="203240" y="119815"/>
          <a:ext cx="7017137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بشر صرفا با تکیه بر عقل نمی تواند به تمامی این مسائل پاسخ صحیح دهد بلکه وجود وحی ضروری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3240" y="119815"/>
        <a:ext cx="7017137" cy="342481"/>
      </dsp:txXfrm>
    </dsp:sp>
    <dsp:sp modelId="{A8F96CE4-845F-4753-A1FF-E4252D65877D}">
      <dsp:nvSpPr>
        <dsp:cNvPr id="0" name=""/>
        <dsp:cNvSpPr/>
      </dsp:nvSpPr>
      <dsp:spPr>
        <a:xfrm rot="6094936">
          <a:off x="6675051" y="2195400"/>
          <a:ext cx="1364639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1364639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6094936">
        <a:off x="7323255" y="2165778"/>
        <a:ext cx="68231" cy="68231"/>
      </dsp:txXfrm>
    </dsp:sp>
    <dsp:sp modelId="{B741BD4C-F05A-4D24-BB82-42BB4A6C80F9}">
      <dsp:nvSpPr>
        <dsp:cNvPr id="0" name=""/>
        <dsp:cNvSpPr/>
      </dsp:nvSpPr>
      <dsp:spPr>
        <a:xfrm>
          <a:off x="6535415" y="2697080"/>
          <a:ext cx="684963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دلیل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535415" y="2697080"/>
        <a:ext cx="684963" cy="342481"/>
      </dsp:txXfrm>
    </dsp:sp>
    <dsp:sp modelId="{98627220-A625-4DE4-919E-8EF3402B3608}">
      <dsp:nvSpPr>
        <dsp:cNvPr id="0" name=""/>
        <dsp:cNvSpPr/>
      </dsp:nvSpPr>
      <dsp:spPr>
        <a:xfrm rot="15577044">
          <a:off x="5638284" y="2116134"/>
          <a:ext cx="1520277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1520277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5577044">
        <a:off x="6360416" y="2082621"/>
        <a:ext cx="76013" cy="76013"/>
      </dsp:txXfrm>
    </dsp:sp>
    <dsp:sp modelId="{09D81DEA-F29D-4A1A-814C-8B05E64816E7}">
      <dsp:nvSpPr>
        <dsp:cNvPr id="0" name=""/>
        <dsp:cNvSpPr/>
      </dsp:nvSpPr>
      <dsp:spPr>
        <a:xfrm>
          <a:off x="5901742" y="1219574"/>
          <a:ext cx="359687" cy="306723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الف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901742" y="1219574"/>
        <a:ext cx="359687" cy="306723"/>
      </dsp:txXfrm>
    </dsp:sp>
    <dsp:sp modelId="{95A2195D-B51B-466C-86D0-D3E7A3397BA5}">
      <dsp:nvSpPr>
        <dsp:cNvPr id="0" name=""/>
        <dsp:cNvSpPr/>
      </dsp:nvSpPr>
      <dsp:spPr>
        <a:xfrm rot="14592523">
          <a:off x="5460822" y="1097139"/>
          <a:ext cx="607854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607854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592523">
        <a:off x="5749553" y="1086438"/>
        <a:ext cx="30392" cy="30392"/>
      </dsp:txXfrm>
    </dsp:sp>
    <dsp:sp modelId="{963EBF7C-AA56-4249-B25E-F0C8C4CB6B1E}">
      <dsp:nvSpPr>
        <dsp:cNvPr id="0" name=""/>
        <dsp:cNvSpPr/>
      </dsp:nvSpPr>
      <dsp:spPr>
        <a:xfrm>
          <a:off x="1852508" y="513669"/>
          <a:ext cx="3775248" cy="633327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می توانست نظامات حقوقی وقانونی خود ساخته بشر روز به روز تغییر و تکامل نمی یافت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852508" y="513669"/>
        <a:ext cx="3775248" cy="633327"/>
      </dsp:txXfrm>
    </dsp:sp>
    <dsp:sp modelId="{A6275854-DBDF-4D45-8D93-EAA7C650C30C}">
      <dsp:nvSpPr>
        <dsp:cNvPr id="0" name=""/>
        <dsp:cNvSpPr/>
      </dsp:nvSpPr>
      <dsp:spPr>
        <a:xfrm rot="10747621">
          <a:off x="5627741" y="1370529"/>
          <a:ext cx="274017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74017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747621">
        <a:off x="5757899" y="1368173"/>
        <a:ext cx="13700" cy="13700"/>
      </dsp:txXfrm>
    </dsp:sp>
    <dsp:sp modelId="{F08A795A-3F4C-4BCC-94E8-B24FE0724703}">
      <dsp:nvSpPr>
        <dsp:cNvPr id="0" name=""/>
        <dsp:cNvSpPr/>
      </dsp:nvSpPr>
      <dsp:spPr>
        <a:xfrm>
          <a:off x="3270875" y="1198368"/>
          <a:ext cx="2356882" cy="357485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التالی باطل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270875" y="1198368"/>
        <a:ext cx="2356882" cy="357485"/>
      </dsp:txXfrm>
    </dsp:sp>
    <dsp:sp modelId="{2A54CFB4-610A-4008-B325-E8177E5E56F7}">
      <dsp:nvSpPr>
        <dsp:cNvPr id="0" name=""/>
        <dsp:cNvSpPr/>
      </dsp:nvSpPr>
      <dsp:spPr>
        <a:xfrm rot="7413498">
          <a:off x="5516927" y="1574958"/>
          <a:ext cx="495644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495644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413498">
        <a:off x="5752358" y="1567061"/>
        <a:ext cx="24782" cy="24782"/>
      </dsp:txXfrm>
    </dsp:sp>
    <dsp:sp modelId="{562E29A4-1F69-4759-8FFA-898353AB1BB5}">
      <dsp:nvSpPr>
        <dsp:cNvPr id="0" name=""/>
        <dsp:cNvSpPr/>
      </dsp:nvSpPr>
      <dsp:spPr>
        <a:xfrm>
          <a:off x="3270875" y="1607226"/>
          <a:ext cx="2356882" cy="357485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270875" y="1607226"/>
        <a:ext cx="2356882" cy="357485"/>
      </dsp:txXfrm>
    </dsp:sp>
    <dsp:sp modelId="{12504EDC-87F3-4966-B986-B3BC7B31AD84}">
      <dsp:nvSpPr>
        <dsp:cNvPr id="0" name=""/>
        <dsp:cNvSpPr/>
      </dsp:nvSpPr>
      <dsp:spPr>
        <a:xfrm rot="10807982">
          <a:off x="6261430" y="2863508"/>
          <a:ext cx="273985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73985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7982">
        <a:off x="6391573" y="2861153"/>
        <a:ext cx="13699" cy="13699"/>
      </dsp:txXfrm>
    </dsp:sp>
    <dsp:sp modelId="{118A2470-AFB2-49EE-8359-73B8A736674F}">
      <dsp:nvSpPr>
        <dsp:cNvPr id="0" name=""/>
        <dsp:cNvSpPr/>
      </dsp:nvSpPr>
      <dsp:spPr>
        <a:xfrm>
          <a:off x="5901742" y="2714323"/>
          <a:ext cx="359687" cy="306723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901742" y="2714323"/>
        <a:ext cx="359687" cy="306723"/>
      </dsp:txXfrm>
    </dsp:sp>
    <dsp:sp modelId="{4CF74412-2CC2-4448-A052-205664A744B6}">
      <dsp:nvSpPr>
        <dsp:cNvPr id="0" name=""/>
        <dsp:cNvSpPr/>
      </dsp:nvSpPr>
      <dsp:spPr>
        <a:xfrm rot="14581683">
          <a:off x="5462707" y="2594001"/>
          <a:ext cx="604084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604084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581683">
        <a:off x="5749647" y="2583393"/>
        <a:ext cx="30204" cy="30204"/>
      </dsp:txXfrm>
    </dsp:sp>
    <dsp:sp modelId="{9BE43D91-461C-4999-9977-98DF7C583BE0}">
      <dsp:nvSpPr>
        <dsp:cNvPr id="0" name=""/>
        <dsp:cNvSpPr/>
      </dsp:nvSpPr>
      <dsp:spPr>
        <a:xfrm>
          <a:off x="3303917" y="2016083"/>
          <a:ext cx="2323839" cy="626446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می توانست لازم بود روابط دنیا و آخرت را نیز ثابت کند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3917" y="2016083"/>
        <a:ext cx="2323839" cy="626446"/>
      </dsp:txXfrm>
    </dsp:sp>
    <dsp:sp modelId="{98932DFB-A149-4784-B787-04B03CDE6F14}">
      <dsp:nvSpPr>
        <dsp:cNvPr id="0" name=""/>
        <dsp:cNvSpPr/>
      </dsp:nvSpPr>
      <dsp:spPr>
        <a:xfrm rot="10831884">
          <a:off x="5627751" y="2861919"/>
          <a:ext cx="273996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73996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31884">
        <a:off x="5757900" y="2859564"/>
        <a:ext cx="13699" cy="13699"/>
      </dsp:txXfrm>
    </dsp:sp>
    <dsp:sp modelId="{898234F7-90E9-4178-A8F7-9C3D2CACBC1E}">
      <dsp:nvSpPr>
        <dsp:cNvPr id="0" name=""/>
        <dsp:cNvSpPr/>
      </dsp:nvSpPr>
      <dsp:spPr>
        <a:xfrm>
          <a:off x="3303917" y="2693902"/>
          <a:ext cx="2323839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التالی باطل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3917" y="2693902"/>
        <a:ext cx="2323839" cy="342481"/>
      </dsp:txXfrm>
    </dsp:sp>
    <dsp:sp modelId="{11B0CEBC-07FA-4AB2-BA65-F573BA292250}">
      <dsp:nvSpPr>
        <dsp:cNvPr id="0" name=""/>
        <dsp:cNvSpPr/>
      </dsp:nvSpPr>
      <dsp:spPr>
        <a:xfrm rot="10800000">
          <a:off x="3029932" y="2860649"/>
          <a:ext cx="273985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73985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160075" y="2858293"/>
        <a:ext cx="13699" cy="13699"/>
      </dsp:txXfrm>
    </dsp:sp>
    <dsp:sp modelId="{DBB15638-6760-447B-A314-B4EE6A942C1C}">
      <dsp:nvSpPr>
        <dsp:cNvPr id="0" name=""/>
        <dsp:cNvSpPr/>
      </dsp:nvSpPr>
      <dsp:spPr>
        <a:xfrm>
          <a:off x="587155" y="2523752"/>
          <a:ext cx="2442776" cy="6827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زیرا عقل توانایی کشف چنین روابطی را به هیچ وجه ندارد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87155" y="2523752"/>
        <a:ext cx="2442776" cy="682781"/>
      </dsp:txXfrm>
    </dsp:sp>
    <dsp:sp modelId="{E0015778-19AD-40D5-9728-5032A4AC7884}">
      <dsp:nvSpPr>
        <dsp:cNvPr id="0" name=""/>
        <dsp:cNvSpPr/>
      </dsp:nvSpPr>
      <dsp:spPr>
        <a:xfrm rot="7499913">
          <a:off x="5525902" y="3058846"/>
          <a:ext cx="477695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477695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499913">
        <a:off x="5752807" y="3051398"/>
        <a:ext cx="23884" cy="23884"/>
      </dsp:txXfrm>
    </dsp:sp>
    <dsp:sp modelId="{B7B6EB3C-B1A1-4409-BC29-5D3318546B5E}">
      <dsp:nvSpPr>
        <dsp:cNvPr id="0" name=""/>
        <dsp:cNvSpPr/>
      </dsp:nvSpPr>
      <dsp:spPr>
        <a:xfrm>
          <a:off x="3303917" y="3087756"/>
          <a:ext cx="2323839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3917" y="3087756"/>
        <a:ext cx="2323839" cy="342481"/>
      </dsp:txXfrm>
    </dsp:sp>
    <dsp:sp modelId="{605216D5-7A1F-4E9B-839D-F60E1B42C43E}">
      <dsp:nvSpPr>
        <dsp:cNvPr id="0" name=""/>
        <dsp:cNvSpPr/>
      </dsp:nvSpPr>
      <dsp:spPr>
        <a:xfrm rot="5951498">
          <a:off x="5540809" y="3710427"/>
          <a:ext cx="1715226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1715226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5951498">
        <a:off x="6355542" y="3672041"/>
        <a:ext cx="85761" cy="85761"/>
      </dsp:txXfrm>
    </dsp:sp>
    <dsp:sp modelId="{EE6CF4BD-2855-4C48-BA7E-DE9A78005E67}">
      <dsp:nvSpPr>
        <dsp:cNvPr id="0" name=""/>
        <dsp:cNvSpPr/>
      </dsp:nvSpPr>
      <dsp:spPr>
        <a:xfrm>
          <a:off x="5901742" y="4408161"/>
          <a:ext cx="359687" cy="306723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ج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901742" y="4408161"/>
        <a:ext cx="359687" cy="306723"/>
      </dsp:txXfrm>
    </dsp:sp>
    <dsp:sp modelId="{B94B707A-0F4F-44B9-A939-41C986757AB5}">
      <dsp:nvSpPr>
        <dsp:cNvPr id="0" name=""/>
        <dsp:cNvSpPr/>
      </dsp:nvSpPr>
      <dsp:spPr>
        <a:xfrm rot="14936130">
          <a:off x="5383599" y="4201347"/>
          <a:ext cx="762301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762301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936130">
        <a:off x="5745692" y="4186784"/>
        <a:ext cx="38115" cy="38115"/>
      </dsp:txXfrm>
    </dsp:sp>
    <dsp:sp modelId="{2A46C121-78A4-4DD8-BB85-1265D8EA37AF}">
      <dsp:nvSpPr>
        <dsp:cNvPr id="0" name=""/>
        <dsp:cNvSpPr/>
      </dsp:nvSpPr>
      <dsp:spPr>
        <a:xfrm>
          <a:off x="309759" y="3481610"/>
          <a:ext cx="5317997" cy="737102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برای بشر امروز دست یابی به این پرسش ها با توجه به تجربه هزاران ساله ممکن باشد لازم است میلیاردها انسان در گذشته در جهل و غفلت گذارده شوند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09759" y="3481610"/>
        <a:ext cx="5317997" cy="737102"/>
      </dsp:txXfrm>
    </dsp:sp>
    <dsp:sp modelId="{4112F6B9-B880-4A23-A0AF-7B0E81DBE6E9}">
      <dsp:nvSpPr>
        <dsp:cNvPr id="0" name=""/>
        <dsp:cNvSpPr/>
      </dsp:nvSpPr>
      <dsp:spPr>
        <a:xfrm rot="10788484">
          <a:off x="5627756" y="4557487"/>
          <a:ext cx="273986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73986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788484">
        <a:off x="5757900" y="4555132"/>
        <a:ext cx="13699" cy="13699"/>
      </dsp:txXfrm>
    </dsp:sp>
    <dsp:sp modelId="{725A1E34-3357-4C48-BEDE-04BFDF445CF8}">
      <dsp:nvSpPr>
        <dsp:cNvPr id="0" name=""/>
        <dsp:cNvSpPr/>
      </dsp:nvSpPr>
      <dsp:spPr>
        <a:xfrm>
          <a:off x="2362977" y="4391200"/>
          <a:ext cx="3264780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التالی باطل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362977" y="4391200"/>
        <a:ext cx="3264780" cy="342481"/>
      </dsp:txXfrm>
    </dsp:sp>
    <dsp:sp modelId="{34B52DD9-7878-4768-BA35-11AA73627449}">
      <dsp:nvSpPr>
        <dsp:cNvPr id="0" name=""/>
        <dsp:cNvSpPr/>
      </dsp:nvSpPr>
      <dsp:spPr>
        <a:xfrm rot="10800000">
          <a:off x="2088991" y="4557946"/>
          <a:ext cx="273985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73985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2219134" y="4555591"/>
        <a:ext cx="13699" cy="13699"/>
      </dsp:txXfrm>
    </dsp:sp>
    <dsp:sp modelId="{FDE65871-D884-40B8-9FCB-6F3FC0B9FE22}">
      <dsp:nvSpPr>
        <dsp:cNvPr id="0" name=""/>
        <dsp:cNvSpPr/>
      </dsp:nvSpPr>
      <dsp:spPr>
        <a:xfrm>
          <a:off x="5724" y="4270084"/>
          <a:ext cx="2083267" cy="58471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زیرا با حکمت الهی و غرض از آفرینش سازگار نیست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724" y="4270084"/>
        <a:ext cx="2083267" cy="584711"/>
      </dsp:txXfrm>
    </dsp:sp>
    <dsp:sp modelId="{D0BDDC4A-0F91-42AA-B7BE-41C36123C202}">
      <dsp:nvSpPr>
        <dsp:cNvPr id="0" name=""/>
        <dsp:cNvSpPr/>
      </dsp:nvSpPr>
      <dsp:spPr>
        <a:xfrm rot="7485720">
          <a:off x="5524483" y="4754414"/>
          <a:ext cx="480533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480533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485720">
        <a:off x="5752736" y="4746895"/>
        <a:ext cx="24026" cy="24026"/>
      </dsp:txXfrm>
    </dsp:sp>
    <dsp:sp modelId="{117ADBB7-8C6D-440B-A5BA-42EB55A4A245}">
      <dsp:nvSpPr>
        <dsp:cNvPr id="0" name=""/>
        <dsp:cNvSpPr/>
      </dsp:nvSpPr>
      <dsp:spPr>
        <a:xfrm>
          <a:off x="2362977" y="4785053"/>
          <a:ext cx="3264780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362977" y="4785053"/>
        <a:ext cx="3264780" cy="342481"/>
      </dsp:txXfrm>
    </dsp:sp>
    <dsp:sp modelId="{EDB53198-E393-4E08-8CCF-7CA721B7E638}">
      <dsp:nvSpPr>
        <dsp:cNvPr id="0" name=""/>
        <dsp:cNvSpPr/>
      </dsp:nvSpPr>
      <dsp:spPr>
        <a:xfrm rot="5843771">
          <a:off x="7252129" y="4692980"/>
          <a:ext cx="2128379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128379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5843771">
        <a:off x="8263109" y="4644265"/>
        <a:ext cx="106418" cy="106418"/>
      </dsp:txXfrm>
    </dsp:sp>
    <dsp:sp modelId="{2549E0A6-62A9-49FD-A60F-6C92D9453144}">
      <dsp:nvSpPr>
        <dsp:cNvPr id="0" name=""/>
        <dsp:cNvSpPr/>
      </dsp:nvSpPr>
      <dsp:spPr>
        <a:xfrm>
          <a:off x="7494363" y="5581569"/>
          <a:ext cx="684963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ثانیا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494363" y="5581569"/>
        <a:ext cx="684963" cy="342481"/>
      </dsp:txXfrm>
    </dsp:sp>
    <dsp:sp modelId="{65272493-F84F-4355-85AE-FC77C746069D}">
      <dsp:nvSpPr>
        <dsp:cNvPr id="0" name=""/>
        <dsp:cNvSpPr/>
      </dsp:nvSpPr>
      <dsp:spPr>
        <a:xfrm rot="14146038">
          <a:off x="7113852" y="5546984"/>
          <a:ext cx="487036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487036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146038">
        <a:off x="7345195" y="5539303"/>
        <a:ext cx="24351" cy="24351"/>
      </dsp:txXfrm>
    </dsp:sp>
    <dsp:sp modelId="{367C7DB0-8D23-4241-B377-D7E1C68ADDEE}">
      <dsp:nvSpPr>
        <dsp:cNvPr id="0" name=""/>
        <dsp:cNvSpPr/>
      </dsp:nvSpPr>
      <dsp:spPr>
        <a:xfrm>
          <a:off x="2572288" y="5178907"/>
          <a:ext cx="4648090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اولین انسان روی کره زمین یقینا پیامبر بوده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572288" y="5178907"/>
        <a:ext cx="4648090" cy="342481"/>
      </dsp:txXfrm>
    </dsp:sp>
    <dsp:sp modelId="{F0915233-FBDA-4A71-BF48-24FCE93ABE87}">
      <dsp:nvSpPr>
        <dsp:cNvPr id="0" name=""/>
        <dsp:cNvSpPr/>
      </dsp:nvSpPr>
      <dsp:spPr>
        <a:xfrm rot="7453962">
          <a:off x="7113852" y="5949647"/>
          <a:ext cx="487036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487036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453962">
        <a:off x="7345195" y="5941965"/>
        <a:ext cx="24351" cy="24351"/>
      </dsp:txXfrm>
    </dsp:sp>
    <dsp:sp modelId="{DCB4F4A6-92B1-4FFF-ADB9-3A270B41E1E3}">
      <dsp:nvSpPr>
        <dsp:cNvPr id="0" name=""/>
        <dsp:cNvSpPr/>
      </dsp:nvSpPr>
      <dsp:spPr>
        <a:xfrm>
          <a:off x="6535415" y="5984232"/>
          <a:ext cx="684963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دلیل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535415" y="5984232"/>
        <a:ext cx="684963" cy="342481"/>
      </dsp:txXfrm>
    </dsp:sp>
    <dsp:sp modelId="{FCE93BDF-BB12-4635-A811-BA25F6B2DE62}">
      <dsp:nvSpPr>
        <dsp:cNvPr id="0" name=""/>
        <dsp:cNvSpPr/>
      </dsp:nvSpPr>
      <dsp:spPr>
        <a:xfrm rot="14110531">
          <a:off x="6158533" y="5954051"/>
          <a:ext cx="479779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479779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110531">
        <a:off x="6386428" y="5946551"/>
        <a:ext cx="23988" cy="23988"/>
      </dsp:txXfrm>
    </dsp:sp>
    <dsp:sp modelId="{DC2C7636-261E-4BFE-9536-A8EE76EBCB61}">
      <dsp:nvSpPr>
        <dsp:cNvPr id="0" name=""/>
        <dsp:cNvSpPr/>
      </dsp:nvSpPr>
      <dsp:spPr>
        <a:xfrm>
          <a:off x="328513" y="5572761"/>
          <a:ext cx="5932916" cy="377715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نباشد لازم است حکمت الهی  و هدف آفرینش در خصوص او نقض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28513" y="5572761"/>
        <a:ext cx="5932916" cy="377715"/>
      </dsp:txXfrm>
    </dsp:sp>
    <dsp:sp modelId="{C00F0496-7100-4C3B-A8C2-D3D1F041A98D}">
      <dsp:nvSpPr>
        <dsp:cNvPr id="0" name=""/>
        <dsp:cNvSpPr/>
      </dsp:nvSpPr>
      <dsp:spPr>
        <a:xfrm rot="10579257">
          <a:off x="6261147" y="6159787"/>
          <a:ext cx="274551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274551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579257">
        <a:off x="6391559" y="6157417"/>
        <a:ext cx="13727" cy="13727"/>
      </dsp:txXfrm>
    </dsp:sp>
    <dsp:sp modelId="{96EAA44B-D600-4161-9D71-D0B04623E3CE}">
      <dsp:nvSpPr>
        <dsp:cNvPr id="0" name=""/>
        <dsp:cNvSpPr/>
      </dsp:nvSpPr>
      <dsp:spPr>
        <a:xfrm>
          <a:off x="4069576" y="6001849"/>
          <a:ext cx="2191854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التالی باطل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069576" y="6001849"/>
        <a:ext cx="2191854" cy="342481"/>
      </dsp:txXfrm>
    </dsp:sp>
    <dsp:sp modelId="{721337B4-3F91-4D06-AE77-20519A6C03FB}">
      <dsp:nvSpPr>
        <dsp:cNvPr id="0" name=""/>
        <dsp:cNvSpPr/>
      </dsp:nvSpPr>
      <dsp:spPr>
        <a:xfrm rot="7419502">
          <a:off x="6151250" y="6356713"/>
          <a:ext cx="494344" cy="8989"/>
        </a:xfrm>
        <a:custGeom>
          <a:avLst/>
          <a:gdLst/>
          <a:ahLst/>
          <a:cxnLst/>
          <a:rect l="0" t="0" r="0" b="0"/>
          <a:pathLst>
            <a:path>
              <a:moveTo>
                <a:pt x="0" y="4494"/>
              </a:moveTo>
              <a:lnTo>
                <a:pt x="494344" y="4494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419502">
        <a:off x="6386064" y="6348849"/>
        <a:ext cx="24717" cy="24717"/>
      </dsp:txXfrm>
    </dsp:sp>
    <dsp:sp modelId="{7F6D761F-9E2F-4EC1-86C4-8857839CF0B2}">
      <dsp:nvSpPr>
        <dsp:cNvPr id="0" name=""/>
        <dsp:cNvSpPr/>
      </dsp:nvSpPr>
      <dsp:spPr>
        <a:xfrm>
          <a:off x="4069576" y="6395703"/>
          <a:ext cx="2191854" cy="342481"/>
        </a:xfrm>
        <a:prstGeom prst="roundRect">
          <a:avLst>
            <a:gd name="adj" fmla="val 10000"/>
          </a:avLst>
        </a:prstGeom>
        <a:solidFill>
          <a:srgbClr val="002060"/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069576" y="6395703"/>
        <a:ext cx="2191854" cy="34248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BB43BB-CAF4-4343-BDB6-D0C0556A495B}">
      <dsp:nvSpPr>
        <dsp:cNvPr id="0" name=""/>
        <dsp:cNvSpPr/>
      </dsp:nvSpPr>
      <dsp:spPr>
        <a:xfrm>
          <a:off x="8160441" y="2185470"/>
          <a:ext cx="977916" cy="915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مهمترین این فواید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160441" y="2185470"/>
        <a:ext cx="977916" cy="915446"/>
      </dsp:txXfrm>
    </dsp:sp>
    <dsp:sp modelId="{480762D2-E7C1-4088-A442-751E8FC535D1}">
      <dsp:nvSpPr>
        <dsp:cNvPr id="0" name=""/>
        <dsp:cNvSpPr/>
      </dsp:nvSpPr>
      <dsp:spPr>
        <a:xfrm rot="14867223">
          <a:off x="6825664" y="1730894"/>
          <a:ext cx="1937197" cy="31170"/>
        </a:xfrm>
        <a:custGeom>
          <a:avLst/>
          <a:gdLst/>
          <a:ahLst/>
          <a:cxnLst/>
          <a:rect l="0" t="0" r="0" b="0"/>
          <a:pathLst>
            <a:path>
              <a:moveTo>
                <a:pt x="0" y="15585"/>
              </a:moveTo>
              <a:lnTo>
                <a:pt x="1937197" y="15585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4867223">
        <a:off x="7745832" y="1698049"/>
        <a:ext cx="96859" cy="96859"/>
      </dsp:txXfrm>
    </dsp:sp>
    <dsp:sp modelId="{AD0C6876-6983-47E3-AAB6-FFF0292B4660}">
      <dsp:nvSpPr>
        <dsp:cNvPr id="0" name=""/>
        <dsp:cNvSpPr/>
      </dsp:nvSpPr>
      <dsp:spPr>
        <a:xfrm>
          <a:off x="2948308" y="392041"/>
          <a:ext cx="4479775" cy="915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بیان معارف لازمی که عقل دست رسی به آنها ندارد ...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948308" y="392041"/>
        <a:ext cx="4479775" cy="915446"/>
      </dsp:txXfrm>
    </dsp:sp>
    <dsp:sp modelId="{6A2F6AAD-310F-4A05-9A7A-E3AA035F9DD0}">
      <dsp:nvSpPr>
        <dsp:cNvPr id="0" name=""/>
        <dsp:cNvSpPr/>
      </dsp:nvSpPr>
      <dsp:spPr>
        <a:xfrm rot="13338331">
          <a:off x="7299136" y="2294347"/>
          <a:ext cx="990252" cy="31170"/>
        </a:xfrm>
        <a:custGeom>
          <a:avLst/>
          <a:gdLst/>
          <a:ahLst/>
          <a:cxnLst/>
          <a:rect l="0" t="0" r="0" b="0"/>
          <a:pathLst>
            <a:path>
              <a:moveTo>
                <a:pt x="0" y="15585"/>
              </a:moveTo>
              <a:lnTo>
                <a:pt x="990252" y="15585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3338331">
        <a:off x="7769506" y="2285176"/>
        <a:ext cx="49512" cy="49512"/>
      </dsp:txXfrm>
    </dsp:sp>
    <dsp:sp modelId="{31848B15-A610-4903-B69E-4DF22D8D1290}">
      <dsp:nvSpPr>
        <dsp:cNvPr id="0" name=""/>
        <dsp:cNvSpPr/>
      </dsp:nvSpPr>
      <dsp:spPr>
        <a:xfrm>
          <a:off x="4602868" y="1444805"/>
          <a:ext cx="2825215" cy="10637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بیان معارفی که عقل به آنها دسترسی دارد لکن به جهت موانعی فراموش یا فراموشانیده شده است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602868" y="1444805"/>
        <a:ext cx="2825215" cy="1063730"/>
      </dsp:txXfrm>
    </dsp:sp>
    <dsp:sp modelId="{0AF30424-C2BF-4915-A45D-D8DF39570E8E}">
      <dsp:nvSpPr>
        <dsp:cNvPr id="0" name=""/>
        <dsp:cNvSpPr/>
      </dsp:nvSpPr>
      <dsp:spPr>
        <a:xfrm rot="10800000">
          <a:off x="3870511" y="1961085"/>
          <a:ext cx="732357" cy="31170"/>
        </a:xfrm>
        <a:custGeom>
          <a:avLst/>
          <a:gdLst/>
          <a:ahLst/>
          <a:cxnLst/>
          <a:rect l="0" t="0" r="0" b="0"/>
          <a:pathLst>
            <a:path>
              <a:moveTo>
                <a:pt x="0" y="15585"/>
              </a:moveTo>
              <a:lnTo>
                <a:pt x="732357" y="15585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18381" y="1958361"/>
        <a:ext cx="36617" cy="36617"/>
      </dsp:txXfrm>
    </dsp:sp>
    <dsp:sp modelId="{913BE20D-B257-42A7-AAA6-95A78E9260D2}">
      <dsp:nvSpPr>
        <dsp:cNvPr id="0" name=""/>
        <dsp:cNvSpPr/>
      </dsp:nvSpPr>
      <dsp:spPr>
        <a:xfrm>
          <a:off x="2568892" y="1518947"/>
          <a:ext cx="1301618" cy="915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لذا انبیا مذکر نامیده شده اند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68892" y="1518947"/>
        <a:ext cx="1301618" cy="915446"/>
      </dsp:txXfrm>
    </dsp:sp>
    <dsp:sp modelId="{322AB92B-B852-4FF5-89A8-2A20DC54E8B3}">
      <dsp:nvSpPr>
        <dsp:cNvPr id="0" name=""/>
        <dsp:cNvSpPr/>
      </dsp:nvSpPr>
      <dsp:spPr>
        <a:xfrm rot="10800000">
          <a:off x="1836535" y="1961085"/>
          <a:ext cx="732357" cy="31170"/>
        </a:xfrm>
        <a:custGeom>
          <a:avLst/>
          <a:gdLst/>
          <a:ahLst/>
          <a:cxnLst/>
          <a:rect l="0" t="0" r="0" b="0"/>
          <a:pathLst>
            <a:path>
              <a:moveTo>
                <a:pt x="0" y="15585"/>
              </a:moveTo>
              <a:lnTo>
                <a:pt x="732357" y="15585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184404" y="1958361"/>
        <a:ext cx="36617" cy="36617"/>
      </dsp:txXfrm>
    </dsp:sp>
    <dsp:sp modelId="{9B933C98-93D9-462C-9C94-08C9D9200406}">
      <dsp:nvSpPr>
        <dsp:cNvPr id="0" name=""/>
        <dsp:cNvSpPr/>
      </dsp:nvSpPr>
      <dsp:spPr>
        <a:xfrm>
          <a:off x="5641" y="1164523"/>
          <a:ext cx="1830893" cy="16242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فَبَعَثَ فِيهِمْ رُسُلَه‏ ... لِيَسْتَأْدُوهُمْ مِيثَاقَ فِطْرَتِهِ وَ يُذَكِّرُوهُمْ مَنْسِيَّ نِعْمَتِهِ وَ يَحْتَجُّوا عَلَيْهِمْ بِالتَّبْلِيغِ وَ يُثِيرُوا لَهُمْ دَفَائِنَ‏ الْعُقُول‏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641" y="1164523"/>
        <a:ext cx="1830893" cy="1624295"/>
      </dsp:txXfrm>
    </dsp:sp>
    <dsp:sp modelId="{9AFDAE0A-6351-4402-9243-0505300FFD5B}">
      <dsp:nvSpPr>
        <dsp:cNvPr id="0" name=""/>
        <dsp:cNvSpPr/>
      </dsp:nvSpPr>
      <dsp:spPr>
        <a:xfrm rot="8080612">
          <a:off x="7273462" y="2997941"/>
          <a:ext cx="1041600" cy="31170"/>
        </a:xfrm>
        <a:custGeom>
          <a:avLst/>
          <a:gdLst/>
          <a:ahLst/>
          <a:cxnLst/>
          <a:rect l="0" t="0" r="0" b="0"/>
          <a:pathLst>
            <a:path>
              <a:moveTo>
                <a:pt x="0" y="15585"/>
              </a:moveTo>
              <a:lnTo>
                <a:pt x="1041600" y="15585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080612">
        <a:off x="7768222" y="2987486"/>
        <a:ext cx="52080" cy="52080"/>
      </dsp:txXfrm>
    </dsp:sp>
    <dsp:sp modelId="{196328BD-7A2E-434E-9752-0A0B72F65ECA}">
      <dsp:nvSpPr>
        <dsp:cNvPr id="0" name=""/>
        <dsp:cNvSpPr/>
      </dsp:nvSpPr>
      <dsp:spPr>
        <a:xfrm>
          <a:off x="4046789" y="2926135"/>
          <a:ext cx="3381294" cy="915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وجود الگو و نمونه رفتاری برای انسانها و در نتیجه تزکیه ایشان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046789" y="2926135"/>
        <a:ext cx="3381294" cy="915446"/>
      </dsp:txXfrm>
    </dsp:sp>
    <dsp:sp modelId="{5ECBD845-81DE-49E8-BEF8-D0210187416A}">
      <dsp:nvSpPr>
        <dsp:cNvPr id="0" name=""/>
        <dsp:cNvSpPr/>
      </dsp:nvSpPr>
      <dsp:spPr>
        <a:xfrm rot="10800000">
          <a:off x="3314432" y="3368273"/>
          <a:ext cx="732357" cy="31170"/>
        </a:xfrm>
        <a:custGeom>
          <a:avLst/>
          <a:gdLst/>
          <a:ahLst/>
          <a:cxnLst/>
          <a:rect l="0" t="0" r="0" b="0"/>
          <a:pathLst>
            <a:path>
              <a:moveTo>
                <a:pt x="0" y="15585"/>
              </a:moveTo>
              <a:lnTo>
                <a:pt x="732357" y="15585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62302" y="3365550"/>
        <a:ext cx="36617" cy="36617"/>
      </dsp:txXfrm>
    </dsp:sp>
    <dsp:sp modelId="{189F4453-9660-4A10-B064-ED8AB2A2D11C}">
      <dsp:nvSpPr>
        <dsp:cNvPr id="0" name=""/>
        <dsp:cNvSpPr/>
      </dsp:nvSpPr>
      <dsp:spPr>
        <a:xfrm>
          <a:off x="1483538" y="2926135"/>
          <a:ext cx="1830893" cy="915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إِنَّمَا بُعِثْتُ‏ لِأُتَمِّمَ‏ مَكَارِمَ الْأَخْلَاق‏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483538" y="2926135"/>
        <a:ext cx="1830893" cy="915446"/>
      </dsp:txXfrm>
    </dsp:sp>
    <dsp:sp modelId="{392CECEE-7B63-4027-9DCD-D40838FE7869}">
      <dsp:nvSpPr>
        <dsp:cNvPr id="0" name=""/>
        <dsp:cNvSpPr/>
      </dsp:nvSpPr>
      <dsp:spPr>
        <a:xfrm rot="6732777">
          <a:off x="6825664" y="3524323"/>
          <a:ext cx="1937197" cy="31170"/>
        </a:xfrm>
        <a:custGeom>
          <a:avLst/>
          <a:gdLst/>
          <a:ahLst/>
          <a:cxnLst/>
          <a:rect l="0" t="0" r="0" b="0"/>
          <a:pathLst>
            <a:path>
              <a:moveTo>
                <a:pt x="0" y="15585"/>
              </a:moveTo>
              <a:lnTo>
                <a:pt x="1937197" y="15585"/>
              </a:lnTo>
            </a:path>
          </a:pathLst>
        </a:custGeom>
        <a:noFill/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6732777">
        <a:off x="7745832" y="3491478"/>
        <a:ext cx="96859" cy="96859"/>
      </dsp:txXfrm>
    </dsp:sp>
    <dsp:sp modelId="{5A4A4A3B-56AD-4999-8586-E976081050F6}">
      <dsp:nvSpPr>
        <dsp:cNvPr id="0" name=""/>
        <dsp:cNvSpPr/>
      </dsp:nvSpPr>
      <dsp:spPr>
        <a:xfrm>
          <a:off x="2286092" y="3978899"/>
          <a:ext cx="5141991" cy="915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صورت امکان رهبری اجتماعی سیاسی و قضائی در جامعه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286092" y="3978899"/>
        <a:ext cx="5141991" cy="91544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5BFE2F-0668-45B1-AC00-A0548D241A9F}">
      <dsp:nvSpPr>
        <dsp:cNvPr id="0" name=""/>
        <dsp:cNvSpPr/>
      </dsp:nvSpPr>
      <dsp:spPr>
        <a:xfrm>
          <a:off x="8016611" y="1382755"/>
          <a:ext cx="111763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شبهه براهمه</a:t>
          </a:r>
          <a:endParaRPr lang="fa-IR" sz="1600" kern="1200" dirty="0">
            <a:cs typeface="B Koodak" pitchFamily="2" charset="-78"/>
          </a:endParaRPr>
        </a:p>
      </dsp:txBody>
      <dsp:txXfrm>
        <a:off x="8016611" y="1382755"/>
        <a:ext cx="1117632" cy="558816"/>
      </dsp:txXfrm>
    </dsp:sp>
    <dsp:sp modelId="{1BA400EB-98E7-4244-B829-D3A01F0C6457}">
      <dsp:nvSpPr>
        <dsp:cNvPr id="0" name=""/>
        <dsp:cNvSpPr/>
      </dsp:nvSpPr>
      <dsp:spPr>
        <a:xfrm rot="14707178">
          <a:off x="7261795" y="1170921"/>
          <a:ext cx="1062578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1062578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707178">
        <a:off x="7766520" y="1153620"/>
        <a:ext cx="53128" cy="53128"/>
      </dsp:txXfrm>
    </dsp:sp>
    <dsp:sp modelId="{CC304CBC-A36F-48BD-9EF7-F5D7EFE2F7F8}">
      <dsp:nvSpPr>
        <dsp:cNvPr id="0" name=""/>
        <dsp:cNvSpPr/>
      </dsp:nvSpPr>
      <dsp:spPr>
        <a:xfrm>
          <a:off x="4118531" y="418797"/>
          <a:ext cx="3451026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تعالیم انبیا یا موافق عقل است یا مخالف عقل</a:t>
          </a:r>
          <a:endParaRPr lang="fa-IR" sz="1600" kern="1200" dirty="0">
            <a:cs typeface="B Koodak" pitchFamily="2" charset="-78"/>
          </a:endParaRPr>
        </a:p>
      </dsp:txBody>
      <dsp:txXfrm>
        <a:off x="4118531" y="418797"/>
        <a:ext cx="3451026" cy="558816"/>
      </dsp:txXfrm>
    </dsp:sp>
    <dsp:sp modelId="{B78832D3-D267-4FF1-A8D3-4F6E7C9EB445}">
      <dsp:nvSpPr>
        <dsp:cNvPr id="0" name=""/>
        <dsp:cNvSpPr/>
      </dsp:nvSpPr>
      <dsp:spPr>
        <a:xfrm rot="10800000">
          <a:off x="7569558" y="1652900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81908" y="1650987"/>
        <a:ext cx="22352" cy="22352"/>
      </dsp:txXfrm>
    </dsp:sp>
    <dsp:sp modelId="{A043D523-6043-4ABC-BE7F-9027516CC452}">
      <dsp:nvSpPr>
        <dsp:cNvPr id="0" name=""/>
        <dsp:cNvSpPr/>
      </dsp:nvSpPr>
      <dsp:spPr>
        <a:xfrm>
          <a:off x="5830398" y="1309844"/>
          <a:ext cx="1739159" cy="70463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هر دو صورت نیازی به آنها نیست</a:t>
          </a:r>
          <a:endParaRPr lang="fa-IR" sz="1600" kern="1200" dirty="0">
            <a:cs typeface="B Koodak" pitchFamily="2" charset="-78"/>
          </a:endParaRPr>
        </a:p>
      </dsp:txBody>
      <dsp:txXfrm>
        <a:off x="5830398" y="1309844"/>
        <a:ext cx="1739159" cy="704639"/>
      </dsp:txXfrm>
    </dsp:sp>
    <dsp:sp modelId="{0492C9D8-B7D7-4708-A1C8-8848F1662876}">
      <dsp:nvSpPr>
        <dsp:cNvPr id="0" name=""/>
        <dsp:cNvSpPr/>
      </dsp:nvSpPr>
      <dsp:spPr>
        <a:xfrm rot="12942401">
          <a:off x="5331598" y="1492241"/>
          <a:ext cx="550547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550547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5593108" y="1487740"/>
        <a:ext cx="27527" cy="27527"/>
      </dsp:txXfrm>
    </dsp:sp>
    <dsp:sp modelId="{10A43014-4166-41D7-89CE-DA763DD82C2C}">
      <dsp:nvSpPr>
        <dsp:cNvPr id="0" name=""/>
        <dsp:cNvSpPr/>
      </dsp:nvSpPr>
      <dsp:spPr>
        <a:xfrm>
          <a:off x="3663297" y="1061436"/>
          <a:ext cx="1720048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موافق باشند</a:t>
          </a:r>
          <a:endParaRPr lang="fa-IR" sz="1600" kern="1200" dirty="0">
            <a:cs typeface="B Koodak" pitchFamily="2" charset="-78"/>
          </a:endParaRPr>
        </a:p>
      </dsp:txBody>
      <dsp:txXfrm>
        <a:off x="3663297" y="1061436"/>
        <a:ext cx="1720048" cy="558816"/>
      </dsp:txXfrm>
    </dsp:sp>
    <dsp:sp modelId="{E1C65F97-793C-4F8C-9CE9-A899A2A5759D}">
      <dsp:nvSpPr>
        <dsp:cNvPr id="0" name=""/>
        <dsp:cNvSpPr/>
      </dsp:nvSpPr>
      <dsp:spPr>
        <a:xfrm rot="10800000">
          <a:off x="3216244" y="1331581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428594" y="1329668"/>
        <a:ext cx="22352" cy="22352"/>
      </dsp:txXfrm>
    </dsp:sp>
    <dsp:sp modelId="{6EBF4597-755A-4974-B7CB-1BB84458B71F}">
      <dsp:nvSpPr>
        <dsp:cNvPr id="0" name=""/>
        <dsp:cNvSpPr/>
      </dsp:nvSpPr>
      <dsp:spPr>
        <a:xfrm>
          <a:off x="15321" y="1061436"/>
          <a:ext cx="320092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عقل به آنها حکم می کند و نیازی به وحی نیست</a:t>
          </a:r>
          <a:endParaRPr lang="fa-IR" sz="1600" kern="1200" dirty="0">
            <a:cs typeface="B Koodak" pitchFamily="2" charset="-78"/>
          </a:endParaRPr>
        </a:p>
      </dsp:txBody>
      <dsp:txXfrm>
        <a:off x="15321" y="1061436"/>
        <a:ext cx="3200922" cy="558816"/>
      </dsp:txXfrm>
    </dsp:sp>
    <dsp:sp modelId="{0FECC4AA-3BE7-4A74-982F-780B92B69F8D}">
      <dsp:nvSpPr>
        <dsp:cNvPr id="0" name=""/>
        <dsp:cNvSpPr/>
      </dsp:nvSpPr>
      <dsp:spPr>
        <a:xfrm rot="8657599">
          <a:off x="5331598" y="1813560"/>
          <a:ext cx="550547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550547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5593108" y="1809060"/>
        <a:ext cx="27527" cy="27527"/>
      </dsp:txXfrm>
    </dsp:sp>
    <dsp:sp modelId="{9DFEA64D-EEBB-40D8-B3A1-C224EB30C6A1}">
      <dsp:nvSpPr>
        <dsp:cNvPr id="0" name=""/>
        <dsp:cNvSpPr/>
      </dsp:nvSpPr>
      <dsp:spPr>
        <a:xfrm>
          <a:off x="3663297" y="1704075"/>
          <a:ext cx="1720048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مخالف باشند</a:t>
          </a:r>
          <a:endParaRPr lang="fa-IR" sz="1600" kern="1200" dirty="0">
            <a:cs typeface="B Koodak" pitchFamily="2" charset="-78"/>
          </a:endParaRPr>
        </a:p>
      </dsp:txBody>
      <dsp:txXfrm>
        <a:off x="3663297" y="1704075"/>
        <a:ext cx="1720048" cy="558816"/>
      </dsp:txXfrm>
    </dsp:sp>
    <dsp:sp modelId="{9C1B8DB4-1960-4949-B3BD-1C5D194DA970}">
      <dsp:nvSpPr>
        <dsp:cNvPr id="0" name=""/>
        <dsp:cNvSpPr/>
      </dsp:nvSpPr>
      <dsp:spPr>
        <a:xfrm rot="10800000">
          <a:off x="3216244" y="1974220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428594" y="1972307"/>
        <a:ext cx="22352" cy="22352"/>
      </dsp:txXfrm>
    </dsp:sp>
    <dsp:sp modelId="{2681A6DA-E632-42D3-AC8A-94829C4A00DE}">
      <dsp:nvSpPr>
        <dsp:cNvPr id="0" name=""/>
        <dsp:cNvSpPr/>
      </dsp:nvSpPr>
      <dsp:spPr>
        <a:xfrm>
          <a:off x="15321" y="1704075"/>
          <a:ext cx="320092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واجب است قول آنها را رد نمائیم</a:t>
          </a:r>
          <a:endParaRPr lang="fa-IR" sz="1600" kern="1200" dirty="0">
            <a:cs typeface="B Koodak" pitchFamily="2" charset="-78"/>
          </a:endParaRPr>
        </a:p>
      </dsp:txBody>
      <dsp:txXfrm>
        <a:off x="15321" y="1704075"/>
        <a:ext cx="3200922" cy="558816"/>
      </dsp:txXfrm>
    </dsp:sp>
    <dsp:sp modelId="{F3DC1EC0-EA1C-4892-872F-19D2CC138FD9}">
      <dsp:nvSpPr>
        <dsp:cNvPr id="0" name=""/>
        <dsp:cNvSpPr/>
      </dsp:nvSpPr>
      <dsp:spPr>
        <a:xfrm rot="6892822">
          <a:off x="7261795" y="2134879"/>
          <a:ext cx="1062578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1062578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892822">
        <a:off x="7766520" y="2117578"/>
        <a:ext cx="53128" cy="53128"/>
      </dsp:txXfrm>
    </dsp:sp>
    <dsp:sp modelId="{876FF0F0-9990-420D-A4C1-0061D52DB42A}">
      <dsp:nvSpPr>
        <dsp:cNvPr id="0" name=""/>
        <dsp:cNvSpPr/>
      </dsp:nvSpPr>
      <dsp:spPr>
        <a:xfrm>
          <a:off x="4980953" y="2346714"/>
          <a:ext cx="2588605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نیازی به تعالیم انبیا نیست</a:t>
          </a:r>
          <a:endParaRPr lang="fa-IR" sz="1600" kern="1200" dirty="0">
            <a:cs typeface="B Koodak" pitchFamily="2" charset="-78"/>
          </a:endParaRPr>
        </a:p>
      </dsp:txBody>
      <dsp:txXfrm>
        <a:off x="4980953" y="2346714"/>
        <a:ext cx="2588605" cy="558816"/>
      </dsp:txXfrm>
    </dsp:sp>
    <dsp:sp modelId="{A615A01B-7B1F-4B22-9596-C4AB0F56FB66}">
      <dsp:nvSpPr>
        <dsp:cNvPr id="0" name=""/>
        <dsp:cNvSpPr/>
      </dsp:nvSpPr>
      <dsp:spPr>
        <a:xfrm>
          <a:off x="8016611" y="3525695"/>
          <a:ext cx="111763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8016611" y="3525695"/>
        <a:ext cx="1117632" cy="558816"/>
      </dsp:txXfrm>
    </dsp:sp>
    <dsp:sp modelId="{4AB49E64-79ED-4249-9246-C75A0AD5ABEF}">
      <dsp:nvSpPr>
        <dsp:cNvPr id="0" name=""/>
        <dsp:cNvSpPr/>
      </dsp:nvSpPr>
      <dsp:spPr>
        <a:xfrm rot="13811283">
          <a:off x="7443971" y="3527669"/>
          <a:ext cx="698225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698225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811283">
        <a:off x="7775629" y="3519476"/>
        <a:ext cx="34911" cy="34911"/>
      </dsp:txXfrm>
    </dsp:sp>
    <dsp:sp modelId="{575B4231-0057-4759-B64C-17DB694E7A87}">
      <dsp:nvSpPr>
        <dsp:cNvPr id="0" name=""/>
        <dsp:cNvSpPr/>
      </dsp:nvSpPr>
      <dsp:spPr>
        <a:xfrm>
          <a:off x="6978844" y="2989353"/>
          <a:ext cx="590713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</a:t>
          </a:r>
          <a:endParaRPr lang="fa-IR" sz="1600" kern="1200" dirty="0">
            <a:cs typeface="B Koodak" pitchFamily="2" charset="-78"/>
          </a:endParaRPr>
        </a:p>
      </dsp:txBody>
      <dsp:txXfrm>
        <a:off x="6978844" y="2989353"/>
        <a:ext cx="590713" cy="558816"/>
      </dsp:txXfrm>
    </dsp:sp>
    <dsp:sp modelId="{F13585AE-BC4F-481B-94BC-B6A2597642B5}">
      <dsp:nvSpPr>
        <dsp:cNvPr id="0" name=""/>
        <dsp:cNvSpPr/>
      </dsp:nvSpPr>
      <dsp:spPr>
        <a:xfrm rot="10800000">
          <a:off x="6531791" y="3259497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44141" y="3257584"/>
        <a:ext cx="22352" cy="22352"/>
      </dsp:txXfrm>
    </dsp:sp>
    <dsp:sp modelId="{E5284579-D1CC-43FF-8613-DB50EBBC02CF}">
      <dsp:nvSpPr>
        <dsp:cNvPr id="0" name=""/>
        <dsp:cNvSpPr/>
      </dsp:nvSpPr>
      <dsp:spPr>
        <a:xfrm>
          <a:off x="5414158" y="2989353"/>
          <a:ext cx="111763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صغری مخدوش است</a:t>
          </a:r>
          <a:endParaRPr lang="fa-IR" sz="1600" kern="1200" dirty="0">
            <a:cs typeface="B Koodak" pitchFamily="2" charset="-78"/>
          </a:endParaRPr>
        </a:p>
      </dsp:txBody>
      <dsp:txXfrm>
        <a:off x="5414158" y="2989353"/>
        <a:ext cx="1117632" cy="558816"/>
      </dsp:txXfrm>
    </dsp:sp>
    <dsp:sp modelId="{9C0332BE-6171-4B5A-BC53-5FA7D97D6E61}">
      <dsp:nvSpPr>
        <dsp:cNvPr id="0" name=""/>
        <dsp:cNvSpPr/>
      </dsp:nvSpPr>
      <dsp:spPr>
        <a:xfrm rot="10800000">
          <a:off x="4967105" y="3259497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79455" y="3257584"/>
        <a:ext cx="22352" cy="22352"/>
      </dsp:txXfrm>
    </dsp:sp>
    <dsp:sp modelId="{35D195C0-D2DB-4969-93CA-65A97E3C1B40}">
      <dsp:nvSpPr>
        <dsp:cNvPr id="0" name=""/>
        <dsp:cNvSpPr/>
      </dsp:nvSpPr>
      <dsp:spPr>
        <a:xfrm>
          <a:off x="3214377" y="2914773"/>
          <a:ext cx="1752727" cy="707975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تعالیم انبیا یا عقل پذیر است یا عقل گریز</a:t>
          </a:r>
          <a:endParaRPr lang="fa-IR" sz="1600" kern="1200" dirty="0">
            <a:cs typeface="B Koodak" pitchFamily="2" charset="-78"/>
          </a:endParaRPr>
        </a:p>
      </dsp:txBody>
      <dsp:txXfrm>
        <a:off x="3214377" y="2914773"/>
        <a:ext cx="1752727" cy="707975"/>
      </dsp:txXfrm>
    </dsp:sp>
    <dsp:sp modelId="{6ECA2F81-BFC4-405E-B087-6EC9632AAA58}">
      <dsp:nvSpPr>
        <dsp:cNvPr id="0" name=""/>
        <dsp:cNvSpPr/>
      </dsp:nvSpPr>
      <dsp:spPr>
        <a:xfrm rot="10800000">
          <a:off x="2767324" y="3259497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79675" y="3257584"/>
        <a:ext cx="22352" cy="22352"/>
      </dsp:txXfrm>
    </dsp:sp>
    <dsp:sp modelId="{0BA1DBEB-FCC6-4AA7-8AE5-CCCE9E8C2E9B}">
      <dsp:nvSpPr>
        <dsp:cNvPr id="0" name=""/>
        <dsp:cNvSpPr/>
      </dsp:nvSpPr>
      <dsp:spPr>
        <a:xfrm>
          <a:off x="1649692" y="2989353"/>
          <a:ext cx="111763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انبیا تعالیم عقل ستیز ندارند</a:t>
          </a:r>
          <a:endParaRPr lang="fa-IR" sz="1600" kern="1200" dirty="0">
            <a:cs typeface="B Koodak" pitchFamily="2" charset="-78"/>
          </a:endParaRPr>
        </a:p>
      </dsp:txBody>
      <dsp:txXfrm>
        <a:off x="1649692" y="2989353"/>
        <a:ext cx="1117632" cy="558816"/>
      </dsp:txXfrm>
    </dsp:sp>
    <dsp:sp modelId="{D9D461BC-44B1-4B45-9F1F-73AADB0A1D35}">
      <dsp:nvSpPr>
        <dsp:cNvPr id="0" name=""/>
        <dsp:cNvSpPr/>
      </dsp:nvSpPr>
      <dsp:spPr>
        <a:xfrm rot="7788717">
          <a:off x="7443971" y="4064011"/>
          <a:ext cx="698225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698225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788717">
        <a:off x="7775629" y="4055818"/>
        <a:ext cx="34911" cy="34911"/>
      </dsp:txXfrm>
    </dsp:sp>
    <dsp:sp modelId="{4862C885-2B56-4ECE-A610-5D4C693DBF3C}">
      <dsp:nvSpPr>
        <dsp:cNvPr id="0" name=""/>
        <dsp:cNvSpPr/>
      </dsp:nvSpPr>
      <dsp:spPr>
        <a:xfrm>
          <a:off x="6978844" y="4062037"/>
          <a:ext cx="590713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ثانیا </a:t>
          </a:r>
          <a:endParaRPr lang="fa-IR" sz="1600" kern="1200" dirty="0">
            <a:cs typeface="B Koodak" pitchFamily="2" charset="-78"/>
          </a:endParaRPr>
        </a:p>
      </dsp:txBody>
      <dsp:txXfrm>
        <a:off x="6978844" y="4062037"/>
        <a:ext cx="590713" cy="558816"/>
      </dsp:txXfrm>
    </dsp:sp>
    <dsp:sp modelId="{BD1E69AB-0798-41EF-BC77-09F310D0BA94}">
      <dsp:nvSpPr>
        <dsp:cNvPr id="0" name=""/>
        <dsp:cNvSpPr/>
      </dsp:nvSpPr>
      <dsp:spPr>
        <a:xfrm rot="10800000">
          <a:off x="6531791" y="4332182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44141" y="4330269"/>
        <a:ext cx="22352" cy="22352"/>
      </dsp:txXfrm>
    </dsp:sp>
    <dsp:sp modelId="{76788307-FA34-4AD0-BB04-901DD99BF973}">
      <dsp:nvSpPr>
        <dsp:cNvPr id="0" name=""/>
        <dsp:cNvSpPr/>
      </dsp:nvSpPr>
      <dsp:spPr>
        <a:xfrm>
          <a:off x="5414158" y="4062037"/>
          <a:ext cx="111763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کبری نیز مخدوش است</a:t>
          </a:r>
          <a:endParaRPr lang="fa-IR" sz="1600" kern="1200" dirty="0">
            <a:cs typeface="B Koodak" pitchFamily="2" charset="-78"/>
          </a:endParaRPr>
        </a:p>
      </dsp:txBody>
      <dsp:txXfrm>
        <a:off x="5414158" y="4062037"/>
        <a:ext cx="1117632" cy="558816"/>
      </dsp:txXfrm>
    </dsp:sp>
    <dsp:sp modelId="{7618F4FF-7606-4778-8A56-6FD9F84F3075}">
      <dsp:nvSpPr>
        <dsp:cNvPr id="0" name=""/>
        <dsp:cNvSpPr/>
      </dsp:nvSpPr>
      <dsp:spPr>
        <a:xfrm rot="10800000">
          <a:off x="4967105" y="4332182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79455" y="4330269"/>
        <a:ext cx="22352" cy="22352"/>
      </dsp:txXfrm>
    </dsp:sp>
    <dsp:sp modelId="{66A413BD-EA57-4089-B2B4-8A8D015F9EE7}">
      <dsp:nvSpPr>
        <dsp:cNvPr id="0" name=""/>
        <dsp:cNvSpPr/>
      </dsp:nvSpPr>
      <dsp:spPr>
        <a:xfrm>
          <a:off x="3849472" y="4062037"/>
          <a:ext cx="111763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</a:t>
          </a:r>
          <a:endParaRPr lang="fa-IR" sz="1600" kern="1200" dirty="0">
            <a:cs typeface="B Koodak" pitchFamily="2" charset="-78"/>
          </a:endParaRPr>
        </a:p>
      </dsp:txBody>
      <dsp:txXfrm>
        <a:off x="3849472" y="4062037"/>
        <a:ext cx="1117632" cy="558816"/>
      </dsp:txXfrm>
    </dsp:sp>
    <dsp:sp modelId="{D5DEE2F6-176E-47FD-96DD-43E1871E551C}">
      <dsp:nvSpPr>
        <dsp:cNvPr id="0" name=""/>
        <dsp:cNvSpPr/>
      </dsp:nvSpPr>
      <dsp:spPr>
        <a:xfrm rot="13109358">
          <a:off x="3340371" y="4154449"/>
          <a:ext cx="571150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571150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109358">
        <a:off x="3611667" y="4149434"/>
        <a:ext cx="28557" cy="28557"/>
      </dsp:txXfrm>
    </dsp:sp>
    <dsp:sp modelId="{B246D049-9137-479C-A0B1-C0EFDA4D9625}">
      <dsp:nvSpPr>
        <dsp:cNvPr id="0" name=""/>
        <dsp:cNvSpPr/>
      </dsp:nvSpPr>
      <dsp:spPr>
        <a:xfrm>
          <a:off x="2284786" y="3706571"/>
          <a:ext cx="111763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عقل گریز باشند </a:t>
          </a:r>
          <a:endParaRPr lang="fa-IR" sz="1600" kern="1200" dirty="0">
            <a:cs typeface="B Koodak" pitchFamily="2" charset="-78"/>
          </a:endParaRPr>
        </a:p>
      </dsp:txBody>
      <dsp:txXfrm>
        <a:off x="2284786" y="3706571"/>
        <a:ext cx="1117632" cy="558816"/>
      </dsp:txXfrm>
    </dsp:sp>
    <dsp:sp modelId="{55C4CE6C-1F9E-4C4B-817B-5BBB899F54A7}">
      <dsp:nvSpPr>
        <dsp:cNvPr id="0" name=""/>
        <dsp:cNvSpPr/>
      </dsp:nvSpPr>
      <dsp:spPr>
        <a:xfrm rot="10800000">
          <a:off x="1837733" y="3976716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050083" y="3974803"/>
        <a:ext cx="22352" cy="22352"/>
      </dsp:txXfrm>
    </dsp:sp>
    <dsp:sp modelId="{8DCA4795-683A-4477-B4D4-BB996DEF8C86}">
      <dsp:nvSpPr>
        <dsp:cNvPr id="0" name=""/>
        <dsp:cNvSpPr/>
      </dsp:nvSpPr>
      <dsp:spPr>
        <a:xfrm>
          <a:off x="9755" y="3672425"/>
          <a:ext cx="1827977" cy="62710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تنها راه آنها وحی است </a:t>
          </a:r>
          <a:endParaRPr lang="fa-IR" sz="1600" kern="1200" dirty="0">
            <a:cs typeface="B Koodak" pitchFamily="2" charset="-78"/>
          </a:endParaRPr>
        </a:p>
      </dsp:txBody>
      <dsp:txXfrm>
        <a:off x="9755" y="3672425"/>
        <a:ext cx="1827977" cy="627109"/>
      </dsp:txXfrm>
    </dsp:sp>
    <dsp:sp modelId="{8F39A602-FBBA-483C-8DC4-8D0F2AFB950D}">
      <dsp:nvSpPr>
        <dsp:cNvPr id="0" name=""/>
        <dsp:cNvSpPr/>
      </dsp:nvSpPr>
      <dsp:spPr>
        <a:xfrm rot="8490642">
          <a:off x="3340371" y="4509915"/>
          <a:ext cx="571150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571150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490642">
        <a:off x="3611667" y="4504899"/>
        <a:ext cx="28557" cy="28557"/>
      </dsp:txXfrm>
    </dsp:sp>
    <dsp:sp modelId="{B907353C-5E5F-446A-BC45-8DDBBB2314A9}">
      <dsp:nvSpPr>
        <dsp:cNvPr id="0" name=""/>
        <dsp:cNvSpPr/>
      </dsp:nvSpPr>
      <dsp:spPr>
        <a:xfrm>
          <a:off x="2284786" y="4417503"/>
          <a:ext cx="1117632" cy="55881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عقل پذیر باشند </a:t>
          </a:r>
          <a:endParaRPr lang="fa-IR" sz="1600" kern="1200" dirty="0">
            <a:cs typeface="B Koodak" pitchFamily="2" charset="-78"/>
          </a:endParaRPr>
        </a:p>
      </dsp:txBody>
      <dsp:txXfrm>
        <a:off x="2284786" y="4417503"/>
        <a:ext cx="1117632" cy="558816"/>
      </dsp:txXfrm>
    </dsp:sp>
    <dsp:sp modelId="{BF4CBCBB-A697-4059-8F2F-E84746FD3299}">
      <dsp:nvSpPr>
        <dsp:cNvPr id="0" name=""/>
        <dsp:cNvSpPr/>
      </dsp:nvSpPr>
      <dsp:spPr>
        <a:xfrm rot="10800000">
          <a:off x="1837733" y="4687648"/>
          <a:ext cx="447053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47053" y="9263"/>
              </a:lnTo>
            </a:path>
          </a:pathLst>
        </a:custGeom>
        <a:noFill/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050083" y="4685735"/>
        <a:ext cx="22352" cy="22352"/>
      </dsp:txXfrm>
    </dsp:sp>
    <dsp:sp modelId="{48DBE439-D43E-4F86-B93A-350FCD9E23EB}">
      <dsp:nvSpPr>
        <dsp:cNvPr id="0" name=""/>
        <dsp:cNvSpPr/>
      </dsp:nvSpPr>
      <dsp:spPr>
        <a:xfrm>
          <a:off x="9755" y="4383356"/>
          <a:ext cx="1827977" cy="62710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چنانچه گذشت بی نیاز از وحی نیستند</a:t>
          </a:r>
          <a:endParaRPr lang="fa-IR" sz="1600" kern="1200" dirty="0">
            <a:cs typeface="B Koodak" pitchFamily="2" charset="-78"/>
          </a:endParaRPr>
        </a:p>
      </dsp:txBody>
      <dsp:txXfrm>
        <a:off x="9755" y="4383356"/>
        <a:ext cx="1827977" cy="627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4DEA24-D6F8-417F-A3F1-1DED716F3627}" type="datetimeFigureOut">
              <a:rPr lang="fa-IR" smtClean="0"/>
              <a:pPr/>
              <a:t>02/15/1433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B4363B-EECA-4B4F-8435-4CB8BD6755F7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Mehr" pitchFamily="2" charset="-78"/>
              </a:rPr>
              <a:t>درس بیست و دوم</a:t>
            </a:r>
            <a:endParaRPr lang="fa-IR" sz="66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Meh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05292"/>
            <a:ext cx="7854696" cy="1752600"/>
          </a:xfrm>
        </p:spPr>
        <p:txBody>
          <a:bodyPr>
            <a:normAutofit/>
          </a:bodyPr>
          <a:lstStyle/>
          <a:p>
            <a:r>
              <a:rPr lang="fa-I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ehr" pitchFamily="2" charset="-78"/>
              </a:rPr>
              <a:t>نیاز بشر به وحی و نبوت</a:t>
            </a:r>
            <a:endParaRPr lang="fa-I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Meh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  <a:t>درس بیست و دوم</a:t>
            </a:r>
            <a:b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</a:b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Koodak" pitchFamily="2" charset="-78"/>
              </a:rPr>
              <a:t>ضرورت بعثت انبیا</a:t>
            </a:r>
            <a:endParaRPr lang="fa-IR" sz="4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392FBC-545E-4606-94FB-274273997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F2392FBC-545E-4606-94FB-274273997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08AF3B-5910-4715-BB96-083A41841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A808AF3B-5910-4715-BB96-083A41841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10717C-B322-41E3-9803-05266A4C2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6710717C-B322-41E3-9803-05266A4C2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00C7AC-DB8B-4C76-8ED6-3F7EECC08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4200C7AC-DB8B-4C76-8ED6-3F7EECC08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DCD2F5-0BA7-403F-9ADC-03E65AF36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59DCD2F5-0BA7-403F-9ADC-03E65AF369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262DAD-6FB8-40EB-A0C2-439E74A62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F8262DAD-6FB8-40EB-A0C2-439E74A620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165FCE-F8E7-47E3-BA39-969B9E5C00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EE165FCE-F8E7-47E3-BA39-969B9E5C00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592C1F-0EA6-44D5-8530-129374C74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7E592C1F-0EA6-44D5-8530-129374C74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D94C54-B8E1-4DF9-A1A3-5D7A490BF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FBD94C54-B8E1-4DF9-A1A3-5D7A490BF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13A322-253D-4B38-9D5F-0ADD1159A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C813A322-253D-4B38-9D5F-0ADD1159A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83A3BE-8302-4507-8A32-929A975B4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6F83A3BE-8302-4507-8A32-929A975B4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5A89AD-6FFB-4F33-B5F6-CF8065D49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805A89AD-6FFB-4F33-B5F6-CF8065D49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3EAC89-E3DC-4924-AE9C-2A4B10655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AA3EAC89-E3DC-4924-AE9C-2A4B10655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EEE5B7-CB42-45D6-B72E-A32048DBB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3BEEE5B7-CB42-45D6-B72E-A32048DBB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D9AF68-0993-48FA-A1A9-82EAFBF8A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3BD9AF68-0993-48FA-A1A9-82EAFBF8A2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08FE5D-FC67-4326-AADE-D5FDA5561A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8C08FE5D-FC67-4326-AADE-D5FDA5561A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200CF6-F517-4306-BC79-F212AEB1F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B6200CF6-F517-4306-BC79-F212AEB1F1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BE0CA9-3519-4DC8-AAB4-629EA42B1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3DBE0CA9-3519-4DC8-AAB4-629EA42B1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BEF309-A6CE-47E6-B9CD-00678B38B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graphicEl>
                                              <a:dgm id="{97BEF309-A6CE-47E6-B9CD-00678B38B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B73668-8EC9-48F2-9DA1-0CAE9CD63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50B73668-8EC9-48F2-9DA1-0CAE9CD63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AA65D7-9942-4164-A887-E7EB8C405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">
                                            <p:graphicEl>
                                              <a:dgm id="{3BAA65D7-9942-4164-A887-E7EB8C405B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C3BC97-02A9-4AB2-9B2E-391E706E5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78C3BC97-02A9-4AB2-9B2E-391E706E5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610A08-FB96-4517-A03C-28124400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">
                                            <p:graphicEl>
                                              <a:dgm id="{18610A08-FB96-4517-A03C-28124400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D6F3F0-DB7D-4E86-9B34-AD845E5F3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B6D6F3F0-DB7D-4E86-9B34-AD845E5F3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DA4433-10C1-4868-84A1-063A31BAF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">
                                            <p:graphicEl>
                                              <a:dgm id="{FFDA4433-10C1-4868-84A1-063A31BAFC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7223B0-C423-4CED-BD94-34697DA7C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FA7223B0-C423-4CED-BD94-34697DA7C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  <a:t>درس بیست و دوم</a:t>
            </a:r>
            <a:b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</a:b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Koodak" pitchFamily="2" charset="-78"/>
              </a:rPr>
              <a:t>ضرورت بعثت انبیا</a:t>
            </a:r>
            <a:endParaRPr lang="fa-IR" sz="4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D813E-CBCB-48A8-BD53-F91E1BB15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0FD813E-CBCB-48A8-BD53-F91E1BB15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19EBE4-E5BA-4773-8022-09482D9BE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319EBE4-E5BA-4773-8022-09482D9BE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A15BF-CDD9-4399-B509-A639E4BE1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08A15BF-CDD9-4399-B509-A639E4BE1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ECD253-1CE1-48B4-ABFE-BA87169B5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EECD253-1CE1-48B4-ABFE-BA87169B5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E1C4B9-8217-4DFB-8D84-2606F9D90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DE1C4B9-8217-4DFB-8D84-2606F9D90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20FB3C-3465-47CB-94DD-90AD4FE5C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420FB3C-3465-47CB-94DD-90AD4FE5C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F035EB-46A8-4A59-8A10-F17EDA3F9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9F035EB-46A8-4A59-8A10-F17EDA3F9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285EB4-28DE-4D6C-8E08-C8576A698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7285EB4-28DE-4D6C-8E08-C8576A698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2E7A3A-E63E-4AED-80FC-B79488F32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DE2E7A3A-E63E-4AED-80FC-B79488F322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CAE54E-56B5-4600-9C59-194984940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30CAE54E-56B5-4600-9C59-194984940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F2D2BC-270A-46FA-87AF-2A876A30D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D7F2D2BC-270A-46FA-87AF-2A876A30DB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860273-DBF2-45D3-9BCE-A94C3935D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2860273-DBF2-45D3-9BCE-A94C3935DC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9641B0-CA15-441F-B1CE-78B256CEE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5F9641B0-CA15-441F-B1CE-78B256CEE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9D23A9-D3F4-4CDA-ACB8-4F33295F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309D23A9-D3F4-4CDA-ACB8-4F33295FA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49BB82-6C7C-4981-9F2B-5D9ECE647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D749BB82-6C7C-4981-9F2B-5D9ECE647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9D66D8-587C-461E-AD38-FFD96EA13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6A9D66D8-587C-461E-AD38-FFD96EA13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823706-E227-4036-8F2D-59004AA7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63823706-E227-4036-8F2D-59004AA70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56208-7209-484F-96B5-AEF93725F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D1556208-7209-484F-96B5-AEF93725F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CC1C1D-58ED-48FD-B569-EA3156B0B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D8CC1C1D-58ED-48FD-B569-EA3156B0B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4A41E5-239F-4E72-89E1-C790A5D87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64A41E5-239F-4E72-89E1-C790A5D87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92C71C-0625-432D-BAFA-02164606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1192C71C-0625-432D-BAFA-0216460632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F7AE0A-4858-41DE-8BBC-CFB94D2EA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BCF7AE0A-4858-41DE-8BBC-CFB94D2EA9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13FBC9-55A9-4B39-8C91-56D3DEA0D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E113FBC9-55A9-4B39-8C91-56D3DEA0DC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BF1695-85E7-4379-91B7-35201C031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88BF1695-85E7-4379-91B7-35201C031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29D6D4-110D-482F-AF1F-C2832915B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1129D6D4-110D-482F-AF1F-C2832915B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2CEBC-80C3-4E25-AA24-8567DD5AE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2B32CEBC-80C3-4E25-AA24-8567DD5AE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697FB7-2009-4E07-AFBD-A33C94E59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76697FB7-2009-4E07-AFBD-A33C94E59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9E675-FF93-4609-9551-452801F71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8319E675-FF93-4609-9551-452801F712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A65B10-531D-4A44-8C37-E6D185D0A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12A65B10-531D-4A44-8C37-E6D185D0A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3258C-60D9-4F5C-BB67-9AA3593E5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6CA3258C-60D9-4F5C-BB67-9AA3593E57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0B8831-E65E-463A-86B7-75A4DBDB6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920B8831-E65E-463A-86B7-75A4DBDB6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484EF2-598F-4AAC-8716-2B14A1D10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98484EF2-598F-4AAC-8716-2B14A1D10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C1ADE2-F7CB-4E1C-8BA0-8BACAE8BE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40C1ADE2-F7CB-4E1C-8BA0-8BACAE8BE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8E7DE1-B4E6-46E4-8320-DCE1CA890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">
                                            <p:graphicEl>
                                              <a:dgm id="{C78E7DE1-B4E6-46E4-8320-DCE1CA890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17EED3-5F47-44B0-B78E-F9537E512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">
                                            <p:graphicEl>
                                              <a:dgm id="{4817EED3-5F47-44B0-B78E-F9537E512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BF8A60-DFBF-4E5F-AC68-B7C7069CF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">
                                            <p:graphicEl>
                                              <a:dgm id="{28BF8A60-DFBF-4E5F-AC68-B7C7069CF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1D631-F4F1-4BE3-91E4-8991AAD82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">
                                            <p:graphicEl>
                                              <a:dgm id="{59F1D631-F4F1-4BE3-91E4-8991AAD82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  <a:t>درس بیست و دوم</a:t>
            </a:r>
            <a:b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</a:b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Koodak" pitchFamily="2" charset="-78"/>
              </a:rPr>
              <a:t>ضرورت بعثت انبیا</a:t>
            </a:r>
            <a:endParaRPr lang="fa-IR" sz="4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8DFCF4-ACD5-45B3-8325-449EB422F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58DFCF4-ACD5-45B3-8325-449EB422F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0C9D75-7250-4640-BB2F-4E9F041DA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E0C9D75-7250-4640-BB2F-4E9F041DA0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5E1491-0E73-4808-8C09-AB4787059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15E1491-0E73-4808-8C09-AB47870592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216516-FBCF-41B2-AAF7-D2FAA1C01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2B216516-FBCF-41B2-AAF7-D2FAA1C01E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AB8115-D0F2-4DE5-9A9E-A8B5EA067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8DAB8115-D0F2-4DE5-9A9E-A8B5EA067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E0406-94BE-4675-ABD6-E977BDCB0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DDE0406-94BE-4675-ABD6-E977BDCB0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D2CC34-D136-4A5F-A870-C470C0A83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1D2CC34-D136-4A5F-A870-C470C0A83A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C82CD0-DF91-44C9-9DD1-0FD2233C0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7C82CD0-DF91-44C9-9DD1-0FD2233C0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C28075-874B-4528-A348-FDA368B54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AC28075-874B-4528-A348-FDA368B54A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A361CC-11E3-47D6-81FF-9DE534486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CA361CC-11E3-47D6-81FF-9DE534486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B611F8-E9D9-4B5C-B32F-6F778C407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8B611F8-E9D9-4B5C-B32F-6F778C407D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44448D-6C1D-412F-B4B7-423158B42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E844448D-6C1D-412F-B4B7-423158B42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9ED7C0-C4FB-4AE6-BDAF-19300EA11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A59ED7C0-C4FB-4AE6-BDAF-19300EA11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3408D3-2A7C-4463-BB67-15407C301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13408D3-2A7C-4463-BB67-15407C301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4B1E0A-C844-4334-BAD7-4E4EF55D0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94B1E0A-C844-4334-BAD7-4E4EF55D06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1D3630-5D99-49CF-95E2-D09C94206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961D3630-5D99-49CF-95E2-D09C94206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A5C5D6-479F-44B8-849E-357358C0C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D7A5C5D6-479F-44B8-849E-357358C0C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D4DB59-AC1D-4F7E-A590-098D15F9B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F3D4DB59-AC1D-4F7E-A590-098D15F9BF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32BB3-CC38-467E-87E3-C158B1D9D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16532BB3-CC38-467E-87E3-C158B1D9D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  <a:t>درس بیست و دوم</a:t>
            </a:r>
            <a:b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</a:b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Koodak" pitchFamily="2" charset="-78"/>
              </a:rPr>
              <a:t>نارسائی دانش بشر</a:t>
            </a:r>
            <a:endParaRPr lang="fa-IR" sz="4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Koodak" pitchFamily="2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196872-CBAE-466D-B501-62CD14B0B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73196872-CBAE-466D-B501-62CD14B0BB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56C92D9-FA7B-402F-B177-59F4099D6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A56C92D9-FA7B-402F-B177-59F4099D6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1F6254-E7CF-4012-88B6-E2DD0C696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4F1F6254-E7CF-4012-88B6-E2DD0C696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6B5090-2B68-44BA-A47E-A9D8B0259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CD6B5090-2B68-44BA-A47E-A9D8B0259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0ABF9A-DDD2-46FA-A254-40D685217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dgm id="{360ABF9A-DDD2-46FA-A254-40D685217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A85606C-A121-41B2-81E7-EECA0D902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graphicEl>
                                              <a:dgm id="{4A85606C-A121-41B2-81E7-EECA0D902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D6DB5BA-4746-410E-AE75-E9D1F7046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graphicEl>
                                              <a:dgm id="{4D6DB5BA-4746-410E-AE75-E9D1F7046E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99A19CC-5448-45F4-B7BF-9CEE5BF93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graphicEl>
                                              <a:dgm id="{099A19CC-5448-45F4-B7BF-9CEE5BF93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C9944D1-15DF-4EDF-A9DD-145218595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>
                                            <p:graphicEl>
                                              <a:dgm id="{0C9944D1-15DF-4EDF-A9DD-1452185955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906BAA-A338-45DC-9AE6-79D08C7F7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graphicEl>
                                              <a:dgm id="{1E906BAA-A338-45DC-9AE6-79D08C7F7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9D36DE5-21EC-41C1-8EB6-B60B2D4F9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graphicEl>
                                              <a:dgm id="{09D36DE5-21EC-41C1-8EB6-B60B2D4F90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78C03C7-6B61-4D94-94A5-9350CE372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graphicEl>
                                              <a:dgm id="{978C03C7-6B61-4D94-94A5-9350CE372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871597D-8EEC-43E1-87F3-1967444ED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graphicEl>
                                              <a:dgm id="{A871597D-8EEC-43E1-87F3-1967444ED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C66338E-5A6F-4031-8CB1-41A1E8554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1">
                                            <p:graphicEl>
                                              <a:dgm id="{EC66338E-5A6F-4031-8CB1-41A1E8554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>
                                            <p:graphicEl>
                                              <a:dgm id="{EC66338E-5A6F-4031-8CB1-41A1E8554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2478B2-F056-452D-B938-AF46FE41B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1">
                                            <p:graphicEl>
                                              <a:dgm id="{FF2478B2-F056-452D-B938-AF46FE41B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1">
                                            <p:graphicEl>
                                              <a:dgm id="{FF2478B2-F056-452D-B938-AF46FE41B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F6F55F3-CF3A-4A5E-8F0C-7A93BBAB8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1">
                                            <p:graphicEl>
                                              <a:dgm id="{0F6F55F3-CF3A-4A5E-8F0C-7A93BBAB8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1">
                                            <p:graphicEl>
                                              <a:dgm id="{0F6F55F3-CF3A-4A5E-8F0C-7A93BBAB8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D23A833-0F40-4839-96B5-4FEA92F1F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1">
                                            <p:graphicEl>
                                              <a:dgm id="{4D23A833-0F40-4839-96B5-4FEA92F1F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1">
                                            <p:graphicEl>
                                              <a:dgm id="{4D23A833-0F40-4839-96B5-4FEA92F1F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13EFB6-D20B-4D55-B97E-7185CB3A1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1">
                                            <p:graphicEl>
                                              <a:dgm id="{0413EFB6-D20B-4D55-B97E-7185CB3A1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1">
                                            <p:graphicEl>
                                              <a:dgm id="{0413EFB6-D20B-4D55-B97E-7185CB3A1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8F96CE4-845F-4753-A1FF-E4252D658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1">
                                            <p:graphicEl>
                                              <a:dgm id="{A8F96CE4-845F-4753-A1FF-E4252D658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1">
                                            <p:graphicEl>
                                              <a:dgm id="{A8F96CE4-845F-4753-A1FF-E4252D658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741BD4C-F05A-4D24-BB82-42BB4A6C8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1">
                                            <p:graphicEl>
                                              <a:dgm id="{B741BD4C-F05A-4D24-BB82-42BB4A6C8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1">
                                            <p:graphicEl>
                                              <a:dgm id="{B741BD4C-F05A-4D24-BB82-42BB4A6C8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8627220-A625-4DE4-919E-8EF3402B3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1">
                                            <p:graphicEl>
                                              <a:dgm id="{98627220-A625-4DE4-919E-8EF3402B3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1">
                                            <p:graphicEl>
                                              <a:dgm id="{98627220-A625-4DE4-919E-8EF3402B3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9D81DEA-F29D-4A1A-814C-8B05E64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11">
                                            <p:graphicEl>
                                              <a:dgm id="{09D81DEA-F29D-4A1A-814C-8B05E64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1">
                                            <p:graphicEl>
                                              <a:dgm id="{09D81DEA-F29D-4A1A-814C-8B05E64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5A2195D-B51B-466C-86D0-D3E7A339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1">
                                            <p:graphicEl>
                                              <a:dgm id="{95A2195D-B51B-466C-86D0-D3E7A339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11">
                                            <p:graphicEl>
                                              <a:dgm id="{95A2195D-B51B-466C-86D0-D3E7A3397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63EBF7C-AA56-4249-B25E-F0C8C4CB6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11">
                                            <p:graphicEl>
                                              <a:dgm id="{963EBF7C-AA56-4249-B25E-F0C8C4CB6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11">
                                            <p:graphicEl>
                                              <a:dgm id="{963EBF7C-AA56-4249-B25E-F0C8C4CB6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6275854-DBDF-4D45-8D93-EAA7C650C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1">
                                            <p:graphicEl>
                                              <a:dgm id="{A6275854-DBDF-4D45-8D93-EAA7C650C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11">
                                            <p:graphicEl>
                                              <a:dgm id="{A6275854-DBDF-4D45-8D93-EAA7C650C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08A795A-3F4C-4BCC-94E8-B24FE0724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11">
                                            <p:graphicEl>
                                              <a:dgm id="{F08A795A-3F4C-4BCC-94E8-B24FE0724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11">
                                            <p:graphicEl>
                                              <a:dgm id="{F08A795A-3F4C-4BCC-94E8-B24FE0724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A54CFB4-610A-4008-B325-E8177E5E5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11">
                                            <p:graphicEl>
                                              <a:dgm id="{2A54CFB4-610A-4008-B325-E8177E5E5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11">
                                            <p:graphicEl>
                                              <a:dgm id="{2A54CFB4-610A-4008-B325-E8177E5E5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62E29A4-1F69-4759-8FFA-898353AB1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11">
                                            <p:graphicEl>
                                              <a:dgm id="{562E29A4-1F69-4759-8FFA-898353AB1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11">
                                            <p:graphicEl>
                                              <a:dgm id="{562E29A4-1F69-4759-8FFA-898353AB1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2504EDC-87F3-4966-B986-B3BC7B31A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11">
                                            <p:graphicEl>
                                              <a:dgm id="{12504EDC-87F3-4966-B986-B3BC7B31A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11">
                                            <p:graphicEl>
                                              <a:dgm id="{12504EDC-87F3-4966-B986-B3BC7B31A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18A2470-AFB2-49EE-8359-73B8A7366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11">
                                            <p:graphicEl>
                                              <a:dgm id="{118A2470-AFB2-49EE-8359-73B8A7366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11">
                                            <p:graphicEl>
                                              <a:dgm id="{118A2470-AFB2-49EE-8359-73B8A7366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CF74412-2CC2-4448-A052-205664A74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11">
                                            <p:graphicEl>
                                              <a:dgm id="{4CF74412-2CC2-4448-A052-205664A74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2000" fill="hold"/>
                                        <p:tgtEl>
                                          <p:spTgt spid="11">
                                            <p:graphicEl>
                                              <a:dgm id="{4CF74412-2CC2-4448-A052-205664A74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E43D91-461C-4999-9977-98DF7C583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11">
                                            <p:graphicEl>
                                              <a:dgm id="{9BE43D91-461C-4999-9977-98DF7C583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11">
                                            <p:graphicEl>
                                              <a:dgm id="{9BE43D91-461C-4999-9977-98DF7C583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8932DFB-A149-4784-B787-04B03CDE6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2000" fill="hold"/>
                                        <p:tgtEl>
                                          <p:spTgt spid="11">
                                            <p:graphicEl>
                                              <a:dgm id="{98932DFB-A149-4784-B787-04B03CDE6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11">
                                            <p:graphicEl>
                                              <a:dgm id="{98932DFB-A149-4784-B787-04B03CDE6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98234F7-90E9-4178-A8F7-9C3D2CACB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2000" fill="hold"/>
                                        <p:tgtEl>
                                          <p:spTgt spid="11">
                                            <p:graphicEl>
                                              <a:dgm id="{898234F7-90E9-4178-A8F7-9C3D2CACB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2000" fill="hold"/>
                                        <p:tgtEl>
                                          <p:spTgt spid="11">
                                            <p:graphicEl>
                                              <a:dgm id="{898234F7-90E9-4178-A8F7-9C3D2CACB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1B0CEBC-07FA-4AB2-BA65-F573BA292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2000" fill="hold"/>
                                        <p:tgtEl>
                                          <p:spTgt spid="11">
                                            <p:graphicEl>
                                              <a:dgm id="{11B0CEBC-07FA-4AB2-BA65-F573BA292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2000" fill="hold"/>
                                        <p:tgtEl>
                                          <p:spTgt spid="11">
                                            <p:graphicEl>
                                              <a:dgm id="{11B0CEBC-07FA-4AB2-BA65-F573BA292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BB15638-6760-447B-A314-B4EE6A942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2000" fill="hold"/>
                                        <p:tgtEl>
                                          <p:spTgt spid="11">
                                            <p:graphicEl>
                                              <a:dgm id="{DBB15638-6760-447B-A314-B4EE6A942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2000" fill="hold"/>
                                        <p:tgtEl>
                                          <p:spTgt spid="11">
                                            <p:graphicEl>
                                              <a:dgm id="{DBB15638-6760-447B-A314-B4EE6A942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015778-19AD-40D5-9728-5032A4AC7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2000" fill="hold"/>
                                        <p:tgtEl>
                                          <p:spTgt spid="11">
                                            <p:graphicEl>
                                              <a:dgm id="{E0015778-19AD-40D5-9728-5032A4AC7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11">
                                            <p:graphicEl>
                                              <a:dgm id="{E0015778-19AD-40D5-9728-5032A4AC7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7B6EB3C-B1A1-4409-BC29-5D3318546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2000" fill="hold"/>
                                        <p:tgtEl>
                                          <p:spTgt spid="11">
                                            <p:graphicEl>
                                              <a:dgm id="{B7B6EB3C-B1A1-4409-BC29-5D3318546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2000" fill="hold"/>
                                        <p:tgtEl>
                                          <p:spTgt spid="11">
                                            <p:graphicEl>
                                              <a:dgm id="{B7B6EB3C-B1A1-4409-BC29-5D3318546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05216D5-7A1F-4E9B-839D-F60E1B42C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2000" fill="hold"/>
                                        <p:tgtEl>
                                          <p:spTgt spid="11">
                                            <p:graphicEl>
                                              <a:dgm id="{605216D5-7A1F-4E9B-839D-F60E1B42C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2000" fill="hold"/>
                                        <p:tgtEl>
                                          <p:spTgt spid="11">
                                            <p:graphicEl>
                                              <a:dgm id="{605216D5-7A1F-4E9B-839D-F60E1B42C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E6CF4BD-2855-4C48-BA7E-DE9A78005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2000" fill="hold"/>
                                        <p:tgtEl>
                                          <p:spTgt spid="11">
                                            <p:graphicEl>
                                              <a:dgm id="{EE6CF4BD-2855-4C48-BA7E-DE9A78005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2000" fill="hold"/>
                                        <p:tgtEl>
                                          <p:spTgt spid="11">
                                            <p:graphicEl>
                                              <a:dgm id="{EE6CF4BD-2855-4C48-BA7E-DE9A78005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94B707A-0F4F-44B9-A939-41C986757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2000" fill="hold"/>
                                        <p:tgtEl>
                                          <p:spTgt spid="11">
                                            <p:graphicEl>
                                              <a:dgm id="{B94B707A-0F4F-44B9-A939-41C986757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11">
                                            <p:graphicEl>
                                              <a:dgm id="{B94B707A-0F4F-44B9-A939-41C986757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A46C121-78A4-4DD8-BB85-1265D8EA3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2000" fill="hold"/>
                                        <p:tgtEl>
                                          <p:spTgt spid="11">
                                            <p:graphicEl>
                                              <a:dgm id="{2A46C121-78A4-4DD8-BB85-1265D8EA3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2000" fill="hold"/>
                                        <p:tgtEl>
                                          <p:spTgt spid="11">
                                            <p:graphicEl>
                                              <a:dgm id="{2A46C121-78A4-4DD8-BB85-1265D8EA3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12F6B9-B880-4A23-A0AF-7B0E81DBE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2000" fill="hold"/>
                                        <p:tgtEl>
                                          <p:spTgt spid="11">
                                            <p:graphicEl>
                                              <a:dgm id="{4112F6B9-B880-4A23-A0AF-7B0E81DBE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2000" fill="hold"/>
                                        <p:tgtEl>
                                          <p:spTgt spid="11">
                                            <p:graphicEl>
                                              <a:dgm id="{4112F6B9-B880-4A23-A0AF-7B0E81DBE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25A1E34-3357-4C48-BEDE-04BFDF445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2000" fill="hold"/>
                                        <p:tgtEl>
                                          <p:spTgt spid="11">
                                            <p:graphicEl>
                                              <a:dgm id="{725A1E34-3357-4C48-BEDE-04BFDF445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2000" fill="hold"/>
                                        <p:tgtEl>
                                          <p:spTgt spid="11">
                                            <p:graphicEl>
                                              <a:dgm id="{725A1E34-3357-4C48-BEDE-04BFDF445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4B52DD9-7878-4768-BA35-11AA73627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2000" fill="hold"/>
                                        <p:tgtEl>
                                          <p:spTgt spid="11">
                                            <p:graphicEl>
                                              <a:dgm id="{34B52DD9-7878-4768-BA35-11AA73627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2000" fill="hold"/>
                                        <p:tgtEl>
                                          <p:spTgt spid="11">
                                            <p:graphicEl>
                                              <a:dgm id="{34B52DD9-7878-4768-BA35-11AA73627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DE65871-D884-40B8-9FCB-6F3FC0B9F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2000" fill="hold"/>
                                        <p:tgtEl>
                                          <p:spTgt spid="11">
                                            <p:graphicEl>
                                              <a:dgm id="{FDE65871-D884-40B8-9FCB-6F3FC0B9F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2000" fill="hold"/>
                                        <p:tgtEl>
                                          <p:spTgt spid="11">
                                            <p:graphicEl>
                                              <a:dgm id="{FDE65871-D884-40B8-9FCB-6F3FC0B9F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0BDDC4A-0F91-42AA-B7BE-41C36123C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2000" fill="hold"/>
                                        <p:tgtEl>
                                          <p:spTgt spid="11">
                                            <p:graphicEl>
                                              <a:dgm id="{D0BDDC4A-0F91-42AA-B7BE-41C36123C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2000" fill="hold"/>
                                        <p:tgtEl>
                                          <p:spTgt spid="11">
                                            <p:graphicEl>
                                              <a:dgm id="{D0BDDC4A-0F91-42AA-B7BE-41C36123C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17ADBB7-8C6D-440B-A5BA-42EB55A4A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2000" fill="hold"/>
                                        <p:tgtEl>
                                          <p:spTgt spid="11">
                                            <p:graphicEl>
                                              <a:dgm id="{117ADBB7-8C6D-440B-A5BA-42EB55A4A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2000" fill="hold"/>
                                        <p:tgtEl>
                                          <p:spTgt spid="11">
                                            <p:graphicEl>
                                              <a:dgm id="{117ADBB7-8C6D-440B-A5BA-42EB55A4A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DB53198-E393-4E08-8CCF-7CA721B7E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2000" fill="hold"/>
                                        <p:tgtEl>
                                          <p:spTgt spid="11">
                                            <p:graphicEl>
                                              <a:dgm id="{EDB53198-E393-4E08-8CCF-7CA721B7E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2000" fill="hold"/>
                                        <p:tgtEl>
                                          <p:spTgt spid="11">
                                            <p:graphicEl>
                                              <a:dgm id="{EDB53198-E393-4E08-8CCF-7CA721B7E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49E0A6-62A9-49FD-A60F-6C92D9453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2000" fill="hold"/>
                                        <p:tgtEl>
                                          <p:spTgt spid="11">
                                            <p:graphicEl>
                                              <a:dgm id="{2549E0A6-62A9-49FD-A60F-6C92D9453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2000" fill="hold"/>
                                        <p:tgtEl>
                                          <p:spTgt spid="11">
                                            <p:graphicEl>
                                              <a:dgm id="{2549E0A6-62A9-49FD-A60F-6C92D9453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5272493-F84F-4355-85AE-FC77C746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2000" fill="hold"/>
                                        <p:tgtEl>
                                          <p:spTgt spid="11">
                                            <p:graphicEl>
                                              <a:dgm id="{65272493-F84F-4355-85AE-FC77C746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2000" fill="hold"/>
                                        <p:tgtEl>
                                          <p:spTgt spid="11">
                                            <p:graphicEl>
                                              <a:dgm id="{65272493-F84F-4355-85AE-FC77C7460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67C7DB0-8D23-4241-B377-D7E1C68AD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2000" fill="hold"/>
                                        <p:tgtEl>
                                          <p:spTgt spid="11">
                                            <p:graphicEl>
                                              <a:dgm id="{367C7DB0-8D23-4241-B377-D7E1C68AD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2000" fill="hold"/>
                                        <p:tgtEl>
                                          <p:spTgt spid="11">
                                            <p:graphicEl>
                                              <a:dgm id="{367C7DB0-8D23-4241-B377-D7E1C68AD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0915233-FBDA-4A71-BF48-24FCE93AB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2000" fill="hold"/>
                                        <p:tgtEl>
                                          <p:spTgt spid="11">
                                            <p:graphicEl>
                                              <a:dgm id="{F0915233-FBDA-4A71-BF48-24FCE93AB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2000" fill="hold"/>
                                        <p:tgtEl>
                                          <p:spTgt spid="11">
                                            <p:graphicEl>
                                              <a:dgm id="{F0915233-FBDA-4A71-BF48-24FCE93AB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CB4F4A6-92B1-4FFF-ADB9-3A270B41E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2000" fill="hold"/>
                                        <p:tgtEl>
                                          <p:spTgt spid="11">
                                            <p:graphicEl>
                                              <a:dgm id="{DCB4F4A6-92B1-4FFF-ADB9-3A270B41E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2000" fill="hold"/>
                                        <p:tgtEl>
                                          <p:spTgt spid="11">
                                            <p:graphicEl>
                                              <a:dgm id="{DCB4F4A6-92B1-4FFF-ADB9-3A270B41E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CE93BDF-BB12-4635-A811-BA25F6B2D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2000" fill="hold"/>
                                        <p:tgtEl>
                                          <p:spTgt spid="11">
                                            <p:graphicEl>
                                              <a:dgm id="{FCE93BDF-BB12-4635-A811-BA25F6B2D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2000" fill="hold"/>
                                        <p:tgtEl>
                                          <p:spTgt spid="11">
                                            <p:graphicEl>
                                              <a:dgm id="{FCE93BDF-BB12-4635-A811-BA25F6B2D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C2C7636-261E-4BFE-9536-A8EE76EBC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2000" fill="hold"/>
                                        <p:tgtEl>
                                          <p:spTgt spid="11">
                                            <p:graphicEl>
                                              <a:dgm id="{DC2C7636-261E-4BFE-9536-A8EE76EBC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2000" fill="hold"/>
                                        <p:tgtEl>
                                          <p:spTgt spid="11">
                                            <p:graphicEl>
                                              <a:dgm id="{DC2C7636-261E-4BFE-9536-A8EE76EBC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00F0496-7100-4C3B-A8C2-D3D1F041A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2000" fill="hold"/>
                                        <p:tgtEl>
                                          <p:spTgt spid="11">
                                            <p:graphicEl>
                                              <a:dgm id="{C00F0496-7100-4C3B-A8C2-D3D1F041A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2000" fill="hold"/>
                                        <p:tgtEl>
                                          <p:spTgt spid="11">
                                            <p:graphicEl>
                                              <a:dgm id="{C00F0496-7100-4C3B-A8C2-D3D1F041A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6EAA44B-D600-4161-9D71-D0B04623E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2000" fill="hold"/>
                                        <p:tgtEl>
                                          <p:spTgt spid="11">
                                            <p:graphicEl>
                                              <a:dgm id="{96EAA44B-D600-4161-9D71-D0B04623E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2000" fill="hold"/>
                                        <p:tgtEl>
                                          <p:spTgt spid="11">
                                            <p:graphicEl>
                                              <a:dgm id="{96EAA44B-D600-4161-9D71-D0B04623E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21337B4-3F91-4D06-AE77-20519A6C0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2000" fill="hold"/>
                                        <p:tgtEl>
                                          <p:spTgt spid="11">
                                            <p:graphicEl>
                                              <a:dgm id="{721337B4-3F91-4D06-AE77-20519A6C0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2000" fill="hold"/>
                                        <p:tgtEl>
                                          <p:spTgt spid="11">
                                            <p:graphicEl>
                                              <a:dgm id="{721337B4-3F91-4D06-AE77-20519A6C0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F6D761F-9E2F-4EC1-86C4-8857839CF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2000" fill="hold"/>
                                        <p:tgtEl>
                                          <p:spTgt spid="11">
                                            <p:graphicEl>
                                              <a:dgm id="{7F6D761F-9E2F-4EC1-86C4-8857839CF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2000" fill="hold"/>
                                        <p:tgtEl>
                                          <p:spTgt spid="11">
                                            <p:graphicEl>
                                              <a:dgm id="{7F6D761F-9E2F-4EC1-86C4-8857839CF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Graphic spid="11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  <a:t>درس بیست و دوم</a:t>
            </a:r>
            <a:b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</a:b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Koodak" pitchFamily="2" charset="-78"/>
              </a:rPr>
              <a:t>فواید بعثت انبیا</a:t>
            </a:r>
            <a:endParaRPr lang="fa-IR" sz="4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BB43BB-CAF4-4343-BDB6-D0C0556A4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DBB43BB-CAF4-4343-BDB6-D0C0556A4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0762D2-E7C1-4088-A442-751E8FC53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480762D2-E7C1-4088-A442-751E8FC535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0C6876-6983-47E3-AAB6-FFF0292B4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AD0C6876-6983-47E3-AAB6-FFF0292B46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F6AAD-310F-4A05-9A7A-E3AA035F9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6A2F6AAD-310F-4A05-9A7A-E3AA035F9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848B15-A610-4903-B69E-4DF22D8D1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31848B15-A610-4903-B69E-4DF22D8D1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F30424-C2BF-4915-A45D-D8DF39570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0AF30424-C2BF-4915-A45D-D8DF39570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3BE20D-B257-42A7-AAA6-95A78E926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913BE20D-B257-42A7-AAA6-95A78E926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2AB92B-B852-4FF5-89A8-2A20DC54E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322AB92B-B852-4FF5-89A8-2A20DC54E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933C98-93D9-462C-9C94-08C9D9200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9B933C98-93D9-462C-9C94-08C9D9200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FDAE0A-6351-4402-9243-0505300FF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9AFDAE0A-6351-4402-9243-0505300FF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6328BD-7A2E-434E-9752-0A0B72F65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196328BD-7A2E-434E-9752-0A0B72F65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BD845-81DE-49E8-BEF8-D02101874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5ECBD845-81DE-49E8-BEF8-D02101874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9F4453-9660-4A10-B064-ED8AB2A2D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189F4453-9660-4A10-B064-ED8AB2A2D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2CECEE-7B63-4027-9DCD-D40838FE7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392CECEE-7B63-4027-9DCD-D40838FE7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4A4A3B-56AD-4999-8586-E97608105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5A4A4A3B-56AD-4999-8586-E97608105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  <a:t>درس بیست و دوم</a:t>
            </a:r>
            <a:br>
              <a:rPr lang="fa-IR" sz="4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Koodak" pitchFamily="2" charset="-78"/>
              </a:rPr>
            </a:br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Koodak" pitchFamily="2" charset="-78"/>
              </a:rPr>
              <a:t>فواید بعثت انبیا</a:t>
            </a:r>
            <a:endParaRPr lang="fa-IR" sz="4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5BFE2F-0668-45B1-AC00-A0548D241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A5BFE2F-0668-45B1-AC00-A0548D241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A400EB-98E7-4244-B829-D3A01F0C6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BA400EB-98E7-4244-B829-D3A01F0C64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304CBC-A36F-48BD-9EF7-F5D7EFE2F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C304CBC-A36F-48BD-9EF7-F5D7EFE2F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8832D3-D267-4FF1-A8D3-4F6E7C9EB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B78832D3-D267-4FF1-A8D3-4F6E7C9EB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43D523-6043-4ABC-BE7F-9027516CC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A043D523-6043-4ABC-BE7F-9027516CC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92C9D8-B7D7-4708-A1C8-8848F1662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0492C9D8-B7D7-4708-A1C8-8848F1662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A43014-4166-41D7-89CE-DA763DD82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10A43014-4166-41D7-89CE-DA763DD82C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C65F97-793C-4F8C-9CE9-A899A2A57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E1C65F97-793C-4F8C-9CE9-A899A2A57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BF4597-755A-4974-B7CB-1BB84458B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6EBF4597-755A-4974-B7CB-1BB84458B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ECC4AA-3BE7-4A74-982F-780B92B69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0FECC4AA-3BE7-4A74-982F-780B92B69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FEA64D-EEBB-40D8-B3A1-C224EB30C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9DFEA64D-EEBB-40D8-B3A1-C224EB30C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1B8DB4-1960-4949-B3BD-1C5D194DA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9C1B8DB4-1960-4949-B3BD-1C5D194DA9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81A6DA-E632-42D3-AC8A-94829C4A0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2681A6DA-E632-42D3-AC8A-94829C4A0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DC1EC0-EA1C-4892-872F-19D2CC138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F3DC1EC0-EA1C-4892-872F-19D2CC138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6FF0F0-9990-420D-A4C1-0061D52DB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876FF0F0-9990-420D-A4C1-0061D52DB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15A01B-7B1F-4B22-9596-C4AB0F56F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A615A01B-7B1F-4B22-9596-C4AB0F56FB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B49E64-79ED-4249-9246-C75A0AD5A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4AB49E64-79ED-4249-9246-C75A0AD5A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5B4231-0057-4759-B64C-17DB694E7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575B4231-0057-4759-B64C-17DB694E7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3585AE-BC4F-481B-94BC-B6A259764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F13585AE-BC4F-481B-94BC-B6A259764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284579-D1CC-43FF-8613-DB50EBBC0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E5284579-D1CC-43FF-8613-DB50EBBC0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0332BE-6171-4B5A-BC53-5FA7D97D6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>
                                            <p:graphicEl>
                                              <a:dgm id="{9C0332BE-6171-4B5A-BC53-5FA7D97D6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D195C0-D2DB-4969-93CA-65A97E3C1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35D195C0-D2DB-4969-93CA-65A97E3C1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CA2F81-BFC4-405E-B087-6EC9632AA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">
                                            <p:graphicEl>
                                              <a:dgm id="{6ECA2F81-BFC4-405E-B087-6EC9632AA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A1DBEB-FCC6-4AA7-8AE5-CCCE9E8C2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0BA1DBEB-FCC6-4AA7-8AE5-CCCE9E8C2E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D461BC-44B1-4B45-9F1F-73AADB0A1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">
                                            <p:graphicEl>
                                              <a:dgm id="{D9D461BC-44B1-4B45-9F1F-73AADB0A1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62C885-2B56-4ECE-A610-5D4C693DBF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4862C885-2B56-4ECE-A610-5D4C693DBF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1E69AB-0798-41EF-BC77-09F310D0B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">
                                            <p:graphicEl>
                                              <a:dgm id="{BD1E69AB-0798-41EF-BC77-09F310D0B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788307-FA34-4AD0-BB04-901DD99BF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">
                                            <p:graphicEl>
                                              <a:dgm id="{76788307-FA34-4AD0-BB04-901DD99BF9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18F4FF-7606-4778-8A56-6FD9F84F3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">
                                            <p:graphicEl>
                                              <a:dgm id="{7618F4FF-7606-4778-8A56-6FD9F84F30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A413BD-EA57-4089-B2B4-8A8D015F9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">
                                            <p:graphicEl>
                                              <a:dgm id="{66A413BD-EA57-4089-B2B4-8A8D015F9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DEE2F6-176E-47FD-96DD-43E1871E5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">
                                            <p:graphicEl>
                                              <a:dgm id="{D5DEE2F6-176E-47FD-96DD-43E1871E55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46D049-9137-479C-A0B1-C0EFDA4D9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">
                                            <p:graphicEl>
                                              <a:dgm id="{B246D049-9137-479C-A0B1-C0EFDA4D96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C4CE6C-1F9E-4C4B-817B-5BBB899F5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">
                                            <p:graphicEl>
                                              <a:dgm id="{55C4CE6C-1F9E-4C4B-817B-5BBB899F54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CA4795-683A-4477-B4D4-BB996DEF8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">
                                            <p:graphicEl>
                                              <a:dgm id="{8DCA4795-683A-4477-B4D4-BB996DEF8C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39A602-FBBA-483C-8DC4-8D0F2AFB9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">
                                            <p:graphicEl>
                                              <a:dgm id="{8F39A602-FBBA-483C-8DC4-8D0F2AFB95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07353C-5E5F-446A-BC45-8DDBBB231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">
                                            <p:graphicEl>
                                              <a:dgm id="{B907353C-5E5F-446A-BC45-8DDBBB231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4CBCBB-A697-4059-8F2F-E84746FD3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">
                                            <p:graphicEl>
                                              <a:dgm id="{BF4CBCBB-A697-4059-8F2F-E84746FD32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DBE439-D43E-4F86-B93A-350FCD9E2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6">
                                            <p:graphicEl>
                                              <a:dgm id="{48DBE439-D43E-4F86-B93A-350FCD9E2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773</Words>
  <Application>Microsoft Office PowerPoint</Application>
  <PresentationFormat>On-screen Show (4:3)</PresentationFormat>
  <Paragraphs>110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درس بیست و دوم</vt:lpstr>
      <vt:lpstr>درس بیست و دوم ضرورت بعثت انبیا</vt:lpstr>
      <vt:lpstr>درس بیست و دوم ضرورت بعثت انبیا</vt:lpstr>
      <vt:lpstr>درس بیست و دوم ضرورت بعثت انبیا</vt:lpstr>
      <vt:lpstr>درس بیست و دوم نارسائی دانش بشر</vt:lpstr>
      <vt:lpstr>درس بیست و دوم فواید بعثت انبیا</vt:lpstr>
      <vt:lpstr>درس بیست و دوم فواید بعثت انبیا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بیست و دوم</dc:title>
  <dc:creator>mahdi</dc:creator>
  <cp:lastModifiedBy>mahdi</cp:lastModifiedBy>
  <cp:revision>19</cp:revision>
  <dcterms:created xsi:type="dcterms:W3CDTF">2012-01-08T18:22:18Z</dcterms:created>
  <dcterms:modified xsi:type="dcterms:W3CDTF">2012-01-09T19:49:08Z</dcterms:modified>
</cp:coreProperties>
</file>