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1EA1B1-FB95-4255-81E0-4E3F71821DF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A2524B6D-7A71-4281-BF8E-82771E968A16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اصول سه گانه ادیان آسمانی مهمترین پرسش های فراروی بشر را پاسخ می دهند</a:t>
          </a:r>
          <a:endParaRPr lang="fa-IR" sz="16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2EDA76FB-D8D9-41C8-9983-F4B6CD8A7843}" type="parTrans" cxnId="{2F7764DB-1A61-4DFB-AAB0-DC949A5C4280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A736FA1D-8388-4ADA-8AE8-0066C63E7A7C}" type="sibTrans" cxnId="{2F7764DB-1A61-4DFB-AAB0-DC949A5C4280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AF214DA0-48DA-4AA6-B5D7-DAE62A57A5E8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توحید</a:t>
          </a:r>
          <a:endParaRPr lang="fa-IR" sz="16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C829576E-EC46-49D3-ACB9-5C205CA441FE}" type="parTrans" cxnId="{E08C446D-7C58-4323-AA93-A5D2F452933B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85698C58-AE0A-4B89-953C-BFFC3C5BF10A}" type="sibTrans" cxnId="{E08C446D-7C58-4323-AA93-A5D2F452933B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49457A4F-C61D-46CE-8AA6-ECCB0CD50032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هستی و تدبیر جهان از کیست؟</a:t>
          </a:r>
          <a:endParaRPr lang="fa-IR" sz="16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98E68C53-A9F5-4B49-AA3E-7573049DD5AF}" type="parTrans" cxnId="{5827BEE0-C95E-4424-8CD3-393B5FFF5894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7588BA1F-131B-48EA-A9ED-1AA93C6286F4}" type="sibTrans" cxnId="{5827BEE0-C95E-4424-8CD3-393B5FFF5894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7D5E6A75-B6CF-44D9-A040-E97E007CFFE2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معاد</a:t>
          </a:r>
          <a:endParaRPr lang="fa-IR" sz="16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A6B6D6AE-7B7F-4FD6-9269-0E6CDF1C517A}" type="parTrans" cxnId="{3122F69D-D5FF-40F3-B386-8E023FCB1071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2800ECEB-94A2-46D4-A1D4-9CAFE53B28F1}" type="sibTrans" cxnId="{3122F69D-D5FF-40F3-B386-8E023FCB1071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C6529B91-4D93-4E71-8B86-0D4935FE3710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سرانجام انسان چه می شود؟</a:t>
          </a:r>
          <a:endParaRPr lang="fa-IR" sz="16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8C418218-51F4-4F9A-A85B-6386E65428DE}" type="parTrans" cxnId="{1CD853D5-B3D9-4E3B-BF6D-C062E671E668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7FD327EC-C0F7-4429-967B-F20F1ED9680D}" type="sibTrans" cxnId="{1CD853D5-B3D9-4E3B-BF6D-C062E671E668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5A4B7160-E22B-4084-959F-1CBC42478CEA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نبوت</a:t>
          </a:r>
          <a:endParaRPr lang="fa-IR" sz="16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251CD1F9-0B24-4C14-B32D-EE8E594537F3}" type="parTrans" cxnId="{2D4F83E4-B121-450E-9AA0-305E98718D15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601393DA-33E0-4B70-987C-6DE32F0AA205}" type="sibTrans" cxnId="{2D4F83E4-B121-450E-9AA0-305E98718D15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3A60FC23-B86E-4C46-BBA7-55EF76A412D1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راه شناخت صحیح برای یافتن مسیر سعادت کدام است؟</a:t>
          </a:r>
          <a:endParaRPr lang="fa-IR" sz="16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6B68940F-5656-437E-8F18-9F99073B8897}" type="parTrans" cxnId="{505AE881-BA4C-4673-B131-5E38E220E1C5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E3C46ABF-5943-4D04-9836-BFFC431461E5}" type="sibTrans" cxnId="{505AE881-BA4C-4673-B131-5E38E220E1C5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FD34A394-8D75-4F44-91CD-09DE10B1D5B0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روش بحث در اصول دین</a:t>
          </a:r>
          <a:endParaRPr lang="fa-IR" sz="16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C12B44FB-F7B8-4471-AA29-606C01A5F747}" type="parTrans" cxnId="{EB5AA15C-0423-447D-86C4-B052AEE73E66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70FBCF06-0230-454A-B6A6-1D25A0F0D064}" type="sibTrans" cxnId="{EB5AA15C-0423-447D-86C4-B052AEE73E66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7D7473BA-374F-4DAD-B560-4DDFA6D57C37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توحید</a:t>
          </a:r>
          <a:endParaRPr lang="fa-IR" sz="16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04E7016C-A03E-41FE-8B7D-8C411FAF57A5}" type="parTrans" cxnId="{1167C8D8-A852-4E64-A72C-8362B965E7A7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990B8417-182D-4CA1-897C-9418121E6042}" type="sibTrans" cxnId="{1167C8D8-A852-4E64-A72C-8362B965E7A7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250D3445-1BB4-491B-89FF-D60CA20F60F3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اصل توحید</a:t>
          </a:r>
          <a:endParaRPr lang="fa-IR" sz="16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B6D365E7-9419-43A9-9BE7-163ACDFE67D3}" type="parTrans" cxnId="{F8457A06-969E-4073-ABD5-641DFB652853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17E261C4-81EC-4112-B854-45B49A4B07B2}" type="sibTrans" cxnId="{F8457A06-969E-4073-ABD5-641DFB652853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1A10AA2E-9709-4F9D-9951-DD8E31D4A03A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به وسیله استدلال عقلی</a:t>
          </a:r>
          <a:endParaRPr lang="fa-IR" sz="16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9605D651-438E-4712-B9D3-ECC0B0BE06F0}" type="parTrans" cxnId="{6BBA70A4-F90A-443E-A440-68CAA2779507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18B84115-306E-4D68-9645-732FC738FA18}" type="sibTrans" cxnId="{6BBA70A4-F90A-443E-A440-68CAA2779507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1444524C-7E0F-45CF-97C2-6E757479E1C1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تفاصیل توحید</a:t>
          </a:r>
          <a:endParaRPr lang="fa-IR" sz="16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58AF3133-6632-4482-8D57-CD49175FDE8B}" type="parTrans" cxnId="{8D23A910-1D7B-4523-951B-E05006507F88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C57508BD-4684-4D7B-ABC6-8FA3D8E42F0D}" type="sibTrans" cxnId="{8D23A910-1D7B-4523-951B-E05006507F88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F166B5CC-F447-40A0-8F87-146642762B4B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به وسله استدلال تعبدی نیز ممکن است</a:t>
          </a:r>
          <a:endParaRPr lang="fa-IR" sz="16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4FE6C081-23B7-4E15-8C47-9F0A2881908B}" type="parTrans" cxnId="{D77EFE03-2DF1-4221-8DF2-875ECF2A96AE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D08964A2-14B8-420D-95AB-DE7EE7CF9491}" type="sibTrans" cxnId="{D77EFE03-2DF1-4221-8DF2-875ECF2A96AE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270298CE-9F72-4AAD-89D1-3E8D20F158CE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نبوت </a:t>
          </a:r>
          <a:endParaRPr lang="fa-IR" sz="16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7D4ED089-EE1D-4CD1-9D89-C1DF94B42C11}" type="parTrans" cxnId="{3F500FC6-B59A-44FA-A5D5-A32FCF38B636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3A6E1C53-4D35-4367-8C65-8184BE485298}" type="sibTrans" cxnId="{3F500FC6-B59A-44FA-A5D5-A32FCF38B636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84F651F0-E498-43D4-BD6D-FDA5E965A65D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اصل نبوت</a:t>
          </a:r>
          <a:endParaRPr lang="fa-IR" sz="16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00DA886A-BA28-435D-92B7-E01D2A91E3E8}" type="parTrans" cxnId="{71032C36-0279-47F5-8E41-B8E71F591CD5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00FB5DD1-AC6E-4404-90AE-34CAA19FCEDF}" type="sibTrans" cxnId="{71032C36-0279-47F5-8E41-B8E71F591CD5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7EF3C75D-EB50-4C7A-93BA-165895F9A65E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به وسیله استدلال عقلی</a:t>
          </a:r>
          <a:endParaRPr lang="fa-IR" sz="16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EC862594-D422-4877-9686-6F8EB33DA207}" type="parTrans" cxnId="{E126B829-9BB5-4AFC-9DCA-8FCBA5AB4CE6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AD5613A6-C28D-4C6C-9E7D-C2E01B065492}" type="sibTrans" cxnId="{E126B829-9BB5-4AFC-9DCA-8FCBA5AB4CE6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92D5B09D-EE12-4E08-B11C-D534D5D1C0C9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زیرا استناد به سخنان نبی متوقف بر اثبات نبوت است</a:t>
          </a:r>
          <a:endParaRPr lang="fa-IR" sz="16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94ECDB93-D1FA-43CE-B57B-D147EEF551C2}" type="parTrans" cxnId="{337D95FF-708A-4EE2-B363-CACED808D0E1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423E2DD9-1CDA-42A8-9369-6460BCA45964}" type="sibTrans" cxnId="{337D95FF-708A-4EE2-B363-CACED808D0E1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B8A2338F-E9BB-4091-ACD2-0F3B69F29CCF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تفاصیل نبوت</a:t>
          </a:r>
          <a:endParaRPr lang="fa-IR" sz="16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EA473B10-A360-43E4-A3F1-B0FD0B5821CC}" type="parTrans" cxnId="{795FC58D-2C67-409E-B71B-DED0A7EFD445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50B4B0AD-DB9D-4519-93DB-503031697C08}" type="sibTrans" cxnId="{795FC58D-2C67-409E-B71B-DED0A7EFD445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18296326-707B-4C1A-A965-3F7ECC99ECEB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به وسیله استدلال تعبدی</a:t>
          </a:r>
          <a:endParaRPr lang="fa-IR" sz="16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D2EC11D0-7D9F-4265-A3DB-2102D699CC64}" type="parTrans" cxnId="{F3797B56-BF30-43A5-88C4-D4FFAF838C14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06536CD7-2514-4DB3-A71E-B0E760A1E459}" type="sibTrans" cxnId="{F3797B56-BF30-43A5-88C4-D4FFAF838C14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BF77DF09-A1B4-4903-8D4A-DA39BFDB60DE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معاد</a:t>
          </a:r>
          <a:endParaRPr lang="fa-IR" sz="16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866F781C-3AE3-4C3A-A395-76F635D030EA}" type="parTrans" cxnId="{9C968831-C6B1-4590-9E82-76D7D05F6880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1C73FD4C-FD5E-4D9D-A645-C2167F266D96}" type="sibTrans" cxnId="{9C968831-C6B1-4590-9E82-76D7D05F6880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496D8C9A-AC2E-4B6C-9346-97FBD45365EC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اصل معاد</a:t>
          </a:r>
          <a:endParaRPr lang="fa-IR" sz="16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17D61A66-A469-49FA-9DC0-D568516767A1}" type="parTrans" cxnId="{F05D5129-4050-4DDE-AE5B-4B67DC2DB307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B83B4875-6A07-4595-A4D5-D1B54281E5A4}" type="sibTrans" cxnId="{F05D5129-4050-4DDE-AE5B-4B67DC2DB307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6F31CE55-DCAF-443B-94EE-B437A167F972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به وسیله استدلال عقلی و تعبدی</a:t>
          </a:r>
          <a:endParaRPr lang="fa-IR" sz="16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4D444B28-A1B3-48EC-99B2-493756EDB299}" type="parTrans" cxnId="{7F7E4960-5037-4BBC-B75D-F1B612E7B8C8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795BC38D-90B9-4F34-8893-106C23AC6BA8}" type="sibTrans" cxnId="{7F7E4960-5037-4BBC-B75D-F1B612E7B8C8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6EFC6FE8-E930-4B40-B4CA-D68167DBB967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تفاصیل آن</a:t>
          </a:r>
          <a:endParaRPr lang="fa-IR" sz="16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1498B057-1014-4D3F-B112-63A06CB8323D}" type="parTrans" cxnId="{D44886FE-CE07-4D3B-A453-4A95A757B030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F226BFEC-8126-431E-AFCB-0FD2C4EE5B12}" type="sibTrans" cxnId="{D44886FE-CE07-4D3B-A453-4A95A757B030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27B37A5A-516F-488A-A78D-9508EB0CD5B5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به وسیله استدلال تعبدی</a:t>
          </a:r>
          <a:endParaRPr lang="fa-IR" sz="16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78631338-14ED-4AF4-B7A4-006DC4EA0BD4}" type="parTrans" cxnId="{68695F9E-06BF-4688-82E0-456BC4ACF79E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812CA5A4-21A4-4683-A74C-B986B19D0416}" type="sibTrans" cxnId="{68695F9E-06BF-4688-82E0-456BC4ACF79E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FBBB27BB-0224-49E4-8A97-8DC428E970EA}" type="pres">
      <dgm:prSet presAssocID="{8E1EA1B1-FB95-4255-81E0-4E3F71821DF7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B5284F39-51A1-4A54-A4E5-4AAFDE605491}" type="pres">
      <dgm:prSet presAssocID="{A2524B6D-7A71-4281-BF8E-82771E968A16}" presName="root1" presStyleCnt="0"/>
      <dgm:spPr/>
    </dgm:pt>
    <dgm:pt modelId="{B039717E-A1EA-4227-B343-0298FC4AB352}" type="pres">
      <dgm:prSet presAssocID="{A2524B6D-7A71-4281-BF8E-82771E968A16}" presName="LevelOneTextNode" presStyleLbl="node0" presStyleIdx="0" presStyleCnt="2" custScaleX="205992" custScaleY="18622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254370E-466F-436C-A1CC-5643290CC6B4}" type="pres">
      <dgm:prSet presAssocID="{A2524B6D-7A71-4281-BF8E-82771E968A16}" presName="level2hierChild" presStyleCnt="0"/>
      <dgm:spPr/>
    </dgm:pt>
    <dgm:pt modelId="{31900854-5E8E-4B9B-A742-7DC7D48D0654}" type="pres">
      <dgm:prSet presAssocID="{C829576E-EC46-49D3-ACB9-5C205CA441FE}" presName="conn2-1" presStyleLbl="parChTrans1D2" presStyleIdx="0" presStyleCnt="6"/>
      <dgm:spPr/>
      <dgm:t>
        <a:bodyPr/>
        <a:lstStyle/>
        <a:p>
          <a:pPr rtl="1"/>
          <a:endParaRPr lang="fa-IR"/>
        </a:p>
      </dgm:t>
    </dgm:pt>
    <dgm:pt modelId="{FE0E3E91-1F82-4BED-8FF1-93C42A7DFAF9}" type="pres">
      <dgm:prSet presAssocID="{C829576E-EC46-49D3-ACB9-5C205CA441FE}" presName="connTx" presStyleLbl="parChTrans1D2" presStyleIdx="0" presStyleCnt="6"/>
      <dgm:spPr/>
      <dgm:t>
        <a:bodyPr/>
        <a:lstStyle/>
        <a:p>
          <a:pPr rtl="1"/>
          <a:endParaRPr lang="fa-IR"/>
        </a:p>
      </dgm:t>
    </dgm:pt>
    <dgm:pt modelId="{05C66DA3-953C-47C7-8BAE-5BA43FECCB16}" type="pres">
      <dgm:prSet presAssocID="{AF214DA0-48DA-4AA6-B5D7-DAE62A57A5E8}" presName="root2" presStyleCnt="0"/>
      <dgm:spPr/>
    </dgm:pt>
    <dgm:pt modelId="{570ECC3C-B0BD-4AB7-9D39-53C04E882F07}" type="pres">
      <dgm:prSet presAssocID="{AF214DA0-48DA-4AA6-B5D7-DAE62A57A5E8}" presName="LevelTwoTextNode" presStyleLbl="node2" presStyleIdx="0" presStyleCnt="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263E53A-7844-4CAA-BC66-7BDCCBEF266E}" type="pres">
      <dgm:prSet presAssocID="{AF214DA0-48DA-4AA6-B5D7-DAE62A57A5E8}" presName="level3hierChild" presStyleCnt="0"/>
      <dgm:spPr/>
    </dgm:pt>
    <dgm:pt modelId="{E52B09E9-E98D-41B8-8B30-2101E4A0819D}" type="pres">
      <dgm:prSet presAssocID="{98E68C53-A9F5-4B49-AA3E-7573049DD5AF}" presName="conn2-1" presStyleLbl="parChTrans1D3" presStyleIdx="0" presStyleCnt="9"/>
      <dgm:spPr/>
      <dgm:t>
        <a:bodyPr/>
        <a:lstStyle/>
        <a:p>
          <a:pPr rtl="1"/>
          <a:endParaRPr lang="fa-IR"/>
        </a:p>
      </dgm:t>
    </dgm:pt>
    <dgm:pt modelId="{6C44A557-7BB3-4F31-8FB8-273942F46AED}" type="pres">
      <dgm:prSet presAssocID="{98E68C53-A9F5-4B49-AA3E-7573049DD5AF}" presName="connTx" presStyleLbl="parChTrans1D3" presStyleIdx="0" presStyleCnt="9"/>
      <dgm:spPr/>
      <dgm:t>
        <a:bodyPr/>
        <a:lstStyle/>
        <a:p>
          <a:pPr rtl="1"/>
          <a:endParaRPr lang="fa-IR"/>
        </a:p>
      </dgm:t>
    </dgm:pt>
    <dgm:pt modelId="{2BE25265-2A83-4D04-94FE-23B7DD959647}" type="pres">
      <dgm:prSet presAssocID="{49457A4F-C61D-46CE-8AA6-ECCB0CD50032}" presName="root2" presStyleCnt="0"/>
      <dgm:spPr/>
    </dgm:pt>
    <dgm:pt modelId="{4F559055-643F-4403-97F5-A2B974EA0D48}" type="pres">
      <dgm:prSet presAssocID="{49457A4F-C61D-46CE-8AA6-ECCB0CD50032}" presName="LevelTwoTextNode" presStyleLbl="node3" presStyleIdx="0" presStyleCnt="9" custScaleX="39010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39D6792-D45F-45B8-8A3E-E16FFCB4AC6A}" type="pres">
      <dgm:prSet presAssocID="{49457A4F-C61D-46CE-8AA6-ECCB0CD50032}" presName="level3hierChild" presStyleCnt="0"/>
      <dgm:spPr/>
    </dgm:pt>
    <dgm:pt modelId="{4C5157E7-9227-4D1C-B9B8-9173CDC5E48F}" type="pres">
      <dgm:prSet presAssocID="{A6B6D6AE-7B7F-4FD6-9269-0E6CDF1C517A}" presName="conn2-1" presStyleLbl="parChTrans1D2" presStyleIdx="1" presStyleCnt="6"/>
      <dgm:spPr/>
      <dgm:t>
        <a:bodyPr/>
        <a:lstStyle/>
        <a:p>
          <a:pPr rtl="1"/>
          <a:endParaRPr lang="fa-IR"/>
        </a:p>
      </dgm:t>
    </dgm:pt>
    <dgm:pt modelId="{430FF577-CECE-4BE7-8829-80AA618D6D97}" type="pres">
      <dgm:prSet presAssocID="{A6B6D6AE-7B7F-4FD6-9269-0E6CDF1C517A}" presName="connTx" presStyleLbl="parChTrans1D2" presStyleIdx="1" presStyleCnt="6"/>
      <dgm:spPr/>
      <dgm:t>
        <a:bodyPr/>
        <a:lstStyle/>
        <a:p>
          <a:pPr rtl="1"/>
          <a:endParaRPr lang="fa-IR"/>
        </a:p>
      </dgm:t>
    </dgm:pt>
    <dgm:pt modelId="{FC8276FD-46D2-498C-B730-D7A3029EEAF4}" type="pres">
      <dgm:prSet presAssocID="{7D5E6A75-B6CF-44D9-A040-E97E007CFFE2}" presName="root2" presStyleCnt="0"/>
      <dgm:spPr/>
    </dgm:pt>
    <dgm:pt modelId="{5A7AB713-7959-4940-84CC-C5AAC075D05B}" type="pres">
      <dgm:prSet presAssocID="{7D5E6A75-B6CF-44D9-A040-E97E007CFFE2}" presName="LevelTwoTextNode" presStyleLbl="node2" presStyleIdx="1" presStyleCnt="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19DD8F9-6153-436A-9130-4D94C3D92347}" type="pres">
      <dgm:prSet presAssocID="{7D5E6A75-B6CF-44D9-A040-E97E007CFFE2}" presName="level3hierChild" presStyleCnt="0"/>
      <dgm:spPr/>
    </dgm:pt>
    <dgm:pt modelId="{89E0F5AF-6959-475B-9562-D119B1A33829}" type="pres">
      <dgm:prSet presAssocID="{8C418218-51F4-4F9A-A85B-6386E65428DE}" presName="conn2-1" presStyleLbl="parChTrans1D3" presStyleIdx="1" presStyleCnt="9"/>
      <dgm:spPr/>
      <dgm:t>
        <a:bodyPr/>
        <a:lstStyle/>
        <a:p>
          <a:pPr rtl="1"/>
          <a:endParaRPr lang="fa-IR"/>
        </a:p>
      </dgm:t>
    </dgm:pt>
    <dgm:pt modelId="{FB8378BD-EA21-42E7-95EA-3B7301122CB9}" type="pres">
      <dgm:prSet presAssocID="{8C418218-51F4-4F9A-A85B-6386E65428DE}" presName="connTx" presStyleLbl="parChTrans1D3" presStyleIdx="1" presStyleCnt="9"/>
      <dgm:spPr/>
      <dgm:t>
        <a:bodyPr/>
        <a:lstStyle/>
        <a:p>
          <a:pPr rtl="1"/>
          <a:endParaRPr lang="fa-IR"/>
        </a:p>
      </dgm:t>
    </dgm:pt>
    <dgm:pt modelId="{1BF8E093-931B-4009-B948-BC5DAF0A19DB}" type="pres">
      <dgm:prSet presAssocID="{C6529B91-4D93-4E71-8B86-0D4935FE3710}" presName="root2" presStyleCnt="0"/>
      <dgm:spPr/>
    </dgm:pt>
    <dgm:pt modelId="{1E331CD2-09D6-42A6-B8BF-DADE7D351C33}" type="pres">
      <dgm:prSet presAssocID="{C6529B91-4D93-4E71-8B86-0D4935FE3710}" presName="LevelTwoTextNode" presStyleLbl="node3" presStyleIdx="1" presStyleCnt="9" custScaleX="39010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088BE2F-6104-4C42-8DC6-11299BF06973}" type="pres">
      <dgm:prSet presAssocID="{C6529B91-4D93-4E71-8B86-0D4935FE3710}" presName="level3hierChild" presStyleCnt="0"/>
      <dgm:spPr/>
    </dgm:pt>
    <dgm:pt modelId="{BFD771B4-DF7F-46DA-A38B-239192CF6662}" type="pres">
      <dgm:prSet presAssocID="{251CD1F9-0B24-4C14-B32D-EE8E594537F3}" presName="conn2-1" presStyleLbl="parChTrans1D2" presStyleIdx="2" presStyleCnt="6"/>
      <dgm:spPr/>
      <dgm:t>
        <a:bodyPr/>
        <a:lstStyle/>
        <a:p>
          <a:pPr rtl="1"/>
          <a:endParaRPr lang="fa-IR"/>
        </a:p>
      </dgm:t>
    </dgm:pt>
    <dgm:pt modelId="{2F9DF33D-4D6F-4DE7-B87E-27BD0C957A98}" type="pres">
      <dgm:prSet presAssocID="{251CD1F9-0B24-4C14-B32D-EE8E594537F3}" presName="connTx" presStyleLbl="parChTrans1D2" presStyleIdx="2" presStyleCnt="6"/>
      <dgm:spPr/>
      <dgm:t>
        <a:bodyPr/>
        <a:lstStyle/>
        <a:p>
          <a:pPr rtl="1"/>
          <a:endParaRPr lang="fa-IR"/>
        </a:p>
      </dgm:t>
    </dgm:pt>
    <dgm:pt modelId="{294E2ED3-8C39-4992-B8C3-876D95C1DE2B}" type="pres">
      <dgm:prSet presAssocID="{5A4B7160-E22B-4084-959F-1CBC42478CEA}" presName="root2" presStyleCnt="0"/>
      <dgm:spPr/>
    </dgm:pt>
    <dgm:pt modelId="{E460A37A-5B86-466D-B88C-74BD11BA085C}" type="pres">
      <dgm:prSet presAssocID="{5A4B7160-E22B-4084-959F-1CBC42478CEA}" presName="LevelTwoTextNode" presStyleLbl="node2" presStyleIdx="2" presStyleCnt="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AC24BE7-641B-4051-858D-BD011407E4AA}" type="pres">
      <dgm:prSet presAssocID="{5A4B7160-E22B-4084-959F-1CBC42478CEA}" presName="level3hierChild" presStyleCnt="0"/>
      <dgm:spPr/>
    </dgm:pt>
    <dgm:pt modelId="{F71779BE-26B0-490B-AF99-F7E8F8D3527B}" type="pres">
      <dgm:prSet presAssocID="{6B68940F-5656-437E-8F18-9F99073B8897}" presName="conn2-1" presStyleLbl="parChTrans1D3" presStyleIdx="2" presStyleCnt="9"/>
      <dgm:spPr/>
      <dgm:t>
        <a:bodyPr/>
        <a:lstStyle/>
        <a:p>
          <a:pPr rtl="1"/>
          <a:endParaRPr lang="fa-IR"/>
        </a:p>
      </dgm:t>
    </dgm:pt>
    <dgm:pt modelId="{654A636E-74CB-4A41-98EA-74A4F725D499}" type="pres">
      <dgm:prSet presAssocID="{6B68940F-5656-437E-8F18-9F99073B8897}" presName="connTx" presStyleLbl="parChTrans1D3" presStyleIdx="2" presStyleCnt="9"/>
      <dgm:spPr/>
      <dgm:t>
        <a:bodyPr/>
        <a:lstStyle/>
        <a:p>
          <a:pPr rtl="1"/>
          <a:endParaRPr lang="fa-IR"/>
        </a:p>
      </dgm:t>
    </dgm:pt>
    <dgm:pt modelId="{23B7D632-E40F-4ACC-8154-BBD6BE3F1F20}" type="pres">
      <dgm:prSet presAssocID="{3A60FC23-B86E-4C46-BBA7-55EF76A412D1}" presName="root2" presStyleCnt="0"/>
      <dgm:spPr/>
    </dgm:pt>
    <dgm:pt modelId="{328AD3B9-B279-45D3-8414-1C86224CF142}" type="pres">
      <dgm:prSet presAssocID="{3A60FC23-B86E-4C46-BBA7-55EF76A412D1}" presName="LevelTwoTextNode" presStyleLbl="node3" presStyleIdx="2" presStyleCnt="9" custScaleX="39010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7FABFD2-3FAB-46AE-A0FC-F657C9C84B2D}" type="pres">
      <dgm:prSet presAssocID="{3A60FC23-B86E-4C46-BBA7-55EF76A412D1}" presName="level3hierChild" presStyleCnt="0"/>
      <dgm:spPr/>
    </dgm:pt>
    <dgm:pt modelId="{1772CCDC-74A9-49E1-96BC-C0EAF3C9EAFB}" type="pres">
      <dgm:prSet presAssocID="{FD34A394-8D75-4F44-91CD-09DE10B1D5B0}" presName="root1" presStyleCnt="0"/>
      <dgm:spPr/>
    </dgm:pt>
    <dgm:pt modelId="{709058D7-C24D-41C6-8478-91C72DBFC902}" type="pres">
      <dgm:prSet presAssocID="{FD34A394-8D75-4F44-91CD-09DE10B1D5B0}" presName="LevelOneTextNode" presStyleLbl="node0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0D36FDA-49AD-430A-8F96-D59FC8345A18}" type="pres">
      <dgm:prSet presAssocID="{FD34A394-8D75-4F44-91CD-09DE10B1D5B0}" presName="level2hierChild" presStyleCnt="0"/>
      <dgm:spPr/>
    </dgm:pt>
    <dgm:pt modelId="{C2C2EEEA-76E8-40B6-9B31-63B1BBF8B67E}" type="pres">
      <dgm:prSet presAssocID="{04E7016C-A03E-41FE-8B7D-8C411FAF57A5}" presName="conn2-1" presStyleLbl="parChTrans1D2" presStyleIdx="3" presStyleCnt="6"/>
      <dgm:spPr/>
      <dgm:t>
        <a:bodyPr/>
        <a:lstStyle/>
        <a:p>
          <a:pPr rtl="1"/>
          <a:endParaRPr lang="fa-IR"/>
        </a:p>
      </dgm:t>
    </dgm:pt>
    <dgm:pt modelId="{2FBAD675-2D1B-4CA0-96F6-8207AE2DBE3B}" type="pres">
      <dgm:prSet presAssocID="{04E7016C-A03E-41FE-8B7D-8C411FAF57A5}" presName="connTx" presStyleLbl="parChTrans1D2" presStyleIdx="3" presStyleCnt="6"/>
      <dgm:spPr/>
      <dgm:t>
        <a:bodyPr/>
        <a:lstStyle/>
        <a:p>
          <a:pPr rtl="1"/>
          <a:endParaRPr lang="fa-IR"/>
        </a:p>
      </dgm:t>
    </dgm:pt>
    <dgm:pt modelId="{DCCF1FB3-1141-43BE-BE2E-67EDBC921BA6}" type="pres">
      <dgm:prSet presAssocID="{7D7473BA-374F-4DAD-B560-4DDFA6D57C37}" presName="root2" presStyleCnt="0"/>
      <dgm:spPr/>
    </dgm:pt>
    <dgm:pt modelId="{4241F12D-BEDE-4675-93B7-1531293504CE}" type="pres">
      <dgm:prSet presAssocID="{7D7473BA-374F-4DAD-B560-4DDFA6D57C37}" presName="LevelTwoTextNode" presStyleLbl="node2" presStyleIdx="3" presStyleCnt="6" custScaleX="6931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40A4087-E869-45D7-AB26-FAE7F7CD483C}" type="pres">
      <dgm:prSet presAssocID="{7D7473BA-374F-4DAD-B560-4DDFA6D57C37}" presName="level3hierChild" presStyleCnt="0"/>
      <dgm:spPr/>
    </dgm:pt>
    <dgm:pt modelId="{B7F4BE18-75D8-4D27-9B1F-BD4709A65DD4}" type="pres">
      <dgm:prSet presAssocID="{B6D365E7-9419-43A9-9BE7-163ACDFE67D3}" presName="conn2-1" presStyleLbl="parChTrans1D3" presStyleIdx="3" presStyleCnt="9"/>
      <dgm:spPr/>
      <dgm:t>
        <a:bodyPr/>
        <a:lstStyle/>
        <a:p>
          <a:pPr rtl="1"/>
          <a:endParaRPr lang="fa-IR"/>
        </a:p>
      </dgm:t>
    </dgm:pt>
    <dgm:pt modelId="{00C96395-CFCD-4EF7-BCFB-A3CEE65AD947}" type="pres">
      <dgm:prSet presAssocID="{B6D365E7-9419-43A9-9BE7-163ACDFE67D3}" presName="connTx" presStyleLbl="parChTrans1D3" presStyleIdx="3" presStyleCnt="9"/>
      <dgm:spPr/>
      <dgm:t>
        <a:bodyPr/>
        <a:lstStyle/>
        <a:p>
          <a:pPr rtl="1"/>
          <a:endParaRPr lang="fa-IR"/>
        </a:p>
      </dgm:t>
    </dgm:pt>
    <dgm:pt modelId="{56CA1DAB-0099-47EA-A6C8-9A158B92F802}" type="pres">
      <dgm:prSet presAssocID="{250D3445-1BB4-491B-89FF-D60CA20F60F3}" presName="root2" presStyleCnt="0"/>
      <dgm:spPr/>
    </dgm:pt>
    <dgm:pt modelId="{CEEE35C8-FE2D-4CC1-8C03-BC60417BF743}" type="pres">
      <dgm:prSet presAssocID="{250D3445-1BB4-491B-89FF-D60CA20F60F3}" presName="LevelTwoTextNode" presStyleLbl="node3" presStyleIdx="3" presStyleCnt="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F14F59D-999A-4206-B134-1227B3E370DE}" type="pres">
      <dgm:prSet presAssocID="{250D3445-1BB4-491B-89FF-D60CA20F60F3}" presName="level3hierChild" presStyleCnt="0"/>
      <dgm:spPr/>
    </dgm:pt>
    <dgm:pt modelId="{0C286BC1-AE42-45D2-B28D-E4FB298FFF0B}" type="pres">
      <dgm:prSet presAssocID="{9605D651-438E-4712-B9D3-ECC0B0BE06F0}" presName="conn2-1" presStyleLbl="parChTrans1D4" presStyleIdx="0" presStyleCnt="7"/>
      <dgm:spPr/>
      <dgm:t>
        <a:bodyPr/>
        <a:lstStyle/>
        <a:p>
          <a:pPr rtl="1"/>
          <a:endParaRPr lang="fa-IR"/>
        </a:p>
      </dgm:t>
    </dgm:pt>
    <dgm:pt modelId="{33DA2363-0EA4-4858-BDDA-436B1B0C3515}" type="pres">
      <dgm:prSet presAssocID="{9605D651-438E-4712-B9D3-ECC0B0BE06F0}" presName="connTx" presStyleLbl="parChTrans1D4" presStyleIdx="0" presStyleCnt="7"/>
      <dgm:spPr/>
      <dgm:t>
        <a:bodyPr/>
        <a:lstStyle/>
        <a:p>
          <a:pPr rtl="1"/>
          <a:endParaRPr lang="fa-IR"/>
        </a:p>
      </dgm:t>
    </dgm:pt>
    <dgm:pt modelId="{59820657-40D6-4A81-AA8E-4FCA7E251496}" type="pres">
      <dgm:prSet presAssocID="{1A10AA2E-9709-4F9D-9951-DD8E31D4A03A}" presName="root2" presStyleCnt="0"/>
      <dgm:spPr/>
    </dgm:pt>
    <dgm:pt modelId="{5C2A86FC-AE3D-4AF3-A9C2-D21C8870A749}" type="pres">
      <dgm:prSet presAssocID="{1A10AA2E-9709-4F9D-9951-DD8E31D4A03A}" presName="LevelTwoTextNode" presStyleLbl="node4" presStyleIdx="0" presStyleCnt="7" custScaleX="26338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73A1502-7AB1-46AA-8B97-785347B9CB8A}" type="pres">
      <dgm:prSet presAssocID="{1A10AA2E-9709-4F9D-9951-DD8E31D4A03A}" presName="level3hierChild" presStyleCnt="0"/>
      <dgm:spPr/>
    </dgm:pt>
    <dgm:pt modelId="{A47BB98E-2EFB-40CF-A568-6CF5E1CC9ABA}" type="pres">
      <dgm:prSet presAssocID="{58AF3133-6632-4482-8D57-CD49175FDE8B}" presName="conn2-1" presStyleLbl="parChTrans1D3" presStyleIdx="4" presStyleCnt="9"/>
      <dgm:spPr/>
      <dgm:t>
        <a:bodyPr/>
        <a:lstStyle/>
        <a:p>
          <a:pPr rtl="1"/>
          <a:endParaRPr lang="fa-IR"/>
        </a:p>
      </dgm:t>
    </dgm:pt>
    <dgm:pt modelId="{05F3A3C6-70D9-47E1-BDC6-8966BC3EBC87}" type="pres">
      <dgm:prSet presAssocID="{58AF3133-6632-4482-8D57-CD49175FDE8B}" presName="connTx" presStyleLbl="parChTrans1D3" presStyleIdx="4" presStyleCnt="9"/>
      <dgm:spPr/>
      <dgm:t>
        <a:bodyPr/>
        <a:lstStyle/>
        <a:p>
          <a:pPr rtl="1"/>
          <a:endParaRPr lang="fa-IR"/>
        </a:p>
      </dgm:t>
    </dgm:pt>
    <dgm:pt modelId="{AB61E7CB-CCFA-4D11-9650-2B99F54AB59B}" type="pres">
      <dgm:prSet presAssocID="{1444524C-7E0F-45CF-97C2-6E757479E1C1}" presName="root2" presStyleCnt="0"/>
      <dgm:spPr/>
    </dgm:pt>
    <dgm:pt modelId="{523CA2F8-7B53-4DCC-B267-E733358C3827}" type="pres">
      <dgm:prSet presAssocID="{1444524C-7E0F-45CF-97C2-6E757479E1C1}" presName="LevelTwoTextNode" presStyleLbl="node3" presStyleIdx="4" presStyleCnt="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34E7DFA-6FD2-4C55-8416-88808E4FE422}" type="pres">
      <dgm:prSet presAssocID="{1444524C-7E0F-45CF-97C2-6E757479E1C1}" presName="level3hierChild" presStyleCnt="0"/>
      <dgm:spPr/>
    </dgm:pt>
    <dgm:pt modelId="{7C20A71A-5D08-4725-8D5D-D6ABAB1C7A5A}" type="pres">
      <dgm:prSet presAssocID="{4FE6C081-23B7-4E15-8C47-9F0A2881908B}" presName="conn2-1" presStyleLbl="parChTrans1D4" presStyleIdx="1" presStyleCnt="7"/>
      <dgm:spPr/>
      <dgm:t>
        <a:bodyPr/>
        <a:lstStyle/>
        <a:p>
          <a:pPr rtl="1"/>
          <a:endParaRPr lang="fa-IR"/>
        </a:p>
      </dgm:t>
    </dgm:pt>
    <dgm:pt modelId="{02AB156D-296C-4F5F-A446-1F3E9483606B}" type="pres">
      <dgm:prSet presAssocID="{4FE6C081-23B7-4E15-8C47-9F0A2881908B}" presName="connTx" presStyleLbl="parChTrans1D4" presStyleIdx="1" presStyleCnt="7"/>
      <dgm:spPr/>
      <dgm:t>
        <a:bodyPr/>
        <a:lstStyle/>
        <a:p>
          <a:pPr rtl="1"/>
          <a:endParaRPr lang="fa-IR"/>
        </a:p>
      </dgm:t>
    </dgm:pt>
    <dgm:pt modelId="{24E0D95D-76FC-4133-9A4C-62841352B74C}" type="pres">
      <dgm:prSet presAssocID="{F166B5CC-F447-40A0-8F87-146642762B4B}" presName="root2" presStyleCnt="0"/>
      <dgm:spPr/>
    </dgm:pt>
    <dgm:pt modelId="{A1C4827E-0B3E-41A3-A143-BEAEB608D71E}" type="pres">
      <dgm:prSet presAssocID="{F166B5CC-F447-40A0-8F87-146642762B4B}" presName="LevelTwoTextNode" presStyleLbl="node4" presStyleIdx="1" presStyleCnt="7" custScaleX="26338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361DB06-28B8-4D68-9E2A-7ABB4B15377E}" type="pres">
      <dgm:prSet presAssocID="{F166B5CC-F447-40A0-8F87-146642762B4B}" presName="level3hierChild" presStyleCnt="0"/>
      <dgm:spPr/>
    </dgm:pt>
    <dgm:pt modelId="{C0864DB6-1F62-4CA4-AA55-D92D44CAE777}" type="pres">
      <dgm:prSet presAssocID="{7D4ED089-EE1D-4CD1-9D89-C1DF94B42C11}" presName="conn2-1" presStyleLbl="parChTrans1D2" presStyleIdx="4" presStyleCnt="6"/>
      <dgm:spPr/>
      <dgm:t>
        <a:bodyPr/>
        <a:lstStyle/>
        <a:p>
          <a:pPr rtl="1"/>
          <a:endParaRPr lang="fa-IR"/>
        </a:p>
      </dgm:t>
    </dgm:pt>
    <dgm:pt modelId="{CC80F68F-A8A9-400E-AA5C-3F0DEA03F2FE}" type="pres">
      <dgm:prSet presAssocID="{7D4ED089-EE1D-4CD1-9D89-C1DF94B42C11}" presName="connTx" presStyleLbl="parChTrans1D2" presStyleIdx="4" presStyleCnt="6"/>
      <dgm:spPr/>
      <dgm:t>
        <a:bodyPr/>
        <a:lstStyle/>
        <a:p>
          <a:pPr rtl="1"/>
          <a:endParaRPr lang="fa-IR"/>
        </a:p>
      </dgm:t>
    </dgm:pt>
    <dgm:pt modelId="{A8902BF1-1DD2-4733-B436-5E3A169247A2}" type="pres">
      <dgm:prSet presAssocID="{270298CE-9F72-4AAD-89D1-3E8D20F158CE}" presName="root2" presStyleCnt="0"/>
      <dgm:spPr/>
    </dgm:pt>
    <dgm:pt modelId="{274D25FB-4DE4-42BF-ADF9-F294BE606349}" type="pres">
      <dgm:prSet presAssocID="{270298CE-9F72-4AAD-89D1-3E8D20F158CE}" presName="LevelTwoTextNode" presStyleLbl="node2" presStyleIdx="4" presStyleCnt="6" custScaleX="6931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2D422DF-DCDC-4820-A027-D0C266DE115D}" type="pres">
      <dgm:prSet presAssocID="{270298CE-9F72-4AAD-89D1-3E8D20F158CE}" presName="level3hierChild" presStyleCnt="0"/>
      <dgm:spPr/>
    </dgm:pt>
    <dgm:pt modelId="{38B9F312-B281-4B25-B822-58BF080D88F6}" type="pres">
      <dgm:prSet presAssocID="{00DA886A-BA28-435D-92B7-E01D2A91E3E8}" presName="conn2-1" presStyleLbl="parChTrans1D3" presStyleIdx="5" presStyleCnt="9"/>
      <dgm:spPr/>
      <dgm:t>
        <a:bodyPr/>
        <a:lstStyle/>
        <a:p>
          <a:pPr rtl="1"/>
          <a:endParaRPr lang="fa-IR"/>
        </a:p>
      </dgm:t>
    </dgm:pt>
    <dgm:pt modelId="{79028E28-CD86-4067-8535-39B654053ADE}" type="pres">
      <dgm:prSet presAssocID="{00DA886A-BA28-435D-92B7-E01D2A91E3E8}" presName="connTx" presStyleLbl="parChTrans1D3" presStyleIdx="5" presStyleCnt="9"/>
      <dgm:spPr/>
      <dgm:t>
        <a:bodyPr/>
        <a:lstStyle/>
        <a:p>
          <a:pPr rtl="1"/>
          <a:endParaRPr lang="fa-IR"/>
        </a:p>
      </dgm:t>
    </dgm:pt>
    <dgm:pt modelId="{808544EF-A274-4D46-9801-1AD02E825CC4}" type="pres">
      <dgm:prSet presAssocID="{84F651F0-E498-43D4-BD6D-FDA5E965A65D}" presName="root2" presStyleCnt="0"/>
      <dgm:spPr/>
    </dgm:pt>
    <dgm:pt modelId="{227ECC61-DBF4-4169-921D-D1FE21B1B062}" type="pres">
      <dgm:prSet presAssocID="{84F651F0-E498-43D4-BD6D-FDA5E965A65D}" presName="LevelTwoTextNode" presStyleLbl="node3" presStyleIdx="5" presStyleCnt="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DD868F5-ACEC-4D21-9941-A8CA580D32D7}" type="pres">
      <dgm:prSet presAssocID="{84F651F0-E498-43D4-BD6D-FDA5E965A65D}" presName="level3hierChild" presStyleCnt="0"/>
      <dgm:spPr/>
    </dgm:pt>
    <dgm:pt modelId="{6FF7EC98-1695-41EF-AD3D-4E3C8CF91538}" type="pres">
      <dgm:prSet presAssocID="{EC862594-D422-4877-9686-6F8EB33DA207}" presName="conn2-1" presStyleLbl="parChTrans1D4" presStyleIdx="2" presStyleCnt="7"/>
      <dgm:spPr/>
      <dgm:t>
        <a:bodyPr/>
        <a:lstStyle/>
        <a:p>
          <a:pPr rtl="1"/>
          <a:endParaRPr lang="fa-IR"/>
        </a:p>
      </dgm:t>
    </dgm:pt>
    <dgm:pt modelId="{1DD71A58-CB63-4778-BDCE-19E832C7E5DF}" type="pres">
      <dgm:prSet presAssocID="{EC862594-D422-4877-9686-6F8EB33DA207}" presName="connTx" presStyleLbl="parChTrans1D4" presStyleIdx="2" presStyleCnt="7"/>
      <dgm:spPr/>
      <dgm:t>
        <a:bodyPr/>
        <a:lstStyle/>
        <a:p>
          <a:pPr rtl="1"/>
          <a:endParaRPr lang="fa-IR"/>
        </a:p>
      </dgm:t>
    </dgm:pt>
    <dgm:pt modelId="{BDD68205-AE53-4800-994C-AD79F03E879D}" type="pres">
      <dgm:prSet presAssocID="{7EF3C75D-EB50-4C7A-93BA-165895F9A65E}" presName="root2" presStyleCnt="0"/>
      <dgm:spPr/>
    </dgm:pt>
    <dgm:pt modelId="{F7094326-70E1-4793-8E36-5DD51833F417}" type="pres">
      <dgm:prSet presAssocID="{7EF3C75D-EB50-4C7A-93BA-165895F9A65E}" presName="LevelTwoTextNode" presStyleLbl="node4" presStyleIdx="2" presStyleCnt="7" custScaleX="26338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6F6AEC2-A410-4BA9-A70E-BB56250A095C}" type="pres">
      <dgm:prSet presAssocID="{7EF3C75D-EB50-4C7A-93BA-165895F9A65E}" presName="level3hierChild" presStyleCnt="0"/>
      <dgm:spPr/>
    </dgm:pt>
    <dgm:pt modelId="{A7B5F0CE-3820-4265-AAFE-A0BDACE31E88}" type="pres">
      <dgm:prSet presAssocID="{94ECDB93-D1FA-43CE-B57B-D147EEF551C2}" presName="conn2-1" presStyleLbl="parChTrans1D4" presStyleIdx="3" presStyleCnt="7"/>
      <dgm:spPr/>
      <dgm:t>
        <a:bodyPr/>
        <a:lstStyle/>
        <a:p>
          <a:pPr rtl="1"/>
          <a:endParaRPr lang="fa-IR"/>
        </a:p>
      </dgm:t>
    </dgm:pt>
    <dgm:pt modelId="{2A349746-582D-409C-80B0-BD31200BDEE3}" type="pres">
      <dgm:prSet presAssocID="{94ECDB93-D1FA-43CE-B57B-D147EEF551C2}" presName="connTx" presStyleLbl="parChTrans1D4" presStyleIdx="3" presStyleCnt="7"/>
      <dgm:spPr/>
      <dgm:t>
        <a:bodyPr/>
        <a:lstStyle/>
        <a:p>
          <a:pPr rtl="1"/>
          <a:endParaRPr lang="fa-IR"/>
        </a:p>
      </dgm:t>
    </dgm:pt>
    <dgm:pt modelId="{B496C1D3-F135-45B8-AED5-EA9219D6E6F8}" type="pres">
      <dgm:prSet presAssocID="{92D5B09D-EE12-4E08-B11C-D534D5D1C0C9}" presName="root2" presStyleCnt="0"/>
      <dgm:spPr/>
    </dgm:pt>
    <dgm:pt modelId="{64790F34-AEB2-497A-A1BA-5481DB2990F3}" type="pres">
      <dgm:prSet presAssocID="{92D5B09D-EE12-4E08-B11C-D534D5D1C0C9}" presName="LevelTwoTextNode" presStyleLbl="node4" presStyleIdx="3" presStyleCnt="7" custScaleX="137851" custScaleY="19209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4905D60-EE1C-4981-9637-6C77F32E9398}" type="pres">
      <dgm:prSet presAssocID="{92D5B09D-EE12-4E08-B11C-D534D5D1C0C9}" presName="level3hierChild" presStyleCnt="0"/>
      <dgm:spPr/>
    </dgm:pt>
    <dgm:pt modelId="{1ABA79D3-5794-4EBF-9821-422D7F5558D7}" type="pres">
      <dgm:prSet presAssocID="{EA473B10-A360-43E4-A3F1-B0FD0B5821CC}" presName="conn2-1" presStyleLbl="parChTrans1D3" presStyleIdx="6" presStyleCnt="9"/>
      <dgm:spPr/>
      <dgm:t>
        <a:bodyPr/>
        <a:lstStyle/>
        <a:p>
          <a:pPr rtl="1"/>
          <a:endParaRPr lang="fa-IR"/>
        </a:p>
      </dgm:t>
    </dgm:pt>
    <dgm:pt modelId="{FD777D8E-B4A2-4B10-B80A-27D158D7F836}" type="pres">
      <dgm:prSet presAssocID="{EA473B10-A360-43E4-A3F1-B0FD0B5821CC}" presName="connTx" presStyleLbl="parChTrans1D3" presStyleIdx="6" presStyleCnt="9"/>
      <dgm:spPr/>
      <dgm:t>
        <a:bodyPr/>
        <a:lstStyle/>
        <a:p>
          <a:pPr rtl="1"/>
          <a:endParaRPr lang="fa-IR"/>
        </a:p>
      </dgm:t>
    </dgm:pt>
    <dgm:pt modelId="{9926EE97-9037-4DEE-BDFA-5B464A2E1CD5}" type="pres">
      <dgm:prSet presAssocID="{B8A2338F-E9BB-4091-ACD2-0F3B69F29CCF}" presName="root2" presStyleCnt="0"/>
      <dgm:spPr/>
    </dgm:pt>
    <dgm:pt modelId="{AE78F484-5122-4F9E-B20E-AF6FA8A6837B}" type="pres">
      <dgm:prSet presAssocID="{B8A2338F-E9BB-4091-ACD2-0F3B69F29CCF}" presName="LevelTwoTextNode" presStyleLbl="node3" presStyleIdx="6" presStyleCnt="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1AEF3E0-19B2-4C19-8240-071F240265BB}" type="pres">
      <dgm:prSet presAssocID="{B8A2338F-E9BB-4091-ACD2-0F3B69F29CCF}" presName="level3hierChild" presStyleCnt="0"/>
      <dgm:spPr/>
    </dgm:pt>
    <dgm:pt modelId="{BF17CC48-1013-4A06-B00C-E4A68E8EC1DE}" type="pres">
      <dgm:prSet presAssocID="{D2EC11D0-7D9F-4265-A3DB-2102D699CC64}" presName="conn2-1" presStyleLbl="parChTrans1D4" presStyleIdx="4" presStyleCnt="7"/>
      <dgm:spPr/>
      <dgm:t>
        <a:bodyPr/>
        <a:lstStyle/>
        <a:p>
          <a:pPr rtl="1"/>
          <a:endParaRPr lang="fa-IR"/>
        </a:p>
      </dgm:t>
    </dgm:pt>
    <dgm:pt modelId="{114FCEC6-168B-4230-87E2-DBEF811903FE}" type="pres">
      <dgm:prSet presAssocID="{D2EC11D0-7D9F-4265-A3DB-2102D699CC64}" presName="connTx" presStyleLbl="parChTrans1D4" presStyleIdx="4" presStyleCnt="7"/>
      <dgm:spPr/>
      <dgm:t>
        <a:bodyPr/>
        <a:lstStyle/>
        <a:p>
          <a:pPr rtl="1"/>
          <a:endParaRPr lang="fa-IR"/>
        </a:p>
      </dgm:t>
    </dgm:pt>
    <dgm:pt modelId="{DF179A0F-AD80-47FF-8C67-DEA484451470}" type="pres">
      <dgm:prSet presAssocID="{18296326-707B-4C1A-A965-3F7ECC99ECEB}" presName="root2" presStyleCnt="0"/>
      <dgm:spPr/>
    </dgm:pt>
    <dgm:pt modelId="{DF1F23F8-DB92-4F27-8FBE-BADF65B554D7}" type="pres">
      <dgm:prSet presAssocID="{18296326-707B-4C1A-A965-3F7ECC99ECEB}" presName="LevelTwoTextNode" presStyleLbl="node4" presStyleIdx="4" presStyleCnt="7" custScaleX="26338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6D3B18E-1625-4764-871F-02C5F3E4D273}" type="pres">
      <dgm:prSet presAssocID="{18296326-707B-4C1A-A965-3F7ECC99ECEB}" presName="level3hierChild" presStyleCnt="0"/>
      <dgm:spPr/>
    </dgm:pt>
    <dgm:pt modelId="{72CB4013-6F8C-4591-A7F3-2323228EF83F}" type="pres">
      <dgm:prSet presAssocID="{866F781C-3AE3-4C3A-A395-76F635D030EA}" presName="conn2-1" presStyleLbl="parChTrans1D2" presStyleIdx="5" presStyleCnt="6"/>
      <dgm:spPr/>
      <dgm:t>
        <a:bodyPr/>
        <a:lstStyle/>
        <a:p>
          <a:pPr rtl="1"/>
          <a:endParaRPr lang="fa-IR"/>
        </a:p>
      </dgm:t>
    </dgm:pt>
    <dgm:pt modelId="{15C9DABA-8D97-467B-9472-595AF57636B1}" type="pres">
      <dgm:prSet presAssocID="{866F781C-3AE3-4C3A-A395-76F635D030EA}" presName="connTx" presStyleLbl="parChTrans1D2" presStyleIdx="5" presStyleCnt="6"/>
      <dgm:spPr/>
      <dgm:t>
        <a:bodyPr/>
        <a:lstStyle/>
        <a:p>
          <a:pPr rtl="1"/>
          <a:endParaRPr lang="fa-IR"/>
        </a:p>
      </dgm:t>
    </dgm:pt>
    <dgm:pt modelId="{323B787A-C3DC-4D4C-976B-4BEDFA3F02FF}" type="pres">
      <dgm:prSet presAssocID="{BF77DF09-A1B4-4903-8D4A-DA39BFDB60DE}" presName="root2" presStyleCnt="0"/>
      <dgm:spPr/>
    </dgm:pt>
    <dgm:pt modelId="{6E2E95E9-9258-40A1-B47C-D444056FF604}" type="pres">
      <dgm:prSet presAssocID="{BF77DF09-A1B4-4903-8D4A-DA39BFDB60DE}" presName="LevelTwoTextNode" presStyleLbl="node2" presStyleIdx="5" presStyleCnt="6" custScaleX="6931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5403402-455F-403A-992F-662B95E4C739}" type="pres">
      <dgm:prSet presAssocID="{BF77DF09-A1B4-4903-8D4A-DA39BFDB60DE}" presName="level3hierChild" presStyleCnt="0"/>
      <dgm:spPr/>
    </dgm:pt>
    <dgm:pt modelId="{33A25F34-068B-4183-8689-6F57C02B9E43}" type="pres">
      <dgm:prSet presAssocID="{17D61A66-A469-49FA-9DC0-D568516767A1}" presName="conn2-1" presStyleLbl="parChTrans1D3" presStyleIdx="7" presStyleCnt="9"/>
      <dgm:spPr/>
      <dgm:t>
        <a:bodyPr/>
        <a:lstStyle/>
        <a:p>
          <a:pPr rtl="1"/>
          <a:endParaRPr lang="fa-IR"/>
        </a:p>
      </dgm:t>
    </dgm:pt>
    <dgm:pt modelId="{1B2D61FC-D3EE-447B-A85B-D8C33ED8F15E}" type="pres">
      <dgm:prSet presAssocID="{17D61A66-A469-49FA-9DC0-D568516767A1}" presName="connTx" presStyleLbl="parChTrans1D3" presStyleIdx="7" presStyleCnt="9"/>
      <dgm:spPr/>
      <dgm:t>
        <a:bodyPr/>
        <a:lstStyle/>
        <a:p>
          <a:pPr rtl="1"/>
          <a:endParaRPr lang="fa-IR"/>
        </a:p>
      </dgm:t>
    </dgm:pt>
    <dgm:pt modelId="{60EF84B2-E08A-4A83-A0E5-A7AC553FAD67}" type="pres">
      <dgm:prSet presAssocID="{496D8C9A-AC2E-4B6C-9346-97FBD45365EC}" presName="root2" presStyleCnt="0"/>
      <dgm:spPr/>
    </dgm:pt>
    <dgm:pt modelId="{8D41FF6D-3760-4E2D-98C2-CCFAF74A39DF}" type="pres">
      <dgm:prSet presAssocID="{496D8C9A-AC2E-4B6C-9346-97FBD45365EC}" presName="LevelTwoTextNode" presStyleLbl="node3" presStyleIdx="7" presStyleCnt="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7DE995C-5799-445B-A77F-A3B25D16082F}" type="pres">
      <dgm:prSet presAssocID="{496D8C9A-AC2E-4B6C-9346-97FBD45365EC}" presName="level3hierChild" presStyleCnt="0"/>
      <dgm:spPr/>
    </dgm:pt>
    <dgm:pt modelId="{2949438C-DA38-4C74-8B95-23A7A4AB8F59}" type="pres">
      <dgm:prSet presAssocID="{4D444B28-A1B3-48EC-99B2-493756EDB299}" presName="conn2-1" presStyleLbl="parChTrans1D4" presStyleIdx="5" presStyleCnt="7"/>
      <dgm:spPr/>
      <dgm:t>
        <a:bodyPr/>
        <a:lstStyle/>
        <a:p>
          <a:pPr rtl="1"/>
          <a:endParaRPr lang="fa-IR"/>
        </a:p>
      </dgm:t>
    </dgm:pt>
    <dgm:pt modelId="{71E26C87-44F1-4FBD-98DB-E9E0FC9A560B}" type="pres">
      <dgm:prSet presAssocID="{4D444B28-A1B3-48EC-99B2-493756EDB299}" presName="connTx" presStyleLbl="parChTrans1D4" presStyleIdx="5" presStyleCnt="7"/>
      <dgm:spPr/>
      <dgm:t>
        <a:bodyPr/>
        <a:lstStyle/>
        <a:p>
          <a:pPr rtl="1"/>
          <a:endParaRPr lang="fa-IR"/>
        </a:p>
      </dgm:t>
    </dgm:pt>
    <dgm:pt modelId="{AD6F8925-6DB9-4C03-B051-147DDE2B7CE9}" type="pres">
      <dgm:prSet presAssocID="{6F31CE55-DCAF-443B-94EE-B437A167F972}" presName="root2" presStyleCnt="0"/>
      <dgm:spPr/>
    </dgm:pt>
    <dgm:pt modelId="{069666DF-C449-48F6-A660-6F28157C3865}" type="pres">
      <dgm:prSet presAssocID="{6F31CE55-DCAF-443B-94EE-B437A167F972}" presName="LevelTwoTextNode" presStyleLbl="node4" presStyleIdx="5" presStyleCnt="7" custScaleX="26338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5F0F2FD-72F0-4445-BF05-B39DFB08B5D0}" type="pres">
      <dgm:prSet presAssocID="{6F31CE55-DCAF-443B-94EE-B437A167F972}" presName="level3hierChild" presStyleCnt="0"/>
      <dgm:spPr/>
    </dgm:pt>
    <dgm:pt modelId="{5A098D21-9ABC-4514-B818-441B4A492EBC}" type="pres">
      <dgm:prSet presAssocID="{1498B057-1014-4D3F-B112-63A06CB8323D}" presName="conn2-1" presStyleLbl="parChTrans1D3" presStyleIdx="8" presStyleCnt="9"/>
      <dgm:spPr/>
      <dgm:t>
        <a:bodyPr/>
        <a:lstStyle/>
        <a:p>
          <a:pPr rtl="1"/>
          <a:endParaRPr lang="fa-IR"/>
        </a:p>
      </dgm:t>
    </dgm:pt>
    <dgm:pt modelId="{AF415564-DED6-4576-B872-A34B44815F0B}" type="pres">
      <dgm:prSet presAssocID="{1498B057-1014-4D3F-B112-63A06CB8323D}" presName="connTx" presStyleLbl="parChTrans1D3" presStyleIdx="8" presStyleCnt="9"/>
      <dgm:spPr/>
      <dgm:t>
        <a:bodyPr/>
        <a:lstStyle/>
        <a:p>
          <a:pPr rtl="1"/>
          <a:endParaRPr lang="fa-IR"/>
        </a:p>
      </dgm:t>
    </dgm:pt>
    <dgm:pt modelId="{962F3675-7E40-4C78-8BC9-94E08BADE828}" type="pres">
      <dgm:prSet presAssocID="{6EFC6FE8-E930-4B40-B4CA-D68167DBB967}" presName="root2" presStyleCnt="0"/>
      <dgm:spPr/>
    </dgm:pt>
    <dgm:pt modelId="{F6828D7D-AFD0-411F-B0E3-AF01BD97FE8B}" type="pres">
      <dgm:prSet presAssocID="{6EFC6FE8-E930-4B40-B4CA-D68167DBB967}" presName="LevelTwoTextNode" presStyleLbl="node3" presStyleIdx="8" presStyleCnt="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886559B-873E-4000-8D23-BC431826B7F6}" type="pres">
      <dgm:prSet presAssocID="{6EFC6FE8-E930-4B40-B4CA-D68167DBB967}" presName="level3hierChild" presStyleCnt="0"/>
      <dgm:spPr/>
    </dgm:pt>
    <dgm:pt modelId="{CEDE7EF4-F840-437D-8233-8D53E58CF3EE}" type="pres">
      <dgm:prSet presAssocID="{78631338-14ED-4AF4-B7A4-006DC4EA0BD4}" presName="conn2-1" presStyleLbl="parChTrans1D4" presStyleIdx="6" presStyleCnt="7"/>
      <dgm:spPr/>
      <dgm:t>
        <a:bodyPr/>
        <a:lstStyle/>
        <a:p>
          <a:pPr rtl="1"/>
          <a:endParaRPr lang="fa-IR"/>
        </a:p>
      </dgm:t>
    </dgm:pt>
    <dgm:pt modelId="{ED6FEDC5-1648-482C-B83A-B9307CFE9E32}" type="pres">
      <dgm:prSet presAssocID="{78631338-14ED-4AF4-B7A4-006DC4EA0BD4}" presName="connTx" presStyleLbl="parChTrans1D4" presStyleIdx="6" presStyleCnt="7"/>
      <dgm:spPr/>
      <dgm:t>
        <a:bodyPr/>
        <a:lstStyle/>
        <a:p>
          <a:pPr rtl="1"/>
          <a:endParaRPr lang="fa-IR"/>
        </a:p>
      </dgm:t>
    </dgm:pt>
    <dgm:pt modelId="{DD299388-8598-402F-B2D8-23CF6C997ED9}" type="pres">
      <dgm:prSet presAssocID="{27B37A5A-516F-488A-A78D-9508EB0CD5B5}" presName="root2" presStyleCnt="0"/>
      <dgm:spPr/>
    </dgm:pt>
    <dgm:pt modelId="{3E87243D-0516-4C9B-84C0-A9AB1EFFBF2E}" type="pres">
      <dgm:prSet presAssocID="{27B37A5A-516F-488A-A78D-9508EB0CD5B5}" presName="LevelTwoTextNode" presStyleLbl="node4" presStyleIdx="6" presStyleCnt="7" custScaleX="26338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F9AD618-D6D8-4F58-B4D0-68B51CA4A940}" type="pres">
      <dgm:prSet presAssocID="{27B37A5A-516F-488A-A78D-9508EB0CD5B5}" presName="level3hierChild" presStyleCnt="0"/>
      <dgm:spPr/>
    </dgm:pt>
  </dgm:ptLst>
  <dgm:cxnLst>
    <dgm:cxn modelId="{D50066D5-9A41-4982-8725-499F34EAAB1D}" type="presOf" srcId="{7EF3C75D-EB50-4C7A-93BA-165895F9A65E}" destId="{F7094326-70E1-4793-8E36-5DD51833F417}" srcOrd="0" destOrd="0" presId="urn:microsoft.com/office/officeart/2005/8/layout/hierarchy2"/>
    <dgm:cxn modelId="{BA8C8CA3-2708-49AF-B407-D2E67DD99CF3}" type="presOf" srcId="{BF77DF09-A1B4-4903-8D4A-DA39BFDB60DE}" destId="{6E2E95E9-9258-40A1-B47C-D444056FF604}" srcOrd="0" destOrd="0" presId="urn:microsoft.com/office/officeart/2005/8/layout/hierarchy2"/>
    <dgm:cxn modelId="{18A751E2-5334-46E8-BA06-18C623F25B15}" type="presOf" srcId="{A6B6D6AE-7B7F-4FD6-9269-0E6CDF1C517A}" destId="{4C5157E7-9227-4D1C-B9B8-9173CDC5E48F}" srcOrd="0" destOrd="0" presId="urn:microsoft.com/office/officeart/2005/8/layout/hierarchy2"/>
    <dgm:cxn modelId="{405F395B-EEAD-4BD6-92F6-E700A37339A0}" type="presOf" srcId="{1A10AA2E-9709-4F9D-9951-DD8E31D4A03A}" destId="{5C2A86FC-AE3D-4AF3-A9C2-D21C8870A749}" srcOrd="0" destOrd="0" presId="urn:microsoft.com/office/officeart/2005/8/layout/hierarchy2"/>
    <dgm:cxn modelId="{9CFFFB14-9998-4FF9-A49D-B4F567A7A6A5}" type="presOf" srcId="{B6D365E7-9419-43A9-9BE7-163ACDFE67D3}" destId="{B7F4BE18-75D8-4D27-9B1F-BD4709A65DD4}" srcOrd="0" destOrd="0" presId="urn:microsoft.com/office/officeart/2005/8/layout/hierarchy2"/>
    <dgm:cxn modelId="{9046E849-3164-457B-B43A-475C366B92C6}" type="presOf" srcId="{1444524C-7E0F-45CF-97C2-6E757479E1C1}" destId="{523CA2F8-7B53-4DCC-B267-E733358C3827}" srcOrd="0" destOrd="0" presId="urn:microsoft.com/office/officeart/2005/8/layout/hierarchy2"/>
    <dgm:cxn modelId="{8D23A910-1D7B-4523-951B-E05006507F88}" srcId="{7D7473BA-374F-4DAD-B560-4DDFA6D57C37}" destId="{1444524C-7E0F-45CF-97C2-6E757479E1C1}" srcOrd="1" destOrd="0" parTransId="{58AF3133-6632-4482-8D57-CD49175FDE8B}" sibTransId="{C57508BD-4684-4D7B-ABC6-8FA3D8E42F0D}"/>
    <dgm:cxn modelId="{1A605B40-532F-499B-8F61-E533213557D2}" type="presOf" srcId="{4D444B28-A1B3-48EC-99B2-493756EDB299}" destId="{71E26C87-44F1-4FBD-98DB-E9E0FC9A560B}" srcOrd="1" destOrd="0" presId="urn:microsoft.com/office/officeart/2005/8/layout/hierarchy2"/>
    <dgm:cxn modelId="{731973B1-F002-40C5-90C7-B09D6C9E37B6}" type="presOf" srcId="{FD34A394-8D75-4F44-91CD-09DE10B1D5B0}" destId="{709058D7-C24D-41C6-8478-91C72DBFC902}" srcOrd="0" destOrd="0" presId="urn:microsoft.com/office/officeart/2005/8/layout/hierarchy2"/>
    <dgm:cxn modelId="{2F7764DB-1A61-4DFB-AAB0-DC949A5C4280}" srcId="{8E1EA1B1-FB95-4255-81E0-4E3F71821DF7}" destId="{A2524B6D-7A71-4281-BF8E-82771E968A16}" srcOrd="0" destOrd="0" parTransId="{2EDA76FB-D8D9-41C8-9983-F4B6CD8A7843}" sibTransId="{A736FA1D-8388-4ADA-8AE8-0066C63E7A7C}"/>
    <dgm:cxn modelId="{68695F9E-06BF-4688-82E0-456BC4ACF79E}" srcId="{6EFC6FE8-E930-4B40-B4CA-D68167DBB967}" destId="{27B37A5A-516F-488A-A78D-9508EB0CD5B5}" srcOrd="0" destOrd="0" parTransId="{78631338-14ED-4AF4-B7A4-006DC4EA0BD4}" sibTransId="{812CA5A4-21A4-4683-A74C-B986B19D0416}"/>
    <dgm:cxn modelId="{7D5E29BE-50DB-4F75-B4CA-F20A8D36F8F4}" type="presOf" srcId="{6EFC6FE8-E930-4B40-B4CA-D68167DBB967}" destId="{F6828D7D-AFD0-411F-B0E3-AF01BD97FE8B}" srcOrd="0" destOrd="0" presId="urn:microsoft.com/office/officeart/2005/8/layout/hierarchy2"/>
    <dgm:cxn modelId="{4D6C7CB2-7A3A-4294-951A-BD5525C1CD7E}" type="presOf" srcId="{4FE6C081-23B7-4E15-8C47-9F0A2881908B}" destId="{02AB156D-296C-4F5F-A446-1F3E9483606B}" srcOrd="1" destOrd="0" presId="urn:microsoft.com/office/officeart/2005/8/layout/hierarchy2"/>
    <dgm:cxn modelId="{B484CCBC-7A16-4BC8-9516-FBE34494D101}" type="presOf" srcId="{00DA886A-BA28-435D-92B7-E01D2A91E3E8}" destId="{79028E28-CD86-4067-8535-39B654053ADE}" srcOrd="1" destOrd="0" presId="urn:microsoft.com/office/officeart/2005/8/layout/hierarchy2"/>
    <dgm:cxn modelId="{F51832EC-2594-467F-AA10-465F4E6EC279}" type="presOf" srcId="{94ECDB93-D1FA-43CE-B57B-D147EEF551C2}" destId="{2A349746-582D-409C-80B0-BD31200BDEE3}" srcOrd="1" destOrd="0" presId="urn:microsoft.com/office/officeart/2005/8/layout/hierarchy2"/>
    <dgm:cxn modelId="{48AFB033-C924-4E9A-8D19-5D5E0FB71C5F}" type="presOf" srcId="{18296326-707B-4C1A-A965-3F7ECC99ECEB}" destId="{DF1F23F8-DB92-4F27-8FBE-BADF65B554D7}" srcOrd="0" destOrd="0" presId="urn:microsoft.com/office/officeart/2005/8/layout/hierarchy2"/>
    <dgm:cxn modelId="{E4771488-B8C0-4859-8FA1-251D777D136A}" type="presOf" srcId="{78631338-14ED-4AF4-B7A4-006DC4EA0BD4}" destId="{CEDE7EF4-F840-437D-8233-8D53E58CF3EE}" srcOrd="0" destOrd="0" presId="urn:microsoft.com/office/officeart/2005/8/layout/hierarchy2"/>
    <dgm:cxn modelId="{F045BADA-ECDC-4A83-BDBF-49D93B60EEA4}" type="presOf" srcId="{6F31CE55-DCAF-443B-94EE-B437A167F972}" destId="{069666DF-C449-48F6-A660-6F28157C3865}" srcOrd="0" destOrd="0" presId="urn:microsoft.com/office/officeart/2005/8/layout/hierarchy2"/>
    <dgm:cxn modelId="{7C621DE2-70CB-4F78-838E-74235BE7CA4A}" type="presOf" srcId="{A6B6D6AE-7B7F-4FD6-9269-0E6CDF1C517A}" destId="{430FF577-CECE-4BE7-8829-80AA618D6D97}" srcOrd="1" destOrd="0" presId="urn:microsoft.com/office/officeart/2005/8/layout/hierarchy2"/>
    <dgm:cxn modelId="{D1224184-6969-44C9-8F7A-6AD5727ECCEA}" type="presOf" srcId="{F166B5CC-F447-40A0-8F87-146642762B4B}" destId="{A1C4827E-0B3E-41A3-A143-BEAEB608D71E}" srcOrd="0" destOrd="0" presId="urn:microsoft.com/office/officeart/2005/8/layout/hierarchy2"/>
    <dgm:cxn modelId="{4FC98F1A-9D87-4552-B87E-D0C96E5754FE}" type="presOf" srcId="{D2EC11D0-7D9F-4265-A3DB-2102D699CC64}" destId="{BF17CC48-1013-4A06-B00C-E4A68E8EC1DE}" srcOrd="0" destOrd="0" presId="urn:microsoft.com/office/officeart/2005/8/layout/hierarchy2"/>
    <dgm:cxn modelId="{10AB577E-40A5-4F9F-97BE-ABC50349BBB2}" type="presOf" srcId="{7D5E6A75-B6CF-44D9-A040-E97E007CFFE2}" destId="{5A7AB713-7959-4940-84CC-C5AAC075D05B}" srcOrd="0" destOrd="0" presId="urn:microsoft.com/office/officeart/2005/8/layout/hierarchy2"/>
    <dgm:cxn modelId="{D0BDCEB1-6492-4579-93A9-DDA00DB9C6A1}" type="presOf" srcId="{EA473B10-A360-43E4-A3F1-B0FD0B5821CC}" destId="{1ABA79D3-5794-4EBF-9821-422D7F5558D7}" srcOrd="0" destOrd="0" presId="urn:microsoft.com/office/officeart/2005/8/layout/hierarchy2"/>
    <dgm:cxn modelId="{10AE536A-62CA-413A-8F8E-8BDC721203B0}" type="presOf" srcId="{1498B057-1014-4D3F-B112-63A06CB8323D}" destId="{5A098D21-9ABC-4514-B818-441B4A492EBC}" srcOrd="0" destOrd="0" presId="urn:microsoft.com/office/officeart/2005/8/layout/hierarchy2"/>
    <dgm:cxn modelId="{2D4F83E4-B121-450E-9AA0-305E98718D15}" srcId="{A2524B6D-7A71-4281-BF8E-82771E968A16}" destId="{5A4B7160-E22B-4084-959F-1CBC42478CEA}" srcOrd="2" destOrd="0" parTransId="{251CD1F9-0B24-4C14-B32D-EE8E594537F3}" sibTransId="{601393DA-33E0-4B70-987C-6DE32F0AA205}"/>
    <dgm:cxn modelId="{71032C36-0279-47F5-8E41-B8E71F591CD5}" srcId="{270298CE-9F72-4AAD-89D1-3E8D20F158CE}" destId="{84F651F0-E498-43D4-BD6D-FDA5E965A65D}" srcOrd="0" destOrd="0" parTransId="{00DA886A-BA28-435D-92B7-E01D2A91E3E8}" sibTransId="{00FB5DD1-AC6E-4404-90AE-34CAA19FCEDF}"/>
    <dgm:cxn modelId="{505AE881-BA4C-4673-B131-5E38E220E1C5}" srcId="{5A4B7160-E22B-4084-959F-1CBC42478CEA}" destId="{3A60FC23-B86E-4C46-BBA7-55EF76A412D1}" srcOrd="0" destOrd="0" parTransId="{6B68940F-5656-437E-8F18-9F99073B8897}" sibTransId="{E3C46ABF-5943-4D04-9836-BFFC431461E5}"/>
    <dgm:cxn modelId="{6BBA70A4-F90A-443E-A440-68CAA2779507}" srcId="{250D3445-1BB4-491B-89FF-D60CA20F60F3}" destId="{1A10AA2E-9709-4F9D-9951-DD8E31D4A03A}" srcOrd="0" destOrd="0" parTransId="{9605D651-438E-4712-B9D3-ECC0B0BE06F0}" sibTransId="{18B84115-306E-4D68-9645-732FC738FA18}"/>
    <dgm:cxn modelId="{9B6EF382-C0AD-4693-AD1A-CA3606E4092B}" type="presOf" srcId="{866F781C-3AE3-4C3A-A395-76F635D030EA}" destId="{15C9DABA-8D97-467B-9472-595AF57636B1}" srcOrd="1" destOrd="0" presId="urn:microsoft.com/office/officeart/2005/8/layout/hierarchy2"/>
    <dgm:cxn modelId="{A52ACD22-5659-4124-8CDC-D850A99F9B0D}" type="presOf" srcId="{27B37A5A-516F-488A-A78D-9508EB0CD5B5}" destId="{3E87243D-0516-4C9B-84C0-A9AB1EFFBF2E}" srcOrd="0" destOrd="0" presId="urn:microsoft.com/office/officeart/2005/8/layout/hierarchy2"/>
    <dgm:cxn modelId="{D13DBC39-B3E6-4828-8475-D1D8051F6269}" type="presOf" srcId="{00DA886A-BA28-435D-92B7-E01D2A91E3E8}" destId="{38B9F312-B281-4B25-B822-58BF080D88F6}" srcOrd="0" destOrd="0" presId="urn:microsoft.com/office/officeart/2005/8/layout/hierarchy2"/>
    <dgm:cxn modelId="{5B53FD42-83E0-40EB-B294-D1E244AB03C5}" type="presOf" srcId="{EA473B10-A360-43E4-A3F1-B0FD0B5821CC}" destId="{FD777D8E-B4A2-4B10-B80A-27D158D7F836}" srcOrd="1" destOrd="0" presId="urn:microsoft.com/office/officeart/2005/8/layout/hierarchy2"/>
    <dgm:cxn modelId="{EB5AA15C-0423-447D-86C4-B052AEE73E66}" srcId="{8E1EA1B1-FB95-4255-81E0-4E3F71821DF7}" destId="{FD34A394-8D75-4F44-91CD-09DE10B1D5B0}" srcOrd="1" destOrd="0" parTransId="{C12B44FB-F7B8-4471-AA29-606C01A5F747}" sibTransId="{70FBCF06-0230-454A-B6A6-1D25A0F0D064}"/>
    <dgm:cxn modelId="{3122F69D-D5FF-40F3-B386-8E023FCB1071}" srcId="{A2524B6D-7A71-4281-BF8E-82771E968A16}" destId="{7D5E6A75-B6CF-44D9-A040-E97E007CFFE2}" srcOrd="1" destOrd="0" parTransId="{A6B6D6AE-7B7F-4FD6-9269-0E6CDF1C517A}" sibTransId="{2800ECEB-94A2-46D4-A1D4-9CAFE53B28F1}"/>
    <dgm:cxn modelId="{3F500FC6-B59A-44FA-A5D5-A32FCF38B636}" srcId="{FD34A394-8D75-4F44-91CD-09DE10B1D5B0}" destId="{270298CE-9F72-4AAD-89D1-3E8D20F158CE}" srcOrd="1" destOrd="0" parTransId="{7D4ED089-EE1D-4CD1-9D89-C1DF94B42C11}" sibTransId="{3A6E1C53-4D35-4367-8C65-8184BE485298}"/>
    <dgm:cxn modelId="{FAD3107B-67AD-4933-9DDC-C61DBDC779A5}" type="presOf" srcId="{49457A4F-C61D-46CE-8AA6-ECCB0CD50032}" destId="{4F559055-643F-4403-97F5-A2B974EA0D48}" srcOrd="0" destOrd="0" presId="urn:microsoft.com/office/officeart/2005/8/layout/hierarchy2"/>
    <dgm:cxn modelId="{D77EFE03-2DF1-4221-8DF2-875ECF2A96AE}" srcId="{1444524C-7E0F-45CF-97C2-6E757479E1C1}" destId="{F166B5CC-F447-40A0-8F87-146642762B4B}" srcOrd="0" destOrd="0" parTransId="{4FE6C081-23B7-4E15-8C47-9F0A2881908B}" sibTransId="{D08964A2-14B8-420D-95AB-DE7EE7CF9491}"/>
    <dgm:cxn modelId="{327E1BF3-C002-43A3-9AF0-187A4B210BD1}" type="presOf" srcId="{EC862594-D422-4877-9686-6F8EB33DA207}" destId="{6FF7EC98-1695-41EF-AD3D-4E3C8CF91538}" srcOrd="0" destOrd="0" presId="urn:microsoft.com/office/officeart/2005/8/layout/hierarchy2"/>
    <dgm:cxn modelId="{406D8365-2168-46C7-89CC-DD4D535E043E}" type="presOf" srcId="{78631338-14ED-4AF4-B7A4-006DC4EA0BD4}" destId="{ED6FEDC5-1648-482C-B83A-B9307CFE9E32}" srcOrd="1" destOrd="0" presId="urn:microsoft.com/office/officeart/2005/8/layout/hierarchy2"/>
    <dgm:cxn modelId="{943961C7-90C0-402F-9A9A-F2F7C55FB89A}" type="presOf" srcId="{94ECDB93-D1FA-43CE-B57B-D147EEF551C2}" destId="{A7B5F0CE-3820-4265-AAFE-A0BDACE31E88}" srcOrd="0" destOrd="0" presId="urn:microsoft.com/office/officeart/2005/8/layout/hierarchy2"/>
    <dgm:cxn modelId="{3566CA94-04F9-4BAA-A895-300BC8882FD7}" type="presOf" srcId="{17D61A66-A469-49FA-9DC0-D568516767A1}" destId="{1B2D61FC-D3EE-447B-A85B-D8C33ED8F15E}" srcOrd="1" destOrd="0" presId="urn:microsoft.com/office/officeart/2005/8/layout/hierarchy2"/>
    <dgm:cxn modelId="{8E434AB7-AA31-43E5-A33E-3CD70DFC1FB4}" type="presOf" srcId="{4FE6C081-23B7-4E15-8C47-9F0A2881908B}" destId="{7C20A71A-5D08-4725-8D5D-D6ABAB1C7A5A}" srcOrd="0" destOrd="0" presId="urn:microsoft.com/office/officeart/2005/8/layout/hierarchy2"/>
    <dgm:cxn modelId="{1CD853D5-B3D9-4E3B-BF6D-C062E671E668}" srcId="{7D5E6A75-B6CF-44D9-A040-E97E007CFFE2}" destId="{C6529B91-4D93-4E71-8B86-0D4935FE3710}" srcOrd="0" destOrd="0" parTransId="{8C418218-51F4-4F9A-A85B-6386E65428DE}" sibTransId="{7FD327EC-C0F7-4429-967B-F20F1ED9680D}"/>
    <dgm:cxn modelId="{E08C446D-7C58-4323-AA93-A5D2F452933B}" srcId="{A2524B6D-7A71-4281-BF8E-82771E968A16}" destId="{AF214DA0-48DA-4AA6-B5D7-DAE62A57A5E8}" srcOrd="0" destOrd="0" parTransId="{C829576E-EC46-49D3-ACB9-5C205CA441FE}" sibTransId="{85698C58-AE0A-4B89-953C-BFFC3C5BF10A}"/>
    <dgm:cxn modelId="{3B2DF9F2-B0DF-44A7-9A1F-D25639CD89A8}" type="presOf" srcId="{B6D365E7-9419-43A9-9BE7-163ACDFE67D3}" destId="{00C96395-CFCD-4EF7-BCFB-A3CEE65AD947}" srcOrd="1" destOrd="0" presId="urn:microsoft.com/office/officeart/2005/8/layout/hierarchy2"/>
    <dgm:cxn modelId="{F05D5129-4050-4DDE-AE5B-4B67DC2DB307}" srcId="{BF77DF09-A1B4-4903-8D4A-DA39BFDB60DE}" destId="{496D8C9A-AC2E-4B6C-9346-97FBD45365EC}" srcOrd="0" destOrd="0" parTransId="{17D61A66-A469-49FA-9DC0-D568516767A1}" sibTransId="{B83B4875-6A07-4595-A4D5-D1B54281E5A4}"/>
    <dgm:cxn modelId="{A14F3402-E350-4E9F-87AA-066C23B6EE92}" type="presOf" srcId="{C829576E-EC46-49D3-ACB9-5C205CA441FE}" destId="{31900854-5E8E-4B9B-A742-7DC7D48D0654}" srcOrd="0" destOrd="0" presId="urn:microsoft.com/office/officeart/2005/8/layout/hierarchy2"/>
    <dgm:cxn modelId="{89FCFEE6-BD39-4AF3-B6E7-9D8225C3AD06}" type="presOf" srcId="{8C418218-51F4-4F9A-A85B-6386E65428DE}" destId="{FB8378BD-EA21-42E7-95EA-3B7301122CB9}" srcOrd="1" destOrd="0" presId="urn:microsoft.com/office/officeart/2005/8/layout/hierarchy2"/>
    <dgm:cxn modelId="{7F7E4960-5037-4BBC-B75D-F1B612E7B8C8}" srcId="{496D8C9A-AC2E-4B6C-9346-97FBD45365EC}" destId="{6F31CE55-DCAF-443B-94EE-B437A167F972}" srcOrd="0" destOrd="0" parTransId="{4D444B28-A1B3-48EC-99B2-493756EDB299}" sibTransId="{795BC38D-90B9-4F34-8893-106C23AC6BA8}"/>
    <dgm:cxn modelId="{C1771125-B311-48E6-ACE4-2D1FE7776FFB}" type="presOf" srcId="{84F651F0-E498-43D4-BD6D-FDA5E965A65D}" destId="{227ECC61-DBF4-4169-921D-D1FE21B1B062}" srcOrd="0" destOrd="0" presId="urn:microsoft.com/office/officeart/2005/8/layout/hierarchy2"/>
    <dgm:cxn modelId="{F8457A06-969E-4073-ABD5-641DFB652853}" srcId="{7D7473BA-374F-4DAD-B560-4DDFA6D57C37}" destId="{250D3445-1BB4-491B-89FF-D60CA20F60F3}" srcOrd="0" destOrd="0" parTransId="{B6D365E7-9419-43A9-9BE7-163ACDFE67D3}" sibTransId="{17E261C4-81EC-4112-B854-45B49A4B07B2}"/>
    <dgm:cxn modelId="{11DA9F93-57B0-4059-ADA4-2F0A5CB5D00F}" type="presOf" srcId="{496D8C9A-AC2E-4B6C-9346-97FBD45365EC}" destId="{8D41FF6D-3760-4E2D-98C2-CCFAF74A39DF}" srcOrd="0" destOrd="0" presId="urn:microsoft.com/office/officeart/2005/8/layout/hierarchy2"/>
    <dgm:cxn modelId="{55B11AE7-226F-48ED-A606-30AEF9B6E511}" type="presOf" srcId="{5A4B7160-E22B-4084-959F-1CBC42478CEA}" destId="{E460A37A-5B86-466D-B88C-74BD11BA085C}" srcOrd="0" destOrd="0" presId="urn:microsoft.com/office/officeart/2005/8/layout/hierarchy2"/>
    <dgm:cxn modelId="{833540DF-6B87-4527-AF59-8082BC26C1BA}" type="presOf" srcId="{866F781C-3AE3-4C3A-A395-76F635D030EA}" destId="{72CB4013-6F8C-4591-A7F3-2323228EF83F}" srcOrd="0" destOrd="0" presId="urn:microsoft.com/office/officeart/2005/8/layout/hierarchy2"/>
    <dgm:cxn modelId="{ABDA4B2F-3382-4BA6-A941-4ACF7062B815}" type="presOf" srcId="{B8A2338F-E9BB-4091-ACD2-0F3B69F29CCF}" destId="{AE78F484-5122-4F9E-B20E-AF6FA8A6837B}" srcOrd="0" destOrd="0" presId="urn:microsoft.com/office/officeart/2005/8/layout/hierarchy2"/>
    <dgm:cxn modelId="{F3797B56-BF30-43A5-88C4-D4FFAF838C14}" srcId="{B8A2338F-E9BB-4091-ACD2-0F3B69F29CCF}" destId="{18296326-707B-4C1A-A965-3F7ECC99ECEB}" srcOrd="0" destOrd="0" parTransId="{D2EC11D0-7D9F-4265-A3DB-2102D699CC64}" sibTransId="{06536CD7-2514-4DB3-A71E-B0E760A1E459}"/>
    <dgm:cxn modelId="{3F7DA0DA-DBBD-40A2-893E-78269ED97F31}" type="presOf" srcId="{6B68940F-5656-437E-8F18-9F99073B8897}" destId="{654A636E-74CB-4A41-98EA-74A4F725D499}" srcOrd="1" destOrd="0" presId="urn:microsoft.com/office/officeart/2005/8/layout/hierarchy2"/>
    <dgm:cxn modelId="{1167C8D8-A852-4E64-A72C-8362B965E7A7}" srcId="{FD34A394-8D75-4F44-91CD-09DE10B1D5B0}" destId="{7D7473BA-374F-4DAD-B560-4DDFA6D57C37}" srcOrd="0" destOrd="0" parTransId="{04E7016C-A03E-41FE-8B7D-8C411FAF57A5}" sibTransId="{990B8417-182D-4CA1-897C-9418121E6042}"/>
    <dgm:cxn modelId="{46FA080C-14D9-44E1-A5C4-2F76043B3623}" type="presOf" srcId="{9605D651-438E-4712-B9D3-ECC0B0BE06F0}" destId="{33DA2363-0EA4-4858-BDDA-436B1B0C3515}" srcOrd="1" destOrd="0" presId="urn:microsoft.com/office/officeart/2005/8/layout/hierarchy2"/>
    <dgm:cxn modelId="{337D95FF-708A-4EE2-B363-CACED808D0E1}" srcId="{7EF3C75D-EB50-4C7A-93BA-165895F9A65E}" destId="{92D5B09D-EE12-4E08-B11C-D534D5D1C0C9}" srcOrd="0" destOrd="0" parTransId="{94ECDB93-D1FA-43CE-B57B-D147EEF551C2}" sibTransId="{423E2DD9-1CDA-42A8-9369-6460BCA45964}"/>
    <dgm:cxn modelId="{E7F0A508-B686-4660-91D4-59A5F8CC9BAB}" type="presOf" srcId="{3A60FC23-B86E-4C46-BBA7-55EF76A412D1}" destId="{328AD3B9-B279-45D3-8414-1C86224CF142}" srcOrd="0" destOrd="0" presId="urn:microsoft.com/office/officeart/2005/8/layout/hierarchy2"/>
    <dgm:cxn modelId="{9C968831-C6B1-4590-9E82-76D7D05F6880}" srcId="{FD34A394-8D75-4F44-91CD-09DE10B1D5B0}" destId="{BF77DF09-A1B4-4903-8D4A-DA39BFDB60DE}" srcOrd="2" destOrd="0" parTransId="{866F781C-3AE3-4C3A-A395-76F635D030EA}" sibTransId="{1C73FD4C-FD5E-4D9D-A645-C2167F266D96}"/>
    <dgm:cxn modelId="{78D3044F-372F-432F-8377-2D31FEA52B51}" type="presOf" srcId="{270298CE-9F72-4AAD-89D1-3E8D20F158CE}" destId="{274D25FB-4DE4-42BF-ADF9-F294BE606349}" srcOrd="0" destOrd="0" presId="urn:microsoft.com/office/officeart/2005/8/layout/hierarchy2"/>
    <dgm:cxn modelId="{D066BC0E-D5BC-4314-913B-C433173564BA}" type="presOf" srcId="{04E7016C-A03E-41FE-8B7D-8C411FAF57A5}" destId="{2FBAD675-2D1B-4CA0-96F6-8207AE2DBE3B}" srcOrd="1" destOrd="0" presId="urn:microsoft.com/office/officeart/2005/8/layout/hierarchy2"/>
    <dgm:cxn modelId="{E126B829-9BB5-4AFC-9DCA-8FCBA5AB4CE6}" srcId="{84F651F0-E498-43D4-BD6D-FDA5E965A65D}" destId="{7EF3C75D-EB50-4C7A-93BA-165895F9A65E}" srcOrd="0" destOrd="0" parTransId="{EC862594-D422-4877-9686-6F8EB33DA207}" sibTransId="{AD5613A6-C28D-4C6C-9E7D-C2E01B065492}"/>
    <dgm:cxn modelId="{A8505734-94CF-4D4B-BEB3-D5682F3497AC}" type="presOf" srcId="{1498B057-1014-4D3F-B112-63A06CB8323D}" destId="{AF415564-DED6-4576-B872-A34B44815F0B}" srcOrd="1" destOrd="0" presId="urn:microsoft.com/office/officeart/2005/8/layout/hierarchy2"/>
    <dgm:cxn modelId="{72FA3F30-AAF8-4CE6-B0A7-9604C205BBA8}" type="presOf" srcId="{92D5B09D-EE12-4E08-B11C-D534D5D1C0C9}" destId="{64790F34-AEB2-497A-A1BA-5481DB2990F3}" srcOrd="0" destOrd="0" presId="urn:microsoft.com/office/officeart/2005/8/layout/hierarchy2"/>
    <dgm:cxn modelId="{87F5503C-D6B1-408D-8C32-DF0B01D16AE3}" type="presOf" srcId="{A2524B6D-7A71-4281-BF8E-82771E968A16}" destId="{B039717E-A1EA-4227-B343-0298FC4AB352}" srcOrd="0" destOrd="0" presId="urn:microsoft.com/office/officeart/2005/8/layout/hierarchy2"/>
    <dgm:cxn modelId="{FA37A19B-8072-41D8-A2CD-0B0A7BBD1D74}" type="presOf" srcId="{D2EC11D0-7D9F-4265-A3DB-2102D699CC64}" destId="{114FCEC6-168B-4230-87E2-DBEF811903FE}" srcOrd="1" destOrd="0" presId="urn:microsoft.com/office/officeart/2005/8/layout/hierarchy2"/>
    <dgm:cxn modelId="{D47DC64D-AF2C-44EE-B2DA-6E162255A800}" type="presOf" srcId="{C6529B91-4D93-4E71-8B86-0D4935FE3710}" destId="{1E331CD2-09D6-42A6-B8BF-DADE7D351C33}" srcOrd="0" destOrd="0" presId="urn:microsoft.com/office/officeart/2005/8/layout/hierarchy2"/>
    <dgm:cxn modelId="{34270116-922C-4D4C-A0EC-7769E7C85223}" type="presOf" srcId="{8E1EA1B1-FB95-4255-81E0-4E3F71821DF7}" destId="{FBBB27BB-0224-49E4-8A97-8DC428E970EA}" srcOrd="0" destOrd="0" presId="urn:microsoft.com/office/officeart/2005/8/layout/hierarchy2"/>
    <dgm:cxn modelId="{A7D11DAA-ACB4-4A03-9C13-B94B2437B038}" type="presOf" srcId="{58AF3133-6632-4482-8D57-CD49175FDE8B}" destId="{05F3A3C6-70D9-47E1-BDC6-8966BC3EBC87}" srcOrd="1" destOrd="0" presId="urn:microsoft.com/office/officeart/2005/8/layout/hierarchy2"/>
    <dgm:cxn modelId="{3456C1F2-B198-4F6E-A7F7-DD2C2F8D1032}" type="presOf" srcId="{251CD1F9-0B24-4C14-B32D-EE8E594537F3}" destId="{2F9DF33D-4D6F-4DE7-B87E-27BD0C957A98}" srcOrd="1" destOrd="0" presId="urn:microsoft.com/office/officeart/2005/8/layout/hierarchy2"/>
    <dgm:cxn modelId="{67FE9CF0-1D69-4E55-9F99-520D68445F67}" type="presOf" srcId="{EC862594-D422-4877-9686-6F8EB33DA207}" destId="{1DD71A58-CB63-4778-BDCE-19E832C7E5DF}" srcOrd="1" destOrd="0" presId="urn:microsoft.com/office/officeart/2005/8/layout/hierarchy2"/>
    <dgm:cxn modelId="{F50B6D55-B75D-442B-B49A-0ED34BDF8DF7}" type="presOf" srcId="{7D4ED089-EE1D-4CD1-9D89-C1DF94B42C11}" destId="{C0864DB6-1F62-4CA4-AA55-D92D44CAE777}" srcOrd="0" destOrd="0" presId="urn:microsoft.com/office/officeart/2005/8/layout/hierarchy2"/>
    <dgm:cxn modelId="{99ECA2DE-0FAE-4A9B-8A0E-3D7A93777C7D}" type="presOf" srcId="{AF214DA0-48DA-4AA6-B5D7-DAE62A57A5E8}" destId="{570ECC3C-B0BD-4AB7-9D39-53C04E882F07}" srcOrd="0" destOrd="0" presId="urn:microsoft.com/office/officeart/2005/8/layout/hierarchy2"/>
    <dgm:cxn modelId="{EFAB360F-7649-4CC0-92FA-0F18FC94395B}" type="presOf" srcId="{7D7473BA-374F-4DAD-B560-4DDFA6D57C37}" destId="{4241F12D-BEDE-4675-93B7-1531293504CE}" srcOrd="0" destOrd="0" presId="urn:microsoft.com/office/officeart/2005/8/layout/hierarchy2"/>
    <dgm:cxn modelId="{9752E91D-6226-4967-B36B-63DC7944D9E5}" type="presOf" srcId="{4D444B28-A1B3-48EC-99B2-493756EDB299}" destId="{2949438C-DA38-4C74-8B95-23A7A4AB8F59}" srcOrd="0" destOrd="0" presId="urn:microsoft.com/office/officeart/2005/8/layout/hierarchy2"/>
    <dgm:cxn modelId="{781F6A6E-8CE6-4B0D-93B7-DE23D8C2F363}" type="presOf" srcId="{C829576E-EC46-49D3-ACB9-5C205CA441FE}" destId="{FE0E3E91-1F82-4BED-8FF1-93C42A7DFAF9}" srcOrd="1" destOrd="0" presId="urn:microsoft.com/office/officeart/2005/8/layout/hierarchy2"/>
    <dgm:cxn modelId="{913F4429-5937-446E-8425-4F4A8738B0D9}" type="presOf" srcId="{250D3445-1BB4-491B-89FF-D60CA20F60F3}" destId="{CEEE35C8-FE2D-4CC1-8C03-BC60417BF743}" srcOrd="0" destOrd="0" presId="urn:microsoft.com/office/officeart/2005/8/layout/hierarchy2"/>
    <dgm:cxn modelId="{DC3C90ED-D2D3-4E0B-BEB9-11BE5285AB48}" type="presOf" srcId="{17D61A66-A469-49FA-9DC0-D568516767A1}" destId="{33A25F34-068B-4183-8689-6F57C02B9E43}" srcOrd="0" destOrd="0" presId="urn:microsoft.com/office/officeart/2005/8/layout/hierarchy2"/>
    <dgm:cxn modelId="{5827BEE0-C95E-4424-8CD3-393B5FFF5894}" srcId="{AF214DA0-48DA-4AA6-B5D7-DAE62A57A5E8}" destId="{49457A4F-C61D-46CE-8AA6-ECCB0CD50032}" srcOrd="0" destOrd="0" parTransId="{98E68C53-A9F5-4B49-AA3E-7573049DD5AF}" sibTransId="{7588BA1F-131B-48EA-A9ED-1AA93C6286F4}"/>
    <dgm:cxn modelId="{D38CBC9F-AB90-4A95-B151-46346A9D254C}" type="presOf" srcId="{7D4ED089-EE1D-4CD1-9D89-C1DF94B42C11}" destId="{CC80F68F-A8A9-400E-AA5C-3F0DEA03F2FE}" srcOrd="1" destOrd="0" presId="urn:microsoft.com/office/officeart/2005/8/layout/hierarchy2"/>
    <dgm:cxn modelId="{DC0A67B7-3C28-4313-8C4F-3106ADD2BBEA}" type="presOf" srcId="{9605D651-438E-4712-B9D3-ECC0B0BE06F0}" destId="{0C286BC1-AE42-45D2-B28D-E4FB298FFF0B}" srcOrd="0" destOrd="0" presId="urn:microsoft.com/office/officeart/2005/8/layout/hierarchy2"/>
    <dgm:cxn modelId="{F2313D33-6204-4658-8036-5B5564684A87}" type="presOf" srcId="{8C418218-51F4-4F9A-A85B-6386E65428DE}" destId="{89E0F5AF-6959-475B-9562-D119B1A33829}" srcOrd="0" destOrd="0" presId="urn:microsoft.com/office/officeart/2005/8/layout/hierarchy2"/>
    <dgm:cxn modelId="{1D2F051A-0982-433B-A270-FEDC519E4D56}" type="presOf" srcId="{04E7016C-A03E-41FE-8B7D-8C411FAF57A5}" destId="{C2C2EEEA-76E8-40B6-9B31-63B1BBF8B67E}" srcOrd="0" destOrd="0" presId="urn:microsoft.com/office/officeart/2005/8/layout/hierarchy2"/>
    <dgm:cxn modelId="{A3824A2D-01CF-4F10-A308-45F56DE93E39}" type="presOf" srcId="{6B68940F-5656-437E-8F18-9F99073B8897}" destId="{F71779BE-26B0-490B-AF99-F7E8F8D3527B}" srcOrd="0" destOrd="0" presId="urn:microsoft.com/office/officeart/2005/8/layout/hierarchy2"/>
    <dgm:cxn modelId="{D44886FE-CE07-4D3B-A453-4A95A757B030}" srcId="{BF77DF09-A1B4-4903-8D4A-DA39BFDB60DE}" destId="{6EFC6FE8-E930-4B40-B4CA-D68167DBB967}" srcOrd="1" destOrd="0" parTransId="{1498B057-1014-4D3F-B112-63A06CB8323D}" sibTransId="{F226BFEC-8126-431E-AFCB-0FD2C4EE5B12}"/>
    <dgm:cxn modelId="{81A1E1BF-256E-4920-9A41-4C953860CD20}" type="presOf" srcId="{58AF3133-6632-4482-8D57-CD49175FDE8B}" destId="{A47BB98E-2EFB-40CF-A568-6CF5E1CC9ABA}" srcOrd="0" destOrd="0" presId="urn:microsoft.com/office/officeart/2005/8/layout/hierarchy2"/>
    <dgm:cxn modelId="{795FC58D-2C67-409E-B71B-DED0A7EFD445}" srcId="{270298CE-9F72-4AAD-89D1-3E8D20F158CE}" destId="{B8A2338F-E9BB-4091-ACD2-0F3B69F29CCF}" srcOrd="1" destOrd="0" parTransId="{EA473B10-A360-43E4-A3F1-B0FD0B5821CC}" sibTransId="{50B4B0AD-DB9D-4519-93DB-503031697C08}"/>
    <dgm:cxn modelId="{8BF320E3-2A20-49C9-B914-B0EA5B94B59E}" type="presOf" srcId="{251CD1F9-0B24-4C14-B32D-EE8E594537F3}" destId="{BFD771B4-DF7F-46DA-A38B-239192CF6662}" srcOrd="0" destOrd="0" presId="urn:microsoft.com/office/officeart/2005/8/layout/hierarchy2"/>
    <dgm:cxn modelId="{E81AB067-7AFE-4F0B-99E1-EB54623A5BD6}" type="presOf" srcId="{98E68C53-A9F5-4B49-AA3E-7573049DD5AF}" destId="{6C44A557-7BB3-4F31-8FB8-273942F46AED}" srcOrd="1" destOrd="0" presId="urn:microsoft.com/office/officeart/2005/8/layout/hierarchy2"/>
    <dgm:cxn modelId="{95F01EE0-CEB1-4456-A0FF-D4B1CB7F0162}" type="presOf" srcId="{98E68C53-A9F5-4B49-AA3E-7573049DD5AF}" destId="{E52B09E9-E98D-41B8-8B30-2101E4A0819D}" srcOrd="0" destOrd="0" presId="urn:microsoft.com/office/officeart/2005/8/layout/hierarchy2"/>
    <dgm:cxn modelId="{E286ACAB-BC1B-41C9-86E6-A7C5CC1026CC}" type="presParOf" srcId="{FBBB27BB-0224-49E4-8A97-8DC428E970EA}" destId="{B5284F39-51A1-4A54-A4E5-4AAFDE605491}" srcOrd="0" destOrd="0" presId="urn:microsoft.com/office/officeart/2005/8/layout/hierarchy2"/>
    <dgm:cxn modelId="{841AA03F-7719-42CD-88E0-8ADAD8ADCA25}" type="presParOf" srcId="{B5284F39-51A1-4A54-A4E5-4AAFDE605491}" destId="{B039717E-A1EA-4227-B343-0298FC4AB352}" srcOrd="0" destOrd="0" presId="urn:microsoft.com/office/officeart/2005/8/layout/hierarchy2"/>
    <dgm:cxn modelId="{03FB9D0D-B54E-47C4-ADE5-C4432F8AABCD}" type="presParOf" srcId="{B5284F39-51A1-4A54-A4E5-4AAFDE605491}" destId="{C254370E-466F-436C-A1CC-5643290CC6B4}" srcOrd="1" destOrd="0" presId="urn:microsoft.com/office/officeart/2005/8/layout/hierarchy2"/>
    <dgm:cxn modelId="{4A8BBD75-9D5F-47A7-BE5A-F579FB815144}" type="presParOf" srcId="{C254370E-466F-436C-A1CC-5643290CC6B4}" destId="{31900854-5E8E-4B9B-A742-7DC7D48D0654}" srcOrd="0" destOrd="0" presId="urn:microsoft.com/office/officeart/2005/8/layout/hierarchy2"/>
    <dgm:cxn modelId="{718D7AA7-2841-47F6-8ED5-3EBDE2E3A124}" type="presParOf" srcId="{31900854-5E8E-4B9B-A742-7DC7D48D0654}" destId="{FE0E3E91-1F82-4BED-8FF1-93C42A7DFAF9}" srcOrd="0" destOrd="0" presId="urn:microsoft.com/office/officeart/2005/8/layout/hierarchy2"/>
    <dgm:cxn modelId="{44AEAF22-DF70-4261-87B1-6566D69BC181}" type="presParOf" srcId="{C254370E-466F-436C-A1CC-5643290CC6B4}" destId="{05C66DA3-953C-47C7-8BAE-5BA43FECCB16}" srcOrd="1" destOrd="0" presId="urn:microsoft.com/office/officeart/2005/8/layout/hierarchy2"/>
    <dgm:cxn modelId="{6B8AC652-1266-43F8-9C9B-B5E61E99E26F}" type="presParOf" srcId="{05C66DA3-953C-47C7-8BAE-5BA43FECCB16}" destId="{570ECC3C-B0BD-4AB7-9D39-53C04E882F07}" srcOrd="0" destOrd="0" presId="urn:microsoft.com/office/officeart/2005/8/layout/hierarchy2"/>
    <dgm:cxn modelId="{6AAC85F7-6AC8-4FCC-B4D4-BEB55F5C9FD6}" type="presParOf" srcId="{05C66DA3-953C-47C7-8BAE-5BA43FECCB16}" destId="{B263E53A-7844-4CAA-BC66-7BDCCBEF266E}" srcOrd="1" destOrd="0" presId="urn:microsoft.com/office/officeart/2005/8/layout/hierarchy2"/>
    <dgm:cxn modelId="{2E0DBB28-D40A-4772-BB3E-E8C1046BFB88}" type="presParOf" srcId="{B263E53A-7844-4CAA-BC66-7BDCCBEF266E}" destId="{E52B09E9-E98D-41B8-8B30-2101E4A0819D}" srcOrd="0" destOrd="0" presId="urn:microsoft.com/office/officeart/2005/8/layout/hierarchy2"/>
    <dgm:cxn modelId="{BED77CC4-524B-4D41-BFFA-C67F51005ECA}" type="presParOf" srcId="{E52B09E9-E98D-41B8-8B30-2101E4A0819D}" destId="{6C44A557-7BB3-4F31-8FB8-273942F46AED}" srcOrd="0" destOrd="0" presId="urn:microsoft.com/office/officeart/2005/8/layout/hierarchy2"/>
    <dgm:cxn modelId="{A6C7CEA5-24B5-4B7B-8197-998EB91914C3}" type="presParOf" srcId="{B263E53A-7844-4CAA-BC66-7BDCCBEF266E}" destId="{2BE25265-2A83-4D04-94FE-23B7DD959647}" srcOrd="1" destOrd="0" presId="urn:microsoft.com/office/officeart/2005/8/layout/hierarchy2"/>
    <dgm:cxn modelId="{2E3B9EAD-F365-4399-B76B-A2BB37598028}" type="presParOf" srcId="{2BE25265-2A83-4D04-94FE-23B7DD959647}" destId="{4F559055-643F-4403-97F5-A2B974EA0D48}" srcOrd="0" destOrd="0" presId="urn:microsoft.com/office/officeart/2005/8/layout/hierarchy2"/>
    <dgm:cxn modelId="{E7B77914-AAB9-42F7-B66D-00735C7D4A80}" type="presParOf" srcId="{2BE25265-2A83-4D04-94FE-23B7DD959647}" destId="{139D6792-D45F-45B8-8A3E-E16FFCB4AC6A}" srcOrd="1" destOrd="0" presId="urn:microsoft.com/office/officeart/2005/8/layout/hierarchy2"/>
    <dgm:cxn modelId="{068F60A9-889D-4927-AFFC-09415DFB21C2}" type="presParOf" srcId="{C254370E-466F-436C-A1CC-5643290CC6B4}" destId="{4C5157E7-9227-4D1C-B9B8-9173CDC5E48F}" srcOrd="2" destOrd="0" presId="urn:microsoft.com/office/officeart/2005/8/layout/hierarchy2"/>
    <dgm:cxn modelId="{0B27D194-184D-4ED3-A634-6D9A70906DFC}" type="presParOf" srcId="{4C5157E7-9227-4D1C-B9B8-9173CDC5E48F}" destId="{430FF577-CECE-4BE7-8829-80AA618D6D97}" srcOrd="0" destOrd="0" presId="urn:microsoft.com/office/officeart/2005/8/layout/hierarchy2"/>
    <dgm:cxn modelId="{BC3A0A76-05CB-4025-9C06-DB04B068A30A}" type="presParOf" srcId="{C254370E-466F-436C-A1CC-5643290CC6B4}" destId="{FC8276FD-46D2-498C-B730-D7A3029EEAF4}" srcOrd="3" destOrd="0" presId="urn:microsoft.com/office/officeart/2005/8/layout/hierarchy2"/>
    <dgm:cxn modelId="{A0D12D5A-2C37-41AF-B942-C84D8DEE966F}" type="presParOf" srcId="{FC8276FD-46D2-498C-B730-D7A3029EEAF4}" destId="{5A7AB713-7959-4940-84CC-C5AAC075D05B}" srcOrd="0" destOrd="0" presId="urn:microsoft.com/office/officeart/2005/8/layout/hierarchy2"/>
    <dgm:cxn modelId="{75062BA2-7D0E-49C0-AED7-FB9387B02095}" type="presParOf" srcId="{FC8276FD-46D2-498C-B730-D7A3029EEAF4}" destId="{119DD8F9-6153-436A-9130-4D94C3D92347}" srcOrd="1" destOrd="0" presId="urn:microsoft.com/office/officeart/2005/8/layout/hierarchy2"/>
    <dgm:cxn modelId="{B748684B-56F6-480C-876B-5FE1D68B0DA9}" type="presParOf" srcId="{119DD8F9-6153-436A-9130-4D94C3D92347}" destId="{89E0F5AF-6959-475B-9562-D119B1A33829}" srcOrd="0" destOrd="0" presId="urn:microsoft.com/office/officeart/2005/8/layout/hierarchy2"/>
    <dgm:cxn modelId="{40E473B1-0793-4CA1-B8E4-DCD51A8FEB99}" type="presParOf" srcId="{89E0F5AF-6959-475B-9562-D119B1A33829}" destId="{FB8378BD-EA21-42E7-95EA-3B7301122CB9}" srcOrd="0" destOrd="0" presId="urn:microsoft.com/office/officeart/2005/8/layout/hierarchy2"/>
    <dgm:cxn modelId="{27FC2639-21C7-4577-9F4E-4B3E9A5E95A1}" type="presParOf" srcId="{119DD8F9-6153-436A-9130-4D94C3D92347}" destId="{1BF8E093-931B-4009-B948-BC5DAF0A19DB}" srcOrd="1" destOrd="0" presId="urn:microsoft.com/office/officeart/2005/8/layout/hierarchy2"/>
    <dgm:cxn modelId="{03084EC6-DFCB-40DB-A115-B21BDE941D32}" type="presParOf" srcId="{1BF8E093-931B-4009-B948-BC5DAF0A19DB}" destId="{1E331CD2-09D6-42A6-B8BF-DADE7D351C33}" srcOrd="0" destOrd="0" presId="urn:microsoft.com/office/officeart/2005/8/layout/hierarchy2"/>
    <dgm:cxn modelId="{1D725F72-2038-4B7B-88A5-F4C79110DA98}" type="presParOf" srcId="{1BF8E093-931B-4009-B948-BC5DAF0A19DB}" destId="{B088BE2F-6104-4C42-8DC6-11299BF06973}" srcOrd="1" destOrd="0" presId="urn:microsoft.com/office/officeart/2005/8/layout/hierarchy2"/>
    <dgm:cxn modelId="{F9525253-50F4-459D-AC7A-B59CAAF437BE}" type="presParOf" srcId="{C254370E-466F-436C-A1CC-5643290CC6B4}" destId="{BFD771B4-DF7F-46DA-A38B-239192CF6662}" srcOrd="4" destOrd="0" presId="urn:microsoft.com/office/officeart/2005/8/layout/hierarchy2"/>
    <dgm:cxn modelId="{34EFA3BC-1098-42DC-9B5E-ACEE687716C5}" type="presParOf" srcId="{BFD771B4-DF7F-46DA-A38B-239192CF6662}" destId="{2F9DF33D-4D6F-4DE7-B87E-27BD0C957A98}" srcOrd="0" destOrd="0" presId="urn:microsoft.com/office/officeart/2005/8/layout/hierarchy2"/>
    <dgm:cxn modelId="{8ECF693D-EB5E-44C5-B52E-84A26CF35835}" type="presParOf" srcId="{C254370E-466F-436C-A1CC-5643290CC6B4}" destId="{294E2ED3-8C39-4992-B8C3-876D95C1DE2B}" srcOrd="5" destOrd="0" presId="urn:microsoft.com/office/officeart/2005/8/layout/hierarchy2"/>
    <dgm:cxn modelId="{863AF6A4-BC40-49A0-A7A0-85C367F40480}" type="presParOf" srcId="{294E2ED3-8C39-4992-B8C3-876D95C1DE2B}" destId="{E460A37A-5B86-466D-B88C-74BD11BA085C}" srcOrd="0" destOrd="0" presId="urn:microsoft.com/office/officeart/2005/8/layout/hierarchy2"/>
    <dgm:cxn modelId="{52690A69-A166-4A8E-89CD-4D6694D65A7A}" type="presParOf" srcId="{294E2ED3-8C39-4992-B8C3-876D95C1DE2B}" destId="{9AC24BE7-641B-4051-858D-BD011407E4AA}" srcOrd="1" destOrd="0" presId="urn:microsoft.com/office/officeart/2005/8/layout/hierarchy2"/>
    <dgm:cxn modelId="{44434BD6-FF8E-47DE-BA26-0A3F3F984514}" type="presParOf" srcId="{9AC24BE7-641B-4051-858D-BD011407E4AA}" destId="{F71779BE-26B0-490B-AF99-F7E8F8D3527B}" srcOrd="0" destOrd="0" presId="urn:microsoft.com/office/officeart/2005/8/layout/hierarchy2"/>
    <dgm:cxn modelId="{DFDC351A-5CF2-4911-8E9E-196505FF21E6}" type="presParOf" srcId="{F71779BE-26B0-490B-AF99-F7E8F8D3527B}" destId="{654A636E-74CB-4A41-98EA-74A4F725D499}" srcOrd="0" destOrd="0" presId="urn:microsoft.com/office/officeart/2005/8/layout/hierarchy2"/>
    <dgm:cxn modelId="{7E785D59-F2A4-47D1-972D-22557C3F6A06}" type="presParOf" srcId="{9AC24BE7-641B-4051-858D-BD011407E4AA}" destId="{23B7D632-E40F-4ACC-8154-BBD6BE3F1F20}" srcOrd="1" destOrd="0" presId="urn:microsoft.com/office/officeart/2005/8/layout/hierarchy2"/>
    <dgm:cxn modelId="{D5C1B8E0-C95A-4494-9FA5-6CC05BEF2EAB}" type="presParOf" srcId="{23B7D632-E40F-4ACC-8154-BBD6BE3F1F20}" destId="{328AD3B9-B279-45D3-8414-1C86224CF142}" srcOrd="0" destOrd="0" presId="urn:microsoft.com/office/officeart/2005/8/layout/hierarchy2"/>
    <dgm:cxn modelId="{6D65B556-2C06-4D7C-BDAE-4E4E747FAB05}" type="presParOf" srcId="{23B7D632-E40F-4ACC-8154-BBD6BE3F1F20}" destId="{E7FABFD2-3FAB-46AE-A0FC-F657C9C84B2D}" srcOrd="1" destOrd="0" presId="urn:microsoft.com/office/officeart/2005/8/layout/hierarchy2"/>
    <dgm:cxn modelId="{DA5EFCE9-E561-4385-94E7-7D7A86A7F4B2}" type="presParOf" srcId="{FBBB27BB-0224-49E4-8A97-8DC428E970EA}" destId="{1772CCDC-74A9-49E1-96BC-C0EAF3C9EAFB}" srcOrd="1" destOrd="0" presId="urn:microsoft.com/office/officeart/2005/8/layout/hierarchy2"/>
    <dgm:cxn modelId="{CFE62889-ABD5-4732-9067-376D1590077A}" type="presParOf" srcId="{1772CCDC-74A9-49E1-96BC-C0EAF3C9EAFB}" destId="{709058D7-C24D-41C6-8478-91C72DBFC902}" srcOrd="0" destOrd="0" presId="urn:microsoft.com/office/officeart/2005/8/layout/hierarchy2"/>
    <dgm:cxn modelId="{F89A99E1-B879-45AE-A17D-442EE0FFCCDE}" type="presParOf" srcId="{1772CCDC-74A9-49E1-96BC-C0EAF3C9EAFB}" destId="{30D36FDA-49AD-430A-8F96-D59FC8345A18}" srcOrd="1" destOrd="0" presId="urn:microsoft.com/office/officeart/2005/8/layout/hierarchy2"/>
    <dgm:cxn modelId="{FD8E5137-B6B7-469C-9035-B9FF9D9DBC91}" type="presParOf" srcId="{30D36FDA-49AD-430A-8F96-D59FC8345A18}" destId="{C2C2EEEA-76E8-40B6-9B31-63B1BBF8B67E}" srcOrd="0" destOrd="0" presId="urn:microsoft.com/office/officeart/2005/8/layout/hierarchy2"/>
    <dgm:cxn modelId="{C78E2702-B7FD-4DC3-867A-7CD74F50CDB9}" type="presParOf" srcId="{C2C2EEEA-76E8-40B6-9B31-63B1BBF8B67E}" destId="{2FBAD675-2D1B-4CA0-96F6-8207AE2DBE3B}" srcOrd="0" destOrd="0" presId="urn:microsoft.com/office/officeart/2005/8/layout/hierarchy2"/>
    <dgm:cxn modelId="{C52A12B9-761E-4A40-99D7-C5E10852C07A}" type="presParOf" srcId="{30D36FDA-49AD-430A-8F96-D59FC8345A18}" destId="{DCCF1FB3-1141-43BE-BE2E-67EDBC921BA6}" srcOrd="1" destOrd="0" presId="urn:microsoft.com/office/officeart/2005/8/layout/hierarchy2"/>
    <dgm:cxn modelId="{C3996920-3D34-4E23-9DD8-2ACB22D9F2F1}" type="presParOf" srcId="{DCCF1FB3-1141-43BE-BE2E-67EDBC921BA6}" destId="{4241F12D-BEDE-4675-93B7-1531293504CE}" srcOrd="0" destOrd="0" presId="urn:microsoft.com/office/officeart/2005/8/layout/hierarchy2"/>
    <dgm:cxn modelId="{1493B03E-2CC1-4D86-B287-277B864D8820}" type="presParOf" srcId="{DCCF1FB3-1141-43BE-BE2E-67EDBC921BA6}" destId="{140A4087-E869-45D7-AB26-FAE7F7CD483C}" srcOrd="1" destOrd="0" presId="urn:microsoft.com/office/officeart/2005/8/layout/hierarchy2"/>
    <dgm:cxn modelId="{E5D2E6E9-FE01-480A-8921-DA321A53AE55}" type="presParOf" srcId="{140A4087-E869-45D7-AB26-FAE7F7CD483C}" destId="{B7F4BE18-75D8-4D27-9B1F-BD4709A65DD4}" srcOrd="0" destOrd="0" presId="urn:microsoft.com/office/officeart/2005/8/layout/hierarchy2"/>
    <dgm:cxn modelId="{F2A121B9-9341-4392-BC2A-DCC424FADB61}" type="presParOf" srcId="{B7F4BE18-75D8-4D27-9B1F-BD4709A65DD4}" destId="{00C96395-CFCD-4EF7-BCFB-A3CEE65AD947}" srcOrd="0" destOrd="0" presId="urn:microsoft.com/office/officeart/2005/8/layout/hierarchy2"/>
    <dgm:cxn modelId="{40A6093E-C84A-4BFB-8D3E-EBECD4C94236}" type="presParOf" srcId="{140A4087-E869-45D7-AB26-FAE7F7CD483C}" destId="{56CA1DAB-0099-47EA-A6C8-9A158B92F802}" srcOrd="1" destOrd="0" presId="urn:microsoft.com/office/officeart/2005/8/layout/hierarchy2"/>
    <dgm:cxn modelId="{C90C589B-72D6-462B-B721-665552D085F4}" type="presParOf" srcId="{56CA1DAB-0099-47EA-A6C8-9A158B92F802}" destId="{CEEE35C8-FE2D-4CC1-8C03-BC60417BF743}" srcOrd="0" destOrd="0" presId="urn:microsoft.com/office/officeart/2005/8/layout/hierarchy2"/>
    <dgm:cxn modelId="{840E6360-9A02-463A-B1BC-4B45B7F28B54}" type="presParOf" srcId="{56CA1DAB-0099-47EA-A6C8-9A158B92F802}" destId="{7F14F59D-999A-4206-B134-1227B3E370DE}" srcOrd="1" destOrd="0" presId="urn:microsoft.com/office/officeart/2005/8/layout/hierarchy2"/>
    <dgm:cxn modelId="{6275FB49-927E-47CF-B240-C817FFFFCEC5}" type="presParOf" srcId="{7F14F59D-999A-4206-B134-1227B3E370DE}" destId="{0C286BC1-AE42-45D2-B28D-E4FB298FFF0B}" srcOrd="0" destOrd="0" presId="urn:microsoft.com/office/officeart/2005/8/layout/hierarchy2"/>
    <dgm:cxn modelId="{A5C9F58D-1EF5-479A-8FBE-C75BE7AF5892}" type="presParOf" srcId="{0C286BC1-AE42-45D2-B28D-E4FB298FFF0B}" destId="{33DA2363-0EA4-4858-BDDA-436B1B0C3515}" srcOrd="0" destOrd="0" presId="urn:microsoft.com/office/officeart/2005/8/layout/hierarchy2"/>
    <dgm:cxn modelId="{B6865EE0-937A-4489-A677-0F78CFF5594E}" type="presParOf" srcId="{7F14F59D-999A-4206-B134-1227B3E370DE}" destId="{59820657-40D6-4A81-AA8E-4FCA7E251496}" srcOrd="1" destOrd="0" presId="urn:microsoft.com/office/officeart/2005/8/layout/hierarchy2"/>
    <dgm:cxn modelId="{BDA68530-2DEF-46B1-85BA-0F567A1524C7}" type="presParOf" srcId="{59820657-40D6-4A81-AA8E-4FCA7E251496}" destId="{5C2A86FC-AE3D-4AF3-A9C2-D21C8870A749}" srcOrd="0" destOrd="0" presId="urn:microsoft.com/office/officeart/2005/8/layout/hierarchy2"/>
    <dgm:cxn modelId="{D7AA1C5D-DDF6-47A3-8119-5F0227AD014F}" type="presParOf" srcId="{59820657-40D6-4A81-AA8E-4FCA7E251496}" destId="{573A1502-7AB1-46AA-8B97-785347B9CB8A}" srcOrd="1" destOrd="0" presId="urn:microsoft.com/office/officeart/2005/8/layout/hierarchy2"/>
    <dgm:cxn modelId="{61F2FC4D-2972-48BF-9E45-4AB53D17E3E6}" type="presParOf" srcId="{140A4087-E869-45D7-AB26-FAE7F7CD483C}" destId="{A47BB98E-2EFB-40CF-A568-6CF5E1CC9ABA}" srcOrd="2" destOrd="0" presId="urn:microsoft.com/office/officeart/2005/8/layout/hierarchy2"/>
    <dgm:cxn modelId="{9881F39B-5350-4D67-96C1-8B335A3B95F0}" type="presParOf" srcId="{A47BB98E-2EFB-40CF-A568-6CF5E1CC9ABA}" destId="{05F3A3C6-70D9-47E1-BDC6-8966BC3EBC87}" srcOrd="0" destOrd="0" presId="urn:microsoft.com/office/officeart/2005/8/layout/hierarchy2"/>
    <dgm:cxn modelId="{E1B6887E-A7DF-4519-AC60-1154765229BB}" type="presParOf" srcId="{140A4087-E869-45D7-AB26-FAE7F7CD483C}" destId="{AB61E7CB-CCFA-4D11-9650-2B99F54AB59B}" srcOrd="3" destOrd="0" presId="urn:microsoft.com/office/officeart/2005/8/layout/hierarchy2"/>
    <dgm:cxn modelId="{93404A75-48C9-4CDC-B6B7-94C7B3390F43}" type="presParOf" srcId="{AB61E7CB-CCFA-4D11-9650-2B99F54AB59B}" destId="{523CA2F8-7B53-4DCC-B267-E733358C3827}" srcOrd="0" destOrd="0" presId="urn:microsoft.com/office/officeart/2005/8/layout/hierarchy2"/>
    <dgm:cxn modelId="{C5C84FDE-B757-43B5-BA1A-3809C1FF155F}" type="presParOf" srcId="{AB61E7CB-CCFA-4D11-9650-2B99F54AB59B}" destId="{834E7DFA-6FD2-4C55-8416-88808E4FE422}" srcOrd="1" destOrd="0" presId="urn:microsoft.com/office/officeart/2005/8/layout/hierarchy2"/>
    <dgm:cxn modelId="{AC7EB244-A4D4-45B5-B184-8ED4CE1A86B5}" type="presParOf" srcId="{834E7DFA-6FD2-4C55-8416-88808E4FE422}" destId="{7C20A71A-5D08-4725-8D5D-D6ABAB1C7A5A}" srcOrd="0" destOrd="0" presId="urn:microsoft.com/office/officeart/2005/8/layout/hierarchy2"/>
    <dgm:cxn modelId="{759F39C8-D01C-4FDE-9918-F963FA804E50}" type="presParOf" srcId="{7C20A71A-5D08-4725-8D5D-D6ABAB1C7A5A}" destId="{02AB156D-296C-4F5F-A446-1F3E9483606B}" srcOrd="0" destOrd="0" presId="urn:microsoft.com/office/officeart/2005/8/layout/hierarchy2"/>
    <dgm:cxn modelId="{D719405C-CD54-4F6D-B6A6-820CC6782164}" type="presParOf" srcId="{834E7DFA-6FD2-4C55-8416-88808E4FE422}" destId="{24E0D95D-76FC-4133-9A4C-62841352B74C}" srcOrd="1" destOrd="0" presId="urn:microsoft.com/office/officeart/2005/8/layout/hierarchy2"/>
    <dgm:cxn modelId="{45C37008-9279-4AC6-8A17-67083FDB3017}" type="presParOf" srcId="{24E0D95D-76FC-4133-9A4C-62841352B74C}" destId="{A1C4827E-0B3E-41A3-A143-BEAEB608D71E}" srcOrd="0" destOrd="0" presId="urn:microsoft.com/office/officeart/2005/8/layout/hierarchy2"/>
    <dgm:cxn modelId="{AC52F145-822D-4A74-BE8D-D06502A530B6}" type="presParOf" srcId="{24E0D95D-76FC-4133-9A4C-62841352B74C}" destId="{9361DB06-28B8-4D68-9E2A-7ABB4B15377E}" srcOrd="1" destOrd="0" presId="urn:microsoft.com/office/officeart/2005/8/layout/hierarchy2"/>
    <dgm:cxn modelId="{7D22C6F0-EBA8-46B3-BDD6-2564E23AD364}" type="presParOf" srcId="{30D36FDA-49AD-430A-8F96-D59FC8345A18}" destId="{C0864DB6-1F62-4CA4-AA55-D92D44CAE777}" srcOrd="2" destOrd="0" presId="urn:microsoft.com/office/officeart/2005/8/layout/hierarchy2"/>
    <dgm:cxn modelId="{FDD7DD6A-D923-4F3D-8A3C-FBA2182A5AB0}" type="presParOf" srcId="{C0864DB6-1F62-4CA4-AA55-D92D44CAE777}" destId="{CC80F68F-A8A9-400E-AA5C-3F0DEA03F2FE}" srcOrd="0" destOrd="0" presId="urn:microsoft.com/office/officeart/2005/8/layout/hierarchy2"/>
    <dgm:cxn modelId="{F2B72AB0-776A-4E34-908B-087A3A387B8A}" type="presParOf" srcId="{30D36FDA-49AD-430A-8F96-D59FC8345A18}" destId="{A8902BF1-1DD2-4733-B436-5E3A169247A2}" srcOrd="3" destOrd="0" presId="urn:microsoft.com/office/officeart/2005/8/layout/hierarchy2"/>
    <dgm:cxn modelId="{0E458965-D457-4BF0-B375-61C4D706F51C}" type="presParOf" srcId="{A8902BF1-1DD2-4733-B436-5E3A169247A2}" destId="{274D25FB-4DE4-42BF-ADF9-F294BE606349}" srcOrd="0" destOrd="0" presId="urn:microsoft.com/office/officeart/2005/8/layout/hierarchy2"/>
    <dgm:cxn modelId="{4100100A-E0CF-4986-8F42-FDD85EB3C5DD}" type="presParOf" srcId="{A8902BF1-1DD2-4733-B436-5E3A169247A2}" destId="{E2D422DF-DCDC-4820-A027-D0C266DE115D}" srcOrd="1" destOrd="0" presId="urn:microsoft.com/office/officeart/2005/8/layout/hierarchy2"/>
    <dgm:cxn modelId="{AB1583B4-AE09-42CA-A3F4-6EA5ADF9C4CA}" type="presParOf" srcId="{E2D422DF-DCDC-4820-A027-D0C266DE115D}" destId="{38B9F312-B281-4B25-B822-58BF080D88F6}" srcOrd="0" destOrd="0" presId="urn:microsoft.com/office/officeart/2005/8/layout/hierarchy2"/>
    <dgm:cxn modelId="{D0FB253E-0DC2-4577-80EA-500889381871}" type="presParOf" srcId="{38B9F312-B281-4B25-B822-58BF080D88F6}" destId="{79028E28-CD86-4067-8535-39B654053ADE}" srcOrd="0" destOrd="0" presId="urn:microsoft.com/office/officeart/2005/8/layout/hierarchy2"/>
    <dgm:cxn modelId="{135B976F-1F5B-416C-B3BE-CCF2E4C4AB75}" type="presParOf" srcId="{E2D422DF-DCDC-4820-A027-D0C266DE115D}" destId="{808544EF-A274-4D46-9801-1AD02E825CC4}" srcOrd="1" destOrd="0" presId="urn:microsoft.com/office/officeart/2005/8/layout/hierarchy2"/>
    <dgm:cxn modelId="{07969691-3AFE-41FE-97A7-9EF3E31C35F8}" type="presParOf" srcId="{808544EF-A274-4D46-9801-1AD02E825CC4}" destId="{227ECC61-DBF4-4169-921D-D1FE21B1B062}" srcOrd="0" destOrd="0" presId="urn:microsoft.com/office/officeart/2005/8/layout/hierarchy2"/>
    <dgm:cxn modelId="{57BF11A2-9FAC-4E17-BF15-1DF20584C938}" type="presParOf" srcId="{808544EF-A274-4D46-9801-1AD02E825CC4}" destId="{5DD868F5-ACEC-4D21-9941-A8CA580D32D7}" srcOrd="1" destOrd="0" presId="urn:microsoft.com/office/officeart/2005/8/layout/hierarchy2"/>
    <dgm:cxn modelId="{D52673DB-0B3E-4B35-A9B2-EF5DF335B6B4}" type="presParOf" srcId="{5DD868F5-ACEC-4D21-9941-A8CA580D32D7}" destId="{6FF7EC98-1695-41EF-AD3D-4E3C8CF91538}" srcOrd="0" destOrd="0" presId="urn:microsoft.com/office/officeart/2005/8/layout/hierarchy2"/>
    <dgm:cxn modelId="{1295AE8A-BB15-44B4-B211-C9E971FB51C7}" type="presParOf" srcId="{6FF7EC98-1695-41EF-AD3D-4E3C8CF91538}" destId="{1DD71A58-CB63-4778-BDCE-19E832C7E5DF}" srcOrd="0" destOrd="0" presId="urn:microsoft.com/office/officeart/2005/8/layout/hierarchy2"/>
    <dgm:cxn modelId="{B2A1768F-56EC-4C9A-B713-08BD15469C23}" type="presParOf" srcId="{5DD868F5-ACEC-4D21-9941-A8CA580D32D7}" destId="{BDD68205-AE53-4800-994C-AD79F03E879D}" srcOrd="1" destOrd="0" presId="urn:microsoft.com/office/officeart/2005/8/layout/hierarchy2"/>
    <dgm:cxn modelId="{AC7AC108-95B5-44B0-B5DE-F2921E10AFC7}" type="presParOf" srcId="{BDD68205-AE53-4800-994C-AD79F03E879D}" destId="{F7094326-70E1-4793-8E36-5DD51833F417}" srcOrd="0" destOrd="0" presId="urn:microsoft.com/office/officeart/2005/8/layout/hierarchy2"/>
    <dgm:cxn modelId="{8D7F26A7-E7F1-4518-A92C-26823459F788}" type="presParOf" srcId="{BDD68205-AE53-4800-994C-AD79F03E879D}" destId="{D6F6AEC2-A410-4BA9-A70E-BB56250A095C}" srcOrd="1" destOrd="0" presId="urn:microsoft.com/office/officeart/2005/8/layout/hierarchy2"/>
    <dgm:cxn modelId="{8049155D-FFBE-4E97-9664-E5135D90020F}" type="presParOf" srcId="{D6F6AEC2-A410-4BA9-A70E-BB56250A095C}" destId="{A7B5F0CE-3820-4265-AAFE-A0BDACE31E88}" srcOrd="0" destOrd="0" presId="urn:microsoft.com/office/officeart/2005/8/layout/hierarchy2"/>
    <dgm:cxn modelId="{AAEC2529-FECC-429D-84B4-C91FA3CF38B5}" type="presParOf" srcId="{A7B5F0CE-3820-4265-AAFE-A0BDACE31E88}" destId="{2A349746-582D-409C-80B0-BD31200BDEE3}" srcOrd="0" destOrd="0" presId="urn:microsoft.com/office/officeart/2005/8/layout/hierarchy2"/>
    <dgm:cxn modelId="{D67AD103-0A08-450B-B4FE-0EAB5B721178}" type="presParOf" srcId="{D6F6AEC2-A410-4BA9-A70E-BB56250A095C}" destId="{B496C1D3-F135-45B8-AED5-EA9219D6E6F8}" srcOrd="1" destOrd="0" presId="urn:microsoft.com/office/officeart/2005/8/layout/hierarchy2"/>
    <dgm:cxn modelId="{5B50A083-B8E5-4B78-8E5C-77295965E638}" type="presParOf" srcId="{B496C1D3-F135-45B8-AED5-EA9219D6E6F8}" destId="{64790F34-AEB2-497A-A1BA-5481DB2990F3}" srcOrd="0" destOrd="0" presId="urn:microsoft.com/office/officeart/2005/8/layout/hierarchy2"/>
    <dgm:cxn modelId="{451FBD7E-B97F-4488-A1D2-88D6F5AE998F}" type="presParOf" srcId="{B496C1D3-F135-45B8-AED5-EA9219D6E6F8}" destId="{64905D60-EE1C-4981-9637-6C77F32E9398}" srcOrd="1" destOrd="0" presId="urn:microsoft.com/office/officeart/2005/8/layout/hierarchy2"/>
    <dgm:cxn modelId="{85C98FD3-DCD0-470C-8FCF-1E065AE4195C}" type="presParOf" srcId="{E2D422DF-DCDC-4820-A027-D0C266DE115D}" destId="{1ABA79D3-5794-4EBF-9821-422D7F5558D7}" srcOrd="2" destOrd="0" presId="urn:microsoft.com/office/officeart/2005/8/layout/hierarchy2"/>
    <dgm:cxn modelId="{8BD1517C-B292-4B78-B0D9-816450BC54CB}" type="presParOf" srcId="{1ABA79D3-5794-4EBF-9821-422D7F5558D7}" destId="{FD777D8E-B4A2-4B10-B80A-27D158D7F836}" srcOrd="0" destOrd="0" presId="urn:microsoft.com/office/officeart/2005/8/layout/hierarchy2"/>
    <dgm:cxn modelId="{A5BBE3FC-3EB2-46EB-BD5B-560FBF7855C8}" type="presParOf" srcId="{E2D422DF-DCDC-4820-A027-D0C266DE115D}" destId="{9926EE97-9037-4DEE-BDFA-5B464A2E1CD5}" srcOrd="3" destOrd="0" presId="urn:microsoft.com/office/officeart/2005/8/layout/hierarchy2"/>
    <dgm:cxn modelId="{DF99B161-22E4-44AA-843A-EADB8E8A2F42}" type="presParOf" srcId="{9926EE97-9037-4DEE-BDFA-5B464A2E1CD5}" destId="{AE78F484-5122-4F9E-B20E-AF6FA8A6837B}" srcOrd="0" destOrd="0" presId="urn:microsoft.com/office/officeart/2005/8/layout/hierarchy2"/>
    <dgm:cxn modelId="{2D5C8E6E-B762-4A33-87FD-9F424962DA46}" type="presParOf" srcId="{9926EE97-9037-4DEE-BDFA-5B464A2E1CD5}" destId="{91AEF3E0-19B2-4C19-8240-071F240265BB}" srcOrd="1" destOrd="0" presId="urn:microsoft.com/office/officeart/2005/8/layout/hierarchy2"/>
    <dgm:cxn modelId="{2F29DE15-49E4-4803-84E3-B19D7C09DC1A}" type="presParOf" srcId="{91AEF3E0-19B2-4C19-8240-071F240265BB}" destId="{BF17CC48-1013-4A06-B00C-E4A68E8EC1DE}" srcOrd="0" destOrd="0" presId="urn:microsoft.com/office/officeart/2005/8/layout/hierarchy2"/>
    <dgm:cxn modelId="{B42334E0-AEF3-4B03-9ADA-4A05BB074839}" type="presParOf" srcId="{BF17CC48-1013-4A06-B00C-E4A68E8EC1DE}" destId="{114FCEC6-168B-4230-87E2-DBEF811903FE}" srcOrd="0" destOrd="0" presId="urn:microsoft.com/office/officeart/2005/8/layout/hierarchy2"/>
    <dgm:cxn modelId="{89F61877-8739-4018-8586-AA1949DB0E95}" type="presParOf" srcId="{91AEF3E0-19B2-4C19-8240-071F240265BB}" destId="{DF179A0F-AD80-47FF-8C67-DEA484451470}" srcOrd="1" destOrd="0" presId="urn:microsoft.com/office/officeart/2005/8/layout/hierarchy2"/>
    <dgm:cxn modelId="{4C63E296-B182-49CE-8C4B-D5CB4C8EBA74}" type="presParOf" srcId="{DF179A0F-AD80-47FF-8C67-DEA484451470}" destId="{DF1F23F8-DB92-4F27-8FBE-BADF65B554D7}" srcOrd="0" destOrd="0" presId="urn:microsoft.com/office/officeart/2005/8/layout/hierarchy2"/>
    <dgm:cxn modelId="{0EF968F6-C14F-402E-A9B2-BB0119EC1405}" type="presParOf" srcId="{DF179A0F-AD80-47FF-8C67-DEA484451470}" destId="{C6D3B18E-1625-4764-871F-02C5F3E4D273}" srcOrd="1" destOrd="0" presId="urn:microsoft.com/office/officeart/2005/8/layout/hierarchy2"/>
    <dgm:cxn modelId="{A47D8C19-7B05-4F98-8FDE-47FF89783003}" type="presParOf" srcId="{30D36FDA-49AD-430A-8F96-D59FC8345A18}" destId="{72CB4013-6F8C-4591-A7F3-2323228EF83F}" srcOrd="4" destOrd="0" presId="urn:microsoft.com/office/officeart/2005/8/layout/hierarchy2"/>
    <dgm:cxn modelId="{649927D9-284F-4237-9B3A-F4A6ED238CAA}" type="presParOf" srcId="{72CB4013-6F8C-4591-A7F3-2323228EF83F}" destId="{15C9DABA-8D97-467B-9472-595AF57636B1}" srcOrd="0" destOrd="0" presId="urn:microsoft.com/office/officeart/2005/8/layout/hierarchy2"/>
    <dgm:cxn modelId="{053B693A-25BE-4251-8EA7-4B8DCA091012}" type="presParOf" srcId="{30D36FDA-49AD-430A-8F96-D59FC8345A18}" destId="{323B787A-C3DC-4D4C-976B-4BEDFA3F02FF}" srcOrd="5" destOrd="0" presId="urn:microsoft.com/office/officeart/2005/8/layout/hierarchy2"/>
    <dgm:cxn modelId="{F17578D5-F547-4D8C-93FD-9C7CC138660B}" type="presParOf" srcId="{323B787A-C3DC-4D4C-976B-4BEDFA3F02FF}" destId="{6E2E95E9-9258-40A1-B47C-D444056FF604}" srcOrd="0" destOrd="0" presId="urn:microsoft.com/office/officeart/2005/8/layout/hierarchy2"/>
    <dgm:cxn modelId="{29042C5F-FAEB-4DC4-A38D-9D67822C32FD}" type="presParOf" srcId="{323B787A-C3DC-4D4C-976B-4BEDFA3F02FF}" destId="{C5403402-455F-403A-992F-662B95E4C739}" srcOrd="1" destOrd="0" presId="urn:microsoft.com/office/officeart/2005/8/layout/hierarchy2"/>
    <dgm:cxn modelId="{4E1E7BBB-CEBD-4BDB-A6F2-1ECFEAB17B81}" type="presParOf" srcId="{C5403402-455F-403A-992F-662B95E4C739}" destId="{33A25F34-068B-4183-8689-6F57C02B9E43}" srcOrd="0" destOrd="0" presId="urn:microsoft.com/office/officeart/2005/8/layout/hierarchy2"/>
    <dgm:cxn modelId="{F1CC8E21-957F-4900-B02F-50E9D79E6C01}" type="presParOf" srcId="{33A25F34-068B-4183-8689-6F57C02B9E43}" destId="{1B2D61FC-D3EE-447B-A85B-D8C33ED8F15E}" srcOrd="0" destOrd="0" presId="urn:microsoft.com/office/officeart/2005/8/layout/hierarchy2"/>
    <dgm:cxn modelId="{66B10C49-0154-44F8-A4E2-4D45AD67FA34}" type="presParOf" srcId="{C5403402-455F-403A-992F-662B95E4C739}" destId="{60EF84B2-E08A-4A83-A0E5-A7AC553FAD67}" srcOrd="1" destOrd="0" presId="urn:microsoft.com/office/officeart/2005/8/layout/hierarchy2"/>
    <dgm:cxn modelId="{6D398565-3710-43AE-B828-76872BAA72B5}" type="presParOf" srcId="{60EF84B2-E08A-4A83-A0E5-A7AC553FAD67}" destId="{8D41FF6D-3760-4E2D-98C2-CCFAF74A39DF}" srcOrd="0" destOrd="0" presId="urn:microsoft.com/office/officeart/2005/8/layout/hierarchy2"/>
    <dgm:cxn modelId="{CD0199B2-D7FC-4B32-9176-E7D309993074}" type="presParOf" srcId="{60EF84B2-E08A-4A83-A0E5-A7AC553FAD67}" destId="{87DE995C-5799-445B-A77F-A3B25D16082F}" srcOrd="1" destOrd="0" presId="urn:microsoft.com/office/officeart/2005/8/layout/hierarchy2"/>
    <dgm:cxn modelId="{6511679D-3F10-4611-A6B4-1E2057DF863B}" type="presParOf" srcId="{87DE995C-5799-445B-A77F-A3B25D16082F}" destId="{2949438C-DA38-4C74-8B95-23A7A4AB8F59}" srcOrd="0" destOrd="0" presId="urn:microsoft.com/office/officeart/2005/8/layout/hierarchy2"/>
    <dgm:cxn modelId="{CD263E87-A5D2-465D-94A8-7D93A2431569}" type="presParOf" srcId="{2949438C-DA38-4C74-8B95-23A7A4AB8F59}" destId="{71E26C87-44F1-4FBD-98DB-E9E0FC9A560B}" srcOrd="0" destOrd="0" presId="urn:microsoft.com/office/officeart/2005/8/layout/hierarchy2"/>
    <dgm:cxn modelId="{1BD39813-F6AF-421F-8A94-5A9F5ABDCC69}" type="presParOf" srcId="{87DE995C-5799-445B-A77F-A3B25D16082F}" destId="{AD6F8925-6DB9-4C03-B051-147DDE2B7CE9}" srcOrd="1" destOrd="0" presId="urn:microsoft.com/office/officeart/2005/8/layout/hierarchy2"/>
    <dgm:cxn modelId="{D78B3B65-43D9-469D-AB24-6542FA5BA68F}" type="presParOf" srcId="{AD6F8925-6DB9-4C03-B051-147DDE2B7CE9}" destId="{069666DF-C449-48F6-A660-6F28157C3865}" srcOrd="0" destOrd="0" presId="urn:microsoft.com/office/officeart/2005/8/layout/hierarchy2"/>
    <dgm:cxn modelId="{EF7D314E-948B-4772-A9C7-40BE6593ADCE}" type="presParOf" srcId="{AD6F8925-6DB9-4C03-B051-147DDE2B7CE9}" destId="{F5F0F2FD-72F0-4445-BF05-B39DFB08B5D0}" srcOrd="1" destOrd="0" presId="urn:microsoft.com/office/officeart/2005/8/layout/hierarchy2"/>
    <dgm:cxn modelId="{9C61DF1C-F722-44B8-B22E-A3D1734679CB}" type="presParOf" srcId="{C5403402-455F-403A-992F-662B95E4C739}" destId="{5A098D21-9ABC-4514-B818-441B4A492EBC}" srcOrd="2" destOrd="0" presId="urn:microsoft.com/office/officeart/2005/8/layout/hierarchy2"/>
    <dgm:cxn modelId="{C77FE7F0-6DE8-46D4-B268-D3E508A31CF8}" type="presParOf" srcId="{5A098D21-9ABC-4514-B818-441B4A492EBC}" destId="{AF415564-DED6-4576-B872-A34B44815F0B}" srcOrd="0" destOrd="0" presId="urn:microsoft.com/office/officeart/2005/8/layout/hierarchy2"/>
    <dgm:cxn modelId="{14153E43-AF43-4A46-BC50-2E85531457EE}" type="presParOf" srcId="{C5403402-455F-403A-992F-662B95E4C739}" destId="{962F3675-7E40-4C78-8BC9-94E08BADE828}" srcOrd="3" destOrd="0" presId="urn:microsoft.com/office/officeart/2005/8/layout/hierarchy2"/>
    <dgm:cxn modelId="{822237BD-21C2-424B-9BE4-B9AE967806F8}" type="presParOf" srcId="{962F3675-7E40-4C78-8BC9-94E08BADE828}" destId="{F6828D7D-AFD0-411F-B0E3-AF01BD97FE8B}" srcOrd="0" destOrd="0" presId="urn:microsoft.com/office/officeart/2005/8/layout/hierarchy2"/>
    <dgm:cxn modelId="{2F76FAA4-9EA4-475B-8A5D-8C45EC1FD6D5}" type="presParOf" srcId="{962F3675-7E40-4C78-8BC9-94E08BADE828}" destId="{A886559B-873E-4000-8D23-BC431826B7F6}" srcOrd="1" destOrd="0" presId="urn:microsoft.com/office/officeart/2005/8/layout/hierarchy2"/>
    <dgm:cxn modelId="{1129DF30-EFA4-48DC-A72A-87B7D15301C4}" type="presParOf" srcId="{A886559B-873E-4000-8D23-BC431826B7F6}" destId="{CEDE7EF4-F840-437D-8233-8D53E58CF3EE}" srcOrd="0" destOrd="0" presId="urn:microsoft.com/office/officeart/2005/8/layout/hierarchy2"/>
    <dgm:cxn modelId="{1D2D53D3-057B-4328-85A4-268477B4C717}" type="presParOf" srcId="{CEDE7EF4-F840-437D-8233-8D53E58CF3EE}" destId="{ED6FEDC5-1648-482C-B83A-B9307CFE9E32}" srcOrd="0" destOrd="0" presId="urn:microsoft.com/office/officeart/2005/8/layout/hierarchy2"/>
    <dgm:cxn modelId="{9E6DE2C8-4B1D-43F6-8889-C41D6E900997}" type="presParOf" srcId="{A886559B-873E-4000-8D23-BC431826B7F6}" destId="{DD299388-8598-402F-B2D8-23CF6C997ED9}" srcOrd="1" destOrd="0" presId="urn:microsoft.com/office/officeart/2005/8/layout/hierarchy2"/>
    <dgm:cxn modelId="{05F102B2-4400-4A88-B580-BCABF69E3015}" type="presParOf" srcId="{DD299388-8598-402F-B2D8-23CF6C997ED9}" destId="{3E87243D-0516-4C9B-84C0-A9AB1EFFBF2E}" srcOrd="0" destOrd="0" presId="urn:microsoft.com/office/officeart/2005/8/layout/hierarchy2"/>
    <dgm:cxn modelId="{D5CAE340-4F99-42A6-A18C-936F96B1DF6B}" type="presParOf" srcId="{DD299388-8598-402F-B2D8-23CF6C997ED9}" destId="{8F9AD618-D6D8-4F58-B4D0-68B51CA4A94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C510AC-1842-488F-A083-B450049EA1C9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22C9EAB0-1117-432B-9B12-E84FC09F4595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عبارت است از</a:t>
          </a:r>
          <a:endParaRPr lang="fa-IR" sz="16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F8CEE524-4163-4862-8122-F8D2C7B5CE90}" type="parTrans" cxnId="{25F68D0C-374E-49DD-89BC-07DE3508EC33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FE5F9813-4D94-4C84-8EF2-BC755D9E349A}" type="sibTrans" cxnId="{25F68D0C-374E-49DD-89BC-07DE3508EC33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2B10F591-C307-4B80-83A5-045D9FFF7FB2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اثبات ضرورت بعثت انبیا</a:t>
          </a:r>
          <a:endParaRPr lang="fa-IR" sz="16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5864D501-FE40-4B2F-A96E-3752CD7097AA}" type="parTrans" cxnId="{A1122CD1-BC8F-4DF0-B526-1484D98EBD03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77F20F0F-2578-45B9-BE50-0BAE67929DA5}" type="sibTrans" cxnId="{A1122CD1-BC8F-4DF0-B526-1484D98EBD03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E85C5541-6019-465D-9FAC-A805C3B7CD6F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اثبات ضرورت مصونیت وحی از خطای عمدی و سهوی</a:t>
          </a:r>
          <a:endParaRPr lang="fa-IR" sz="16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D965399B-E806-4A40-9C43-00941C341238}" type="parTrans" cxnId="{A38B9881-9FAE-48C7-BFA2-1198A3CE8F5D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E2C5BFE5-09B1-449E-A2FF-7DF7B4D9A766}" type="sibTrans" cxnId="{A38B9881-9FAE-48C7-BFA2-1198A3CE8F5D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CD664BD5-F461-4B32-A292-D4144A5EA1B6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مستلزم اثبات عصمت انبیاء در دو جهت</a:t>
          </a:r>
          <a:endParaRPr lang="fa-IR" sz="16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CB307FE1-C344-4E15-8339-338F8323D660}" type="parTrans" cxnId="{BD275F6B-C29B-48DA-BF41-5685D91CC830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0AF261C5-236D-4F3C-AA91-8136A8BE7A23}" type="sibTrans" cxnId="{BD275F6B-C29B-48DA-BF41-5685D91CC830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DF4D0BEA-494A-460E-8B97-B1D949E67BDB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در تلقی وحی</a:t>
          </a:r>
          <a:endParaRPr lang="fa-IR" sz="16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A64E227C-0B1E-4C40-89BC-1DC4A752B058}" type="parTrans" cxnId="{F56DF087-A8B0-4EF3-93D5-A12903419A5A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2FF9F76C-B199-423C-BA78-B6542941359A}" type="sibTrans" cxnId="{F56DF087-A8B0-4EF3-93D5-A12903419A5A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F1165C97-E959-4980-98DF-58E496AD97F8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در ابلاغ وحی</a:t>
          </a:r>
          <a:endParaRPr lang="fa-IR" sz="16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ACC9244C-A603-4600-BF61-97E0E8C18C0D}" type="parTrans" cxnId="{5EA1EB18-2539-46C3-8C38-C9D4AA93AFCE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6E540D81-44FD-44E9-9F23-45AC4288AC71}" type="sibTrans" cxnId="{5EA1EB18-2539-46C3-8C38-C9D4AA93AFCE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C53ECB9E-D6AB-4AEC-B780-8579311A71DA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اثبات وجود راهی برای اثبات نبوت پیامبران برای دیگران</a:t>
          </a:r>
          <a:endParaRPr lang="fa-IR" sz="16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24005CE8-2F26-4B72-BB1C-9838D0234CED}" type="parTrans" cxnId="{676B568B-7A32-483C-9CA2-4501A5B4D5CF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6B4F6099-9F2F-4375-B1D9-CF29912A0718}" type="sibTrans" cxnId="{676B568B-7A32-483C-9CA2-4501A5B4D5CF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B285C42F-2479-435D-9EF2-C42CEB9A9496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نکته</a:t>
          </a:r>
          <a:endParaRPr lang="fa-IR" sz="16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C6AA16E5-EEC6-4250-9650-C6B7732ED978}" type="parTrans" cxnId="{667B254A-C951-458B-806C-5311BD59B4EF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18ACEC90-AF7F-4978-943A-E99548F5E769}" type="sibTrans" cxnId="{667B254A-C951-458B-806C-5311BD59B4EF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014E1E34-2104-4509-B196-708F0C4E69BE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پس از اثبات این مسائل اصلی مسائل دیگری مانند تعداد انبیاء، خاتم انبیاء، جانشین نبی خاتم و ... باقی می ماند که در آنها لازم است از استدلالهای تعبدی بهره ببریم</a:t>
          </a:r>
          <a:endParaRPr lang="fa-IR" sz="16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510F0DE5-08AF-4E0C-A9F6-32276A0678F2}" type="parTrans" cxnId="{64C1ED32-AAF5-44B0-93BD-DEDE8817D7ED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B0FB55CD-19A1-4424-8C88-59A29493FFC8}" type="sibTrans" cxnId="{64C1ED32-AAF5-44B0-93BD-DEDE8817D7ED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3C397458-899B-45DB-89CC-6862ABE392BF}" type="pres">
      <dgm:prSet presAssocID="{D1C510AC-1842-488F-A083-B450049EA1C9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FE8A08FF-85E7-408C-A6E4-246296CD70BB}" type="pres">
      <dgm:prSet presAssocID="{22C9EAB0-1117-432B-9B12-E84FC09F4595}" presName="root1" presStyleCnt="0"/>
      <dgm:spPr/>
    </dgm:pt>
    <dgm:pt modelId="{D5F85AE7-2815-4DF1-855C-2606B7A4284A}" type="pres">
      <dgm:prSet presAssocID="{22C9EAB0-1117-432B-9B12-E84FC09F4595}" presName="LevelOneTextNode" presStyleLbl="node0" presStyleIdx="0" presStyleCnt="2" custScaleX="3755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792AC8A-E0F5-4A5B-A5CF-FDC29B91FA01}" type="pres">
      <dgm:prSet presAssocID="{22C9EAB0-1117-432B-9B12-E84FC09F4595}" presName="level2hierChild" presStyleCnt="0"/>
      <dgm:spPr/>
    </dgm:pt>
    <dgm:pt modelId="{CC2496C7-C94D-41C4-9D06-3BCBF25AA1B1}" type="pres">
      <dgm:prSet presAssocID="{5864D501-FE40-4B2F-A96E-3752CD7097AA}" presName="conn2-1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4056F1DA-24E6-49AA-AE7B-20195933EFB9}" type="pres">
      <dgm:prSet presAssocID="{5864D501-FE40-4B2F-A96E-3752CD7097AA}" presName="connTx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3C903255-5272-4488-BD60-99C17216DDE9}" type="pres">
      <dgm:prSet presAssocID="{2B10F591-C307-4B80-83A5-045D9FFF7FB2}" presName="root2" presStyleCnt="0"/>
      <dgm:spPr/>
    </dgm:pt>
    <dgm:pt modelId="{2772BF81-4E43-47B1-A0A8-FEA1E3B51CDA}" type="pres">
      <dgm:prSet presAssocID="{2B10F591-C307-4B80-83A5-045D9FFF7FB2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9116A35-3500-496F-B7BE-BE9274A4AC2A}" type="pres">
      <dgm:prSet presAssocID="{2B10F591-C307-4B80-83A5-045D9FFF7FB2}" presName="level3hierChild" presStyleCnt="0"/>
      <dgm:spPr/>
    </dgm:pt>
    <dgm:pt modelId="{F2479BA5-3DB6-49BA-9489-9D40944E7C25}" type="pres">
      <dgm:prSet presAssocID="{D965399B-E806-4A40-9C43-00941C341238}" presName="conn2-1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B8C51B4A-E9D9-4F95-BE96-C7D3B858CB58}" type="pres">
      <dgm:prSet presAssocID="{D965399B-E806-4A40-9C43-00941C341238}" presName="connTx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45DA4EAA-D0A5-498C-9357-39A093BF6865}" type="pres">
      <dgm:prSet presAssocID="{E85C5541-6019-465D-9FAC-A805C3B7CD6F}" presName="root2" presStyleCnt="0"/>
      <dgm:spPr/>
    </dgm:pt>
    <dgm:pt modelId="{FD4BF063-8F3A-4725-B243-CB096C71FF09}" type="pres">
      <dgm:prSet presAssocID="{E85C5541-6019-465D-9FAC-A805C3B7CD6F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6A3AF70-CF26-479D-8725-C3AB2CD39697}" type="pres">
      <dgm:prSet presAssocID="{E85C5541-6019-465D-9FAC-A805C3B7CD6F}" presName="level3hierChild" presStyleCnt="0"/>
      <dgm:spPr/>
    </dgm:pt>
    <dgm:pt modelId="{86BA3BEA-B4EF-4359-A359-5B9480E47782}" type="pres">
      <dgm:prSet presAssocID="{CB307FE1-C344-4E15-8339-338F8323D660}" presName="conn2-1" presStyleLbl="parChTrans1D3" presStyleIdx="0" presStyleCnt="1"/>
      <dgm:spPr/>
      <dgm:t>
        <a:bodyPr/>
        <a:lstStyle/>
        <a:p>
          <a:pPr rtl="1"/>
          <a:endParaRPr lang="fa-IR"/>
        </a:p>
      </dgm:t>
    </dgm:pt>
    <dgm:pt modelId="{2AF8943F-AEDD-4E88-8BA8-0C31AAF0031F}" type="pres">
      <dgm:prSet presAssocID="{CB307FE1-C344-4E15-8339-338F8323D660}" presName="connTx" presStyleLbl="parChTrans1D3" presStyleIdx="0" presStyleCnt="1"/>
      <dgm:spPr/>
      <dgm:t>
        <a:bodyPr/>
        <a:lstStyle/>
        <a:p>
          <a:pPr rtl="1"/>
          <a:endParaRPr lang="fa-IR"/>
        </a:p>
      </dgm:t>
    </dgm:pt>
    <dgm:pt modelId="{8BD4F497-4145-4052-9D49-8A0D80B5D6BA}" type="pres">
      <dgm:prSet presAssocID="{CD664BD5-F461-4B32-A292-D4144A5EA1B6}" presName="root2" presStyleCnt="0"/>
      <dgm:spPr/>
    </dgm:pt>
    <dgm:pt modelId="{AA4B9EAD-61D4-4E9A-9835-5DC8EB33C73C}" type="pres">
      <dgm:prSet presAssocID="{CD664BD5-F461-4B32-A292-D4144A5EA1B6}" presName="LevelTwoTextNode" presStyleLbl="node3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85749DF-9E83-463D-8D6C-6843F5A7C722}" type="pres">
      <dgm:prSet presAssocID="{CD664BD5-F461-4B32-A292-D4144A5EA1B6}" presName="level3hierChild" presStyleCnt="0"/>
      <dgm:spPr/>
    </dgm:pt>
    <dgm:pt modelId="{D07C2EAD-BC86-4A12-8FEB-C1C2C54E5E35}" type="pres">
      <dgm:prSet presAssocID="{A64E227C-0B1E-4C40-89BC-1DC4A752B058}" presName="conn2-1" presStyleLbl="parChTrans1D4" presStyleIdx="0" presStyleCnt="2"/>
      <dgm:spPr/>
      <dgm:t>
        <a:bodyPr/>
        <a:lstStyle/>
        <a:p>
          <a:pPr rtl="1"/>
          <a:endParaRPr lang="fa-IR"/>
        </a:p>
      </dgm:t>
    </dgm:pt>
    <dgm:pt modelId="{4F8C26C2-3C80-42BA-8CDE-45208CF5E9EC}" type="pres">
      <dgm:prSet presAssocID="{A64E227C-0B1E-4C40-89BC-1DC4A752B058}" presName="connTx" presStyleLbl="parChTrans1D4" presStyleIdx="0" presStyleCnt="2"/>
      <dgm:spPr/>
      <dgm:t>
        <a:bodyPr/>
        <a:lstStyle/>
        <a:p>
          <a:pPr rtl="1"/>
          <a:endParaRPr lang="fa-IR"/>
        </a:p>
      </dgm:t>
    </dgm:pt>
    <dgm:pt modelId="{31CF98A0-BC98-46F3-8BB7-8F13E95ED76B}" type="pres">
      <dgm:prSet presAssocID="{DF4D0BEA-494A-460E-8B97-B1D949E67BDB}" presName="root2" presStyleCnt="0"/>
      <dgm:spPr/>
    </dgm:pt>
    <dgm:pt modelId="{58D42502-3604-4BD1-B59E-B23ED20F7635}" type="pres">
      <dgm:prSet presAssocID="{DF4D0BEA-494A-460E-8B97-B1D949E67BDB}" presName="LevelTwoTextNode" presStyleLbl="node4" presStyleIdx="0" presStyleCnt="2" custScaleX="5820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226432D-A31F-4AA3-8640-D3553387E2D9}" type="pres">
      <dgm:prSet presAssocID="{DF4D0BEA-494A-460E-8B97-B1D949E67BDB}" presName="level3hierChild" presStyleCnt="0"/>
      <dgm:spPr/>
    </dgm:pt>
    <dgm:pt modelId="{1F201B43-E24B-4603-A9F4-728C130659DA}" type="pres">
      <dgm:prSet presAssocID="{ACC9244C-A603-4600-BF61-97E0E8C18C0D}" presName="conn2-1" presStyleLbl="parChTrans1D4" presStyleIdx="1" presStyleCnt="2"/>
      <dgm:spPr/>
      <dgm:t>
        <a:bodyPr/>
        <a:lstStyle/>
        <a:p>
          <a:pPr rtl="1"/>
          <a:endParaRPr lang="fa-IR"/>
        </a:p>
      </dgm:t>
    </dgm:pt>
    <dgm:pt modelId="{12DBB1EB-B71C-4DA9-A6E3-88748826D3F9}" type="pres">
      <dgm:prSet presAssocID="{ACC9244C-A603-4600-BF61-97E0E8C18C0D}" presName="connTx" presStyleLbl="parChTrans1D4" presStyleIdx="1" presStyleCnt="2"/>
      <dgm:spPr/>
      <dgm:t>
        <a:bodyPr/>
        <a:lstStyle/>
        <a:p>
          <a:pPr rtl="1"/>
          <a:endParaRPr lang="fa-IR"/>
        </a:p>
      </dgm:t>
    </dgm:pt>
    <dgm:pt modelId="{F7EE5AB2-9C3A-4BBB-B505-3FCB74F0F8EA}" type="pres">
      <dgm:prSet presAssocID="{F1165C97-E959-4980-98DF-58E496AD97F8}" presName="root2" presStyleCnt="0"/>
      <dgm:spPr/>
    </dgm:pt>
    <dgm:pt modelId="{C25351D3-5DB0-4D63-81A4-9A27F616084F}" type="pres">
      <dgm:prSet presAssocID="{F1165C97-E959-4980-98DF-58E496AD97F8}" presName="LevelTwoTextNode" presStyleLbl="node4" presStyleIdx="1" presStyleCnt="2" custScaleX="5820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480C368-BF6B-4A5D-8800-6EC174DB8D0B}" type="pres">
      <dgm:prSet presAssocID="{F1165C97-E959-4980-98DF-58E496AD97F8}" presName="level3hierChild" presStyleCnt="0"/>
      <dgm:spPr/>
    </dgm:pt>
    <dgm:pt modelId="{9904CF58-58D8-4F44-9676-72CB8CEA3D95}" type="pres">
      <dgm:prSet presAssocID="{24005CE8-2F26-4B72-BB1C-9838D0234CED}" presName="conn2-1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967A7165-2E55-4ED9-8CF1-B8C8D285A2D7}" type="pres">
      <dgm:prSet presAssocID="{24005CE8-2F26-4B72-BB1C-9838D0234CED}" presName="connTx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1ADA473A-4189-4673-9188-8FAABFC9B8EE}" type="pres">
      <dgm:prSet presAssocID="{C53ECB9E-D6AB-4AEC-B780-8579311A71DA}" presName="root2" presStyleCnt="0"/>
      <dgm:spPr/>
    </dgm:pt>
    <dgm:pt modelId="{280EE6A9-7C2D-4BB6-A88E-45BDA78867DD}" type="pres">
      <dgm:prSet presAssocID="{C53ECB9E-D6AB-4AEC-B780-8579311A71DA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DE7908A-D406-450E-BA55-A56291141BAA}" type="pres">
      <dgm:prSet presAssocID="{C53ECB9E-D6AB-4AEC-B780-8579311A71DA}" presName="level3hierChild" presStyleCnt="0"/>
      <dgm:spPr/>
    </dgm:pt>
    <dgm:pt modelId="{3A061F44-90B7-4635-88AB-44C55FDB0791}" type="pres">
      <dgm:prSet presAssocID="{B285C42F-2479-435D-9EF2-C42CEB9A9496}" presName="root1" presStyleCnt="0"/>
      <dgm:spPr/>
    </dgm:pt>
    <dgm:pt modelId="{1D129915-34CB-4891-9F58-AE71B9B00B63}" type="pres">
      <dgm:prSet presAssocID="{B285C42F-2479-435D-9EF2-C42CEB9A9496}" presName="LevelOneTextNode" presStyleLbl="node0" presStyleIdx="1" presStyleCnt="2" custScaleX="4263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2E9C891-85F6-4FE1-9750-28F9C1CB0348}" type="pres">
      <dgm:prSet presAssocID="{B285C42F-2479-435D-9EF2-C42CEB9A9496}" presName="level2hierChild" presStyleCnt="0"/>
      <dgm:spPr/>
    </dgm:pt>
    <dgm:pt modelId="{C95CC36C-E649-408E-B90C-A431C9B5AE0E}" type="pres">
      <dgm:prSet presAssocID="{510F0DE5-08AF-4E0C-A9F6-32276A0678F2}" presName="conn2-1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EC359318-A6D8-4071-9CF6-F33A6E9D0268}" type="pres">
      <dgm:prSet presAssocID="{510F0DE5-08AF-4E0C-A9F6-32276A0678F2}" presName="connTx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1CA91056-6C21-429A-A681-69987B1DD6E6}" type="pres">
      <dgm:prSet presAssocID="{014E1E34-2104-4509-B196-708F0C4E69BE}" presName="root2" presStyleCnt="0"/>
      <dgm:spPr/>
    </dgm:pt>
    <dgm:pt modelId="{CD7461D2-A922-452F-8E83-E5AC72D0D4C7}" type="pres">
      <dgm:prSet presAssocID="{014E1E34-2104-4509-B196-708F0C4E69BE}" presName="LevelTwoTextNode" presStyleLbl="node2" presStyleIdx="3" presStyleCnt="4" custScaleX="29356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EE9ED56-8C9D-42E2-988D-4B41C87FF9CE}" type="pres">
      <dgm:prSet presAssocID="{014E1E34-2104-4509-B196-708F0C4E69BE}" presName="level3hierChild" presStyleCnt="0"/>
      <dgm:spPr/>
    </dgm:pt>
  </dgm:ptLst>
  <dgm:cxnLst>
    <dgm:cxn modelId="{70C8FE43-8985-455E-936D-58DB8E7A40A6}" type="presOf" srcId="{A64E227C-0B1E-4C40-89BC-1DC4A752B058}" destId="{D07C2EAD-BC86-4A12-8FEB-C1C2C54E5E35}" srcOrd="0" destOrd="0" presId="urn:microsoft.com/office/officeart/2005/8/layout/hierarchy2"/>
    <dgm:cxn modelId="{084DB74A-ABEB-4D82-A6A6-E12662DBA1AA}" type="presOf" srcId="{22C9EAB0-1117-432B-9B12-E84FC09F4595}" destId="{D5F85AE7-2815-4DF1-855C-2606B7A4284A}" srcOrd="0" destOrd="0" presId="urn:microsoft.com/office/officeart/2005/8/layout/hierarchy2"/>
    <dgm:cxn modelId="{265612BA-76C3-4492-82CE-4792C0858DEC}" type="presOf" srcId="{CB307FE1-C344-4E15-8339-338F8323D660}" destId="{2AF8943F-AEDD-4E88-8BA8-0C31AAF0031F}" srcOrd="1" destOrd="0" presId="urn:microsoft.com/office/officeart/2005/8/layout/hierarchy2"/>
    <dgm:cxn modelId="{A239DCBF-52D7-41D8-BBD4-DFFD3BA25535}" type="presOf" srcId="{A64E227C-0B1E-4C40-89BC-1DC4A752B058}" destId="{4F8C26C2-3C80-42BA-8CDE-45208CF5E9EC}" srcOrd="1" destOrd="0" presId="urn:microsoft.com/office/officeart/2005/8/layout/hierarchy2"/>
    <dgm:cxn modelId="{5EA1EB18-2539-46C3-8C38-C9D4AA93AFCE}" srcId="{CD664BD5-F461-4B32-A292-D4144A5EA1B6}" destId="{F1165C97-E959-4980-98DF-58E496AD97F8}" srcOrd="1" destOrd="0" parTransId="{ACC9244C-A603-4600-BF61-97E0E8C18C0D}" sibTransId="{6E540D81-44FD-44E9-9F23-45AC4288AC71}"/>
    <dgm:cxn modelId="{BD275F6B-C29B-48DA-BF41-5685D91CC830}" srcId="{E85C5541-6019-465D-9FAC-A805C3B7CD6F}" destId="{CD664BD5-F461-4B32-A292-D4144A5EA1B6}" srcOrd="0" destOrd="0" parTransId="{CB307FE1-C344-4E15-8339-338F8323D660}" sibTransId="{0AF261C5-236D-4F3C-AA91-8136A8BE7A23}"/>
    <dgm:cxn modelId="{76E798FD-EEF2-4DA0-AFE4-F94E8D521554}" type="presOf" srcId="{ACC9244C-A603-4600-BF61-97E0E8C18C0D}" destId="{1F201B43-E24B-4603-A9F4-728C130659DA}" srcOrd="0" destOrd="0" presId="urn:microsoft.com/office/officeart/2005/8/layout/hierarchy2"/>
    <dgm:cxn modelId="{639B1F43-B385-4260-B27C-F8BB3C594C95}" type="presOf" srcId="{D965399B-E806-4A40-9C43-00941C341238}" destId="{F2479BA5-3DB6-49BA-9489-9D40944E7C25}" srcOrd="0" destOrd="0" presId="urn:microsoft.com/office/officeart/2005/8/layout/hierarchy2"/>
    <dgm:cxn modelId="{7A9C7438-CDB7-49E0-A406-DE538E79D388}" type="presOf" srcId="{510F0DE5-08AF-4E0C-A9F6-32276A0678F2}" destId="{EC359318-A6D8-4071-9CF6-F33A6E9D0268}" srcOrd="1" destOrd="0" presId="urn:microsoft.com/office/officeart/2005/8/layout/hierarchy2"/>
    <dgm:cxn modelId="{395C9853-6D9E-4A6F-9704-FCD3716D281E}" type="presOf" srcId="{F1165C97-E959-4980-98DF-58E496AD97F8}" destId="{C25351D3-5DB0-4D63-81A4-9A27F616084F}" srcOrd="0" destOrd="0" presId="urn:microsoft.com/office/officeart/2005/8/layout/hierarchy2"/>
    <dgm:cxn modelId="{64C1ED32-AAF5-44B0-93BD-DEDE8817D7ED}" srcId="{B285C42F-2479-435D-9EF2-C42CEB9A9496}" destId="{014E1E34-2104-4509-B196-708F0C4E69BE}" srcOrd="0" destOrd="0" parTransId="{510F0DE5-08AF-4E0C-A9F6-32276A0678F2}" sibTransId="{B0FB55CD-19A1-4424-8C88-59A29493FFC8}"/>
    <dgm:cxn modelId="{1FDCF3B0-1340-4783-8643-2753997634D6}" type="presOf" srcId="{5864D501-FE40-4B2F-A96E-3752CD7097AA}" destId="{4056F1DA-24E6-49AA-AE7B-20195933EFB9}" srcOrd="1" destOrd="0" presId="urn:microsoft.com/office/officeart/2005/8/layout/hierarchy2"/>
    <dgm:cxn modelId="{84D93350-FE2A-42BD-B01B-422069A49475}" type="presOf" srcId="{ACC9244C-A603-4600-BF61-97E0E8C18C0D}" destId="{12DBB1EB-B71C-4DA9-A6E3-88748826D3F9}" srcOrd="1" destOrd="0" presId="urn:microsoft.com/office/officeart/2005/8/layout/hierarchy2"/>
    <dgm:cxn modelId="{55FCF543-4E9F-4C86-B3C2-CD2D005B75E7}" type="presOf" srcId="{24005CE8-2F26-4B72-BB1C-9838D0234CED}" destId="{967A7165-2E55-4ED9-8CF1-B8C8D285A2D7}" srcOrd="1" destOrd="0" presId="urn:microsoft.com/office/officeart/2005/8/layout/hierarchy2"/>
    <dgm:cxn modelId="{457FB89D-2BCC-4CD1-8226-9369EC32357D}" type="presOf" srcId="{2B10F591-C307-4B80-83A5-045D9FFF7FB2}" destId="{2772BF81-4E43-47B1-A0A8-FEA1E3B51CDA}" srcOrd="0" destOrd="0" presId="urn:microsoft.com/office/officeart/2005/8/layout/hierarchy2"/>
    <dgm:cxn modelId="{A38B9881-9FAE-48C7-BFA2-1198A3CE8F5D}" srcId="{22C9EAB0-1117-432B-9B12-E84FC09F4595}" destId="{E85C5541-6019-465D-9FAC-A805C3B7CD6F}" srcOrd="1" destOrd="0" parTransId="{D965399B-E806-4A40-9C43-00941C341238}" sibTransId="{E2C5BFE5-09B1-449E-A2FF-7DF7B4D9A766}"/>
    <dgm:cxn modelId="{EC6107C2-FC7E-4DC5-86CC-B0459E81AE32}" type="presOf" srcId="{5864D501-FE40-4B2F-A96E-3752CD7097AA}" destId="{CC2496C7-C94D-41C4-9D06-3BCBF25AA1B1}" srcOrd="0" destOrd="0" presId="urn:microsoft.com/office/officeart/2005/8/layout/hierarchy2"/>
    <dgm:cxn modelId="{00F1203F-906B-4602-A4AE-8B632535381F}" type="presOf" srcId="{E85C5541-6019-465D-9FAC-A805C3B7CD6F}" destId="{FD4BF063-8F3A-4725-B243-CB096C71FF09}" srcOrd="0" destOrd="0" presId="urn:microsoft.com/office/officeart/2005/8/layout/hierarchy2"/>
    <dgm:cxn modelId="{25F68D0C-374E-49DD-89BC-07DE3508EC33}" srcId="{D1C510AC-1842-488F-A083-B450049EA1C9}" destId="{22C9EAB0-1117-432B-9B12-E84FC09F4595}" srcOrd="0" destOrd="0" parTransId="{F8CEE524-4163-4862-8122-F8D2C7B5CE90}" sibTransId="{FE5F9813-4D94-4C84-8EF2-BC755D9E349A}"/>
    <dgm:cxn modelId="{07453F59-F690-4906-B7A0-4BAEFAA27CEC}" type="presOf" srcId="{510F0DE5-08AF-4E0C-A9F6-32276A0678F2}" destId="{C95CC36C-E649-408E-B90C-A431C9B5AE0E}" srcOrd="0" destOrd="0" presId="urn:microsoft.com/office/officeart/2005/8/layout/hierarchy2"/>
    <dgm:cxn modelId="{BD1BFF47-295F-462F-B4F8-C387187C5A2C}" type="presOf" srcId="{24005CE8-2F26-4B72-BB1C-9838D0234CED}" destId="{9904CF58-58D8-4F44-9676-72CB8CEA3D95}" srcOrd="0" destOrd="0" presId="urn:microsoft.com/office/officeart/2005/8/layout/hierarchy2"/>
    <dgm:cxn modelId="{9B6D35EA-9BBF-47E9-8C5F-3877C30F814B}" type="presOf" srcId="{014E1E34-2104-4509-B196-708F0C4E69BE}" destId="{CD7461D2-A922-452F-8E83-E5AC72D0D4C7}" srcOrd="0" destOrd="0" presId="urn:microsoft.com/office/officeart/2005/8/layout/hierarchy2"/>
    <dgm:cxn modelId="{7505CFF6-F058-4467-B423-9246B82BF4C3}" type="presOf" srcId="{D965399B-E806-4A40-9C43-00941C341238}" destId="{B8C51B4A-E9D9-4F95-BE96-C7D3B858CB58}" srcOrd="1" destOrd="0" presId="urn:microsoft.com/office/officeart/2005/8/layout/hierarchy2"/>
    <dgm:cxn modelId="{808C3377-12A7-41CB-947F-AD4FD6E64262}" type="presOf" srcId="{DF4D0BEA-494A-460E-8B97-B1D949E67BDB}" destId="{58D42502-3604-4BD1-B59E-B23ED20F7635}" srcOrd="0" destOrd="0" presId="urn:microsoft.com/office/officeart/2005/8/layout/hierarchy2"/>
    <dgm:cxn modelId="{8E5E3DC4-1566-4C72-A65E-9B1C315C1EA3}" type="presOf" srcId="{CB307FE1-C344-4E15-8339-338F8323D660}" destId="{86BA3BEA-B4EF-4359-A359-5B9480E47782}" srcOrd="0" destOrd="0" presId="urn:microsoft.com/office/officeart/2005/8/layout/hierarchy2"/>
    <dgm:cxn modelId="{667B254A-C951-458B-806C-5311BD59B4EF}" srcId="{D1C510AC-1842-488F-A083-B450049EA1C9}" destId="{B285C42F-2479-435D-9EF2-C42CEB9A9496}" srcOrd="1" destOrd="0" parTransId="{C6AA16E5-EEC6-4250-9650-C6B7732ED978}" sibTransId="{18ACEC90-AF7F-4978-943A-E99548F5E769}"/>
    <dgm:cxn modelId="{FFF1AE6C-67D9-46B4-B9A5-C5B3245447C5}" type="presOf" srcId="{C53ECB9E-D6AB-4AEC-B780-8579311A71DA}" destId="{280EE6A9-7C2D-4BB6-A88E-45BDA78867DD}" srcOrd="0" destOrd="0" presId="urn:microsoft.com/office/officeart/2005/8/layout/hierarchy2"/>
    <dgm:cxn modelId="{235D8DD1-A8E1-4880-8EA6-A4EE8A37A085}" type="presOf" srcId="{CD664BD5-F461-4B32-A292-D4144A5EA1B6}" destId="{AA4B9EAD-61D4-4E9A-9835-5DC8EB33C73C}" srcOrd="0" destOrd="0" presId="urn:microsoft.com/office/officeart/2005/8/layout/hierarchy2"/>
    <dgm:cxn modelId="{F56DF087-A8B0-4EF3-93D5-A12903419A5A}" srcId="{CD664BD5-F461-4B32-A292-D4144A5EA1B6}" destId="{DF4D0BEA-494A-460E-8B97-B1D949E67BDB}" srcOrd="0" destOrd="0" parTransId="{A64E227C-0B1E-4C40-89BC-1DC4A752B058}" sibTransId="{2FF9F76C-B199-423C-BA78-B6542941359A}"/>
    <dgm:cxn modelId="{15FFC6BA-B13F-4A65-9501-0740B7564AFF}" type="presOf" srcId="{B285C42F-2479-435D-9EF2-C42CEB9A9496}" destId="{1D129915-34CB-4891-9F58-AE71B9B00B63}" srcOrd="0" destOrd="0" presId="urn:microsoft.com/office/officeart/2005/8/layout/hierarchy2"/>
    <dgm:cxn modelId="{676B568B-7A32-483C-9CA2-4501A5B4D5CF}" srcId="{22C9EAB0-1117-432B-9B12-E84FC09F4595}" destId="{C53ECB9E-D6AB-4AEC-B780-8579311A71DA}" srcOrd="2" destOrd="0" parTransId="{24005CE8-2F26-4B72-BB1C-9838D0234CED}" sibTransId="{6B4F6099-9F2F-4375-B1D9-CF29912A0718}"/>
    <dgm:cxn modelId="{A1122CD1-BC8F-4DF0-B526-1484D98EBD03}" srcId="{22C9EAB0-1117-432B-9B12-E84FC09F4595}" destId="{2B10F591-C307-4B80-83A5-045D9FFF7FB2}" srcOrd="0" destOrd="0" parTransId="{5864D501-FE40-4B2F-A96E-3752CD7097AA}" sibTransId="{77F20F0F-2578-45B9-BE50-0BAE67929DA5}"/>
    <dgm:cxn modelId="{2C160EC2-FB26-411D-968A-43AA4DDB3AFE}" type="presOf" srcId="{D1C510AC-1842-488F-A083-B450049EA1C9}" destId="{3C397458-899B-45DB-89CC-6862ABE392BF}" srcOrd="0" destOrd="0" presId="urn:microsoft.com/office/officeart/2005/8/layout/hierarchy2"/>
    <dgm:cxn modelId="{F6A87B65-654F-4F55-8302-EE9BC0024AC0}" type="presParOf" srcId="{3C397458-899B-45DB-89CC-6862ABE392BF}" destId="{FE8A08FF-85E7-408C-A6E4-246296CD70BB}" srcOrd="0" destOrd="0" presId="urn:microsoft.com/office/officeart/2005/8/layout/hierarchy2"/>
    <dgm:cxn modelId="{32E88A16-4A65-43D8-9424-2940187D85DD}" type="presParOf" srcId="{FE8A08FF-85E7-408C-A6E4-246296CD70BB}" destId="{D5F85AE7-2815-4DF1-855C-2606B7A4284A}" srcOrd="0" destOrd="0" presId="urn:microsoft.com/office/officeart/2005/8/layout/hierarchy2"/>
    <dgm:cxn modelId="{6CDB2C81-9E8B-4536-AA86-0A64F55C58BA}" type="presParOf" srcId="{FE8A08FF-85E7-408C-A6E4-246296CD70BB}" destId="{F792AC8A-E0F5-4A5B-A5CF-FDC29B91FA01}" srcOrd="1" destOrd="0" presId="urn:microsoft.com/office/officeart/2005/8/layout/hierarchy2"/>
    <dgm:cxn modelId="{1232D6B9-4C9D-424A-9F1A-F9F1CCC0BEB4}" type="presParOf" srcId="{F792AC8A-E0F5-4A5B-A5CF-FDC29B91FA01}" destId="{CC2496C7-C94D-41C4-9D06-3BCBF25AA1B1}" srcOrd="0" destOrd="0" presId="urn:microsoft.com/office/officeart/2005/8/layout/hierarchy2"/>
    <dgm:cxn modelId="{A5705AD9-8DF0-49CF-983A-7B59401A4BE9}" type="presParOf" srcId="{CC2496C7-C94D-41C4-9D06-3BCBF25AA1B1}" destId="{4056F1DA-24E6-49AA-AE7B-20195933EFB9}" srcOrd="0" destOrd="0" presId="urn:microsoft.com/office/officeart/2005/8/layout/hierarchy2"/>
    <dgm:cxn modelId="{19E50781-E59A-4D85-AB59-41D432EE1542}" type="presParOf" srcId="{F792AC8A-E0F5-4A5B-A5CF-FDC29B91FA01}" destId="{3C903255-5272-4488-BD60-99C17216DDE9}" srcOrd="1" destOrd="0" presId="urn:microsoft.com/office/officeart/2005/8/layout/hierarchy2"/>
    <dgm:cxn modelId="{5D22B5B1-5DDE-44B4-A2BF-B8EAFD06654A}" type="presParOf" srcId="{3C903255-5272-4488-BD60-99C17216DDE9}" destId="{2772BF81-4E43-47B1-A0A8-FEA1E3B51CDA}" srcOrd="0" destOrd="0" presId="urn:microsoft.com/office/officeart/2005/8/layout/hierarchy2"/>
    <dgm:cxn modelId="{763CC5D1-9470-4FDA-9470-57C8C9A6B7BE}" type="presParOf" srcId="{3C903255-5272-4488-BD60-99C17216DDE9}" destId="{C9116A35-3500-496F-B7BE-BE9274A4AC2A}" srcOrd="1" destOrd="0" presId="urn:microsoft.com/office/officeart/2005/8/layout/hierarchy2"/>
    <dgm:cxn modelId="{D1508B8E-67EC-4D91-AD8C-0284948A69FD}" type="presParOf" srcId="{F792AC8A-E0F5-4A5B-A5CF-FDC29B91FA01}" destId="{F2479BA5-3DB6-49BA-9489-9D40944E7C25}" srcOrd="2" destOrd="0" presId="urn:microsoft.com/office/officeart/2005/8/layout/hierarchy2"/>
    <dgm:cxn modelId="{963642B8-72CC-4258-8110-E61B8D60C17E}" type="presParOf" srcId="{F2479BA5-3DB6-49BA-9489-9D40944E7C25}" destId="{B8C51B4A-E9D9-4F95-BE96-C7D3B858CB58}" srcOrd="0" destOrd="0" presId="urn:microsoft.com/office/officeart/2005/8/layout/hierarchy2"/>
    <dgm:cxn modelId="{1C2CFFA5-2803-4B79-A059-F133B7493E07}" type="presParOf" srcId="{F792AC8A-E0F5-4A5B-A5CF-FDC29B91FA01}" destId="{45DA4EAA-D0A5-498C-9357-39A093BF6865}" srcOrd="3" destOrd="0" presId="urn:microsoft.com/office/officeart/2005/8/layout/hierarchy2"/>
    <dgm:cxn modelId="{42AE64D6-E628-4FE1-AC2E-2159C8CCC2EA}" type="presParOf" srcId="{45DA4EAA-D0A5-498C-9357-39A093BF6865}" destId="{FD4BF063-8F3A-4725-B243-CB096C71FF09}" srcOrd="0" destOrd="0" presId="urn:microsoft.com/office/officeart/2005/8/layout/hierarchy2"/>
    <dgm:cxn modelId="{86DBD5B8-3635-4F72-B1D5-585A9BDE6230}" type="presParOf" srcId="{45DA4EAA-D0A5-498C-9357-39A093BF6865}" destId="{56A3AF70-CF26-479D-8725-C3AB2CD39697}" srcOrd="1" destOrd="0" presId="urn:microsoft.com/office/officeart/2005/8/layout/hierarchy2"/>
    <dgm:cxn modelId="{F9707AB9-43D9-4DBD-9A26-ADA322E09324}" type="presParOf" srcId="{56A3AF70-CF26-479D-8725-C3AB2CD39697}" destId="{86BA3BEA-B4EF-4359-A359-5B9480E47782}" srcOrd="0" destOrd="0" presId="urn:microsoft.com/office/officeart/2005/8/layout/hierarchy2"/>
    <dgm:cxn modelId="{CFE1CCF9-0D7E-42B7-B772-8D110D37BA6A}" type="presParOf" srcId="{86BA3BEA-B4EF-4359-A359-5B9480E47782}" destId="{2AF8943F-AEDD-4E88-8BA8-0C31AAF0031F}" srcOrd="0" destOrd="0" presId="urn:microsoft.com/office/officeart/2005/8/layout/hierarchy2"/>
    <dgm:cxn modelId="{43F5537B-1A78-4E44-9006-004388E36419}" type="presParOf" srcId="{56A3AF70-CF26-479D-8725-C3AB2CD39697}" destId="{8BD4F497-4145-4052-9D49-8A0D80B5D6BA}" srcOrd="1" destOrd="0" presId="urn:microsoft.com/office/officeart/2005/8/layout/hierarchy2"/>
    <dgm:cxn modelId="{280B8342-7AE6-426E-8A4E-05AF843272B4}" type="presParOf" srcId="{8BD4F497-4145-4052-9D49-8A0D80B5D6BA}" destId="{AA4B9EAD-61D4-4E9A-9835-5DC8EB33C73C}" srcOrd="0" destOrd="0" presId="urn:microsoft.com/office/officeart/2005/8/layout/hierarchy2"/>
    <dgm:cxn modelId="{F0CFFEE3-DDDA-48DB-A484-BBC26732EB6C}" type="presParOf" srcId="{8BD4F497-4145-4052-9D49-8A0D80B5D6BA}" destId="{685749DF-9E83-463D-8D6C-6843F5A7C722}" srcOrd="1" destOrd="0" presId="urn:microsoft.com/office/officeart/2005/8/layout/hierarchy2"/>
    <dgm:cxn modelId="{30DEB43C-321A-458D-ABE6-A954A76DB5EB}" type="presParOf" srcId="{685749DF-9E83-463D-8D6C-6843F5A7C722}" destId="{D07C2EAD-BC86-4A12-8FEB-C1C2C54E5E35}" srcOrd="0" destOrd="0" presId="urn:microsoft.com/office/officeart/2005/8/layout/hierarchy2"/>
    <dgm:cxn modelId="{4DDED8EC-1992-45A4-9735-55D904C28DF7}" type="presParOf" srcId="{D07C2EAD-BC86-4A12-8FEB-C1C2C54E5E35}" destId="{4F8C26C2-3C80-42BA-8CDE-45208CF5E9EC}" srcOrd="0" destOrd="0" presId="urn:microsoft.com/office/officeart/2005/8/layout/hierarchy2"/>
    <dgm:cxn modelId="{10DC7428-76A7-4E70-AFC0-6D3BAF2B4D62}" type="presParOf" srcId="{685749DF-9E83-463D-8D6C-6843F5A7C722}" destId="{31CF98A0-BC98-46F3-8BB7-8F13E95ED76B}" srcOrd="1" destOrd="0" presId="urn:microsoft.com/office/officeart/2005/8/layout/hierarchy2"/>
    <dgm:cxn modelId="{15F88582-26A6-46AD-99C6-BD7C847896C9}" type="presParOf" srcId="{31CF98A0-BC98-46F3-8BB7-8F13E95ED76B}" destId="{58D42502-3604-4BD1-B59E-B23ED20F7635}" srcOrd="0" destOrd="0" presId="urn:microsoft.com/office/officeart/2005/8/layout/hierarchy2"/>
    <dgm:cxn modelId="{D81BDED2-4BB3-4A93-ACC2-A8D90097FDC2}" type="presParOf" srcId="{31CF98A0-BC98-46F3-8BB7-8F13E95ED76B}" destId="{1226432D-A31F-4AA3-8640-D3553387E2D9}" srcOrd="1" destOrd="0" presId="urn:microsoft.com/office/officeart/2005/8/layout/hierarchy2"/>
    <dgm:cxn modelId="{825521AC-3AB9-4318-B263-4DD852778895}" type="presParOf" srcId="{685749DF-9E83-463D-8D6C-6843F5A7C722}" destId="{1F201B43-E24B-4603-A9F4-728C130659DA}" srcOrd="2" destOrd="0" presId="urn:microsoft.com/office/officeart/2005/8/layout/hierarchy2"/>
    <dgm:cxn modelId="{EF5B56BC-7E7A-49DF-BAAE-A8F71437BB1F}" type="presParOf" srcId="{1F201B43-E24B-4603-A9F4-728C130659DA}" destId="{12DBB1EB-B71C-4DA9-A6E3-88748826D3F9}" srcOrd="0" destOrd="0" presId="urn:microsoft.com/office/officeart/2005/8/layout/hierarchy2"/>
    <dgm:cxn modelId="{FAA60265-2DBC-410B-B115-33710992F78A}" type="presParOf" srcId="{685749DF-9E83-463D-8D6C-6843F5A7C722}" destId="{F7EE5AB2-9C3A-4BBB-B505-3FCB74F0F8EA}" srcOrd="3" destOrd="0" presId="urn:microsoft.com/office/officeart/2005/8/layout/hierarchy2"/>
    <dgm:cxn modelId="{7878B83E-DA29-42C3-9745-32CB30A51DAB}" type="presParOf" srcId="{F7EE5AB2-9C3A-4BBB-B505-3FCB74F0F8EA}" destId="{C25351D3-5DB0-4D63-81A4-9A27F616084F}" srcOrd="0" destOrd="0" presId="urn:microsoft.com/office/officeart/2005/8/layout/hierarchy2"/>
    <dgm:cxn modelId="{C13F3B58-3650-462D-B679-C16B596A79DE}" type="presParOf" srcId="{F7EE5AB2-9C3A-4BBB-B505-3FCB74F0F8EA}" destId="{B480C368-BF6B-4A5D-8800-6EC174DB8D0B}" srcOrd="1" destOrd="0" presId="urn:microsoft.com/office/officeart/2005/8/layout/hierarchy2"/>
    <dgm:cxn modelId="{25487E62-9A01-409A-9B94-EEEB932D339A}" type="presParOf" srcId="{F792AC8A-E0F5-4A5B-A5CF-FDC29B91FA01}" destId="{9904CF58-58D8-4F44-9676-72CB8CEA3D95}" srcOrd="4" destOrd="0" presId="urn:microsoft.com/office/officeart/2005/8/layout/hierarchy2"/>
    <dgm:cxn modelId="{DE49BBCC-4561-477E-9839-CEFC28EAFAD9}" type="presParOf" srcId="{9904CF58-58D8-4F44-9676-72CB8CEA3D95}" destId="{967A7165-2E55-4ED9-8CF1-B8C8D285A2D7}" srcOrd="0" destOrd="0" presId="urn:microsoft.com/office/officeart/2005/8/layout/hierarchy2"/>
    <dgm:cxn modelId="{777C7E31-0CC5-4C67-933B-E953465EE4CC}" type="presParOf" srcId="{F792AC8A-E0F5-4A5B-A5CF-FDC29B91FA01}" destId="{1ADA473A-4189-4673-9188-8FAABFC9B8EE}" srcOrd="5" destOrd="0" presId="urn:microsoft.com/office/officeart/2005/8/layout/hierarchy2"/>
    <dgm:cxn modelId="{3F1B955C-1E91-477D-A3AF-45E7D861C34B}" type="presParOf" srcId="{1ADA473A-4189-4673-9188-8FAABFC9B8EE}" destId="{280EE6A9-7C2D-4BB6-A88E-45BDA78867DD}" srcOrd="0" destOrd="0" presId="urn:microsoft.com/office/officeart/2005/8/layout/hierarchy2"/>
    <dgm:cxn modelId="{8F145574-48CA-4956-9486-ABB141A11556}" type="presParOf" srcId="{1ADA473A-4189-4673-9188-8FAABFC9B8EE}" destId="{9DE7908A-D406-450E-BA55-A56291141BAA}" srcOrd="1" destOrd="0" presId="urn:microsoft.com/office/officeart/2005/8/layout/hierarchy2"/>
    <dgm:cxn modelId="{293E453E-4215-45DA-A054-BC75197B05DC}" type="presParOf" srcId="{3C397458-899B-45DB-89CC-6862ABE392BF}" destId="{3A061F44-90B7-4635-88AB-44C55FDB0791}" srcOrd="1" destOrd="0" presId="urn:microsoft.com/office/officeart/2005/8/layout/hierarchy2"/>
    <dgm:cxn modelId="{09D16923-B48D-4CE3-8E1D-6C9FC29A6BFD}" type="presParOf" srcId="{3A061F44-90B7-4635-88AB-44C55FDB0791}" destId="{1D129915-34CB-4891-9F58-AE71B9B00B63}" srcOrd="0" destOrd="0" presId="urn:microsoft.com/office/officeart/2005/8/layout/hierarchy2"/>
    <dgm:cxn modelId="{95F3EEDA-68DB-4493-B675-A25E05D99C33}" type="presParOf" srcId="{3A061F44-90B7-4635-88AB-44C55FDB0791}" destId="{72E9C891-85F6-4FE1-9750-28F9C1CB0348}" srcOrd="1" destOrd="0" presId="urn:microsoft.com/office/officeart/2005/8/layout/hierarchy2"/>
    <dgm:cxn modelId="{01106757-2D3C-4C97-9419-BB8C836F64CF}" type="presParOf" srcId="{72E9C891-85F6-4FE1-9750-28F9C1CB0348}" destId="{C95CC36C-E649-408E-B90C-A431C9B5AE0E}" srcOrd="0" destOrd="0" presId="urn:microsoft.com/office/officeart/2005/8/layout/hierarchy2"/>
    <dgm:cxn modelId="{B9EC8947-EA6D-49D0-971A-F5251594C525}" type="presParOf" srcId="{C95CC36C-E649-408E-B90C-A431C9B5AE0E}" destId="{EC359318-A6D8-4071-9CF6-F33A6E9D0268}" srcOrd="0" destOrd="0" presId="urn:microsoft.com/office/officeart/2005/8/layout/hierarchy2"/>
    <dgm:cxn modelId="{8A124B48-2B01-4066-B70D-5178E971E371}" type="presParOf" srcId="{72E9C891-85F6-4FE1-9750-28F9C1CB0348}" destId="{1CA91056-6C21-429A-A681-69987B1DD6E6}" srcOrd="1" destOrd="0" presId="urn:microsoft.com/office/officeart/2005/8/layout/hierarchy2"/>
    <dgm:cxn modelId="{1B1966AC-9571-45D1-B62F-5346B7F235FF}" type="presParOf" srcId="{1CA91056-6C21-429A-A681-69987B1DD6E6}" destId="{CD7461D2-A922-452F-8E83-E5AC72D0D4C7}" srcOrd="0" destOrd="0" presId="urn:microsoft.com/office/officeart/2005/8/layout/hierarchy2"/>
    <dgm:cxn modelId="{7CE2D160-A356-4826-94F7-E2F219534AF9}" type="presParOf" srcId="{1CA91056-6C21-429A-A681-69987B1DD6E6}" destId="{8EE9ED56-8C9D-42E2-988D-4B41C87FF9C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D4513BD-671B-4CCB-9531-722B635F9EE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146644A0-CC6B-4BB4-868F-8D5C2A4C713B}">
      <dgm:prSet custT="1"/>
      <dgm:spPr>
        <a:solidFill>
          <a:srgbClr val="003300"/>
        </a:solidFill>
        <a:ln w="38100"/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در خصوص علم کلام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CE21D847-59D0-42DC-91EA-E91D348E8728}" type="parTrans" cxnId="{DFDAC834-97F2-467F-B59E-ACD7E91E9D65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45790F27-DD2A-4B9F-B79E-272070DB7F9C}" type="sibTrans" cxnId="{DFDAC834-97F2-467F-B59E-ACD7E91E9D65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E9457E05-2D4B-4CA4-B588-B38923A7B1E5}">
      <dgm:prSet custT="1"/>
      <dgm:spPr>
        <a:solidFill>
          <a:srgbClr val="003300"/>
        </a:solidFill>
        <a:ln w="38100"/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تعریف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03FBB661-A3E5-40BB-9275-CB6BBF74C18C}" type="parTrans" cxnId="{F285241E-1E89-43AF-8505-BE66A7A305B5}">
      <dgm:prSet custT="1"/>
      <dgm:spPr>
        <a:solidFill>
          <a:srgbClr val="003300"/>
        </a:solidFill>
        <a:ln w="38100"/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B301CA3A-DF10-45C3-854B-EF01DCA05844}" type="sibTrans" cxnId="{F285241E-1E89-43AF-8505-BE66A7A305B5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5339D385-9FF3-4B81-8BFC-21E4D7450EEE}">
      <dgm:prSet custT="1"/>
      <dgm:spPr>
        <a:solidFill>
          <a:srgbClr val="003300"/>
        </a:solidFill>
        <a:ln w="38100"/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کلام دانشی است که به </a:t>
          </a:r>
          <a:r>
            <a:rPr lang="fa-IR" sz="1600" u="sng" dirty="0" smtClean="0">
              <a:solidFill>
                <a:schemeClr val="bg1"/>
              </a:solidFill>
              <a:cs typeface="B Koodak" pitchFamily="2" charset="-78"/>
            </a:rPr>
            <a:t>استنباط، توضیح، تنظیم، اثبات و دفاع </a:t>
          </a:r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عقاید اسلامی با روش های مختلف می پردازد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7D96B20E-A678-4BF9-BC7A-C57AA9DEB1AC}" type="parTrans" cxnId="{CBC321A2-3513-49E5-8AF8-D2ABC92ECB3A}">
      <dgm:prSet custT="1"/>
      <dgm:spPr>
        <a:solidFill>
          <a:srgbClr val="003300"/>
        </a:solidFill>
        <a:ln w="38100"/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A66CC347-E71F-4E29-8F43-8D574B6DF736}" type="sibTrans" cxnId="{CBC321A2-3513-49E5-8AF8-D2ABC92ECB3A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3AA30055-E5E3-4DF1-BF4E-F0AF8E8C0F3C}">
      <dgm:prSet custT="1"/>
      <dgm:spPr>
        <a:solidFill>
          <a:srgbClr val="003300"/>
        </a:solidFill>
        <a:ln w="38100"/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موضوع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792F4FB3-AE42-4054-9145-B6230290C1B1}" type="parTrans" cxnId="{2347FE95-F80E-486C-8EAB-7E2C06C3DE2C}">
      <dgm:prSet custT="1"/>
      <dgm:spPr>
        <a:solidFill>
          <a:srgbClr val="003300"/>
        </a:solidFill>
        <a:ln w="38100"/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99A8C0D1-1737-451B-AC45-4EABE2A111BB}" type="sibTrans" cxnId="{2347FE95-F80E-486C-8EAB-7E2C06C3DE2C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E6B4C276-C940-4C01-88BE-2E6578EDA980}">
      <dgm:prSet custT="1"/>
      <dgm:spPr>
        <a:solidFill>
          <a:srgbClr val="003300"/>
        </a:solidFill>
        <a:ln w="38100"/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عنوان جامعی است که تمامی موضوعات متکثر مسائل کلامی را شامل می شود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64B3652E-9766-417A-ADBE-97C8DD12FA88}" type="parTrans" cxnId="{A21B4B86-8179-473B-B76F-13B167344A06}">
      <dgm:prSet custT="1"/>
      <dgm:spPr>
        <a:solidFill>
          <a:srgbClr val="003300"/>
        </a:solidFill>
        <a:ln w="38100"/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20D48A7B-D41E-4FA4-AFC7-5C1567DD3345}" type="sibTrans" cxnId="{A21B4B86-8179-473B-B76F-13B167344A06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B87CA57D-C606-444C-9FB4-C498631E9D62}">
      <dgm:prSet custT="1"/>
      <dgm:spPr>
        <a:solidFill>
          <a:srgbClr val="003300"/>
        </a:solidFill>
        <a:ln w="38100"/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یعنی عقاید اسلامی یا اصول عقاید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A1703E8D-488F-4C1D-A63D-D7FB626A0AA9}" type="parTrans" cxnId="{2EE7C12F-FF86-4DAF-8558-8E6778C9D7B2}">
      <dgm:prSet custT="1"/>
      <dgm:spPr>
        <a:solidFill>
          <a:srgbClr val="003300"/>
        </a:solidFill>
        <a:ln w="38100"/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1091A091-795A-472C-9146-18BCD1548BC8}" type="sibTrans" cxnId="{2EE7C12F-FF86-4DAF-8558-8E6778C9D7B2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9FD6C033-5669-45BC-B339-EF64539C5AD8}">
      <dgm:prSet custT="1"/>
      <dgm:spPr>
        <a:solidFill>
          <a:srgbClr val="003300"/>
        </a:solidFill>
        <a:ln w="38100"/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وظایف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24BE7622-5A9B-49D1-9EF1-9807215C9745}" type="parTrans" cxnId="{D1328D48-F9C3-41D2-933D-35B5D1A67CB2}">
      <dgm:prSet custT="1"/>
      <dgm:spPr>
        <a:solidFill>
          <a:srgbClr val="003300"/>
        </a:solidFill>
        <a:ln w="38100"/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726169A7-B385-441C-814E-1858B5DA54AE}" type="sibTrans" cxnId="{D1328D48-F9C3-41D2-933D-35B5D1A67CB2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945B7496-0818-4668-8D31-EF4420D68DA2}">
      <dgm:prSet custT="1"/>
      <dgm:spPr>
        <a:solidFill>
          <a:srgbClr val="003300"/>
        </a:solidFill>
        <a:ln w="38100"/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استنباط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C299BB6E-CFD0-4930-8D40-4F5554DB6E60}" type="parTrans" cxnId="{B73ECD04-903D-4211-B99C-1174CAAFC1E1}">
      <dgm:prSet custT="1"/>
      <dgm:spPr>
        <a:solidFill>
          <a:srgbClr val="003300"/>
        </a:solidFill>
        <a:ln w="38100"/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D74D06F2-B9CD-4903-97F6-CB07860FA2D5}" type="sibTrans" cxnId="{B73ECD04-903D-4211-B99C-1174CAAFC1E1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F94935BB-8D76-40DB-A4B2-2C27A2E4573F}">
      <dgm:prSet custT="1"/>
      <dgm:spPr>
        <a:solidFill>
          <a:srgbClr val="003300"/>
        </a:solidFill>
        <a:ln w="38100"/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استخراج عقاید اسلامی از دو منبع قرآن و سنت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981708AD-06D2-4429-84E1-E88BDDF9F5A4}" type="parTrans" cxnId="{88839DC8-4BDC-4F4B-B86D-2EE7D512D5C5}">
      <dgm:prSet custT="1"/>
      <dgm:spPr>
        <a:solidFill>
          <a:srgbClr val="003300"/>
        </a:solidFill>
        <a:ln w="38100"/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B31A2AC6-D972-4E63-A311-865B9852D470}" type="sibTrans" cxnId="{88839DC8-4BDC-4F4B-B86D-2EE7D512D5C5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30D3CF1C-D953-43A9-968D-FE99E8D33103}">
      <dgm:prSet custT="1"/>
      <dgm:spPr>
        <a:solidFill>
          <a:srgbClr val="003300"/>
        </a:solidFill>
        <a:ln w="38100"/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توضیح 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E194EDD7-B9A1-4601-B932-662D209B0989}" type="parTrans" cxnId="{EFA470D5-8C96-4F4E-8954-7734940F10B5}">
      <dgm:prSet custT="1"/>
      <dgm:spPr>
        <a:solidFill>
          <a:srgbClr val="003300"/>
        </a:solidFill>
        <a:ln w="38100"/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5D6F558C-A278-4FB4-8DBE-A28BDB3F8350}" type="sibTrans" cxnId="{EFA470D5-8C96-4F4E-8954-7734940F10B5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047F9691-8F58-4928-9133-95FA4DA857BD}">
      <dgm:prSet custT="1"/>
      <dgm:spPr>
        <a:solidFill>
          <a:srgbClr val="003300"/>
        </a:solidFill>
        <a:ln w="38100"/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قابل فهم نمودن عقاید اسلامی 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ACC7B0C2-ECBE-481F-8DEF-BF08CD4360F6}" type="parTrans" cxnId="{45046805-B2A6-4D18-A597-E45603A6083F}">
      <dgm:prSet custT="1"/>
      <dgm:spPr>
        <a:solidFill>
          <a:srgbClr val="003300"/>
        </a:solidFill>
        <a:ln w="38100"/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1CAADC93-BA3E-4844-A483-6D0EE3940779}" type="sibTrans" cxnId="{45046805-B2A6-4D18-A597-E45603A6083F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9CCA26FE-718D-4BA5-BBC4-F28433DDF8FD}">
      <dgm:prSet custT="1"/>
      <dgm:spPr>
        <a:solidFill>
          <a:srgbClr val="003300"/>
        </a:solidFill>
        <a:ln w="38100"/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تنظیم 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4E1E147D-9E8E-441E-A840-50B4B215B226}" type="parTrans" cxnId="{625CC61A-ACA8-4DF2-B8D6-1B3C4D82AABB}">
      <dgm:prSet custT="1"/>
      <dgm:spPr>
        <a:solidFill>
          <a:srgbClr val="003300"/>
        </a:solidFill>
        <a:ln w="38100"/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E25AD1EE-DCFA-49F9-8F5B-F9D8F444B73D}" type="sibTrans" cxnId="{625CC61A-ACA8-4DF2-B8D6-1B3C4D82AABB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781DD10B-5B52-4F26-9998-520A2003C03D}">
      <dgm:prSet custT="1"/>
      <dgm:spPr>
        <a:solidFill>
          <a:srgbClr val="003300"/>
        </a:solidFill>
        <a:ln w="38100"/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زیرا آموزه های دینی در متن کتاب و سنت به صورت مدون و مبوب بیان نشده است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150164B4-0365-4343-A647-297984656703}" type="parTrans" cxnId="{15FD5B8A-886F-4D6C-AB1B-3D8F5B26E270}">
      <dgm:prSet custT="1"/>
      <dgm:spPr>
        <a:solidFill>
          <a:srgbClr val="003300"/>
        </a:solidFill>
        <a:ln w="38100"/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4197E282-D281-4495-A9A1-035530669B1D}" type="sibTrans" cxnId="{15FD5B8A-886F-4D6C-AB1B-3D8F5B26E270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99868FBA-15EE-4997-B42E-D95876DBDB60}">
      <dgm:prSet custT="1"/>
      <dgm:spPr>
        <a:solidFill>
          <a:srgbClr val="003300"/>
        </a:solidFill>
        <a:ln w="38100"/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اثبات 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310F405D-5380-4D93-81B7-46A9868DDB65}" type="parTrans" cxnId="{79B0A85E-84A2-4B37-9332-E3AE7B387887}">
      <dgm:prSet custT="1"/>
      <dgm:spPr>
        <a:solidFill>
          <a:srgbClr val="003300"/>
        </a:solidFill>
        <a:ln w="38100"/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5F32A4BE-BF1F-4C33-B19D-983EC4A9179B}" type="sibTrans" cxnId="{79B0A85E-84A2-4B37-9332-E3AE7B387887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EAAC80C5-8114-4F7E-AB43-377227EF2DEF}">
      <dgm:prSet custT="1"/>
      <dgm:spPr>
        <a:solidFill>
          <a:srgbClr val="003300"/>
        </a:solidFill>
        <a:ln w="38100"/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مدلل ساختن گزاره های غیر بدیهی دین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2127BA7B-AA0C-4A3A-A0EE-3E310C984645}" type="parTrans" cxnId="{55F834EE-8A82-4B91-96FE-033355850CD4}">
      <dgm:prSet custT="1"/>
      <dgm:spPr>
        <a:solidFill>
          <a:srgbClr val="003300"/>
        </a:solidFill>
        <a:ln w="38100"/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28962DC4-E687-4803-95CF-6BF15F8C797B}" type="sibTrans" cxnId="{55F834EE-8A82-4B91-96FE-033355850CD4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1AF57DA4-FB34-4323-B5E0-399FECD38010}">
      <dgm:prSet custT="1"/>
      <dgm:spPr>
        <a:solidFill>
          <a:srgbClr val="003300"/>
        </a:solidFill>
        <a:ln w="38100"/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دفاع 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85E0C680-CB3B-43EC-A5CF-729A765488A3}" type="parTrans" cxnId="{9936C0BC-966F-4384-8CA8-7B1775B111CF}">
      <dgm:prSet custT="1"/>
      <dgm:spPr>
        <a:solidFill>
          <a:srgbClr val="003300"/>
        </a:solidFill>
        <a:ln w="38100"/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CCED32FB-5CED-4664-A0F3-27D35F8A5DA7}" type="sibTrans" cxnId="{9936C0BC-966F-4384-8CA8-7B1775B111CF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6855D12F-9F4C-4CCC-B5EE-1F0C0CD68326}">
      <dgm:prSet custT="1"/>
      <dgm:spPr>
        <a:solidFill>
          <a:srgbClr val="003300"/>
        </a:solidFill>
        <a:ln w="38100"/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دفاع معقول و موجه از گزاره های دینی در برابر شبهات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81F6B6AA-3409-4C87-83F1-300549267707}" type="parTrans" cxnId="{39D320F5-9D67-4B18-9EE5-1AF8ECA5B612}">
      <dgm:prSet custT="1"/>
      <dgm:spPr>
        <a:solidFill>
          <a:srgbClr val="003300"/>
        </a:solidFill>
        <a:ln w="38100"/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0AAA94D3-6839-45FD-AFAB-344B29DCADAF}" type="sibTrans" cxnId="{39D320F5-9D67-4B18-9EE5-1AF8ECA5B612}">
      <dgm:prSet/>
      <dgm:spPr/>
      <dgm:t>
        <a:bodyPr/>
        <a:lstStyle/>
        <a:p>
          <a:pPr rtl="1"/>
          <a:endParaRPr lang="fa-IR" sz="16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BE761827-86B9-43DC-B359-B7DB6F64B28B}" type="pres">
      <dgm:prSet presAssocID="{CD4513BD-671B-4CCB-9531-722B635F9EEF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6CC7B576-C42D-4ABC-992B-12321D9728FE}" type="pres">
      <dgm:prSet presAssocID="{146644A0-CC6B-4BB4-868F-8D5C2A4C713B}" presName="root1" presStyleCnt="0"/>
      <dgm:spPr/>
    </dgm:pt>
    <dgm:pt modelId="{9DBCD34B-BC0C-4AB2-BAEF-B0B6598F030D}" type="pres">
      <dgm:prSet presAssocID="{146644A0-CC6B-4BB4-868F-8D5C2A4C713B}" presName="LevelOneTextNode" presStyleLbl="node0" presStyleIdx="0" presStyleCnt="1" custScaleX="6806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68CF032-837A-4C52-A7F2-10D9E03411DF}" type="pres">
      <dgm:prSet presAssocID="{146644A0-CC6B-4BB4-868F-8D5C2A4C713B}" presName="level2hierChild" presStyleCnt="0"/>
      <dgm:spPr/>
    </dgm:pt>
    <dgm:pt modelId="{F7349BC9-CC4A-4752-BF63-5FC917479BD0}" type="pres">
      <dgm:prSet presAssocID="{03FBB661-A3E5-40BB-9275-CB6BBF74C18C}" presName="conn2-1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F303312E-708D-4859-BF54-328D1F72ED77}" type="pres">
      <dgm:prSet presAssocID="{03FBB661-A3E5-40BB-9275-CB6BBF74C18C}" presName="connTx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85751147-2262-4CAB-A751-D807801E0421}" type="pres">
      <dgm:prSet presAssocID="{E9457E05-2D4B-4CA4-B588-B38923A7B1E5}" presName="root2" presStyleCnt="0"/>
      <dgm:spPr/>
    </dgm:pt>
    <dgm:pt modelId="{D5A4E66A-B1C9-4D8E-8A74-AC2B7737DB3A}" type="pres">
      <dgm:prSet presAssocID="{E9457E05-2D4B-4CA4-B588-B38923A7B1E5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2078F20-C4EF-4954-A6F9-0D73C65DDF2E}" type="pres">
      <dgm:prSet presAssocID="{E9457E05-2D4B-4CA4-B588-B38923A7B1E5}" presName="level3hierChild" presStyleCnt="0"/>
      <dgm:spPr/>
    </dgm:pt>
    <dgm:pt modelId="{73389C7A-7B7B-47AB-9D19-C9214D2D6A6B}" type="pres">
      <dgm:prSet presAssocID="{7D96B20E-A678-4BF9-BC7A-C57AA9DEB1AC}" presName="conn2-1" presStyleLbl="parChTrans1D3" presStyleIdx="0" presStyleCnt="7"/>
      <dgm:spPr/>
      <dgm:t>
        <a:bodyPr/>
        <a:lstStyle/>
        <a:p>
          <a:pPr rtl="1"/>
          <a:endParaRPr lang="fa-IR"/>
        </a:p>
      </dgm:t>
    </dgm:pt>
    <dgm:pt modelId="{85942116-5ED1-45BE-B6E5-FA874F5C5B88}" type="pres">
      <dgm:prSet presAssocID="{7D96B20E-A678-4BF9-BC7A-C57AA9DEB1AC}" presName="connTx" presStyleLbl="parChTrans1D3" presStyleIdx="0" presStyleCnt="7"/>
      <dgm:spPr/>
      <dgm:t>
        <a:bodyPr/>
        <a:lstStyle/>
        <a:p>
          <a:pPr rtl="1"/>
          <a:endParaRPr lang="fa-IR"/>
        </a:p>
      </dgm:t>
    </dgm:pt>
    <dgm:pt modelId="{1D6C5F14-7365-4E24-80ED-19B2CB662467}" type="pres">
      <dgm:prSet presAssocID="{5339D385-9FF3-4B81-8BFC-21E4D7450EEE}" presName="root2" presStyleCnt="0"/>
      <dgm:spPr/>
    </dgm:pt>
    <dgm:pt modelId="{D70D4777-21D8-436E-B166-16246987231C}" type="pres">
      <dgm:prSet presAssocID="{5339D385-9FF3-4B81-8BFC-21E4D7450EEE}" presName="LevelTwoTextNode" presStyleLbl="node3" presStyleIdx="0" presStyleCnt="7" custScaleX="29531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9F2F3AA-AC8A-4A82-A352-393760B51203}" type="pres">
      <dgm:prSet presAssocID="{5339D385-9FF3-4B81-8BFC-21E4D7450EEE}" presName="level3hierChild" presStyleCnt="0"/>
      <dgm:spPr/>
    </dgm:pt>
    <dgm:pt modelId="{CC855394-15E5-42B7-A1E9-9BA4F324DAEA}" type="pres">
      <dgm:prSet presAssocID="{792F4FB3-AE42-4054-9145-B6230290C1B1}" presName="conn2-1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565F395E-FD2D-4860-B81D-CD5BC6832E5E}" type="pres">
      <dgm:prSet presAssocID="{792F4FB3-AE42-4054-9145-B6230290C1B1}" presName="connTx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9B45CCB7-E6CF-4B84-9E85-DFD16840AB2E}" type="pres">
      <dgm:prSet presAssocID="{3AA30055-E5E3-4DF1-BF4E-F0AF8E8C0F3C}" presName="root2" presStyleCnt="0"/>
      <dgm:spPr/>
    </dgm:pt>
    <dgm:pt modelId="{36BC24F4-0FC5-4538-B66B-9F72FDD5A18B}" type="pres">
      <dgm:prSet presAssocID="{3AA30055-E5E3-4DF1-BF4E-F0AF8E8C0F3C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116C954-98F4-4719-B4B2-B617D47EBF2D}" type="pres">
      <dgm:prSet presAssocID="{3AA30055-E5E3-4DF1-BF4E-F0AF8E8C0F3C}" presName="level3hierChild" presStyleCnt="0"/>
      <dgm:spPr/>
    </dgm:pt>
    <dgm:pt modelId="{345C03D8-8D35-4A4D-967B-967C347040DE}" type="pres">
      <dgm:prSet presAssocID="{64B3652E-9766-417A-ADBE-97C8DD12FA88}" presName="conn2-1" presStyleLbl="parChTrans1D3" presStyleIdx="1" presStyleCnt="7"/>
      <dgm:spPr/>
      <dgm:t>
        <a:bodyPr/>
        <a:lstStyle/>
        <a:p>
          <a:pPr rtl="1"/>
          <a:endParaRPr lang="fa-IR"/>
        </a:p>
      </dgm:t>
    </dgm:pt>
    <dgm:pt modelId="{D9842BD8-8404-462D-BF94-C491D56DBC49}" type="pres">
      <dgm:prSet presAssocID="{64B3652E-9766-417A-ADBE-97C8DD12FA88}" presName="connTx" presStyleLbl="parChTrans1D3" presStyleIdx="1" presStyleCnt="7"/>
      <dgm:spPr/>
      <dgm:t>
        <a:bodyPr/>
        <a:lstStyle/>
        <a:p>
          <a:pPr rtl="1"/>
          <a:endParaRPr lang="fa-IR"/>
        </a:p>
      </dgm:t>
    </dgm:pt>
    <dgm:pt modelId="{F1C0FECC-9134-4CB5-91AA-5FFBD9D16D0B}" type="pres">
      <dgm:prSet presAssocID="{E6B4C276-C940-4C01-88BE-2E6578EDA980}" presName="root2" presStyleCnt="0"/>
      <dgm:spPr/>
    </dgm:pt>
    <dgm:pt modelId="{5ECDFF2D-5520-4F8E-990F-4EF85534BE4C}" type="pres">
      <dgm:prSet presAssocID="{E6B4C276-C940-4C01-88BE-2E6578EDA980}" presName="LevelTwoTextNode" presStyleLbl="node3" presStyleIdx="1" presStyleCnt="7" custScaleX="21731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397FE67-53A6-4866-9233-B81D4CA799B6}" type="pres">
      <dgm:prSet presAssocID="{E6B4C276-C940-4C01-88BE-2E6578EDA980}" presName="level3hierChild" presStyleCnt="0"/>
      <dgm:spPr/>
    </dgm:pt>
    <dgm:pt modelId="{E3D3F253-732A-468B-BF67-8DA26EE2B007}" type="pres">
      <dgm:prSet presAssocID="{A1703E8D-488F-4C1D-A63D-D7FB626A0AA9}" presName="conn2-1" presStyleLbl="parChTrans1D4" presStyleIdx="0" presStyleCnt="6"/>
      <dgm:spPr/>
      <dgm:t>
        <a:bodyPr/>
        <a:lstStyle/>
        <a:p>
          <a:pPr rtl="1"/>
          <a:endParaRPr lang="fa-IR"/>
        </a:p>
      </dgm:t>
    </dgm:pt>
    <dgm:pt modelId="{30B4B14C-0E90-43B6-AC04-22DEB9779003}" type="pres">
      <dgm:prSet presAssocID="{A1703E8D-488F-4C1D-A63D-D7FB626A0AA9}" presName="connTx" presStyleLbl="parChTrans1D4" presStyleIdx="0" presStyleCnt="6"/>
      <dgm:spPr/>
      <dgm:t>
        <a:bodyPr/>
        <a:lstStyle/>
        <a:p>
          <a:pPr rtl="1"/>
          <a:endParaRPr lang="fa-IR"/>
        </a:p>
      </dgm:t>
    </dgm:pt>
    <dgm:pt modelId="{9F38852E-5A08-4CAD-9253-ABC11DA10437}" type="pres">
      <dgm:prSet presAssocID="{B87CA57D-C606-444C-9FB4-C498631E9D62}" presName="root2" presStyleCnt="0"/>
      <dgm:spPr/>
    </dgm:pt>
    <dgm:pt modelId="{8644EB22-9434-4BF2-9F26-AACD8CB978E3}" type="pres">
      <dgm:prSet presAssocID="{B87CA57D-C606-444C-9FB4-C498631E9D62}" presName="LevelTwoTextNode" presStyleLbl="node4" presStyleIdx="0" presStyleCnt="6" custScaleX="12086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DE52423-A24E-4B6B-99BA-B8B2E7B6CE1B}" type="pres">
      <dgm:prSet presAssocID="{B87CA57D-C606-444C-9FB4-C498631E9D62}" presName="level3hierChild" presStyleCnt="0"/>
      <dgm:spPr/>
    </dgm:pt>
    <dgm:pt modelId="{4D117414-58E1-42C6-8578-2FEC0F5F5066}" type="pres">
      <dgm:prSet presAssocID="{24BE7622-5A9B-49D1-9EF1-9807215C9745}" presName="conn2-1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371A1C9A-5662-4317-807C-9493EC55D284}" type="pres">
      <dgm:prSet presAssocID="{24BE7622-5A9B-49D1-9EF1-9807215C9745}" presName="connTx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D54C2D17-3809-4317-ACA2-E2C33556C810}" type="pres">
      <dgm:prSet presAssocID="{9FD6C033-5669-45BC-B339-EF64539C5AD8}" presName="root2" presStyleCnt="0"/>
      <dgm:spPr/>
    </dgm:pt>
    <dgm:pt modelId="{655B5CCE-3865-4AB4-BB63-4DC144415AA4}" type="pres">
      <dgm:prSet presAssocID="{9FD6C033-5669-45BC-B339-EF64539C5AD8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60B4F12-5C11-4D9A-B0C8-989CBD2CE550}" type="pres">
      <dgm:prSet presAssocID="{9FD6C033-5669-45BC-B339-EF64539C5AD8}" presName="level3hierChild" presStyleCnt="0"/>
      <dgm:spPr/>
    </dgm:pt>
    <dgm:pt modelId="{74CAF389-2697-4B89-A339-945EE46F8334}" type="pres">
      <dgm:prSet presAssocID="{C299BB6E-CFD0-4930-8D40-4F5554DB6E60}" presName="conn2-1" presStyleLbl="parChTrans1D3" presStyleIdx="2" presStyleCnt="7"/>
      <dgm:spPr/>
      <dgm:t>
        <a:bodyPr/>
        <a:lstStyle/>
        <a:p>
          <a:pPr rtl="1"/>
          <a:endParaRPr lang="fa-IR"/>
        </a:p>
      </dgm:t>
    </dgm:pt>
    <dgm:pt modelId="{90F3B8C8-CBB9-4328-916D-D2F78CBF0D94}" type="pres">
      <dgm:prSet presAssocID="{C299BB6E-CFD0-4930-8D40-4F5554DB6E60}" presName="connTx" presStyleLbl="parChTrans1D3" presStyleIdx="2" presStyleCnt="7"/>
      <dgm:spPr/>
      <dgm:t>
        <a:bodyPr/>
        <a:lstStyle/>
        <a:p>
          <a:pPr rtl="1"/>
          <a:endParaRPr lang="fa-IR"/>
        </a:p>
      </dgm:t>
    </dgm:pt>
    <dgm:pt modelId="{3CAC8C8C-28BD-4A08-93D3-EEBE17C7CDDE}" type="pres">
      <dgm:prSet presAssocID="{945B7496-0818-4668-8D31-EF4420D68DA2}" presName="root2" presStyleCnt="0"/>
      <dgm:spPr/>
    </dgm:pt>
    <dgm:pt modelId="{A6E7974D-9B53-4F8F-AE9D-8D5583D4EB8C}" type="pres">
      <dgm:prSet presAssocID="{945B7496-0818-4668-8D31-EF4420D68DA2}" presName="LevelTwoTextNode" presStyleLbl="node3" presStyleIdx="2" presStyleCnt="7" custScaleX="5462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322D9A7-4909-4AEB-8E4C-D61FFE6A464A}" type="pres">
      <dgm:prSet presAssocID="{945B7496-0818-4668-8D31-EF4420D68DA2}" presName="level3hierChild" presStyleCnt="0"/>
      <dgm:spPr/>
    </dgm:pt>
    <dgm:pt modelId="{150A1573-4470-47A9-96B2-B72E64327ACF}" type="pres">
      <dgm:prSet presAssocID="{981708AD-06D2-4429-84E1-E88BDDF9F5A4}" presName="conn2-1" presStyleLbl="parChTrans1D4" presStyleIdx="1" presStyleCnt="6"/>
      <dgm:spPr/>
      <dgm:t>
        <a:bodyPr/>
        <a:lstStyle/>
        <a:p>
          <a:pPr rtl="1"/>
          <a:endParaRPr lang="fa-IR"/>
        </a:p>
      </dgm:t>
    </dgm:pt>
    <dgm:pt modelId="{52ED1443-D666-4C01-8199-48B3FFAF9689}" type="pres">
      <dgm:prSet presAssocID="{981708AD-06D2-4429-84E1-E88BDDF9F5A4}" presName="connTx" presStyleLbl="parChTrans1D4" presStyleIdx="1" presStyleCnt="6"/>
      <dgm:spPr/>
      <dgm:t>
        <a:bodyPr/>
        <a:lstStyle/>
        <a:p>
          <a:pPr rtl="1"/>
          <a:endParaRPr lang="fa-IR"/>
        </a:p>
      </dgm:t>
    </dgm:pt>
    <dgm:pt modelId="{15F8867D-B263-4F41-AD4A-A90896BA5489}" type="pres">
      <dgm:prSet presAssocID="{F94935BB-8D76-40DB-A4B2-2C27A2E4573F}" presName="root2" presStyleCnt="0"/>
      <dgm:spPr/>
    </dgm:pt>
    <dgm:pt modelId="{D522D656-5F4C-4C19-9204-1555A3B0AC4E}" type="pres">
      <dgm:prSet presAssocID="{F94935BB-8D76-40DB-A4B2-2C27A2E4573F}" presName="LevelTwoTextNode" presStyleLbl="node4" presStyleIdx="1" presStyleCnt="6" custScaleX="30583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C26EEF9-02D1-482F-A46F-7286A76CF616}" type="pres">
      <dgm:prSet presAssocID="{F94935BB-8D76-40DB-A4B2-2C27A2E4573F}" presName="level3hierChild" presStyleCnt="0"/>
      <dgm:spPr/>
    </dgm:pt>
    <dgm:pt modelId="{8BE963A8-43FB-4034-92AE-4E622E3BAAF5}" type="pres">
      <dgm:prSet presAssocID="{E194EDD7-B9A1-4601-B932-662D209B0989}" presName="conn2-1" presStyleLbl="parChTrans1D3" presStyleIdx="3" presStyleCnt="7"/>
      <dgm:spPr/>
      <dgm:t>
        <a:bodyPr/>
        <a:lstStyle/>
        <a:p>
          <a:pPr rtl="1"/>
          <a:endParaRPr lang="fa-IR"/>
        </a:p>
      </dgm:t>
    </dgm:pt>
    <dgm:pt modelId="{57214CEB-961A-4B1F-A725-FD5FDECA2ED3}" type="pres">
      <dgm:prSet presAssocID="{E194EDD7-B9A1-4601-B932-662D209B0989}" presName="connTx" presStyleLbl="parChTrans1D3" presStyleIdx="3" presStyleCnt="7"/>
      <dgm:spPr/>
      <dgm:t>
        <a:bodyPr/>
        <a:lstStyle/>
        <a:p>
          <a:pPr rtl="1"/>
          <a:endParaRPr lang="fa-IR"/>
        </a:p>
      </dgm:t>
    </dgm:pt>
    <dgm:pt modelId="{4133CB63-2C95-4888-990F-F48B5D3E86A8}" type="pres">
      <dgm:prSet presAssocID="{30D3CF1C-D953-43A9-968D-FE99E8D33103}" presName="root2" presStyleCnt="0"/>
      <dgm:spPr/>
    </dgm:pt>
    <dgm:pt modelId="{3837FD53-258D-4815-8FE4-737DADF8AB6C}" type="pres">
      <dgm:prSet presAssocID="{30D3CF1C-D953-43A9-968D-FE99E8D33103}" presName="LevelTwoTextNode" presStyleLbl="node3" presStyleIdx="3" presStyleCnt="7" custScaleX="5462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D8D8B8B-55A6-4706-919C-CAA488681872}" type="pres">
      <dgm:prSet presAssocID="{30D3CF1C-D953-43A9-968D-FE99E8D33103}" presName="level3hierChild" presStyleCnt="0"/>
      <dgm:spPr/>
    </dgm:pt>
    <dgm:pt modelId="{FF901D6D-3EB0-47EC-B5EF-7E00A3DD591D}" type="pres">
      <dgm:prSet presAssocID="{ACC7B0C2-ECBE-481F-8DEF-BF08CD4360F6}" presName="conn2-1" presStyleLbl="parChTrans1D4" presStyleIdx="2" presStyleCnt="6"/>
      <dgm:spPr/>
      <dgm:t>
        <a:bodyPr/>
        <a:lstStyle/>
        <a:p>
          <a:pPr rtl="1"/>
          <a:endParaRPr lang="fa-IR"/>
        </a:p>
      </dgm:t>
    </dgm:pt>
    <dgm:pt modelId="{1469A65C-C340-4E33-9C81-670A56293BC2}" type="pres">
      <dgm:prSet presAssocID="{ACC7B0C2-ECBE-481F-8DEF-BF08CD4360F6}" presName="connTx" presStyleLbl="parChTrans1D4" presStyleIdx="2" presStyleCnt="6"/>
      <dgm:spPr/>
      <dgm:t>
        <a:bodyPr/>
        <a:lstStyle/>
        <a:p>
          <a:pPr rtl="1"/>
          <a:endParaRPr lang="fa-IR"/>
        </a:p>
      </dgm:t>
    </dgm:pt>
    <dgm:pt modelId="{A371D3A9-4746-40D8-9F94-1A609B54114A}" type="pres">
      <dgm:prSet presAssocID="{047F9691-8F58-4928-9133-95FA4DA857BD}" presName="root2" presStyleCnt="0"/>
      <dgm:spPr/>
    </dgm:pt>
    <dgm:pt modelId="{491941E7-688E-452D-9C2D-7F53CC0598AC}" type="pres">
      <dgm:prSet presAssocID="{047F9691-8F58-4928-9133-95FA4DA857BD}" presName="LevelTwoTextNode" presStyleLbl="node4" presStyleIdx="2" presStyleCnt="6" custScaleX="30583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F39F163-0A33-411C-B5FF-57B112601C91}" type="pres">
      <dgm:prSet presAssocID="{047F9691-8F58-4928-9133-95FA4DA857BD}" presName="level3hierChild" presStyleCnt="0"/>
      <dgm:spPr/>
    </dgm:pt>
    <dgm:pt modelId="{1DBC2162-FD6F-43F6-91A5-845490CCD260}" type="pres">
      <dgm:prSet presAssocID="{4E1E147D-9E8E-441E-A840-50B4B215B226}" presName="conn2-1" presStyleLbl="parChTrans1D3" presStyleIdx="4" presStyleCnt="7"/>
      <dgm:spPr/>
      <dgm:t>
        <a:bodyPr/>
        <a:lstStyle/>
        <a:p>
          <a:pPr rtl="1"/>
          <a:endParaRPr lang="fa-IR"/>
        </a:p>
      </dgm:t>
    </dgm:pt>
    <dgm:pt modelId="{C919E1F2-D3AC-4B0E-84EB-2DD93A86C949}" type="pres">
      <dgm:prSet presAssocID="{4E1E147D-9E8E-441E-A840-50B4B215B226}" presName="connTx" presStyleLbl="parChTrans1D3" presStyleIdx="4" presStyleCnt="7"/>
      <dgm:spPr/>
      <dgm:t>
        <a:bodyPr/>
        <a:lstStyle/>
        <a:p>
          <a:pPr rtl="1"/>
          <a:endParaRPr lang="fa-IR"/>
        </a:p>
      </dgm:t>
    </dgm:pt>
    <dgm:pt modelId="{65A0BC03-176C-492B-B360-77357A6DC3EF}" type="pres">
      <dgm:prSet presAssocID="{9CCA26FE-718D-4BA5-BBC4-F28433DDF8FD}" presName="root2" presStyleCnt="0"/>
      <dgm:spPr/>
    </dgm:pt>
    <dgm:pt modelId="{17CD766E-3779-4E1F-9A17-8B1AA5259FE9}" type="pres">
      <dgm:prSet presAssocID="{9CCA26FE-718D-4BA5-BBC4-F28433DDF8FD}" presName="LevelTwoTextNode" presStyleLbl="node3" presStyleIdx="4" presStyleCnt="7" custScaleX="5462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E09C641-70EF-4D2B-86FD-9BB9ABDF1BE0}" type="pres">
      <dgm:prSet presAssocID="{9CCA26FE-718D-4BA5-BBC4-F28433DDF8FD}" presName="level3hierChild" presStyleCnt="0"/>
      <dgm:spPr/>
    </dgm:pt>
    <dgm:pt modelId="{83E66E64-44A8-49A9-B48A-A3A3C6D74DC7}" type="pres">
      <dgm:prSet presAssocID="{150164B4-0365-4343-A647-297984656703}" presName="conn2-1" presStyleLbl="parChTrans1D4" presStyleIdx="3" presStyleCnt="6"/>
      <dgm:spPr/>
      <dgm:t>
        <a:bodyPr/>
        <a:lstStyle/>
        <a:p>
          <a:pPr rtl="1"/>
          <a:endParaRPr lang="fa-IR"/>
        </a:p>
      </dgm:t>
    </dgm:pt>
    <dgm:pt modelId="{9143C65A-5C7B-47DD-9342-DB5AAB4C8F06}" type="pres">
      <dgm:prSet presAssocID="{150164B4-0365-4343-A647-297984656703}" presName="connTx" presStyleLbl="parChTrans1D4" presStyleIdx="3" presStyleCnt="6"/>
      <dgm:spPr/>
      <dgm:t>
        <a:bodyPr/>
        <a:lstStyle/>
        <a:p>
          <a:pPr rtl="1"/>
          <a:endParaRPr lang="fa-IR"/>
        </a:p>
      </dgm:t>
    </dgm:pt>
    <dgm:pt modelId="{DA8BE6B9-9655-4A3C-B60C-D48539592475}" type="pres">
      <dgm:prSet presAssocID="{781DD10B-5B52-4F26-9998-520A2003C03D}" presName="root2" presStyleCnt="0"/>
      <dgm:spPr/>
    </dgm:pt>
    <dgm:pt modelId="{91692F9C-A519-4E14-9E2B-C32927FCCA59}" type="pres">
      <dgm:prSet presAssocID="{781DD10B-5B52-4F26-9998-520A2003C03D}" presName="LevelTwoTextNode" presStyleLbl="node4" presStyleIdx="3" presStyleCnt="6" custScaleX="30583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4670C5F-9DC9-468D-BA2E-FC54B0C80558}" type="pres">
      <dgm:prSet presAssocID="{781DD10B-5B52-4F26-9998-520A2003C03D}" presName="level3hierChild" presStyleCnt="0"/>
      <dgm:spPr/>
    </dgm:pt>
    <dgm:pt modelId="{ADE7CE7E-8345-4DA2-9AF4-F22C8765FF96}" type="pres">
      <dgm:prSet presAssocID="{310F405D-5380-4D93-81B7-46A9868DDB65}" presName="conn2-1" presStyleLbl="parChTrans1D3" presStyleIdx="5" presStyleCnt="7"/>
      <dgm:spPr/>
      <dgm:t>
        <a:bodyPr/>
        <a:lstStyle/>
        <a:p>
          <a:pPr rtl="1"/>
          <a:endParaRPr lang="fa-IR"/>
        </a:p>
      </dgm:t>
    </dgm:pt>
    <dgm:pt modelId="{5DDC276B-990A-4FB9-B526-8CDE6657F626}" type="pres">
      <dgm:prSet presAssocID="{310F405D-5380-4D93-81B7-46A9868DDB65}" presName="connTx" presStyleLbl="parChTrans1D3" presStyleIdx="5" presStyleCnt="7"/>
      <dgm:spPr/>
      <dgm:t>
        <a:bodyPr/>
        <a:lstStyle/>
        <a:p>
          <a:pPr rtl="1"/>
          <a:endParaRPr lang="fa-IR"/>
        </a:p>
      </dgm:t>
    </dgm:pt>
    <dgm:pt modelId="{DFEE8798-54D0-4DFE-A8F3-230D1EC0C912}" type="pres">
      <dgm:prSet presAssocID="{99868FBA-15EE-4997-B42E-D95876DBDB60}" presName="root2" presStyleCnt="0"/>
      <dgm:spPr/>
    </dgm:pt>
    <dgm:pt modelId="{940062CC-410A-4607-9EE6-7A5E99645B82}" type="pres">
      <dgm:prSet presAssocID="{99868FBA-15EE-4997-B42E-D95876DBDB60}" presName="LevelTwoTextNode" presStyleLbl="node3" presStyleIdx="5" presStyleCnt="7" custScaleX="5462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1469AE1-80DD-44AD-8A2C-0ECF55605DD5}" type="pres">
      <dgm:prSet presAssocID="{99868FBA-15EE-4997-B42E-D95876DBDB60}" presName="level3hierChild" presStyleCnt="0"/>
      <dgm:spPr/>
    </dgm:pt>
    <dgm:pt modelId="{A4BD99FB-9215-4299-8DE6-3FC3EAB881BB}" type="pres">
      <dgm:prSet presAssocID="{2127BA7B-AA0C-4A3A-A0EE-3E310C984645}" presName="conn2-1" presStyleLbl="parChTrans1D4" presStyleIdx="4" presStyleCnt="6"/>
      <dgm:spPr/>
      <dgm:t>
        <a:bodyPr/>
        <a:lstStyle/>
        <a:p>
          <a:pPr rtl="1"/>
          <a:endParaRPr lang="fa-IR"/>
        </a:p>
      </dgm:t>
    </dgm:pt>
    <dgm:pt modelId="{D1083B1A-59D3-46AD-873B-D3653BBF28B9}" type="pres">
      <dgm:prSet presAssocID="{2127BA7B-AA0C-4A3A-A0EE-3E310C984645}" presName="connTx" presStyleLbl="parChTrans1D4" presStyleIdx="4" presStyleCnt="6"/>
      <dgm:spPr/>
      <dgm:t>
        <a:bodyPr/>
        <a:lstStyle/>
        <a:p>
          <a:pPr rtl="1"/>
          <a:endParaRPr lang="fa-IR"/>
        </a:p>
      </dgm:t>
    </dgm:pt>
    <dgm:pt modelId="{849BEC9F-87E5-4DCE-820A-FE129EFE4C77}" type="pres">
      <dgm:prSet presAssocID="{EAAC80C5-8114-4F7E-AB43-377227EF2DEF}" presName="root2" presStyleCnt="0"/>
      <dgm:spPr/>
    </dgm:pt>
    <dgm:pt modelId="{EE64BCE3-2B22-409C-9506-5C0EDC524279}" type="pres">
      <dgm:prSet presAssocID="{EAAC80C5-8114-4F7E-AB43-377227EF2DEF}" presName="LevelTwoTextNode" presStyleLbl="node4" presStyleIdx="4" presStyleCnt="6" custScaleX="30583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A66CD7F-8DFB-46AE-9124-CD8119240E26}" type="pres">
      <dgm:prSet presAssocID="{EAAC80C5-8114-4F7E-AB43-377227EF2DEF}" presName="level3hierChild" presStyleCnt="0"/>
      <dgm:spPr/>
    </dgm:pt>
    <dgm:pt modelId="{A6A67046-36D1-42E8-BAD0-AEE1498C3777}" type="pres">
      <dgm:prSet presAssocID="{85E0C680-CB3B-43EC-A5CF-729A765488A3}" presName="conn2-1" presStyleLbl="parChTrans1D3" presStyleIdx="6" presStyleCnt="7"/>
      <dgm:spPr/>
      <dgm:t>
        <a:bodyPr/>
        <a:lstStyle/>
        <a:p>
          <a:pPr rtl="1"/>
          <a:endParaRPr lang="fa-IR"/>
        </a:p>
      </dgm:t>
    </dgm:pt>
    <dgm:pt modelId="{DE5CDC04-61A0-40DA-B30B-8E7ECFE844D8}" type="pres">
      <dgm:prSet presAssocID="{85E0C680-CB3B-43EC-A5CF-729A765488A3}" presName="connTx" presStyleLbl="parChTrans1D3" presStyleIdx="6" presStyleCnt="7"/>
      <dgm:spPr/>
      <dgm:t>
        <a:bodyPr/>
        <a:lstStyle/>
        <a:p>
          <a:pPr rtl="1"/>
          <a:endParaRPr lang="fa-IR"/>
        </a:p>
      </dgm:t>
    </dgm:pt>
    <dgm:pt modelId="{A2C71C16-52FE-4AA8-A9CF-FFD9768A6C17}" type="pres">
      <dgm:prSet presAssocID="{1AF57DA4-FB34-4323-B5E0-399FECD38010}" presName="root2" presStyleCnt="0"/>
      <dgm:spPr/>
    </dgm:pt>
    <dgm:pt modelId="{B6D2DAFC-65F0-4B4E-9818-A1EF63B37A57}" type="pres">
      <dgm:prSet presAssocID="{1AF57DA4-FB34-4323-B5E0-399FECD38010}" presName="LevelTwoTextNode" presStyleLbl="node3" presStyleIdx="6" presStyleCnt="7" custScaleX="5462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8C18193-B7C5-4078-9F18-C455F432F110}" type="pres">
      <dgm:prSet presAssocID="{1AF57DA4-FB34-4323-B5E0-399FECD38010}" presName="level3hierChild" presStyleCnt="0"/>
      <dgm:spPr/>
    </dgm:pt>
    <dgm:pt modelId="{454398FD-CEB5-4BE4-91A6-2FFCADC3328C}" type="pres">
      <dgm:prSet presAssocID="{81F6B6AA-3409-4C87-83F1-300549267707}" presName="conn2-1" presStyleLbl="parChTrans1D4" presStyleIdx="5" presStyleCnt="6"/>
      <dgm:spPr/>
      <dgm:t>
        <a:bodyPr/>
        <a:lstStyle/>
        <a:p>
          <a:pPr rtl="1"/>
          <a:endParaRPr lang="fa-IR"/>
        </a:p>
      </dgm:t>
    </dgm:pt>
    <dgm:pt modelId="{1B3BB842-231F-4586-9B71-6143D053C401}" type="pres">
      <dgm:prSet presAssocID="{81F6B6AA-3409-4C87-83F1-300549267707}" presName="connTx" presStyleLbl="parChTrans1D4" presStyleIdx="5" presStyleCnt="6"/>
      <dgm:spPr/>
      <dgm:t>
        <a:bodyPr/>
        <a:lstStyle/>
        <a:p>
          <a:pPr rtl="1"/>
          <a:endParaRPr lang="fa-IR"/>
        </a:p>
      </dgm:t>
    </dgm:pt>
    <dgm:pt modelId="{7C1669E2-266B-414C-85E9-CBE5307178A7}" type="pres">
      <dgm:prSet presAssocID="{6855D12F-9F4C-4CCC-B5EE-1F0C0CD68326}" presName="root2" presStyleCnt="0"/>
      <dgm:spPr/>
    </dgm:pt>
    <dgm:pt modelId="{0B6C6A92-BC4B-4C91-B38A-172C0D530F1B}" type="pres">
      <dgm:prSet presAssocID="{6855D12F-9F4C-4CCC-B5EE-1F0C0CD68326}" presName="LevelTwoTextNode" presStyleLbl="node4" presStyleIdx="5" presStyleCnt="6" custScaleX="30583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7F0F263-E3A3-4CC3-9682-16CB2C663519}" type="pres">
      <dgm:prSet presAssocID="{6855D12F-9F4C-4CCC-B5EE-1F0C0CD68326}" presName="level3hierChild" presStyleCnt="0"/>
      <dgm:spPr/>
    </dgm:pt>
  </dgm:ptLst>
  <dgm:cxnLst>
    <dgm:cxn modelId="{249BDF86-6DA7-40DE-B619-21ECFC3FE10E}" type="presOf" srcId="{150164B4-0365-4343-A647-297984656703}" destId="{83E66E64-44A8-49A9-B48A-A3A3C6D74DC7}" srcOrd="0" destOrd="0" presId="urn:microsoft.com/office/officeart/2005/8/layout/hierarchy2"/>
    <dgm:cxn modelId="{B73ECD04-903D-4211-B99C-1174CAAFC1E1}" srcId="{9FD6C033-5669-45BC-B339-EF64539C5AD8}" destId="{945B7496-0818-4668-8D31-EF4420D68DA2}" srcOrd="0" destOrd="0" parTransId="{C299BB6E-CFD0-4930-8D40-4F5554DB6E60}" sibTransId="{D74D06F2-B9CD-4903-97F6-CB07860FA2D5}"/>
    <dgm:cxn modelId="{9FD9C791-9BD1-415C-A860-BE59E91FB0FF}" type="presOf" srcId="{3AA30055-E5E3-4DF1-BF4E-F0AF8E8C0F3C}" destId="{36BC24F4-0FC5-4538-B66B-9F72FDD5A18B}" srcOrd="0" destOrd="0" presId="urn:microsoft.com/office/officeart/2005/8/layout/hierarchy2"/>
    <dgm:cxn modelId="{106F4C43-9349-4A2E-AA13-D24C64B78538}" type="presOf" srcId="{64B3652E-9766-417A-ADBE-97C8DD12FA88}" destId="{D9842BD8-8404-462D-BF94-C491D56DBC49}" srcOrd="1" destOrd="0" presId="urn:microsoft.com/office/officeart/2005/8/layout/hierarchy2"/>
    <dgm:cxn modelId="{09C1D21C-FF6B-4A50-9201-2364C120E6E5}" type="presOf" srcId="{24BE7622-5A9B-49D1-9EF1-9807215C9745}" destId="{371A1C9A-5662-4317-807C-9493EC55D284}" srcOrd="1" destOrd="0" presId="urn:microsoft.com/office/officeart/2005/8/layout/hierarchy2"/>
    <dgm:cxn modelId="{C34986EB-040D-4211-B18E-B8FDE17BD720}" type="presOf" srcId="{03FBB661-A3E5-40BB-9275-CB6BBF74C18C}" destId="{F303312E-708D-4859-BF54-328D1F72ED77}" srcOrd="1" destOrd="0" presId="urn:microsoft.com/office/officeart/2005/8/layout/hierarchy2"/>
    <dgm:cxn modelId="{89DBA391-991F-45C3-A79B-7FC3E6645CAD}" type="presOf" srcId="{C299BB6E-CFD0-4930-8D40-4F5554DB6E60}" destId="{74CAF389-2697-4B89-A339-945EE46F8334}" srcOrd="0" destOrd="0" presId="urn:microsoft.com/office/officeart/2005/8/layout/hierarchy2"/>
    <dgm:cxn modelId="{C1F1CD6E-44EF-4D5B-9B34-8C752A74642B}" type="presOf" srcId="{64B3652E-9766-417A-ADBE-97C8DD12FA88}" destId="{345C03D8-8D35-4A4D-967B-967C347040DE}" srcOrd="0" destOrd="0" presId="urn:microsoft.com/office/officeart/2005/8/layout/hierarchy2"/>
    <dgm:cxn modelId="{DD183EF3-89C0-4A4E-8614-C4D1A5A7F9A9}" type="presOf" srcId="{E6B4C276-C940-4C01-88BE-2E6578EDA980}" destId="{5ECDFF2D-5520-4F8E-990F-4EF85534BE4C}" srcOrd="0" destOrd="0" presId="urn:microsoft.com/office/officeart/2005/8/layout/hierarchy2"/>
    <dgm:cxn modelId="{1BA7147E-05FC-4383-85B6-C619665D1F37}" type="presOf" srcId="{81F6B6AA-3409-4C87-83F1-300549267707}" destId="{454398FD-CEB5-4BE4-91A6-2FFCADC3328C}" srcOrd="0" destOrd="0" presId="urn:microsoft.com/office/officeart/2005/8/layout/hierarchy2"/>
    <dgm:cxn modelId="{094A0E53-A677-466A-BA25-4BAADAD5D4BB}" type="presOf" srcId="{981708AD-06D2-4429-84E1-E88BDDF9F5A4}" destId="{150A1573-4470-47A9-96B2-B72E64327ACF}" srcOrd="0" destOrd="0" presId="urn:microsoft.com/office/officeart/2005/8/layout/hierarchy2"/>
    <dgm:cxn modelId="{E9D2E29E-09D8-44B3-A419-A6152947B810}" type="presOf" srcId="{85E0C680-CB3B-43EC-A5CF-729A765488A3}" destId="{A6A67046-36D1-42E8-BAD0-AEE1498C3777}" srcOrd="0" destOrd="0" presId="urn:microsoft.com/office/officeart/2005/8/layout/hierarchy2"/>
    <dgm:cxn modelId="{BA0C15FB-36D3-424A-A1AC-791CD998EF63}" type="presOf" srcId="{E194EDD7-B9A1-4601-B932-662D209B0989}" destId="{8BE963A8-43FB-4034-92AE-4E622E3BAAF5}" srcOrd="0" destOrd="0" presId="urn:microsoft.com/office/officeart/2005/8/layout/hierarchy2"/>
    <dgm:cxn modelId="{ACF70BFF-E45B-4D4C-949F-EDC8159F1764}" type="presOf" srcId="{85E0C680-CB3B-43EC-A5CF-729A765488A3}" destId="{DE5CDC04-61A0-40DA-B30B-8E7ECFE844D8}" srcOrd="1" destOrd="0" presId="urn:microsoft.com/office/officeart/2005/8/layout/hierarchy2"/>
    <dgm:cxn modelId="{79B0A85E-84A2-4B37-9332-E3AE7B387887}" srcId="{9FD6C033-5669-45BC-B339-EF64539C5AD8}" destId="{99868FBA-15EE-4997-B42E-D95876DBDB60}" srcOrd="3" destOrd="0" parTransId="{310F405D-5380-4D93-81B7-46A9868DDB65}" sibTransId="{5F32A4BE-BF1F-4C33-B19D-983EC4A9179B}"/>
    <dgm:cxn modelId="{147219AB-A8D1-4E13-B483-C10B14195300}" type="presOf" srcId="{E194EDD7-B9A1-4601-B932-662D209B0989}" destId="{57214CEB-961A-4B1F-A725-FD5FDECA2ED3}" srcOrd="1" destOrd="0" presId="urn:microsoft.com/office/officeart/2005/8/layout/hierarchy2"/>
    <dgm:cxn modelId="{D1328D48-F9C3-41D2-933D-35B5D1A67CB2}" srcId="{146644A0-CC6B-4BB4-868F-8D5C2A4C713B}" destId="{9FD6C033-5669-45BC-B339-EF64539C5AD8}" srcOrd="2" destOrd="0" parTransId="{24BE7622-5A9B-49D1-9EF1-9807215C9745}" sibTransId="{726169A7-B385-441C-814E-1858B5DA54AE}"/>
    <dgm:cxn modelId="{C4B6690A-2F65-43B2-BF2D-41963D75DBAB}" type="presOf" srcId="{9FD6C033-5669-45BC-B339-EF64539C5AD8}" destId="{655B5CCE-3865-4AB4-BB63-4DC144415AA4}" srcOrd="0" destOrd="0" presId="urn:microsoft.com/office/officeart/2005/8/layout/hierarchy2"/>
    <dgm:cxn modelId="{A21B4B86-8179-473B-B76F-13B167344A06}" srcId="{3AA30055-E5E3-4DF1-BF4E-F0AF8E8C0F3C}" destId="{E6B4C276-C940-4C01-88BE-2E6578EDA980}" srcOrd="0" destOrd="0" parTransId="{64B3652E-9766-417A-ADBE-97C8DD12FA88}" sibTransId="{20D48A7B-D41E-4FA4-AFC7-5C1567DD3345}"/>
    <dgm:cxn modelId="{0A10965B-D82A-47F9-88F0-BFC09C5231ED}" type="presOf" srcId="{2127BA7B-AA0C-4A3A-A0EE-3E310C984645}" destId="{A4BD99FB-9215-4299-8DE6-3FC3EAB881BB}" srcOrd="0" destOrd="0" presId="urn:microsoft.com/office/officeart/2005/8/layout/hierarchy2"/>
    <dgm:cxn modelId="{A5972C2E-034D-4BD4-BE02-587F086393D8}" type="presOf" srcId="{792F4FB3-AE42-4054-9145-B6230290C1B1}" destId="{CC855394-15E5-42B7-A1E9-9BA4F324DAEA}" srcOrd="0" destOrd="0" presId="urn:microsoft.com/office/officeart/2005/8/layout/hierarchy2"/>
    <dgm:cxn modelId="{FE3774B3-B542-4962-B120-419A7579F9BB}" type="presOf" srcId="{C299BB6E-CFD0-4930-8D40-4F5554DB6E60}" destId="{90F3B8C8-CBB9-4328-916D-D2F78CBF0D94}" srcOrd="1" destOrd="0" presId="urn:microsoft.com/office/officeart/2005/8/layout/hierarchy2"/>
    <dgm:cxn modelId="{9936C0BC-966F-4384-8CA8-7B1775B111CF}" srcId="{9FD6C033-5669-45BC-B339-EF64539C5AD8}" destId="{1AF57DA4-FB34-4323-B5E0-399FECD38010}" srcOrd="4" destOrd="0" parTransId="{85E0C680-CB3B-43EC-A5CF-729A765488A3}" sibTransId="{CCED32FB-5CED-4664-A0F3-27D35F8A5DA7}"/>
    <dgm:cxn modelId="{A62E5150-9702-434C-A427-B7B017562F1F}" type="presOf" srcId="{03FBB661-A3E5-40BB-9275-CB6BBF74C18C}" destId="{F7349BC9-CC4A-4752-BF63-5FC917479BD0}" srcOrd="0" destOrd="0" presId="urn:microsoft.com/office/officeart/2005/8/layout/hierarchy2"/>
    <dgm:cxn modelId="{2347FE95-F80E-486C-8EAB-7E2C06C3DE2C}" srcId="{146644A0-CC6B-4BB4-868F-8D5C2A4C713B}" destId="{3AA30055-E5E3-4DF1-BF4E-F0AF8E8C0F3C}" srcOrd="1" destOrd="0" parTransId="{792F4FB3-AE42-4054-9145-B6230290C1B1}" sibTransId="{99A8C0D1-1737-451B-AC45-4EABE2A111BB}"/>
    <dgm:cxn modelId="{8F43427C-BA01-4666-BD49-8D2B6BE8D037}" type="presOf" srcId="{4E1E147D-9E8E-441E-A840-50B4B215B226}" destId="{1DBC2162-FD6F-43F6-91A5-845490CCD260}" srcOrd="0" destOrd="0" presId="urn:microsoft.com/office/officeart/2005/8/layout/hierarchy2"/>
    <dgm:cxn modelId="{2EAE85CC-7B76-413A-AF46-303DE88AFCDD}" type="presOf" srcId="{047F9691-8F58-4928-9133-95FA4DA857BD}" destId="{491941E7-688E-452D-9C2D-7F53CC0598AC}" srcOrd="0" destOrd="0" presId="urn:microsoft.com/office/officeart/2005/8/layout/hierarchy2"/>
    <dgm:cxn modelId="{3DD6D723-7429-483E-8EB8-F6B61E1295A0}" type="presOf" srcId="{150164B4-0365-4343-A647-297984656703}" destId="{9143C65A-5C7B-47DD-9342-DB5AAB4C8F06}" srcOrd="1" destOrd="0" presId="urn:microsoft.com/office/officeart/2005/8/layout/hierarchy2"/>
    <dgm:cxn modelId="{41B7E409-1928-48D0-A7D6-083DFAEC73D9}" type="presOf" srcId="{310F405D-5380-4D93-81B7-46A9868DDB65}" destId="{5DDC276B-990A-4FB9-B526-8CDE6657F626}" srcOrd="1" destOrd="0" presId="urn:microsoft.com/office/officeart/2005/8/layout/hierarchy2"/>
    <dgm:cxn modelId="{188490B3-1E03-41F9-BBE6-EEAD17CFA480}" type="presOf" srcId="{6855D12F-9F4C-4CCC-B5EE-1F0C0CD68326}" destId="{0B6C6A92-BC4B-4C91-B38A-172C0D530F1B}" srcOrd="0" destOrd="0" presId="urn:microsoft.com/office/officeart/2005/8/layout/hierarchy2"/>
    <dgm:cxn modelId="{DFDAC834-97F2-467F-B59E-ACD7E91E9D65}" srcId="{CD4513BD-671B-4CCB-9531-722B635F9EEF}" destId="{146644A0-CC6B-4BB4-868F-8D5C2A4C713B}" srcOrd="0" destOrd="0" parTransId="{CE21D847-59D0-42DC-91EA-E91D348E8728}" sibTransId="{45790F27-DD2A-4B9F-B79E-272070DB7F9C}"/>
    <dgm:cxn modelId="{73273C7C-C7B9-4066-BF95-5DF2290A9EA6}" type="presOf" srcId="{E9457E05-2D4B-4CA4-B588-B38923A7B1E5}" destId="{D5A4E66A-B1C9-4D8E-8A74-AC2B7737DB3A}" srcOrd="0" destOrd="0" presId="urn:microsoft.com/office/officeart/2005/8/layout/hierarchy2"/>
    <dgm:cxn modelId="{08191E9E-99D1-40B1-BBB7-F8359FC18D6C}" type="presOf" srcId="{30D3CF1C-D953-43A9-968D-FE99E8D33103}" destId="{3837FD53-258D-4815-8FE4-737DADF8AB6C}" srcOrd="0" destOrd="0" presId="urn:microsoft.com/office/officeart/2005/8/layout/hierarchy2"/>
    <dgm:cxn modelId="{45046805-B2A6-4D18-A597-E45603A6083F}" srcId="{30D3CF1C-D953-43A9-968D-FE99E8D33103}" destId="{047F9691-8F58-4928-9133-95FA4DA857BD}" srcOrd="0" destOrd="0" parTransId="{ACC7B0C2-ECBE-481F-8DEF-BF08CD4360F6}" sibTransId="{1CAADC93-BA3E-4844-A483-6D0EE3940779}"/>
    <dgm:cxn modelId="{CB4E3AE7-E04D-44EC-96DE-7F8A0E592C7E}" type="presOf" srcId="{CD4513BD-671B-4CCB-9531-722B635F9EEF}" destId="{BE761827-86B9-43DC-B359-B7DB6F64B28B}" srcOrd="0" destOrd="0" presId="urn:microsoft.com/office/officeart/2005/8/layout/hierarchy2"/>
    <dgm:cxn modelId="{38947CC4-7568-4F35-B807-CE976EAD888E}" type="presOf" srcId="{781DD10B-5B52-4F26-9998-520A2003C03D}" destId="{91692F9C-A519-4E14-9E2B-C32927FCCA59}" srcOrd="0" destOrd="0" presId="urn:microsoft.com/office/officeart/2005/8/layout/hierarchy2"/>
    <dgm:cxn modelId="{648E8F99-A5F6-4004-8576-CB6F4F2961DE}" type="presOf" srcId="{792F4FB3-AE42-4054-9145-B6230290C1B1}" destId="{565F395E-FD2D-4860-B81D-CD5BC6832E5E}" srcOrd="1" destOrd="0" presId="urn:microsoft.com/office/officeart/2005/8/layout/hierarchy2"/>
    <dgm:cxn modelId="{022864F6-0510-415A-80F1-01ECF5952F15}" type="presOf" srcId="{ACC7B0C2-ECBE-481F-8DEF-BF08CD4360F6}" destId="{FF901D6D-3EB0-47EC-B5EF-7E00A3DD591D}" srcOrd="0" destOrd="0" presId="urn:microsoft.com/office/officeart/2005/8/layout/hierarchy2"/>
    <dgm:cxn modelId="{73AC4244-01A2-4580-88DE-8754D582FDC3}" type="presOf" srcId="{24BE7622-5A9B-49D1-9EF1-9807215C9745}" destId="{4D117414-58E1-42C6-8578-2FEC0F5F5066}" srcOrd="0" destOrd="0" presId="urn:microsoft.com/office/officeart/2005/8/layout/hierarchy2"/>
    <dgm:cxn modelId="{5CF27FD7-95F8-4825-BC80-9F9E5AF3D01F}" type="presOf" srcId="{7D96B20E-A678-4BF9-BC7A-C57AA9DEB1AC}" destId="{85942116-5ED1-45BE-B6E5-FA874F5C5B88}" srcOrd="1" destOrd="0" presId="urn:microsoft.com/office/officeart/2005/8/layout/hierarchy2"/>
    <dgm:cxn modelId="{C07DFD61-B52B-4013-961C-25DCA133FABD}" type="presOf" srcId="{9CCA26FE-718D-4BA5-BBC4-F28433DDF8FD}" destId="{17CD766E-3779-4E1F-9A17-8B1AA5259FE9}" srcOrd="0" destOrd="0" presId="urn:microsoft.com/office/officeart/2005/8/layout/hierarchy2"/>
    <dgm:cxn modelId="{076C3FB0-C231-4D0E-B7C9-FD519F94D753}" type="presOf" srcId="{5339D385-9FF3-4B81-8BFC-21E4D7450EEE}" destId="{D70D4777-21D8-436E-B166-16246987231C}" srcOrd="0" destOrd="0" presId="urn:microsoft.com/office/officeart/2005/8/layout/hierarchy2"/>
    <dgm:cxn modelId="{88839DC8-4BDC-4F4B-B86D-2EE7D512D5C5}" srcId="{945B7496-0818-4668-8D31-EF4420D68DA2}" destId="{F94935BB-8D76-40DB-A4B2-2C27A2E4573F}" srcOrd="0" destOrd="0" parTransId="{981708AD-06D2-4429-84E1-E88BDDF9F5A4}" sibTransId="{B31A2AC6-D972-4E63-A311-865B9852D470}"/>
    <dgm:cxn modelId="{0EFA3D84-012D-4026-A51C-78A86299160F}" type="presOf" srcId="{146644A0-CC6B-4BB4-868F-8D5C2A4C713B}" destId="{9DBCD34B-BC0C-4AB2-BAEF-B0B6598F030D}" srcOrd="0" destOrd="0" presId="urn:microsoft.com/office/officeart/2005/8/layout/hierarchy2"/>
    <dgm:cxn modelId="{625CC61A-ACA8-4DF2-B8D6-1B3C4D82AABB}" srcId="{9FD6C033-5669-45BC-B339-EF64539C5AD8}" destId="{9CCA26FE-718D-4BA5-BBC4-F28433DDF8FD}" srcOrd="2" destOrd="0" parTransId="{4E1E147D-9E8E-441E-A840-50B4B215B226}" sibTransId="{E25AD1EE-DCFA-49F9-8F5B-F9D8F444B73D}"/>
    <dgm:cxn modelId="{89777A82-4C32-445B-8CAD-9C858AEAB5CD}" type="presOf" srcId="{B87CA57D-C606-444C-9FB4-C498631E9D62}" destId="{8644EB22-9434-4BF2-9F26-AACD8CB978E3}" srcOrd="0" destOrd="0" presId="urn:microsoft.com/office/officeart/2005/8/layout/hierarchy2"/>
    <dgm:cxn modelId="{348E2CAF-24D0-4AB8-91D8-7FEEC3F7B60F}" type="presOf" srcId="{EAAC80C5-8114-4F7E-AB43-377227EF2DEF}" destId="{EE64BCE3-2B22-409C-9506-5C0EDC524279}" srcOrd="0" destOrd="0" presId="urn:microsoft.com/office/officeart/2005/8/layout/hierarchy2"/>
    <dgm:cxn modelId="{D7A8F6F1-1889-4B42-9E75-64F0DB649084}" type="presOf" srcId="{99868FBA-15EE-4997-B42E-D95876DBDB60}" destId="{940062CC-410A-4607-9EE6-7A5E99645B82}" srcOrd="0" destOrd="0" presId="urn:microsoft.com/office/officeart/2005/8/layout/hierarchy2"/>
    <dgm:cxn modelId="{1156187F-5A5B-4541-BBFA-BAC432BE72B3}" type="presOf" srcId="{945B7496-0818-4668-8D31-EF4420D68DA2}" destId="{A6E7974D-9B53-4F8F-AE9D-8D5583D4EB8C}" srcOrd="0" destOrd="0" presId="urn:microsoft.com/office/officeart/2005/8/layout/hierarchy2"/>
    <dgm:cxn modelId="{2AC9A1D3-95AE-431D-943F-30F8F4160B66}" type="presOf" srcId="{7D96B20E-A678-4BF9-BC7A-C57AA9DEB1AC}" destId="{73389C7A-7B7B-47AB-9D19-C9214D2D6A6B}" srcOrd="0" destOrd="0" presId="urn:microsoft.com/office/officeart/2005/8/layout/hierarchy2"/>
    <dgm:cxn modelId="{E0263C20-D292-49E7-9A1A-630BFE43233A}" type="presOf" srcId="{81F6B6AA-3409-4C87-83F1-300549267707}" destId="{1B3BB842-231F-4586-9B71-6143D053C401}" srcOrd="1" destOrd="0" presId="urn:microsoft.com/office/officeart/2005/8/layout/hierarchy2"/>
    <dgm:cxn modelId="{0C040755-D718-47FF-92AB-CC5A15305C99}" type="presOf" srcId="{2127BA7B-AA0C-4A3A-A0EE-3E310C984645}" destId="{D1083B1A-59D3-46AD-873B-D3653BBF28B9}" srcOrd="1" destOrd="0" presId="urn:microsoft.com/office/officeart/2005/8/layout/hierarchy2"/>
    <dgm:cxn modelId="{15FD5B8A-886F-4D6C-AB1B-3D8F5B26E270}" srcId="{9CCA26FE-718D-4BA5-BBC4-F28433DDF8FD}" destId="{781DD10B-5B52-4F26-9998-520A2003C03D}" srcOrd="0" destOrd="0" parTransId="{150164B4-0365-4343-A647-297984656703}" sibTransId="{4197E282-D281-4495-A9A1-035530669B1D}"/>
    <dgm:cxn modelId="{55F834EE-8A82-4B91-96FE-033355850CD4}" srcId="{99868FBA-15EE-4997-B42E-D95876DBDB60}" destId="{EAAC80C5-8114-4F7E-AB43-377227EF2DEF}" srcOrd="0" destOrd="0" parTransId="{2127BA7B-AA0C-4A3A-A0EE-3E310C984645}" sibTransId="{28962DC4-E687-4803-95CF-6BF15F8C797B}"/>
    <dgm:cxn modelId="{61F83DCC-08F9-4921-9C0F-6FDB2302349C}" type="presOf" srcId="{A1703E8D-488F-4C1D-A63D-D7FB626A0AA9}" destId="{30B4B14C-0E90-43B6-AC04-22DEB9779003}" srcOrd="1" destOrd="0" presId="urn:microsoft.com/office/officeart/2005/8/layout/hierarchy2"/>
    <dgm:cxn modelId="{B0CB06AC-FC73-4A51-969F-DABA06CC0BC2}" type="presOf" srcId="{A1703E8D-488F-4C1D-A63D-D7FB626A0AA9}" destId="{E3D3F253-732A-468B-BF67-8DA26EE2B007}" srcOrd="0" destOrd="0" presId="urn:microsoft.com/office/officeart/2005/8/layout/hierarchy2"/>
    <dgm:cxn modelId="{CBC321A2-3513-49E5-8AF8-D2ABC92ECB3A}" srcId="{E9457E05-2D4B-4CA4-B588-B38923A7B1E5}" destId="{5339D385-9FF3-4B81-8BFC-21E4D7450EEE}" srcOrd="0" destOrd="0" parTransId="{7D96B20E-A678-4BF9-BC7A-C57AA9DEB1AC}" sibTransId="{A66CC347-E71F-4E29-8F43-8D574B6DF736}"/>
    <dgm:cxn modelId="{EFA470D5-8C96-4F4E-8954-7734940F10B5}" srcId="{9FD6C033-5669-45BC-B339-EF64539C5AD8}" destId="{30D3CF1C-D953-43A9-968D-FE99E8D33103}" srcOrd="1" destOrd="0" parTransId="{E194EDD7-B9A1-4601-B932-662D209B0989}" sibTransId="{5D6F558C-A278-4FB4-8DBE-A28BDB3F8350}"/>
    <dgm:cxn modelId="{2EE7C12F-FF86-4DAF-8558-8E6778C9D7B2}" srcId="{E6B4C276-C940-4C01-88BE-2E6578EDA980}" destId="{B87CA57D-C606-444C-9FB4-C498631E9D62}" srcOrd="0" destOrd="0" parTransId="{A1703E8D-488F-4C1D-A63D-D7FB626A0AA9}" sibTransId="{1091A091-795A-472C-9146-18BCD1548BC8}"/>
    <dgm:cxn modelId="{F285241E-1E89-43AF-8505-BE66A7A305B5}" srcId="{146644A0-CC6B-4BB4-868F-8D5C2A4C713B}" destId="{E9457E05-2D4B-4CA4-B588-B38923A7B1E5}" srcOrd="0" destOrd="0" parTransId="{03FBB661-A3E5-40BB-9275-CB6BBF74C18C}" sibTransId="{B301CA3A-DF10-45C3-854B-EF01DCA05844}"/>
    <dgm:cxn modelId="{8974D87D-6E3D-4BEA-BA7C-7DEDEE8CD7E3}" type="presOf" srcId="{ACC7B0C2-ECBE-481F-8DEF-BF08CD4360F6}" destId="{1469A65C-C340-4E33-9C81-670A56293BC2}" srcOrd="1" destOrd="0" presId="urn:microsoft.com/office/officeart/2005/8/layout/hierarchy2"/>
    <dgm:cxn modelId="{39D320F5-9D67-4B18-9EE5-1AF8ECA5B612}" srcId="{1AF57DA4-FB34-4323-B5E0-399FECD38010}" destId="{6855D12F-9F4C-4CCC-B5EE-1F0C0CD68326}" srcOrd="0" destOrd="0" parTransId="{81F6B6AA-3409-4C87-83F1-300549267707}" sibTransId="{0AAA94D3-6839-45FD-AFAB-344B29DCADAF}"/>
    <dgm:cxn modelId="{2A8D74B6-B80E-4CF5-922B-1622F6C2E14E}" type="presOf" srcId="{F94935BB-8D76-40DB-A4B2-2C27A2E4573F}" destId="{D522D656-5F4C-4C19-9204-1555A3B0AC4E}" srcOrd="0" destOrd="0" presId="urn:microsoft.com/office/officeart/2005/8/layout/hierarchy2"/>
    <dgm:cxn modelId="{669EA8D9-7F99-4D8B-8913-72193C9498A4}" type="presOf" srcId="{310F405D-5380-4D93-81B7-46A9868DDB65}" destId="{ADE7CE7E-8345-4DA2-9AF4-F22C8765FF96}" srcOrd="0" destOrd="0" presId="urn:microsoft.com/office/officeart/2005/8/layout/hierarchy2"/>
    <dgm:cxn modelId="{ED44A70A-191B-4C3A-AD6C-ACB62FCC2903}" type="presOf" srcId="{1AF57DA4-FB34-4323-B5E0-399FECD38010}" destId="{B6D2DAFC-65F0-4B4E-9818-A1EF63B37A57}" srcOrd="0" destOrd="0" presId="urn:microsoft.com/office/officeart/2005/8/layout/hierarchy2"/>
    <dgm:cxn modelId="{9D1B6B4D-9467-426A-87D7-48BFBE68163E}" type="presOf" srcId="{4E1E147D-9E8E-441E-A840-50B4B215B226}" destId="{C919E1F2-D3AC-4B0E-84EB-2DD93A86C949}" srcOrd="1" destOrd="0" presId="urn:microsoft.com/office/officeart/2005/8/layout/hierarchy2"/>
    <dgm:cxn modelId="{442F96C6-90F7-4D6E-853A-04C64BE39C7D}" type="presOf" srcId="{981708AD-06D2-4429-84E1-E88BDDF9F5A4}" destId="{52ED1443-D666-4C01-8199-48B3FFAF9689}" srcOrd="1" destOrd="0" presId="urn:microsoft.com/office/officeart/2005/8/layout/hierarchy2"/>
    <dgm:cxn modelId="{AC732390-F522-458B-9CD0-702D0F77F3EE}" type="presParOf" srcId="{BE761827-86B9-43DC-B359-B7DB6F64B28B}" destId="{6CC7B576-C42D-4ABC-992B-12321D9728FE}" srcOrd="0" destOrd="0" presId="urn:microsoft.com/office/officeart/2005/8/layout/hierarchy2"/>
    <dgm:cxn modelId="{3B5BBC70-1F8D-4ACE-A0DA-57B7CE746790}" type="presParOf" srcId="{6CC7B576-C42D-4ABC-992B-12321D9728FE}" destId="{9DBCD34B-BC0C-4AB2-BAEF-B0B6598F030D}" srcOrd="0" destOrd="0" presId="urn:microsoft.com/office/officeart/2005/8/layout/hierarchy2"/>
    <dgm:cxn modelId="{325118DF-DA8F-402E-8FF7-645FB2591578}" type="presParOf" srcId="{6CC7B576-C42D-4ABC-992B-12321D9728FE}" destId="{F68CF032-837A-4C52-A7F2-10D9E03411DF}" srcOrd="1" destOrd="0" presId="urn:microsoft.com/office/officeart/2005/8/layout/hierarchy2"/>
    <dgm:cxn modelId="{E602FA01-76FA-4DBA-83A5-E5BCC164B05A}" type="presParOf" srcId="{F68CF032-837A-4C52-A7F2-10D9E03411DF}" destId="{F7349BC9-CC4A-4752-BF63-5FC917479BD0}" srcOrd="0" destOrd="0" presId="urn:microsoft.com/office/officeart/2005/8/layout/hierarchy2"/>
    <dgm:cxn modelId="{D561F20F-4164-4953-A5DC-38A8C340AD8B}" type="presParOf" srcId="{F7349BC9-CC4A-4752-BF63-5FC917479BD0}" destId="{F303312E-708D-4859-BF54-328D1F72ED77}" srcOrd="0" destOrd="0" presId="urn:microsoft.com/office/officeart/2005/8/layout/hierarchy2"/>
    <dgm:cxn modelId="{BEBB388D-1054-4269-9C9B-BD6D086CBF9E}" type="presParOf" srcId="{F68CF032-837A-4C52-A7F2-10D9E03411DF}" destId="{85751147-2262-4CAB-A751-D807801E0421}" srcOrd="1" destOrd="0" presId="urn:microsoft.com/office/officeart/2005/8/layout/hierarchy2"/>
    <dgm:cxn modelId="{2532F3BB-3B12-4865-AE03-54E0ADBFEBD9}" type="presParOf" srcId="{85751147-2262-4CAB-A751-D807801E0421}" destId="{D5A4E66A-B1C9-4D8E-8A74-AC2B7737DB3A}" srcOrd="0" destOrd="0" presId="urn:microsoft.com/office/officeart/2005/8/layout/hierarchy2"/>
    <dgm:cxn modelId="{586BBE68-522C-451A-8215-8CAD6D836531}" type="presParOf" srcId="{85751147-2262-4CAB-A751-D807801E0421}" destId="{92078F20-C4EF-4954-A6F9-0D73C65DDF2E}" srcOrd="1" destOrd="0" presId="urn:microsoft.com/office/officeart/2005/8/layout/hierarchy2"/>
    <dgm:cxn modelId="{069D6F4A-ED73-4F89-8D6E-660E8024B269}" type="presParOf" srcId="{92078F20-C4EF-4954-A6F9-0D73C65DDF2E}" destId="{73389C7A-7B7B-47AB-9D19-C9214D2D6A6B}" srcOrd="0" destOrd="0" presId="urn:microsoft.com/office/officeart/2005/8/layout/hierarchy2"/>
    <dgm:cxn modelId="{183FA1D4-17EA-43FF-B548-6D04E05FC012}" type="presParOf" srcId="{73389C7A-7B7B-47AB-9D19-C9214D2D6A6B}" destId="{85942116-5ED1-45BE-B6E5-FA874F5C5B88}" srcOrd="0" destOrd="0" presId="urn:microsoft.com/office/officeart/2005/8/layout/hierarchy2"/>
    <dgm:cxn modelId="{BE7E7871-86DA-4F8E-B47A-FDBAD169E53B}" type="presParOf" srcId="{92078F20-C4EF-4954-A6F9-0D73C65DDF2E}" destId="{1D6C5F14-7365-4E24-80ED-19B2CB662467}" srcOrd="1" destOrd="0" presId="urn:microsoft.com/office/officeart/2005/8/layout/hierarchy2"/>
    <dgm:cxn modelId="{D42DC609-2B54-450A-9768-EC690FFD52C1}" type="presParOf" srcId="{1D6C5F14-7365-4E24-80ED-19B2CB662467}" destId="{D70D4777-21D8-436E-B166-16246987231C}" srcOrd="0" destOrd="0" presId="urn:microsoft.com/office/officeart/2005/8/layout/hierarchy2"/>
    <dgm:cxn modelId="{56B5D976-AD3A-4266-B8EB-DDF5B78834E1}" type="presParOf" srcId="{1D6C5F14-7365-4E24-80ED-19B2CB662467}" destId="{19F2F3AA-AC8A-4A82-A352-393760B51203}" srcOrd="1" destOrd="0" presId="urn:microsoft.com/office/officeart/2005/8/layout/hierarchy2"/>
    <dgm:cxn modelId="{56FF7071-E86C-4875-A88B-ED6E555DB708}" type="presParOf" srcId="{F68CF032-837A-4C52-A7F2-10D9E03411DF}" destId="{CC855394-15E5-42B7-A1E9-9BA4F324DAEA}" srcOrd="2" destOrd="0" presId="urn:microsoft.com/office/officeart/2005/8/layout/hierarchy2"/>
    <dgm:cxn modelId="{8350FD20-FB24-4BB8-92B9-AB6E924541CC}" type="presParOf" srcId="{CC855394-15E5-42B7-A1E9-9BA4F324DAEA}" destId="{565F395E-FD2D-4860-B81D-CD5BC6832E5E}" srcOrd="0" destOrd="0" presId="urn:microsoft.com/office/officeart/2005/8/layout/hierarchy2"/>
    <dgm:cxn modelId="{73B29E25-5AF4-4A41-809F-A93F4B35075B}" type="presParOf" srcId="{F68CF032-837A-4C52-A7F2-10D9E03411DF}" destId="{9B45CCB7-E6CF-4B84-9E85-DFD16840AB2E}" srcOrd="3" destOrd="0" presId="urn:microsoft.com/office/officeart/2005/8/layout/hierarchy2"/>
    <dgm:cxn modelId="{C3E57546-8856-4ECA-9CF9-785C4A2B1855}" type="presParOf" srcId="{9B45CCB7-E6CF-4B84-9E85-DFD16840AB2E}" destId="{36BC24F4-0FC5-4538-B66B-9F72FDD5A18B}" srcOrd="0" destOrd="0" presId="urn:microsoft.com/office/officeart/2005/8/layout/hierarchy2"/>
    <dgm:cxn modelId="{5A40680A-5F14-4EFD-960A-EDCFDC9A7711}" type="presParOf" srcId="{9B45CCB7-E6CF-4B84-9E85-DFD16840AB2E}" destId="{F116C954-98F4-4719-B4B2-B617D47EBF2D}" srcOrd="1" destOrd="0" presId="urn:microsoft.com/office/officeart/2005/8/layout/hierarchy2"/>
    <dgm:cxn modelId="{1B66AEF7-E39B-4AA7-BF31-70143B4F7D10}" type="presParOf" srcId="{F116C954-98F4-4719-B4B2-B617D47EBF2D}" destId="{345C03D8-8D35-4A4D-967B-967C347040DE}" srcOrd="0" destOrd="0" presId="urn:microsoft.com/office/officeart/2005/8/layout/hierarchy2"/>
    <dgm:cxn modelId="{28CBB024-B730-4DDC-ABA1-8B17AE0C37CC}" type="presParOf" srcId="{345C03D8-8D35-4A4D-967B-967C347040DE}" destId="{D9842BD8-8404-462D-BF94-C491D56DBC49}" srcOrd="0" destOrd="0" presId="urn:microsoft.com/office/officeart/2005/8/layout/hierarchy2"/>
    <dgm:cxn modelId="{552DA4F6-CB9E-4CA0-B06A-E3A85F34DF19}" type="presParOf" srcId="{F116C954-98F4-4719-B4B2-B617D47EBF2D}" destId="{F1C0FECC-9134-4CB5-91AA-5FFBD9D16D0B}" srcOrd="1" destOrd="0" presId="urn:microsoft.com/office/officeart/2005/8/layout/hierarchy2"/>
    <dgm:cxn modelId="{DEA22C07-C681-4A0A-A094-76103054DA97}" type="presParOf" srcId="{F1C0FECC-9134-4CB5-91AA-5FFBD9D16D0B}" destId="{5ECDFF2D-5520-4F8E-990F-4EF85534BE4C}" srcOrd="0" destOrd="0" presId="urn:microsoft.com/office/officeart/2005/8/layout/hierarchy2"/>
    <dgm:cxn modelId="{A77AC601-4430-40A6-8ADB-BFF9F0036EB6}" type="presParOf" srcId="{F1C0FECC-9134-4CB5-91AA-5FFBD9D16D0B}" destId="{A397FE67-53A6-4866-9233-B81D4CA799B6}" srcOrd="1" destOrd="0" presId="urn:microsoft.com/office/officeart/2005/8/layout/hierarchy2"/>
    <dgm:cxn modelId="{1AD5BDA6-3800-4B01-A3AB-9168E88F02AA}" type="presParOf" srcId="{A397FE67-53A6-4866-9233-B81D4CA799B6}" destId="{E3D3F253-732A-468B-BF67-8DA26EE2B007}" srcOrd="0" destOrd="0" presId="urn:microsoft.com/office/officeart/2005/8/layout/hierarchy2"/>
    <dgm:cxn modelId="{DD5EEB9E-119E-4776-B52D-E2817EF63AFC}" type="presParOf" srcId="{E3D3F253-732A-468B-BF67-8DA26EE2B007}" destId="{30B4B14C-0E90-43B6-AC04-22DEB9779003}" srcOrd="0" destOrd="0" presId="urn:microsoft.com/office/officeart/2005/8/layout/hierarchy2"/>
    <dgm:cxn modelId="{9683BEF3-BF5D-435A-BE81-BFCC8D532DE4}" type="presParOf" srcId="{A397FE67-53A6-4866-9233-B81D4CA799B6}" destId="{9F38852E-5A08-4CAD-9253-ABC11DA10437}" srcOrd="1" destOrd="0" presId="urn:microsoft.com/office/officeart/2005/8/layout/hierarchy2"/>
    <dgm:cxn modelId="{19813605-09F4-4EA7-BDC0-83B5B345977B}" type="presParOf" srcId="{9F38852E-5A08-4CAD-9253-ABC11DA10437}" destId="{8644EB22-9434-4BF2-9F26-AACD8CB978E3}" srcOrd="0" destOrd="0" presId="urn:microsoft.com/office/officeart/2005/8/layout/hierarchy2"/>
    <dgm:cxn modelId="{ADCC7222-9E31-4897-A128-7FF6E7B10856}" type="presParOf" srcId="{9F38852E-5A08-4CAD-9253-ABC11DA10437}" destId="{7DE52423-A24E-4B6B-99BA-B8B2E7B6CE1B}" srcOrd="1" destOrd="0" presId="urn:microsoft.com/office/officeart/2005/8/layout/hierarchy2"/>
    <dgm:cxn modelId="{37165917-A21F-4A93-8D40-21BD896CF95C}" type="presParOf" srcId="{F68CF032-837A-4C52-A7F2-10D9E03411DF}" destId="{4D117414-58E1-42C6-8578-2FEC0F5F5066}" srcOrd="4" destOrd="0" presId="urn:microsoft.com/office/officeart/2005/8/layout/hierarchy2"/>
    <dgm:cxn modelId="{FD0813E5-1F30-46B5-B6D6-3C68A127B6EF}" type="presParOf" srcId="{4D117414-58E1-42C6-8578-2FEC0F5F5066}" destId="{371A1C9A-5662-4317-807C-9493EC55D284}" srcOrd="0" destOrd="0" presId="urn:microsoft.com/office/officeart/2005/8/layout/hierarchy2"/>
    <dgm:cxn modelId="{5B80155C-870B-4A82-B478-01EA8DC969FC}" type="presParOf" srcId="{F68CF032-837A-4C52-A7F2-10D9E03411DF}" destId="{D54C2D17-3809-4317-ACA2-E2C33556C810}" srcOrd="5" destOrd="0" presId="urn:microsoft.com/office/officeart/2005/8/layout/hierarchy2"/>
    <dgm:cxn modelId="{FE7AD5B8-1D1D-45C6-9EA3-78AC73387819}" type="presParOf" srcId="{D54C2D17-3809-4317-ACA2-E2C33556C810}" destId="{655B5CCE-3865-4AB4-BB63-4DC144415AA4}" srcOrd="0" destOrd="0" presId="urn:microsoft.com/office/officeart/2005/8/layout/hierarchy2"/>
    <dgm:cxn modelId="{484EBB90-986D-4FEF-869E-C2C3A2F62077}" type="presParOf" srcId="{D54C2D17-3809-4317-ACA2-E2C33556C810}" destId="{060B4F12-5C11-4D9A-B0C8-989CBD2CE550}" srcOrd="1" destOrd="0" presId="urn:microsoft.com/office/officeart/2005/8/layout/hierarchy2"/>
    <dgm:cxn modelId="{566ADC0D-9F93-4F98-8E59-4455CFEED94D}" type="presParOf" srcId="{060B4F12-5C11-4D9A-B0C8-989CBD2CE550}" destId="{74CAF389-2697-4B89-A339-945EE46F8334}" srcOrd="0" destOrd="0" presId="urn:microsoft.com/office/officeart/2005/8/layout/hierarchy2"/>
    <dgm:cxn modelId="{A641DED2-6F65-4640-B9AD-22DB16C6A109}" type="presParOf" srcId="{74CAF389-2697-4B89-A339-945EE46F8334}" destId="{90F3B8C8-CBB9-4328-916D-D2F78CBF0D94}" srcOrd="0" destOrd="0" presId="urn:microsoft.com/office/officeart/2005/8/layout/hierarchy2"/>
    <dgm:cxn modelId="{16E1CCEE-F598-4770-99DE-AA2119D9AA99}" type="presParOf" srcId="{060B4F12-5C11-4D9A-B0C8-989CBD2CE550}" destId="{3CAC8C8C-28BD-4A08-93D3-EEBE17C7CDDE}" srcOrd="1" destOrd="0" presId="urn:microsoft.com/office/officeart/2005/8/layout/hierarchy2"/>
    <dgm:cxn modelId="{2579E7CC-44F0-48DD-9F65-645E7C6283C4}" type="presParOf" srcId="{3CAC8C8C-28BD-4A08-93D3-EEBE17C7CDDE}" destId="{A6E7974D-9B53-4F8F-AE9D-8D5583D4EB8C}" srcOrd="0" destOrd="0" presId="urn:microsoft.com/office/officeart/2005/8/layout/hierarchy2"/>
    <dgm:cxn modelId="{48CE1AFD-DF19-4EF4-BA22-27123210F62D}" type="presParOf" srcId="{3CAC8C8C-28BD-4A08-93D3-EEBE17C7CDDE}" destId="{2322D9A7-4909-4AEB-8E4C-D61FFE6A464A}" srcOrd="1" destOrd="0" presId="urn:microsoft.com/office/officeart/2005/8/layout/hierarchy2"/>
    <dgm:cxn modelId="{4912EBF3-D526-402C-8E6E-8B1AFF30679E}" type="presParOf" srcId="{2322D9A7-4909-4AEB-8E4C-D61FFE6A464A}" destId="{150A1573-4470-47A9-96B2-B72E64327ACF}" srcOrd="0" destOrd="0" presId="urn:microsoft.com/office/officeart/2005/8/layout/hierarchy2"/>
    <dgm:cxn modelId="{8984CA72-3917-40E4-B68E-459F4FE5705D}" type="presParOf" srcId="{150A1573-4470-47A9-96B2-B72E64327ACF}" destId="{52ED1443-D666-4C01-8199-48B3FFAF9689}" srcOrd="0" destOrd="0" presId="urn:microsoft.com/office/officeart/2005/8/layout/hierarchy2"/>
    <dgm:cxn modelId="{1694E8C1-2C29-4C96-B2B8-29236435262D}" type="presParOf" srcId="{2322D9A7-4909-4AEB-8E4C-D61FFE6A464A}" destId="{15F8867D-B263-4F41-AD4A-A90896BA5489}" srcOrd="1" destOrd="0" presId="urn:microsoft.com/office/officeart/2005/8/layout/hierarchy2"/>
    <dgm:cxn modelId="{AB1F947D-2DAA-40B6-B158-A83DE2B6D516}" type="presParOf" srcId="{15F8867D-B263-4F41-AD4A-A90896BA5489}" destId="{D522D656-5F4C-4C19-9204-1555A3B0AC4E}" srcOrd="0" destOrd="0" presId="urn:microsoft.com/office/officeart/2005/8/layout/hierarchy2"/>
    <dgm:cxn modelId="{27304790-0DD6-4AC7-9B2C-7906FFF0D327}" type="presParOf" srcId="{15F8867D-B263-4F41-AD4A-A90896BA5489}" destId="{2C26EEF9-02D1-482F-A46F-7286A76CF616}" srcOrd="1" destOrd="0" presId="urn:microsoft.com/office/officeart/2005/8/layout/hierarchy2"/>
    <dgm:cxn modelId="{A1A1CA90-A8CF-4E25-BCF7-5DFEA165DE0F}" type="presParOf" srcId="{060B4F12-5C11-4D9A-B0C8-989CBD2CE550}" destId="{8BE963A8-43FB-4034-92AE-4E622E3BAAF5}" srcOrd="2" destOrd="0" presId="urn:microsoft.com/office/officeart/2005/8/layout/hierarchy2"/>
    <dgm:cxn modelId="{9F1563A2-DA88-41F6-859F-3825571CB82C}" type="presParOf" srcId="{8BE963A8-43FB-4034-92AE-4E622E3BAAF5}" destId="{57214CEB-961A-4B1F-A725-FD5FDECA2ED3}" srcOrd="0" destOrd="0" presId="urn:microsoft.com/office/officeart/2005/8/layout/hierarchy2"/>
    <dgm:cxn modelId="{0398DCC1-0596-4CE2-8D78-2BD5888E2710}" type="presParOf" srcId="{060B4F12-5C11-4D9A-B0C8-989CBD2CE550}" destId="{4133CB63-2C95-4888-990F-F48B5D3E86A8}" srcOrd="3" destOrd="0" presId="urn:microsoft.com/office/officeart/2005/8/layout/hierarchy2"/>
    <dgm:cxn modelId="{9C094ACD-9DC1-4E29-BD35-B6BB03506C55}" type="presParOf" srcId="{4133CB63-2C95-4888-990F-F48B5D3E86A8}" destId="{3837FD53-258D-4815-8FE4-737DADF8AB6C}" srcOrd="0" destOrd="0" presId="urn:microsoft.com/office/officeart/2005/8/layout/hierarchy2"/>
    <dgm:cxn modelId="{5C0E1FCC-266C-4A66-9D36-AD72F35CB7BC}" type="presParOf" srcId="{4133CB63-2C95-4888-990F-F48B5D3E86A8}" destId="{6D8D8B8B-55A6-4706-919C-CAA488681872}" srcOrd="1" destOrd="0" presId="urn:microsoft.com/office/officeart/2005/8/layout/hierarchy2"/>
    <dgm:cxn modelId="{93C954A1-EFB7-46B9-B984-FA988459F283}" type="presParOf" srcId="{6D8D8B8B-55A6-4706-919C-CAA488681872}" destId="{FF901D6D-3EB0-47EC-B5EF-7E00A3DD591D}" srcOrd="0" destOrd="0" presId="urn:microsoft.com/office/officeart/2005/8/layout/hierarchy2"/>
    <dgm:cxn modelId="{9CD5ECCF-CF69-483C-ACE1-444B5E8F05D7}" type="presParOf" srcId="{FF901D6D-3EB0-47EC-B5EF-7E00A3DD591D}" destId="{1469A65C-C340-4E33-9C81-670A56293BC2}" srcOrd="0" destOrd="0" presId="urn:microsoft.com/office/officeart/2005/8/layout/hierarchy2"/>
    <dgm:cxn modelId="{AD32F7E3-80AC-43FF-AF53-9EA94A3D8D64}" type="presParOf" srcId="{6D8D8B8B-55A6-4706-919C-CAA488681872}" destId="{A371D3A9-4746-40D8-9F94-1A609B54114A}" srcOrd="1" destOrd="0" presId="urn:microsoft.com/office/officeart/2005/8/layout/hierarchy2"/>
    <dgm:cxn modelId="{BC7401B7-2F47-45C9-9B60-2FE11556580A}" type="presParOf" srcId="{A371D3A9-4746-40D8-9F94-1A609B54114A}" destId="{491941E7-688E-452D-9C2D-7F53CC0598AC}" srcOrd="0" destOrd="0" presId="urn:microsoft.com/office/officeart/2005/8/layout/hierarchy2"/>
    <dgm:cxn modelId="{0C29FF82-ECDE-49D3-AA78-A4AF6C82CE26}" type="presParOf" srcId="{A371D3A9-4746-40D8-9F94-1A609B54114A}" destId="{9F39F163-0A33-411C-B5FF-57B112601C91}" srcOrd="1" destOrd="0" presId="urn:microsoft.com/office/officeart/2005/8/layout/hierarchy2"/>
    <dgm:cxn modelId="{6E9E8632-34B6-4334-A3E3-C8EB1EDE27CD}" type="presParOf" srcId="{060B4F12-5C11-4D9A-B0C8-989CBD2CE550}" destId="{1DBC2162-FD6F-43F6-91A5-845490CCD260}" srcOrd="4" destOrd="0" presId="urn:microsoft.com/office/officeart/2005/8/layout/hierarchy2"/>
    <dgm:cxn modelId="{0FF4887A-0D4D-418D-91C0-713D443942A9}" type="presParOf" srcId="{1DBC2162-FD6F-43F6-91A5-845490CCD260}" destId="{C919E1F2-D3AC-4B0E-84EB-2DD93A86C949}" srcOrd="0" destOrd="0" presId="urn:microsoft.com/office/officeart/2005/8/layout/hierarchy2"/>
    <dgm:cxn modelId="{87D60E4A-CA9D-48E8-A846-115AE3A05D55}" type="presParOf" srcId="{060B4F12-5C11-4D9A-B0C8-989CBD2CE550}" destId="{65A0BC03-176C-492B-B360-77357A6DC3EF}" srcOrd="5" destOrd="0" presId="urn:microsoft.com/office/officeart/2005/8/layout/hierarchy2"/>
    <dgm:cxn modelId="{F984BF63-A84C-47E9-BC2E-223CECDB0C22}" type="presParOf" srcId="{65A0BC03-176C-492B-B360-77357A6DC3EF}" destId="{17CD766E-3779-4E1F-9A17-8B1AA5259FE9}" srcOrd="0" destOrd="0" presId="urn:microsoft.com/office/officeart/2005/8/layout/hierarchy2"/>
    <dgm:cxn modelId="{28BA8BDD-4708-43AC-A295-8C9F2C347B1F}" type="presParOf" srcId="{65A0BC03-176C-492B-B360-77357A6DC3EF}" destId="{7E09C641-70EF-4D2B-86FD-9BB9ABDF1BE0}" srcOrd="1" destOrd="0" presId="urn:microsoft.com/office/officeart/2005/8/layout/hierarchy2"/>
    <dgm:cxn modelId="{3CC5B9C0-9176-47ED-A69A-A21AB82E4DCD}" type="presParOf" srcId="{7E09C641-70EF-4D2B-86FD-9BB9ABDF1BE0}" destId="{83E66E64-44A8-49A9-B48A-A3A3C6D74DC7}" srcOrd="0" destOrd="0" presId="urn:microsoft.com/office/officeart/2005/8/layout/hierarchy2"/>
    <dgm:cxn modelId="{4342A16E-B6D7-4718-A276-512ED4F25261}" type="presParOf" srcId="{83E66E64-44A8-49A9-B48A-A3A3C6D74DC7}" destId="{9143C65A-5C7B-47DD-9342-DB5AAB4C8F06}" srcOrd="0" destOrd="0" presId="urn:microsoft.com/office/officeart/2005/8/layout/hierarchy2"/>
    <dgm:cxn modelId="{DFCC4FE4-827C-41F9-817F-29646BD0BA20}" type="presParOf" srcId="{7E09C641-70EF-4D2B-86FD-9BB9ABDF1BE0}" destId="{DA8BE6B9-9655-4A3C-B60C-D48539592475}" srcOrd="1" destOrd="0" presId="urn:microsoft.com/office/officeart/2005/8/layout/hierarchy2"/>
    <dgm:cxn modelId="{CD53EF97-DCE3-4BCB-BA29-03AF92FE52FC}" type="presParOf" srcId="{DA8BE6B9-9655-4A3C-B60C-D48539592475}" destId="{91692F9C-A519-4E14-9E2B-C32927FCCA59}" srcOrd="0" destOrd="0" presId="urn:microsoft.com/office/officeart/2005/8/layout/hierarchy2"/>
    <dgm:cxn modelId="{6BC37646-4901-4376-910A-E065728DCC22}" type="presParOf" srcId="{DA8BE6B9-9655-4A3C-B60C-D48539592475}" destId="{14670C5F-9DC9-468D-BA2E-FC54B0C80558}" srcOrd="1" destOrd="0" presId="urn:microsoft.com/office/officeart/2005/8/layout/hierarchy2"/>
    <dgm:cxn modelId="{0FA5FDE8-8A99-4938-8B59-77DCA2151380}" type="presParOf" srcId="{060B4F12-5C11-4D9A-B0C8-989CBD2CE550}" destId="{ADE7CE7E-8345-4DA2-9AF4-F22C8765FF96}" srcOrd="6" destOrd="0" presId="urn:microsoft.com/office/officeart/2005/8/layout/hierarchy2"/>
    <dgm:cxn modelId="{0FF911F0-6E7F-49EE-B77C-72FDEEBB6085}" type="presParOf" srcId="{ADE7CE7E-8345-4DA2-9AF4-F22C8765FF96}" destId="{5DDC276B-990A-4FB9-B526-8CDE6657F626}" srcOrd="0" destOrd="0" presId="urn:microsoft.com/office/officeart/2005/8/layout/hierarchy2"/>
    <dgm:cxn modelId="{ABDC17C1-E4BE-430B-AD3C-FD59DDCFFAEC}" type="presParOf" srcId="{060B4F12-5C11-4D9A-B0C8-989CBD2CE550}" destId="{DFEE8798-54D0-4DFE-A8F3-230D1EC0C912}" srcOrd="7" destOrd="0" presId="urn:microsoft.com/office/officeart/2005/8/layout/hierarchy2"/>
    <dgm:cxn modelId="{99BA19F7-9D41-4FFB-8E3C-E550605E803A}" type="presParOf" srcId="{DFEE8798-54D0-4DFE-A8F3-230D1EC0C912}" destId="{940062CC-410A-4607-9EE6-7A5E99645B82}" srcOrd="0" destOrd="0" presId="urn:microsoft.com/office/officeart/2005/8/layout/hierarchy2"/>
    <dgm:cxn modelId="{9D83F45B-6FAA-4E5A-9DB2-699357B9971C}" type="presParOf" srcId="{DFEE8798-54D0-4DFE-A8F3-230D1EC0C912}" destId="{21469AE1-80DD-44AD-8A2C-0ECF55605DD5}" srcOrd="1" destOrd="0" presId="urn:microsoft.com/office/officeart/2005/8/layout/hierarchy2"/>
    <dgm:cxn modelId="{6B987FED-112A-4F78-A3A8-0575ABC4DD69}" type="presParOf" srcId="{21469AE1-80DD-44AD-8A2C-0ECF55605DD5}" destId="{A4BD99FB-9215-4299-8DE6-3FC3EAB881BB}" srcOrd="0" destOrd="0" presId="urn:microsoft.com/office/officeart/2005/8/layout/hierarchy2"/>
    <dgm:cxn modelId="{4E641A51-EA5E-4DF0-A20B-4EC3B4BFC36A}" type="presParOf" srcId="{A4BD99FB-9215-4299-8DE6-3FC3EAB881BB}" destId="{D1083B1A-59D3-46AD-873B-D3653BBF28B9}" srcOrd="0" destOrd="0" presId="urn:microsoft.com/office/officeart/2005/8/layout/hierarchy2"/>
    <dgm:cxn modelId="{3A13F771-0820-4272-AC17-5B801B0945A6}" type="presParOf" srcId="{21469AE1-80DD-44AD-8A2C-0ECF55605DD5}" destId="{849BEC9F-87E5-4DCE-820A-FE129EFE4C77}" srcOrd="1" destOrd="0" presId="urn:microsoft.com/office/officeart/2005/8/layout/hierarchy2"/>
    <dgm:cxn modelId="{40D3EFFE-7E04-4731-8B48-BC2C671C7340}" type="presParOf" srcId="{849BEC9F-87E5-4DCE-820A-FE129EFE4C77}" destId="{EE64BCE3-2B22-409C-9506-5C0EDC524279}" srcOrd="0" destOrd="0" presId="urn:microsoft.com/office/officeart/2005/8/layout/hierarchy2"/>
    <dgm:cxn modelId="{EB25618B-7350-4EE0-9F23-81F631CD2071}" type="presParOf" srcId="{849BEC9F-87E5-4DCE-820A-FE129EFE4C77}" destId="{2A66CD7F-8DFB-46AE-9124-CD8119240E26}" srcOrd="1" destOrd="0" presId="urn:microsoft.com/office/officeart/2005/8/layout/hierarchy2"/>
    <dgm:cxn modelId="{167A057E-5CA3-4CEB-ADE9-2C3B97781FD8}" type="presParOf" srcId="{060B4F12-5C11-4D9A-B0C8-989CBD2CE550}" destId="{A6A67046-36D1-42E8-BAD0-AEE1498C3777}" srcOrd="8" destOrd="0" presId="urn:microsoft.com/office/officeart/2005/8/layout/hierarchy2"/>
    <dgm:cxn modelId="{940111D5-F84E-413F-A581-18292E593FB5}" type="presParOf" srcId="{A6A67046-36D1-42E8-BAD0-AEE1498C3777}" destId="{DE5CDC04-61A0-40DA-B30B-8E7ECFE844D8}" srcOrd="0" destOrd="0" presId="urn:microsoft.com/office/officeart/2005/8/layout/hierarchy2"/>
    <dgm:cxn modelId="{B06E92B2-839F-40FD-89C2-31828F6A5294}" type="presParOf" srcId="{060B4F12-5C11-4D9A-B0C8-989CBD2CE550}" destId="{A2C71C16-52FE-4AA8-A9CF-FFD9768A6C17}" srcOrd="9" destOrd="0" presId="urn:microsoft.com/office/officeart/2005/8/layout/hierarchy2"/>
    <dgm:cxn modelId="{5BEA57BE-0C46-434B-9241-11265403877A}" type="presParOf" srcId="{A2C71C16-52FE-4AA8-A9CF-FFD9768A6C17}" destId="{B6D2DAFC-65F0-4B4E-9818-A1EF63B37A57}" srcOrd="0" destOrd="0" presId="urn:microsoft.com/office/officeart/2005/8/layout/hierarchy2"/>
    <dgm:cxn modelId="{4E47339E-904B-4E95-876B-B187EDD3747B}" type="presParOf" srcId="{A2C71C16-52FE-4AA8-A9CF-FFD9768A6C17}" destId="{E8C18193-B7C5-4078-9F18-C455F432F110}" srcOrd="1" destOrd="0" presId="urn:microsoft.com/office/officeart/2005/8/layout/hierarchy2"/>
    <dgm:cxn modelId="{DF9C8E31-D8A7-4F72-853E-7CBF563D7FCC}" type="presParOf" srcId="{E8C18193-B7C5-4078-9F18-C455F432F110}" destId="{454398FD-CEB5-4BE4-91A6-2FFCADC3328C}" srcOrd="0" destOrd="0" presId="urn:microsoft.com/office/officeart/2005/8/layout/hierarchy2"/>
    <dgm:cxn modelId="{B9CF7D13-4B99-4A58-BE2C-FA175626FC46}" type="presParOf" srcId="{454398FD-CEB5-4BE4-91A6-2FFCADC3328C}" destId="{1B3BB842-231F-4586-9B71-6143D053C401}" srcOrd="0" destOrd="0" presId="urn:microsoft.com/office/officeart/2005/8/layout/hierarchy2"/>
    <dgm:cxn modelId="{350CACF2-D374-4D97-89F6-4CD59B2E294A}" type="presParOf" srcId="{E8C18193-B7C5-4078-9F18-C455F432F110}" destId="{7C1669E2-266B-414C-85E9-CBE5307178A7}" srcOrd="1" destOrd="0" presId="urn:microsoft.com/office/officeart/2005/8/layout/hierarchy2"/>
    <dgm:cxn modelId="{926908A0-DF3D-4159-A9B7-B095B27AA815}" type="presParOf" srcId="{7C1669E2-266B-414C-85E9-CBE5307178A7}" destId="{0B6C6A92-BC4B-4C91-B38A-172C0D530F1B}" srcOrd="0" destOrd="0" presId="urn:microsoft.com/office/officeart/2005/8/layout/hierarchy2"/>
    <dgm:cxn modelId="{C929F528-73FB-474E-928F-92286B46FE88}" type="presParOf" srcId="{7C1669E2-266B-414C-85E9-CBE5307178A7}" destId="{07F0F263-E3A3-4CC3-9682-16CB2C66351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5F9F746-C62F-4ACE-AE16-443423AB5D56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24894687-7A5D-480B-A850-9EBA4BB1A1A8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تفاوت های کلام و فلسفه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1DDCD666-B7A3-410A-BC44-C7B46774BFF7}" type="parTrans" cxnId="{4AE9209A-4A1C-406D-B141-835AAFB0691D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B4D7FCB2-1C30-4B06-9F8C-EF506CEF5B1A}" type="sibTrans" cxnId="{4AE9209A-4A1C-406D-B141-835AAFB0691D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0620D790-91E4-4FB8-89DB-3D85940F97FE}">
      <dgm:prSet custT="1"/>
      <dgm:spPr>
        <a:solidFill>
          <a:srgbClr val="002060"/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در موضوع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3721299E-AB62-4479-96CB-A680EF86613B}" type="parTrans" cxnId="{C1B9C4C9-598D-4621-A8B3-B6D8777215D3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5284B548-8211-41A6-9C01-89ABAAFAE061}" type="sibTrans" cxnId="{C1B9C4C9-598D-4621-A8B3-B6D8777215D3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BF21C7D3-A9C3-4272-9C4A-05D20054AEC5}">
      <dgm:prSet custT="1"/>
      <dgm:spPr>
        <a:solidFill>
          <a:srgbClr val="002060"/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موضوع کلام عقاید اسلامی است لکن موضوع فلسفه موجود مطلق است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9FA4B4CF-5B6C-47BF-AACC-653126749159}" type="parTrans" cxnId="{6937335E-F279-42ED-B27B-89D6EC511118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BB9CB1A6-8D71-447D-871A-DBEC1FF64B00}" type="sibTrans" cxnId="{6937335E-F279-42ED-B27B-89D6EC511118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741F511D-8EC7-4062-B711-8DBC97A3616B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در روش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5A3A45FC-0EFE-4040-834D-4275352603FE}" type="parTrans" cxnId="{51CF0F33-89A8-4ED4-A69D-4EE2131CDF39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6286462B-C7A9-41CA-8D2A-6F4351C9A2B2}" type="sibTrans" cxnId="{51CF0F33-89A8-4ED4-A69D-4EE2131CDF39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3360194F-76EC-422F-AE52-76E54C3B02F9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روش فلسفه صرفا عقلی است لکن روش کلام 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320B36B9-4305-405A-B30E-9A9C0CE1EF81}" type="parTrans" cxnId="{7F69F21E-640F-4F0D-A446-B5F6C5D535FB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BC4487CE-DB26-4A29-849D-6981F7CD9079}" type="sibTrans" cxnId="{7F69F21E-640F-4F0D-A446-B5F6C5D535FB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82E2EFEC-4AD0-4D90-A6C2-0D4D6C69EE71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گاهی صرفا عقلی است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D84539BB-41C5-466C-891E-553F6B5441F8}" type="parTrans" cxnId="{FEE5148A-9907-474F-8A4E-57C96891C4C4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67829966-53BE-4025-B67C-00B651A50B8F}" type="sibTrans" cxnId="{FEE5148A-9907-474F-8A4E-57C96891C4C4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4A9DB000-C279-4DA1-9F08-286605D9A60B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مانند مباحث خداشناسی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E635A567-D25E-48C2-BFEB-606FF83FCFB2}" type="parTrans" cxnId="{97BF79FB-F93D-4820-ABEE-F93DC480BFA7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1220EAE8-0F79-4109-A625-DD41CF407009}" type="sibTrans" cxnId="{97BF79FB-F93D-4820-ABEE-F93DC480BFA7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CF55BEB2-57C0-4EC9-8989-DA6BE1D6F4F5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گاهی صرفا نقلی است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7B962FA3-4BD2-4FC9-B878-FC445F849E58}" type="parTrans" cxnId="{C018BE0F-550B-4F8A-A942-31A682E16683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6E5A4A0E-AE07-4131-8424-671E4D94733A}" type="sibTrans" cxnId="{C018BE0F-550B-4F8A-A942-31A682E16683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DE7817A6-BBC7-47CA-9C27-99C548B70149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مانند مسائل امامت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880205E9-8C55-418D-8E2D-185249B4370D}" type="parTrans" cxnId="{1067B128-F279-44E5-9208-04ED88D9ED13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05733270-9F8A-4F8E-A475-9FD5063E95A5}" type="sibTrans" cxnId="{1067B128-F279-44E5-9208-04ED88D9ED13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5DFE5D7C-CEA5-423D-9443-C0A9D8E0B0FC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گاهی مشترک بین عقل و نقل است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E8D33E68-CF79-425F-A3D2-F27B4D2194BC}" type="parTrans" cxnId="{A5396570-2559-4081-B90E-381AC09D0F93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2C75B405-96D1-4474-8345-59F7EF7CC724}" type="sibTrans" cxnId="{A5396570-2559-4081-B90E-381AC09D0F93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E4756176-86EA-4B1F-AF68-127BDF363242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مانند اثبات اصل معاد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83090695-4558-4088-A201-B0C814948DA9}" type="parTrans" cxnId="{2B20ABCE-3E0D-44D6-A022-FE15BCD1F97C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2FA4C4EA-249B-47A5-8135-A80423D04EBD}" type="sibTrans" cxnId="{2B20ABCE-3E0D-44D6-A022-FE15BCD1F97C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C5F23B1C-F366-4520-A6D1-510141030847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در مسائل 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CB451DC0-1FEF-45A2-9E5C-70454E936AA8}" type="parTrans" cxnId="{6988ABBD-66F1-4480-9EAA-97E306BC01CD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32A91DD9-4348-46C5-8AD3-433D9637F936}" type="sibTrans" cxnId="{6988ABBD-66F1-4480-9EAA-97E306BC01CD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5F62AD3F-426D-451B-BA60-8A5486F7FAED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رابطه مسائل این دو علم عموم من وجه است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867288F0-F199-415C-936B-97D4C2194CFB}" type="parTrans" cxnId="{886E6CBD-D9DC-4BA5-B697-7AB2D5BC4288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156F29E1-2C21-4264-A26C-6500FD0D86A7}" type="sibTrans" cxnId="{886E6CBD-D9DC-4BA5-B697-7AB2D5BC4288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220509B2-EA36-4E4A-968B-68B94463B569}">
      <dgm:prSet custT="1"/>
      <dgm:spPr>
        <a:solidFill>
          <a:srgbClr val="002060"/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ماده افتراق فلسفه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DF012F9C-23FA-4B87-9CDB-1F9DECE001B8}" type="parTrans" cxnId="{1757523E-D746-4CF0-B239-070EDBE0DA33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1A185154-96B5-40F6-85C2-70EEEAE8BCFE}" type="sibTrans" cxnId="{1757523E-D746-4CF0-B239-070EDBE0DA33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CF9F3E2F-9B67-4335-9BB9-6FE763C0888F}">
      <dgm:prSet custT="1"/>
      <dgm:spPr>
        <a:solidFill>
          <a:srgbClr val="002060"/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مثل مساله حرکت جوهری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4472CC95-E00C-4BC2-BC37-55C5CDBEFEBE}" type="parTrans" cxnId="{56BE9BF0-E478-4AF2-A891-0B347129BB5F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072B523D-9EA3-4954-9250-157AA8AA3A5F}" type="sibTrans" cxnId="{56BE9BF0-E478-4AF2-A891-0B347129BB5F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907C00FA-5277-4A7A-BC87-420D51764F86}">
      <dgm:prSet custT="1"/>
      <dgm:spPr>
        <a:solidFill>
          <a:srgbClr val="002060"/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ماده اجتماع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35A6E2D9-D57C-40FA-94CD-A875C142DF33}" type="parTrans" cxnId="{C2EDF058-8FF8-43E1-AAD0-8041B997521D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FEDA82A7-639B-400A-BCD7-86E2D5C872A2}" type="sibTrans" cxnId="{C2EDF058-8FF8-43E1-AAD0-8041B997521D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18EA2E1E-7F7A-46BF-B7DE-DDD8041BF0D7}">
      <dgm:prSet custT="1"/>
      <dgm:spPr>
        <a:solidFill>
          <a:srgbClr val="002060"/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مثل مسائل خداشناسی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1E7CEE08-8BD6-4F18-A91D-DB66920DD5CF}" type="parTrans" cxnId="{48AD1866-A8DF-458A-80C8-03D3E3605FB6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A2CE8DF5-6045-4D34-A91C-8CD6078E695B}" type="sibTrans" cxnId="{48AD1866-A8DF-458A-80C8-03D3E3605FB6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D6BB3859-CEF1-4604-809E-79E7212FAEA1}">
      <dgm:prSet custT="1"/>
      <dgm:spPr>
        <a:solidFill>
          <a:srgbClr val="002060"/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ماده افتراق کلام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F181009D-88D7-45E4-BACB-A248D1A8898A}" type="parTrans" cxnId="{519445C0-DC2F-4134-9B91-00AEA8C1079F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821F899C-CD5E-45D1-9C90-4D7A77098187}" type="sibTrans" cxnId="{519445C0-DC2F-4134-9B91-00AEA8C1079F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B1FFC80D-D691-4134-9F88-2C1AAEFB0D14}">
      <dgm:prSet custT="1"/>
      <dgm:spPr>
        <a:solidFill>
          <a:srgbClr val="002060"/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مثل مسائل نبوت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F631A23A-07D2-43D1-A60B-3C367501CE36}" type="parTrans" cxnId="{D1C8C62D-A767-4B91-8BA6-E119F86CF4B7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1D24ED48-6C23-415A-8D07-939D03BC7AEA}" type="sibTrans" cxnId="{D1C8C62D-A767-4B91-8BA6-E119F86CF4B7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DD04746A-A71D-46AE-B3FC-7C9046A604FF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نکته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CC6F48C1-385A-434A-AFF6-5E29594E1E72}" type="parTrans" cxnId="{02BD9CC9-C536-45A8-9EA3-65241C20FD67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85793252-5E11-476D-9384-B187B7F071A2}" type="sibTrans" cxnId="{02BD9CC9-C536-45A8-9EA3-65241C20FD67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335D5981-749C-45DD-9FE6-707E945D7DF8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بدیهی است که </a:t>
          </a:r>
          <a:r>
            <a:rPr lang="fa-IR" sz="1600" smtClean="0">
              <a:solidFill>
                <a:schemeClr val="tx1"/>
              </a:solidFill>
              <a:cs typeface="B Koodak" pitchFamily="2" charset="-78"/>
            </a:rPr>
            <a:t>در </a:t>
          </a:r>
          <a:r>
            <a:rPr lang="fa-IR" sz="1600" smtClean="0">
              <a:solidFill>
                <a:schemeClr val="tx1"/>
              </a:solidFill>
              <a:cs typeface="B Koodak" pitchFamily="2" charset="-78"/>
            </a:rPr>
            <a:t>استدلالاتِ تعبدیِ علم کلام، </a:t>
          </a:r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از دلائل نقلی استفاده می </a:t>
          </a:r>
          <a:r>
            <a:rPr lang="fa-IR" sz="1600" smtClean="0">
              <a:solidFill>
                <a:schemeClr val="tx1"/>
              </a:solidFill>
              <a:cs typeface="B Koodak" pitchFamily="2" charset="-78"/>
            </a:rPr>
            <a:t>شود </a:t>
          </a:r>
          <a:r>
            <a:rPr lang="fa-IR" sz="1600" smtClean="0">
              <a:solidFill>
                <a:schemeClr val="tx1"/>
              </a:solidFill>
              <a:cs typeface="B Koodak" pitchFamily="2" charset="-78"/>
            </a:rPr>
            <a:t>که: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41775194-56B9-46FA-A6C2-FA14AAF91371}" type="parTrans" cxnId="{56ED18EE-562D-441B-AC6D-A3172AE75827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1EECDDFD-F1A2-40BE-92F2-F48D61F49A86}" type="sibTrans" cxnId="{56ED18EE-562D-441B-AC6D-A3172AE75827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253D66EA-6E44-4A34-9C04-677F2F9C8294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اولا سند آنها قطعی باشد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7007284A-B705-41BE-8F7F-C3FB92419841}" type="parTrans" cxnId="{4041DE06-35C0-41CE-B117-228EF9A12290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4AA6164F-0156-4DFD-86ED-E2E9A897D3CE}" type="sibTrans" cxnId="{4041DE06-35C0-41CE-B117-228EF9A12290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746E1F11-189B-4EBF-9267-74FBCF4487EF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ثانیا دلالت آنها صریح باشد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65D84A79-4C1C-480F-BE94-0799D5DABEBB}" type="parTrans" cxnId="{C33C2E1E-D78D-4B4A-A460-A74F6DAA3892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8F6FC4E5-A48A-4BF2-AA44-232810102E94}" type="sibTrans" cxnId="{C33C2E1E-D78D-4B4A-A460-A74F6DAA3892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42270825-511C-4871-95AA-959946D53E2F}" type="pres">
      <dgm:prSet presAssocID="{85F9F746-C62F-4ACE-AE16-443423AB5D56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20724DB0-0FB8-4E31-A8A9-0904D49E800C}" type="pres">
      <dgm:prSet presAssocID="{24894687-7A5D-480B-A850-9EBA4BB1A1A8}" presName="root1" presStyleCnt="0"/>
      <dgm:spPr/>
    </dgm:pt>
    <dgm:pt modelId="{34AD5304-0215-44AA-870F-9F06FF472A1F}" type="pres">
      <dgm:prSet presAssocID="{24894687-7A5D-480B-A850-9EBA4BB1A1A8}" presName="LevelOneTextNode" presStyleLbl="node0" presStyleIdx="0" presStyleCnt="2" custLinFactNeighborY="-5736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1B1A082-657A-4F71-BA73-3176452B55F9}" type="pres">
      <dgm:prSet presAssocID="{24894687-7A5D-480B-A850-9EBA4BB1A1A8}" presName="level2hierChild" presStyleCnt="0"/>
      <dgm:spPr/>
    </dgm:pt>
    <dgm:pt modelId="{BA9B5C52-B910-4CA6-90F2-2B39D6ED78A3}" type="pres">
      <dgm:prSet presAssocID="{3721299E-AB62-4479-96CB-A680EF86613B}" presName="conn2-1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68964777-B597-4BDE-9C1A-C0ED5AFF5D51}" type="pres">
      <dgm:prSet presAssocID="{3721299E-AB62-4479-96CB-A680EF86613B}" presName="connTx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16AEED01-9171-4478-BB06-E215C0B54490}" type="pres">
      <dgm:prSet presAssocID="{0620D790-91E4-4FB8-89DB-3D85940F97FE}" presName="root2" presStyleCnt="0"/>
      <dgm:spPr/>
    </dgm:pt>
    <dgm:pt modelId="{BEDBB375-2AB4-4BCC-9D9E-43F87BC4F29D}" type="pres">
      <dgm:prSet presAssocID="{0620D790-91E4-4FB8-89DB-3D85940F97FE}" presName="LevelTwoTextNode" presStyleLbl="node2" presStyleIdx="0" presStyleCnt="4" custScaleX="6854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291D5BE-A066-4E22-A172-4CF857E391C2}" type="pres">
      <dgm:prSet presAssocID="{0620D790-91E4-4FB8-89DB-3D85940F97FE}" presName="level3hierChild" presStyleCnt="0"/>
      <dgm:spPr/>
    </dgm:pt>
    <dgm:pt modelId="{0CFA670B-E903-468A-A2EE-A7BE64B66E37}" type="pres">
      <dgm:prSet presAssocID="{9FA4B4CF-5B6C-47BF-AACC-653126749159}" presName="conn2-1" presStyleLbl="parChTrans1D3" presStyleIdx="0" presStyleCnt="5"/>
      <dgm:spPr/>
      <dgm:t>
        <a:bodyPr/>
        <a:lstStyle/>
        <a:p>
          <a:pPr rtl="1"/>
          <a:endParaRPr lang="fa-IR"/>
        </a:p>
      </dgm:t>
    </dgm:pt>
    <dgm:pt modelId="{FAFBBF57-7DA4-42F0-AD4E-2D70F701919F}" type="pres">
      <dgm:prSet presAssocID="{9FA4B4CF-5B6C-47BF-AACC-653126749159}" presName="connTx" presStyleLbl="parChTrans1D3" presStyleIdx="0" presStyleCnt="5"/>
      <dgm:spPr/>
      <dgm:t>
        <a:bodyPr/>
        <a:lstStyle/>
        <a:p>
          <a:pPr rtl="1"/>
          <a:endParaRPr lang="fa-IR"/>
        </a:p>
      </dgm:t>
    </dgm:pt>
    <dgm:pt modelId="{A1994BCB-368B-4042-B46F-1B2D2138FA99}" type="pres">
      <dgm:prSet presAssocID="{BF21C7D3-A9C3-4272-9C4A-05D20054AEC5}" presName="root2" presStyleCnt="0"/>
      <dgm:spPr/>
    </dgm:pt>
    <dgm:pt modelId="{CC4005FB-0E30-40E9-8582-7914D9E84B49}" type="pres">
      <dgm:prSet presAssocID="{BF21C7D3-A9C3-4272-9C4A-05D20054AEC5}" presName="LevelTwoTextNode" presStyleLbl="node3" presStyleIdx="0" presStyleCnt="5" custScaleX="40777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9E574DD-4E67-4ABB-BFA4-B6347022DA7C}" type="pres">
      <dgm:prSet presAssocID="{BF21C7D3-A9C3-4272-9C4A-05D20054AEC5}" presName="level3hierChild" presStyleCnt="0"/>
      <dgm:spPr/>
    </dgm:pt>
    <dgm:pt modelId="{A6DD1239-A7CC-434E-8924-A7774A46E08B}" type="pres">
      <dgm:prSet presAssocID="{5A3A45FC-0EFE-4040-834D-4275352603FE}" presName="conn2-1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48217A25-BFA5-43C1-A1C9-A93FF4DCF6A6}" type="pres">
      <dgm:prSet presAssocID="{5A3A45FC-0EFE-4040-834D-4275352603FE}" presName="connTx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9E6419EA-D3D4-4876-AA57-6EC2E96F8159}" type="pres">
      <dgm:prSet presAssocID="{741F511D-8EC7-4062-B711-8DBC97A3616B}" presName="root2" presStyleCnt="0"/>
      <dgm:spPr/>
    </dgm:pt>
    <dgm:pt modelId="{39D26B97-FDE4-4802-A0CE-E2A4903279EB}" type="pres">
      <dgm:prSet presAssocID="{741F511D-8EC7-4062-B711-8DBC97A3616B}" presName="LevelTwoTextNode" presStyleLbl="node2" presStyleIdx="1" presStyleCnt="4" custScaleX="6854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0B5BFEC-FDAE-4DED-AFFE-6789F7D04628}" type="pres">
      <dgm:prSet presAssocID="{741F511D-8EC7-4062-B711-8DBC97A3616B}" presName="level3hierChild" presStyleCnt="0"/>
      <dgm:spPr/>
    </dgm:pt>
    <dgm:pt modelId="{50140E5E-5011-4965-B5AA-B9EA0A5AF50A}" type="pres">
      <dgm:prSet presAssocID="{320B36B9-4305-405A-B30E-9A9C0CE1EF81}" presName="conn2-1" presStyleLbl="parChTrans1D3" presStyleIdx="1" presStyleCnt="5"/>
      <dgm:spPr/>
      <dgm:t>
        <a:bodyPr/>
        <a:lstStyle/>
        <a:p>
          <a:pPr rtl="1"/>
          <a:endParaRPr lang="fa-IR"/>
        </a:p>
      </dgm:t>
    </dgm:pt>
    <dgm:pt modelId="{B59BBD53-C4A2-468A-88B3-B07286A35EA6}" type="pres">
      <dgm:prSet presAssocID="{320B36B9-4305-405A-B30E-9A9C0CE1EF81}" presName="connTx" presStyleLbl="parChTrans1D3" presStyleIdx="1" presStyleCnt="5"/>
      <dgm:spPr/>
      <dgm:t>
        <a:bodyPr/>
        <a:lstStyle/>
        <a:p>
          <a:pPr rtl="1"/>
          <a:endParaRPr lang="fa-IR"/>
        </a:p>
      </dgm:t>
    </dgm:pt>
    <dgm:pt modelId="{BD2DD2C0-12DA-454C-9DB0-0528FC952135}" type="pres">
      <dgm:prSet presAssocID="{3360194F-76EC-422F-AE52-76E54C3B02F9}" presName="root2" presStyleCnt="0"/>
      <dgm:spPr/>
    </dgm:pt>
    <dgm:pt modelId="{DF40DB83-41F8-4298-A3F0-C1C0D465F61D}" type="pres">
      <dgm:prSet presAssocID="{3360194F-76EC-422F-AE52-76E54C3B02F9}" presName="LevelTwoTextNode" presStyleLbl="node3" presStyleIdx="1" presStyleCnt="5" custScaleY="14422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4A13A84-3271-4C13-96BD-2FB99445F225}" type="pres">
      <dgm:prSet presAssocID="{3360194F-76EC-422F-AE52-76E54C3B02F9}" presName="level3hierChild" presStyleCnt="0"/>
      <dgm:spPr/>
    </dgm:pt>
    <dgm:pt modelId="{FD2CA993-A4EB-477E-8089-04D459136EB0}" type="pres">
      <dgm:prSet presAssocID="{D84539BB-41C5-466C-891E-553F6B5441F8}" presName="conn2-1" presStyleLbl="parChTrans1D4" presStyleIdx="0" presStyleCnt="12"/>
      <dgm:spPr/>
      <dgm:t>
        <a:bodyPr/>
        <a:lstStyle/>
        <a:p>
          <a:pPr rtl="1"/>
          <a:endParaRPr lang="fa-IR"/>
        </a:p>
      </dgm:t>
    </dgm:pt>
    <dgm:pt modelId="{4AC817E0-3233-43EA-9B9F-C473DACCE065}" type="pres">
      <dgm:prSet presAssocID="{D84539BB-41C5-466C-891E-553F6B5441F8}" presName="connTx" presStyleLbl="parChTrans1D4" presStyleIdx="0" presStyleCnt="12"/>
      <dgm:spPr/>
      <dgm:t>
        <a:bodyPr/>
        <a:lstStyle/>
        <a:p>
          <a:pPr rtl="1"/>
          <a:endParaRPr lang="fa-IR"/>
        </a:p>
      </dgm:t>
    </dgm:pt>
    <dgm:pt modelId="{686D16C7-DC4F-4F5A-A2DC-E2D0CAFF4DF4}" type="pres">
      <dgm:prSet presAssocID="{82E2EFEC-4AD0-4D90-A6C2-0D4D6C69EE71}" presName="root2" presStyleCnt="0"/>
      <dgm:spPr/>
    </dgm:pt>
    <dgm:pt modelId="{A29AC2AA-68B3-476D-B39B-F04055423B42}" type="pres">
      <dgm:prSet presAssocID="{82E2EFEC-4AD0-4D90-A6C2-0D4D6C69EE71}" presName="LevelTwoTextNode" presStyleLbl="node4" presStyleIdx="0" presStyleCnt="12" custScaleX="12799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43CEAA7-4304-4BCF-98AB-4C223B9A0B8B}" type="pres">
      <dgm:prSet presAssocID="{82E2EFEC-4AD0-4D90-A6C2-0D4D6C69EE71}" presName="level3hierChild" presStyleCnt="0"/>
      <dgm:spPr/>
    </dgm:pt>
    <dgm:pt modelId="{A5E5A94C-9DD7-4374-AC17-4A632DF74AFD}" type="pres">
      <dgm:prSet presAssocID="{E635A567-D25E-48C2-BFEB-606FF83FCFB2}" presName="conn2-1" presStyleLbl="parChTrans1D4" presStyleIdx="1" presStyleCnt="12"/>
      <dgm:spPr/>
      <dgm:t>
        <a:bodyPr/>
        <a:lstStyle/>
        <a:p>
          <a:pPr rtl="1"/>
          <a:endParaRPr lang="fa-IR"/>
        </a:p>
      </dgm:t>
    </dgm:pt>
    <dgm:pt modelId="{94C8449E-146F-4ECE-891A-09D122114F17}" type="pres">
      <dgm:prSet presAssocID="{E635A567-D25E-48C2-BFEB-606FF83FCFB2}" presName="connTx" presStyleLbl="parChTrans1D4" presStyleIdx="1" presStyleCnt="12"/>
      <dgm:spPr/>
      <dgm:t>
        <a:bodyPr/>
        <a:lstStyle/>
        <a:p>
          <a:pPr rtl="1"/>
          <a:endParaRPr lang="fa-IR"/>
        </a:p>
      </dgm:t>
    </dgm:pt>
    <dgm:pt modelId="{55F0A218-1896-48BC-AE8C-3FC9D041559C}" type="pres">
      <dgm:prSet presAssocID="{4A9DB000-C279-4DA1-9F08-286605D9A60B}" presName="root2" presStyleCnt="0"/>
      <dgm:spPr/>
    </dgm:pt>
    <dgm:pt modelId="{7D4D899A-583B-4C88-8552-64AC820F84C9}" type="pres">
      <dgm:prSet presAssocID="{4A9DB000-C279-4DA1-9F08-286605D9A60B}" presName="LevelTwoTextNode" presStyleLbl="node4" presStyleIdx="1" presStyleCnt="12" custScaleX="12594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FFC954E-D35E-49CF-9D69-F00CCB983CED}" type="pres">
      <dgm:prSet presAssocID="{4A9DB000-C279-4DA1-9F08-286605D9A60B}" presName="level3hierChild" presStyleCnt="0"/>
      <dgm:spPr/>
    </dgm:pt>
    <dgm:pt modelId="{5F0D8CE6-EA2D-4B2F-A14C-782645FE6568}" type="pres">
      <dgm:prSet presAssocID="{7B962FA3-4BD2-4FC9-B878-FC445F849E58}" presName="conn2-1" presStyleLbl="parChTrans1D4" presStyleIdx="2" presStyleCnt="12"/>
      <dgm:spPr/>
      <dgm:t>
        <a:bodyPr/>
        <a:lstStyle/>
        <a:p>
          <a:pPr rtl="1"/>
          <a:endParaRPr lang="fa-IR"/>
        </a:p>
      </dgm:t>
    </dgm:pt>
    <dgm:pt modelId="{4985387D-A74D-4FCE-B1D7-BE0A6208ACB9}" type="pres">
      <dgm:prSet presAssocID="{7B962FA3-4BD2-4FC9-B878-FC445F849E58}" presName="connTx" presStyleLbl="parChTrans1D4" presStyleIdx="2" presStyleCnt="12"/>
      <dgm:spPr/>
      <dgm:t>
        <a:bodyPr/>
        <a:lstStyle/>
        <a:p>
          <a:pPr rtl="1"/>
          <a:endParaRPr lang="fa-IR"/>
        </a:p>
      </dgm:t>
    </dgm:pt>
    <dgm:pt modelId="{3B59B78A-9A12-472F-854C-0127EA1CE13A}" type="pres">
      <dgm:prSet presAssocID="{CF55BEB2-57C0-4EC9-8989-DA6BE1D6F4F5}" presName="root2" presStyleCnt="0"/>
      <dgm:spPr/>
    </dgm:pt>
    <dgm:pt modelId="{B00EA9FC-1034-406A-AE3A-DCBA56173090}" type="pres">
      <dgm:prSet presAssocID="{CF55BEB2-57C0-4EC9-8989-DA6BE1D6F4F5}" presName="LevelTwoTextNode" presStyleLbl="node4" presStyleIdx="2" presStyleCnt="12" custScaleX="12799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E5A0551-ECF7-4AFB-83F8-EB8DE4FD168A}" type="pres">
      <dgm:prSet presAssocID="{CF55BEB2-57C0-4EC9-8989-DA6BE1D6F4F5}" presName="level3hierChild" presStyleCnt="0"/>
      <dgm:spPr/>
    </dgm:pt>
    <dgm:pt modelId="{575BDBEF-6878-425C-A3B1-EB3446F23EA8}" type="pres">
      <dgm:prSet presAssocID="{880205E9-8C55-418D-8E2D-185249B4370D}" presName="conn2-1" presStyleLbl="parChTrans1D4" presStyleIdx="3" presStyleCnt="12"/>
      <dgm:spPr/>
      <dgm:t>
        <a:bodyPr/>
        <a:lstStyle/>
        <a:p>
          <a:pPr rtl="1"/>
          <a:endParaRPr lang="fa-IR"/>
        </a:p>
      </dgm:t>
    </dgm:pt>
    <dgm:pt modelId="{574336A0-5343-41FC-962C-1C6FC6D278B3}" type="pres">
      <dgm:prSet presAssocID="{880205E9-8C55-418D-8E2D-185249B4370D}" presName="connTx" presStyleLbl="parChTrans1D4" presStyleIdx="3" presStyleCnt="12"/>
      <dgm:spPr/>
      <dgm:t>
        <a:bodyPr/>
        <a:lstStyle/>
        <a:p>
          <a:pPr rtl="1"/>
          <a:endParaRPr lang="fa-IR"/>
        </a:p>
      </dgm:t>
    </dgm:pt>
    <dgm:pt modelId="{D741CF89-20C6-443D-809F-E9BF2E26F1A5}" type="pres">
      <dgm:prSet presAssocID="{DE7817A6-BBC7-47CA-9C27-99C548B70149}" presName="root2" presStyleCnt="0"/>
      <dgm:spPr/>
    </dgm:pt>
    <dgm:pt modelId="{90AEFFBF-E92C-4AF4-9A72-E383881BC4B5}" type="pres">
      <dgm:prSet presAssocID="{DE7817A6-BBC7-47CA-9C27-99C548B70149}" presName="LevelTwoTextNode" presStyleLbl="node4" presStyleIdx="3" presStyleCnt="12" custScaleX="12594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F2FB2D5-60FA-40D7-9C80-D5613E605DA1}" type="pres">
      <dgm:prSet presAssocID="{DE7817A6-BBC7-47CA-9C27-99C548B70149}" presName="level3hierChild" presStyleCnt="0"/>
      <dgm:spPr/>
    </dgm:pt>
    <dgm:pt modelId="{71B324A2-70E7-4E53-A944-788A67A828AF}" type="pres">
      <dgm:prSet presAssocID="{E8D33E68-CF79-425F-A3D2-F27B4D2194BC}" presName="conn2-1" presStyleLbl="parChTrans1D4" presStyleIdx="4" presStyleCnt="12"/>
      <dgm:spPr/>
      <dgm:t>
        <a:bodyPr/>
        <a:lstStyle/>
        <a:p>
          <a:pPr rtl="1"/>
          <a:endParaRPr lang="fa-IR"/>
        </a:p>
      </dgm:t>
    </dgm:pt>
    <dgm:pt modelId="{0BF7F016-44E1-49AF-9C31-780EB7BE9D7E}" type="pres">
      <dgm:prSet presAssocID="{E8D33E68-CF79-425F-A3D2-F27B4D2194BC}" presName="connTx" presStyleLbl="parChTrans1D4" presStyleIdx="4" presStyleCnt="12"/>
      <dgm:spPr/>
      <dgm:t>
        <a:bodyPr/>
        <a:lstStyle/>
        <a:p>
          <a:pPr rtl="1"/>
          <a:endParaRPr lang="fa-IR"/>
        </a:p>
      </dgm:t>
    </dgm:pt>
    <dgm:pt modelId="{44D06CB3-1525-4777-B0DF-340D4FFAAA59}" type="pres">
      <dgm:prSet presAssocID="{5DFE5D7C-CEA5-423D-9443-C0A9D8E0B0FC}" presName="root2" presStyleCnt="0"/>
      <dgm:spPr/>
    </dgm:pt>
    <dgm:pt modelId="{97C92C00-3BC8-4524-BD7E-216143B6A6F0}" type="pres">
      <dgm:prSet presAssocID="{5DFE5D7C-CEA5-423D-9443-C0A9D8E0B0FC}" presName="LevelTwoTextNode" presStyleLbl="node4" presStyleIdx="4" presStyleCnt="12" custScaleX="12799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6A3545C-406C-4C7F-861A-CAA4365B3F0D}" type="pres">
      <dgm:prSet presAssocID="{5DFE5D7C-CEA5-423D-9443-C0A9D8E0B0FC}" presName="level3hierChild" presStyleCnt="0"/>
      <dgm:spPr/>
    </dgm:pt>
    <dgm:pt modelId="{F5DEA777-938D-4A67-9A56-EB37A5F755CC}" type="pres">
      <dgm:prSet presAssocID="{83090695-4558-4088-A201-B0C814948DA9}" presName="conn2-1" presStyleLbl="parChTrans1D4" presStyleIdx="5" presStyleCnt="12"/>
      <dgm:spPr/>
      <dgm:t>
        <a:bodyPr/>
        <a:lstStyle/>
        <a:p>
          <a:pPr rtl="1"/>
          <a:endParaRPr lang="fa-IR"/>
        </a:p>
      </dgm:t>
    </dgm:pt>
    <dgm:pt modelId="{E70C3A8E-1D41-4865-B296-A632DF19CB69}" type="pres">
      <dgm:prSet presAssocID="{83090695-4558-4088-A201-B0C814948DA9}" presName="connTx" presStyleLbl="parChTrans1D4" presStyleIdx="5" presStyleCnt="12"/>
      <dgm:spPr/>
      <dgm:t>
        <a:bodyPr/>
        <a:lstStyle/>
        <a:p>
          <a:pPr rtl="1"/>
          <a:endParaRPr lang="fa-IR"/>
        </a:p>
      </dgm:t>
    </dgm:pt>
    <dgm:pt modelId="{372E92EC-B11E-4FA7-B19E-2C8DD28E84D5}" type="pres">
      <dgm:prSet presAssocID="{E4756176-86EA-4B1F-AF68-127BDF363242}" presName="root2" presStyleCnt="0"/>
      <dgm:spPr/>
    </dgm:pt>
    <dgm:pt modelId="{2BD4D618-3A73-41EB-B925-9F98101A573C}" type="pres">
      <dgm:prSet presAssocID="{E4756176-86EA-4B1F-AF68-127BDF363242}" presName="LevelTwoTextNode" presStyleLbl="node4" presStyleIdx="5" presStyleCnt="12" custScaleX="12594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8F78E21-A19D-4731-BC62-4391939DB402}" type="pres">
      <dgm:prSet presAssocID="{E4756176-86EA-4B1F-AF68-127BDF363242}" presName="level3hierChild" presStyleCnt="0"/>
      <dgm:spPr/>
    </dgm:pt>
    <dgm:pt modelId="{3AAEF554-25B2-421E-8BE6-046036621C15}" type="pres">
      <dgm:prSet presAssocID="{CB451DC0-1FEF-45A2-9E5C-70454E936AA8}" presName="conn2-1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D2BB80AB-4855-445C-BFC0-CADA1740BE78}" type="pres">
      <dgm:prSet presAssocID="{CB451DC0-1FEF-45A2-9E5C-70454E936AA8}" presName="connTx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407CF0CF-2083-4462-B3EF-05D3092CB3EA}" type="pres">
      <dgm:prSet presAssocID="{C5F23B1C-F366-4520-A6D1-510141030847}" presName="root2" presStyleCnt="0"/>
      <dgm:spPr/>
    </dgm:pt>
    <dgm:pt modelId="{79B25A95-B5AD-43C9-AE96-CAE9BFB18573}" type="pres">
      <dgm:prSet presAssocID="{C5F23B1C-F366-4520-A6D1-510141030847}" presName="LevelTwoTextNode" presStyleLbl="node2" presStyleIdx="2" presStyleCnt="4" custScaleX="6854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B969B8A-9ACD-48CB-BEC2-275F5F9C1765}" type="pres">
      <dgm:prSet presAssocID="{C5F23B1C-F366-4520-A6D1-510141030847}" presName="level3hierChild" presStyleCnt="0"/>
      <dgm:spPr/>
    </dgm:pt>
    <dgm:pt modelId="{39998251-B141-4144-BFBA-B922D878ED82}" type="pres">
      <dgm:prSet presAssocID="{867288F0-F199-415C-936B-97D4C2194CFB}" presName="conn2-1" presStyleLbl="parChTrans1D3" presStyleIdx="2" presStyleCnt="5"/>
      <dgm:spPr/>
      <dgm:t>
        <a:bodyPr/>
        <a:lstStyle/>
        <a:p>
          <a:pPr rtl="1"/>
          <a:endParaRPr lang="fa-IR"/>
        </a:p>
      </dgm:t>
    </dgm:pt>
    <dgm:pt modelId="{E2DE0E99-8244-400B-8864-5ABC647B83D1}" type="pres">
      <dgm:prSet presAssocID="{867288F0-F199-415C-936B-97D4C2194CFB}" presName="connTx" presStyleLbl="parChTrans1D3" presStyleIdx="2" presStyleCnt="5"/>
      <dgm:spPr/>
      <dgm:t>
        <a:bodyPr/>
        <a:lstStyle/>
        <a:p>
          <a:pPr rtl="1"/>
          <a:endParaRPr lang="fa-IR"/>
        </a:p>
      </dgm:t>
    </dgm:pt>
    <dgm:pt modelId="{B26BB369-E462-414F-ACE7-06322B77996A}" type="pres">
      <dgm:prSet presAssocID="{5F62AD3F-426D-451B-BA60-8A5486F7FAED}" presName="root2" presStyleCnt="0"/>
      <dgm:spPr/>
    </dgm:pt>
    <dgm:pt modelId="{F1DDDB79-FCA6-413F-9543-E921D72B23FD}" type="pres">
      <dgm:prSet presAssocID="{5F62AD3F-426D-451B-BA60-8A5486F7FAED}" presName="LevelTwoTextNode" presStyleLbl="node3" presStyleIdx="2" presStyleCnt="5" custScaleX="97426" custScaleY="16024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31E97F2-0770-4A41-A627-6FAEC16CDB1D}" type="pres">
      <dgm:prSet presAssocID="{5F62AD3F-426D-451B-BA60-8A5486F7FAED}" presName="level3hierChild" presStyleCnt="0"/>
      <dgm:spPr/>
    </dgm:pt>
    <dgm:pt modelId="{1295CFB3-C71B-45C9-AE9E-E658756D72EA}" type="pres">
      <dgm:prSet presAssocID="{DF012F9C-23FA-4B87-9CDB-1F9DECE001B8}" presName="conn2-1" presStyleLbl="parChTrans1D4" presStyleIdx="6" presStyleCnt="12"/>
      <dgm:spPr/>
      <dgm:t>
        <a:bodyPr/>
        <a:lstStyle/>
        <a:p>
          <a:pPr rtl="1"/>
          <a:endParaRPr lang="fa-IR"/>
        </a:p>
      </dgm:t>
    </dgm:pt>
    <dgm:pt modelId="{2D372277-AD76-4305-AD28-AFE1093FCCA2}" type="pres">
      <dgm:prSet presAssocID="{DF012F9C-23FA-4B87-9CDB-1F9DECE001B8}" presName="connTx" presStyleLbl="parChTrans1D4" presStyleIdx="6" presStyleCnt="12"/>
      <dgm:spPr/>
      <dgm:t>
        <a:bodyPr/>
        <a:lstStyle/>
        <a:p>
          <a:pPr rtl="1"/>
          <a:endParaRPr lang="fa-IR"/>
        </a:p>
      </dgm:t>
    </dgm:pt>
    <dgm:pt modelId="{15A50019-B127-43A0-B743-C17338D6F7A9}" type="pres">
      <dgm:prSet presAssocID="{220509B2-EA36-4E4A-968B-68B94463B569}" presName="root2" presStyleCnt="0"/>
      <dgm:spPr/>
    </dgm:pt>
    <dgm:pt modelId="{BA2E9779-336D-44B7-8B76-63EF388C6330}" type="pres">
      <dgm:prSet presAssocID="{220509B2-EA36-4E4A-968B-68B94463B569}" presName="LevelTwoTextNode" presStyleLbl="node4" presStyleIdx="6" presStyleCnt="12" custScaleX="10692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839D56F-B36C-40B2-B45F-3C0D6E704913}" type="pres">
      <dgm:prSet presAssocID="{220509B2-EA36-4E4A-968B-68B94463B569}" presName="level3hierChild" presStyleCnt="0"/>
      <dgm:spPr/>
    </dgm:pt>
    <dgm:pt modelId="{7A54B8F4-242B-4613-8284-774DF287B11B}" type="pres">
      <dgm:prSet presAssocID="{4472CC95-E00C-4BC2-BC37-55C5CDBEFEBE}" presName="conn2-1" presStyleLbl="parChTrans1D4" presStyleIdx="7" presStyleCnt="12"/>
      <dgm:spPr/>
      <dgm:t>
        <a:bodyPr/>
        <a:lstStyle/>
        <a:p>
          <a:pPr rtl="1"/>
          <a:endParaRPr lang="fa-IR"/>
        </a:p>
      </dgm:t>
    </dgm:pt>
    <dgm:pt modelId="{77B24F44-6714-4C06-9D35-0EE95DB98426}" type="pres">
      <dgm:prSet presAssocID="{4472CC95-E00C-4BC2-BC37-55C5CDBEFEBE}" presName="connTx" presStyleLbl="parChTrans1D4" presStyleIdx="7" presStyleCnt="12"/>
      <dgm:spPr/>
      <dgm:t>
        <a:bodyPr/>
        <a:lstStyle/>
        <a:p>
          <a:pPr rtl="1"/>
          <a:endParaRPr lang="fa-IR"/>
        </a:p>
      </dgm:t>
    </dgm:pt>
    <dgm:pt modelId="{476A8A0A-73DC-422D-8818-4693F0105EC6}" type="pres">
      <dgm:prSet presAssocID="{CF9F3E2F-9B67-4335-9BB9-6FE763C0888F}" presName="root2" presStyleCnt="0"/>
      <dgm:spPr/>
    </dgm:pt>
    <dgm:pt modelId="{AF67EF49-3F52-4B2F-A495-A1A3932DA08E}" type="pres">
      <dgm:prSet presAssocID="{CF9F3E2F-9B67-4335-9BB9-6FE763C0888F}" presName="LevelTwoTextNode" presStyleLbl="node4" presStyleIdx="7" presStyleCnt="12" custScaleX="15883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DBB8348-F9C5-4CDE-986B-D3C6A3200C4F}" type="pres">
      <dgm:prSet presAssocID="{CF9F3E2F-9B67-4335-9BB9-6FE763C0888F}" presName="level3hierChild" presStyleCnt="0"/>
      <dgm:spPr/>
    </dgm:pt>
    <dgm:pt modelId="{4329CB10-5318-4A5B-AADC-E94769678272}" type="pres">
      <dgm:prSet presAssocID="{35A6E2D9-D57C-40FA-94CD-A875C142DF33}" presName="conn2-1" presStyleLbl="parChTrans1D4" presStyleIdx="8" presStyleCnt="12"/>
      <dgm:spPr/>
      <dgm:t>
        <a:bodyPr/>
        <a:lstStyle/>
        <a:p>
          <a:pPr rtl="1"/>
          <a:endParaRPr lang="fa-IR"/>
        </a:p>
      </dgm:t>
    </dgm:pt>
    <dgm:pt modelId="{6580BB71-AAFA-4842-AA81-7935B36A7BDD}" type="pres">
      <dgm:prSet presAssocID="{35A6E2D9-D57C-40FA-94CD-A875C142DF33}" presName="connTx" presStyleLbl="parChTrans1D4" presStyleIdx="8" presStyleCnt="12"/>
      <dgm:spPr/>
      <dgm:t>
        <a:bodyPr/>
        <a:lstStyle/>
        <a:p>
          <a:pPr rtl="1"/>
          <a:endParaRPr lang="fa-IR"/>
        </a:p>
      </dgm:t>
    </dgm:pt>
    <dgm:pt modelId="{1EA31C88-DB61-441A-8277-8A30FA990E27}" type="pres">
      <dgm:prSet presAssocID="{907C00FA-5277-4A7A-BC87-420D51764F86}" presName="root2" presStyleCnt="0"/>
      <dgm:spPr/>
    </dgm:pt>
    <dgm:pt modelId="{5DD3E9D8-8B78-4B42-ADF4-9EA622D9B912}" type="pres">
      <dgm:prSet presAssocID="{907C00FA-5277-4A7A-BC87-420D51764F86}" presName="LevelTwoTextNode" presStyleLbl="node4" presStyleIdx="8" presStyleCnt="12" custScaleX="10692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ED579D3-37CE-43D7-A459-EFE88A48885D}" type="pres">
      <dgm:prSet presAssocID="{907C00FA-5277-4A7A-BC87-420D51764F86}" presName="level3hierChild" presStyleCnt="0"/>
      <dgm:spPr/>
    </dgm:pt>
    <dgm:pt modelId="{2F159661-0771-4928-A7FE-2BE0CCF4B044}" type="pres">
      <dgm:prSet presAssocID="{1E7CEE08-8BD6-4F18-A91D-DB66920DD5CF}" presName="conn2-1" presStyleLbl="parChTrans1D4" presStyleIdx="9" presStyleCnt="12"/>
      <dgm:spPr/>
      <dgm:t>
        <a:bodyPr/>
        <a:lstStyle/>
        <a:p>
          <a:pPr rtl="1"/>
          <a:endParaRPr lang="fa-IR"/>
        </a:p>
      </dgm:t>
    </dgm:pt>
    <dgm:pt modelId="{D0541B4C-6CA5-4750-B859-43ED69D40061}" type="pres">
      <dgm:prSet presAssocID="{1E7CEE08-8BD6-4F18-A91D-DB66920DD5CF}" presName="connTx" presStyleLbl="parChTrans1D4" presStyleIdx="9" presStyleCnt="12"/>
      <dgm:spPr/>
      <dgm:t>
        <a:bodyPr/>
        <a:lstStyle/>
        <a:p>
          <a:pPr rtl="1"/>
          <a:endParaRPr lang="fa-IR"/>
        </a:p>
      </dgm:t>
    </dgm:pt>
    <dgm:pt modelId="{82656481-68EF-4E7C-9030-C2FCDBC3D8BF}" type="pres">
      <dgm:prSet presAssocID="{18EA2E1E-7F7A-46BF-B7DE-DDD8041BF0D7}" presName="root2" presStyleCnt="0"/>
      <dgm:spPr/>
    </dgm:pt>
    <dgm:pt modelId="{709925A1-A31B-4AE2-8D80-3B9EF4AA818C}" type="pres">
      <dgm:prSet presAssocID="{18EA2E1E-7F7A-46BF-B7DE-DDD8041BF0D7}" presName="LevelTwoTextNode" presStyleLbl="node4" presStyleIdx="9" presStyleCnt="12" custScaleX="15883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14BE958-FEFE-4766-8BD7-61EE6C79F225}" type="pres">
      <dgm:prSet presAssocID="{18EA2E1E-7F7A-46BF-B7DE-DDD8041BF0D7}" presName="level3hierChild" presStyleCnt="0"/>
      <dgm:spPr/>
    </dgm:pt>
    <dgm:pt modelId="{746D63E2-E91E-4899-AA13-26513F95677F}" type="pres">
      <dgm:prSet presAssocID="{F181009D-88D7-45E4-BACB-A248D1A8898A}" presName="conn2-1" presStyleLbl="parChTrans1D4" presStyleIdx="10" presStyleCnt="12"/>
      <dgm:spPr/>
      <dgm:t>
        <a:bodyPr/>
        <a:lstStyle/>
        <a:p>
          <a:pPr rtl="1"/>
          <a:endParaRPr lang="fa-IR"/>
        </a:p>
      </dgm:t>
    </dgm:pt>
    <dgm:pt modelId="{121B0AE2-DF85-4F5C-8A7C-D668CF7F006A}" type="pres">
      <dgm:prSet presAssocID="{F181009D-88D7-45E4-BACB-A248D1A8898A}" presName="connTx" presStyleLbl="parChTrans1D4" presStyleIdx="10" presStyleCnt="12"/>
      <dgm:spPr/>
      <dgm:t>
        <a:bodyPr/>
        <a:lstStyle/>
        <a:p>
          <a:pPr rtl="1"/>
          <a:endParaRPr lang="fa-IR"/>
        </a:p>
      </dgm:t>
    </dgm:pt>
    <dgm:pt modelId="{228BB2B0-6232-4037-B655-E6F3353DC931}" type="pres">
      <dgm:prSet presAssocID="{D6BB3859-CEF1-4604-809E-79E7212FAEA1}" presName="root2" presStyleCnt="0"/>
      <dgm:spPr/>
    </dgm:pt>
    <dgm:pt modelId="{487D93F3-DFDF-45B3-85E3-74B0E521F97F}" type="pres">
      <dgm:prSet presAssocID="{D6BB3859-CEF1-4604-809E-79E7212FAEA1}" presName="LevelTwoTextNode" presStyleLbl="node4" presStyleIdx="10" presStyleCnt="12" custScaleX="10692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CA4F7CF-E02F-4350-9A41-A91613FE2ECC}" type="pres">
      <dgm:prSet presAssocID="{D6BB3859-CEF1-4604-809E-79E7212FAEA1}" presName="level3hierChild" presStyleCnt="0"/>
      <dgm:spPr/>
    </dgm:pt>
    <dgm:pt modelId="{43728640-EF68-4D6A-8F47-CF59A30ECC01}" type="pres">
      <dgm:prSet presAssocID="{F631A23A-07D2-43D1-A60B-3C367501CE36}" presName="conn2-1" presStyleLbl="parChTrans1D4" presStyleIdx="11" presStyleCnt="12"/>
      <dgm:spPr/>
      <dgm:t>
        <a:bodyPr/>
        <a:lstStyle/>
        <a:p>
          <a:pPr rtl="1"/>
          <a:endParaRPr lang="fa-IR"/>
        </a:p>
      </dgm:t>
    </dgm:pt>
    <dgm:pt modelId="{C5BFFF05-4417-4CDA-82CA-9330DF77907A}" type="pres">
      <dgm:prSet presAssocID="{F631A23A-07D2-43D1-A60B-3C367501CE36}" presName="connTx" presStyleLbl="parChTrans1D4" presStyleIdx="11" presStyleCnt="12"/>
      <dgm:spPr/>
      <dgm:t>
        <a:bodyPr/>
        <a:lstStyle/>
        <a:p>
          <a:pPr rtl="1"/>
          <a:endParaRPr lang="fa-IR"/>
        </a:p>
      </dgm:t>
    </dgm:pt>
    <dgm:pt modelId="{75776495-8E7D-4F00-AE27-680A385B30A4}" type="pres">
      <dgm:prSet presAssocID="{B1FFC80D-D691-4134-9F88-2C1AAEFB0D14}" presName="root2" presStyleCnt="0"/>
      <dgm:spPr/>
    </dgm:pt>
    <dgm:pt modelId="{2A0E6A0D-4740-4DAD-8352-1BB1F8D3413D}" type="pres">
      <dgm:prSet presAssocID="{B1FFC80D-D691-4134-9F88-2C1AAEFB0D14}" presName="LevelTwoTextNode" presStyleLbl="node4" presStyleIdx="11" presStyleCnt="12" custScaleX="15883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393FB40-EA48-4164-9905-344D124CA9B2}" type="pres">
      <dgm:prSet presAssocID="{B1FFC80D-D691-4134-9F88-2C1AAEFB0D14}" presName="level3hierChild" presStyleCnt="0"/>
      <dgm:spPr/>
    </dgm:pt>
    <dgm:pt modelId="{50CBAAD9-7ACB-4A07-BF55-1CC1F9A766EF}" type="pres">
      <dgm:prSet presAssocID="{DD04746A-A71D-46AE-B3FC-7C9046A604FF}" presName="root1" presStyleCnt="0"/>
      <dgm:spPr/>
    </dgm:pt>
    <dgm:pt modelId="{BC2F9E1E-7AE4-40A4-943E-8DD0D090400D}" type="pres">
      <dgm:prSet presAssocID="{DD04746A-A71D-46AE-B3FC-7C9046A604FF}" presName="LevelOneTextNode" presStyleLbl="node0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2E7FFB0-7E52-4C08-AF72-12426DE50491}" type="pres">
      <dgm:prSet presAssocID="{DD04746A-A71D-46AE-B3FC-7C9046A604FF}" presName="level2hierChild" presStyleCnt="0"/>
      <dgm:spPr/>
    </dgm:pt>
    <dgm:pt modelId="{04A4EB68-ED90-47A1-B678-FB266F39E185}" type="pres">
      <dgm:prSet presAssocID="{41775194-56B9-46FA-A6C2-FA14AAF91371}" presName="conn2-1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8D192DA7-29AD-45BF-A430-3519FA80AA86}" type="pres">
      <dgm:prSet presAssocID="{41775194-56B9-46FA-A6C2-FA14AAF91371}" presName="connTx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C85CA3EF-C3F4-4EF6-AA7F-41B0F411BFAC}" type="pres">
      <dgm:prSet presAssocID="{335D5981-749C-45DD-9FE6-707E945D7DF8}" presName="root2" presStyleCnt="0"/>
      <dgm:spPr/>
    </dgm:pt>
    <dgm:pt modelId="{287C4DF0-86CD-4D06-92F8-A64648CB7901}" type="pres">
      <dgm:prSet presAssocID="{335D5981-749C-45DD-9FE6-707E945D7DF8}" presName="LevelTwoTextNode" presStyleLbl="node2" presStyleIdx="3" presStyleCnt="4" custScaleX="256633" custScaleY="15746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AAB5165-3069-4EDD-A80E-7F89FC5F7E3C}" type="pres">
      <dgm:prSet presAssocID="{335D5981-749C-45DD-9FE6-707E945D7DF8}" presName="level3hierChild" presStyleCnt="0"/>
      <dgm:spPr/>
    </dgm:pt>
    <dgm:pt modelId="{E4840F67-3D2C-4157-8B18-716CE6E62BC3}" type="pres">
      <dgm:prSet presAssocID="{7007284A-B705-41BE-8F7F-C3FB92419841}" presName="conn2-1" presStyleLbl="parChTrans1D3" presStyleIdx="3" presStyleCnt="5"/>
      <dgm:spPr/>
      <dgm:t>
        <a:bodyPr/>
        <a:lstStyle/>
        <a:p>
          <a:pPr rtl="1"/>
          <a:endParaRPr lang="fa-IR"/>
        </a:p>
      </dgm:t>
    </dgm:pt>
    <dgm:pt modelId="{E4C50B08-4DFC-451D-88C2-A5D4F00A1BB0}" type="pres">
      <dgm:prSet presAssocID="{7007284A-B705-41BE-8F7F-C3FB92419841}" presName="connTx" presStyleLbl="parChTrans1D3" presStyleIdx="3" presStyleCnt="5"/>
      <dgm:spPr/>
      <dgm:t>
        <a:bodyPr/>
        <a:lstStyle/>
        <a:p>
          <a:pPr rtl="1"/>
          <a:endParaRPr lang="fa-IR"/>
        </a:p>
      </dgm:t>
    </dgm:pt>
    <dgm:pt modelId="{CA679696-E35E-4541-B046-4864BED0964E}" type="pres">
      <dgm:prSet presAssocID="{253D66EA-6E44-4A34-9C04-677F2F9C8294}" presName="root2" presStyleCnt="0"/>
      <dgm:spPr/>
    </dgm:pt>
    <dgm:pt modelId="{BAF58623-BE5D-48D0-A2CA-58F7119D013F}" type="pres">
      <dgm:prSet presAssocID="{253D66EA-6E44-4A34-9C04-677F2F9C8294}" presName="LevelTwoTextNode" presStyleLbl="node3" presStyleIdx="3" presStyleCnt="5" custScaleX="15628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85B299A-ED39-4723-9A2A-E740F021A636}" type="pres">
      <dgm:prSet presAssocID="{253D66EA-6E44-4A34-9C04-677F2F9C8294}" presName="level3hierChild" presStyleCnt="0"/>
      <dgm:spPr/>
    </dgm:pt>
    <dgm:pt modelId="{35E0B9DE-2CA1-4402-83FE-521EEE9F437D}" type="pres">
      <dgm:prSet presAssocID="{65D84A79-4C1C-480F-BE94-0799D5DABEBB}" presName="conn2-1" presStyleLbl="parChTrans1D3" presStyleIdx="4" presStyleCnt="5"/>
      <dgm:spPr/>
      <dgm:t>
        <a:bodyPr/>
        <a:lstStyle/>
        <a:p>
          <a:pPr rtl="1"/>
          <a:endParaRPr lang="fa-IR"/>
        </a:p>
      </dgm:t>
    </dgm:pt>
    <dgm:pt modelId="{A4D0018D-611C-4101-AA17-F1024F5CE589}" type="pres">
      <dgm:prSet presAssocID="{65D84A79-4C1C-480F-BE94-0799D5DABEBB}" presName="connTx" presStyleLbl="parChTrans1D3" presStyleIdx="4" presStyleCnt="5"/>
      <dgm:spPr/>
      <dgm:t>
        <a:bodyPr/>
        <a:lstStyle/>
        <a:p>
          <a:pPr rtl="1"/>
          <a:endParaRPr lang="fa-IR"/>
        </a:p>
      </dgm:t>
    </dgm:pt>
    <dgm:pt modelId="{A2D684FD-7F94-4880-9FCD-6640800BB54B}" type="pres">
      <dgm:prSet presAssocID="{746E1F11-189B-4EBF-9267-74FBCF4487EF}" presName="root2" presStyleCnt="0"/>
      <dgm:spPr/>
    </dgm:pt>
    <dgm:pt modelId="{EB486DCB-3C61-413F-B234-64E07E09F8CA}" type="pres">
      <dgm:prSet presAssocID="{746E1F11-189B-4EBF-9267-74FBCF4487EF}" presName="LevelTwoTextNode" presStyleLbl="node3" presStyleIdx="4" presStyleCnt="5" custScaleX="15628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DD06BEF-77F6-41A3-BBEC-AE88669CD9F1}" type="pres">
      <dgm:prSet presAssocID="{746E1F11-189B-4EBF-9267-74FBCF4487EF}" presName="level3hierChild" presStyleCnt="0"/>
      <dgm:spPr/>
    </dgm:pt>
  </dgm:ptLst>
  <dgm:cxnLst>
    <dgm:cxn modelId="{7E1DA70E-9B09-4B1A-91D5-C217F82C945A}" type="presOf" srcId="{5A3A45FC-0EFE-4040-834D-4275352603FE}" destId="{A6DD1239-A7CC-434E-8924-A7774A46E08B}" srcOrd="0" destOrd="0" presId="urn:microsoft.com/office/officeart/2005/8/layout/hierarchy2"/>
    <dgm:cxn modelId="{F870F90A-175F-4CE1-8318-CFFB2A9C403E}" type="presOf" srcId="{320B36B9-4305-405A-B30E-9A9C0CE1EF81}" destId="{B59BBD53-C4A2-468A-88B3-B07286A35EA6}" srcOrd="1" destOrd="0" presId="urn:microsoft.com/office/officeart/2005/8/layout/hierarchy2"/>
    <dgm:cxn modelId="{56BE9BF0-E478-4AF2-A891-0B347129BB5F}" srcId="{220509B2-EA36-4E4A-968B-68B94463B569}" destId="{CF9F3E2F-9B67-4335-9BB9-6FE763C0888F}" srcOrd="0" destOrd="0" parTransId="{4472CC95-E00C-4BC2-BC37-55C5CDBEFEBE}" sibTransId="{072B523D-9EA3-4954-9250-157AA8AA3A5F}"/>
    <dgm:cxn modelId="{4041DE06-35C0-41CE-B117-228EF9A12290}" srcId="{335D5981-749C-45DD-9FE6-707E945D7DF8}" destId="{253D66EA-6E44-4A34-9C04-677F2F9C8294}" srcOrd="0" destOrd="0" parTransId="{7007284A-B705-41BE-8F7F-C3FB92419841}" sibTransId="{4AA6164F-0156-4DFD-86ED-E2E9A897D3CE}"/>
    <dgm:cxn modelId="{51CF0F33-89A8-4ED4-A69D-4EE2131CDF39}" srcId="{24894687-7A5D-480B-A850-9EBA4BB1A1A8}" destId="{741F511D-8EC7-4062-B711-8DBC97A3616B}" srcOrd="1" destOrd="0" parTransId="{5A3A45FC-0EFE-4040-834D-4275352603FE}" sibTransId="{6286462B-C7A9-41CA-8D2A-6F4351C9A2B2}"/>
    <dgm:cxn modelId="{1AFB2B33-3D33-4289-B7F6-CC4DEA2DBF48}" type="presOf" srcId="{65D84A79-4C1C-480F-BE94-0799D5DABEBB}" destId="{35E0B9DE-2CA1-4402-83FE-521EEE9F437D}" srcOrd="0" destOrd="0" presId="urn:microsoft.com/office/officeart/2005/8/layout/hierarchy2"/>
    <dgm:cxn modelId="{A4093C37-0FAE-42D5-AAC3-FBFF4CD293D1}" type="presOf" srcId="{DD04746A-A71D-46AE-B3FC-7C9046A604FF}" destId="{BC2F9E1E-7AE4-40A4-943E-8DD0D090400D}" srcOrd="0" destOrd="0" presId="urn:microsoft.com/office/officeart/2005/8/layout/hierarchy2"/>
    <dgm:cxn modelId="{5DDDEEDF-453B-44CE-B59D-D6F84A391E71}" type="presOf" srcId="{F181009D-88D7-45E4-BACB-A248D1A8898A}" destId="{121B0AE2-DF85-4F5C-8A7C-D668CF7F006A}" srcOrd="1" destOrd="0" presId="urn:microsoft.com/office/officeart/2005/8/layout/hierarchy2"/>
    <dgm:cxn modelId="{16D65B2E-BF13-4DB5-8DA2-70EFCBF115D0}" type="presOf" srcId="{7007284A-B705-41BE-8F7F-C3FB92419841}" destId="{E4840F67-3D2C-4157-8B18-716CE6E62BC3}" srcOrd="0" destOrd="0" presId="urn:microsoft.com/office/officeart/2005/8/layout/hierarchy2"/>
    <dgm:cxn modelId="{FE2F8899-BC81-4888-9708-2A53C59D7718}" type="presOf" srcId="{82E2EFEC-4AD0-4D90-A6C2-0D4D6C69EE71}" destId="{A29AC2AA-68B3-476D-B39B-F04055423B42}" srcOrd="0" destOrd="0" presId="urn:microsoft.com/office/officeart/2005/8/layout/hierarchy2"/>
    <dgm:cxn modelId="{AF13728D-0582-47F6-B906-1EF13A9C4CD5}" type="presOf" srcId="{DF012F9C-23FA-4B87-9CDB-1F9DECE001B8}" destId="{2D372277-AD76-4305-AD28-AFE1093FCCA2}" srcOrd="1" destOrd="0" presId="urn:microsoft.com/office/officeart/2005/8/layout/hierarchy2"/>
    <dgm:cxn modelId="{7FDD0B5E-E550-4A4B-B875-86424D6475FF}" type="presOf" srcId="{24894687-7A5D-480B-A850-9EBA4BB1A1A8}" destId="{34AD5304-0215-44AA-870F-9F06FF472A1F}" srcOrd="0" destOrd="0" presId="urn:microsoft.com/office/officeart/2005/8/layout/hierarchy2"/>
    <dgm:cxn modelId="{97BF79FB-F93D-4820-ABEE-F93DC480BFA7}" srcId="{82E2EFEC-4AD0-4D90-A6C2-0D4D6C69EE71}" destId="{4A9DB000-C279-4DA1-9F08-286605D9A60B}" srcOrd="0" destOrd="0" parTransId="{E635A567-D25E-48C2-BFEB-606FF83FCFB2}" sibTransId="{1220EAE8-0F79-4109-A625-DD41CF407009}"/>
    <dgm:cxn modelId="{9A6DDAC2-1381-42F6-8D26-B647F0912052}" type="presOf" srcId="{1E7CEE08-8BD6-4F18-A91D-DB66920DD5CF}" destId="{2F159661-0771-4928-A7FE-2BE0CCF4B044}" srcOrd="0" destOrd="0" presId="urn:microsoft.com/office/officeart/2005/8/layout/hierarchy2"/>
    <dgm:cxn modelId="{171AD2A5-0235-4325-9A7D-AF93E671D84E}" type="presOf" srcId="{83090695-4558-4088-A201-B0C814948DA9}" destId="{F5DEA777-938D-4A67-9A56-EB37A5F755CC}" srcOrd="0" destOrd="0" presId="urn:microsoft.com/office/officeart/2005/8/layout/hierarchy2"/>
    <dgm:cxn modelId="{94ED467A-06AF-48E7-8B3C-37D1168A908F}" type="presOf" srcId="{4472CC95-E00C-4BC2-BC37-55C5CDBEFEBE}" destId="{7A54B8F4-242B-4613-8284-774DF287B11B}" srcOrd="0" destOrd="0" presId="urn:microsoft.com/office/officeart/2005/8/layout/hierarchy2"/>
    <dgm:cxn modelId="{1067B128-F279-44E5-9208-04ED88D9ED13}" srcId="{CF55BEB2-57C0-4EC9-8989-DA6BE1D6F4F5}" destId="{DE7817A6-BBC7-47CA-9C27-99C548B70149}" srcOrd="0" destOrd="0" parTransId="{880205E9-8C55-418D-8E2D-185249B4370D}" sibTransId="{05733270-9F8A-4F8E-A475-9FD5063E95A5}"/>
    <dgm:cxn modelId="{8A318271-0F61-4B81-814C-7B81B704E11D}" type="presOf" srcId="{7B962FA3-4BD2-4FC9-B878-FC445F849E58}" destId="{5F0D8CE6-EA2D-4B2F-A14C-782645FE6568}" srcOrd="0" destOrd="0" presId="urn:microsoft.com/office/officeart/2005/8/layout/hierarchy2"/>
    <dgm:cxn modelId="{0956C1F8-4A42-4829-9A0C-1A57EE417DCC}" type="presOf" srcId="{320B36B9-4305-405A-B30E-9A9C0CE1EF81}" destId="{50140E5E-5011-4965-B5AA-B9EA0A5AF50A}" srcOrd="0" destOrd="0" presId="urn:microsoft.com/office/officeart/2005/8/layout/hierarchy2"/>
    <dgm:cxn modelId="{D1C8C62D-A767-4B91-8BA6-E119F86CF4B7}" srcId="{D6BB3859-CEF1-4604-809E-79E7212FAEA1}" destId="{B1FFC80D-D691-4134-9F88-2C1AAEFB0D14}" srcOrd="0" destOrd="0" parTransId="{F631A23A-07D2-43D1-A60B-3C367501CE36}" sibTransId="{1D24ED48-6C23-415A-8D07-939D03BC7AEA}"/>
    <dgm:cxn modelId="{00DF71DE-6C13-4CB7-B756-D8275B3B9A96}" type="presOf" srcId="{3721299E-AB62-4479-96CB-A680EF86613B}" destId="{BA9B5C52-B910-4CA6-90F2-2B39D6ED78A3}" srcOrd="0" destOrd="0" presId="urn:microsoft.com/office/officeart/2005/8/layout/hierarchy2"/>
    <dgm:cxn modelId="{C33C2E1E-D78D-4B4A-A460-A74F6DAA3892}" srcId="{335D5981-749C-45DD-9FE6-707E945D7DF8}" destId="{746E1F11-189B-4EBF-9267-74FBCF4487EF}" srcOrd="1" destOrd="0" parTransId="{65D84A79-4C1C-480F-BE94-0799D5DABEBB}" sibTransId="{8F6FC4E5-A48A-4BF2-AA44-232810102E94}"/>
    <dgm:cxn modelId="{886E6CBD-D9DC-4BA5-B697-7AB2D5BC4288}" srcId="{C5F23B1C-F366-4520-A6D1-510141030847}" destId="{5F62AD3F-426D-451B-BA60-8A5486F7FAED}" srcOrd="0" destOrd="0" parTransId="{867288F0-F199-415C-936B-97D4C2194CFB}" sibTransId="{156F29E1-2C21-4264-A26C-6500FD0D86A7}"/>
    <dgm:cxn modelId="{56ED18EE-562D-441B-AC6D-A3172AE75827}" srcId="{DD04746A-A71D-46AE-B3FC-7C9046A604FF}" destId="{335D5981-749C-45DD-9FE6-707E945D7DF8}" srcOrd="0" destOrd="0" parTransId="{41775194-56B9-46FA-A6C2-FA14AAF91371}" sibTransId="{1EECDDFD-F1A2-40BE-92F2-F48D61F49A86}"/>
    <dgm:cxn modelId="{201CA274-1460-4C89-B61C-34DFA59D5DEB}" type="presOf" srcId="{F631A23A-07D2-43D1-A60B-3C367501CE36}" destId="{43728640-EF68-4D6A-8F47-CF59A30ECC01}" srcOrd="0" destOrd="0" presId="urn:microsoft.com/office/officeart/2005/8/layout/hierarchy2"/>
    <dgm:cxn modelId="{519445C0-DC2F-4134-9B91-00AEA8C1079F}" srcId="{5F62AD3F-426D-451B-BA60-8A5486F7FAED}" destId="{D6BB3859-CEF1-4604-809E-79E7212FAEA1}" srcOrd="2" destOrd="0" parTransId="{F181009D-88D7-45E4-BACB-A248D1A8898A}" sibTransId="{821F899C-CD5E-45D1-9C90-4D7A77098187}"/>
    <dgm:cxn modelId="{D17520EF-BD50-47C7-AD17-0748F8145382}" type="presOf" srcId="{4472CC95-E00C-4BC2-BC37-55C5CDBEFEBE}" destId="{77B24F44-6714-4C06-9D35-0EE95DB98426}" srcOrd="1" destOrd="0" presId="urn:microsoft.com/office/officeart/2005/8/layout/hierarchy2"/>
    <dgm:cxn modelId="{B210DCD6-4F15-449D-9A07-420D27289A3A}" type="presOf" srcId="{E8D33E68-CF79-425F-A3D2-F27B4D2194BC}" destId="{0BF7F016-44E1-49AF-9C31-780EB7BE9D7E}" srcOrd="1" destOrd="0" presId="urn:microsoft.com/office/officeart/2005/8/layout/hierarchy2"/>
    <dgm:cxn modelId="{C893D30B-07F9-4178-ADF3-F0393E6319E3}" type="presOf" srcId="{65D84A79-4C1C-480F-BE94-0799D5DABEBB}" destId="{A4D0018D-611C-4101-AA17-F1024F5CE589}" srcOrd="1" destOrd="0" presId="urn:microsoft.com/office/officeart/2005/8/layout/hierarchy2"/>
    <dgm:cxn modelId="{AB74A4CB-6CB8-4509-A286-F1C88D4D415A}" type="presOf" srcId="{907C00FA-5277-4A7A-BC87-420D51764F86}" destId="{5DD3E9D8-8B78-4B42-ADF4-9EA622D9B912}" srcOrd="0" destOrd="0" presId="urn:microsoft.com/office/officeart/2005/8/layout/hierarchy2"/>
    <dgm:cxn modelId="{BC63763D-9246-4F35-A4CC-05D7AF18BE22}" type="presOf" srcId="{0620D790-91E4-4FB8-89DB-3D85940F97FE}" destId="{BEDBB375-2AB4-4BCC-9D9E-43F87BC4F29D}" srcOrd="0" destOrd="0" presId="urn:microsoft.com/office/officeart/2005/8/layout/hierarchy2"/>
    <dgm:cxn modelId="{E77BA1C5-2004-4C22-9266-524BDEB6D767}" type="presOf" srcId="{CB451DC0-1FEF-45A2-9E5C-70454E936AA8}" destId="{D2BB80AB-4855-445C-BFC0-CADA1740BE78}" srcOrd="1" destOrd="0" presId="urn:microsoft.com/office/officeart/2005/8/layout/hierarchy2"/>
    <dgm:cxn modelId="{0028F265-8D5E-47C5-BAF6-A2FAA653EBA1}" type="presOf" srcId="{B1FFC80D-D691-4134-9F88-2C1AAEFB0D14}" destId="{2A0E6A0D-4740-4DAD-8352-1BB1F8D3413D}" srcOrd="0" destOrd="0" presId="urn:microsoft.com/office/officeart/2005/8/layout/hierarchy2"/>
    <dgm:cxn modelId="{C26B6183-A720-4199-9007-1E282EC5B8C0}" type="presOf" srcId="{85F9F746-C62F-4ACE-AE16-443423AB5D56}" destId="{42270825-511C-4871-95AA-959946D53E2F}" srcOrd="0" destOrd="0" presId="urn:microsoft.com/office/officeart/2005/8/layout/hierarchy2"/>
    <dgm:cxn modelId="{073338A1-B037-4E8C-BD69-F5B07AC6511C}" type="presOf" srcId="{CF9F3E2F-9B67-4335-9BB9-6FE763C0888F}" destId="{AF67EF49-3F52-4B2F-A495-A1A3932DA08E}" srcOrd="0" destOrd="0" presId="urn:microsoft.com/office/officeart/2005/8/layout/hierarchy2"/>
    <dgm:cxn modelId="{1DD5CABF-8F91-4BE8-86A8-503FA916F95B}" type="presOf" srcId="{F181009D-88D7-45E4-BACB-A248D1A8898A}" destId="{746D63E2-E91E-4899-AA13-26513F95677F}" srcOrd="0" destOrd="0" presId="urn:microsoft.com/office/officeart/2005/8/layout/hierarchy2"/>
    <dgm:cxn modelId="{6AFB8F79-F25B-49B8-B0A5-7EEEB42FE663}" type="presOf" srcId="{83090695-4558-4088-A201-B0C814948DA9}" destId="{E70C3A8E-1D41-4865-B296-A632DF19CB69}" srcOrd="1" destOrd="0" presId="urn:microsoft.com/office/officeart/2005/8/layout/hierarchy2"/>
    <dgm:cxn modelId="{B4CDC18F-53E7-4C9F-9215-B580C00CDC2B}" type="presOf" srcId="{D84539BB-41C5-466C-891E-553F6B5441F8}" destId="{FD2CA993-A4EB-477E-8089-04D459136EB0}" srcOrd="0" destOrd="0" presId="urn:microsoft.com/office/officeart/2005/8/layout/hierarchy2"/>
    <dgm:cxn modelId="{DE41A117-0E83-468A-8C89-86E06EAF85ED}" type="presOf" srcId="{D84539BB-41C5-466C-891E-553F6B5441F8}" destId="{4AC817E0-3233-43EA-9B9F-C473DACCE065}" srcOrd="1" destOrd="0" presId="urn:microsoft.com/office/officeart/2005/8/layout/hierarchy2"/>
    <dgm:cxn modelId="{8EC3FF4D-778F-4C95-B2C4-DBE3F2A40639}" type="presOf" srcId="{E4756176-86EA-4B1F-AF68-127BDF363242}" destId="{2BD4D618-3A73-41EB-B925-9F98101A573C}" srcOrd="0" destOrd="0" presId="urn:microsoft.com/office/officeart/2005/8/layout/hierarchy2"/>
    <dgm:cxn modelId="{92DAE72C-E4F9-4D2F-9910-2752DC8F8975}" type="presOf" srcId="{35A6E2D9-D57C-40FA-94CD-A875C142DF33}" destId="{6580BB71-AAFA-4842-AA81-7935B36A7BDD}" srcOrd="1" destOrd="0" presId="urn:microsoft.com/office/officeart/2005/8/layout/hierarchy2"/>
    <dgm:cxn modelId="{0FB5376F-DC98-4C0A-87A5-3439780EEF49}" type="presOf" srcId="{5A3A45FC-0EFE-4040-834D-4275352603FE}" destId="{48217A25-BFA5-43C1-A1C9-A93FF4DCF6A6}" srcOrd="1" destOrd="0" presId="urn:microsoft.com/office/officeart/2005/8/layout/hierarchy2"/>
    <dgm:cxn modelId="{23E436D9-7BE0-4D5F-A034-E785F865ECE8}" type="presOf" srcId="{DE7817A6-BBC7-47CA-9C27-99C548B70149}" destId="{90AEFFBF-E92C-4AF4-9A72-E383881BC4B5}" srcOrd="0" destOrd="0" presId="urn:microsoft.com/office/officeart/2005/8/layout/hierarchy2"/>
    <dgm:cxn modelId="{6937335E-F279-42ED-B27B-89D6EC511118}" srcId="{0620D790-91E4-4FB8-89DB-3D85940F97FE}" destId="{BF21C7D3-A9C3-4272-9C4A-05D20054AEC5}" srcOrd="0" destOrd="0" parTransId="{9FA4B4CF-5B6C-47BF-AACC-653126749159}" sibTransId="{BB9CB1A6-8D71-447D-871A-DBEC1FF64B00}"/>
    <dgm:cxn modelId="{B18A254D-396B-44A6-8DAE-A42DC4318F18}" type="presOf" srcId="{DF012F9C-23FA-4B87-9CDB-1F9DECE001B8}" destId="{1295CFB3-C71B-45C9-AE9E-E658756D72EA}" srcOrd="0" destOrd="0" presId="urn:microsoft.com/office/officeart/2005/8/layout/hierarchy2"/>
    <dgm:cxn modelId="{9DFDF305-C4B8-42DA-89BE-29E81B5EAA86}" type="presOf" srcId="{CB451DC0-1FEF-45A2-9E5C-70454E936AA8}" destId="{3AAEF554-25B2-421E-8BE6-046036621C15}" srcOrd="0" destOrd="0" presId="urn:microsoft.com/office/officeart/2005/8/layout/hierarchy2"/>
    <dgm:cxn modelId="{328388C9-80F8-441E-B1C8-0BAAC2018025}" type="presOf" srcId="{220509B2-EA36-4E4A-968B-68B94463B569}" destId="{BA2E9779-336D-44B7-8B76-63EF388C6330}" srcOrd="0" destOrd="0" presId="urn:microsoft.com/office/officeart/2005/8/layout/hierarchy2"/>
    <dgm:cxn modelId="{A3580594-39F4-4084-A13C-29A556CB03D1}" type="presOf" srcId="{867288F0-F199-415C-936B-97D4C2194CFB}" destId="{39998251-B141-4144-BFBA-B922D878ED82}" srcOrd="0" destOrd="0" presId="urn:microsoft.com/office/officeart/2005/8/layout/hierarchy2"/>
    <dgm:cxn modelId="{48AD1866-A8DF-458A-80C8-03D3E3605FB6}" srcId="{907C00FA-5277-4A7A-BC87-420D51764F86}" destId="{18EA2E1E-7F7A-46BF-B7DE-DDD8041BF0D7}" srcOrd="0" destOrd="0" parTransId="{1E7CEE08-8BD6-4F18-A91D-DB66920DD5CF}" sibTransId="{A2CE8DF5-6045-4D34-A91C-8CD6078E695B}"/>
    <dgm:cxn modelId="{6C9D45BB-1CAC-4904-B60D-72924335A75D}" type="presOf" srcId="{41775194-56B9-46FA-A6C2-FA14AAF91371}" destId="{8D192DA7-29AD-45BF-A430-3519FA80AA86}" srcOrd="1" destOrd="0" presId="urn:microsoft.com/office/officeart/2005/8/layout/hierarchy2"/>
    <dgm:cxn modelId="{7FE1A079-03FC-42E8-A6CC-CA33A736569D}" type="presOf" srcId="{E635A567-D25E-48C2-BFEB-606FF83FCFB2}" destId="{A5E5A94C-9DD7-4374-AC17-4A632DF74AFD}" srcOrd="0" destOrd="0" presId="urn:microsoft.com/office/officeart/2005/8/layout/hierarchy2"/>
    <dgm:cxn modelId="{75934D23-B429-4167-B731-41F67830400C}" type="presOf" srcId="{9FA4B4CF-5B6C-47BF-AACC-653126749159}" destId="{0CFA670B-E903-468A-A2EE-A7BE64B66E37}" srcOrd="0" destOrd="0" presId="urn:microsoft.com/office/officeart/2005/8/layout/hierarchy2"/>
    <dgm:cxn modelId="{E31C3991-BF30-4A86-8857-47FF84493374}" type="presOf" srcId="{7B962FA3-4BD2-4FC9-B878-FC445F849E58}" destId="{4985387D-A74D-4FCE-B1D7-BE0A6208ACB9}" srcOrd="1" destOrd="0" presId="urn:microsoft.com/office/officeart/2005/8/layout/hierarchy2"/>
    <dgm:cxn modelId="{8F977167-3188-478A-B87E-616152549267}" type="presOf" srcId="{5F62AD3F-426D-451B-BA60-8A5486F7FAED}" destId="{F1DDDB79-FCA6-413F-9543-E921D72B23FD}" srcOrd="0" destOrd="0" presId="urn:microsoft.com/office/officeart/2005/8/layout/hierarchy2"/>
    <dgm:cxn modelId="{341ADF0E-67C3-421C-B3E8-968D6BAC9CB4}" type="presOf" srcId="{867288F0-F199-415C-936B-97D4C2194CFB}" destId="{E2DE0E99-8244-400B-8864-5ABC647B83D1}" srcOrd="1" destOrd="0" presId="urn:microsoft.com/office/officeart/2005/8/layout/hierarchy2"/>
    <dgm:cxn modelId="{4AE9209A-4A1C-406D-B141-835AAFB0691D}" srcId="{85F9F746-C62F-4ACE-AE16-443423AB5D56}" destId="{24894687-7A5D-480B-A850-9EBA4BB1A1A8}" srcOrd="0" destOrd="0" parTransId="{1DDCD666-B7A3-410A-BC44-C7B46774BFF7}" sibTransId="{B4D7FCB2-1C30-4B06-9F8C-EF506CEF5B1A}"/>
    <dgm:cxn modelId="{AF69E697-B5FA-4038-9E46-B8FD81574459}" type="presOf" srcId="{CF55BEB2-57C0-4EC9-8989-DA6BE1D6F4F5}" destId="{B00EA9FC-1034-406A-AE3A-DCBA56173090}" srcOrd="0" destOrd="0" presId="urn:microsoft.com/office/officeart/2005/8/layout/hierarchy2"/>
    <dgm:cxn modelId="{8C60B80E-D0E1-44CE-944F-D78FE2CBD1AD}" type="presOf" srcId="{9FA4B4CF-5B6C-47BF-AACC-653126749159}" destId="{FAFBBF57-7DA4-42F0-AD4E-2D70F701919F}" srcOrd="1" destOrd="0" presId="urn:microsoft.com/office/officeart/2005/8/layout/hierarchy2"/>
    <dgm:cxn modelId="{C018BE0F-550B-4F8A-A942-31A682E16683}" srcId="{3360194F-76EC-422F-AE52-76E54C3B02F9}" destId="{CF55BEB2-57C0-4EC9-8989-DA6BE1D6F4F5}" srcOrd="1" destOrd="0" parTransId="{7B962FA3-4BD2-4FC9-B878-FC445F849E58}" sibTransId="{6E5A4A0E-AE07-4131-8424-671E4D94733A}"/>
    <dgm:cxn modelId="{C1B9C4C9-598D-4621-A8B3-B6D8777215D3}" srcId="{24894687-7A5D-480B-A850-9EBA4BB1A1A8}" destId="{0620D790-91E4-4FB8-89DB-3D85940F97FE}" srcOrd="0" destOrd="0" parTransId="{3721299E-AB62-4479-96CB-A680EF86613B}" sibTransId="{5284B548-8211-41A6-9C01-89ABAAFAE061}"/>
    <dgm:cxn modelId="{8F241C8F-96A1-479F-BCBD-3D5B69C9DB33}" type="presOf" srcId="{E635A567-D25E-48C2-BFEB-606FF83FCFB2}" destId="{94C8449E-146F-4ECE-891A-09D122114F17}" srcOrd="1" destOrd="0" presId="urn:microsoft.com/office/officeart/2005/8/layout/hierarchy2"/>
    <dgm:cxn modelId="{6E058C7B-88EB-43D0-9684-4702B5D92FA5}" type="presOf" srcId="{BF21C7D3-A9C3-4272-9C4A-05D20054AEC5}" destId="{CC4005FB-0E30-40E9-8582-7914D9E84B49}" srcOrd="0" destOrd="0" presId="urn:microsoft.com/office/officeart/2005/8/layout/hierarchy2"/>
    <dgm:cxn modelId="{3012BD68-5BA0-43E9-895E-F3B63A33FD01}" type="presOf" srcId="{7007284A-B705-41BE-8F7F-C3FB92419841}" destId="{E4C50B08-4DFC-451D-88C2-A5D4F00A1BB0}" srcOrd="1" destOrd="0" presId="urn:microsoft.com/office/officeart/2005/8/layout/hierarchy2"/>
    <dgm:cxn modelId="{E1CC7B91-D853-4F67-A2A5-C6379E2D6721}" type="presOf" srcId="{741F511D-8EC7-4062-B711-8DBC97A3616B}" destId="{39D26B97-FDE4-4802-A0CE-E2A4903279EB}" srcOrd="0" destOrd="0" presId="urn:microsoft.com/office/officeart/2005/8/layout/hierarchy2"/>
    <dgm:cxn modelId="{6BCB0D1D-5676-47D0-A694-EAF034040E98}" type="presOf" srcId="{41775194-56B9-46FA-A6C2-FA14AAF91371}" destId="{04A4EB68-ED90-47A1-B678-FB266F39E185}" srcOrd="0" destOrd="0" presId="urn:microsoft.com/office/officeart/2005/8/layout/hierarchy2"/>
    <dgm:cxn modelId="{403F2FA7-CB51-48BC-BA27-F647B70FE003}" type="presOf" srcId="{F631A23A-07D2-43D1-A60B-3C367501CE36}" destId="{C5BFFF05-4417-4CDA-82CA-9330DF77907A}" srcOrd="1" destOrd="0" presId="urn:microsoft.com/office/officeart/2005/8/layout/hierarchy2"/>
    <dgm:cxn modelId="{FEE5148A-9907-474F-8A4E-57C96891C4C4}" srcId="{3360194F-76EC-422F-AE52-76E54C3B02F9}" destId="{82E2EFEC-4AD0-4D90-A6C2-0D4D6C69EE71}" srcOrd="0" destOrd="0" parTransId="{D84539BB-41C5-466C-891E-553F6B5441F8}" sibTransId="{67829966-53BE-4025-B67C-00B651A50B8F}"/>
    <dgm:cxn modelId="{C0AA65D0-BEEF-4E1E-B039-7BCAA30B2F9F}" type="presOf" srcId="{3360194F-76EC-422F-AE52-76E54C3B02F9}" destId="{DF40DB83-41F8-4298-A3F0-C1C0D465F61D}" srcOrd="0" destOrd="0" presId="urn:microsoft.com/office/officeart/2005/8/layout/hierarchy2"/>
    <dgm:cxn modelId="{AC06EB38-B8EA-4B41-A590-904538316531}" type="presOf" srcId="{4A9DB000-C279-4DA1-9F08-286605D9A60B}" destId="{7D4D899A-583B-4C88-8552-64AC820F84C9}" srcOrd="0" destOrd="0" presId="urn:microsoft.com/office/officeart/2005/8/layout/hierarchy2"/>
    <dgm:cxn modelId="{1757523E-D746-4CF0-B239-070EDBE0DA33}" srcId="{5F62AD3F-426D-451B-BA60-8A5486F7FAED}" destId="{220509B2-EA36-4E4A-968B-68B94463B569}" srcOrd="0" destOrd="0" parTransId="{DF012F9C-23FA-4B87-9CDB-1F9DECE001B8}" sibTransId="{1A185154-96B5-40F6-85C2-70EEEAE8BCFE}"/>
    <dgm:cxn modelId="{7F69F21E-640F-4F0D-A446-B5F6C5D535FB}" srcId="{741F511D-8EC7-4062-B711-8DBC97A3616B}" destId="{3360194F-76EC-422F-AE52-76E54C3B02F9}" srcOrd="0" destOrd="0" parTransId="{320B36B9-4305-405A-B30E-9A9C0CE1EF81}" sibTransId="{BC4487CE-DB26-4A29-849D-6981F7CD9079}"/>
    <dgm:cxn modelId="{C2EDF058-8FF8-43E1-AAD0-8041B997521D}" srcId="{5F62AD3F-426D-451B-BA60-8A5486F7FAED}" destId="{907C00FA-5277-4A7A-BC87-420D51764F86}" srcOrd="1" destOrd="0" parTransId="{35A6E2D9-D57C-40FA-94CD-A875C142DF33}" sibTransId="{FEDA82A7-639B-400A-BCD7-86E2D5C872A2}"/>
    <dgm:cxn modelId="{02BD9CC9-C536-45A8-9EA3-65241C20FD67}" srcId="{85F9F746-C62F-4ACE-AE16-443423AB5D56}" destId="{DD04746A-A71D-46AE-B3FC-7C9046A604FF}" srcOrd="1" destOrd="0" parTransId="{CC6F48C1-385A-434A-AFF6-5E29594E1E72}" sibTransId="{85793252-5E11-476D-9384-B187B7F071A2}"/>
    <dgm:cxn modelId="{3FABD2AD-2568-4D01-99D8-F63E7847EF9F}" type="presOf" srcId="{C5F23B1C-F366-4520-A6D1-510141030847}" destId="{79B25A95-B5AD-43C9-AE96-CAE9BFB18573}" srcOrd="0" destOrd="0" presId="urn:microsoft.com/office/officeart/2005/8/layout/hierarchy2"/>
    <dgm:cxn modelId="{2B20ABCE-3E0D-44D6-A022-FE15BCD1F97C}" srcId="{5DFE5D7C-CEA5-423D-9443-C0A9D8E0B0FC}" destId="{E4756176-86EA-4B1F-AF68-127BDF363242}" srcOrd="0" destOrd="0" parTransId="{83090695-4558-4088-A201-B0C814948DA9}" sibTransId="{2FA4C4EA-249B-47A5-8135-A80423D04EBD}"/>
    <dgm:cxn modelId="{4A490AC3-9A93-4B82-BE8B-3876D4AD9350}" type="presOf" srcId="{335D5981-749C-45DD-9FE6-707E945D7DF8}" destId="{287C4DF0-86CD-4D06-92F8-A64648CB7901}" srcOrd="0" destOrd="0" presId="urn:microsoft.com/office/officeart/2005/8/layout/hierarchy2"/>
    <dgm:cxn modelId="{5B0B5B72-59B0-43BC-8457-49C620CEE943}" type="presOf" srcId="{880205E9-8C55-418D-8E2D-185249B4370D}" destId="{575BDBEF-6878-425C-A3B1-EB3446F23EA8}" srcOrd="0" destOrd="0" presId="urn:microsoft.com/office/officeart/2005/8/layout/hierarchy2"/>
    <dgm:cxn modelId="{68A6A080-9087-4D06-B387-7EAD1B403BF2}" type="presOf" srcId="{880205E9-8C55-418D-8E2D-185249B4370D}" destId="{574336A0-5343-41FC-962C-1C6FC6D278B3}" srcOrd="1" destOrd="0" presId="urn:microsoft.com/office/officeart/2005/8/layout/hierarchy2"/>
    <dgm:cxn modelId="{6988ABBD-66F1-4480-9EAA-97E306BC01CD}" srcId="{24894687-7A5D-480B-A850-9EBA4BB1A1A8}" destId="{C5F23B1C-F366-4520-A6D1-510141030847}" srcOrd="2" destOrd="0" parTransId="{CB451DC0-1FEF-45A2-9E5C-70454E936AA8}" sibTransId="{32A91DD9-4348-46C5-8AD3-433D9637F936}"/>
    <dgm:cxn modelId="{8F2D63BF-B93C-4EAA-B6FC-E15001D39073}" type="presOf" srcId="{1E7CEE08-8BD6-4F18-A91D-DB66920DD5CF}" destId="{D0541B4C-6CA5-4750-B859-43ED69D40061}" srcOrd="1" destOrd="0" presId="urn:microsoft.com/office/officeart/2005/8/layout/hierarchy2"/>
    <dgm:cxn modelId="{42EA7E43-BA70-41B0-AA8B-0BEAAA871FA4}" type="presOf" srcId="{35A6E2D9-D57C-40FA-94CD-A875C142DF33}" destId="{4329CB10-5318-4A5B-AADC-E94769678272}" srcOrd="0" destOrd="0" presId="urn:microsoft.com/office/officeart/2005/8/layout/hierarchy2"/>
    <dgm:cxn modelId="{A5396570-2559-4081-B90E-381AC09D0F93}" srcId="{3360194F-76EC-422F-AE52-76E54C3B02F9}" destId="{5DFE5D7C-CEA5-423D-9443-C0A9D8E0B0FC}" srcOrd="2" destOrd="0" parTransId="{E8D33E68-CF79-425F-A3D2-F27B4D2194BC}" sibTransId="{2C75B405-96D1-4474-8345-59F7EF7CC724}"/>
    <dgm:cxn modelId="{69CF4FA3-1563-487C-B6EE-20FEA292211F}" type="presOf" srcId="{253D66EA-6E44-4A34-9C04-677F2F9C8294}" destId="{BAF58623-BE5D-48D0-A2CA-58F7119D013F}" srcOrd="0" destOrd="0" presId="urn:microsoft.com/office/officeart/2005/8/layout/hierarchy2"/>
    <dgm:cxn modelId="{ED32B4D9-FBAD-4D10-B9C8-F528BACE7D87}" type="presOf" srcId="{3721299E-AB62-4479-96CB-A680EF86613B}" destId="{68964777-B597-4BDE-9C1A-C0ED5AFF5D51}" srcOrd="1" destOrd="0" presId="urn:microsoft.com/office/officeart/2005/8/layout/hierarchy2"/>
    <dgm:cxn modelId="{89812741-A9E2-4215-A1F1-25973496A53A}" type="presOf" srcId="{E8D33E68-CF79-425F-A3D2-F27B4D2194BC}" destId="{71B324A2-70E7-4E53-A944-788A67A828AF}" srcOrd="0" destOrd="0" presId="urn:microsoft.com/office/officeart/2005/8/layout/hierarchy2"/>
    <dgm:cxn modelId="{0A16BFCB-2BD1-47B7-B6E0-F6B2329A6CED}" type="presOf" srcId="{18EA2E1E-7F7A-46BF-B7DE-DDD8041BF0D7}" destId="{709925A1-A31B-4AE2-8D80-3B9EF4AA818C}" srcOrd="0" destOrd="0" presId="urn:microsoft.com/office/officeart/2005/8/layout/hierarchy2"/>
    <dgm:cxn modelId="{3FDE1867-703B-431B-9E56-7C2191788F3E}" type="presOf" srcId="{5DFE5D7C-CEA5-423D-9443-C0A9D8E0B0FC}" destId="{97C92C00-3BC8-4524-BD7E-216143B6A6F0}" srcOrd="0" destOrd="0" presId="urn:microsoft.com/office/officeart/2005/8/layout/hierarchy2"/>
    <dgm:cxn modelId="{0BDD44DC-F092-4120-BF77-87854E8E5896}" type="presOf" srcId="{746E1F11-189B-4EBF-9267-74FBCF4487EF}" destId="{EB486DCB-3C61-413F-B234-64E07E09F8CA}" srcOrd="0" destOrd="0" presId="urn:microsoft.com/office/officeart/2005/8/layout/hierarchy2"/>
    <dgm:cxn modelId="{4D7D732F-29C7-42C1-A5E3-15FF3303A4A2}" type="presOf" srcId="{D6BB3859-CEF1-4604-809E-79E7212FAEA1}" destId="{487D93F3-DFDF-45B3-85E3-74B0E521F97F}" srcOrd="0" destOrd="0" presId="urn:microsoft.com/office/officeart/2005/8/layout/hierarchy2"/>
    <dgm:cxn modelId="{B47EFBD2-E0F7-42F9-9A80-40AD1710359F}" type="presParOf" srcId="{42270825-511C-4871-95AA-959946D53E2F}" destId="{20724DB0-0FB8-4E31-A8A9-0904D49E800C}" srcOrd="0" destOrd="0" presId="urn:microsoft.com/office/officeart/2005/8/layout/hierarchy2"/>
    <dgm:cxn modelId="{1AA97344-9BAD-48B2-AE4E-9F0126CCA2A7}" type="presParOf" srcId="{20724DB0-0FB8-4E31-A8A9-0904D49E800C}" destId="{34AD5304-0215-44AA-870F-9F06FF472A1F}" srcOrd="0" destOrd="0" presId="urn:microsoft.com/office/officeart/2005/8/layout/hierarchy2"/>
    <dgm:cxn modelId="{77D5AA78-EB41-402A-8CBB-9707F1A20E5F}" type="presParOf" srcId="{20724DB0-0FB8-4E31-A8A9-0904D49E800C}" destId="{01B1A082-657A-4F71-BA73-3176452B55F9}" srcOrd="1" destOrd="0" presId="urn:microsoft.com/office/officeart/2005/8/layout/hierarchy2"/>
    <dgm:cxn modelId="{5491C121-8C0F-426B-A299-F2EEEB990365}" type="presParOf" srcId="{01B1A082-657A-4F71-BA73-3176452B55F9}" destId="{BA9B5C52-B910-4CA6-90F2-2B39D6ED78A3}" srcOrd="0" destOrd="0" presId="urn:microsoft.com/office/officeart/2005/8/layout/hierarchy2"/>
    <dgm:cxn modelId="{4EE0F371-BC91-4666-8DCE-FA474B7EEB64}" type="presParOf" srcId="{BA9B5C52-B910-4CA6-90F2-2B39D6ED78A3}" destId="{68964777-B597-4BDE-9C1A-C0ED5AFF5D51}" srcOrd="0" destOrd="0" presId="urn:microsoft.com/office/officeart/2005/8/layout/hierarchy2"/>
    <dgm:cxn modelId="{011CF04E-57A3-4C8F-9FB0-0E0A99682D5D}" type="presParOf" srcId="{01B1A082-657A-4F71-BA73-3176452B55F9}" destId="{16AEED01-9171-4478-BB06-E215C0B54490}" srcOrd="1" destOrd="0" presId="urn:microsoft.com/office/officeart/2005/8/layout/hierarchy2"/>
    <dgm:cxn modelId="{F375CA38-D043-4E93-A70C-28C01EE26F93}" type="presParOf" srcId="{16AEED01-9171-4478-BB06-E215C0B54490}" destId="{BEDBB375-2AB4-4BCC-9D9E-43F87BC4F29D}" srcOrd="0" destOrd="0" presId="urn:microsoft.com/office/officeart/2005/8/layout/hierarchy2"/>
    <dgm:cxn modelId="{4BD421D6-8B55-4FA0-B59D-6DAD57C18293}" type="presParOf" srcId="{16AEED01-9171-4478-BB06-E215C0B54490}" destId="{7291D5BE-A066-4E22-A172-4CF857E391C2}" srcOrd="1" destOrd="0" presId="urn:microsoft.com/office/officeart/2005/8/layout/hierarchy2"/>
    <dgm:cxn modelId="{6FE6B008-6404-427B-AC25-17FC98B564AF}" type="presParOf" srcId="{7291D5BE-A066-4E22-A172-4CF857E391C2}" destId="{0CFA670B-E903-468A-A2EE-A7BE64B66E37}" srcOrd="0" destOrd="0" presId="urn:microsoft.com/office/officeart/2005/8/layout/hierarchy2"/>
    <dgm:cxn modelId="{15AE985A-1993-48A7-B265-1222341339B1}" type="presParOf" srcId="{0CFA670B-E903-468A-A2EE-A7BE64B66E37}" destId="{FAFBBF57-7DA4-42F0-AD4E-2D70F701919F}" srcOrd="0" destOrd="0" presId="urn:microsoft.com/office/officeart/2005/8/layout/hierarchy2"/>
    <dgm:cxn modelId="{DCFDF3D7-FC5E-48FF-AE52-468736DC4EBD}" type="presParOf" srcId="{7291D5BE-A066-4E22-A172-4CF857E391C2}" destId="{A1994BCB-368B-4042-B46F-1B2D2138FA99}" srcOrd="1" destOrd="0" presId="urn:microsoft.com/office/officeart/2005/8/layout/hierarchy2"/>
    <dgm:cxn modelId="{55C48E75-A558-4533-A192-501651C366CF}" type="presParOf" srcId="{A1994BCB-368B-4042-B46F-1B2D2138FA99}" destId="{CC4005FB-0E30-40E9-8582-7914D9E84B49}" srcOrd="0" destOrd="0" presId="urn:microsoft.com/office/officeart/2005/8/layout/hierarchy2"/>
    <dgm:cxn modelId="{A384173B-239C-4720-8748-721D8E6F822E}" type="presParOf" srcId="{A1994BCB-368B-4042-B46F-1B2D2138FA99}" destId="{09E574DD-4E67-4ABB-BFA4-B6347022DA7C}" srcOrd="1" destOrd="0" presId="urn:microsoft.com/office/officeart/2005/8/layout/hierarchy2"/>
    <dgm:cxn modelId="{87806FE1-D06D-43B6-862D-B92285FF7A06}" type="presParOf" srcId="{01B1A082-657A-4F71-BA73-3176452B55F9}" destId="{A6DD1239-A7CC-434E-8924-A7774A46E08B}" srcOrd="2" destOrd="0" presId="urn:microsoft.com/office/officeart/2005/8/layout/hierarchy2"/>
    <dgm:cxn modelId="{B7F55DC6-9052-49B8-B297-F27ADDBD9931}" type="presParOf" srcId="{A6DD1239-A7CC-434E-8924-A7774A46E08B}" destId="{48217A25-BFA5-43C1-A1C9-A93FF4DCF6A6}" srcOrd="0" destOrd="0" presId="urn:microsoft.com/office/officeart/2005/8/layout/hierarchy2"/>
    <dgm:cxn modelId="{194CB7F8-EC42-4D13-A9F6-2FB3BBBBB8B3}" type="presParOf" srcId="{01B1A082-657A-4F71-BA73-3176452B55F9}" destId="{9E6419EA-D3D4-4876-AA57-6EC2E96F8159}" srcOrd="3" destOrd="0" presId="urn:microsoft.com/office/officeart/2005/8/layout/hierarchy2"/>
    <dgm:cxn modelId="{EA0F8622-1314-4A1C-AD2E-AEEC050D36AF}" type="presParOf" srcId="{9E6419EA-D3D4-4876-AA57-6EC2E96F8159}" destId="{39D26B97-FDE4-4802-A0CE-E2A4903279EB}" srcOrd="0" destOrd="0" presId="urn:microsoft.com/office/officeart/2005/8/layout/hierarchy2"/>
    <dgm:cxn modelId="{8A8B2FBC-60BF-4B96-B9CE-5EDDDDE85CED}" type="presParOf" srcId="{9E6419EA-D3D4-4876-AA57-6EC2E96F8159}" destId="{20B5BFEC-FDAE-4DED-AFFE-6789F7D04628}" srcOrd="1" destOrd="0" presId="urn:microsoft.com/office/officeart/2005/8/layout/hierarchy2"/>
    <dgm:cxn modelId="{28A45344-E5C6-4361-9018-7B6F4E121615}" type="presParOf" srcId="{20B5BFEC-FDAE-4DED-AFFE-6789F7D04628}" destId="{50140E5E-5011-4965-B5AA-B9EA0A5AF50A}" srcOrd="0" destOrd="0" presId="urn:microsoft.com/office/officeart/2005/8/layout/hierarchy2"/>
    <dgm:cxn modelId="{EBFCBF74-B8AB-4687-829E-C55A20C7B94C}" type="presParOf" srcId="{50140E5E-5011-4965-B5AA-B9EA0A5AF50A}" destId="{B59BBD53-C4A2-468A-88B3-B07286A35EA6}" srcOrd="0" destOrd="0" presId="urn:microsoft.com/office/officeart/2005/8/layout/hierarchy2"/>
    <dgm:cxn modelId="{3E19DF80-3074-41D9-8927-EE68BA86A9A3}" type="presParOf" srcId="{20B5BFEC-FDAE-4DED-AFFE-6789F7D04628}" destId="{BD2DD2C0-12DA-454C-9DB0-0528FC952135}" srcOrd="1" destOrd="0" presId="urn:microsoft.com/office/officeart/2005/8/layout/hierarchy2"/>
    <dgm:cxn modelId="{D44111D2-7589-4A7A-B4D2-D29EFECA98CA}" type="presParOf" srcId="{BD2DD2C0-12DA-454C-9DB0-0528FC952135}" destId="{DF40DB83-41F8-4298-A3F0-C1C0D465F61D}" srcOrd="0" destOrd="0" presId="urn:microsoft.com/office/officeart/2005/8/layout/hierarchy2"/>
    <dgm:cxn modelId="{89616CEE-1F62-4EBA-8690-3825BCB187AD}" type="presParOf" srcId="{BD2DD2C0-12DA-454C-9DB0-0528FC952135}" destId="{64A13A84-3271-4C13-96BD-2FB99445F225}" srcOrd="1" destOrd="0" presId="urn:microsoft.com/office/officeart/2005/8/layout/hierarchy2"/>
    <dgm:cxn modelId="{9CC5D9CE-AEC3-42EF-A052-5CC275098E0B}" type="presParOf" srcId="{64A13A84-3271-4C13-96BD-2FB99445F225}" destId="{FD2CA993-A4EB-477E-8089-04D459136EB0}" srcOrd="0" destOrd="0" presId="urn:microsoft.com/office/officeart/2005/8/layout/hierarchy2"/>
    <dgm:cxn modelId="{E53AD882-448B-42DF-8A00-86387D55F1A0}" type="presParOf" srcId="{FD2CA993-A4EB-477E-8089-04D459136EB0}" destId="{4AC817E0-3233-43EA-9B9F-C473DACCE065}" srcOrd="0" destOrd="0" presId="urn:microsoft.com/office/officeart/2005/8/layout/hierarchy2"/>
    <dgm:cxn modelId="{907FE40D-DDC5-4057-96B0-3E08D2772E70}" type="presParOf" srcId="{64A13A84-3271-4C13-96BD-2FB99445F225}" destId="{686D16C7-DC4F-4F5A-A2DC-E2D0CAFF4DF4}" srcOrd="1" destOrd="0" presId="urn:microsoft.com/office/officeart/2005/8/layout/hierarchy2"/>
    <dgm:cxn modelId="{46E1A834-BC88-4257-8A37-301DB1D8EA59}" type="presParOf" srcId="{686D16C7-DC4F-4F5A-A2DC-E2D0CAFF4DF4}" destId="{A29AC2AA-68B3-476D-B39B-F04055423B42}" srcOrd="0" destOrd="0" presId="urn:microsoft.com/office/officeart/2005/8/layout/hierarchy2"/>
    <dgm:cxn modelId="{1051779C-E58D-4F9B-8FE0-5AC514470293}" type="presParOf" srcId="{686D16C7-DC4F-4F5A-A2DC-E2D0CAFF4DF4}" destId="{443CEAA7-4304-4BCF-98AB-4C223B9A0B8B}" srcOrd="1" destOrd="0" presId="urn:microsoft.com/office/officeart/2005/8/layout/hierarchy2"/>
    <dgm:cxn modelId="{14D558DF-BFBD-4589-B9E4-4FD87BC9AFBC}" type="presParOf" srcId="{443CEAA7-4304-4BCF-98AB-4C223B9A0B8B}" destId="{A5E5A94C-9DD7-4374-AC17-4A632DF74AFD}" srcOrd="0" destOrd="0" presId="urn:microsoft.com/office/officeart/2005/8/layout/hierarchy2"/>
    <dgm:cxn modelId="{E7877306-6E3A-4EF5-96EC-6F91038F8C5D}" type="presParOf" srcId="{A5E5A94C-9DD7-4374-AC17-4A632DF74AFD}" destId="{94C8449E-146F-4ECE-891A-09D122114F17}" srcOrd="0" destOrd="0" presId="urn:microsoft.com/office/officeart/2005/8/layout/hierarchy2"/>
    <dgm:cxn modelId="{F01E64DE-75CD-4E18-A76A-76C240712ECA}" type="presParOf" srcId="{443CEAA7-4304-4BCF-98AB-4C223B9A0B8B}" destId="{55F0A218-1896-48BC-AE8C-3FC9D041559C}" srcOrd="1" destOrd="0" presId="urn:microsoft.com/office/officeart/2005/8/layout/hierarchy2"/>
    <dgm:cxn modelId="{E51494B9-6A2B-410F-AA17-CDCEDA831385}" type="presParOf" srcId="{55F0A218-1896-48BC-AE8C-3FC9D041559C}" destId="{7D4D899A-583B-4C88-8552-64AC820F84C9}" srcOrd="0" destOrd="0" presId="urn:microsoft.com/office/officeart/2005/8/layout/hierarchy2"/>
    <dgm:cxn modelId="{EA60708A-CD7F-40FC-8F0F-6637880D4846}" type="presParOf" srcId="{55F0A218-1896-48BC-AE8C-3FC9D041559C}" destId="{0FFC954E-D35E-49CF-9D69-F00CCB983CED}" srcOrd="1" destOrd="0" presId="urn:microsoft.com/office/officeart/2005/8/layout/hierarchy2"/>
    <dgm:cxn modelId="{5B503B16-BD1C-4C6F-95E1-EB71AA8E20E1}" type="presParOf" srcId="{64A13A84-3271-4C13-96BD-2FB99445F225}" destId="{5F0D8CE6-EA2D-4B2F-A14C-782645FE6568}" srcOrd="2" destOrd="0" presId="urn:microsoft.com/office/officeart/2005/8/layout/hierarchy2"/>
    <dgm:cxn modelId="{AAFAC54E-E0BC-496F-B30D-D269A51F7308}" type="presParOf" srcId="{5F0D8CE6-EA2D-4B2F-A14C-782645FE6568}" destId="{4985387D-A74D-4FCE-B1D7-BE0A6208ACB9}" srcOrd="0" destOrd="0" presId="urn:microsoft.com/office/officeart/2005/8/layout/hierarchy2"/>
    <dgm:cxn modelId="{DE8AD81D-25D3-4B32-B28F-D2AA73952053}" type="presParOf" srcId="{64A13A84-3271-4C13-96BD-2FB99445F225}" destId="{3B59B78A-9A12-472F-854C-0127EA1CE13A}" srcOrd="3" destOrd="0" presId="urn:microsoft.com/office/officeart/2005/8/layout/hierarchy2"/>
    <dgm:cxn modelId="{3AB5A762-AC7D-4543-B7F4-9D697BAE9F67}" type="presParOf" srcId="{3B59B78A-9A12-472F-854C-0127EA1CE13A}" destId="{B00EA9FC-1034-406A-AE3A-DCBA56173090}" srcOrd="0" destOrd="0" presId="urn:microsoft.com/office/officeart/2005/8/layout/hierarchy2"/>
    <dgm:cxn modelId="{4C4ECA7C-8A2C-46AA-88FB-13194B4DE97E}" type="presParOf" srcId="{3B59B78A-9A12-472F-854C-0127EA1CE13A}" destId="{9E5A0551-ECF7-4AFB-83F8-EB8DE4FD168A}" srcOrd="1" destOrd="0" presId="urn:microsoft.com/office/officeart/2005/8/layout/hierarchy2"/>
    <dgm:cxn modelId="{E2DD15F3-CFB0-484B-8EE6-7FA2A08E5DC7}" type="presParOf" srcId="{9E5A0551-ECF7-4AFB-83F8-EB8DE4FD168A}" destId="{575BDBEF-6878-425C-A3B1-EB3446F23EA8}" srcOrd="0" destOrd="0" presId="urn:microsoft.com/office/officeart/2005/8/layout/hierarchy2"/>
    <dgm:cxn modelId="{8A1D30FC-9513-48C0-965A-6A6733EB58F0}" type="presParOf" srcId="{575BDBEF-6878-425C-A3B1-EB3446F23EA8}" destId="{574336A0-5343-41FC-962C-1C6FC6D278B3}" srcOrd="0" destOrd="0" presId="urn:microsoft.com/office/officeart/2005/8/layout/hierarchy2"/>
    <dgm:cxn modelId="{38F5370C-3E33-438A-A3D9-76FED78B92D1}" type="presParOf" srcId="{9E5A0551-ECF7-4AFB-83F8-EB8DE4FD168A}" destId="{D741CF89-20C6-443D-809F-E9BF2E26F1A5}" srcOrd="1" destOrd="0" presId="urn:microsoft.com/office/officeart/2005/8/layout/hierarchy2"/>
    <dgm:cxn modelId="{EE3DE536-8351-45DF-BC18-2DF1FE150FB5}" type="presParOf" srcId="{D741CF89-20C6-443D-809F-E9BF2E26F1A5}" destId="{90AEFFBF-E92C-4AF4-9A72-E383881BC4B5}" srcOrd="0" destOrd="0" presId="urn:microsoft.com/office/officeart/2005/8/layout/hierarchy2"/>
    <dgm:cxn modelId="{198C1245-234E-40AD-90BF-58E3997D3688}" type="presParOf" srcId="{D741CF89-20C6-443D-809F-E9BF2E26F1A5}" destId="{CF2FB2D5-60FA-40D7-9C80-D5613E605DA1}" srcOrd="1" destOrd="0" presId="urn:microsoft.com/office/officeart/2005/8/layout/hierarchy2"/>
    <dgm:cxn modelId="{30204D5F-9EAE-4E8E-9EEA-7D96C69927D4}" type="presParOf" srcId="{64A13A84-3271-4C13-96BD-2FB99445F225}" destId="{71B324A2-70E7-4E53-A944-788A67A828AF}" srcOrd="4" destOrd="0" presId="urn:microsoft.com/office/officeart/2005/8/layout/hierarchy2"/>
    <dgm:cxn modelId="{2F5B78B1-7D56-4999-9560-FA1279FAD349}" type="presParOf" srcId="{71B324A2-70E7-4E53-A944-788A67A828AF}" destId="{0BF7F016-44E1-49AF-9C31-780EB7BE9D7E}" srcOrd="0" destOrd="0" presId="urn:microsoft.com/office/officeart/2005/8/layout/hierarchy2"/>
    <dgm:cxn modelId="{47360C19-33D9-4C93-9D14-9541F1325D54}" type="presParOf" srcId="{64A13A84-3271-4C13-96BD-2FB99445F225}" destId="{44D06CB3-1525-4777-B0DF-340D4FFAAA59}" srcOrd="5" destOrd="0" presId="urn:microsoft.com/office/officeart/2005/8/layout/hierarchy2"/>
    <dgm:cxn modelId="{BB911A89-B5C0-4A6F-AEF7-DD1F80FFBD69}" type="presParOf" srcId="{44D06CB3-1525-4777-B0DF-340D4FFAAA59}" destId="{97C92C00-3BC8-4524-BD7E-216143B6A6F0}" srcOrd="0" destOrd="0" presId="urn:microsoft.com/office/officeart/2005/8/layout/hierarchy2"/>
    <dgm:cxn modelId="{E1B91ED8-C5F2-4616-A429-96BB1C1D794E}" type="presParOf" srcId="{44D06CB3-1525-4777-B0DF-340D4FFAAA59}" destId="{56A3545C-406C-4C7F-861A-CAA4365B3F0D}" srcOrd="1" destOrd="0" presId="urn:microsoft.com/office/officeart/2005/8/layout/hierarchy2"/>
    <dgm:cxn modelId="{44ED80B0-83B5-4BF7-BDDD-BB61406381D6}" type="presParOf" srcId="{56A3545C-406C-4C7F-861A-CAA4365B3F0D}" destId="{F5DEA777-938D-4A67-9A56-EB37A5F755CC}" srcOrd="0" destOrd="0" presId="urn:microsoft.com/office/officeart/2005/8/layout/hierarchy2"/>
    <dgm:cxn modelId="{E73FDE12-C604-4C56-B690-9A5E404EFEC5}" type="presParOf" srcId="{F5DEA777-938D-4A67-9A56-EB37A5F755CC}" destId="{E70C3A8E-1D41-4865-B296-A632DF19CB69}" srcOrd="0" destOrd="0" presId="urn:microsoft.com/office/officeart/2005/8/layout/hierarchy2"/>
    <dgm:cxn modelId="{20A6471E-A130-499D-A68C-A10725BA60AC}" type="presParOf" srcId="{56A3545C-406C-4C7F-861A-CAA4365B3F0D}" destId="{372E92EC-B11E-4FA7-B19E-2C8DD28E84D5}" srcOrd="1" destOrd="0" presId="urn:microsoft.com/office/officeart/2005/8/layout/hierarchy2"/>
    <dgm:cxn modelId="{7D921154-A919-428A-BA46-1AA4E424A77B}" type="presParOf" srcId="{372E92EC-B11E-4FA7-B19E-2C8DD28E84D5}" destId="{2BD4D618-3A73-41EB-B925-9F98101A573C}" srcOrd="0" destOrd="0" presId="urn:microsoft.com/office/officeart/2005/8/layout/hierarchy2"/>
    <dgm:cxn modelId="{927D8FB7-D91A-4BE6-89F8-CFCCC1EAF18F}" type="presParOf" srcId="{372E92EC-B11E-4FA7-B19E-2C8DD28E84D5}" destId="{28F78E21-A19D-4731-BC62-4391939DB402}" srcOrd="1" destOrd="0" presId="urn:microsoft.com/office/officeart/2005/8/layout/hierarchy2"/>
    <dgm:cxn modelId="{779EC390-1F96-4967-8B47-2AA16E051769}" type="presParOf" srcId="{01B1A082-657A-4F71-BA73-3176452B55F9}" destId="{3AAEF554-25B2-421E-8BE6-046036621C15}" srcOrd="4" destOrd="0" presId="urn:microsoft.com/office/officeart/2005/8/layout/hierarchy2"/>
    <dgm:cxn modelId="{B3FEC24A-7BEF-40C3-9DB3-0CDF67BE59D8}" type="presParOf" srcId="{3AAEF554-25B2-421E-8BE6-046036621C15}" destId="{D2BB80AB-4855-445C-BFC0-CADA1740BE78}" srcOrd="0" destOrd="0" presId="urn:microsoft.com/office/officeart/2005/8/layout/hierarchy2"/>
    <dgm:cxn modelId="{4797B37D-EA46-4998-8F69-0DA52EF3B548}" type="presParOf" srcId="{01B1A082-657A-4F71-BA73-3176452B55F9}" destId="{407CF0CF-2083-4462-B3EF-05D3092CB3EA}" srcOrd="5" destOrd="0" presId="urn:microsoft.com/office/officeart/2005/8/layout/hierarchy2"/>
    <dgm:cxn modelId="{DD42CE1A-8F3E-4549-8C09-904EE824C3CA}" type="presParOf" srcId="{407CF0CF-2083-4462-B3EF-05D3092CB3EA}" destId="{79B25A95-B5AD-43C9-AE96-CAE9BFB18573}" srcOrd="0" destOrd="0" presId="urn:microsoft.com/office/officeart/2005/8/layout/hierarchy2"/>
    <dgm:cxn modelId="{CD97D3ED-23AA-48F6-9ED1-CDB8CD12BE46}" type="presParOf" srcId="{407CF0CF-2083-4462-B3EF-05D3092CB3EA}" destId="{6B969B8A-9ACD-48CB-BEC2-275F5F9C1765}" srcOrd="1" destOrd="0" presId="urn:microsoft.com/office/officeart/2005/8/layout/hierarchy2"/>
    <dgm:cxn modelId="{F44E4FA5-7121-433D-9212-C886A7F591B6}" type="presParOf" srcId="{6B969B8A-9ACD-48CB-BEC2-275F5F9C1765}" destId="{39998251-B141-4144-BFBA-B922D878ED82}" srcOrd="0" destOrd="0" presId="urn:microsoft.com/office/officeart/2005/8/layout/hierarchy2"/>
    <dgm:cxn modelId="{79C0BC5D-5FA9-423E-9712-C7F4DFC4CBB7}" type="presParOf" srcId="{39998251-B141-4144-BFBA-B922D878ED82}" destId="{E2DE0E99-8244-400B-8864-5ABC647B83D1}" srcOrd="0" destOrd="0" presId="urn:microsoft.com/office/officeart/2005/8/layout/hierarchy2"/>
    <dgm:cxn modelId="{85D20295-144D-4E6B-8BA6-A4329FCB274F}" type="presParOf" srcId="{6B969B8A-9ACD-48CB-BEC2-275F5F9C1765}" destId="{B26BB369-E462-414F-ACE7-06322B77996A}" srcOrd="1" destOrd="0" presId="urn:microsoft.com/office/officeart/2005/8/layout/hierarchy2"/>
    <dgm:cxn modelId="{CA477161-C867-44DC-AC9E-76426DEF9909}" type="presParOf" srcId="{B26BB369-E462-414F-ACE7-06322B77996A}" destId="{F1DDDB79-FCA6-413F-9543-E921D72B23FD}" srcOrd="0" destOrd="0" presId="urn:microsoft.com/office/officeart/2005/8/layout/hierarchy2"/>
    <dgm:cxn modelId="{697324DB-5582-4969-AE40-1FFE273C2400}" type="presParOf" srcId="{B26BB369-E462-414F-ACE7-06322B77996A}" destId="{E31E97F2-0770-4A41-A627-6FAEC16CDB1D}" srcOrd="1" destOrd="0" presId="urn:microsoft.com/office/officeart/2005/8/layout/hierarchy2"/>
    <dgm:cxn modelId="{89D7B061-30C2-4EFE-91C2-CD4A68AF4F3D}" type="presParOf" srcId="{E31E97F2-0770-4A41-A627-6FAEC16CDB1D}" destId="{1295CFB3-C71B-45C9-AE9E-E658756D72EA}" srcOrd="0" destOrd="0" presId="urn:microsoft.com/office/officeart/2005/8/layout/hierarchy2"/>
    <dgm:cxn modelId="{9C11DE48-56B5-4448-B13B-78EA92740FA0}" type="presParOf" srcId="{1295CFB3-C71B-45C9-AE9E-E658756D72EA}" destId="{2D372277-AD76-4305-AD28-AFE1093FCCA2}" srcOrd="0" destOrd="0" presId="urn:microsoft.com/office/officeart/2005/8/layout/hierarchy2"/>
    <dgm:cxn modelId="{747BB50A-E6F8-4DBB-9549-A63069E8449A}" type="presParOf" srcId="{E31E97F2-0770-4A41-A627-6FAEC16CDB1D}" destId="{15A50019-B127-43A0-B743-C17338D6F7A9}" srcOrd="1" destOrd="0" presId="urn:microsoft.com/office/officeart/2005/8/layout/hierarchy2"/>
    <dgm:cxn modelId="{6D0C2633-5629-4CB1-9810-78A8729DC629}" type="presParOf" srcId="{15A50019-B127-43A0-B743-C17338D6F7A9}" destId="{BA2E9779-336D-44B7-8B76-63EF388C6330}" srcOrd="0" destOrd="0" presId="urn:microsoft.com/office/officeart/2005/8/layout/hierarchy2"/>
    <dgm:cxn modelId="{9245A86A-C1B6-443B-861C-A0644AAD588D}" type="presParOf" srcId="{15A50019-B127-43A0-B743-C17338D6F7A9}" destId="{C839D56F-B36C-40B2-B45F-3C0D6E704913}" srcOrd="1" destOrd="0" presId="urn:microsoft.com/office/officeart/2005/8/layout/hierarchy2"/>
    <dgm:cxn modelId="{4297D3BF-E6AF-4957-B0AB-234EC438D58F}" type="presParOf" srcId="{C839D56F-B36C-40B2-B45F-3C0D6E704913}" destId="{7A54B8F4-242B-4613-8284-774DF287B11B}" srcOrd="0" destOrd="0" presId="urn:microsoft.com/office/officeart/2005/8/layout/hierarchy2"/>
    <dgm:cxn modelId="{DDF72B91-D4C9-4CB6-BAA8-99D22A27CFB9}" type="presParOf" srcId="{7A54B8F4-242B-4613-8284-774DF287B11B}" destId="{77B24F44-6714-4C06-9D35-0EE95DB98426}" srcOrd="0" destOrd="0" presId="urn:microsoft.com/office/officeart/2005/8/layout/hierarchy2"/>
    <dgm:cxn modelId="{38763549-6B22-4874-B20D-4887E4DD4FBF}" type="presParOf" srcId="{C839D56F-B36C-40B2-B45F-3C0D6E704913}" destId="{476A8A0A-73DC-422D-8818-4693F0105EC6}" srcOrd="1" destOrd="0" presId="urn:microsoft.com/office/officeart/2005/8/layout/hierarchy2"/>
    <dgm:cxn modelId="{2F83810D-03AD-4C8B-9F48-AF30A5C6A063}" type="presParOf" srcId="{476A8A0A-73DC-422D-8818-4693F0105EC6}" destId="{AF67EF49-3F52-4B2F-A495-A1A3932DA08E}" srcOrd="0" destOrd="0" presId="urn:microsoft.com/office/officeart/2005/8/layout/hierarchy2"/>
    <dgm:cxn modelId="{C99E47E6-7E23-44D4-9866-DDCC3E6C9CFD}" type="presParOf" srcId="{476A8A0A-73DC-422D-8818-4693F0105EC6}" destId="{ADBB8348-F9C5-4CDE-986B-D3C6A3200C4F}" srcOrd="1" destOrd="0" presId="urn:microsoft.com/office/officeart/2005/8/layout/hierarchy2"/>
    <dgm:cxn modelId="{E53EB1AD-830E-4082-A10A-2A43DE052392}" type="presParOf" srcId="{E31E97F2-0770-4A41-A627-6FAEC16CDB1D}" destId="{4329CB10-5318-4A5B-AADC-E94769678272}" srcOrd="2" destOrd="0" presId="urn:microsoft.com/office/officeart/2005/8/layout/hierarchy2"/>
    <dgm:cxn modelId="{9C30FC56-EAB6-4C8A-A033-487C6F48AAC9}" type="presParOf" srcId="{4329CB10-5318-4A5B-AADC-E94769678272}" destId="{6580BB71-AAFA-4842-AA81-7935B36A7BDD}" srcOrd="0" destOrd="0" presId="urn:microsoft.com/office/officeart/2005/8/layout/hierarchy2"/>
    <dgm:cxn modelId="{0DBB2461-F515-4580-BA2E-F27912058023}" type="presParOf" srcId="{E31E97F2-0770-4A41-A627-6FAEC16CDB1D}" destId="{1EA31C88-DB61-441A-8277-8A30FA990E27}" srcOrd="3" destOrd="0" presId="urn:microsoft.com/office/officeart/2005/8/layout/hierarchy2"/>
    <dgm:cxn modelId="{70ED8E46-F4CE-407C-938D-4392B3A1D8E6}" type="presParOf" srcId="{1EA31C88-DB61-441A-8277-8A30FA990E27}" destId="{5DD3E9D8-8B78-4B42-ADF4-9EA622D9B912}" srcOrd="0" destOrd="0" presId="urn:microsoft.com/office/officeart/2005/8/layout/hierarchy2"/>
    <dgm:cxn modelId="{67257165-5D8D-4CC9-A968-896D5F11332E}" type="presParOf" srcId="{1EA31C88-DB61-441A-8277-8A30FA990E27}" destId="{5ED579D3-37CE-43D7-A459-EFE88A48885D}" srcOrd="1" destOrd="0" presId="urn:microsoft.com/office/officeart/2005/8/layout/hierarchy2"/>
    <dgm:cxn modelId="{11A76A1F-4FF0-480C-89B0-D14C4979C8B9}" type="presParOf" srcId="{5ED579D3-37CE-43D7-A459-EFE88A48885D}" destId="{2F159661-0771-4928-A7FE-2BE0CCF4B044}" srcOrd="0" destOrd="0" presId="urn:microsoft.com/office/officeart/2005/8/layout/hierarchy2"/>
    <dgm:cxn modelId="{592F2DD1-9D75-4F98-9B5C-EACAD37E2A6A}" type="presParOf" srcId="{2F159661-0771-4928-A7FE-2BE0CCF4B044}" destId="{D0541B4C-6CA5-4750-B859-43ED69D40061}" srcOrd="0" destOrd="0" presId="urn:microsoft.com/office/officeart/2005/8/layout/hierarchy2"/>
    <dgm:cxn modelId="{A397D705-2BA3-47DE-ADC1-196DD3DBFC20}" type="presParOf" srcId="{5ED579D3-37CE-43D7-A459-EFE88A48885D}" destId="{82656481-68EF-4E7C-9030-C2FCDBC3D8BF}" srcOrd="1" destOrd="0" presId="urn:microsoft.com/office/officeart/2005/8/layout/hierarchy2"/>
    <dgm:cxn modelId="{24D9FABA-C1FA-4448-BB17-1537765FBB9A}" type="presParOf" srcId="{82656481-68EF-4E7C-9030-C2FCDBC3D8BF}" destId="{709925A1-A31B-4AE2-8D80-3B9EF4AA818C}" srcOrd="0" destOrd="0" presId="urn:microsoft.com/office/officeart/2005/8/layout/hierarchy2"/>
    <dgm:cxn modelId="{29964A20-4947-480E-9BE8-5D85DB958A65}" type="presParOf" srcId="{82656481-68EF-4E7C-9030-C2FCDBC3D8BF}" destId="{014BE958-FEFE-4766-8BD7-61EE6C79F225}" srcOrd="1" destOrd="0" presId="urn:microsoft.com/office/officeart/2005/8/layout/hierarchy2"/>
    <dgm:cxn modelId="{3A83E983-09F5-4957-9E15-8AFA1E96742A}" type="presParOf" srcId="{E31E97F2-0770-4A41-A627-6FAEC16CDB1D}" destId="{746D63E2-E91E-4899-AA13-26513F95677F}" srcOrd="4" destOrd="0" presId="urn:microsoft.com/office/officeart/2005/8/layout/hierarchy2"/>
    <dgm:cxn modelId="{D8376272-C661-4FC7-AB5A-E4671662FE91}" type="presParOf" srcId="{746D63E2-E91E-4899-AA13-26513F95677F}" destId="{121B0AE2-DF85-4F5C-8A7C-D668CF7F006A}" srcOrd="0" destOrd="0" presId="urn:microsoft.com/office/officeart/2005/8/layout/hierarchy2"/>
    <dgm:cxn modelId="{DD017E62-CE2F-4F8F-8A5A-C856D9D2FBB2}" type="presParOf" srcId="{E31E97F2-0770-4A41-A627-6FAEC16CDB1D}" destId="{228BB2B0-6232-4037-B655-E6F3353DC931}" srcOrd="5" destOrd="0" presId="urn:microsoft.com/office/officeart/2005/8/layout/hierarchy2"/>
    <dgm:cxn modelId="{61EAE0A1-2D1D-4B9B-9FD3-F5F5E9C5CF85}" type="presParOf" srcId="{228BB2B0-6232-4037-B655-E6F3353DC931}" destId="{487D93F3-DFDF-45B3-85E3-74B0E521F97F}" srcOrd="0" destOrd="0" presId="urn:microsoft.com/office/officeart/2005/8/layout/hierarchy2"/>
    <dgm:cxn modelId="{688F893E-F609-4133-A01B-2461AEF9140F}" type="presParOf" srcId="{228BB2B0-6232-4037-B655-E6F3353DC931}" destId="{6CA4F7CF-E02F-4350-9A41-A91613FE2ECC}" srcOrd="1" destOrd="0" presId="urn:microsoft.com/office/officeart/2005/8/layout/hierarchy2"/>
    <dgm:cxn modelId="{EC661915-7E96-499F-A886-786D6A00891E}" type="presParOf" srcId="{6CA4F7CF-E02F-4350-9A41-A91613FE2ECC}" destId="{43728640-EF68-4D6A-8F47-CF59A30ECC01}" srcOrd="0" destOrd="0" presId="urn:microsoft.com/office/officeart/2005/8/layout/hierarchy2"/>
    <dgm:cxn modelId="{D21F9A1F-8F0D-4AEB-BDB2-FFB957741029}" type="presParOf" srcId="{43728640-EF68-4D6A-8F47-CF59A30ECC01}" destId="{C5BFFF05-4417-4CDA-82CA-9330DF77907A}" srcOrd="0" destOrd="0" presId="urn:microsoft.com/office/officeart/2005/8/layout/hierarchy2"/>
    <dgm:cxn modelId="{14D513C7-E311-4D0B-8DDD-B4C0A3881105}" type="presParOf" srcId="{6CA4F7CF-E02F-4350-9A41-A91613FE2ECC}" destId="{75776495-8E7D-4F00-AE27-680A385B30A4}" srcOrd="1" destOrd="0" presId="urn:microsoft.com/office/officeart/2005/8/layout/hierarchy2"/>
    <dgm:cxn modelId="{B29A3AC5-7601-403A-90E3-945B2B7F3251}" type="presParOf" srcId="{75776495-8E7D-4F00-AE27-680A385B30A4}" destId="{2A0E6A0D-4740-4DAD-8352-1BB1F8D3413D}" srcOrd="0" destOrd="0" presId="urn:microsoft.com/office/officeart/2005/8/layout/hierarchy2"/>
    <dgm:cxn modelId="{D7A706DE-6F32-484C-A40E-4C182312C0B9}" type="presParOf" srcId="{75776495-8E7D-4F00-AE27-680A385B30A4}" destId="{E393FB40-EA48-4164-9905-344D124CA9B2}" srcOrd="1" destOrd="0" presId="urn:microsoft.com/office/officeart/2005/8/layout/hierarchy2"/>
    <dgm:cxn modelId="{34412C59-96B8-442D-BB3F-F101C5CB76EE}" type="presParOf" srcId="{42270825-511C-4871-95AA-959946D53E2F}" destId="{50CBAAD9-7ACB-4A07-BF55-1CC1F9A766EF}" srcOrd="1" destOrd="0" presId="urn:microsoft.com/office/officeart/2005/8/layout/hierarchy2"/>
    <dgm:cxn modelId="{6512D8AE-F8C0-4BA7-9DAF-AB0670C390CC}" type="presParOf" srcId="{50CBAAD9-7ACB-4A07-BF55-1CC1F9A766EF}" destId="{BC2F9E1E-7AE4-40A4-943E-8DD0D090400D}" srcOrd="0" destOrd="0" presId="urn:microsoft.com/office/officeart/2005/8/layout/hierarchy2"/>
    <dgm:cxn modelId="{1543BC9D-4F90-44E8-A28A-F9CD5F356B5C}" type="presParOf" srcId="{50CBAAD9-7ACB-4A07-BF55-1CC1F9A766EF}" destId="{82E7FFB0-7E52-4C08-AF72-12426DE50491}" srcOrd="1" destOrd="0" presId="urn:microsoft.com/office/officeart/2005/8/layout/hierarchy2"/>
    <dgm:cxn modelId="{6D836A02-F0CC-41B7-A8CE-6751A0F6DF2E}" type="presParOf" srcId="{82E7FFB0-7E52-4C08-AF72-12426DE50491}" destId="{04A4EB68-ED90-47A1-B678-FB266F39E185}" srcOrd="0" destOrd="0" presId="urn:microsoft.com/office/officeart/2005/8/layout/hierarchy2"/>
    <dgm:cxn modelId="{9394141A-C170-45D6-89A6-30759375E9B6}" type="presParOf" srcId="{04A4EB68-ED90-47A1-B678-FB266F39E185}" destId="{8D192DA7-29AD-45BF-A430-3519FA80AA86}" srcOrd="0" destOrd="0" presId="urn:microsoft.com/office/officeart/2005/8/layout/hierarchy2"/>
    <dgm:cxn modelId="{541C1A55-751A-4C5F-B42C-F94B40E41779}" type="presParOf" srcId="{82E7FFB0-7E52-4C08-AF72-12426DE50491}" destId="{C85CA3EF-C3F4-4EF6-AA7F-41B0F411BFAC}" srcOrd="1" destOrd="0" presId="urn:microsoft.com/office/officeart/2005/8/layout/hierarchy2"/>
    <dgm:cxn modelId="{87498738-8702-417D-BCB2-CF8E81770D33}" type="presParOf" srcId="{C85CA3EF-C3F4-4EF6-AA7F-41B0F411BFAC}" destId="{287C4DF0-86CD-4D06-92F8-A64648CB7901}" srcOrd="0" destOrd="0" presId="urn:microsoft.com/office/officeart/2005/8/layout/hierarchy2"/>
    <dgm:cxn modelId="{2F1D46B7-9F8F-4CB1-9FED-E147ECEB6F37}" type="presParOf" srcId="{C85CA3EF-C3F4-4EF6-AA7F-41B0F411BFAC}" destId="{2AAB5165-3069-4EDD-A80E-7F89FC5F7E3C}" srcOrd="1" destOrd="0" presId="urn:microsoft.com/office/officeart/2005/8/layout/hierarchy2"/>
    <dgm:cxn modelId="{CC8FA39F-E14D-452B-AB6B-C8A06EC9C827}" type="presParOf" srcId="{2AAB5165-3069-4EDD-A80E-7F89FC5F7E3C}" destId="{E4840F67-3D2C-4157-8B18-716CE6E62BC3}" srcOrd="0" destOrd="0" presId="urn:microsoft.com/office/officeart/2005/8/layout/hierarchy2"/>
    <dgm:cxn modelId="{186D90BE-99A2-4322-B54C-898C4EF202B2}" type="presParOf" srcId="{E4840F67-3D2C-4157-8B18-716CE6E62BC3}" destId="{E4C50B08-4DFC-451D-88C2-A5D4F00A1BB0}" srcOrd="0" destOrd="0" presId="urn:microsoft.com/office/officeart/2005/8/layout/hierarchy2"/>
    <dgm:cxn modelId="{5CFD5185-E420-4A66-A18D-77803861832A}" type="presParOf" srcId="{2AAB5165-3069-4EDD-A80E-7F89FC5F7E3C}" destId="{CA679696-E35E-4541-B046-4864BED0964E}" srcOrd="1" destOrd="0" presId="urn:microsoft.com/office/officeart/2005/8/layout/hierarchy2"/>
    <dgm:cxn modelId="{26746E11-C57D-4244-B1A4-70775DE2F1D5}" type="presParOf" srcId="{CA679696-E35E-4541-B046-4864BED0964E}" destId="{BAF58623-BE5D-48D0-A2CA-58F7119D013F}" srcOrd="0" destOrd="0" presId="urn:microsoft.com/office/officeart/2005/8/layout/hierarchy2"/>
    <dgm:cxn modelId="{ACA67049-1B30-42EE-B67E-752450F9547E}" type="presParOf" srcId="{CA679696-E35E-4541-B046-4864BED0964E}" destId="{285B299A-ED39-4723-9A2A-E740F021A636}" srcOrd="1" destOrd="0" presId="urn:microsoft.com/office/officeart/2005/8/layout/hierarchy2"/>
    <dgm:cxn modelId="{4AB424D2-F11B-4D8B-8524-80245A5E58FD}" type="presParOf" srcId="{2AAB5165-3069-4EDD-A80E-7F89FC5F7E3C}" destId="{35E0B9DE-2CA1-4402-83FE-521EEE9F437D}" srcOrd="2" destOrd="0" presId="urn:microsoft.com/office/officeart/2005/8/layout/hierarchy2"/>
    <dgm:cxn modelId="{2AAB36F0-8EAB-4965-8845-438DD4CE5A26}" type="presParOf" srcId="{35E0B9DE-2CA1-4402-83FE-521EEE9F437D}" destId="{A4D0018D-611C-4101-AA17-F1024F5CE589}" srcOrd="0" destOrd="0" presId="urn:microsoft.com/office/officeart/2005/8/layout/hierarchy2"/>
    <dgm:cxn modelId="{5B29372D-2E95-4AE2-9912-AFAC294A1E23}" type="presParOf" srcId="{2AAB5165-3069-4EDD-A80E-7F89FC5F7E3C}" destId="{A2D684FD-7F94-4880-9FCD-6640800BB54B}" srcOrd="3" destOrd="0" presId="urn:microsoft.com/office/officeart/2005/8/layout/hierarchy2"/>
    <dgm:cxn modelId="{393E9052-C104-448B-BB81-89962BFA9AA0}" type="presParOf" srcId="{A2D684FD-7F94-4880-9FCD-6640800BB54B}" destId="{EB486DCB-3C61-413F-B234-64E07E09F8CA}" srcOrd="0" destOrd="0" presId="urn:microsoft.com/office/officeart/2005/8/layout/hierarchy2"/>
    <dgm:cxn modelId="{3B3C3595-C1CD-4E1B-B3E7-6051F549589D}" type="presParOf" srcId="{A2D684FD-7F94-4880-9FCD-6640800BB54B}" destId="{0DD06BEF-77F6-41A3-BBEC-AE88669CD9F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39717E-A1EA-4227-B343-0298FC4AB352}">
      <dsp:nvSpPr>
        <dsp:cNvPr id="0" name=""/>
        <dsp:cNvSpPr/>
      </dsp:nvSpPr>
      <dsp:spPr>
        <a:xfrm>
          <a:off x="6768140" y="380251"/>
          <a:ext cx="2161574" cy="97706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1000"/>
                <a:satMod val="255000"/>
              </a:schemeClr>
            </a:gs>
            <a:gs pos="55000">
              <a:schemeClr val="accent4">
                <a:tint val="12000"/>
                <a:satMod val="255000"/>
              </a:schemeClr>
            </a:gs>
            <a:gs pos="100000">
              <a:schemeClr val="accent4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اصول سه گانه ادیان آسمانی مهمترین پرسش های فراروی بشر را پاسخ می دهند</a:t>
          </a:r>
          <a:endParaRPr lang="fa-IR" sz="1600" kern="12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6796757" y="408868"/>
        <a:ext cx="2104340" cy="919835"/>
      </dsp:txXfrm>
    </dsp:sp>
    <dsp:sp modelId="{31900854-5E8E-4B9B-A742-7DC7D48D0654}">
      <dsp:nvSpPr>
        <dsp:cNvPr id="0" name=""/>
        <dsp:cNvSpPr/>
      </dsp:nvSpPr>
      <dsp:spPr>
        <a:xfrm rot="14110531">
          <a:off x="6190764" y="558285"/>
          <a:ext cx="735012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735012" y="8813"/>
              </a:lnTo>
            </a:path>
          </a:pathLst>
        </a:custGeom>
        <a:noFill/>
        <a:ln w="9525" cap="flat" cmpd="sng" algn="ctr">
          <a:solidFill>
            <a:schemeClr val="accent4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6539895" y="548723"/>
        <a:ext cx="36750" cy="36750"/>
      </dsp:txXfrm>
    </dsp:sp>
    <dsp:sp modelId="{570ECC3C-B0BD-4AB7-9D39-53C04E882F07}">
      <dsp:nvSpPr>
        <dsp:cNvPr id="0" name=""/>
        <dsp:cNvSpPr/>
      </dsp:nvSpPr>
      <dsp:spPr>
        <a:xfrm>
          <a:off x="5299051" y="3073"/>
          <a:ext cx="1049348" cy="52467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1000"/>
                <a:satMod val="255000"/>
              </a:schemeClr>
            </a:gs>
            <a:gs pos="55000">
              <a:schemeClr val="accent4">
                <a:tint val="12000"/>
                <a:satMod val="255000"/>
              </a:schemeClr>
            </a:gs>
            <a:gs pos="100000">
              <a:schemeClr val="accent4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توحید</a:t>
          </a:r>
          <a:endParaRPr lang="fa-IR" sz="1600" kern="12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5314418" y="18440"/>
        <a:ext cx="1018614" cy="493940"/>
      </dsp:txXfrm>
    </dsp:sp>
    <dsp:sp modelId="{E52B09E9-E98D-41B8-8B30-2101E4A0819D}">
      <dsp:nvSpPr>
        <dsp:cNvPr id="0" name=""/>
        <dsp:cNvSpPr/>
      </dsp:nvSpPr>
      <dsp:spPr>
        <a:xfrm rot="10800000">
          <a:off x="4879312" y="256597"/>
          <a:ext cx="419739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419739" y="8813"/>
              </a:lnTo>
            </a:path>
          </a:pathLst>
        </a:custGeom>
        <a:noFill/>
        <a:ln w="9525" cap="flat" cmpd="sng" algn="ctr">
          <a:solidFill>
            <a:schemeClr val="accent4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5078688" y="254917"/>
        <a:ext cx="20986" cy="20986"/>
      </dsp:txXfrm>
    </dsp:sp>
    <dsp:sp modelId="{4F559055-643F-4403-97F5-A2B974EA0D48}">
      <dsp:nvSpPr>
        <dsp:cNvPr id="0" name=""/>
        <dsp:cNvSpPr/>
      </dsp:nvSpPr>
      <dsp:spPr>
        <a:xfrm>
          <a:off x="785781" y="3073"/>
          <a:ext cx="4093530" cy="52467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1000"/>
                <a:satMod val="255000"/>
              </a:schemeClr>
            </a:gs>
            <a:gs pos="55000">
              <a:schemeClr val="accent4">
                <a:tint val="12000"/>
                <a:satMod val="255000"/>
              </a:schemeClr>
            </a:gs>
            <a:gs pos="100000">
              <a:schemeClr val="accent4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هستی و تدبیر جهان از کیست؟</a:t>
          </a:r>
          <a:endParaRPr lang="fa-IR" sz="1600" kern="12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801148" y="18440"/>
        <a:ext cx="4062796" cy="493940"/>
      </dsp:txXfrm>
    </dsp:sp>
    <dsp:sp modelId="{4C5157E7-9227-4D1C-B9B8-9173CDC5E48F}">
      <dsp:nvSpPr>
        <dsp:cNvPr id="0" name=""/>
        <dsp:cNvSpPr/>
      </dsp:nvSpPr>
      <dsp:spPr>
        <a:xfrm rot="10800000">
          <a:off x="6348400" y="859972"/>
          <a:ext cx="419739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419739" y="8813"/>
              </a:lnTo>
            </a:path>
          </a:pathLst>
        </a:custGeom>
        <a:noFill/>
        <a:ln w="9525" cap="flat" cmpd="sng" algn="ctr">
          <a:solidFill>
            <a:schemeClr val="accent4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6547776" y="858292"/>
        <a:ext cx="20986" cy="20986"/>
      </dsp:txXfrm>
    </dsp:sp>
    <dsp:sp modelId="{5A7AB713-7959-4940-84CC-C5AAC075D05B}">
      <dsp:nvSpPr>
        <dsp:cNvPr id="0" name=""/>
        <dsp:cNvSpPr/>
      </dsp:nvSpPr>
      <dsp:spPr>
        <a:xfrm>
          <a:off x="5299051" y="606449"/>
          <a:ext cx="1049348" cy="52467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1000"/>
                <a:satMod val="255000"/>
              </a:schemeClr>
            </a:gs>
            <a:gs pos="55000">
              <a:schemeClr val="accent4">
                <a:tint val="12000"/>
                <a:satMod val="255000"/>
              </a:schemeClr>
            </a:gs>
            <a:gs pos="100000">
              <a:schemeClr val="accent4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معاد</a:t>
          </a:r>
          <a:endParaRPr lang="fa-IR" sz="1600" kern="12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5314418" y="621816"/>
        <a:ext cx="1018614" cy="493940"/>
      </dsp:txXfrm>
    </dsp:sp>
    <dsp:sp modelId="{89E0F5AF-6959-475B-9562-D119B1A33829}">
      <dsp:nvSpPr>
        <dsp:cNvPr id="0" name=""/>
        <dsp:cNvSpPr/>
      </dsp:nvSpPr>
      <dsp:spPr>
        <a:xfrm rot="10800000">
          <a:off x="4879312" y="859972"/>
          <a:ext cx="419739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419739" y="8813"/>
              </a:lnTo>
            </a:path>
          </a:pathLst>
        </a:custGeom>
        <a:noFill/>
        <a:ln w="9525" cap="flat" cmpd="sng" algn="ctr">
          <a:solidFill>
            <a:schemeClr val="accent4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5078688" y="858292"/>
        <a:ext cx="20986" cy="20986"/>
      </dsp:txXfrm>
    </dsp:sp>
    <dsp:sp modelId="{1E331CD2-09D6-42A6-B8BF-DADE7D351C33}">
      <dsp:nvSpPr>
        <dsp:cNvPr id="0" name=""/>
        <dsp:cNvSpPr/>
      </dsp:nvSpPr>
      <dsp:spPr>
        <a:xfrm>
          <a:off x="785781" y="606449"/>
          <a:ext cx="4093530" cy="52467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1000"/>
                <a:satMod val="255000"/>
              </a:schemeClr>
            </a:gs>
            <a:gs pos="55000">
              <a:schemeClr val="accent4">
                <a:tint val="12000"/>
                <a:satMod val="255000"/>
              </a:schemeClr>
            </a:gs>
            <a:gs pos="100000">
              <a:schemeClr val="accent4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سرانجام انسان چه می شود؟</a:t>
          </a:r>
          <a:endParaRPr lang="fa-IR" sz="1600" kern="12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801148" y="621816"/>
        <a:ext cx="4062796" cy="493940"/>
      </dsp:txXfrm>
    </dsp:sp>
    <dsp:sp modelId="{BFD771B4-DF7F-46DA-A38B-239192CF6662}">
      <dsp:nvSpPr>
        <dsp:cNvPr id="0" name=""/>
        <dsp:cNvSpPr/>
      </dsp:nvSpPr>
      <dsp:spPr>
        <a:xfrm rot="7489469">
          <a:off x="6190764" y="1161660"/>
          <a:ext cx="735012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735012" y="8813"/>
              </a:lnTo>
            </a:path>
          </a:pathLst>
        </a:custGeom>
        <a:noFill/>
        <a:ln w="9525" cap="flat" cmpd="sng" algn="ctr">
          <a:solidFill>
            <a:schemeClr val="accent4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6539895" y="1152098"/>
        <a:ext cx="36750" cy="36750"/>
      </dsp:txXfrm>
    </dsp:sp>
    <dsp:sp modelId="{E460A37A-5B86-466D-B88C-74BD11BA085C}">
      <dsp:nvSpPr>
        <dsp:cNvPr id="0" name=""/>
        <dsp:cNvSpPr/>
      </dsp:nvSpPr>
      <dsp:spPr>
        <a:xfrm>
          <a:off x="5299051" y="1209824"/>
          <a:ext cx="1049348" cy="52467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1000"/>
                <a:satMod val="255000"/>
              </a:schemeClr>
            </a:gs>
            <a:gs pos="55000">
              <a:schemeClr val="accent4">
                <a:tint val="12000"/>
                <a:satMod val="255000"/>
              </a:schemeClr>
            </a:gs>
            <a:gs pos="100000">
              <a:schemeClr val="accent4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نبوت</a:t>
          </a:r>
          <a:endParaRPr lang="fa-IR" sz="1600" kern="12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5314418" y="1225191"/>
        <a:ext cx="1018614" cy="493940"/>
      </dsp:txXfrm>
    </dsp:sp>
    <dsp:sp modelId="{F71779BE-26B0-490B-AF99-F7E8F8D3527B}">
      <dsp:nvSpPr>
        <dsp:cNvPr id="0" name=""/>
        <dsp:cNvSpPr/>
      </dsp:nvSpPr>
      <dsp:spPr>
        <a:xfrm rot="10800000">
          <a:off x="4879312" y="1463348"/>
          <a:ext cx="419739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419739" y="8813"/>
              </a:lnTo>
            </a:path>
          </a:pathLst>
        </a:custGeom>
        <a:noFill/>
        <a:ln w="9525" cap="flat" cmpd="sng" algn="ctr">
          <a:solidFill>
            <a:schemeClr val="accent4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5078688" y="1461668"/>
        <a:ext cx="20986" cy="20986"/>
      </dsp:txXfrm>
    </dsp:sp>
    <dsp:sp modelId="{328AD3B9-B279-45D3-8414-1C86224CF142}">
      <dsp:nvSpPr>
        <dsp:cNvPr id="0" name=""/>
        <dsp:cNvSpPr/>
      </dsp:nvSpPr>
      <dsp:spPr>
        <a:xfrm>
          <a:off x="785781" y="1209824"/>
          <a:ext cx="4093530" cy="52467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1000"/>
                <a:satMod val="255000"/>
              </a:schemeClr>
            </a:gs>
            <a:gs pos="55000">
              <a:schemeClr val="accent4">
                <a:tint val="12000"/>
                <a:satMod val="255000"/>
              </a:schemeClr>
            </a:gs>
            <a:gs pos="100000">
              <a:schemeClr val="accent4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راه شناخت صحیح برای یافتن مسیر سعادت کدام است؟</a:t>
          </a:r>
          <a:endParaRPr lang="fa-IR" sz="1600" kern="12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801148" y="1225191"/>
        <a:ext cx="4062796" cy="493940"/>
      </dsp:txXfrm>
    </dsp:sp>
    <dsp:sp modelId="{709058D7-C24D-41C6-8478-91C72DBFC902}">
      <dsp:nvSpPr>
        <dsp:cNvPr id="0" name=""/>
        <dsp:cNvSpPr/>
      </dsp:nvSpPr>
      <dsp:spPr>
        <a:xfrm>
          <a:off x="7880365" y="3321639"/>
          <a:ext cx="1049348" cy="52467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1000"/>
                <a:satMod val="255000"/>
              </a:schemeClr>
            </a:gs>
            <a:gs pos="55000">
              <a:schemeClr val="accent4">
                <a:tint val="12000"/>
                <a:satMod val="255000"/>
              </a:schemeClr>
            </a:gs>
            <a:gs pos="100000">
              <a:schemeClr val="accent4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روش بحث در اصول دین</a:t>
          </a:r>
          <a:endParaRPr lang="fa-IR" sz="1600" kern="12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7895732" y="3337006"/>
        <a:ext cx="1018614" cy="493940"/>
      </dsp:txXfrm>
    </dsp:sp>
    <dsp:sp modelId="{C2C2EEEA-76E8-40B6-9B31-63B1BBF8B67E}">
      <dsp:nvSpPr>
        <dsp:cNvPr id="0" name=""/>
        <dsp:cNvSpPr/>
      </dsp:nvSpPr>
      <dsp:spPr>
        <a:xfrm rot="15049260">
          <a:off x="7031663" y="2971787"/>
          <a:ext cx="1277665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1277665" y="8813"/>
              </a:lnTo>
            </a:path>
          </a:pathLst>
        </a:custGeom>
        <a:noFill/>
        <a:ln w="9525" cap="flat" cmpd="sng" algn="ctr">
          <a:solidFill>
            <a:schemeClr val="accent4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7638554" y="2948659"/>
        <a:ext cx="63883" cy="63883"/>
      </dsp:txXfrm>
    </dsp:sp>
    <dsp:sp modelId="{4241F12D-BEDE-4675-93B7-1531293504CE}">
      <dsp:nvSpPr>
        <dsp:cNvPr id="0" name=""/>
        <dsp:cNvSpPr/>
      </dsp:nvSpPr>
      <dsp:spPr>
        <a:xfrm>
          <a:off x="6733249" y="2114888"/>
          <a:ext cx="727377" cy="52467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1000"/>
                <a:satMod val="255000"/>
              </a:schemeClr>
            </a:gs>
            <a:gs pos="55000">
              <a:schemeClr val="accent4">
                <a:tint val="12000"/>
                <a:satMod val="255000"/>
              </a:schemeClr>
            </a:gs>
            <a:gs pos="100000">
              <a:schemeClr val="accent4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توحید</a:t>
          </a:r>
          <a:endParaRPr lang="fa-IR" sz="1600" kern="12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6748616" y="2130255"/>
        <a:ext cx="696643" cy="493940"/>
      </dsp:txXfrm>
    </dsp:sp>
    <dsp:sp modelId="{B7F4BE18-75D8-4D27-9B1F-BD4709A65DD4}">
      <dsp:nvSpPr>
        <dsp:cNvPr id="0" name=""/>
        <dsp:cNvSpPr/>
      </dsp:nvSpPr>
      <dsp:spPr>
        <a:xfrm rot="12942401">
          <a:off x="6264924" y="2217567"/>
          <a:ext cx="516910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516910" y="8813"/>
              </a:lnTo>
            </a:path>
          </a:pathLst>
        </a:custGeom>
        <a:noFill/>
        <a:ln w="9525" cap="flat" cmpd="sng" algn="ctr">
          <a:solidFill>
            <a:schemeClr val="accent4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6510456" y="2213458"/>
        <a:ext cx="25845" cy="25845"/>
      </dsp:txXfrm>
    </dsp:sp>
    <dsp:sp modelId="{CEEE35C8-FE2D-4CC1-8C03-BC60417BF743}">
      <dsp:nvSpPr>
        <dsp:cNvPr id="0" name=""/>
        <dsp:cNvSpPr/>
      </dsp:nvSpPr>
      <dsp:spPr>
        <a:xfrm>
          <a:off x="5264160" y="1813200"/>
          <a:ext cx="1049348" cy="52467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1000"/>
                <a:satMod val="255000"/>
              </a:schemeClr>
            </a:gs>
            <a:gs pos="55000">
              <a:schemeClr val="accent4">
                <a:tint val="12000"/>
                <a:satMod val="255000"/>
              </a:schemeClr>
            </a:gs>
            <a:gs pos="100000">
              <a:schemeClr val="accent4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اصل توحید</a:t>
          </a:r>
          <a:endParaRPr lang="fa-IR" sz="1600" kern="12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5279527" y="1828567"/>
        <a:ext cx="1018614" cy="493940"/>
      </dsp:txXfrm>
    </dsp:sp>
    <dsp:sp modelId="{0C286BC1-AE42-45D2-B28D-E4FB298FFF0B}">
      <dsp:nvSpPr>
        <dsp:cNvPr id="0" name=""/>
        <dsp:cNvSpPr/>
      </dsp:nvSpPr>
      <dsp:spPr>
        <a:xfrm rot="10800000">
          <a:off x="4844421" y="2066724"/>
          <a:ext cx="419739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419739" y="8813"/>
              </a:lnTo>
            </a:path>
          </a:pathLst>
        </a:custGeom>
        <a:noFill/>
        <a:ln w="9525" cap="flat" cmpd="sng" algn="ctr">
          <a:solidFill>
            <a:schemeClr val="accent4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5043797" y="2065043"/>
        <a:ext cx="20986" cy="20986"/>
      </dsp:txXfrm>
    </dsp:sp>
    <dsp:sp modelId="{5C2A86FC-AE3D-4AF3-A9C2-D21C8870A749}">
      <dsp:nvSpPr>
        <dsp:cNvPr id="0" name=""/>
        <dsp:cNvSpPr/>
      </dsp:nvSpPr>
      <dsp:spPr>
        <a:xfrm>
          <a:off x="2080562" y="1813200"/>
          <a:ext cx="2763858" cy="52467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1000"/>
                <a:satMod val="255000"/>
              </a:schemeClr>
            </a:gs>
            <a:gs pos="55000">
              <a:schemeClr val="accent4">
                <a:tint val="12000"/>
                <a:satMod val="255000"/>
              </a:schemeClr>
            </a:gs>
            <a:gs pos="100000">
              <a:schemeClr val="accent4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به وسیله استدلال عقلی</a:t>
          </a:r>
          <a:endParaRPr lang="fa-IR" sz="1600" kern="12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2095929" y="1828567"/>
        <a:ext cx="2733124" cy="493940"/>
      </dsp:txXfrm>
    </dsp:sp>
    <dsp:sp modelId="{A47BB98E-2EFB-40CF-A568-6CF5E1CC9ABA}">
      <dsp:nvSpPr>
        <dsp:cNvPr id="0" name=""/>
        <dsp:cNvSpPr/>
      </dsp:nvSpPr>
      <dsp:spPr>
        <a:xfrm rot="8657599">
          <a:off x="6264924" y="2519255"/>
          <a:ext cx="516910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516910" y="8813"/>
              </a:lnTo>
            </a:path>
          </a:pathLst>
        </a:custGeom>
        <a:noFill/>
        <a:ln w="9525" cap="flat" cmpd="sng" algn="ctr">
          <a:solidFill>
            <a:schemeClr val="accent4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6510456" y="2515146"/>
        <a:ext cx="25845" cy="25845"/>
      </dsp:txXfrm>
    </dsp:sp>
    <dsp:sp modelId="{523CA2F8-7B53-4DCC-B267-E733358C3827}">
      <dsp:nvSpPr>
        <dsp:cNvPr id="0" name=""/>
        <dsp:cNvSpPr/>
      </dsp:nvSpPr>
      <dsp:spPr>
        <a:xfrm>
          <a:off x="5264160" y="2416575"/>
          <a:ext cx="1049348" cy="52467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1000"/>
                <a:satMod val="255000"/>
              </a:schemeClr>
            </a:gs>
            <a:gs pos="55000">
              <a:schemeClr val="accent4">
                <a:tint val="12000"/>
                <a:satMod val="255000"/>
              </a:schemeClr>
            </a:gs>
            <a:gs pos="100000">
              <a:schemeClr val="accent4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تفاصیل توحید</a:t>
          </a:r>
          <a:endParaRPr lang="fa-IR" sz="1600" kern="12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5279527" y="2431942"/>
        <a:ext cx="1018614" cy="493940"/>
      </dsp:txXfrm>
    </dsp:sp>
    <dsp:sp modelId="{7C20A71A-5D08-4725-8D5D-D6ABAB1C7A5A}">
      <dsp:nvSpPr>
        <dsp:cNvPr id="0" name=""/>
        <dsp:cNvSpPr/>
      </dsp:nvSpPr>
      <dsp:spPr>
        <a:xfrm rot="10800000">
          <a:off x="4844421" y="2670099"/>
          <a:ext cx="419739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419739" y="8813"/>
              </a:lnTo>
            </a:path>
          </a:pathLst>
        </a:custGeom>
        <a:noFill/>
        <a:ln w="9525" cap="flat" cmpd="sng" algn="ctr">
          <a:solidFill>
            <a:schemeClr val="accent4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5043797" y="2668419"/>
        <a:ext cx="20986" cy="20986"/>
      </dsp:txXfrm>
    </dsp:sp>
    <dsp:sp modelId="{A1C4827E-0B3E-41A3-A143-BEAEB608D71E}">
      <dsp:nvSpPr>
        <dsp:cNvPr id="0" name=""/>
        <dsp:cNvSpPr/>
      </dsp:nvSpPr>
      <dsp:spPr>
        <a:xfrm>
          <a:off x="2080562" y="2416575"/>
          <a:ext cx="2763858" cy="52467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1000"/>
                <a:satMod val="255000"/>
              </a:schemeClr>
            </a:gs>
            <a:gs pos="55000">
              <a:schemeClr val="accent4">
                <a:tint val="12000"/>
                <a:satMod val="255000"/>
              </a:schemeClr>
            </a:gs>
            <a:gs pos="100000">
              <a:schemeClr val="accent4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به وسله استدلال تعبدی نیز ممکن است</a:t>
          </a:r>
          <a:endParaRPr lang="fa-IR" sz="1600" kern="12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2095929" y="2431942"/>
        <a:ext cx="2733124" cy="493940"/>
      </dsp:txXfrm>
    </dsp:sp>
    <dsp:sp modelId="{C0864DB6-1F62-4CA4-AA55-D92D44CAE777}">
      <dsp:nvSpPr>
        <dsp:cNvPr id="0" name=""/>
        <dsp:cNvSpPr/>
      </dsp:nvSpPr>
      <dsp:spPr>
        <a:xfrm rot="10800000">
          <a:off x="7460626" y="3575162"/>
          <a:ext cx="419739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419739" y="8813"/>
              </a:lnTo>
            </a:path>
          </a:pathLst>
        </a:custGeom>
        <a:noFill/>
        <a:ln w="9525" cap="flat" cmpd="sng" algn="ctr">
          <a:solidFill>
            <a:schemeClr val="accent4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7660002" y="3573482"/>
        <a:ext cx="20986" cy="20986"/>
      </dsp:txXfrm>
    </dsp:sp>
    <dsp:sp modelId="{274D25FB-4DE4-42BF-ADF9-F294BE606349}">
      <dsp:nvSpPr>
        <dsp:cNvPr id="0" name=""/>
        <dsp:cNvSpPr/>
      </dsp:nvSpPr>
      <dsp:spPr>
        <a:xfrm>
          <a:off x="6733249" y="3321639"/>
          <a:ext cx="727377" cy="52467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1000"/>
                <a:satMod val="255000"/>
              </a:schemeClr>
            </a:gs>
            <a:gs pos="55000">
              <a:schemeClr val="accent4">
                <a:tint val="12000"/>
                <a:satMod val="255000"/>
              </a:schemeClr>
            </a:gs>
            <a:gs pos="100000">
              <a:schemeClr val="accent4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نبوت </a:t>
          </a:r>
          <a:endParaRPr lang="fa-IR" sz="1600" kern="12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6748616" y="3337006"/>
        <a:ext cx="696643" cy="493940"/>
      </dsp:txXfrm>
    </dsp:sp>
    <dsp:sp modelId="{38B9F312-B281-4B25-B822-58BF080D88F6}">
      <dsp:nvSpPr>
        <dsp:cNvPr id="0" name=""/>
        <dsp:cNvSpPr/>
      </dsp:nvSpPr>
      <dsp:spPr>
        <a:xfrm rot="12942401">
          <a:off x="6264924" y="3424319"/>
          <a:ext cx="516910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516910" y="8813"/>
              </a:lnTo>
            </a:path>
          </a:pathLst>
        </a:custGeom>
        <a:noFill/>
        <a:ln w="9525" cap="flat" cmpd="sng" algn="ctr">
          <a:solidFill>
            <a:schemeClr val="accent4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6510456" y="3420209"/>
        <a:ext cx="25845" cy="25845"/>
      </dsp:txXfrm>
    </dsp:sp>
    <dsp:sp modelId="{227ECC61-DBF4-4169-921D-D1FE21B1B062}">
      <dsp:nvSpPr>
        <dsp:cNvPr id="0" name=""/>
        <dsp:cNvSpPr/>
      </dsp:nvSpPr>
      <dsp:spPr>
        <a:xfrm>
          <a:off x="5264160" y="3019951"/>
          <a:ext cx="1049348" cy="52467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1000"/>
                <a:satMod val="255000"/>
              </a:schemeClr>
            </a:gs>
            <a:gs pos="55000">
              <a:schemeClr val="accent4">
                <a:tint val="12000"/>
                <a:satMod val="255000"/>
              </a:schemeClr>
            </a:gs>
            <a:gs pos="100000">
              <a:schemeClr val="accent4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اصل نبوت</a:t>
          </a:r>
          <a:endParaRPr lang="fa-IR" sz="1600" kern="12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5279527" y="3035318"/>
        <a:ext cx="1018614" cy="493940"/>
      </dsp:txXfrm>
    </dsp:sp>
    <dsp:sp modelId="{6FF7EC98-1695-41EF-AD3D-4E3C8CF91538}">
      <dsp:nvSpPr>
        <dsp:cNvPr id="0" name=""/>
        <dsp:cNvSpPr/>
      </dsp:nvSpPr>
      <dsp:spPr>
        <a:xfrm rot="10800000">
          <a:off x="4844421" y="3273475"/>
          <a:ext cx="419739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419739" y="8813"/>
              </a:lnTo>
            </a:path>
          </a:pathLst>
        </a:custGeom>
        <a:noFill/>
        <a:ln w="9525" cap="flat" cmpd="sng" algn="ctr">
          <a:solidFill>
            <a:schemeClr val="accent4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5043797" y="3271795"/>
        <a:ext cx="20986" cy="20986"/>
      </dsp:txXfrm>
    </dsp:sp>
    <dsp:sp modelId="{F7094326-70E1-4793-8E36-5DD51833F417}">
      <dsp:nvSpPr>
        <dsp:cNvPr id="0" name=""/>
        <dsp:cNvSpPr/>
      </dsp:nvSpPr>
      <dsp:spPr>
        <a:xfrm>
          <a:off x="2080562" y="3019951"/>
          <a:ext cx="2763858" cy="52467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1000"/>
                <a:satMod val="255000"/>
              </a:schemeClr>
            </a:gs>
            <a:gs pos="55000">
              <a:schemeClr val="accent4">
                <a:tint val="12000"/>
                <a:satMod val="255000"/>
              </a:schemeClr>
            </a:gs>
            <a:gs pos="100000">
              <a:schemeClr val="accent4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به وسیله استدلال عقلی</a:t>
          </a:r>
          <a:endParaRPr lang="fa-IR" sz="1600" kern="12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2095929" y="3035318"/>
        <a:ext cx="2733124" cy="493940"/>
      </dsp:txXfrm>
    </dsp:sp>
    <dsp:sp modelId="{A7B5F0CE-3820-4265-AAFE-A0BDACE31E88}">
      <dsp:nvSpPr>
        <dsp:cNvPr id="0" name=""/>
        <dsp:cNvSpPr/>
      </dsp:nvSpPr>
      <dsp:spPr>
        <a:xfrm rot="10800000">
          <a:off x="1660823" y="3273475"/>
          <a:ext cx="419739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419739" y="8813"/>
              </a:lnTo>
            </a:path>
          </a:pathLst>
        </a:custGeom>
        <a:noFill/>
        <a:ln w="9525" cap="flat" cmpd="sng" algn="ctr">
          <a:solidFill>
            <a:schemeClr val="accent4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1860199" y="3271795"/>
        <a:ext cx="20986" cy="20986"/>
      </dsp:txXfrm>
    </dsp:sp>
    <dsp:sp modelId="{64790F34-AEB2-497A-A1BA-5481DB2990F3}">
      <dsp:nvSpPr>
        <dsp:cNvPr id="0" name=""/>
        <dsp:cNvSpPr/>
      </dsp:nvSpPr>
      <dsp:spPr>
        <a:xfrm>
          <a:off x="214285" y="2778362"/>
          <a:ext cx="1446537" cy="10078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1000"/>
                <a:satMod val="255000"/>
              </a:schemeClr>
            </a:gs>
            <a:gs pos="55000">
              <a:schemeClr val="accent4">
                <a:tint val="12000"/>
                <a:satMod val="255000"/>
              </a:schemeClr>
            </a:gs>
            <a:gs pos="100000">
              <a:schemeClr val="accent4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زیرا استناد به سخنان نبی متوقف بر اثبات نبوت است</a:t>
          </a:r>
          <a:endParaRPr lang="fa-IR" sz="1600" kern="12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243804" y="2807881"/>
        <a:ext cx="1387499" cy="948814"/>
      </dsp:txXfrm>
    </dsp:sp>
    <dsp:sp modelId="{1ABA79D3-5794-4EBF-9821-422D7F5558D7}">
      <dsp:nvSpPr>
        <dsp:cNvPr id="0" name=""/>
        <dsp:cNvSpPr/>
      </dsp:nvSpPr>
      <dsp:spPr>
        <a:xfrm rot="8657599">
          <a:off x="6264924" y="3726006"/>
          <a:ext cx="516910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516910" y="8813"/>
              </a:lnTo>
            </a:path>
          </a:pathLst>
        </a:custGeom>
        <a:noFill/>
        <a:ln w="9525" cap="flat" cmpd="sng" algn="ctr">
          <a:solidFill>
            <a:schemeClr val="accent4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6510456" y="3721897"/>
        <a:ext cx="25845" cy="25845"/>
      </dsp:txXfrm>
    </dsp:sp>
    <dsp:sp modelId="{AE78F484-5122-4F9E-B20E-AF6FA8A6837B}">
      <dsp:nvSpPr>
        <dsp:cNvPr id="0" name=""/>
        <dsp:cNvSpPr/>
      </dsp:nvSpPr>
      <dsp:spPr>
        <a:xfrm>
          <a:off x="5264160" y="3623326"/>
          <a:ext cx="1049348" cy="52467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1000"/>
                <a:satMod val="255000"/>
              </a:schemeClr>
            </a:gs>
            <a:gs pos="55000">
              <a:schemeClr val="accent4">
                <a:tint val="12000"/>
                <a:satMod val="255000"/>
              </a:schemeClr>
            </a:gs>
            <a:gs pos="100000">
              <a:schemeClr val="accent4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تفاصیل نبوت</a:t>
          </a:r>
          <a:endParaRPr lang="fa-IR" sz="1600" kern="12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5279527" y="3638693"/>
        <a:ext cx="1018614" cy="493940"/>
      </dsp:txXfrm>
    </dsp:sp>
    <dsp:sp modelId="{BF17CC48-1013-4A06-B00C-E4A68E8EC1DE}">
      <dsp:nvSpPr>
        <dsp:cNvPr id="0" name=""/>
        <dsp:cNvSpPr/>
      </dsp:nvSpPr>
      <dsp:spPr>
        <a:xfrm rot="10800000">
          <a:off x="4844421" y="3876850"/>
          <a:ext cx="419739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419739" y="8813"/>
              </a:lnTo>
            </a:path>
          </a:pathLst>
        </a:custGeom>
        <a:noFill/>
        <a:ln w="9525" cap="flat" cmpd="sng" algn="ctr">
          <a:solidFill>
            <a:schemeClr val="accent4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5043797" y="3875170"/>
        <a:ext cx="20986" cy="20986"/>
      </dsp:txXfrm>
    </dsp:sp>
    <dsp:sp modelId="{DF1F23F8-DB92-4F27-8FBE-BADF65B554D7}">
      <dsp:nvSpPr>
        <dsp:cNvPr id="0" name=""/>
        <dsp:cNvSpPr/>
      </dsp:nvSpPr>
      <dsp:spPr>
        <a:xfrm>
          <a:off x="2080562" y="3623326"/>
          <a:ext cx="2763858" cy="52467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1000"/>
                <a:satMod val="255000"/>
              </a:schemeClr>
            </a:gs>
            <a:gs pos="55000">
              <a:schemeClr val="accent4">
                <a:tint val="12000"/>
                <a:satMod val="255000"/>
              </a:schemeClr>
            </a:gs>
            <a:gs pos="100000">
              <a:schemeClr val="accent4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به وسیله استدلال تعبدی</a:t>
          </a:r>
          <a:endParaRPr lang="fa-IR" sz="1600" kern="12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2095929" y="3638693"/>
        <a:ext cx="2733124" cy="493940"/>
      </dsp:txXfrm>
    </dsp:sp>
    <dsp:sp modelId="{72CB4013-6F8C-4591-A7F3-2323228EF83F}">
      <dsp:nvSpPr>
        <dsp:cNvPr id="0" name=""/>
        <dsp:cNvSpPr/>
      </dsp:nvSpPr>
      <dsp:spPr>
        <a:xfrm rot="6550740">
          <a:off x="7031663" y="4178538"/>
          <a:ext cx="1277665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1277665" y="8813"/>
              </a:lnTo>
            </a:path>
          </a:pathLst>
        </a:custGeom>
        <a:noFill/>
        <a:ln w="9525" cap="flat" cmpd="sng" algn="ctr">
          <a:solidFill>
            <a:schemeClr val="accent4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7638554" y="4155410"/>
        <a:ext cx="63883" cy="63883"/>
      </dsp:txXfrm>
    </dsp:sp>
    <dsp:sp modelId="{6E2E95E9-9258-40A1-B47C-D444056FF604}">
      <dsp:nvSpPr>
        <dsp:cNvPr id="0" name=""/>
        <dsp:cNvSpPr/>
      </dsp:nvSpPr>
      <dsp:spPr>
        <a:xfrm>
          <a:off x="6733249" y="4528390"/>
          <a:ext cx="727377" cy="52467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1000"/>
                <a:satMod val="255000"/>
              </a:schemeClr>
            </a:gs>
            <a:gs pos="55000">
              <a:schemeClr val="accent4">
                <a:tint val="12000"/>
                <a:satMod val="255000"/>
              </a:schemeClr>
            </a:gs>
            <a:gs pos="100000">
              <a:schemeClr val="accent4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معاد</a:t>
          </a:r>
          <a:endParaRPr lang="fa-IR" sz="1600" kern="12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6748616" y="4543757"/>
        <a:ext cx="696643" cy="493940"/>
      </dsp:txXfrm>
    </dsp:sp>
    <dsp:sp modelId="{33A25F34-068B-4183-8689-6F57C02B9E43}">
      <dsp:nvSpPr>
        <dsp:cNvPr id="0" name=""/>
        <dsp:cNvSpPr/>
      </dsp:nvSpPr>
      <dsp:spPr>
        <a:xfrm rot="12942401">
          <a:off x="6264924" y="4631070"/>
          <a:ext cx="516910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516910" y="8813"/>
              </a:lnTo>
            </a:path>
          </a:pathLst>
        </a:custGeom>
        <a:noFill/>
        <a:ln w="9525" cap="flat" cmpd="sng" algn="ctr">
          <a:solidFill>
            <a:schemeClr val="accent4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6510456" y="4626960"/>
        <a:ext cx="25845" cy="25845"/>
      </dsp:txXfrm>
    </dsp:sp>
    <dsp:sp modelId="{8D41FF6D-3760-4E2D-98C2-CCFAF74A39DF}">
      <dsp:nvSpPr>
        <dsp:cNvPr id="0" name=""/>
        <dsp:cNvSpPr/>
      </dsp:nvSpPr>
      <dsp:spPr>
        <a:xfrm>
          <a:off x="5264160" y="4226702"/>
          <a:ext cx="1049348" cy="52467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1000"/>
                <a:satMod val="255000"/>
              </a:schemeClr>
            </a:gs>
            <a:gs pos="55000">
              <a:schemeClr val="accent4">
                <a:tint val="12000"/>
                <a:satMod val="255000"/>
              </a:schemeClr>
            </a:gs>
            <a:gs pos="100000">
              <a:schemeClr val="accent4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اصل معاد</a:t>
          </a:r>
          <a:endParaRPr lang="fa-IR" sz="1600" kern="12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5279527" y="4242069"/>
        <a:ext cx="1018614" cy="493940"/>
      </dsp:txXfrm>
    </dsp:sp>
    <dsp:sp modelId="{2949438C-DA38-4C74-8B95-23A7A4AB8F59}">
      <dsp:nvSpPr>
        <dsp:cNvPr id="0" name=""/>
        <dsp:cNvSpPr/>
      </dsp:nvSpPr>
      <dsp:spPr>
        <a:xfrm rot="10800000">
          <a:off x="4844421" y="4480226"/>
          <a:ext cx="419739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419739" y="8813"/>
              </a:lnTo>
            </a:path>
          </a:pathLst>
        </a:custGeom>
        <a:noFill/>
        <a:ln w="9525" cap="flat" cmpd="sng" algn="ctr">
          <a:solidFill>
            <a:schemeClr val="accent4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5043797" y="4478546"/>
        <a:ext cx="20986" cy="20986"/>
      </dsp:txXfrm>
    </dsp:sp>
    <dsp:sp modelId="{069666DF-C449-48F6-A660-6F28157C3865}">
      <dsp:nvSpPr>
        <dsp:cNvPr id="0" name=""/>
        <dsp:cNvSpPr/>
      </dsp:nvSpPr>
      <dsp:spPr>
        <a:xfrm>
          <a:off x="2080562" y="4226702"/>
          <a:ext cx="2763858" cy="52467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1000"/>
                <a:satMod val="255000"/>
              </a:schemeClr>
            </a:gs>
            <a:gs pos="55000">
              <a:schemeClr val="accent4">
                <a:tint val="12000"/>
                <a:satMod val="255000"/>
              </a:schemeClr>
            </a:gs>
            <a:gs pos="100000">
              <a:schemeClr val="accent4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به وسیله استدلال عقلی و تعبدی</a:t>
          </a:r>
          <a:endParaRPr lang="fa-IR" sz="1600" kern="12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2095929" y="4242069"/>
        <a:ext cx="2733124" cy="493940"/>
      </dsp:txXfrm>
    </dsp:sp>
    <dsp:sp modelId="{5A098D21-9ABC-4514-B818-441B4A492EBC}">
      <dsp:nvSpPr>
        <dsp:cNvPr id="0" name=""/>
        <dsp:cNvSpPr/>
      </dsp:nvSpPr>
      <dsp:spPr>
        <a:xfrm rot="8657599">
          <a:off x="6264924" y="4932757"/>
          <a:ext cx="516910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516910" y="8813"/>
              </a:lnTo>
            </a:path>
          </a:pathLst>
        </a:custGeom>
        <a:noFill/>
        <a:ln w="9525" cap="flat" cmpd="sng" algn="ctr">
          <a:solidFill>
            <a:schemeClr val="accent4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6510456" y="4928648"/>
        <a:ext cx="25845" cy="25845"/>
      </dsp:txXfrm>
    </dsp:sp>
    <dsp:sp modelId="{F6828D7D-AFD0-411F-B0E3-AF01BD97FE8B}">
      <dsp:nvSpPr>
        <dsp:cNvPr id="0" name=""/>
        <dsp:cNvSpPr/>
      </dsp:nvSpPr>
      <dsp:spPr>
        <a:xfrm>
          <a:off x="5264160" y="4830078"/>
          <a:ext cx="1049348" cy="52467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1000"/>
                <a:satMod val="255000"/>
              </a:schemeClr>
            </a:gs>
            <a:gs pos="55000">
              <a:schemeClr val="accent4">
                <a:tint val="12000"/>
                <a:satMod val="255000"/>
              </a:schemeClr>
            </a:gs>
            <a:gs pos="100000">
              <a:schemeClr val="accent4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تفاصیل آن</a:t>
          </a:r>
          <a:endParaRPr lang="fa-IR" sz="1600" kern="12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5279527" y="4845445"/>
        <a:ext cx="1018614" cy="493940"/>
      </dsp:txXfrm>
    </dsp:sp>
    <dsp:sp modelId="{CEDE7EF4-F840-437D-8233-8D53E58CF3EE}">
      <dsp:nvSpPr>
        <dsp:cNvPr id="0" name=""/>
        <dsp:cNvSpPr/>
      </dsp:nvSpPr>
      <dsp:spPr>
        <a:xfrm rot="10800000">
          <a:off x="4844421" y="5083601"/>
          <a:ext cx="419739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419739" y="8813"/>
              </a:lnTo>
            </a:path>
          </a:pathLst>
        </a:custGeom>
        <a:noFill/>
        <a:ln w="9525" cap="flat" cmpd="sng" algn="ctr">
          <a:solidFill>
            <a:schemeClr val="accent4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5043797" y="5081921"/>
        <a:ext cx="20986" cy="20986"/>
      </dsp:txXfrm>
    </dsp:sp>
    <dsp:sp modelId="{3E87243D-0516-4C9B-84C0-A9AB1EFFBF2E}">
      <dsp:nvSpPr>
        <dsp:cNvPr id="0" name=""/>
        <dsp:cNvSpPr/>
      </dsp:nvSpPr>
      <dsp:spPr>
        <a:xfrm>
          <a:off x="2080562" y="4830078"/>
          <a:ext cx="2763858" cy="52467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1000"/>
                <a:satMod val="255000"/>
              </a:schemeClr>
            </a:gs>
            <a:gs pos="55000">
              <a:schemeClr val="accent4">
                <a:tint val="12000"/>
                <a:satMod val="255000"/>
              </a:schemeClr>
            </a:gs>
            <a:gs pos="100000">
              <a:schemeClr val="accent4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به وسیله استدلال تعبدی</a:t>
          </a:r>
          <a:endParaRPr lang="fa-IR" sz="1600" kern="12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2095929" y="4845445"/>
        <a:ext cx="2733124" cy="4939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F85AE7-2815-4DF1-855C-2606B7A4284A}">
      <dsp:nvSpPr>
        <dsp:cNvPr id="0" name=""/>
        <dsp:cNvSpPr/>
      </dsp:nvSpPr>
      <dsp:spPr>
        <a:xfrm>
          <a:off x="8314075" y="1462267"/>
          <a:ext cx="825198" cy="109853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1000"/>
                <a:satMod val="255000"/>
              </a:schemeClr>
            </a:gs>
            <a:gs pos="55000">
              <a:schemeClr val="accent3">
                <a:tint val="12000"/>
                <a:satMod val="255000"/>
              </a:schemeClr>
            </a:gs>
            <a:gs pos="100000">
              <a:schemeClr val="accent3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3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عبارت است از</a:t>
          </a:r>
          <a:endParaRPr lang="fa-IR" sz="1600" kern="12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8338244" y="1486436"/>
        <a:ext cx="776860" cy="1050198"/>
      </dsp:txXfrm>
    </dsp:sp>
    <dsp:sp modelId="{CC2496C7-C94D-41C4-9D06-3BCBF25AA1B1}">
      <dsp:nvSpPr>
        <dsp:cNvPr id="0" name=""/>
        <dsp:cNvSpPr/>
      </dsp:nvSpPr>
      <dsp:spPr>
        <a:xfrm rot="14110531">
          <a:off x="7105195" y="1361174"/>
          <a:ext cx="1538931" cy="37404"/>
        </a:xfrm>
        <a:custGeom>
          <a:avLst/>
          <a:gdLst/>
          <a:ahLst/>
          <a:cxnLst/>
          <a:rect l="0" t="0" r="0" b="0"/>
          <a:pathLst>
            <a:path>
              <a:moveTo>
                <a:pt x="0" y="18702"/>
              </a:moveTo>
              <a:lnTo>
                <a:pt x="1538931" y="18702"/>
              </a:lnTo>
            </a:path>
          </a:pathLst>
        </a:custGeom>
        <a:noFill/>
        <a:ln w="9525" cap="flat" cmpd="sng" algn="ctr">
          <a:solidFill>
            <a:schemeClr val="accent3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7836187" y="1341404"/>
        <a:ext cx="76946" cy="76946"/>
      </dsp:txXfrm>
    </dsp:sp>
    <dsp:sp modelId="{2772BF81-4E43-47B1-A0A8-FEA1E3B51CDA}">
      <dsp:nvSpPr>
        <dsp:cNvPr id="0" name=""/>
        <dsp:cNvSpPr/>
      </dsp:nvSpPr>
      <dsp:spPr>
        <a:xfrm>
          <a:off x="5238174" y="198951"/>
          <a:ext cx="2197072" cy="109853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1000"/>
                <a:satMod val="255000"/>
              </a:schemeClr>
            </a:gs>
            <a:gs pos="55000">
              <a:schemeClr val="accent3">
                <a:tint val="12000"/>
                <a:satMod val="255000"/>
              </a:schemeClr>
            </a:gs>
            <a:gs pos="100000">
              <a:schemeClr val="accent3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3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اثبات ضرورت بعثت انبیا</a:t>
          </a:r>
          <a:endParaRPr lang="fa-IR" sz="1600" kern="12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5270349" y="231126"/>
        <a:ext cx="2132722" cy="1034186"/>
      </dsp:txXfrm>
    </dsp:sp>
    <dsp:sp modelId="{F2479BA5-3DB6-49BA-9489-9D40944E7C25}">
      <dsp:nvSpPr>
        <dsp:cNvPr id="0" name=""/>
        <dsp:cNvSpPr/>
      </dsp:nvSpPr>
      <dsp:spPr>
        <a:xfrm rot="10800000">
          <a:off x="7435246" y="1992833"/>
          <a:ext cx="878828" cy="37404"/>
        </a:xfrm>
        <a:custGeom>
          <a:avLst/>
          <a:gdLst/>
          <a:ahLst/>
          <a:cxnLst/>
          <a:rect l="0" t="0" r="0" b="0"/>
          <a:pathLst>
            <a:path>
              <a:moveTo>
                <a:pt x="0" y="18702"/>
              </a:moveTo>
              <a:lnTo>
                <a:pt x="878828" y="18702"/>
              </a:lnTo>
            </a:path>
          </a:pathLst>
        </a:custGeom>
        <a:noFill/>
        <a:ln w="9525" cap="flat" cmpd="sng" algn="ctr">
          <a:solidFill>
            <a:schemeClr val="accent3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7852690" y="1989564"/>
        <a:ext cx="43941" cy="43941"/>
      </dsp:txXfrm>
    </dsp:sp>
    <dsp:sp modelId="{FD4BF063-8F3A-4725-B243-CB096C71FF09}">
      <dsp:nvSpPr>
        <dsp:cNvPr id="0" name=""/>
        <dsp:cNvSpPr/>
      </dsp:nvSpPr>
      <dsp:spPr>
        <a:xfrm>
          <a:off x="5238174" y="1462267"/>
          <a:ext cx="2197072" cy="109853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1000"/>
                <a:satMod val="255000"/>
              </a:schemeClr>
            </a:gs>
            <a:gs pos="55000">
              <a:schemeClr val="accent3">
                <a:tint val="12000"/>
                <a:satMod val="255000"/>
              </a:schemeClr>
            </a:gs>
            <a:gs pos="100000">
              <a:schemeClr val="accent3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3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اثبات ضرورت مصونیت وحی از خطای عمدی و سهوی</a:t>
          </a:r>
          <a:endParaRPr lang="fa-IR" sz="1600" kern="12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5270349" y="1494442"/>
        <a:ext cx="2132722" cy="1034186"/>
      </dsp:txXfrm>
    </dsp:sp>
    <dsp:sp modelId="{86BA3BEA-B4EF-4359-A359-5B9480E47782}">
      <dsp:nvSpPr>
        <dsp:cNvPr id="0" name=""/>
        <dsp:cNvSpPr/>
      </dsp:nvSpPr>
      <dsp:spPr>
        <a:xfrm rot="10800000">
          <a:off x="4359345" y="1992833"/>
          <a:ext cx="878828" cy="37404"/>
        </a:xfrm>
        <a:custGeom>
          <a:avLst/>
          <a:gdLst/>
          <a:ahLst/>
          <a:cxnLst/>
          <a:rect l="0" t="0" r="0" b="0"/>
          <a:pathLst>
            <a:path>
              <a:moveTo>
                <a:pt x="0" y="18702"/>
              </a:moveTo>
              <a:lnTo>
                <a:pt x="878828" y="18702"/>
              </a:lnTo>
            </a:path>
          </a:pathLst>
        </a:custGeom>
        <a:noFill/>
        <a:ln w="9525" cap="flat" cmpd="sng" algn="ctr">
          <a:solidFill>
            <a:schemeClr val="accent3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4776789" y="1989564"/>
        <a:ext cx="43941" cy="43941"/>
      </dsp:txXfrm>
    </dsp:sp>
    <dsp:sp modelId="{AA4B9EAD-61D4-4E9A-9835-5DC8EB33C73C}">
      <dsp:nvSpPr>
        <dsp:cNvPr id="0" name=""/>
        <dsp:cNvSpPr/>
      </dsp:nvSpPr>
      <dsp:spPr>
        <a:xfrm>
          <a:off x="2162273" y="1462267"/>
          <a:ext cx="2197072" cy="109853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1000"/>
                <a:satMod val="255000"/>
              </a:schemeClr>
            </a:gs>
            <a:gs pos="55000">
              <a:schemeClr val="accent3">
                <a:tint val="12000"/>
                <a:satMod val="255000"/>
              </a:schemeClr>
            </a:gs>
            <a:gs pos="100000">
              <a:schemeClr val="accent3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3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مستلزم اثبات عصمت انبیاء در دو جهت</a:t>
          </a:r>
          <a:endParaRPr lang="fa-IR" sz="1600" kern="12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2194448" y="1494442"/>
        <a:ext cx="2132722" cy="1034186"/>
      </dsp:txXfrm>
    </dsp:sp>
    <dsp:sp modelId="{D07C2EAD-BC86-4A12-8FEB-C1C2C54E5E35}">
      <dsp:nvSpPr>
        <dsp:cNvPr id="0" name=""/>
        <dsp:cNvSpPr/>
      </dsp:nvSpPr>
      <dsp:spPr>
        <a:xfrm rot="12942401">
          <a:off x="1181717" y="1677004"/>
          <a:ext cx="1082281" cy="37404"/>
        </a:xfrm>
        <a:custGeom>
          <a:avLst/>
          <a:gdLst/>
          <a:ahLst/>
          <a:cxnLst/>
          <a:rect l="0" t="0" r="0" b="0"/>
          <a:pathLst>
            <a:path>
              <a:moveTo>
                <a:pt x="0" y="18702"/>
              </a:moveTo>
              <a:lnTo>
                <a:pt x="1082281" y="18702"/>
              </a:lnTo>
            </a:path>
          </a:pathLst>
        </a:custGeom>
        <a:noFill/>
        <a:ln w="9525" cap="flat" cmpd="sng" algn="ctr">
          <a:solidFill>
            <a:schemeClr val="accent3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1695801" y="1668649"/>
        <a:ext cx="54114" cy="54114"/>
      </dsp:txXfrm>
    </dsp:sp>
    <dsp:sp modelId="{58D42502-3604-4BD1-B59E-B23ED20F7635}">
      <dsp:nvSpPr>
        <dsp:cNvPr id="0" name=""/>
        <dsp:cNvSpPr/>
      </dsp:nvSpPr>
      <dsp:spPr>
        <a:xfrm>
          <a:off x="4726" y="830609"/>
          <a:ext cx="1278718" cy="109853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1000"/>
                <a:satMod val="255000"/>
              </a:schemeClr>
            </a:gs>
            <a:gs pos="55000">
              <a:schemeClr val="accent3">
                <a:tint val="12000"/>
                <a:satMod val="255000"/>
              </a:schemeClr>
            </a:gs>
            <a:gs pos="100000">
              <a:schemeClr val="accent3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3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در تلقی وحی</a:t>
          </a:r>
          <a:endParaRPr lang="fa-IR" sz="1600" kern="12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36901" y="862784"/>
        <a:ext cx="1214368" cy="1034186"/>
      </dsp:txXfrm>
    </dsp:sp>
    <dsp:sp modelId="{1F201B43-E24B-4603-A9F4-728C130659DA}">
      <dsp:nvSpPr>
        <dsp:cNvPr id="0" name=""/>
        <dsp:cNvSpPr/>
      </dsp:nvSpPr>
      <dsp:spPr>
        <a:xfrm rot="8657599">
          <a:off x="1181717" y="2308662"/>
          <a:ext cx="1082281" cy="37404"/>
        </a:xfrm>
        <a:custGeom>
          <a:avLst/>
          <a:gdLst/>
          <a:ahLst/>
          <a:cxnLst/>
          <a:rect l="0" t="0" r="0" b="0"/>
          <a:pathLst>
            <a:path>
              <a:moveTo>
                <a:pt x="0" y="18702"/>
              </a:moveTo>
              <a:lnTo>
                <a:pt x="1082281" y="18702"/>
              </a:lnTo>
            </a:path>
          </a:pathLst>
        </a:custGeom>
        <a:noFill/>
        <a:ln w="9525" cap="flat" cmpd="sng" algn="ctr">
          <a:solidFill>
            <a:schemeClr val="accent3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1695801" y="2300307"/>
        <a:ext cx="54114" cy="54114"/>
      </dsp:txXfrm>
    </dsp:sp>
    <dsp:sp modelId="{C25351D3-5DB0-4D63-81A4-9A27F616084F}">
      <dsp:nvSpPr>
        <dsp:cNvPr id="0" name=""/>
        <dsp:cNvSpPr/>
      </dsp:nvSpPr>
      <dsp:spPr>
        <a:xfrm>
          <a:off x="4726" y="2093925"/>
          <a:ext cx="1278718" cy="109853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1000"/>
                <a:satMod val="255000"/>
              </a:schemeClr>
            </a:gs>
            <a:gs pos="55000">
              <a:schemeClr val="accent3">
                <a:tint val="12000"/>
                <a:satMod val="255000"/>
              </a:schemeClr>
            </a:gs>
            <a:gs pos="100000">
              <a:schemeClr val="accent3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3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در ابلاغ وحی</a:t>
          </a:r>
          <a:endParaRPr lang="fa-IR" sz="1600" kern="12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36901" y="2126100"/>
        <a:ext cx="1214368" cy="1034186"/>
      </dsp:txXfrm>
    </dsp:sp>
    <dsp:sp modelId="{9904CF58-58D8-4F44-9676-72CB8CEA3D95}">
      <dsp:nvSpPr>
        <dsp:cNvPr id="0" name=""/>
        <dsp:cNvSpPr/>
      </dsp:nvSpPr>
      <dsp:spPr>
        <a:xfrm rot="7489469">
          <a:off x="7105195" y="2624491"/>
          <a:ext cx="1538931" cy="37404"/>
        </a:xfrm>
        <a:custGeom>
          <a:avLst/>
          <a:gdLst/>
          <a:ahLst/>
          <a:cxnLst/>
          <a:rect l="0" t="0" r="0" b="0"/>
          <a:pathLst>
            <a:path>
              <a:moveTo>
                <a:pt x="0" y="18702"/>
              </a:moveTo>
              <a:lnTo>
                <a:pt x="1538931" y="18702"/>
              </a:lnTo>
            </a:path>
          </a:pathLst>
        </a:custGeom>
        <a:noFill/>
        <a:ln w="9525" cap="flat" cmpd="sng" algn="ctr">
          <a:solidFill>
            <a:schemeClr val="accent3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7836187" y="2604720"/>
        <a:ext cx="76946" cy="76946"/>
      </dsp:txXfrm>
    </dsp:sp>
    <dsp:sp modelId="{280EE6A9-7C2D-4BB6-A88E-45BDA78867DD}">
      <dsp:nvSpPr>
        <dsp:cNvPr id="0" name=""/>
        <dsp:cNvSpPr/>
      </dsp:nvSpPr>
      <dsp:spPr>
        <a:xfrm>
          <a:off x="5238174" y="2725584"/>
          <a:ext cx="2197072" cy="109853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1000"/>
                <a:satMod val="255000"/>
              </a:schemeClr>
            </a:gs>
            <a:gs pos="55000">
              <a:schemeClr val="accent3">
                <a:tint val="12000"/>
                <a:satMod val="255000"/>
              </a:schemeClr>
            </a:gs>
            <a:gs pos="100000">
              <a:schemeClr val="accent3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3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اثبات وجود راهی برای اثبات نبوت پیامبران برای دیگران</a:t>
          </a:r>
          <a:endParaRPr lang="fa-IR" sz="1600" kern="12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5270349" y="2757759"/>
        <a:ext cx="2132722" cy="1034186"/>
      </dsp:txXfrm>
    </dsp:sp>
    <dsp:sp modelId="{1D129915-34CB-4891-9F58-AE71B9B00B63}">
      <dsp:nvSpPr>
        <dsp:cNvPr id="0" name=""/>
        <dsp:cNvSpPr/>
      </dsp:nvSpPr>
      <dsp:spPr>
        <a:xfrm>
          <a:off x="8202596" y="3988900"/>
          <a:ext cx="936677" cy="109853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1000"/>
                <a:satMod val="255000"/>
              </a:schemeClr>
            </a:gs>
            <a:gs pos="55000">
              <a:schemeClr val="accent3">
                <a:tint val="12000"/>
                <a:satMod val="255000"/>
              </a:schemeClr>
            </a:gs>
            <a:gs pos="100000">
              <a:schemeClr val="accent3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3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نکته</a:t>
          </a:r>
          <a:endParaRPr lang="fa-IR" sz="1600" kern="12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8230030" y="4016334"/>
        <a:ext cx="881809" cy="1043668"/>
      </dsp:txXfrm>
    </dsp:sp>
    <dsp:sp modelId="{C95CC36C-E649-408E-B90C-A431C9B5AE0E}">
      <dsp:nvSpPr>
        <dsp:cNvPr id="0" name=""/>
        <dsp:cNvSpPr/>
      </dsp:nvSpPr>
      <dsp:spPr>
        <a:xfrm rot="10800000">
          <a:off x="7323767" y="4519466"/>
          <a:ext cx="878828" cy="37404"/>
        </a:xfrm>
        <a:custGeom>
          <a:avLst/>
          <a:gdLst/>
          <a:ahLst/>
          <a:cxnLst/>
          <a:rect l="0" t="0" r="0" b="0"/>
          <a:pathLst>
            <a:path>
              <a:moveTo>
                <a:pt x="0" y="18702"/>
              </a:moveTo>
              <a:lnTo>
                <a:pt x="878828" y="18702"/>
              </a:lnTo>
            </a:path>
          </a:pathLst>
        </a:custGeom>
        <a:noFill/>
        <a:ln w="9525" cap="flat" cmpd="sng" algn="ctr">
          <a:solidFill>
            <a:schemeClr val="accent3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7741210" y="4516198"/>
        <a:ext cx="43941" cy="43941"/>
      </dsp:txXfrm>
    </dsp:sp>
    <dsp:sp modelId="{CD7461D2-A922-452F-8E83-E5AC72D0D4C7}">
      <dsp:nvSpPr>
        <dsp:cNvPr id="0" name=""/>
        <dsp:cNvSpPr/>
      </dsp:nvSpPr>
      <dsp:spPr>
        <a:xfrm>
          <a:off x="874041" y="3988900"/>
          <a:ext cx="6449725" cy="109853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1000"/>
                <a:satMod val="255000"/>
              </a:schemeClr>
            </a:gs>
            <a:gs pos="55000">
              <a:schemeClr val="accent3">
                <a:tint val="12000"/>
                <a:satMod val="255000"/>
              </a:schemeClr>
            </a:gs>
            <a:gs pos="100000">
              <a:schemeClr val="accent3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3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>
                  <a:lumMod val="95000"/>
                  <a:lumOff val="5000"/>
                </a:schemeClr>
              </a:solidFill>
              <a:cs typeface="B Koodak" pitchFamily="2" charset="-78"/>
            </a:rPr>
            <a:t>پس از اثبات این مسائل اصلی مسائل دیگری مانند تعداد انبیاء، خاتم انبیاء، جانشین نبی خاتم و ... باقی می ماند که در آنها لازم است از استدلالهای تعبدی بهره ببریم</a:t>
          </a:r>
          <a:endParaRPr lang="fa-IR" sz="1600" kern="1200" dirty="0">
            <a:solidFill>
              <a:schemeClr val="tx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906216" y="4021075"/>
        <a:ext cx="6385375" cy="10341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BCD34B-BC0C-4AB2-BAEF-B0B6598F030D}">
      <dsp:nvSpPr>
        <dsp:cNvPr id="0" name=""/>
        <dsp:cNvSpPr/>
      </dsp:nvSpPr>
      <dsp:spPr>
        <a:xfrm>
          <a:off x="7628366" y="1479363"/>
          <a:ext cx="872718" cy="641101"/>
        </a:xfrm>
        <a:prstGeom prst="roundRect">
          <a:avLst>
            <a:gd name="adj" fmla="val 10000"/>
          </a:avLst>
        </a:prstGeom>
        <a:solidFill>
          <a:srgbClr val="003300"/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در خصوص علم کلام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7647143" y="1498140"/>
        <a:ext cx="835164" cy="603547"/>
      </dsp:txXfrm>
    </dsp:sp>
    <dsp:sp modelId="{F7349BC9-CC4A-4752-BF63-5FC917479BD0}">
      <dsp:nvSpPr>
        <dsp:cNvPr id="0" name=""/>
        <dsp:cNvSpPr/>
      </dsp:nvSpPr>
      <dsp:spPr>
        <a:xfrm rot="15049260">
          <a:off x="6591333" y="1051276"/>
          <a:ext cx="1561184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1561184" y="11370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7332896" y="1023617"/>
        <a:ext cx="78059" cy="78059"/>
      </dsp:txXfrm>
    </dsp:sp>
    <dsp:sp modelId="{D5A4E66A-B1C9-4D8E-8A74-AC2B7737DB3A}">
      <dsp:nvSpPr>
        <dsp:cNvPr id="0" name=""/>
        <dsp:cNvSpPr/>
      </dsp:nvSpPr>
      <dsp:spPr>
        <a:xfrm>
          <a:off x="5833281" y="4829"/>
          <a:ext cx="1282203" cy="641101"/>
        </a:xfrm>
        <a:prstGeom prst="roundRect">
          <a:avLst>
            <a:gd name="adj" fmla="val 10000"/>
          </a:avLst>
        </a:prstGeom>
        <a:solidFill>
          <a:srgbClr val="003300"/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تعریف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5852058" y="23606"/>
        <a:ext cx="1244649" cy="603547"/>
      </dsp:txXfrm>
    </dsp:sp>
    <dsp:sp modelId="{73389C7A-7B7B-47AB-9D19-C9214D2D6A6B}">
      <dsp:nvSpPr>
        <dsp:cNvPr id="0" name=""/>
        <dsp:cNvSpPr/>
      </dsp:nvSpPr>
      <dsp:spPr>
        <a:xfrm rot="10800000">
          <a:off x="5320400" y="314009"/>
          <a:ext cx="512881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512881" y="11370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5564019" y="312558"/>
        <a:ext cx="25644" cy="25644"/>
      </dsp:txXfrm>
    </dsp:sp>
    <dsp:sp modelId="{D70D4777-21D8-436E-B166-16246987231C}">
      <dsp:nvSpPr>
        <dsp:cNvPr id="0" name=""/>
        <dsp:cNvSpPr/>
      </dsp:nvSpPr>
      <dsp:spPr>
        <a:xfrm>
          <a:off x="1533887" y="4829"/>
          <a:ext cx="3786513" cy="641101"/>
        </a:xfrm>
        <a:prstGeom prst="roundRect">
          <a:avLst>
            <a:gd name="adj" fmla="val 10000"/>
          </a:avLst>
        </a:prstGeom>
        <a:solidFill>
          <a:srgbClr val="003300"/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کلام دانشی است که به </a:t>
          </a:r>
          <a:r>
            <a:rPr lang="fa-IR" sz="1600" u="sng" kern="1200" dirty="0" smtClean="0">
              <a:solidFill>
                <a:schemeClr val="bg1"/>
              </a:solidFill>
              <a:cs typeface="B Koodak" pitchFamily="2" charset="-78"/>
            </a:rPr>
            <a:t>استنباط، توضیح، تنظیم، اثبات و دفاع </a:t>
          </a: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عقاید اسلامی با روش های مختلف می پردازد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1552664" y="23606"/>
        <a:ext cx="3748959" cy="603547"/>
      </dsp:txXfrm>
    </dsp:sp>
    <dsp:sp modelId="{CC855394-15E5-42B7-A1E9-9BA4F324DAEA}">
      <dsp:nvSpPr>
        <dsp:cNvPr id="0" name=""/>
        <dsp:cNvSpPr/>
      </dsp:nvSpPr>
      <dsp:spPr>
        <a:xfrm rot="14110531">
          <a:off x="6922868" y="1419909"/>
          <a:ext cx="898114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898114" y="11370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7349473" y="1408827"/>
        <a:ext cx="44905" cy="44905"/>
      </dsp:txXfrm>
    </dsp:sp>
    <dsp:sp modelId="{36BC24F4-0FC5-4538-B66B-9F72FDD5A18B}">
      <dsp:nvSpPr>
        <dsp:cNvPr id="0" name=""/>
        <dsp:cNvSpPr/>
      </dsp:nvSpPr>
      <dsp:spPr>
        <a:xfrm>
          <a:off x="5833281" y="742096"/>
          <a:ext cx="1282203" cy="641101"/>
        </a:xfrm>
        <a:prstGeom prst="roundRect">
          <a:avLst>
            <a:gd name="adj" fmla="val 10000"/>
          </a:avLst>
        </a:prstGeom>
        <a:solidFill>
          <a:srgbClr val="003300"/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موضوع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5852058" y="760873"/>
        <a:ext cx="1244649" cy="603547"/>
      </dsp:txXfrm>
    </dsp:sp>
    <dsp:sp modelId="{345C03D8-8D35-4A4D-967B-967C347040DE}">
      <dsp:nvSpPr>
        <dsp:cNvPr id="0" name=""/>
        <dsp:cNvSpPr/>
      </dsp:nvSpPr>
      <dsp:spPr>
        <a:xfrm rot="10800000">
          <a:off x="5320400" y="1051276"/>
          <a:ext cx="512881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512881" y="11370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5564019" y="1049825"/>
        <a:ext cx="25644" cy="25644"/>
      </dsp:txXfrm>
    </dsp:sp>
    <dsp:sp modelId="{5ECDFF2D-5520-4F8E-990F-4EF85534BE4C}">
      <dsp:nvSpPr>
        <dsp:cNvPr id="0" name=""/>
        <dsp:cNvSpPr/>
      </dsp:nvSpPr>
      <dsp:spPr>
        <a:xfrm>
          <a:off x="2534031" y="742096"/>
          <a:ext cx="2786369" cy="641101"/>
        </a:xfrm>
        <a:prstGeom prst="roundRect">
          <a:avLst>
            <a:gd name="adj" fmla="val 10000"/>
          </a:avLst>
        </a:prstGeom>
        <a:solidFill>
          <a:srgbClr val="003300"/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عنوان جامعی است که تمامی موضوعات متکثر مسائل کلامی را شامل می شود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2552808" y="760873"/>
        <a:ext cx="2748815" cy="603547"/>
      </dsp:txXfrm>
    </dsp:sp>
    <dsp:sp modelId="{E3D3F253-732A-468B-BF67-8DA26EE2B007}">
      <dsp:nvSpPr>
        <dsp:cNvPr id="0" name=""/>
        <dsp:cNvSpPr/>
      </dsp:nvSpPr>
      <dsp:spPr>
        <a:xfrm rot="10800000">
          <a:off x="2021150" y="1051276"/>
          <a:ext cx="512881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512881" y="11370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2264768" y="1049825"/>
        <a:ext cx="25644" cy="25644"/>
      </dsp:txXfrm>
    </dsp:sp>
    <dsp:sp modelId="{8644EB22-9434-4BF2-9F26-AACD8CB978E3}">
      <dsp:nvSpPr>
        <dsp:cNvPr id="0" name=""/>
        <dsp:cNvSpPr/>
      </dsp:nvSpPr>
      <dsp:spPr>
        <a:xfrm>
          <a:off x="471466" y="742096"/>
          <a:ext cx="1549683" cy="641101"/>
        </a:xfrm>
        <a:prstGeom prst="roundRect">
          <a:avLst>
            <a:gd name="adj" fmla="val 10000"/>
          </a:avLst>
        </a:prstGeom>
        <a:solidFill>
          <a:srgbClr val="003300"/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یعنی عقاید اسلامی یا اصول عقاید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490243" y="760873"/>
        <a:ext cx="1512129" cy="603547"/>
      </dsp:txXfrm>
    </dsp:sp>
    <dsp:sp modelId="{4D117414-58E1-42C6-8578-2FEC0F5F5066}">
      <dsp:nvSpPr>
        <dsp:cNvPr id="0" name=""/>
        <dsp:cNvSpPr/>
      </dsp:nvSpPr>
      <dsp:spPr>
        <a:xfrm rot="6550740">
          <a:off x="6591333" y="2525810"/>
          <a:ext cx="1561184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1561184" y="11370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7332896" y="2498151"/>
        <a:ext cx="78059" cy="78059"/>
      </dsp:txXfrm>
    </dsp:sp>
    <dsp:sp modelId="{655B5CCE-3865-4AB4-BB63-4DC144415AA4}">
      <dsp:nvSpPr>
        <dsp:cNvPr id="0" name=""/>
        <dsp:cNvSpPr/>
      </dsp:nvSpPr>
      <dsp:spPr>
        <a:xfrm>
          <a:off x="5833281" y="2953897"/>
          <a:ext cx="1282203" cy="641101"/>
        </a:xfrm>
        <a:prstGeom prst="roundRect">
          <a:avLst>
            <a:gd name="adj" fmla="val 10000"/>
          </a:avLst>
        </a:prstGeom>
        <a:solidFill>
          <a:srgbClr val="003300"/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وظایف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5852058" y="2972674"/>
        <a:ext cx="1244649" cy="603547"/>
      </dsp:txXfrm>
    </dsp:sp>
    <dsp:sp modelId="{74CAF389-2697-4B89-A339-945EE46F8334}">
      <dsp:nvSpPr>
        <dsp:cNvPr id="0" name=""/>
        <dsp:cNvSpPr/>
      </dsp:nvSpPr>
      <dsp:spPr>
        <a:xfrm rot="15049260">
          <a:off x="4796248" y="2525810"/>
          <a:ext cx="1561184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1561184" y="11370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5537811" y="2498151"/>
        <a:ext cx="78059" cy="78059"/>
      </dsp:txXfrm>
    </dsp:sp>
    <dsp:sp modelId="{A6E7974D-9B53-4F8F-AE9D-8D5583D4EB8C}">
      <dsp:nvSpPr>
        <dsp:cNvPr id="0" name=""/>
        <dsp:cNvSpPr/>
      </dsp:nvSpPr>
      <dsp:spPr>
        <a:xfrm>
          <a:off x="4620035" y="1479363"/>
          <a:ext cx="700365" cy="641101"/>
        </a:xfrm>
        <a:prstGeom prst="roundRect">
          <a:avLst>
            <a:gd name="adj" fmla="val 10000"/>
          </a:avLst>
        </a:prstGeom>
        <a:solidFill>
          <a:srgbClr val="003300"/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استنباط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4638812" y="1498140"/>
        <a:ext cx="662811" cy="603547"/>
      </dsp:txXfrm>
    </dsp:sp>
    <dsp:sp modelId="{150A1573-4470-47A9-96B2-B72E64327ACF}">
      <dsp:nvSpPr>
        <dsp:cNvPr id="0" name=""/>
        <dsp:cNvSpPr/>
      </dsp:nvSpPr>
      <dsp:spPr>
        <a:xfrm rot="10800000">
          <a:off x="4107154" y="1788543"/>
          <a:ext cx="512881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512881" y="11370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4350772" y="1787091"/>
        <a:ext cx="25644" cy="25644"/>
      </dsp:txXfrm>
    </dsp:sp>
    <dsp:sp modelId="{D522D656-5F4C-4C19-9204-1555A3B0AC4E}">
      <dsp:nvSpPr>
        <dsp:cNvPr id="0" name=""/>
        <dsp:cNvSpPr/>
      </dsp:nvSpPr>
      <dsp:spPr>
        <a:xfrm>
          <a:off x="185714" y="1479363"/>
          <a:ext cx="3921439" cy="641101"/>
        </a:xfrm>
        <a:prstGeom prst="roundRect">
          <a:avLst>
            <a:gd name="adj" fmla="val 10000"/>
          </a:avLst>
        </a:prstGeom>
        <a:solidFill>
          <a:srgbClr val="003300"/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استخراج عقاید اسلامی از دو منبع قرآن و سنت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204491" y="1498140"/>
        <a:ext cx="3883885" cy="603547"/>
      </dsp:txXfrm>
    </dsp:sp>
    <dsp:sp modelId="{8BE963A8-43FB-4034-92AE-4E622E3BAAF5}">
      <dsp:nvSpPr>
        <dsp:cNvPr id="0" name=""/>
        <dsp:cNvSpPr/>
      </dsp:nvSpPr>
      <dsp:spPr>
        <a:xfrm rot="14110531">
          <a:off x="5127783" y="2894443"/>
          <a:ext cx="898114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898114" y="11370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5554388" y="2883361"/>
        <a:ext cx="44905" cy="44905"/>
      </dsp:txXfrm>
    </dsp:sp>
    <dsp:sp modelId="{3837FD53-258D-4815-8FE4-737DADF8AB6C}">
      <dsp:nvSpPr>
        <dsp:cNvPr id="0" name=""/>
        <dsp:cNvSpPr/>
      </dsp:nvSpPr>
      <dsp:spPr>
        <a:xfrm>
          <a:off x="4620035" y="2216630"/>
          <a:ext cx="700365" cy="641101"/>
        </a:xfrm>
        <a:prstGeom prst="roundRect">
          <a:avLst>
            <a:gd name="adj" fmla="val 10000"/>
          </a:avLst>
        </a:prstGeom>
        <a:solidFill>
          <a:srgbClr val="003300"/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توضیح 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4638812" y="2235407"/>
        <a:ext cx="662811" cy="603547"/>
      </dsp:txXfrm>
    </dsp:sp>
    <dsp:sp modelId="{FF901D6D-3EB0-47EC-B5EF-7E00A3DD591D}">
      <dsp:nvSpPr>
        <dsp:cNvPr id="0" name=""/>
        <dsp:cNvSpPr/>
      </dsp:nvSpPr>
      <dsp:spPr>
        <a:xfrm rot="10800000">
          <a:off x="4107154" y="2525810"/>
          <a:ext cx="512881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512881" y="11370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4350772" y="2524358"/>
        <a:ext cx="25644" cy="25644"/>
      </dsp:txXfrm>
    </dsp:sp>
    <dsp:sp modelId="{491941E7-688E-452D-9C2D-7F53CC0598AC}">
      <dsp:nvSpPr>
        <dsp:cNvPr id="0" name=""/>
        <dsp:cNvSpPr/>
      </dsp:nvSpPr>
      <dsp:spPr>
        <a:xfrm>
          <a:off x="185714" y="2216630"/>
          <a:ext cx="3921439" cy="641101"/>
        </a:xfrm>
        <a:prstGeom prst="roundRect">
          <a:avLst>
            <a:gd name="adj" fmla="val 10000"/>
          </a:avLst>
        </a:prstGeom>
        <a:solidFill>
          <a:srgbClr val="003300"/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قابل فهم نمودن عقاید اسلامی 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204491" y="2235407"/>
        <a:ext cx="3883885" cy="603547"/>
      </dsp:txXfrm>
    </dsp:sp>
    <dsp:sp modelId="{1DBC2162-FD6F-43F6-91A5-845490CCD260}">
      <dsp:nvSpPr>
        <dsp:cNvPr id="0" name=""/>
        <dsp:cNvSpPr/>
      </dsp:nvSpPr>
      <dsp:spPr>
        <a:xfrm rot="10800000">
          <a:off x="5320400" y="3263077"/>
          <a:ext cx="512881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512881" y="11370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5564019" y="3261625"/>
        <a:ext cx="25644" cy="25644"/>
      </dsp:txXfrm>
    </dsp:sp>
    <dsp:sp modelId="{17CD766E-3779-4E1F-9A17-8B1AA5259FE9}">
      <dsp:nvSpPr>
        <dsp:cNvPr id="0" name=""/>
        <dsp:cNvSpPr/>
      </dsp:nvSpPr>
      <dsp:spPr>
        <a:xfrm>
          <a:off x="4620035" y="2953897"/>
          <a:ext cx="700365" cy="641101"/>
        </a:xfrm>
        <a:prstGeom prst="roundRect">
          <a:avLst>
            <a:gd name="adj" fmla="val 10000"/>
          </a:avLst>
        </a:prstGeom>
        <a:solidFill>
          <a:srgbClr val="003300"/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تنظیم 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4638812" y="2972674"/>
        <a:ext cx="662811" cy="603547"/>
      </dsp:txXfrm>
    </dsp:sp>
    <dsp:sp modelId="{83E66E64-44A8-49A9-B48A-A3A3C6D74DC7}">
      <dsp:nvSpPr>
        <dsp:cNvPr id="0" name=""/>
        <dsp:cNvSpPr/>
      </dsp:nvSpPr>
      <dsp:spPr>
        <a:xfrm rot="10800000">
          <a:off x="4107154" y="3263077"/>
          <a:ext cx="512881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512881" y="11370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4350772" y="3261625"/>
        <a:ext cx="25644" cy="25644"/>
      </dsp:txXfrm>
    </dsp:sp>
    <dsp:sp modelId="{91692F9C-A519-4E14-9E2B-C32927FCCA59}">
      <dsp:nvSpPr>
        <dsp:cNvPr id="0" name=""/>
        <dsp:cNvSpPr/>
      </dsp:nvSpPr>
      <dsp:spPr>
        <a:xfrm>
          <a:off x="185714" y="2953897"/>
          <a:ext cx="3921439" cy="641101"/>
        </a:xfrm>
        <a:prstGeom prst="roundRect">
          <a:avLst>
            <a:gd name="adj" fmla="val 10000"/>
          </a:avLst>
        </a:prstGeom>
        <a:solidFill>
          <a:srgbClr val="003300"/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زیرا آموزه های دینی در متن کتاب و سنت به صورت مدون و مبوب بیان نشده است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204491" y="2972674"/>
        <a:ext cx="3883885" cy="603547"/>
      </dsp:txXfrm>
    </dsp:sp>
    <dsp:sp modelId="{ADE7CE7E-8345-4DA2-9AF4-F22C8765FF96}">
      <dsp:nvSpPr>
        <dsp:cNvPr id="0" name=""/>
        <dsp:cNvSpPr/>
      </dsp:nvSpPr>
      <dsp:spPr>
        <a:xfrm rot="7489469">
          <a:off x="5127783" y="3631710"/>
          <a:ext cx="898114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898114" y="11370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5554388" y="3620628"/>
        <a:ext cx="44905" cy="44905"/>
      </dsp:txXfrm>
    </dsp:sp>
    <dsp:sp modelId="{940062CC-410A-4607-9EE6-7A5E99645B82}">
      <dsp:nvSpPr>
        <dsp:cNvPr id="0" name=""/>
        <dsp:cNvSpPr/>
      </dsp:nvSpPr>
      <dsp:spPr>
        <a:xfrm>
          <a:off x="4620035" y="3691164"/>
          <a:ext cx="700365" cy="641101"/>
        </a:xfrm>
        <a:prstGeom prst="roundRect">
          <a:avLst>
            <a:gd name="adj" fmla="val 10000"/>
          </a:avLst>
        </a:prstGeom>
        <a:solidFill>
          <a:srgbClr val="003300"/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اثبات 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4638812" y="3709941"/>
        <a:ext cx="662811" cy="603547"/>
      </dsp:txXfrm>
    </dsp:sp>
    <dsp:sp modelId="{A4BD99FB-9215-4299-8DE6-3FC3EAB881BB}">
      <dsp:nvSpPr>
        <dsp:cNvPr id="0" name=""/>
        <dsp:cNvSpPr/>
      </dsp:nvSpPr>
      <dsp:spPr>
        <a:xfrm rot="10800000">
          <a:off x="4107154" y="4000344"/>
          <a:ext cx="512881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512881" y="11370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4350772" y="3998892"/>
        <a:ext cx="25644" cy="25644"/>
      </dsp:txXfrm>
    </dsp:sp>
    <dsp:sp modelId="{EE64BCE3-2B22-409C-9506-5C0EDC524279}">
      <dsp:nvSpPr>
        <dsp:cNvPr id="0" name=""/>
        <dsp:cNvSpPr/>
      </dsp:nvSpPr>
      <dsp:spPr>
        <a:xfrm>
          <a:off x="185714" y="3691164"/>
          <a:ext cx="3921439" cy="641101"/>
        </a:xfrm>
        <a:prstGeom prst="roundRect">
          <a:avLst>
            <a:gd name="adj" fmla="val 10000"/>
          </a:avLst>
        </a:prstGeom>
        <a:solidFill>
          <a:srgbClr val="003300"/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مدلل ساختن گزاره های غیر بدیهی دین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204491" y="3709941"/>
        <a:ext cx="3883885" cy="603547"/>
      </dsp:txXfrm>
    </dsp:sp>
    <dsp:sp modelId="{A6A67046-36D1-42E8-BAD0-AEE1498C3777}">
      <dsp:nvSpPr>
        <dsp:cNvPr id="0" name=""/>
        <dsp:cNvSpPr/>
      </dsp:nvSpPr>
      <dsp:spPr>
        <a:xfrm rot="6550740">
          <a:off x="4796248" y="4000344"/>
          <a:ext cx="1561184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1561184" y="11370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5537811" y="3972685"/>
        <a:ext cx="78059" cy="78059"/>
      </dsp:txXfrm>
    </dsp:sp>
    <dsp:sp modelId="{B6D2DAFC-65F0-4B4E-9818-A1EF63B37A57}">
      <dsp:nvSpPr>
        <dsp:cNvPr id="0" name=""/>
        <dsp:cNvSpPr/>
      </dsp:nvSpPr>
      <dsp:spPr>
        <a:xfrm>
          <a:off x="4620035" y="4428431"/>
          <a:ext cx="700365" cy="641101"/>
        </a:xfrm>
        <a:prstGeom prst="roundRect">
          <a:avLst>
            <a:gd name="adj" fmla="val 10000"/>
          </a:avLst>
        </a:prstGeom>
        <a:solidFill>
          <a:srgbClr val="003300"/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دفاع 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4638812" y="4447208"/>
        <a:ext cx="662811" cy="603547"/>
      </dsp:txXfrm>
    </dsp:sp>
    <dsp:sp modelId="{454398FD-CEB5-4BE4-91A6-2FFCADC3328C}">
      <dsp:nvSpPr>
        <dsp:cNvPr id="0" name=""/>
        <dsp:cNvSpPr/>
      </dsp:nvSpPr>
      <dsp:spPr>
        <a:xfrm rot="10800000">
          <a:off x="4107154" y="4737611"/>
          <a:ext cx="512881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512881" y="11370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4350772" y="4736159"/>
        <a:ext cx="25644" cy="25644"/>
      </dsp:txXfrm>
    </dsp:sp>
    <dsp:sp modelId="{0B6C6A92-BC4B-4C91-B38A-172C0D530F1B}">
      <dsp:nvSpPr>
        <dsp:cNvPr id="0" name=""/>
        <dsp:cNvSpPr/>
      </dsp:nvSpPr>
      <dsp:spPr>
        <a:xfrm>
          <a:off x="185714" y="4428431"/>
          <a:ext cx="3921439" cy="641101"/>
        </a:xfrm>
        <a:prstGeom prst="roundRect">
          <a:avLst>
            <a:gd name="adj" fmla="val 10000"/>
          </a:avLst>
        </a:prstGeom>
        <a:solidFill>
          <a:srgbClr val="003300"/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دفاع معقول و موجه از گزاره های دینی در برابر شبهات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204491" y="4447208"/>
        <a:ext cx="3883885" cy="60354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AD5304-0215-44AA-870F-9F06FF472A1F}">
      <dsp:nvSpPr>
        <dsp:cNvPr id="0" name=""/>
        <dsp:cNvSpPr/>
      </dsp:nvSpPr>
      <dsp:spPr>
        <a:xfrm>
          <a:off x="7564786" y="1404237"/>
          <a:ext cx="1217245" cy="608622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تفاوت های کلام و فلسفه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7582612" y="1422063"/>
        <a:ext cx="1181593" cy="572970"/>
      </dsp:txXfrm>
    </dsp:sp>
    <dsp:sp modelId="{BA9B5C52-B910-4CA6-90F2-2B39D6ED78A3}">
      <dsp:nvSpPr>
        <dsp:cNvPr id="0" name=""/>
        <dsp:cNvSpPr/>
      </dsp:nvSpPr>
      <dsp:spPr>
        <a:xfrm rot="15049899">
          <a:off x="6579894" y="999399"/>
          <a:ext cx="1482886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1482886" y="881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7284265" y="971140"/>
        <a:ext cx="74144" cy="74144"/>
      </dsp:txXfrm>
    </dsp:sp>
    <dsp:sp modelId="{BEDBB375-2AB4-4BCC-9D9E-43F87BC4F29D}">
      <dsp:nvSpPr>
        <dsp:cNvPr id="0" name=""/>
        <dsp:cNvSpPr/>
      </dsp:nvSpPr>
      <dsp:spPr>
        <a:xfrm>
          <a:off x="6243478" y="3565"/>
          <a:ext cx="834409" cy="608622"/>
        </a:xfrm>
        <a:prstGeom prst="roundRect">
          <a:avLst>
            <a:gd name="adj" fmla="val 10000"/>
          </a:avLst>
        </a:prstGeom>
        <a:solidFill>
          <a:srgbClr val="00206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در موضوع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6261304" y="21391"/>
        <a:ext cx="798757" cy="572970"/>
      </dsp:txXfrm>
    </dsp:sp>
    <dsp:sp modelId="{0CFA670B-E903-468A-A2EE-A7BE64B66E37}">
      <dsp:nvSpPr>
        <dsp:cNvPr id="0" name=""/>
        <dsp:cNvSpPr/>
      </dsp:nvSpPr>
      <dsp:spPr>
        <a:xfrm rot="10800000">
          <a:off x="5756580" y="299063"/>
          <a:ext cx="486898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486898" y="8813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5987857" y="295704"/>
        <a:ext cx="24344" cy="24344"/>
      </dsp:txXfrm>
    </dsp:sp>
    <dsp:sp modelId="{CC4005FB-0E30-40E9-8582-7914D9E84B49}">
      <dsp:nvSpPr>
        <dsp:cNvPr id="0" name=""/>
        <dsp:cNvSpPr/>
      </dsp:nvSpPr>
      <dsp:spPr>
        <a:xfrm>
          <a:off x="792933" y="3565"/>
          <a:ext cx="4963646" cy="608622"/>
        </a:xfrm>
        <a:prstGeom prst="roundRect">
          <a:avLst>
            <a:gd name="adj" fmla="val 10000"/>
          </a:avLst>
        </a:prstGeom>
        <a:solidFill>
          <a:srgbClr val="00206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موضوع کلام عقاید اسلامی است لکن موضوع فلسفه موجود مطلق است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810759" y="21391"/>
        <a:ext cx="4927994" cy="572970"/>
      </dsp:txXfrm>
    </dsp:sp>
    <dsp:sp modelId="{A6DD1239-A7CC-434E-8924-A7774A46E08B}">
      <dsp:nvSpPr>
        <dsp:cNvPr id="0" name=""/>
        <dsp:cNvSpPr/>
      </dsp:nvSpPr>
      <dsp:spPr>
        <a:xfrm rot="10805930">
          <a:off x="7077887" y="1699315"/>
          <a:ext cx="486898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486898" y="881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7309164" y="1695956"/>
        <a:ext cx="24344" cy="24344"/>
      </dsp:txXfrm>
    </dsp:sp>
    <dsp:sp modelId="{39D26B97-FDE4-4802-A0CE-E2A4903279EB}">
      <dsp:nvSpPr>
        <dsp:cNvPr id="0" name=""/>
        <dsp:cNvSpPr/>
      </dsp:nvSpPr>
      <dsp:spPr>
        <a:xfrm>
          <a:off x="6243478" y="1403397"/>
          <a:ext cx="834409" cy="608622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در روش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6261304" y="1421223"/>
        <a:ext cx="798757" cy="572970"/>
      </dsp:txXfrm>
    </dsp:sp>
    <dsp:sp modelId="{50140E5E-5011-4965-B5AA-B9EA0A5AF50A}">
      <dsp:nvSpPr>
        <dsp:cNvPr id="0" name=""/>
        <dsp:cNvSpPr/>
      </dsp:nvSpPr>
      <dsp:spPr>
        <a:xfrm rot="10800000">
          <a:off x="5756580" y="1698895"/>
          <a:ext cx="486898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486898" y="8813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5987857" y="1695536"/>
        <a:ext cx="24344" cy="24344"/>
      </dsp:txXfrm>
    </dsp:sp>
    <dsp:sp modelId="{DF40DB83-41F8-4298-A3F0-C1C0D465F61D}">
      <dsp:nvSpPr>
        <dsp:cNvPr id="0" name=""/>
        <dsp:cNvSpPr/>
      </dsp:nvSpPr>
      <dsp:spPr>
        <a:xfrm>
          <a:off x="4539335" y="1268821"/>
          <a:ext cx="1217245" cy="877773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روش فلسفه صرفا عقلی است لکن روش کلام 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4565044" y="1294530"/>
        <a:ext cx="1165827" cy="826355"/>
      </dsp:txXfrm>
    </dsp:sp>
    <dsp:sp modelId="{FD2CA993-A4EB-477E-8089-04D459136EB0}">
      <dsp:nvSpPr>
        <dsp:cNvPr id="0" name=""/>
        <dsp:cNvSpPr/>
      </dsp:nvSpPr>
      <dsp:spPr>
        <a:xfrm rot="14110531">
          <a:off x="3869578" y="1348937"/>
          <a:ext cx="852615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852615" y="8813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4274570" y="1336435"/>
        <a:ext cx="42630" cy="42630"/>
      </dsp:txXfrm>
    </dsp:sp>
    <dsp:sp modelId="{A29AC2AA-68B3-476D-B39B-F04055423B42}">
      <dsp:nvSpPr>
        <dsp:cNvPr id="0" name=""/>
        <dsp:cNvSpPr/>
      </dsp:nvSpPr>
      <dsp:spPr>
        <a:xfrm>
          <a:off x="2494448" y="703481"/>
          <a:ext cx="1557988" cy="608622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گاهی صرفا عقلی است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512274" y="721307"/>
        <a:ext cx="1522336" cy="572970"/>
      </dsp:txXfrm>
    </dsp:sp>
    <dsp:sp modelId="{A5E5A94C-9DD7-4374-AC17-4A632DF74AFD}">
      <dsp:nvSpPr>
        <dsp:cNvPr id="0" name=""/>
        <dsp:cNvSpPr/>
      </dsp:nvSpPr>
      <dsp:spPr>
        <a:xfrm rot="10800000">
          <a:off x="2007550" y="998979"/>
          <a:ext cx="486898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486898" y="8813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2238826" y="995620"/>
        <a:ext cx="24344" cy="24344"/>
      </dsp:txXfrm>
    </dsp:sp>
    <dsp:sp modelId="{7D4D899A-583B-4C88-8552-64AC820F84C9}">
      <dsp:nvSpPr>
        <dsp:cNvPr id="0" name=""/>
        <dsp:cNvSpPr/>
      </dsp:nvSpPr>
      <dsp:spPr>
        <a:xfrm>
          <a:off x="474539" y="703481"/>
          <a:ext cx="1533011" cy="608622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مانند مباحث خداشناسی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492365" y="721307"/>
        <a:ext cx="1497359" cy="572970"/>
      </dsp:txXfrm>
    </dsp:sp>
    <dsp:sp modelId="{5F0D8CE6-EA2D-4B2F-A14C-782645FE6568}">
      <dsp:nvSpPr>
        <dsp:cNvPr id="0" name=""/>
        <dsp:cNvSpPr/>
      </dsp:nvSpPr>
      <dsp:spPr>
        <a:xfrm rot="10800000">
          <a:off x="4052437" y="1698895"/>
          <a:ext cx="486898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486898" y="8813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4283713" y="1695536"/>
        <a:ext cx="24344" cy="24344"/>
      </dsp:txXfrm>
    </dsp:sp>
    <dsp:sp modelId="{B00EA9FC-1034-406A-AE3A-DCBA56173090}">
      <dsp:nvSpPr>
        <dsp:cNvPr id="0" name=""/>
        <dsp:cNvSpPr/>
      </dsp:nvSpPr>
      <dsp:spPr>
        <a:xfrm>
          <a:off x="2494448" y="1403397"/>
          <a:ext cx="1557988" cy="608622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گاهی صرفا نقلی است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512274" y="1421223"/>
        <a:ext cx="1522336" cy="572970"/>
      </dsp:txXfrm>
    </dsp:sp>
    <dsp:sp modelId="{575BDBEF-6878-425C-A3B1-EB3446F23EA8}">
      <dsp:nvSpPr>
        <dsp:cNvPr id="0" name=""/>
        <dsp:cNvSpPr/>
      </dsp:nvSpPr>
      <dsp:spPr>
        <a:xfrm rot="10800000">
          <a:off x="2007550" y="1698895"/>
          <a:ext cx="486898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486898" y="8813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2238826" y="1695536"/>
        <a:ext cx="24344" cy="24344"/>
      </dsp:txXfrm>
    </dsp:sp>
    <dsp:sp modelId="{90AEFFBF-E92C-4AF4-9A72-E383881BC4B5}">
      <dsp:nvSpPr>
        <dsp:cNvPr id="0" name=""/>
        <dsp:cNvSpPr/>
      </dsp:nvSpPr>
      <dsp:spPr>
        <a:xfrm>
          <a:off x="474539" y="1403397"/>
          <a:ext cx="1533011" cy="608622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مانند مسائل امامت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492365" y="1421223"/>
        <a:ext cx="1497359" cy="572970"/>
      </dsp:txXfrm>
    </dsp:sp>
    <dsp:sp modelId="{71B324A2-70E7-4E53-A944-788A67A828AF}">
      <dsp:nvSpPr>
        <dsp:cNvPr id="0" name=""/>
        <dsp:cNvSpPr/>
      </dsp:nvSpPr>
      <dsp:spPr>
        <a:xfrm rot="7489469">
          <a:off x="3869578" y="2048853"/>
          <a:ext cx="852615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852615" y="8813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4274570" y="2036351"/>
        <a:ext cx="42630" cy="42630"/>
      </dsp:txXfrm>
    </dsp:sp>
    <dsp:sp modelId="{97C92C00-3BC8-4524-BD7E-216143B6A6F0}">
      <dsp:nvSpPr>
        <dsp:cNvPr id="0" name=""/>
        <dsp:cNvSpPr/>
      </dsp:nvSpPr>
      <dsp:spPr>
        <a:xfrm>
          <a:off x="2494448" y="2103313"/>
          <a:ext cx="1557988" cy="608622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گاهی مشترک بین عقل و نقل است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512274" y="2121139"/>
        <a:ext cx="1522336" cy="572970"/>
      </dsp:txXfrm>
    </dsp:sp>
    <dsp:sp modelId="{F5DEA777-938D-4A67-9A56-EB37A5F755CC}">
      <dsp:nvSpPr>
        <dsp:cNvPr id="0" name=""/>
        <dsp:cNvSpPr/>
      </dsp:nvSpPr>
      <dsp:spPr>
        <a:xfrm rot="10800000">
          <a:off x="2007550" y="2398811"/>
          <a:ext cx="486898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486898" y="8813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2238826" y="2395452"/>
        <a:ext cx="24344" cy="24344"/>
      </dsp:txXfrm>
    </dsp:sp>
    <dsp:sp modelId="{2BD4D618-3A73-41EB-B925-9F98101A573C}">
      <dsp:nvSpPr>
        <dsp:cNvPr id="0" name=""/>
        <dsp:cNvSpPr/>
      </dsp:nvSpPr>
      <dsp:spPr>
        <a:xfrm>
          <a:off x="474539" y="2103313"/>
          <a:ext cx="1533011" cy="608622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مانند اثبات اصل معاد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492365" y="2121139"/>
        <a:ext cx="1497359" cy="572970"/>
      </dsp:txXfrm>
    </dsp:sp>
    <dsp:sp modelId="{3AAEF554-25B2-421E-8BE6-046036621C15}">
      <dsp:nvSpPr>
        <dsp:cNvPr id="0" name=""/>
        <dsp:cNvSpPr/>
      </dsp:nvSpPr>
      <dsp:spPr>
        <a:xfrm rot="6183618">
          <a:off x="6244015" y="2749189"/>
          <a:ext cx="2154642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2154642" y="881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7267471" y="2704136"/>
        <a:ext cx="107732" cy="107732"/>
      </dsp:txXfrm>
    </dsp:sp>
    <dsp:sp modelId="{79B25A95-B5AD-43C9-AE96-CAE9BFB18573}">
      <dsp:nvSpPr>
        <dsp:cNvPr id="0" name=""/>
        <dsp:cNvSpPr/>
      </dsp:nvSpPr>
      <dsp:spPr>
        <a:xfrm>
          <a:off x="6243478" y="3503145"/>
          <a:ext cx="834409" cy="608622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در مسائل 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6261304" y="3520971"/>
        <a:ext cx="798757" cy="572970"/>
      </dsp:txXfrm>
    </dsp:sp>
    <dsp:sp modelId="{39998251-B141-4144-BFBA-B922D878ED82}">
      <dsp:nvSpPr>
        <dsp:cNvPr id="0" name=""/>
        <dsp:cNvSpPr/>
      </dsp:nvSpPr>
      <dsp:spPr>
        <a:xfrm rot="10800000">
          <a:off x="5756580" y="3798643"/>
          <a:ext cx="486898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486898" y="8813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5987857" y="3795284"/>
        <a:ext cx="24344" cy="24344"/>
      </dsp:txXfrm>
    </dsp:sp>
    <dsp:sp modelId="{F1DDDB79-FCA6-413F-9543-E921D72B23FD}">
      <dsp:nvSpPr>
        <dsp:cNvPr id="0" name=""/>
        <dsp:cNvSpPr/>
      </dsp:nvSpPr>
      <dsp:spPr>
        <a:xfrm>
          <a:off x="4570667" y="3319828"/>
          <a:ext cx="1185913" cy="975257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رابطه مسائل این دو علم عموم من وجه است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4599231" y="3348392"/>
        <a:ext cx="1128785" cy="918129"/>
      </dsp:txXfrm>
    </dsp:sp>
    <dsp:sp modelId="{1295CFB3-C71B-45C9-AE9E-E658756D72EA}">
      <dsp:nvSpPr>
        <dsp:cNvPr id="0" name=""/>
        <dsp:cNvSpPr/>
      </dsp:nvSpPr>
      <dsp:spPr>
        <a:xfrm rot="14110531">
          <a:off x="3900910" y="3448685"/>
          <a:ext cx="852615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852615" y="8813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4305902" y="3436183"/>
        <a:ext cx="42630" cy="42630"/>
      </dsp:txXfrm>
    </dsp:sp>
    <dsp:sp modelId="{BA2E9779-336D-44B7-8B76-63EF388C6330}">
      <dsp:nvSpPr>
        <dsp:cNvPr id="0" name=""/>
        <dsp:cNvSpPr/>
      </dsp:nvSpPr>
      <dsp:spPr>
        <a:xfrm>
          <a:off x="2782278" y="2803229"/>
          <a:ext cx="1301490" cy="608622"/>
        </a:xfrm>
        <a:prstGeom prst="roundRect">
          <a:avLst>
            <a:gd name="adj" fmla="val 10000"/>
          </a:avLst>
        </a:prstGeom>
        <a:solidFill>
          <a:srgbClr val="00206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ماده افتراق فلسفه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2800104" y="2821055"/>
        <a:ext cx="1265838" cy="572970"/>
      </dsp:txXfrm>
    </dsp:sp>
    <dsp:sp modelId="{7A54B8F4-242B-4613-8284-774DF287B11B}">
      <dsp:nvSpPr>
        <dsp:cNvPr id="0" name=""/>
        <dsp:cNvSpPr/>
      </dsp:nvSpPr>
      <dsp:spPr>
        <a:xfrm rot="10800000">
          <a:off x="2295379" y="3098727"/>
          <a:ext cx="486898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486898" y="8813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2526656" y="3095368"/>
        <a:ext cx="24344" cy="24344"/>
      </dsp:txXfrm>
    </dsp:sp>
    <dsp:sp modelId="{AF67EF49-3F52-4B2F-A495-A1A3932DA08E}">
      <dsp:nvSpPr>
        <dsp:cNvPr id="0" name=""/>
        <dsp:cNvSpPr/>
      </dsp:nvSpPr>
      <dsp:spPr>
        <a:xfrm>
          <a:off x="361968" y="2803229"/>
          <a:ext cx="1933411" cy="608622"/>
        </a:xfrm>
        <a:prstGeom prst="roundRect">
          <a:avLst>
            <a:gd name="adj" fmla="val 10000"/>
          </a:avLst>
        </a:prstGeom>
        <a:solidFill>
          <a:srgbClr val="00206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مثل مساله حرکت جوهری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379794" y="2821055"/>
        <a:ext cx="1897759" cy="572970"/>
      </dsp:txXfrm>
    </dsp:sp>
    <dsp:sp modelId="{4329CB10-5318-4A5B-AADC-E94769678272}">
      <dsp:nvSpPr>
        <dsp:cNvPr id="0" name=""/>
        <dsp:cNvSpPr/>
      </dsp:nvSpPr>
      <dsp:spPr>
        <a:xfrm rot="10800000">
          <a:off x="4083768" y="3798643"/>
          <a:ext cx="486898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486898" y="8813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4315045" y="3795284"/>
        <a:ext cx="24344" cy="24344"/>
      </dsp:txXfrm>
    </dsp:sp>
    <dsp:sp modelId="{5DD3E9D8-8B78-4B42-ADF4-9EA622D9B912}">
      <dsp:nvSpPr>
        <dsp:cNvPr id="0" name=""/>
        <dsp:cNvSpPr/>
      </dsp:nvSpPr>
      <dsp:spPr>
        <a:xfrm>
          <a:off x="2782278" y="3503145"/>
          <a:ext cx="1301490" cy="608622"/>
        </a:xfrm>
        <a:prstGeom prst="roundRect">
          <a:avLst>
            <a:gd name="adj" fmla="val 10000"/>
          </a:avLst>
        </a:prstGeom>
        <a:solidFill>
          <a:srgbClr val="00206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ماده اجتماع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2800104" y="3520971"/>
        <a:ext cx="1265838" cy="572970"/>
      </dsp:txXfrm>
    </dsp:sp>
    <dsp:sp modelId="{2F159661-0771-4928-A7FE-2BE0CCF4B044}">
      <dsp:nvSpPr>
        <dsp:cNvPr id="0" name=""/>
        <dsp:cNvSpPr/>
      </dsp:nvSpPr>
      <dsp:spPr>
        <a:xfrm rot="10800000">
          <a:off x="2295379" y="3798643"/>
          <a:ext cx="486898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486898" y="8813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2526656" y="3795284"/>
        <a:ext cx="24344" cy="24344"/>
      </dsp:txXfrm>
    </dsp:sp>
    <dsp:sp modelId="{709925A1-A31B-4AE2-8D80-3B9EF4AA818C}">
      <dsp:nvSpPr>
        <dsp:cNvPr id="0" name=""/>
        <dsp:cNvSpPr/>
      </dsp:nvSpPr>
      <dsp:spPr>
        <a:xfrm>
          <a:off x="361968" y="3503145"/>
          <a:ext cx="1933411" cy="608622"/>
        </a:xfrm>
        <a:prstGeom prst="roundRect">
          <a:avLst>
            <a:gd name="adj" fmla="val 10000"/>
          </a:avLst>
        </a:prstGeom>
        <a:solidFill>
          <a:srgbClr val="00206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مثل مسائل خداشناسی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379794" y="3520971"/>
        <a:ext cx="1897759" cy="572970"/>
      </dsp:txXfrm>
    </dsp:sp>
    <dsp:sp modelId="{746D63E2-E91E-4899-AA13-26513F95677F}">
      <dsp:nvSpPr>
        <dsp:cNvPr id="0" name=""/>
        <dsp:cNvSpPr/>
      </dsp:nvSpPr>
      <dsp:spPr>
        <a:xfrm rot="7489469">
          <a:off x="3900910" y="4148601"/>
          <a:ext cx="852615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852615" y="8813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4305902" y="4136099"/>
        <a:ext cx="42630" cy="42630"/>
      </dsp:txXfrm>
    </dsp:sp>
    <dsp:sp modelId="{487D93F3-DFDF-45B3-85E3-74B0E521F97F}">
      <dsp:nvSpPr>
        <dsp:cNvPr id="0" name=""/>
        <dsp:cNvSpPr/>
      </dsp:nvSpPr>
      <dsp:spPr>
        <a:xfrm>
          <a:off x="2782278" y="4203061"/>
          <a:ext cx="1301490" cy="608622"/>
        </a:xfrm>
        <a:prstGeom prst="roundRect">
          <a:avLst>
            <a:gd name="adj" fmla="val 10000"/>
          </a:avLst>
        </a:prstGeom>
        <a:solidFill>
          <a:srgbClr val="00206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ماده افتراق کلام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2800104" y="4220887"/>
        <a:ext cx="1265838" cy="572970"/>
      </dsp:txXfrm>
    </dsp:sp>
    <dsp:sp modelId="{43728640-EF68-4D6A-8F47-CF59A30ECC01}">
      <dsp:nvSpPr>
        <dsp:cNvPr id="0" name=""/>
        <dsp:cNvSpPr/>
      </dsp:nvSpPr>
      <dsp:spPr>
        <a:xfrm rot="10800000">
          <a:off x="2295379" y="4498559"/>
          <a:ext cx="486898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486898" y="8813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2526656" y="4495200"/>
        <a:ext cx="24344" cy="24344"/>
      </dsp:txXfrm>
    </dsp:sp>
    <dsp:sp modelId="{2A0E6A0D-4740-4DAD-8352-1BB1F8D3413D}">
      <dsp:nvSpPr>
        <dsp:cNvPr id="0" name=""/>
        <dsp:cNvSpPr/>
      </dsp:nvSpPr>
      <dsp:spPr>
        <a:xfrm>
          <a:off x="361968" y="4203061"/>
          <a:ext cx="1933411" cy="608622"/>
        </a:xfrm>
        <a:prstGeom prst="roundRect">
          <a:avLst>
            <a:gd name="adj" fmla="val 10000"/>
          </a:avLst>
        </a:prstGeom>
        <a:solidFill>
          <a:srgbClr val="00206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مثل مسائل نبوت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379794" y="4220887"/>
        <a:ext cx="1897759" cy="572970"/>
      </dsp:txXfrm>
    </dsp:sp>
    <dsp:sp modelId="{BC2F9E1E-7AE4-40A4-943E-8DD0D090400D}">
      <dsp:nvSpPr>
        <dsp:cNvPr id="0" name=""/>
        <dsp:cNvSpPr/>
      </dsp:nvSpPr>
      <dsp:spPr>
        <a:xfrm>
          <a:off x="7564786" y="5252935"/>
          <a:ext cx="1217245" cy="608622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نکته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7582612" y="5270761"/>
        <a:ext cx="1181593" cy="572970"/>
      </dsp:txXfrm>
    </dsp:sp>
    <dsp:sp modelId="{04A4EB68-ED90-47A1-B678-FB266F39E185}">
      <dsp:nvSpPr>
        <dsp:cNvPr id="0" name=""/>
        <dsp:cNvSpPr/>
      </dsp:nvSpPr>
      <dsp:spPr>
        <a:xfrm rot="10800000">
          <a:off x="7077888" y="5548433"/>
          <a:ext cx="486898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486898" y="881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7309164" y="5545074"/>
        <a:ext cx="24344" cy="24344"/>
      </dsp:txXfrm>
    </dsp:sp>
    <dsp:sp modelId="{287C4DF0-86CD-4D06-92F8-A64648CB7901}">
      <dsp:nvSpPr>
        <dsp:cNvPr id="0" name=""/>
        <dsp:cNvSpPr/>
      </dsp:nvSpPr>
      <dsp:spPr>
        <a:xfrm>
          <a:off x="3954034" y="5078075"/>
          <a:ext cx="3123853" cy="958343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بدیهی است که </a:t>
          </a:r>
          <a:r>
            <a:rPr lang="fa-IR" sz="1600" kern="1200" smtClean="0">
              <a:solidFill>
                <a:schemeClr val="tx1"/>
              </a:solidFill>
              <a:cs typeface="B Koodak" pitchFamily="2" charset="-78"/>
            </a:rPr>
            <a:t>در </a:t>
          </a:r>
          <a:r>
            <a:rPr lang="fa-IR" sz="1600" kern="1200" smtClean="0">
              <a:solidFill>
                <a:schemeClr val="tx1"/>
              </a:solidFill>
              <a:cs typeface="B Koodak" pitchFamily="2" charset="-78"/>
            </a:rPr>
            <a:t>استدلالاتِ تعبدیِ علم کلام، </a:t>
          </a: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از دلائل نقلی استفاده می </a:t>
          </a:r>
          <a:r>
            <a:rPr lang="fa-IR" sz="1600" kern="1200" smtClean="0">
              <a:solidFill>
                <a:schemeClr val="tx1"/>
              </a:solidFill>
              <a:cs typeface="B Koodak" pitchFamily="2" charset="-78"/>
            </a:rPr>
            <a:t>شود </a:t>
          </a:r>
          <a:r>
            <a:rPr lang="fa-IR" sz="1600" kern="1200" smtClean="0">
              <a:solidFill>
                <a:schemeClr val="tx1"/>
              </a:solidFill>
              <a:cs typeface="B Koodak" pitchFamily="2" charset="-78"/>
            </a:rPr>
            <a:t>که: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3982103" y="5106144"/>
        <a:ext cx="3067715" cy="902205"/>
      </dsp:txXfrm>
    </dsp:sp>
    <dsp:sp modelId="{E4840F67-3D2C-4157-8B18-716CE6E62BC3}">
      <dsp:nvSpPr>
        <dsp:cNvPr id="0" name=""/>
        <dsp:cNvSpPr/>
      </dsp:nvSpPr>
      <dsp:spPr>
        <a:xfrm rot="12942401">
          <a:off x="3410777" y="5373454"/>
          <a:ext cx="599616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599616" y="8813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3695595" y="5367277"/>
        <a:ext cx="29980" cy="29980"/>
      </dsp:txXfrm>
    </dsp:sp>
    <dsp:sp modelId="{BAF58623-BE5D-48D0-A2CA-58F7119D013F}">
      <dsp:nvSpPr>
        <dsp:cNvPr id="0" name=""/>
        <dsp:cNvSpPr/>
      </dsp:nvSpPr>
      <dsp:spPr>
        <a:xfrm>
          <a:off x="1564728" y="4902977"/>
          <a:ext cx="1902408" cy="608622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اولا سند آنها قطعی باشد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1582554" y="4920803"/>
        <a:ext cx="1866756" cy="572970"/>
      </dsp:txXfrm>
    </dsp:sp>
    <dsp:sp modelId="{35E0B9DE-2CA1-4402-83FE-521EEE9F437D}">
      <dsp:nvSpPr>
        <dsp:cNvPr id="0" name=""/>
        <dsp:cNvSpPr/>
      </dsp:nvSpPr>
      <dsp:spPr>
        <a:xfrm rot="8657599">
          <a:off x="3410777" y="5723412"/>
          <a:ext cx="599616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599616" y="8813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3695595" y="5717235"/>
        <a:ext cx="29980" cy="29980"/>
      </dsp:txXfrm>
    </dsp:sp>
    <dsp:sp modelId="{EB486DCB-3C61-413F-B234-64E07E09F8CA}">
      <dsp:nvSpPr>
        <dsp:cNvPr id="0" name=""/>
        <dsp:cNvSpPr/>
      </dsp:nvSpPr>
      <dsp:spPr>
        <a:xfrm>
          <a:off x="1564728" y="5602894"/>
          <a:ext cx="1902408" cy="608622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ثانیا دلالت آنها صریح باشد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1582554" y="5620720"/>
        <a:ext cx="1866756" cy="5729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BCCB7B5-A54C-471A-B9AE-2F6B447EA192}" type="datetimeFigureOut">
              <a:rPr lang="fa-IR" smtClean="0"/>
              <a:pPr/>
              <a:t>1431/11/13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fa-I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507DB90-9624-4B73-A73A-369FB9B61AC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B7B5-A54C-471A-B9AE-2F6B447EA192}" type="datetimeFigureOut">
              <a:rPr lang="fa-IR" smtClean="0"/>
              <a:pPr/>
              <a:t>1431/11/13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7DB90-9624-4B73-A73A-369FB9B61AC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B7B5-A54C-471A-B9AE-2F6B447EA192}" type="datetimeFigureOut">
              <a:rPr lang="fa-IR" smtClean="0"/>
              <a:pPr/>
              <a:t>1431/11/13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7DB90-9624-4B73-A73A-369FB9B61AC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B7B5-A54C-471A-B9AE-2F6B447EA192}" type="datetimeFigureOut">
              <a:rPr lang="fa-IR" smtClean="0"/>
              <a:pPr/>
              <a:t>1431/11/13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7DB90-9624-4B73-A73A-369FB9B61AC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B7B5-A54C-471A-B9AE-2F6B447EA192}" type="datetimeFigureOut">
              <a:rPr lang="fa-IR" smtClean="0"/>
              <a:pPr/>
              <a:t>1431/11/13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7DB90-9624-4B73-A73A-369FB9B61AC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B7B5-A54C-471A-B9AE-2F6B447EA192}" type="datetimeFigureOut">
              <a:rPr lang="fa-IR" smtClean="0"/>
              <a:pPr/>
              <a:t>1431/11/13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7DB90-9624-4B73-A73A-369FB9B61AC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CCB7B5-A54C-471A-B9AE-2F6B447EA192}" type="datetimeFigureOut">
              <a:rPr lang="fa-IR" smtClean="0"/>
              <a:pPr/>
              <a:t>1431/11/13</a:t>
            </a:fld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507DB90-9624-4B73-A73A-369FB9B61ACD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BCCB7B5-A54C-471A-B9AE-2F6B447EA192}" type="datetimeFigureOut">
              <a:rPr lang="fa-IR" smtClean="0"/>
              <a:pPr/>
              <a:t>1431/11/13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507DB90-9624-4B73-A73A-369FB9B61AC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B7B5-A54C-471A-B9AE-2F6B447EA192}" type="datetimeFigureOut">
              <a:rPr lang="fa-IR" smtClean="0"/>
              <a:pPr/>
              <a:t>1431/11/13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7DB90-9624-4B73-A73A-369FB9B61AC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B7B5-A54C-471A-B9AE-2F6B447EA192}" type="datetimeFigureOut">
              <a:rPr lang="fa-IR" smtClean="0"/>
              <a:pPr/>
              <a:t>1431/11/13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7DB90-9624-4B73-A73A-369FB9B61AC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B7B5-A54C-471A-B9AE-2F6B447EA192}" type="datetimeFigureOut">
              <a:rPr lang="fa-IR" smtClean="0"/>
              <a:pPr/>
              <a:t>1431/11/13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7DB90-9624-4B73-A73A-369FB9B61AC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BCCB7B5-A54C-471A-B9AE-2F6B447EA192}" type="datetimeFigureOut">
              <a:rPr lang="fa-IR" smtClean="0"/>
              <a:pPr/>
              <a:t>1431/11/13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fa-I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507DB90-9624-4B73-A73A-369FB9B61ACD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fa-IR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Koodak Outline" pitchFamily="2" charset="-78"/>
              </a:rPr>
              <a:t>درس بیست و یکم</a:t>
            </a:r>
            <a:endParaRPr lang="fa-IR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Koodak Outline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391044"/>
            <a:ext cx="4953000" cy="1752600"/>
          </a:xfrm>
        </p:spPr>
        <p:txBody>
          <a:bodyPr>
            <a:normAutofit/>
          </a:bodyPr>
          <a:lstStyle/>
          <a:p>
            <a:pPr algn="r"/>
            <a:r>
              <a:rPr lang="fa-IR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Koodak Outline" pitchFamily="2" charset="-78"/>
              </a:rPr>
              <a:t>در آمدی بر مسائل نبوت</a:t>
            </a:r>
            <a:endParaRPr lang="fa-IR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Koodak Outline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994" y="433374"/>
            <a:ext cx="8229600" cy="10668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r"/>
            <a:r>
              <a:rPr lang="fa-I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Koodak" pitchFamily="2" charset="-78"/>
              </a:rPr>
              <a:t>درس بیست و یکم</a:t>
            </a:r>
            <a:r>
              <a:rPr lang="fa-I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Koodak" pitchFamily="2" charset="-78"/>
              </a:rPr>
              <a:t/>
            </a:r>
            <a:br>
              <a:rPr lang="fa-I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Koodak" pitchFamily="2" charset="-78"/>
              </a:rPr>
            </a:br>
            <a:r>
              <a:rPr lang="fa-I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Koodak" pitchFamily="2" charset="-78"/>
              </a:rPr>
              <a:t>مقدمه</a:t>
            </a:r>
            <a:endParaRPr lang="fa-I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Koodak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500174"/>
          <a:ext cx="9144000" cy="5357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039717E-A1EA-4227-B343-0298FC4AB3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graphicEl>
                                              <a:dgm id="{B039717E-A1EA-4227-B343-0298FC4AB3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900854-5E8E-4B9B-A742-7DC7D48D06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graphicEl>
                                              <a:dgm id="{31900854-5E8E-4B9B-A742-7DC7D48D06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0ECC3C-B0BD-4AB7-9D39-53C04E882F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graphicEl>
                                              <a:dgm id="{570ECC3C-B0BD-4AB7-9D39-53C04E882F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2B09E9-E98D-41B8-8B30-2101E4A081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graphicEl>
                                              <a:dgm id="{E52B09E9-E98D-41B8-8B30-2101E4A081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559055-643F-4403-97F5-A2B974EA0D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graphicEl>
                                              <a:dgm id="{4F559055-643F-4403-97F5-A2B974EA0D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5157E7-9227-4D1C-B9B8-9173CDC5E4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>
                                            <p:graphicEl>
                                              <a:dgm id="{4C5157E7-9227-4D1C-B9B8-9173CDC5E4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7AB713-7959-4940-84CC-C5AAC075D0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graphicEl>
                                              <a:dgm id="{5A7AB713-7959-4940-84CC-C5AAC075D0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9E0F5AF-6959-475B-9562-D119B1A338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graphicEl>
                                              <a:dgm id="{89E0F5AF-6959-475B-9562-D119B1A338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331CD2-09D6-42A6-B8BF-DADE7D351C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">
                                            <p:graphicEl>
                                              <a:dgm id="{1E331CD2-09D6-42A6-B8BF-DADE7D351C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D771B4-DF7F-46DA-A38B-239192CF66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">
                                            <p:graphicEl>
                                              <a:dgm id="{BFD771B4-DF7F-46DA-A38B-239192CF66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60A37A-5B86-466D-B88C-74BD11BA08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">
                                            <p:graphicEl>
                                              <a:dgm id="{E460A37A-5B86-466D-B88C-74BD11BA08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1779BE-26B0-490B-AF99-F7E8F8D352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4">
                                            <p:graphicEl>
                                              <a:dgm id="{F71779BE-26B0-490B-AF99-F7E8F8D352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8AD3B9-B279-45D3-8414-1C86224CF1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4">
                                            <p:graphicEl>
                                              <a:dgm id="{328AD3B9-B279-45D3-8414-1C86224CF1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9058D7-C24D-41C6-8478-91C72DBFC9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4">
                                            <p:graphicEl>
                                              <a:dgm id="{709058D7-C24D-41C6-8478-91C72DBFC9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C2EEEA-76E8-40B6-9B31-63B1BBF8B6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">
                                            <p:graphicEl>
                                              <a:dgm id="{C2C2EEEA-76E8-40B6-9B31-63B1BBF8B6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241F12D-BEDE-4675-93B7-1531293504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4">
                                            <p:graphicEl>
                                              <a:dgm id="{4241F12D-BEDE-4675-93B7-1531293504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F4BE18-75D8-4D27-9B1F-BD4709A65D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">
                                            <p:graphicEl>
                                              <a:dgm id="{B7F4BE18-75D8-4D27-9B1F-BD4709A65D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EE35C8-FE2D-4CC1-8C03-BC60417BF7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4">
                                            <p:graphicEl>
                                              <a:dgm id="{CEEE35C8-FE2D-4CC1-8C03-BC60417BF7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286BC1-AE42-45D2-B28D-E4FB298FFF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4">
                                            <p:graphicEl>
                                              <a:dgm id="{0C286BC1-AE42-45D2-B28D-E4FB298FFF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2A86FC-AE3D-4AF3-A9C2-D21C8870A7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4">
                                            <p:graphicEl>
                                              <a:dgm id="{5C2A86FC-AE3D-4AF3-A9C2-D21C8870A7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7BB98E-2EFB-40CF-A568-6CF5E1CC9A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4">
                                            <p:graphicEl>
                                              <a:dgm id="{A47BB98E-2EFB-40CF-A568-6CF5E1CC9A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3CA2F8-7B53-4DCC-B267-E733358C38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4">
                                            <p:graphicEl>
                                              <a:dgm id="{523CA2F8-7B53-4DCC-B267-E733358C38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20A71A-5D08-4725-8D5D-D6ABAB1C7A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4">
                                            <p:graphicEl>
                                              <a:dgm id="{7C20A71A-5D08-4725-8D5D-D6ABAB1C7A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C4827E-0B3E-41A3-A143-BEAEB608D7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4">
                                            <p:graphicEl>
                                              <a:dgm id="{A1C4827E-0B3E-41A3-A143-BEAEB608D7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864DB6-1F62-4CA4-AA55-D92D44CAE7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4">
                                            <p:graphicEl>
                                              <a:dgm id="{C0864DB6-1F62-4CA4-AA55-D92D44CAE7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4D25FB-4DE4-42BF-ADF9-F294BE6063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4">
                                            <p:graphicEl>
                                              <a:dgm id="{274D25FB-4DE4-42BF-ADF9-F294BE6063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B9F312-B281-4B25-B822-58BF080D88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4">
                                            <p:graphicEl>
                                              <a:dgm id="{38B9F312-B281-4B25-B822-58BF080D88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7ECC61-DBF4-4169-921D-D1FE21B1B0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4">
                                            <p:graphicEl>
                                              <a:dgm id="{227ECC61-DBF4-4169-921D-D1FE21B1B0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F7EC98-1695-41EF-AD3D-4E3C8CF915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4">
                                            <p:graphicEl>
                                              <a:dgm id="{6FF7EC98-1695-41EF-AD3D-4E3C8CF915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094326-70E1-4793-8E36-5DD51833F4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4">
                                            <p:graphicEl>
                                              <a:dgm id="{F7094326-70E1-4793-8E36-5DD51833F4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7B5F0CE-3820-4265-AAFE-A0BDACE31E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4">
                                            <p:graphicEl>
                                              <a:dgm id="{A7B5F0CE-3820-4265-AAFE-A0BDACE31E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790F34-AEB2-497A-A1BA-5481DB2990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4">
                                            <p:graphicEl>
                                              <a:dgm id="{64790F34-AEB2-497A-A1BA-5481DB2990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BA79D3-5794-4EBF-9821-422D7F5558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4">
                                            <p:graphicEl>
                                              <a:dgm id="{1ABA79D3-5794-4EBF-9821-422D7F5558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78F484-5122-4F9E-B20E-AF6FA8A683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2000"/>
                                        <p:tgtEl>
                                          <p:spTgt spid="4">
                                            <p:graphicEl>
                                              <a:dgm id="{AE78F484-5122-4F9E-B20E-AF6FA8A683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17CC48-1013-4A06-B00C-E4A68E8EC1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4">
                                            <p:graphicEl>
                                              <a:dgm id="{BF17CC48-1013-4A06-B00C-E4A68E8EC1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1F23F8-DB92-4F27-8FBE-BADF65B554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2000"/>
                                        <p:tgtEl>
                                          <p:spTgt spid="4">
                                            <p:graphicEl>
                                              <a:dgm id="{DF1F23F8-DB92-4F27-8FBE-BADF65B554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CB4013-6F8C-4591-A7F3-2323228EF8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2000"/>
                                        <p:tgtEl>
                                          <p:spTgt spid="4">
                                            <p:graphicEl>
                                              <a:dgm id="{72CB4013-6F8C-4591-A7F3-2323228EF8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2E95E9-9258-40A1-B47C-D444056FF6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2000"/>
                                        <p:tgtEl>
                                          <p:spTgt spid="4">
                                            <p:graphicEl>
                                              <a:dgm id="{6E2E95E9-9258-40A1-B47C-D444056FF6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A25F34-068B-4183-8689-6F57C02B9E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000"/>
                                        <p:tgtEl>
                                          <p:spTgt spid="4">
                                            <p:graphicEl>
                                              <a:dgm id="{33A25F34-068B-4183-8689-6F57C02B9E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D41FF6D-3760-4E2D-98C2-CCFAF74A39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2000"/>
                                        <p:tgtEl>
                                          <p:spTgt spid="4">
                                            <p:graphicEl>
                                              <a:dgm id="{8D41FF6D-3760-4E2D-98C2-CCFAF74A39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49438C-DA38-4C74-8B95-23A7A4AB8F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4">
                                            <p:graphicEl>
                                              <a:dgm id="{2949438C-DA38-4C74-8B95-23A7A4AB8F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9666DF-C449-48F6-A660-6F28157C38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2000"/>
                                        <p:tgtEl>
                                          <p:spTgt spid="4">
                                            <p:graphicEl>
                                              <a:dgm id="{069666DF-C449-48F6-A660-6F28157C38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098D21-9ABC-4514-B818-441B4A492E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2000"/>
                                        <p:tgtEl>
                                          <p:spTgt spid="4">
                                            <p:graphicEl>
                                              <a:dgm id="{5A098D21-9ABC-4514-B818-441B4A492E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828D7D-AFD0-411F-B0E3-AF01BD97FE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2000"/>
                                        <p:tgtEl>
                                          <p:spTgt spid="4">
                                            <p:graphicEl>
                                              <a:dgm id="{F6828D7D-AFD0-411F-B0E3-AF01BD97FE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DE7EF4-F840-437D-8233-8D53E58CF3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2000"/>
                                        <p:tgtEl>
                                          <p:spTgt spid="4">
                                            <p:graphicEl>
                                              <a:dgm id="{CEDE7EF4-F840-437D-8233-8D53E58CF3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87243D-0516-4C9B-84C0-A9AB1EFFBF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2000"/>
                                        <p:tgtEl>
                                          <p:spTgt spid="4">
                                            <p:graphicEl>
                                              <a:dgm id="{3E87243D-0516-4C9B-84C0-A9AB1EFFBF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994" y="433374"/>
            <a:ext cx="8229600" cy="10668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r"/>
            <a:r>
              <a:rPr lang="fa-I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Koodak" pitchFamily="2" charset="-78"/>
              </a:rPr>
              <a:t>درس بیست و یکم</a:t>
            </a:r>
            <a:r>
              <a:rPr lang="fa-I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Koodak" pitchFamily="2" charset="-78"/>
              </a:rPr>
              <a:t/>
            </a:r>
            <a:br>
              <a:rPr lang="fa-I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Koodak" pitchFamily="2" charset="-78"/>
              </a:rPr>
            </a:br>
            <a:r>
              <a:rPr lang="fa-I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Koodak" pitchFamily="2" charset="-78"/>
              </a:rPr>
              <a:t>هدف از مباحث این بخش</a:t>
            </a:r>
            <a:endParaRPr lang="fa-I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Koodak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1571612"/>
          <a:ext cx="9144000" cy="5286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5F85AE7-2815-4DF1-855C-2606B7A428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graphicEl>
                                              <a:dgm id="{D5F85AE7-2815-4DF1-855C-2606B7A428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C2496C7-C94D-41C4-9D06-3BCBF25AA1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graphicEl>
                                              <a:dgm id="{CC2496C7-C94D-41C4-9D06-3BCBF25AA1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772BF81-4E43-47B1-A0A8-FEA1E3B51C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>
                                            <p:graphicEl>
                                              <a:dgm id="{2772BF81-4E43-47B1-A0A8-FEA1E3B51C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2479BA5-3DB6-49BA-9489-9D40944E7C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>
                                            <p:graphicEl>
                                              <a:dgm id="{F2479BA5-3DB6-49BA-9489-9D40944E7C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D4BF063-8F3A-4725-B243-CB096C71FF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>
                                            <p:graphicEl>
                                              <a:dgm id="{FD4BF063-8F3A-4725-B243-CB096C71FF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6BA3BEA-B4EF-4359-A359-5B9480E477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>
                                            <p:graphicEl>
                                              <a:dgm id="{86BA3BEA-B4EF-4359-A359-5B9480E477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A4B9EAD-61D4-4E9A-9835-5DC8EB33C7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graphicEl>
                                              <a:dgm id="{AA4B9EAD-61D4-4E9A-9835-5DC8EB33C7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07C2EAD-BC86-4A12-8FEB-C1C2C54E5E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graphicEl>
                                              <a:dgm id="{D07C2EAD-BC86-4A12-8FEB-C1C2C54E5E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8D42502-3604-4BD1-B59E-B23ED20F76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">
                                            <p:graphicEl>
                                              <a:dgm id="{58D42502-3604-4BD1-B59E-B23ED20F76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F201B43-E24B-4603-A9F4-728C130659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">
                                            <p:graphicEl>
                                              <a:dgm id="{1F201B43-E24B-4603-A9F4-728C130659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25351D3-5DB0-4D63-81A4-9A27F61608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">
                                            <p:graphicEl>
                                              <a:dgm id="{C25351D3-5DB0-4D63-81A4-9A27F61608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904CF58-58D8-4F44-9676-72CB8CEA3D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6">
                                            <p:graphicEl>
                                              <a:dgm id="{9904CF58-58D8-4F44-9676-72CB8CEA3D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80EE6A9-7C2D-4BB6-A88E-45BDA78867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6">
                                            <p:graphicEl>
                                              <a:dgm id="{280EE6A9-7C2D-4BB6-A88E-45BDA78867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D129915-34CB-4891-9F58-AE71B9B00B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">
                                            <p:graphicEl>
                                              <a:dgm id="{1D129915-34CB-4891-9F58-AE71B9B00B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95CC36C-E649-408E-B90C-A431C9B5AE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6">
                                            <p:graphicEl>
                                              <a:dgm id="{C95CC36C-E649-408E-B90C-A431C9B5AE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D7461D2-A922-452F-8E83-E5AC72D0D4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6">
                                            <p:graphicEl>
                                              <a:dgm id="{CD7461D2-A922-452F-8E83-E5AC72D0D4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6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994" y="433374"/>
            <a:ext cx="8229600" cy="10668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r"/>
            <a:r>
              <a:rPr lang="fa-I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Koodak" pitchFamily="2" charset="-78"/>
              </a:rPr>
              <a:t>درس بیست و یکم</a:t>
            </a:r>
            <a:r>
              <a:rPr lang="fa-I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Koodak" pitchFamily="2" charset="-78"/>
              </a:rPr>
              <a:t/>
            </a:r>
            <a:br>
              <a:rPr lang="fa-I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Koodak" pitchFamily="2" charset="-78"/>
              </a:rPr>
            </a:br>
            <a:r>
              <a:rPr lang="fa-I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Koodak" pitchFamily="2" charset="-78"/>
              </a:rPr>
              <a:t>متد تحقیق در علم کلام</a:t>
            </a:r>
            <a:endParaRPr lang="fa-I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Koodak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500174"/>
          <a:ext cx="8686800" cy="5074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DBCD34B-BC0C-4AB2-BAEF-B0B6598F03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9DBCD34B-BC0C-4AB2-BAEF-B0B6598F03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9DBCD34B-BC0C-4AB2-BAEF-B0B6598F03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7349BC9-CC4A-4752-BF63-5FC917479B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graphicEl>
                                              <a:dgm id="{F7349BC9-CC4A-4752-BF63-5FC917479B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graphicEl>
                                              <a:dgm id="{F7349BC9-CC4A-4752-BF63-5FC917479B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5A4E66A-B1C9-4D8E-8A74-AC2B7737DB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graphicEl>
                                              <a:dgm id="{D5A4E66A-B1C9-4D8E-8A74-AC2B7737DB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graphicEl>
                                              <a:dgm id="{D5A4E66A-B1C9-4D8E-8A74-AC2B7737DB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3389C7A-7B7B-47AB-9D19-C9214D2D6A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graphicEl>
                                              <a:dgm id="{73389C7A-7B7B-47AB-9D19-C9214D2D6A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graphicEl>
                                              <a:dgm id="{73389C7A-7B7B-47AB-9D19-C9214D2D6A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0D4777-21D8-436E-B166-1624698723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graphicEl>
                                              <a:dgm id="{D70D4777-21D8-436E-B166-1624698723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graphicEl>
                                              <a:dgm id="{D70D4777-21D8-436E-B166-1624698723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C855394-15E5-42B7-A1E9-9BA4F324DA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graphicEl>
                                              <a:dgm id="{CC855394-15E5-42B7-A1E9-9BA4F324DA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graphicEl>
                                              <a:dgm id="{CC855394-15E5-42B7-A1E9-9BA4F324DA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6BC24F4-0FC5-4538-B66B-9F72FDD5A1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graphicEl>
                                              <a:dgm id="{36BC24F4-0FC5-4538-B66B-9F72FDD5A1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graphicEl>
                                              <a:dgm id="{36BC24F4-0FC5-4538-B66B-9F72FDD5A1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45C03D8-8D35-4A4D-967B-967C347040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graphicEl>
                                              <a:dgm id="{345C03D8-8D35-4A4D-967B-967C347040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graphicEl>
                                              <a:dgm id="{345C03D8-8D35-4A4D-967B-967C347040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ECDFF2D-5520-4F8E-990F-4EF85534BE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graphicEl>
                                              <a:dgm id="{5ECDFF2D-5520-4F8E-990F-4EF85534BE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graphicEl>
                                              <a:dgm id="{5ECDFF2D-5520-4F8E-990F-4EF85534BE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3D3F253-732A-468B-BF67-8DA26EE2B0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graphicEl>
                                              <a:dgm id="{E3D3F253-732A-468B-BF67-8DA26EE2B0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graphicEl>
                                              <a:dgm id="{E3D3F253-732A-468B-BF67-8DA26EE2B0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644EB22-9434-4BF2-9F26-AACD8CB978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graphicEl>
                                              <a:dgm id="{8644EB22-9434-4BF2-9F26-AACD8CB978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graphicEl>
                                              <a:dgm id="{8644EB22-9434-4BF2-9F26-AACD8CB978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D117414-58E1-42C6-8578-2FEC0F5F50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>
                                            <p:graphicEl>
                                              <a:dgm id="{4D117414-58E1-42C6-8578-2FEC0F5F50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">
                                            <p:graphicEl>
                                              <a:dgm id="{4D117414-58E1-42C6-8578-2FEC0F5F50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55B5CCE-3865-4AB4-BB63-4DC144415A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graphicEl>
                                              <a:dgm id="{655B5CCE-3865-4AB4-BB63-4DC144415A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graphicEl>
                                              <a:dgm id="{655B5CCE-3865-4AB4-BB63-4DC144415A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4CAF389-2697-4B89-A339-945EE46F83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graphicEl>
                                              <a:dgm id="{74CAF389-2697-4B89-A339-945EE46F83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graphicEl>
                                              <a:dgm id="{74CAF389-2697-4B89-A339-945EE46F83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6E7974D-9B53-4F8F-AE9D-8D5583D4EB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">
                                            <p:graphicEl>
                                              <a:dgm id="{A6E7974D-9B53-4F8F-AE9D-8D5583D4EB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">
                                            <p:graphicEl>
                                              <a:dgm id="{A6E7974D-9B53-4F8F-AE9D-8D5583D4EB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50A1573-4470-47A9-96B2-B72E64327A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">
                                            <p:graphicEl>
                                              <a:dgm id="{150A1573-4470-47A9-96B2-B72E64327A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">
                                            <p:graphicEl>
                                              <a:dgm id="{150A1573-4470-47A9-96B2-B72E64327A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522D656-5F4C-4C19-9204-1555A3B0AC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">
                                            <p:graphicEl>
                                              <a:dgm id="{D522D656-5F4C-4C19-9204-1555A3B0AC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">
                                            <p:graphicEl>
                                              <a:dgm id="{D522D656-5F4C-4C19-9204-1555A3B0AC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BE963A8-43FB-4034-92AE-4E622E3BAA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">
                                            <p:graphicEl>
                                              <a:dgm id="{8BE963A8-43FB-4034-92AE-4E622E3BAA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">
                                            <p:graphicEl>
                                              <a:dgm id="{8BE963A8-43FB-4034-92AE-4E622E3BAA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37FD53-258D-4815-8FE4-737DADF8AB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">
                                            <p:graphicEl>
                                              <a:dgm id="{3837FD53-258D-4815-8FE4-737DADF8AB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">
                                            <p:graphicEl>
                                              <a:dgm id="{3837FD53-258D-4815-8FE4-737DADF8AB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901D6D-3EB0-47EC-B5EF-7E00A3DD59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">
                                            <p:graphicEl>
                                              <a:dgm id="{FF901D6D-3EB0-47EC-B5EF-7E00A3DD59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">
                                            <p:graphicEl>
                                              <a:dgm id="{FF901D6D-3EB0-47EC-B5EF-7E00A3DD59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1941E7-688E-452D-9C2D-7F53CC0598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">
                                            <p:graphicEl>
                                              <a:dgm id="{491941E7-688E-452D-9C2D-7F53CC0598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">
                                            <p:graphicEl>
                                              <a:dgm id="{491941E7-688E-452D-9C2D-7F53CC0598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DBC2162-FD6F-43F6-91A5-845490CCD2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">
                                            <p:graphicEl>
                                              <a:dgm id="{1DBC2162-FD6F-43F6-91A5-845490CCD2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">
                                            <p:graphicEl>
                                              <a:dgm id="{1DBC2162-FD6F-43F6-91A5-845490CCD2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7CD766E-3779-4E1F-9A17-8B1AA5259F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">
                                            <p:graphicEl>
                                              <a:dgm id="{17CD766E-3779-4E1F-9A17-8B1AA5259F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">
                                            <p:graphicEl>
                                              <a:dgm id="{17CD766E-3779-4E1F-9A17-8B1AA5259F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3E66E64-44A8-49A9-B48A-A3A3C6D74D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">
                                            <p:graphicEl>
                                              <a:dgm id="{83E66E64-44A8-49A9-B48A-A3A3C6D74D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5">
                                            <p:graphicEl>
                                              <a:dgm id="{83E66E64-44A8-49A9-B48A-A3A3C6D74D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1692F9C-A519-4E14-9E2B-C32927FCCA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">
                                            <p:graphicEl>
                                              <a:dgm id="{91692F9C-A519-4E14-9E2B-C32927FCCA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">
                                            <p:graphicEl>
                                              <a:dgm id="{91692F9C-A519-4E14-9E2B-C32927FCCA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DE7CE7E-8345-4DA2-9AF4-F22C8765FF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">
                                            <p:graphicEl>
                                              <a:dgm id="{ADE7CE7E-8345-4DA2-9AF4-F22C8765FF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">
                                            <p:graphicEl>
                                              <a:dgm id="{ADE7CE7E-8345-4DA2-9AF4-F22C8765FF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40062CC-410A-4607-9EE6-7A5E99645B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5">
                                            <p:graphicEl>
                                              <a:dgm id="{940062CC-410A-4607-9EE6-7A5E99645B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5">
                                            <p:graphicEl>
                                              <a:dgm id="{940062CC-410A-4607-9EE6-7A5E99645B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4BD99FB-9215-4299-8DE6-3FC3EAB881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5">
                                            <p:graphicEl>
                                              <a:dgm id="{A4BD99FB-9215-4299-8DE6-3FC3EAB881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5">
                                            <p:graphicEl>
                                              <a:dgm id="{A4BD99FB-9215-4299-8DE6-3FC3EAB881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64BCE3-2B22-409C-9506-5C0EDC524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5">
                                            <p:graphicEl>
                                              <a:dgm id="{EE64BCE3-2B22-409C-9506-5C0EDC524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5">
                                            <p:graphicEl>
                                              <a:dgm id="{EE64BCE3-2B22-409C-9506-5C0EDC524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6A67046-36D1-42E8-BAD0-AEE1498C37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5">
                                            <p:graphicEl>
                                              <a:dgm id="{A6A67046-36D1-42E8-BAD0-AEE1498C37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5">
                                            <p:graphicEl>
                                              <a:dgm id="{A6A67046-36D1-42E8-BAD0-AEE1498C37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6D2DAFC-65F0-4B4E-9818-A1EF63B37A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">
                                            <p:graphicEl>
                                              <a:dgm id="{B6D2DAFC-65F0-4B4E-9818-A1EF63B37A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">
                                            <p:graphicEl>
                                              <a:dgm id="{B6D2DAFC-65F0-4B4E-9818-A1EF63B37A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54398FD-CEB5-4BE4-91A6-2FFCADC332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5">
                                            <p:graphicEl>
                                              <a:dgm id="{454398FD-CEB5-4BE4-91A6-2FFCADC332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5">
                                            <p:graphicEl>
                                              <a:dgm id="{454398FD-CEB5-4BE4-91A6-2FFCADC332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B6C6A92-BC4B-4C91-B38A-172C0D530F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5">
                                            <p:graphicEl>
                                              <a:dgm id="{0B6C6A92-BC4B-4C91-B38A-172C0D530F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5">
                                            <p:graphicEl>
                                              <a:dgm id="{0B6C6A92-BC4B-4C91-B38A-172C0D530F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5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994" y="433374"/>
            <a:ext cx="8229600" cy="10668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r"/>
            <a:r>
              <a:rPr lang="fa-I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Koodak" pitchFamily="2" charset="-78"/>
              </a:rPr>
              <a:t>درس بیست و یکم</a:t>
            </a:r>
            <a:r>
              <a:rPr lang="fa-I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Koodak" pitchFamily="2" charset="-78"/>
              </a:rPr>
              <a:t/>
            </a:r>
            <a:br>
              <a:rPr lang="fa-I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Koodak" pitchFamily="2" charset="-78"/>
              </a:rPr>
            </a:br>
            <a:r>
              <a:rPr lang="fa-I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Koodak" pitchFamily="2" charset="-78"/>
              </a:rPr>
              <a:t>متد تحقیق در علم کلام</a:t>
            </a:r>
            <a:endParaRPr lang="fa-I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Koodak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0918861"/>
              </p:ext>
            </p:extLst>
          </p:nvPr>
        </p:nvGraphicFramePr>
        <p:xfrm>
          <a:off x="0" y="642918"/>
          <a:ext cx="9144000" cy="6215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4AD5304-0215-44AA-870F-9F06FF472A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graphicEl>
                                              <a:dgm id="{34AD5304-0215-44AA-870F-9F06FF472A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A9B5C52-B910-4CA6-90F2-2B39D6ED78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graphicEl>
                                              <a:dgm id="{BA9B5C52-B910-4CA6-90F2-2B39D6ED78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EDBB375-2AB4-4BCC-9D9E-43F87BC4F2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graphicEl>
                                              <a:dgm id="{BEDBB375-2AB4-4BCC-9D9E-43F87BC4F2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CFA670B-E903-468A-A2EE-A7BE64B66E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>
                                            <p:graphicEl>
                                              <a:dgm id="{0CFA670B-E903-468A-A2EE-A7BE64B66E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C4005FB-0E30-40E9-8582-7914D9E84B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>
                                            <p:graphicEl>
                                              <a:dgm id="{CC4005FB-0E30-40E9-8582-7914D9E84B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6DD1239-A7CC-434E-8924-A7774A46E0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>
                                            <p:graphicEl>
                                              <a:dgm id="{A6DD1239-A7CC-434E-8924-A7774A46E0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9D26B97-FDE4-4802-A0CE-E2A4903279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graphicEl>
                                              <a:dgm id="{39D26B97-FDE4-4802-A0CE-E2A4903279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0140E5E-5011-4965-B5AA-B9EA0A5AF5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graphicEl>
                                              <a:dgm id="{50140E5E-5011-4965-B5AA-B9EA0A5AF5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F40DB83-41F8-4298-A3F0-C1C0D465F6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6">
                                            <p:graphicEl>
                                              <a:dgm id="{DF40DB83-41F8-4298-A3F0-C1C0D465F6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D2CA993-A4EB-477E-8089-04D459136E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6">
                                            <p:graphicEl>
                                              <a:dgm id="{FD2CA993-A4EB-477E-8089-04D459136E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29AC2AA-68B3-476D-B39B-F04055423B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6">
                                            <p:graphicEl>
                                              <a:dgm id="{A29AC2AA-68B3-476D-B39B-F04055423B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5E5A94C-9DD7-4374-AC17-4A632DF74A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6">
                                            <p:graphicEl>
                                              <a:dgm id="{A5E5A94C-9DD7-4374-AC17-4A632DF74A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D4D899A-583B-4C88-8552-64AC820F84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6">
                                            <p:graphicEl>
                                              <a:dgm id="{7D4D899A-583B-4C88-8552-64AC820F84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F0D8CE6-EA2D-4B2F-A14C-782645FE65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6">
                                            <p:graphicEl>
                                              <a:dgm id="{5F0D8CE6-EA2D-4B2F-A14C-782645FE65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0EA9FC-1034-406A-AE3A-DCBA561730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6">
                                            <p:graphicEl>
                                              <a:dgm id="{B00EA9FC-1034-406A-AE3A-DCBA561730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75BDBEF-6878-425C-A3B1-EB3446F23E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6">
                                            <p:graphicEl>
                                              <a:dgm id="{575BDBEF-6878-425C-A3B1-EB3446F23E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0AEFFBF-E92C-4AF4-9A72-E383881BC4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6">
                                            <p:graphicEl>
                                              <a:dgm id="{90AEFFBF-E92C-4AF4-9A72-E383881BC4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1B324A2-70E7-4E53-A944-788A67A828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6">
                                            <p:graphicEl>
                                              <a:dgm id="{71B324A2-70E7-4E53-A944-788A67A828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7C92C00-3BC8-4524-BD7E-216143B6A6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6">
                                            <p:graphicEl>
                                              <a:dgm id="{97C92C00-3BC8-4524-BD7E-216143B6A6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5DEA777-938D-4A67-9A56-EB37A5F755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6">
                                            <p:graphicEl>
                                              <a:dgm id="{F5DEA777-938D-4A67-9A56-EB37A5F755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D4D618-3A73-41EB-B925-9F98101A57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6">
                                            <p:graphicEl>
                                              <a:dgm id="{2BD4D618-3A73-41EB-B925-9F98101A57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AAEF554-25B2-421E-8BE6-046036621C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6">
                                            <p:graphicEl>
                                              <a:dgm id="{3AAEF554-25B2-421E-8BE6-046036621C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9B25A95-B5AD-43C9-AE96-CAE9BFB185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6">
                                            <p:graphicEl>
                                              <a:dgm id="{79B25A95-B5AD-43C9-AE96-CAE9BFB185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9998251-B141-4144-BFBA-B922D878ED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6">
                                            <p:graphicEl>
                                              <a:dgm id="{39998251-B141-4144-BFBA-B922D878ED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1DDDB79-FCA6-413F-9543-E921D72B23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6">
                                            <p:graphicEl>
                                              <a:dgm id="{F1DDDB79-FCA6-413F-9543-E921D72B23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295CFB3-C71B-45C9-AE9E-E658756D72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6">
                                            <p:graphicEl>
                                              <a:dgm id="{1295CFB3-C71B-45C9-AE9E-E658756D72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A2E9779-336D-44B7-8B76-63EF388C63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6">
                                            <p:graphicEl>
                                              <a:dgm id="{BA2E9779-336D-44B7-8B76-63EF388C63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A54B8F4-242B-4613-8284-774DF287B1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6">
                                            <p:graphicEl>
                                              <a:dgm id="{7A54B8F4-242B-4613-8284-774DF287B1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F67EF49-3F52-4B2F-A495-A1A3932DA0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6">
                                            <p:graphicEl>
                                              <a:dgm id="{AF67EF49-3F52-4B2F-A495-A1A3932DA0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329CB10-5318-4A5B-AADC-E947696782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6">
                                            <p:graphicEl>
                                              <a:dgm id="{4329CB10-5318-4A5B-AADC-E947696782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DD3E9D8-8B78-4B42-ADF4-9EA622D9B9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6">
                                            <p:graphicEl>
                                              <a:dgm id="{5DD3E9D8-8B78-4B42-ADF4-9EA622D9B9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159661-0771-4928-A7FE-2BE0CCF4B0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6">
                                            <p:graphicEl>
                                              <a:dgm id="{2F159661-0771-4928-A7FE-2BE0CCF4B0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09925A1-A31B-4AE2-8D80-3B9EF4AA81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6">
                                            <p:graphicEl>
                                              <a:dgm id="{709925A1-A31B-4AE2-8D80-3B9EF4AA81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46D63E2-E91E-4899-AA13-26513F9567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2000"/>
                                        <p:tgtEl>
                                          <p:spTgt spid="6">
                                            <p:graphicEl>
                                              <a:dgm id="{746D63E2-E91E-4899-AA13-26513F9567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87D93F3-DFDF-45B3-85E3-74B0E521F9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2000"/>
                                        <p:tgtEl>
                                          <p:spTgt spid="6">
                                            <p:graphicEl>
                                              <a:dgm id="{487D93F3-DFDF-45B3-85E3-74B0E521F9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3728640-EF68-4D6A-8F47-CF59A30ECC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2000"/>
                                        <p:tgtEl>
                                          <p:spTgt spid="6">
                                            <p:graphicEl>
                                              <a:dgm id="{43728640-EF68-4D6A-8F47-CF59A30ECC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A0E6A0D-4740-4DAD-8352-1BB1F8D341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6">
                                            <p:graphicEl>
                                              <a:dgm id="{2A0E6A0D-4740-4DAD-8352-1BB1F8D341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C2F9E1E-7AE4-40A4-943E-8DD0D09040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2000"/>
                                        <p:tgtEl>
                                          <p:spTgt spid="6">
                                            <p:graphicEl>
                                              <a:dgm id="{BC2F9E1E-7AE4-40A4-943E-8DD0D09040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4A4EB68-ED90-47A1-B678-FB266F39E1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000"/>
                                        <p:tgtEl>
                                          <p:spTgt spid="6">
                                            <p:graphicEl>
                                              <a:dgm id="{04A4EB68-ED90-47A1-B678-FB266F39E1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87C4DF0-86CD-4D06-92F8-A64648CB79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2000"/>
                                        <p:tgtEl>
                                          <p:spTgt spid="6">
                                            <p:graphicEl>
                                              <a:dgm id="{287C4DF0-86CD-4D06-92F8-A64648CB79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4840F67-3D2C-4157-8B18-716CE6E62B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6">
                                            <p:graphicEl>
                                              <a:dgm id="{E4840F67-3D2C-4157-8B18-716CE6E62B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AF58623-BE5D-48D0-A2CA-58F7119D01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2000"/>
                                        <p:tgtEl>
                                          <p:spTgt spid="6">
                                            <p:graphicEl>
                                              <a:dgm id="{BAF58623-BE5D-48D0-A2CA-58F7119D01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5E0B9DE-2CA1-4402-83FE-521EEE9F43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2000"/>
                                        <p:tgtEl>
                                          <p:spTgt spid="6">
                                            <p:graphicEl>
                                              <a:dgm id="{35E0B9DE-2CA1-4402-83FE-521EEE9F43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B486DCB-3C61-413F-B234-64E07E09F8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2000"/>
                                        <p:tgtEl>
                                          <p:spTgt spid="6">
                                            <p:graphicEl>
                                              <a:dgm id="{EB486DCB-3C61-413F-B234-64E07E09F8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6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163</TotalTime>
  <Words>408</Words>
  <Application>Microsoft Office PowerPoint</Application>
  <PresentationFormat>On-screen Show (4:3)</PresentationFormat>
  <Paragraphs>79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Urban</vt:lpstr>
      <vt:lpstr>درس بیست و یکم</vt:lpstr>
      <vt:lpstr>درس بیست و یکم مقدمه</vt:lpstr>
      <vt:lpstr>درس بیست و یکم هدف از مباحث این بخش</vt:lpstr>
      <vt:lpstr>درس بیست و یکم متد تحقیق در علم کلام</vt:lpstr>
      <vt:lpstr>درس بیست و یکم متد تحقیق در علم کلام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بیست و یکم</dc:title>
  <dc:creator>mahdi</dc:creator>
  <cp:lastModifiedBy>mahdi</cp:lastModifiedBy>
  <cp:revision>7</cp:revision>
  <dcterms:created xsi:type="dcterms:W3CDTF">2012-01-05T09:35:19Z</dcterms:created>
  <dcterms:modified xsi:type="dcterms:W3CDTF">2010-10-20T18:29:20Z</dcterms:modified>
</cp:coreProperties>
</file>