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51FE26-8E03-4136-9ACD-9C663070F6D1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664BFAF1-A161-4658-A486-49E7218D1280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چند نکته</a:t>
          </a:r>
          <a:endParaRPr lang="fa-IR" sz="1600" dirty="0">
            <a:cs typeface="B Koodak" pitchFamily="2" charset="-78"/>
          </a:endParaRPr>
        </a:p>
      </dgm:t>
    </dgm:pt>
    <dgm:pt modelId="{1AC0EE7F-C5D6-4BB9-99D4-EC244D48767D}" type="parTrans" cxnId="{CEF6F4C0-D371-46A9-A16D-FCF4E7811C4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37974D5-D40C-480A-8E32-6356505ED909}" type="sibTrans" cxnId="{CEF6F4C0-D371-46A9-A16D-FCF4E7811C4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6B60CEC-9E6C-4D23-BE52-4CD53421255D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یکی دیگر از مسائل مورد اختلاف بین فرق اسلامی مساله عدل الهی است</a:t>
          </a:r>
          <a:endParaRPr lang="fa-IR" sz="1600" dirty="0">
            <a:cs typeface="B Koodak" pitchFamily="2" charset="-78"/>
          </a:endParaRPr>
        </a:p>
      </dgm:t>
    </dgm:pt>
    <dgm:pt modelId="{55823A9E-8388-479C-AC55-E01E76770194}" type="parTrans" cxnId="{4B9ED604-53A4-4F24-A2F8-49D377190FA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6579FFB-557D-4EC2-AA44-39D379CAD3CF}" type="sibTrans" cxnId="{4B9ED604-53A4-4F24-A2F8-49D377190FA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F2A658D-BD22-4FFE-A5D0-B7F49C99DA6C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در این مساله اشاعره یک طرف هستند و معتزله و امامیه (عدلیه) در طرف دیگر واقع شده اند</a:t>
          </a:r>
          <a:endParaRPr lang="fa-IR" sz="1600" dirty="0">
            <a:cs typeface="B Koodak" pitchFamily="2" charset="-78"/>
          </a:endParaRPr>
        </a:p>
      </dgm:t>
    </dgm:pt>
    <dgm:pt modelId="{052A023F-B4A9-4550-A31A-D0FF805BE61B}" type="parTrans" cxnId="{2CF3EEE0-0877-4A87-B312-1201092A4A1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AD5F539-EE03-4DCE-8ADF-D17EFA3F7486}" type="sibTrans" cxnId="{2CF3EEE0-0877-4A87-B312-1201092A4A1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52669E0-4DE8-49E0-A168-D57132F07971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نظر به اهمیت این مساله عدل الهی یک از اصول مذهب عدلیه شمرده شده است</a:t>
          </a:r>
          <a:endParaRPr lang="fa-IR" sz="1600" dirty="0">
            <a:cs typeface="B Koodak" pitchFamily="2" charset="-78"/>
          </a:endParaRPr>
        </a:p>
      </dgm:t>
    </dgm:pt>
    <dgm:pt modelId="{17F59B7A-A4B8-48E4-9FD3-23502E3CEBDB}" type="parTrans" cxnId="{5DADFC8C-0118-46B1-8AE4-DC361B17EF8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994363E-1D4E-4437-BA11-F77C5600D50B}" type="sibTrans" cxnId="{5DADFC8C-0118-46B1-8AE4-DC361B17EF8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5932020-547D-4BF2-82E4-9C1836AA94A3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اشاعره </a:t>
          </a:r>
          <a:endParaRPr lang="fa-IR" sz="1600" dirty="0">
            <a:cs typeface="B Koodak" pitchFamily="2" charset="-78"/>
          </a:endParaRPr>
        </a:p>
      </dgm:t>
    </dgm:pt>
    <dgm:pt modelId="{5A71EA75-1963-435F-886B-FB92BF946790}" type="parTrans" cxnId="{FEA546FA-3E5C-40D1-BC4A-44661C539DF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69E41B1-1A4E-40BD-9E42-8C7583379C5D}" type="sibTrans" cxnId="{FEA546FA-3E5C-40D1-BC4A-44661C539DF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4E1DB37-5C12-4E86-A984-F6A478741EE5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منکر عدل الهی نیستند</a:t>
          </a:r>
          <a:endParaRPr lang="fa-IR" sz="1600" dirty="0">
            <a:cs typeface="B Koodak" pitchFamily="2" charset="-78"/>
          </a:endParaRPr>
        </a:p>
      </dgm:t>
    </dgm:pt>
    <dgm:pt modelId="{CECD0D5C-36E5-48B4-AD0D-E9C228618C8F}" type="parTrans" cxnId="{45F0D6E8-0EDA-4588-BA8E-86AAFF2E091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7421374-7F50-4FAD-B020-50676B127C3C}" type="sibTrans" cxnId="{45F0D6E8-0EDA-4588-BA8E-86AAFF2E091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5CEE2A5-291E-4027-A3DD-F19A3614A847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زیرا در ادله قطعی نقلی خداوند عادل شمرده شده است </a:t>
          </a:r>
          <a:endParaRPr lang="fa-IR" sz="1600" dirty="0">
            <a:cs typeface="B Koodak" pitchFamily="2" charset="-78"/>
          </a:endParaRPr>
        </a:p>
      </dgm:t>
    </dgm:pt>
    <dgm:pt modelId="{7657D458-A732-4DF3-B0A7-6EB8DB40E2F1}" type="parTrans" cxnId="{34FD687C-FD3C-42F3-BC60-273B44DD02F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3D4AD53-866B-432C-87C9-E97B9AFB3B41}" type="sibTrans" cxnId="{34FD687C-FD3C-42F3-BC60-273B44DD02F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0DD7FDA-AFAD-467D-A648-ADF5611CBBB5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بلکه اختلاف بر عقلی بودن یا شرعی بودن حسن و قبح است</a:t>
          </a:r>
          <a:endParaRPr lang="fa-IR" sz="1600" dirty="0">
            <a:cs typeface="B Koodak" pitchFamily="2" charset="-78"/>
          </a:endParaRPr>
        </a:p>
      </dgm:t>
    </dgm:pt>
    <dgm:pt modelId="{9B56BBFE-0744-4161-8B93-F5A7BDE1C9FB}" type="parTrans" cxnId="{5BFE390F-90EE-4E20-97AD-87FE724C8B2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D2E382B-9037-48F0-BB73-47E33B836BE1}" type="sibTrans" cxnId="{5BFE390F-90EE-4E20-97AD-87FE724C8B2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0FCD3F6-A789-4D4D-B791-F31BF64CFB41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توضیح مختصر اختلاف در اسلاید بعدی ...</a:t>
          </a:r>
          <a:endParaRPr lang="fa-IR" sz="1600" dirty="0">
            <a:cs typeface="B Koodak" pitchFamily="2" charset="-78"/>
          </a:endParaRPr>
        </a:p>
      </dgm:t>
    </dgm:pt>
    <dgm:pt modelId="{32D29276-0CED-4751-9B15-BD36F77669E9}" type="parTrans" cxnId="{5773723A-4563-42FE-A28D-94CE9EAEC0C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4D011DC-2D41-4414-9E88-1BB1C069E9EF}" type="sibTrans" cxnId="{5773723A-4563-42FE-A28D-94CE9EAEC0C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B321D9A-C79F-459A-9046-FAE4D0C415AF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تفصیل مطلب را باید در کتب دیگر جستجو کرد</a:t>
          </a:r>
          <a:endParaRPr lang="fa-IR" sz="1600" dirty="0">
            <a:cs typeface="B Koodak" pitchFamily="2" charset="-78"/>
          </a:endParaRPr>
        </a:p>
      </dgm:t>
    </dgm:pt>
    <dgm:pt modelId="{7C2F4B46-8293-4308-8042-FAFD6D9005A0}" type="parTrans" cxnId="{F8109390-DE72-40D2-954D-EA73E760FFC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01CFEC7-5123-484C-B7B3-3E965965168F}" type="sibTrans" cxnId="{F8109390-DE72-40D2-954D-EA73E760FFC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BFC57B1-9A39-49C2-8047-A084ADB5D3A3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در اینجا تنها به مفهوم عدل و استدلال بر اثبات آن می پردازیم</a:t>
          </a:r>
          <a:endParaRPr lang="fa-IR" sz="1600" dirty="0">
            <a:cs typeface="B Koodak" pitchFamily="2" charset="-78"/>
          </a:endParaRPr>
        </a:p>
      </dgm:t>
    </dgm:pt>
    <dgm:pt modelId="{8CD056DC-FA87-4F8E-A74C-AB069BD85142}" type="parTrans" cxnId="{C12959B9-C131-4AA5-A5BF-5FA06F2007D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B497FEB-9EA3-415A-BF1F-AEB467FE4A91}" type="sibTrans" cxnId="{C12959B9-C131-4AA5-A5BF-5FA06F2007D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CAE9418-4062-4CC7-AC50-31680E941121}" type="pres">
      <dgm:prSet presAssocID="{5A51FE26-8E03-4136-9ACD-9C663070F6D1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A40620A-A03A-4774-A997-728FDD0CE18F}" type="pres">
      <dgm:prSet presAssocID="{664BFAF1-A161-4658-A486-49E7218D1280}" presName="root1" presStyleCnt="0"/>
      <dgm:spPr/>
    </dgm:pt>
    <dgm:pt modelId="{BB86613C-2410-4402-BBF0-D981DA8BFEE6}" type="pres">
      <dgm:prSet presAssocID="{664BFAF1-A161-4658-A486-49E7218D128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DF1A508-C199-4B62-A504-9618114C08ED}" type="pres">
      <dgm:prSet presAssocID="{664BFAF1-A161-4658-A486-49E7218D1280}" presName="level2hierChild" presStyleCnt="0"/>
      <dgm:spPr/>
    </dgm:pt>
    <dgm:pt modelId="{E4C8A3FD-2FA0-49C5-BEF2-02C2EF109BB5}" type="pres">
      <dgm:prSet presAssocID="{55823A9E-8388-479C-AC55-E01E76770194}" presName="conn2-1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58BA4034-0FAC-431E-95CA-C246FC1C201D}" type="pres">
      <dgm:prSet presAssocID="{55823A9E-8388-479C-AC55-E01E76770194}" presName="connTx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A5FDF9CC-7DD1-4A3E-B231-1015D2B022F6}" type="pres">
      <dgm:prSet presAssocID="{86B60CEC-9E6C-4D23-BE52-4CD53421255D}" presName="root2" presStyleCnt="0"/>
      <dgm:spPr/>
    </dgm:pt>
    <dgm:pt modelId="{E6A155F9-C54C-4A1C-95B4-16794BFF186A}" type="pres">
      <dgm:prSet presAssocID="{86B60CEC-9E6C-4D23-BE52-4CD53421255D}" presName="LevelTwoTextNode" presStyleLbl="node2" presStyleIdx="0" presStyleCnt="5" custScaleX="1646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B387F0F-ED10-441E-A735-BD29A5E9714C}" type="pres">
      <dgm:prSet presAssocID="{86B60CEC-9E6C-4D23-BE52-4CD53421255D}" presName="level3hierChild" presStyleCnt="0"/>
      <dgm:spPr/>
    </dgm:pt>
    <dgm:pt modelId="{A24CB523-3044-4B6F-866C-81CCF941A4E7}" type="pres">
      <dgm:prSet presAssocID="{052A023F-B4A9-4550-A31A-D0FF805BE61B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86CFE4D3-2B93-4DBF-A7AB-289BD949CAA4}" type="pres">
      <dgm:prSet presAssocID="{052A023F-B4A9-4550-A31A-D0FF805BE61B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DBD1A02B-26A4-4867-9168-011BB29551E3}" type="pres">
      <dgm:prSet presAssocID="{AF2A658D-BD22-4FFE-A5D0-B7F49C99DA6C}" presName="root2" presStyleCnt="0"/>
      <dgm:spPr/>
    </dgm:pt>
    <dgm:pt modelId="{4DAA50C6-7334-41D2-8E4F-BD488FEC489D}" type="pres">
      <dgm:prSet presAssocID="{AF2A658D-BD22-4FFE-A5D0-B7F49C99DA6C}" presName="LevelTwoTextNode" presStyleLbl="node3" presStyleIdx="0" presStyleCnt="3" custScaleX="2188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7C1E462-08E2-4E12-A833-2B0369C77951}" type="pres">
      <dgm:prSet presAssocID="{AF2A658D-BD22-4FFE-A5D0-B7F49C99DA6C}" presName="level3hierChild" presStyleCnt="0"/>
      <dgm:spPr/>
    </dgm:pt>
    <dgm:pt modelId="{FA768A5B-509C-4DF2-B450-E26C2CBE3EC3}" type="pres">
      <dgm:prSet presAssocID="{17F59B7A-A4B8-48E4-9FD3-23502E3CEBDB}" presName="conn2-1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DD5C9B33-4252-4112-9894-DB2A0FE2A5DB}" type="pres">
      <dgm:prSet presAssocID="{17F59B7A-A4B8-48E4-9FD3-23502E3CEBDB}" presName="connTx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71CCD3F5-139F-4940-932A-7ACAFEC5C62F}" type="pres">
      <dgm:prSet presAssocID="{A52669E0-4DE8-49E0-A168-D57132F07971}" presName="root2" presStyleCnt="0"/>
      <dgm:spPr/>
    </dgm:pt>
    <dgm:pt modelId="{F9366E9B-227A-4F73-9C41-5A87FB5E948F}" type="pres">
      <dgm:prSet presAssocID="{A52669E0-4DE8-49E0-A168-D57132F07971}" presName="LevelTwoTextNode" presStyleLbl="node2" presStyleIdx="1" presStyleCnt="5" custScaleX="2060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2FDBC74-3A61-444F-959D-071555E2035B}" type="pres">
      <dgm:prSet presAssocID="{A52669E0-4DE8-49E0-A168-D57132F07971}" presName="level3hierChild" presStyleCnt="0"/>
      <dgm:spPr/>
    </dgm:pt>
    <dgm:pt modelId="{BED83072-4E42-4308-AA18-71CA41A8ECF1}" type="pres">
      <dgm:prSet presAssocID="{5A71EA75-1963-435F-886B-FB92BF946790}" presName="conn2-1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05B21D2D-B935-4104-A883-57F73BA4B0A5}" type="pres">
      <dgm:prSet presAssocID="{5A71EA75-1963-435F-886B-FB92BF946790}" presName="connTx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7078A214-0995-49A7-B2B4-4E3A90299585}" type="pres">
      <dgm:prSet presAssocID="{85932020-547D-4BF2-82E4-9C1836AA94A3}" presName="root2" presStyleCnt="0"/>
      <dgm:spPr/>
    </dgm:pt>
    <dgm:pt modelId="{449FCD82-757B-4DF6-8F55-7BDA5B1483FB}" type="pres">
      <dgm:prSet presAssocID="{85932020-547D-4BF2-82E4-9C1836AA94A3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7D28FDF-4BB5-43DE-8445-9C82F21B127B}" type="pres">
      <dgm:prSet presAssocID="{85932020-547D-4BF2-82E4-9C1836AA94A3}" presName="level3hierChild" presStyleCnt="0"/>
      <dgm:spPr/>
    </dgm:pt>
    <dgm:pt modelId="{3AF3EB1A-27CF-4524-A3B7-0BA2C280B8C1}" type="pres">
      <dgm:prSet presAssocID="{CECD0D5C-36E5-48B4-AD0D-E9C228618C8F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22EB5401-0A80-4062-8441-DE8F84819439}" type="pres">
      <dgm:prSet presAssocID="{CECD0D5C-36E5-48B4-AD0D-E9C228618C8F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7D17DE56-E30C-47F2-9F8F-02BC60896CE2}" type="pres">
      <dgm:prSet presAssocID="{E4E1DB37-5C12-4E86-A984-F6A478741EE5}" presName="root2" presStyleCnt="0"/>
      <dgm:spPr/>
    </dgm:pt>
    <dgm:pt modelId="{68384755-887E-4836-86AE-77DBB6CA4259}" type="pres">
      <dgm:prSet presAssocID="{E4E1DB37-5C12-4E86-A984-F6A478741EE5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6B3387D-6C5E-47E0-AC25-94FC9FC164BB}" type="pres">
      <dgm:prSet presAssocID="{E4E1DB37-5C12-4E86-A984-F6A478741EE5}" presName="level3hierChild" presStyleCnt="0"/>
      <dgm:spPr/>
    </dgm:pt>
    <dgm:pt modelId="{BB96CF1F-3491-4052-860A-E828F2D61D2D}" type="pres">
      <dgm:prSet presAssocID="{7657D458-A732-4DF3-B0A7-6EB8DB40E2F1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04156777-745F-4582-B738-795AB82CB068}" type="pres">
      <dgm:prSet presAssocID="{7657D458-A732-4DF3-B0A7-6EB8DB40E2F1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EF4919BF-8DAE-4370-99A3-29CA82766A02}" type="pres">
      <dgm:prSet presAssocID="{E5CEE2A5-291E-4027-A3DD-F19A3614A847}" presName="root2" presStyleCnt="0"/>
      <dgm:spPr/>
    </dgm:pt>
    <dgm:pt modelId="{C999F5A6-AE8C-4E84-8F6D-23CC3238E11C}" type="pres">
      <dgm:prSet presAssocID="{E5CEE2A5-291E-4027-A3DD-F19A3614A847}" presName="LevelTwoTextNode" presStyleLbl="node4" presStyleIdx="0" presStyleCnt="2" custScaleX="14297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7A1B5CB-68AB-421D-B7D9-A2333067B6D5}" type="pres">
      <dgm:prSet presAssocID="{E5CEE2A5-291E-4027-A3DD-F19A3614A847}" presName="level3hierChild" presStyleCnt="0"/>
      <dgm:spPr/>
    </dgm:pt>
    <dgm:pt modelId="{3F377CFC-939E-4169-84C5-6A53BAF70BBE}" type="pres">
      <dgm:prSet presAssocID="{9B56BBFE-0744-4161-8B93-F5A7BDE1C9FB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ABFD563C-08C8-40E0-97D9-71D3A2D337F7}" type="pres">
      <dgm:prSet presAssocID="{9B56BBFE-0744-4161-8B93-F5A7BDE1C9FB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CC29029F-EDFF-45A2-A859-AFDF9E39FD47}" type="pres">
      <dgm:prSet presAssocID="{00DD7FDA-AFAD-467D-A648-ADF5611CBBB5}" presName="root2" presStyleCnt="0"/>
      <dgm:spPr/>
    </dgm:pt>
    <dgm:pt modelId="{E49DC64C-2E01-440F-9CA6-20FE8BD35BFA}" type="pres">
      <dgm:prSet presAssocID="{00DD7FDA-AFAD-467D-A648-ADF5611CBBB5}" presName="LevelTwoTextNode" presStyleLbl="node3" presStyleIdx="2" presStyleCnt="3" custScaleX="13388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54E15C9-54B4-47B0-93F6-F27CDB2D1260}" type="pres">
      <dgm:prSet presAssocID="{00DD7FDA-AFAD-467D-A648-ADF5611CBBB5}" presName="level3hierChild" presStyleCnt="0"/>
      <dgm:spPr/>
    </dgm:pt>
    <dgm:pt modelId="{D300C1CB-C502-4825-BC83-2B43599A60FD}" type="pres">
      <dgm:prSet presAssocID="{32D29276-0CED-4751-9B15-BD36F77669E9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9AAF9B1C-C2CF-4ED2-A1B3-15C2E7C155ED}" type="pres">
      <dgm:prSet presAssocID="{32D29276-0CED-4751-9B15-BD36F77669E9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6285A3B9-716F-467D-AE65-7596BFD41930}" type="pres">
      <dgm:prSet presAssocID="{40FCD3F6-A789-4D4D-B791-F31BF64CFB41}" presName="root2" presStyleCnt="0"/>
      <dgm:spPr/>
    </dgm:pt>
    <dgm:pt modelId="{EE4B1090-62E5-447B-B006-AC74EABE1B58}" type="pres">
      <dgm:prSet presAssocID="{40FCD3F6-A789-4D4D-B791-F31BF64CFB41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42B9022-083A-47BF-9D4D-A33FF8F80F28}" type="pres">
      <dgm:prSet presAssocID="{40FCD3F6-A789-4D4D-B791-F31BF64CFB41}" presName="level3hierChild" presStyleCnt="0"/>
      <dgm:spPr/>
    </dgm:pt>
    <dgm:pt modelId="{9C0581DC-2F41-4BAF-BDB2-46FE99C0597F}" type="pres">
      <dgm:prSet presAssocID="{7C2F4B46-8293-4308-8042-FAFD6D9005A0}" presName="conn2-1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AB02357A-5E3F-413F-96DB-60D29CE7D783}" type="pres">
      <dgm:prSet presAssocID="{7C2F4B46-8293-4308-8042-FAFD6D9005A0}" presName="connTx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010D8D5A-995B-4088-B15C-395258E9BD4B}" type="pres">
      <dgm:prSet presAssocID="{1B321D9A-C79F-459A-9046-FAE4D0C415AF}" presName="root2" presStyleCnt="0"/>
      <dgm:spPr/>
    </dgm:pt>
    <dgm:pt modelId="{58D0CA66-AEA4-4A7F-8652-FAF55D9A4E53}" type="pres">
      <dgm:prSet presAssocID="{1B321D9A-C79F-459A-9046-FAE4D0C415AF}" presName="LevelTwoTextNode" presStyleLbl="node2" presStyleIdx="3" presStyleCnt="5" custScaleX="2332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163A597-9ED0-4757-9FED-59C7EB35050C}" type="pres">
      <dgm:prSet presAssocID="{1B321D9A-C79F-459A-9046-FAE4D0C415AF}" presName="level3hierChild" presStyleCnt="0"/>
      <dgm:spPr/>
    </dgm:pt>
    <dgm:pt modelId="{E498E132-16B8-495F-981A-491B171E8E6B}" type="pres">
      <dgm:prSet presAssocID="{8CD056DC-FA87-4F8E-A74C-AB069BD85142}" presName="conn2-1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911F627E-BB3E-44CF-BE51-65BFD2197C9E}" type="pres">
      <dgm:prSet presAssocID="{8CD056DC-FA87-4F8E-A74C-AB069BD85142}" presName="connTx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531EC65E-BBAF-4A30-81AE-70385364D643}" type="pres">
      <dgm:prSet presAssocID="{8BFC57B1-9A39-49C2-8047-A084ADB5D3A3}" presName="root2" presStyleCnt="0"/>
      <dgm:spPr/>
    </dgm:pt>
    <dgm:pt modelId="{7865A62D-6812-4D40-841F-8A83D9AE0D0A}" type="pres">
      <dgm:prSet presAssocID="{8BFC57B1-9A39-49C2-8047-A084ADB5D3A3}" presName="LevelTwoTextNode" presStyleLbl="node2" presStyleIdx="4" presStyleCnt="5" custScaleX="27837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247087A-7046-430F-88BF-17139A14B8A4}" type="pres">
      <dgm:prSet presAssocID="{8BFC57B1-9A39-49C2-8047-A084ADB5D3A3}" presName="level3hierChild" presStyleCnt="0"/>
      <dgm:spPr/>
    </dgm:pt>
  </dgm:ptLst>
  <dgm:cxnLst>
    <dgm:cxn modelId="{6DA627AC-94F8-4AAF-9285-926B653E6ADD}" type="presOf" srcId="{A52669E0-4DE8-49E0-A168-D57132F07971}" destId="{F9366E9B-227A-4F73-9C41-5A87FB5E948F}" srcOrd="0" destOrd="0" presId="urn:microsoft.com/office/officeart/2005/8/layout/hierarchy2"/>
    <dgm:cxn modelId="{C12959B9-C131-4AA5-A5BF-5FA06F2007DD}" srcId="{664BFAF1-A161-4658-A486-49E7218D1280}" destId="{8BFC57B1-9A39-49C2-8047-A084ADB5D3A3}" srcOrd="4" destOrd="0" parTransId="{8CD056DC-FA87-4F8E-A74C-AB069BD85142}" sibTransId="{EB497FEB-9EA3-415A-BF1F-AEB467FE4A91}"/>
    <dgm:cxn modelId="{5C343A14-3374-4197-BC45-65975EB242DB}" type="presOf" srcId="{E4E1DB37-5C12-4E86-A984-F6A478741EE5}" destId="{68384755-887E-4836-86AE-77DBB6CA4259}" srcOrd="0" destOrd="0" presId="urn:microsoft.com/office/officeart/2005/8/layout/hierarchy2"/>
    <dgm:cxn modelId="{AB76D68A-8CE8-4F7C-951B-18FD2AD96244}" type="presOf" srcId="{17F59B7A-A4B8-48E4-9FD3-23502E3CEBDB}" destId="{DD5C9B33-4252-4112-9894-DB2A0FE2A5DB}" srcOrd="1" destOrd="0" presId="urn:microsoft.com/office/officeart/2005/8/layout/hierarchy2"/>
    <dgm:cxn modelId="{DB693496-3A32-4212-936D-76AB8886C8D9}" type="presOf" srcId="{7657D458-A732-4DF3-B0A7-6EB8DB40E2F1}" destId="{04156777-745F-4582-B738-795AB82CB068}" srcOrd="1" destOrd="0" presId="urn:microsoft.com/office/officeart/2005/8/layout/hierarchy2"/>
    <dgm:cxn modelId="{886DEF34-3BD9-4107-84FE-36FFDF0325A0}" type="presOf" srcId="{5A71EA75-1963-435F-886B-FB92BF946790}" destId="{05B21D2D-B935-4104-A883-57F73BA4B0A5}" srcOrd="1" destOrd="0" presId="urn:microsoft.com/office/officeart/2005/8/layout/hierarchy2"/>
    <dgm:cxn modelId="{70C2B16D-9308-4460-A57A-58663E7BA73D}" type="presOf" srcId="{32D29276-0CED-4751-9B15-BD36F77669E9}" destId="{9AAF9B1C-C2CF-4ED2-A1B3-15C2E7C155ED}" srcOrd="1" destOrd="0" presId="urn:microsoft.com/office/officeart/2005/8/layout/hierarchy2"/>
    <dgm:cxn modelId="{5773723A-4563-42FE-A28D-94CE9EAEC0C3}" srcId="{00DD7FDA-AFAD-467D-A648-ADF5611CBBB5}" destId="{40FCD3F6-A789-4D4D-B791-F31BF64CFB41}" srcOrd="0" destOrd="0" parTransId="{32D29276-0CED-4751-9B15-BD36F77669E9}" sibTransId="{64D011DC-2D41-4414-9E88-1BB1C069E9EF}"/>
    <dgm:cxn modelId="{E869CFB5-AA21-479E-9BC2-1BFD3BC72751}" type="presOf" srcId="{CECD0D5C-36E5-48B4-AD0D-E9C228618C8F}" destId="{22EB5401-0A80-4062-8441-DE8F84819439}" srcOrd="1" destOrd="0" presId="urn:microsoft.com/office/officeart/2005/8/layout/hierarchy2"/>
    <dgm:cxn modelId="{4B9ED604-53A4-4F24-A2F8-49D377190FA3}" srcId="{664BFAF1-A161-4658-A486-49E7218D1280}" destId="{86B60CEC-9E6C-4D23-BE52-4CD53421255D}" srcOrd="0" destOrd="0" parTransId="{55823A9E-8388-479C-AC55-E01E76770194}" sibTransId="{F6579FFB-557D-4EC2-AA44-39D379CAD3CF}"/>
    <dgm:cxn modelId="{F8109390-DE72-40D2-954D-EA73E760FFCB}" srcId="{664BFAF1-A161-4658-A486-49E7218D1280}" destId="{1B321D9A-C79F-459A-9046-FAE4D0C415AF}" srcOrd="3" destOrd="0" parTransId="{7C2F4B46-8293-4308-8042-FAFD6D9005A0}" sibTransId="{201CFEC7-5123-484C-B7B3-3E965965168F}"/>
    <dgm:cxn modelId="{737BF116-7FDD-4071-B0FC-A27156A5EBFF}" type="presOf" srcId="{9B56BBFE-0744-4161-8B93-F5A7BDE1C9FB}" destId="{3F377CFC-939E-4169-84C5-6A53BAF70BBE}" srcOrd="0" destOrd="0" presId="urn:microsoft.com/office/officeart/2005/8/layout/hierarchy2"/>
    <dgm:cxn modelId="{AED0E9EC-2926-40AB-96CE-E83CFDB87B34}" type="presOf" srcId="{664BFAF1-A161-4658-A486-49E7218D1280}" destId="{BB86613C-2410-4402-BBF0-D981DA8BFEE6}" srcOrd="0" destOrd="0" presId="urn:microsoft.com/office/officeart/2005/8/layout/hierarchy2"/>
    <dgm:cxn modelId="{92EE9975-7757-4791-8836-25F7174490E8}" type="presOf" srcId="{E5CEE2A5-291E-4027-A3DD-F19A3614A847}" destId="{C999F5A6-AE8C-4E84-8F6D-23CC3238E11C}" srcOrd="0" destOrd="0" presId="urn:microsoft.com/office/officeart/2005/8/layout/hierarchy2"/>
    <dgm:cxn modelId="{519C3159-A245-4A39-A8ED-2806FD89EE3E}" type="presOf" srcId="{5A71EA75-1963-435F-886B-FB92BF946790}" destId="{BED83072-4E42-4308-AA18-71CA41A8ECF1}" srcOrd="0" destOrd="0" presId="urn:microsoft.com/office/officeart/2005/8/layout/hierarchy2"/>
    <dgm:cxn modelId="{E3D0C883-450C-4609-917B-516DD2872474}" type="presOf" srcId="{5A51FE26-8E03-4136-9ACD-9C663070F6D1}" destId="{7CAE9418-4062-4CC7-AC50-31680E941121}" srcOrd="0" destOrd="0" presId="urn:microsoft.com/office/officeart/2005/8/layout/hierarchy2"/>
    <dgm:cxn modelId="{2CF3EEE0-0877-4A87-B312-1201092A4A12}" srcId="{86B60CEC-9E6C-4D23-BE52-4CD53421255D}" destId="{AF2A658D-BD22-4FFE-A5D0-B7F49C99DA6C}" srcOrd="0" destOrd="0" parTransId="{052A023F-B4A9-4550-A31A-D0FF805BE61B}" sibTransId="{9AD5F539-EE03-4DCE-8ADF-D17EFA3F7486}"/>
    <dgm:cxn modelId="{F349D5D5-E576-4E2B-8351-0DAC6382B9EB}" type="presOf" srcId="{9B56BBFE-0744-4161-8B93-F5A7BDE1C9FB}" destId="{ABFD563C-08C8-40E0-97D9-71D3A2D337F7}" srcOrd="1" destOrd="0" presId="urn:microsoft.com/office/officeart/2005/8/layout/hierarchy2"/>
    <dgm:cxn modelId="{A14852EE-22FD-4F67-A7B4-E70FC78750F3}" type="presOf" srcId="{052A023F-B4A9-4550-A31A-D0FF805BE61B}" destId="{A24CB523-3044-4B6F-866C-81CCF941A4E7}" srcOrd="0" destOrd="0" presId="urn:microsoft.com/office/officeart/2005/8/layout/hierarchy2"/>
    <dgm:cxn modelId="{9BB32EE9-0C86-46AB-9DB0-4DF75949986B}" type="presOf" srcId="{00DD7FDA-AFAD-467D-A648-ADF5611CBBB5}" destId="{E49DC64C-2E01-440F-9CA6-20FE8BD35BFA}" srcOrd="0" destOrd="0" presId="urn:microsoft.com/office/officeart/2005/8/layout/hierarchy2"/>
    <dgm:cxn modelId="{400A6058-C2E3-4854-9896-68BA6C6845AC}" type="presOf" srcId="{7657D458-A732-4DF3-B0A7-6EB8DB40E2F1}" destId="{BB96CF1F-3491-4052-860A-E828F2D61D2D}" srcOrd="0" destOrd="0" presId="urn:microsoft.com/office/officeart/2005/8/layout/hierarchy2"/>
    <dgm:cxn modelId="{45F0D6E8-0EDA-4588-BA8E-86AAFF2E091C}" srcId="{85932020-547D-4BF2-82E4-9C1836AA94A3}" destId="{E4E1DB37-5C12-4E86-A984-F6A478741EE5}" srcOrd="0" destOrd="0" parTransId="{CECD0D5C-36E5-48B4-AD0D-E9C228618C8F}" sibTransId="{77421374-7F50-4FAD-B020-50676B127C3C}"/>
    <dgm:cxn modelId="{CAC698BF-1DA9-4D2C-AED6-B057749BD486}" type="presOf" srcId="{CECD0D5C-36E5-48B4-AD0D-E9C228618C8F}" destId="{3AF3EB1A-27CF-4524-A3B7-0BA2C280B8C1}" srcOrd="0" destOrd="0" presId="urn:microsoft.com/office/officeart/2005/8/layout/hierarchy2"/>
    <dgm:cxn modelId="{95CE52F5-1EDC-49AB-8D0B-50E2FFDF4E99}" type="presOf" srcId="{8CD056DC-FA87-4F8E-A74C-AB069BD85142}" destId="{911F627E-BB3E-44CF-BE51-65BFD2197C9E}" srcOrd="1" destOrd="0" presId="urn:microsoft.com/office/officeart/2005/8/layout/hierarchy2"/>
    <dgm:cxn modelId="{B0869A97-EDEA-4942-A070-7CC304291854}" type="presOf" srcId="{8BFC57B1-9A39-49C2-8047-A084ADB5D3A3}" destId="{7865A62D-6812-4D40-841F-8A83D9AE0D0A}" srcOrd="0" destOrd="0" presId="urn:microsoft.com/office/officeart/2005/8/layout/hierarchy2"/>
    <dgm:cxn modelId="{7845A803-7A6A-48BC-A9A3-5F3D4FF49A30}" type="presOf" srcId="{8CD056DC-FA87-4F8E-A74C-AB069BD85142}" destId="{E498E132-16B8-495F-981A-491B171E8E6B}" srcOrd="0" destOrd="0" presId="urn:microsoft.com/office/officeart/2005/8/layout/hierarchy2"/>
    <dgm:cxn modelId="{5BFE390F-90EE-4E20-97AD-87FE724C8B2F}" srcId="{85932020-547D-4BF2-82E4-9C1836AA94A3}" destId="{00DD7FDA-AFAD-467D-A648-ADF5611CBBB5}" srcOrd="1" destOrd="0" parTransId="{9B56BBFE-0744-4161-8B93-F5A7BDE1C9FB}" sibTransId="{BD2E382B-9037-48F0-BB73-47E33B836BE1}"/>
    <dgm:cxn modelId="{27751072-2DA8-4074-A69A-02F24C76A55F}" type="presOf" srcId="{1B321D9A-C79F-459A-9046-FAE4D0C415AF}" destId="{58D0CA66-AEA4-4A7F-8652-FAF55D9A4E53}" srcOrd="0" destOrd="0" presId="urn:microsoft.com/office/officeart/2005/8/layout/hierarchy2"/>
    <dgm:cxn modelId="{528D217C-5CFF-4BCA-A576-A212C570792E}" type="presOf" srcId="{7C2F4B46-8293-4308-8042-FAFD6D9005A0}" destId="{AB02357A-5E3F-413F-96DB-60D29CE7D783}" srcOrd="1" destOrd="0" presId="urn:microsoft.com/office/officeart/2005/8/layout/hierarchy2"/>
    <dgm:cxn modelId="{CEF6F4C0-D371-46A9-A16D-FCF4E7811C4B}" srcId="{5A51FE26-8E03-4136-9ACD-9C663070F6D1}" destId="{664BFAF1-A161-4658-A486-49E7218D1280}" srcOrd="0" destOrd="0" parTransId="{1AC0EE7F-C5D6-4BB9-99D4-EC244D48767D}" sibTransId="{E37974D5-D40C-480A-8E32-6356505ED909}"/>
    <dgm:cxn modelId="{2AFF23ED-B1B2-4C6A-BBF3-3D20DFC92093}" type="presOf" srcId="{40FCD3F6-A789-4D4D-B791-F31BF64CFB41}" destId="{EE4B1090-62E5-447B-B006-AC74EABE1B58}" srcOrd="0" destOrd="0" presId="urn:microsoft.com/office/officeart/2005/8/layout/hierarchy2"/>
    <dgm:cxn modelId="{9A67EC0B-81CD-4719-BC96-1079B246ABD1}" type="presOf" srcId="{55823A9E-8388-479C-AC55-E01E76770194}" destId="{E4C8A3FD-2FA0-49C5-BEF2-02C2EF109BB5}" srcOrd="0" destOrd="0" presId="urn:microsoft.com/office/officeart/2005/8/layout/hierarchy2"/>
    <dgm:cxn modelId="{EAD1D960-AA53-4B58-8DE4-609D10EAF7EB}" type="presOf" srcId="{55823A9E-8388-479C-AC55-E01E76770194}" destId="{58BA4034-0FAC-431E-95CA-C246FC1C201D}" srcOrd="1" destOrd="0" presId="urn:microsoft.com/office/officeart/2005/8/layout/hierarchy2"/>
    <dgm:cxn modelId="{CD8B41F2-21F7-40ED-9342-E9D4FB79673A}" type="presOf" srcId="{32D29276-0CED-4751-9B15-BD36F77669E9}" destId="{D300C1CB-C502-4825-BC83-2B43599A60FD}" srcOrd="0" destOrd="0" presId="urn:microsoft.com/office/officeart/2005/8/layout/hierarchy2"/>
    <dgm:cxn modelId="{C81850FA-5AEA-4A66-A04B-BF3606796F85}" type="presOf" srcId="{85932020-547D-4BF2-82E4-9C1836AA94A3}" destId="{449FCD82-757B-4DF6-8F55-7BDA5B1483FB}" srcOrd="0" destOrd="0" presId="urn:microsoft.com/office/officeart/2005/8/layout/hierarchy2"/>
    <dgm:cxn modelId="{C60EE6C0-7F7E-45C7-A28E-4B8C85A54CA7}" type="presOf" srcId="{AF2A658D-BD22-4FFE-A5D0-B7F49C99DA6C}" destId="{4DAA50C6-7334-41D2-8E4F-BD488FEC489D}" srcOrd="0" destOrd="0" presId="urn:microsoft.com/office/officeart/2005/8/layout/hierarchy2"/>
    <dgm:cxn modelId="{FEA546FA-3E5C-40D1-BC4A-44661C539DF3}" srcId="{664BFAF1-A161-4658-A486-49E7218D1280}" destId="{85932020-547D-4BF2-82E4-9C1836AA94A3}" srcOrd="2" destOrd="0" parTransId="{5A71EA75-1963-435F-886B-FB92BF946790}" sibTransId="{A69E41B1-1A4E-40BD-9E42-8C7583379C5D}"/>
    <dgm:cxn modelId="{5DADFC8C-0118-46B1-8AE4-DC361B17EF8D}" srcId="{664BFAF1-A161-4658-A486-49E7218D1280}" destId="{A52669E0-4DE8-49E0-A168-D57132F07971}" srcOrd="1" destOrd="0" parTransId="{17F59B7A-A4B8-48E4-9FD3-23502E3CEBDB}" sibTransId="{1994363E-1D4E-4437-BA11-F77C5600D50B}"/>
    <dgm:cxn modelId="{34FD687C-FD3C-42F3-BC60-273B44DD02FC}" srcId="{E4E1DB37-5C12-4E86-A984-F6A478741EE5}" destId="{E5CEE2A5-291E-4027-A3DD-F19A3614A847}" srcOrd="0" destOrd="0" parTransId="{7657D458-A732-4DF3-B0A7-6EB8DB40E2F1}" sibTransId="{33D4AD53-866B-432C-87C9-E97B9AFB3B41}"/>
    <dgm:cxn modelId="{FB7B1F5C-23A6-41A0-A004-DD71B82C8E28}" type="presOf" srcId="{052A023F-B4A9-4550-A31A-D0FF805BE61B}" destId="{86CFE4D3-2B93-4DBF-A7AB-289BD949CAA4}" srcOrd="1" destOrd="0" presId="urn:microsoft.com/office/officeart/2005/8/layout/hierarchy2"/>
    <dgm:cxn modelId="{D1657AA2-D589-4773-8C9A-DD283BF99A1C}" type="presOf" srcId="{7C2F4B46-8293-4308-8042-FAFD6D9005A0}" destId="{9C0581DC-2F41-4BAF-BDB2-46FE99C0597F}" srcOrd="0" destOrd="0" presId="urn:microsoft.com/office/officeart/2005/8/layout/hierarchy2"/>
    <dgm:cxn modelId="{2E1D2742-9487-4DE6-88FE-E79EE15947AB}" type="presOf" srcId="{17F59B7A-A4B8-48E4-9FD3-23502E3CEBDB}" destId="{FA768A5B-509C-4DF2-B450-E26C2CBE3EC3}" srcOrd="0" destOrd="0" presId="urn:microsoft.com/office/officeart/2005/8/layout/hierarchy2"/>
    <dgm:cxn modelId="{0CF291BC-DA26-4F49-AF4D-5DD3A34F3A0E}" type="presOf" srcId="{86B60CEC-9E6C-4D23-BE52-4CD53421255D}" destId="{E6A155F9-C54C-4A1C-95B4-16794BFF186A}" srcOrd="0" destOrd="0" presId="urn:microsoft.com/office/officeart/2005/8/layout/hierarchy2"/>
    <dgm:cxn modelId="{34B509C4-5DCE-460C-85CD-FECCA3821D9A}" type="presParOf" srcId="{7CAE9418-4062-4CC7-AC50-31680E941121}" destId="{4A40620A-A03A-4774-A997-728FDD0CE18F}" srcOrd="0" destOrd="0" presId="urn:microsoft.com/office/officeart/2005/8/layout/hierarchy2"/>
    <dgm:cxn modelId="{6A77FF8A-C11A-4121-A67C-0DE77B867066}" type="presParOf" srcId="{4A40620A-A03A-4774-A997-728FDD0CE18F}" destId="{BB86613C-2410-4402-BBF0-D981DA8BFEE6}" srcOrd="0" destOrd="0" presId="urn:microsoft.com/office/officeart/2005/8/layout/hierarchy2"/>
    <dgm:cxn modelId="{AC99C4BE-244A-49C9-AC56-D303E7195200}" type="presParOf" srcId="{4A40620A-A03A-4774-A997-728FDD0CE18F}" destId="{CDF1A508-C199-4B62-A504-9618114C08ED}" srcOrd="1" destOrd="0" presId="urn:microsoft.com/office/officeart/2005/8/layout/hierarchy2"/>
    <dgm:cxn modelId="{4E83D779-914B-412C-9724-EDE6BDD936C3}" type="presParOf" srcId="{CDF1A508-C199-4B62-A504-9618114C08ED}" destId="{E4C8A3FD-2FA0-49C5-BEF2-02C2EF109BB5}" srcOrd="0" destOrd="0" presId="urn:microsoft.com/office/officeart/2005/8/layout/hierarchy2"/>
    <dgm:cxn modelId="{D5BC2E02-C5FB-43BB-A563-DBBCE9C87B44}" type="presParOf" srcId="{E4C8A3FD-2FA0-49C5-BEF2-02C2EF109BB5}" destId="{58BA4034-0FAC-431E-95CA-C246FC1C201D}" srcOrd="0" destOrd="0" presId="urn:microsoft.com/office/officeart/2005/8/layout/hierarchy2"/>
    <dgm:cxn modelId="{960E3316-6EB3-414B-B7B2-22A6B87A1C7F}" type="presParOf" srcId="{CDF1A508-C199-4B62-A504-9618114C08ED}" destId="{A5FDF9CC-7DD1-4A3E-B231-1015D2B022F6}" srcOrd="1" destOrd="0" presId="urn:microsoft.com/office/officeart/2005/8/layout/hierarchy2"/>
    <dgm:cxn modelId="{273967EB-A98C-41A2-822D-5936B1C49543}" type="presParOf" srcId="{A5FDF9CC-7DD1-4A3E-B231-1015D2B022F6}" destId="{E6A155F9-C54C-4A1C-95B4-16794BFF186A}" srcOrd="0" destOrd="0" presId="urn:microsoft.com/office/officeart/2005/8/layout/hierarchy2"/>
    <dgm:cxn modelId="{D38DF07D-F9AF-4860-A49A-91FE5BDD369F}" type="presParOf" srcId="{A5FDF9CC-7DD1-4A3E-B231-1015D2B022F6}" destId="{3B387F0F-ED10-441E-A735-BD29A5E9714C}" srcOrd="1" destOrd="0" presId="urn:microsoft.com/office/officeart/2005/8/layout/hierarchy2"/>
    <dgm:cxn modelId="{FEE6AF5C-011B-4AD1-AB5E-76641A0F75F0}" type="presParOf" srcId="{3B387F0F-ED10-441E-A735-BD29A5E9714C}" destId="{A24CB523-3044-4B6F-866C-81CCF941A4E7}" srcOrd="0" destOrd="0" presId="urn:microsoft.com/office/officeart/2005/8/layout/hierarchy2"/>
    <dgm:cxn modelId="{A5412C33-2EC9-47B7-B162-0B17B5599293}" type="presParOf" srcId="{A24CB523-3044-4B6F-866C-81CCF941A4E7}" destId="{86CFE4D3-2B93-4DBF-A7AB-289BD949CAA4}" srcOrd="0" destOrd="0" presId="urn:microsoft.com/office/officeart/2005/8/layout/hierarchy2"/>
    <dgm:cxn modelId="{2AB81601-3FAF-4DD4-8D04-1916A7F7E100}" type="presParOf" srcId="{3B387F0F-ED10-441E-A735-BD29A5E9714C}" destId="{DBD1A02B-26A4-4867-9168-011BB29551E3}" srcOrd="1" destOrd="0" presId="urn:microsoft.com/office/officeart/2005/8/layout/hierarchy2"/>
    <dgm:cxn modelId="{314E902F-61EA-4412-A6FF-2DE303BE4135}" type="presParOf" srcId="{DBD1A02B-26A4-4867-9168-011BB29551E3}" destId="{4DAA50C6-7334-41D2-8E4F-BD488FEC489D}" srcOrd="0" destOrd="0" presId="urn:microsoft.com/office/officeart/2005/8/layout/hierarchy2"/>
    <dgm:cxn modelId="{6FD605C9-40B0-4524-B589-833D0667A734}" type="presParOf" srcId="{DBD1A02B-26A4-4867-9168-011BB29551E3}" destId="{67C1E462-08E2-4E12-A833-2B0369C77951}" srcOrd="1" destOrd="0" presId="urn:microsoft.com/office/officeart/2005/8/layout/hierarchy2"/>
    <dgm:cxn modelId="{7B0AF95E-7FF0-4E4C-BACA-E06C86CE7523}" type="presParOf" srcId="{CDF1A508-C199-4B62-A504-9618114C08ED}" destId="{FA768A5B-509C-4DF2-B450-E26C2CBE3EC3}" srcOrd="2" destOrd="0" presId="urn:microsoft.com/office/officeart/2005/8/layout/hierarchy2"/>
    <dgm:cxn modelId="{F757E5FA-CB37-45F0-B428-A0E7F9763D7D}" type="presParOf" srcId="{FA768A5B-509C-4DF2-B450-E26C2CBE3EC3}" destId="{DD5C9B33-4252-4112-9894-DB2A0FE2A5DB}" srcOrd="0" destOrd="0" presId="urn:microsoft.com/office/officeart/2005/8/layout/hierarchy2"/>
    <dgm:cxn modelId="{4D79067C-C0BA-4CEF-8927-B6CB15A565B5}" type="presParOf" srcId="{CDF1A508-C199-4B62-A504-9618114C08ED}" destId="{71CCD3F5-139F-4940-932A-7ACAFEC5C62F}" srcOrd="3" destOrd="0" presId="urn:microsoft.com/office/officeart/2005/8/layout/hierarchy2"/>
    <dgm:cxn modelId="{B98742B0-E22A-42AD-8854-85CFBD316726}" type="presParOf" srcId="{71CCD3F5-139F-4940-932A-7ACAFEC5C62F}" destId="{F9366E9B-227A-4F73-9C41-5A87FB5E948F}" srcOrd="0" destOrd="0" presId="urn:microsoft.com/office/officeart/2005/8/layout/hierarchy2"/>
    <dgm:cxn modelId="{2DB50795-77A6-49F3-9687-C34FE56C98E9}" type="presParOf" srcId="{71CCD3F5-139F-4940-932A-7ACAFEC5C62F}" destId="{F2FDBC74-3A61-444F-959D-071555E2035B}" srcOrd="1" destOrd="0" presId="urn:microsoft.com/office/officeart/2005/8/layout/hierarchy2"/>
    <dgm:cxn modelId="{E735D877-D3B9-4BE4-AF85-DFC91C0514DD}" type="presParOf" srcId="{CDF1A508-C199-4B62-A504-9618114C08ED}" destId="{BED83072-4E42-4308-AA18-71CA41A8ECF1}" srcOrd="4" destOrd="0" presId="urn:microsoft.com/office/officeart/2005/8/layout/hierarchy2"/>
    <dgm:cxn modelId="{6B82618D-23C1-4F9E-A557-B1F7E69CA7F6}" type="presParOf" srcId="{BED83072-4E42-4308-AA18-71CA41A8ECF1}" destId="{05B21D2D-B935-4104-A883-57F73BA4B0A5}" srcOrd="0" destOrd="0" presId="urn:microsoft.com/office/officeart/2005/8/layout/hierarchy2"/>
    <dgm:cxn modelId="{C79487F8-8E37-4E0A-9979-8B061F054201}" type="presParOf" srcId="{CDF1A508-C199-4B62-A504-9618114C08ED}" destId="{7078A214-0995-49A7-B2B4-4E3A90299585}" srcOrd="5" destOrd="0" presId="urn:microsoft.com/office/officeart/2005/8/layout/hierarchy2"/>
    <dgm:cxn modelId="{7D9DE2E7-462C-4A8D-91B4-7A818985D0A5}" type="presParOf" srcId="{7078A214-0995-49A7-B2B4-4E3A90299585}" destId="{449FCD82-757B-4DF6-8F55-7BDA5B1483FB}" srcOrd="0" destOrd="0" presId="urn:microsoft.com/office/officeart/2005/8/layout/hierarchy2"/>
    <dgm:cxn modelId="{D3B9B298-6D46-4FED-9132-F2BD27D8924D}" type="presParOf" srcId="{7078A214-0995-49A7-B2B4-4E3A90299585}" destId="{27D28FDF-4BB5-43DE-8445-9C82F21B127B}" srcOrd="1" destOrd="0" presId="urn:microsoft.com/office/officeart/2005/8/layout/hierarchy2"/>
    <dgm:cxn modelId="{43E18B24-0841-4889-A1E5-F2209A19ECCF}" type="presParOf" srcId="{27D28FDF-4BB5-43DE-8445-9C82F21B127B}" destId="{3AF3EB1A-27CF-4524-A3B7-0BA2C280B8C1}" srcOrd="0" destOrd="0" presId="urn:microsoft.com/office/officeart/2005/8/layout/hierarchy2"/>
    <dgm:cxn modelId="{10E6532F-105B-4844-BD25-FD61E84854DF}" type="presParOf" srcId="{3AF3EB1A-27CF-4524-A3B7-0BA2C280B8C1}" destId="{22EB5401-0A80-4062-8441-DE8F84819439}" srcOrd="0" destOrd="0" presId="urn:microsoft.com/office/officeart/2005/8/layout/hierarchy2"/>
    <dgm:cxn modelId="{169BE1BE-48AE-4C1C-A83C-34D1B9F24D91}" type="presParOf" srcId="{27D28FDF-4BB5-43DE-8445-9C82F21B127B}" destId="{7D17DE56-E30C-47F2-9F8F-02BC60896CE2}" srcOrd="1" destOrd="0" presId="urn:microsoft.com/office/officeart/2005/8/layout/hierarchy2"/>
    <dgm:cxn modelId="{C18CC016-7742-4965-B857-C75C4B62ADA8}" type="presParOf" srcId="{7D17DE56-E30C-47F2-9F8F-02BC60896CE2}" destId="{68384755-887E-4836-86AE-77DBB6CA4259}" srcOrd="0" destOrd="0" presId="urn:microsoft.com/office/officeart/2005/8/layout/hierarchy2"/>
    <dgm:cxn modelId="{E99696B0-479C-477A-8659-08C5AE0ABD9D}" type="presParOf" srcId="{7D17DE56-E30C-47F2-9F8F-02BC60896CE2}" destId="{C6B3387D-6C5E-47E0-AC25-94FC9FC164BB}" srcOrd="1" destOrd="0" presId="urn:microsoft.com/office/officeart/2005/8/layout/hierarchy2"/>
    <dgm:cxn modelId="{FD4DEDE8-2C75-49FC-B4F8-EA18F3271BFB}" type="presParOf" srcId="{C6B3387D-6C5E-47E0-AC25-94FC9FC164BB}" destId="{BB96CF1F-3491-4052-860A-E828F2D61D2D}" srcOrd="0" destOrd="0" presId="urn:microsoft.com/office/officeart/2005/8/layout/hierarchy2"/>
    <dgm:cxn modelId="{69801BEA-7DF2-4F78-9EC9-32069627F6D4}" type="presParOf" srcId="{BB96CF1F-3491-4052-860A-E828F2D61D2D}" destId="{04156777-745F-4582-B738-795AB82CB068}" srcOrd="0" destOrd="0" presId="urn:microsoft.com/office/officeart/2005/8/layout/hierarchy2"/>
    <dgm:cxn modelId="{943D9F2B-AE9A-41BB-A0BC-AB05D4E473FA}" type="presParOf" srcId="{C6B3387D-6C5E-47E0-AC25-94FC9FC164BB}" destId="{EF4919BF-8DAE-4370-99A3-29CA82766A02}" srcOrd="1" destOrd="0" presId="urn:microsoft.com/office/officeart/2005/8/layout/hierarchy2"/>
    <dgm:cxn modelId="{67F05E34-EBD9-4248-9CD9-87C4D0ACBE04}" type="presParOf" srcId="{EF4919BF-8DAE-4370-99A3-29CA82766A02}" destId="{C999F5A6-AE8C-4E84-8F6D-23CC3238E11C}" srcOrd="0" destOrd="0" presId="urn:microsoft.com/office/officeart/2005/8/layout/hierarchy2"/>
    <dgm:cxn modelId="{D7A84763-9553-479C-AA7D-84EFCBD99484}" type="presParOf" srcId="{EF4919BF-8DAE-4370-99A3-29CA82766A02}" destId="{27A1B5CB-68AB-421D-B7D9-A2333067B6D5}" srcOrd="1" destOrd="0" presId="urn:microsoft.com/office/officeart/2005/8/layout/hierarchy2"/>
    <dgm:cxn modelId="{88EED458-CBDE-4416-8EDB-8894544917CF}" type="presParOf" srcId="{27D28FDF-4BB5-43DE-8445-9C82F21B127B}" destId="{3F377CFC-939E-4169-84C5-6A53BAF70BBE}" srcOrd="2" destOrd="0" presId="urn:microsoft.com/office/officeart/2005/8/layout/hierarchy2"/>
    <dgm:cxn modelId="{756D3086-7896-4060-ACE3-CBE2AB6EB740}" type="presParOf" srcId="{3F377CFC-939E-4169-84C5-6A53BAF70BBE}" destId="{ABFD563C-08C8-40E0-97D9-71D3A2D337F7}" srcOrd="0" destOrd="0" presId="urn:microsoft.com/office/officeart/2005/8/layout/hierarchy2"/>
    <dgm:cxn modelId="{862D14D5-3845-4E96-9B62-DE3576918565}" type="presParOf" srcId="{27D28FDF-4BB5-43DE-8445-9C82F21B127B}" destId="{CC29029F-EDFF-45A2-A859-AFDF9E39FD47}" srcOrd="3" destOrd="0" presId="urn:microsoft.com/office/officeart/2005/8/layout/hierarchy2"/>
    <dgm:cxn modelId="{A004DC55-57A3-46F1-B8FD-CC2F87B2DDB0}" type="presParOf" srcId="{CC29029F-EDFF-45A2-A859-AFDF9E39FD47}" destId="{E49DC64C-2E01-440F-9CA6-20FE8BD35BFA}" srcOrd="0" destOrd="0" presId="urn:microsoft.com/office/officeart/2005/8/layout/hierarchy2"/>
    <dgm:cxn modelId="{0EBFE07C-445D-458F-9B99-C29B475F9EDC}" type="presParOf" srcId="{CC29029F-EDFF-45A2-A859-AFDF9E39FD47}" destId="{654E15C9-54B4-47B0-93F6-F27CDB2D1260}" srcOrd="1" destOrd="0" presId="urn:microsoft.com/office/officeart/2005/8/layout/hierarchy2"/>
    <dgm:cxn modelId="{9721E0D5-7697-4AFA-8812-E54C5025C459}" type="presParOf" srcId="{654E15C9-54B4-47B0-93F6-F27CDB2D1260}" destId="{D300C1CB-C502-4825-BC83-2B43599A60FD}" srcOrd="0" destOrd="0" presId="urn:microsoft.com/office/officeart/2005/8/layout/hierarchy2"/>
    <dgm:cxn modelId="{ACC0F2E3-210F-4C05-BCD7-46AAEE8367C4}" type="presParOf" srcId="{D300C1CB-C502-4825-BC83-2B43599A60FD}" destId="{9AAF9B1C-C2CF-4ED2-A1B3-15C2E7C155ED}" srcOrd="0" destOrd="0" presId="urn:microsoft.com/office/officeart/2005/8/layout/hierarchy2"/>
    <dgm:cxn modelId="{FB8B2F27-F582-46C5-8F01-6A42C47BC65B}" type="presParOf" srcId="{654E15C9-54B4-47B0-93F6-F27CDB2D1260}" destId="{6285A3B9-716F-467D-AE65-7596BFD41930}" srcOrd="1" destOrd="0" presId="urn:microsoft.com/office/officeart/2005/8/layout/hierarchy2"/>
    <dgm:cxn modelId="{CB1F3981-00BA-457A-9A42-B7A22EEC1FF2}" type="presParOf" srcId="{6285A3B9-716F-467D-AE65-7596BFD41930}" destId="{EE4B1090-62E5-447B-B006-AC74EABE1B58}" srcOrd="0" destOrd="0" presId="urn:microsoft.com/office/officeart/2005/8/layout/hierarchy2"/>
    <dgm:cxn modelId="{DAEEB76A-4F92-4441-8155-6905F99988B1}" type="presParOf" srcId="{6285A3B9-716F-467D-AE65-7596BFD41930}" destId="{242B9022-083A-47BF-9D4D-A33FF8F80F28}" srcOrd="1" destOrd="0" presId="urn:microsoft.com/office/officeart/2005/8/layout/hierarchy2"/>
    <dgm:cxn modelId="{322AA930-68DF-4138-B241-99D0C5B418CC}" type="presParOf" srcId="{CDF1A508-C199-4B62-A504-9618114C08ED}" destId="{9C0581DC-2F41-4BAF-BDB2-46FE99C0597F}" srcOrd="6" destOrd="0" presId="urn:microsoft.com/office/officeart/2005/8/layout/hierarchy2"/>
    <dgm:cxn modelId="{88CD1EF3-7166-43DE-AD7E-0B0519849AB8}" type="presParOf" srcId="{9C0581DC-2F41-4BAF-BDB2-46FE99C0597F}" destId="{AB02357A-5E3F-413F-96DB-60D29CE7D783}" srcOrd="0" destOrd="0" presId="urn:microsoft.com/office/officeart/2005/8/layout/hierarchy2"/>
    <dgm:cxn modelId="{43A58976-0EE1-4007-8553-9461798B9761}" type="presParOf" srcId="{CDF1A508-C199-4B62-A504-9618114C08ED}" destId="{010D8D5A-995B-4088-B15C-395258E9BD4B}" srcOrd="7" destOrd="0" presId="urn:microsoft.com/office/officeart/2005/8/layout/hierarchy2"/>
    <dgm:cxn modelId="{D0A33F87-B837-4313-9C6C-2FC7CC46D41F}" type="presParOf" srcId="{010D8D5A-995B-4088-B15C-395258E9BD4B}" destId="{58D0CA66-AEA4-4A7F-8652-FAF55D9A4E53}" srcOrd="0" destOrd="0" presId="urn:microsoft.com/office/officeart/2005/8/layout/hierarchy2"/>
    <dgm:cxn modelId="{132BE665-74C7-4D16-BB58-CDC4831C2E87}" type="presParOf" srcId="{010D8D5A-995B-4088-B15C-395258E9BD4B}" destId="{F163A597-9ED0-4757-9FED-59C7EB35050C}" srcOrd="1" destOrd="0" presId="urn:microsoft.com/office/officeart/2005/8/layout/hierarchy2"/>
    <dgm:cxn modelId="{37552232-4705-49B2-B013-7CDAE2D59B7E}" type="presParOf" srcId="{CDF1A508-C199-4B62-A504-9618114C08ED}" destId="{E498E132-16B8-495F-981A-491B171E8E6B}" srcOrd="8" destOrd="0" presId="urn:microsoft.com/office/officeart/2005/8/layout/hierarchy2"/>
    <dgm:cxn modelId="{7C790229-6C00-4BA8-A406-5F7997CAD741}" type="presParOf" srcId="{E498E132-16B8-495F-981A-491B171E8E6B}" destId="{911F627E-BB3E-44CF-BE51-65BFD2197C9E}" srcOrd="0" destOrd="0" presId="urn:microsoft.com/office/officeart/2005/8/layout/hierarchy2"/>
    <dgm:cxn modelId="{0654DB91-3EB2-41D3-9792-167B3B4BD38A}" type="presParOf" srcId="{CDF1A508-C199-4B62-A504-9618114C08ED}" destId="{531EC65E-BBAF-4A30-81AE-70385364D643}" srcOrd="9" destOrd="0" presId="urn:microsoft.com/office/officeart/2005/8/layout/hierarchy2"/>
    <dgm:cxn modelId="{501F40D6-2C42-421F-BD04-60053C0CFC6F}" type="presParOf" srcId="{531EC65E-BBAF-4A30-81AE-70385364D643}" destId="{7865A62D-6812-4D40-841F-8A83D9AE0D0A}" srcOrd="0" destOrd="0" presId="urn:microsoft.com/office/officeart/2005/8/layout/hierarchy2"/>
    <dgm:cxn modelId="{2EE0172F-A125-4327-8580-18324FA7C115}" type="presParOf" srcId="{531EC65E-BBAF-4A30-81AE-70385364D643}" destId="{B247087A-7046-430F-88BF-17139A14B8A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ADF534-F914-4EF3-B72A-24B1892BF21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D97612EA-ACBF-4154-AFB4-5B8919F05A7F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شبهه سوم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2B524389-7A22-4D27-913B-5FAF73A9DECC}" type="parTrans" cxnId="{4070F12D-5B46-4502-9C84-A1D74BBA7CBC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0F24DB7-0461-478A-80ED-A0EC841CD2E7}" type="sibTrans" cxnId="{4070F12D-5B46-4502-9C84-A1D74BBA7CBC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01613CD-055D-477B-B1C0-F3A1D62A72E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اگر خداوند عالم حکیم است پس چرا در دنیا این همه بلایا و شرور و جنگ و ... وجود دارد؟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EF50152D-D364-44FD-80BD-1BB99373D993}" type="parTrans" cxnId="{8CCFB435-E136-44F7-817E-3C76CA1FE737}">
      <dgm:prSet custT="1"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D98D80C-EF5E-4905-8AE7-A94F7D577E82}" type="sibTrans" cxnId="{8CCFB435-E136-44F7-817E-3C76CA1FE737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C3EC295-5FA9-4693-8118-8BFFCF9AE65A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پاسخ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D52E8E1A-8815-46F0-8E99-3E978A0810CC}" type="parTrans" cxnId="{6C481113-6632-4AA9-9BDE-8D3211A48F26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51E7B98-2178-4E13-B038-AB36F51DDDE1}" type="sibTrans" cxnId="{6C481113-6632-4AA9-9BDE-8D3211A48F26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B7D56A5-E99B-4991-A17C-0789388821CF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اولا بلایای طبیعی بر اثر تزاحمات عالم ماده رخ می دهد 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DAF75615-0012-456C-B4F7-CCE2517E71A0}" type="parTrans" cxnId="{A85A2D8D-976D-4782-B4BC-B0CDC62E543B}">
      <dgm:prSet custT="1"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DA0FBCAC-A511-485C-B7C8-91013F471544}" type="sibTrans" cxnId="{A85A2D8D-976D-4782-B4BC-B0CDC62E543B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AA44A7EB-67D8-4A66-8141-C519979FE900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ثانیا فسادهای اجتماعی بر اثر اختیار آدمی رخ می دهد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A86A2244-5D7C-482A-8BFA-E7023BBFB540}" type="parTrans" cxnId="{E37C37F4-5C94-4526-B13C-12D01594F639}">
      <dgm:prSet custT="1"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0BDA482-0D81-4378-95B0-1CF759989BE6}" type="sibTrans" cxnId="{E37C37F4-5C94-4526-B13C-12D01594F639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71524A19-14E3-415D-91E5-56A0097176EA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ثالثا بلایای طبیعی و فسادهای اجتماعی منافعی نیز در بر دارند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A6374134-D3D8-4A22-B77E-752E31990A27}" type="parTrans" cxnId="{52424942-6DF0-44B1-96DA-E608C8454CCD}">
      <dgm:prSet custT="1"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1ADB44C-5607-4F3E-ACBC-72C52D710223}" type="sibTrans" cxnId="{52424942-6DF0-44B1-96DA-E608C8454CCD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52D3642-0349-4E0D-BB86-2F9705EAA6A9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رابعا تحمل سختی ها و رنج های این جهان پاداشهای غیر قابل احصاء در آخرت دارد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6259404-68CA-4790-BBC3-36D09B60749B}" type="parTrans" cxnId="{DA34D895-8295-402C-B664-9C1B2F2F976D}">
      <dgm:prSet custT="1"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B3BEEF8-22D3-4DFC-AFDA-2D388638EAAF}" type="sibTrans" cxnId="{DA34D895-8295-402C-B664-9C1B2F2F976D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6E55525-30E5-44A5-B7E2-58C6A106DE54}" type="pres">
      <dgm:prSet presAssocID="{F1ADF534-F914-4EF3-B72A-24B1892BF21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F3D2D81-4B98-444B-B92A-1ED3083F06DA}" type="pres">
      <dgm:prSet presAssocID="{D97612EA-ACBF-4154-AFB4-5B8919F05A7F}" presName="root1" presStyleCnt="0"/>
      <dgm:spPr/>
    </dgm:pt>
    <dgm:pt modelId="{193526BE-519D-47E3-AB97-60C3FCA9AE50}" type="pres">
      <dgm:prSet presAssocID="{D97612EA-ACBF-4154-AFB4-5B8919F05A7F}" presName="LevelOneTextNode" presStyleLbl="node0" presStyleIdx="0" presStyleCnt="2" custScaleX="5922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41B0674-C923-410F-86E7-70C516905B55}" type="pres">
      <dgm:prSet presAssocID="{D97612EA-ACBF-4154-AFB4-5B8919F05A7F}" presName="level2hierChild" presStyleCnt="0"/>
      <dgm:spPr/>
    </dgm:pt>
    <dgm:pt modelId="{3C25BDF1-D7D7-4FEB-AFBD-F5D3691586B8}" type="pres">
      <dgm:prSet presAssocID="{EF50152D-D364-44FD-80BD-1BB99373D993}" presName="conn2-1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903DC5D1-2F92-4F58-B9A4-B73440BA489D}" type="pres">
      <dgm:prSet presAssocID="{EF50152D-D364-44FD-80BD-1BB99373D993}" presName="connTx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2855C1FE-5925-43B8-A2EB-14D8688AF22C}" type="pres">
      <dgm:prSet presAssocID="{801613CD-055D-477B-B1C0-F3A1D62A72E3}" presName="root2" presStyleCnt="0"/>
      <dgm:spPr/>
    </dgm:pt>
    <dgm:pt modelId="{C243F3CD-5632-4376-8FE3-0567C759C2E5}" type="pres">
      <dgm:prSet presAssocID="{801613CD-055D-477B-B1C0-F3A1D62A72E3}" presName="LevelTwoTextNode" presStyleLbl="node2" presStyleIdx="0" presStyleCnt="5" custScaleX="2258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9221153-9852-42B6-AB90-F5CE914C0139}" type="pres">
      <dgm:prSet presAssocID="{801613CD-055D-477B-B1C0-F3A1D62A72E3}" presName="level3hierChild" presStyleCnt="0"/>
      <dgm:spPr/>
    </dgm:pt>
    <dgm:pt modelId="{7DDF22DD-929E-4D71-BD41-3AF2761DF5EE}" type="pres">
      <dgm:prSet presAssocID="{CC3EC295-5FA9-4693-8118-8BFFCF9AE65A}" presName="root1" presStyleCnt="0"/>
      <dgm:spPr/>
    </dgm:pt>
    <dgm:pt modelId="{F8CE671D-FAB0-4925-873B-BA85F5646A8E}" type="pres">
      <dgm:prSet presAssocID="{CC3EC295-5FA9-4693-8118-8BFFCF9AE65A}" presName="LevelOneTextNode" presStyleLbl="node0" presStyleIdx="1" presStyleCnt="2" custScaleX="5922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8800AB3-85B9-4158-9E18-FF7BE61D80DC}" type="pres">
      <dgm:prSet presAssocID="{CC3EC295-5FA9-4693-8118-8BFFCF9AE65A}" presName="level2hierChild" presStyleCnt="0"/>
      <dgm:spPr/>
    </dgm:pt>
    <dgm:pt modelId="{6EF1A060-16DE-4DC3-974E-2D3E958C8863}" type="pres">
      <dgm:prSet presAssocID="{DAF75615-0012-456C-B4F7-CCE2517E71A0}" presName="conn2-1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844D0AE3-82C0-4886-A312-7F5ED2B74CD4}" type="pres">
      <dgm:prSet presAssocID="{DAF75615-0012-456C-B4F7-CCE2517E71A0}" presName="connTx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63893DF8-0873-4D5C-BADD-A689DC469440}" type="pres">
      <dgm:prSet presAssocID="{1B7D56A5-E99B-4991-A17C-0789388821CF}" presName="root2" presStyleCnt="0"/>
      <dgm:spPr/>
    </dgm:pt>
    <dgm:pt modelId="{001BA53E-7443-418C-B335-CC5A23A1B1E1}" type="pres">
      <dgm:prSet presAssocID="{1B7D56A5-E99B-4991-A17C-0789388821CF}" presName="LevelTwoTextNode" presStyleLbl="node2" presStyleIdx="1" presStyleCnt="5" custScaleX="2581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7F11D9A-4535-4B20-8A6A-930A6A69D6D1}" type="pres">
      <dgm:prSet presAssocID="{1B7D56A5-E99B-4991-A17C-0789388821CF}" presName="level3hierChild" presStyleCnt="0"/>
      <dgm:spPr/>
    </dgm:pt>
    <dgm:pt modelId="{DF887962-2C47-4976-B10A-C8627A0AD7D7}" type="pres">
      <dgm:prSet presAssocID="{A86A2244-5D7C-482A-8BFA-E7023BBFB540}" presName="conn2-1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728011B4-8FC7-44D4-AA53-2569052DB0D3}" type="pres">
      <dgm:prSet presAssocID="{A86A2244-5D7C-482A-8BFA-E7023BBFB540}" presName="connTx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AC82EC98-D0C1-4320-8B91-040A9AB63EFC}" type="pres">
      <dgm:prSet presAssocID="{AA44A7EB-67D8-4A66-8141-C519979FE900}" presName="root2" presStyleCnt="0"/>
      <dgm:spPr/>
    </dgm:pt>
    <dgm:pt modelId="{0378485E-25B7-4F1B-B0B7-FAC5F19A219D}" type="pres">
      <dgm:prSet presAssocID="{AA44A7EB-67D8-4A66-8141-C519979FE900}" presName="LevelTwoTextNode" presStyleLbl="node2" presStyleIdx="2" presStyleCnt="5" custScaleX="2581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F4FFEC7-B03E-4F24-97CE-9BB451EAB0BB}" type="pres">
      <dgm:prSet presAssocID="{AA44A7EB-67D8-4A66-8141-C519979FE900}" presName="level3hierChild" presStyleCnt="0"/>
      <dgm:spPr/>
    </dgm:pt>
    <dgm:pt modelId="{98501CD5-7DD9-4B15-936E-3FF8B634BA07}" type="pres">
      <dgm:prSet presAssocID="{A6374134-D3D8-4A22-B77E-752E31990A27}" presName="conn2-1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0D72BECA-2675-4F65-B5C6-5FE23FCFD4EA}" type="pres">
      <dgm:prSet presAssocID="{A6374134-D3D8-4A22-B77E-752E31990A27}" presName="connTx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4922EC7C-E67E-4B34-A63B-81CC71BAD74A}" type="pres">
      <dgm:prSet presAssocID="{71524A19-14E3-415D-91E5-56A0097176EA}" presName="root2" presStyleCnt="0"/>
      <dgm:spPr/>
    </dgm:pt>
    <dgm:pt modelId="{206EF557-CB8D-4624-A77F-AEA29D27CEF5}" type="pres">
      <dgm:prSet presAssocID="{71524A19-14E3-415D-91E5-56A0097176EA}" presName="LevelTwoTextNode" presStyleLbl="node2" presStyleIdx="3" presStyleCnt="5" custScaleX="2581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F0ADD78-D4E1-4C34-9C53-206FCC8AA6FD}" type="pres">
      <dgm:prSet presAssocID="{71524A19-14E3-415D-91E5-56A0097176EA}" presName="level3hierChild" presStyleCnt="0"/>
      <dgm:spPr/>
    </dgm:pt>
    <dgm:pt modelId="{A68A98DC-3C2F-4F63-84DB-565B5EE9AA95}" type="pres">
      <dgm:prSet presAssocID="{56259404-68CA-4790-BBC3-36D09B60749B}" presName="conn2-1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B906DC4B-0D19-473D-95D0-51740CF444DC}" type="pres">
      <dgm:prSet presAssocID="{56259404-68CA-4790-BBC3-36D09B60749B}" presName="connTx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5F389446-1AAF-445C-8A9F-1991BA124211}" type="pres">
      <dgm:prSet presAssocID="{552D3642-0349-4E0D-BB86-2F9705EAA6A9}" presName="root2" presStyleCnt="0"/>
      <dgm:spPr/>
    </dgm:pt>
    <dgm:pt modelId="{C3FB7980-9B66-4078-BABE-EC8233AE3528}" type="pres">
      <dgm:prSet presAssocID="{552D3642-0349-4E0D-BB86-2F9705EAA6A9}" presName="LevelTwoTextNode" presStyleLbl="node2" presStyleIdx="4" presStyleCnt="5" custScaleX="2581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23E898A-A515-4378-9DA9-D5E179232133}" type="pres">
      <dgm:prSet presAssocID="{552D3642-0349-4E0D-BB86-2F9705EAA6A9}" presName="level3hierChild" presStyleCnt="0"/>
      <dgm:spPr/>
    </dgm:pt>
  </dgm:ptLst>
  <dgm:cxnLst>
    <dgm:cxn modelId="{BDCED234-779F-4496-B57A-99BED3B1DED1}" type="presOf" srcId="{D97612EA-ACBF-4154-AFB4-5B8919F05A7F}" destId="{193526BE-519D-47E3-AB97-60C3FCA9AE50}" srcOrd="0" destOrd="0" presId="urn:microsoft.com/office/officeart/2005/8/layout/hierarchy2"/>
    <dgm:cxn modelId="{0BA8BCDE-A2BF-48A2-9DA1-A5FB1715185F}" type="presOf" srcId="{A86A2244-5D7C-482A-8BFA-E7023BBFB540}" destId="{DF887962-2C47-4976-B10A-C8627A0AD7D7}" srcOrd="0" destOrd="0" presId="urn:microsoft.com/office/officeart/2005/8/layout/hierarchy2"/>
    <dgm:cxn modelId="{DE6A770C-8F6E-4210-B29E-FB3F0B145B12}" type="presOf" srcId="{EF50152D-D364-44FD-80BD-1BB99373D993}" destId="{3C25BDF1-D7D7-4FEB-AFBD-F5D3691586B8}" srcOrd="0" destOrd="0" presId="urn:microsoft.com/office/officeart/2005/8/layout/hierarchy2"/>
    <dgm:cxn modelId="{FB8B3A03-C03C-446A-AB19-AB69166A2285}" type="presOf" srcId="{CC3EC295-5FA9-4693-8118-8BFFCF9AE65A}" destId="{F8CE671D-FAB0-4925-873B-BA85F5646A8E}" srcOrd="0" destOrd="0" presId="urn:microsoft.com/office/officeart/2005/8/layout/hierarchy2"/>
    <dgm:cxn modelId="{D8EFEA41-6869-4F36-9D5C-3E9780E21D41}" type="presOf" srcId="{801613CD-055D-477B-B1C0-F3A1D62A72E3}" destId="{C243F3CD-5632-4376-8FE3-0567C759C2E5}" srcOrd="0" destOrd="0" presId="urn:microsoft.com/office/officeart/2005/8/layout/hierarchy2"/>
    <dgm:cxn modelId="{DA34D895-8295-402C-B664-9C1B2F2F976D}" srcId="{CC3EC295-5FA9-4693-8118-8BFFCF9AE65A}" destId="{552D3642-0349-4E0D-BB86-2F9705EAA6A9}" srcOrd="3" destOrd="0" parTransId="{56259404-68CA-4790-BBC3-36D09B60749B}" sibTransId="{BB3BEEF8-22D3-4DFC-AFDA-2D388638EAAF}"/>
    <dgm:cxn modelId="{7D2C84EE-0781-4725-893B-EA9DF1411179}" type="presOf" srcId="{A86A2244-5D7C-482A-8BFA-E7023BBFB540}" destId="{728011B4-8FC7-44D4-AA53-2569052DB0D3}" srcOrd="1" destOrd="0" presId="urn:microsoft.com/office/officeart/2005/8/layout/hierarchy2"/>
    <dgm:cxn modelId="{A85A2D8D-976D-4782-B4BC-B0CDC62E543B}" srcId="{CC3EC295-5FA9-4693-8118-8BFFCF9AE65A}" destId="{1B7D56A5-E99B-4991-A17C-0789388821CF}" srcOrd="0" destOrd="0" parTransId="{DAF75615-0012-456C-B4F7-CCE2517E71A0}" sibTransId="{DA0FBCAC-A511-485C-B7C8-91013F471544}"/>
    <dgm:cxn modelId="{7D6F96BD-19E1-428F-A646-9FFE2D919230}" type="presOf" srcId="{A6374134-D3D8-4A22-B77E-752E31990A27}" destId="{0D72BECA-2675-4F65-B5C6-5FE23FCFD4EA}" srcOrd="1" destOrd="0" presId="urn:microsoft.com/office/officeart/2005/8/layout/hierarchy2"/>
    <dgm:cxn modelId="{C7968966-D561-4685-A5AC-9038CF8259A7}" type="presOf" srcId="{552D3642-0349-4E0D-BB86-2F9705EAA6A9}" destId="{C3FB7980-9B66-4078-BABE-EC8233AE3528}" srcOrd="0" destOrd="0" presId="urn:microsoft.com/office/officeart/2005/8/layout/hierarchy2"/>
    <dgm:cxn modelId="{3DD9C667-0A51-47A2-9DAC-DD9B6463A285}" type="presOf" srcId="{A6374134-D3D8-4A22-B77E-752E31990A27}" destId="{98501CD5-7DD9-4B15-936E-3FF8B634BA07}" srcOrd="0" destOrd="0" presId="urn:microsoft.com/office/officeart/2005/8/layout/hierarchy2"/>
    <dgm:cxn modelId="{D032AFEE-6050-4EFE-89AA-D30047F269D7}" type="presOf" srcId="{DAF75615-0012-456C-B4F7-CCE2517E71A0}" destId="{844D0AE3-82C0-4886-A312-7F5ED2B74CD4}" srcOrd="1" destOrd="0" presId="urn:microsoft.com/office/officeart/2005/8/layout/hierarchy2"/>
    <dgm:cxn modelId="{E37C37F4-5C94-4526-B13C-12D01594F639}" srcId="{CC3EC295-5FA9-4693-8118-8BFFCF9AE65A}" destId="{AA44A7EB-67D8-4A66-8141-C519979FE900}" srcOrd="1" destOrd="0" parTransId="{A86A2244-5D7C-482A-8BFA-E7023BBFB540}" sibTransId="{B0BDA482-0D81-4378-95B0-1CF759989BE6}"/>
    <dgm:cxn modelId="{DE89343A-A3E6-4488-AEE0-3411E2A74495}" type="presOf" srcId="{DAF75615-0012-456C-B4F7-CCE2517E71A0}" destId="{6EF1A060-16DE-4DC3-974E-2D3E958C8863}" srcOrd="0" destOrd="0" presId="urn:microsoft.com/office/officeart/2005/8/layout/hierarchy2"/>
    <dgm:cxn modelId="{E12121AB-EB52-4EC7-9E4C-7E584C67517C}" type="presOf" srcId="{F1ADF534-F914-4EF3-B72A-24B1892BF21A}" destId="{86E55525-30E5-44A5-B7E2-58C6A106DE54}" srcOrd="0" destOrd="0" presId="urn:microsoft.com/office/officeart/2005/8/layout/hierarchy2"/>
    <dgm:cxn modelId="{381ACDB8-56F7-4DF3-B2EC-66E5735A444A}" type="presOf" srcId="{71524A19-14E3-415D-91E5-56A0097176EA}" destId="{206EF557-CB8D-4624-A77F-AEA29D27CEF5}" srcOrd="0" destOrd="0" presId="urn:microsoft.com/office/officeart/2005/8/layout/hierarchy2"/>
    <dgm:cxn modelId="{4070F12D-5B46-4502-9C84-A1D74BBA7CBC}" srcId="{F1ADF534-F914-4EF3-B72A-24B1892BF21A}" destId="{D97612EA-ACBF-4154-AFB4-5B8919F05A7F}" srcOrd="0" destOrd="0" parTransId="{2B524389-7A22-4D27-913B-5FAF73A9DECC}" sibTransId="{C0F24DB7-0461-478A-80ED-A0EC841CD2E7}"/>
    <dgm:cxn modelId="{5770CD31-A551-44AF-B3A4-690146F2E006}" type="presOf" srcId="{56259404-68CA-4790-BBC3-36D09B60749B}" destId="{B906DC4B-0D19-473D-95D0-51740CF444DC}" srcOrd="1" destOrd="0" presId="urn:microsoft.com/office/officeart/2005/8/layout/hierarchy2"/>
    <dgm:cxn modelId="{DE804F98-3420-4F35-8EFD-18B597C74E70}" type="presOf" srcId="{EF50152D-D364-44FD-80BD-1BB99373D993}" destId="{903DC5D1-2F92-4F58-B9A4-B73440BA489D}" srcOrd="1" destOrd="0" presId="urn:microsoft.com/office/officeart/2005/8/layout/hierarchy2"/>
    <dgm:cxn modelId="{4A2A620C-8D36-4D2B-905C-95050DD90592}" type="presOf" srcId="{1B7D56A5-E99B-4991-A17C-0789388821CF}" destId="{001BA53E-7443-418C-B335-CC5A23A1B1E1}" srcOrd="0" destOrd="0" presId="urn:microsoft.com/office/officeart/2005/8/layout/hierarchy2"/>
    <dgm:cxn modelId="{6C481113-6632-4AA9-9BDE-8D3211A48F26}" srcId="{F1ADF534-F914-4EF3-B72A-24B1892BF21A}" destId="{CC3EC295-5FA9-4693-8118-8BFFCF9AE65A}" srcOrd="1" destOrd="0" parTransId="{D52E8E1A-8815-46F0-8E99-3E978A0810CC}" sibTransId="{951E7B98-2178-4E13-B038-AB36F51DDDE1}"/>
    <dgm:cxn modelId="{8CCFB435-E136-44F7-817E-3C76CA1FE737}" srcId="{D97612EA-ACBF-4154-AFB4-5B8919F05A7F}" destId="{801613CD-055D-477B-B1C0-F3A1D62A72E3}" srcOrd="0" destOrd="0" parTransId="{EF50152D-D364-44FD-80BD-1BB99373D993}" sibTransId="{9D98D80C-EF5E-4905-8AE7-A94F7D577E82}"/>
    <dgm:cxn modelId="{DBEF85ED-A4AF-4F85-8585-B84CE298BCF3}" type="presOf" srcId="{56259404-68CA-4790-BBC3-36D09B60749B}" destId="{A68A98DC-3C2F-4F63-84DB-565B5EE9AA95}" srcOrd="0" destOrd="0" presId="urn:microsoft.com/office/officeart/2005/8/layout/hierarchy2"/>
    <dgm:cxn modelId="{52424942-6DF0-44B1-96DA-E608C8454CCD}" srcId="{CC3EC295-5FA9-4693-8118-8BFFCF9AE65A}" destId="{71524A19-14E3-415D-91E5-56A0097176EA}" srcOrd="2" destOrd="0" parTransId="{A6374134-D3D8-4A22-B77E-752E31990A27}" sibTransId="{91ADB44C-5607-4F3E-ACBC-72C52D710223}"/>
    <dgm:cxn modelId="{D6432EF7-5C3E-4C1F-BCDE-D8A1D27BE398}" type="presOf" srcId="{AA44A7EB-67D8-4A66-8141-C519979FE900}" destId="{0378485E-25B7-4F1B-B0B7-FAC5F19A219D}" srcOrd="0" destOrd="0" presId="urn:microsoft.com/office/officeart/2005/8/layout/hierarchy2"/>
    <dgm:cxn modelId="{5FEB61EF-B234-4ACC-A7F2-01632FECEBA3}" type="presParOf" srcId="{86E55525-30E5-44A5-B7E2-58C6A106DE54}" destId="{5F3D2D81-4B98-444B-B92A-1ED3083F06DA}" srcOrd="0" destOrd="0" presId="urn:microsoft.com/office/officeart/2005/8/layout/hierarchy2"/>
    <dgm:cxn modelId="{C0A3BFD9-324F-445C-9BFE-91B4E4B884AA}" type="presParOf" srcId="{5F3D2D81-4B98-444B-B92A-1ED3083F06DA}" destId="{193526BE-519D-47E3-AB97-60C3FCA9AE50}" srcOrd="0" destOrd="0" presId="urn:microsoft.com/office/officeart/2005/8/layout/hierarchy2"/>
    <dgm:cxn modelId="{D4FCFC27-1A2F-44B7-A6E1-93B1E7F80CAA}" type="presParOf" srcId="{5F3D2D81-4B98-444B-B92A-1ED3083F06DA}" destId="{041B0674-C923-410F-86E7-70C516905B55}" srcOrd="1" destOrd="0" presId="urn:microsoft.com/office/officeart/2005/8/layout/hierarchy2"/>
    <dgm:cxn modelId="{C09AA88C-809E-43AD-9F29-CC7C7A51AD4F}" type="presParOf" srcId="{041B0674-C923-410F-86E7-70C516905B55}" destId="{3C25BDF1-D7D7-4FEB-AFBD-F5D3691586B8}" srcOrd="0" destOrd="0" presId="urn:microsoft.com/office/officeart/2005/8/layout/hierarchy2"/>
    <dgm:cxn modelId="{DA013A17-0B37-4CAB-8FD5-F6CAAB677622}" type="presParOf" srcId="{3C25BDF1-D7D7-4FEB-AFBD-F5D3691586B8}" destId="{903DC5D1-2F92-4F58-B9A4-B73440BA489D}" srcOrd="0" destOrd="0" presId="urn:microsoft.com/office/officeart/2005/8/layout/hierarchy2"/>
    <dgm:cxn modelId="{A5FA8565-1309-4100-8F67-77601447126F}" type="presParOf" srcId="{041B0674-C923-410F-86E7-70C516905B55}" destId="{2855C1FE-5925-43B8-A2EB-14D8688AF22C}" srcOrd="1" destOrd="0" presId="urn:microsoft.com/office/officeart/2005/8/layout/hierarchy2"/>
    <dgm:cxn modelId="{4D978DDE-9ABB-4D94-898D-075CCE5898F1}" type="presParOf" srcId="{2855C1FE-5925-43B8-A2EB-14D8688AF22C}" destId="{C243F3CD-5632-4376-8FE3-0567C759C2E5}" srcOrd="0" destOrd="0" presId="urn:microsoft.com/office/officeart/2005/8/layout/hierarchy2"/>
    <dgm:cxn modelId="{FBE45D6D-369A-4343-9336-553E16EB08BA}" type="presParOf" srcId="{2855C1FE-5925-43B8-A2EB-14D8688AF22C}" destId="{F9221153-9852-42B6-AB90-F5CE914C0139}" srcOrd="1" destOrd="0" presId="urn:microsoft.com/office/officeart/2005/8/layout/hierarchy2"/>
    <dgm:cxn modelId="{D936F494-BDC7-4784-969D-16BAA558BDB8}" type="presParOf" srcId="{86E55525-30E5-44A5-B7E2-58C6A106DE54}" destId="{7DDF22DD-929E-4D71-BD41-3AF2761DF5EE}" srcOrd="1" destOrd="0" presId="urn:microsoft.com/office/officeart/2005/8/layout/hierarchy2"/>
    <dgm:cxn modelId="{100DA188-7CBE-4D36-A0C3-2D66A107E3B5}" type="presParOf" srcId="{7DDF22DD-929E-4D71-BD41-3AF2761DF5EE}" destId="{F8CE671D-FAB0-4925-873B-BA85F5646A8E}" srcOrd="0" destOrd="0" presId="urn:microsoft.com/office/officeart/2005/8/layout/hierarchy2"/>
    <dgm:cxn modelId="{017F3414-EC8E-44D2-B840-E092E5DCDB55}" type="presParOf" srcId="{7DDF22DD-929E-4D71-BD41-3AF2761DF5EE}" destId="{F8800AB3-85B9-4158-9E18-FF7BE61D80DC}" srcOrd="1" destOrd="0" presId="urn:microsoft.com/office/officeart/2005/8/layout/hierarchy2"/>
    <dgm:cxn modelId="{BC7797C9-1662-42C7-8F9E-9467D2AE1141}" type="presParOf" srcId="{F8800AB3-85B9-4158-9E18-FF7BE61D80DC}" destId="{6EF1A060-16DE-4DC3-974E-2D3E958C8863}" srcOrd="0" destOrd="0" presId="urn:microsoft.com/office/officeart/2005/8/layout/hierarchy2"/>
    <dgm:cxn modelId="{A68BEC43-C17B-4524-B214-64D23B16EDA3}" type="presParOf" srcId="{6EF1A060-16DE-4DC3-974E-2D3E958C8863}" destId="{844D0AE3-82C0-4886-A312-7F5ED2B74CD4}" srcOrd="0" destOrd="0" presId="urn:microsoft.com/office/officeart/2005/8/layout/hierarchy2"/>
    <dgm:cxn modelId="{539D1982-379D-4327-8D29-AE8ED9C389D0}" type="presParOf" srcId="{F8800AB3-85B9-4158-9E18-FF7BE61D80DC}" destId="{63893DF8-0873-4D5C-BADD-A689DC469440}" srcOrd="1" destOrd="0" presId="urn:microsoft.com/office/officeart/2005/8/layout/hierarchy2"/>
    <dgm:cxn modelId="{2333FE4C-CD80-47B5-A6F9-9B7DFB2417A7}" type="presParOf" srcId="{63893DF8-0873-4D5C-BADD-A689DC469440}" destId="{001BA53E-7443-418C-B335-CC5A23A1B1E1}" srcOrd="0" destOrd="0" presId="urn:microsoft.com/office/officeart/2005/8/layout/hierarchy2"/>
    <dgm:cxn modelId="{DA857FCA-2E21-4D2D-87A2-0FB8278C4805}" type="presParOf" srcId="{63893DF8-0873-4D5C-BADD-A689DC469440}" destId="{C7F11D9A-4535-4B20-8A6A-930A6A69D6D1}" srcOrd="1" destOrd="0" presId="urn:microsoft.com/office/officeart/2005/8/layout/hierarchy2"/>
    <dgm:cxn modelId="{7D0C5A97-14E0-4910-B068-0348E14B2DB6}" type="presParOf" srcId="{F8800AB3-85B9-4158-9E18-FF7BE61D80DC}" destId="{DF887962-2C47-4976-B10A-C8627A0AD7D7}" srcOrd="2" destOrd="0" presId="urn:microsoft.com/office/officeart/2005/8/layout/hierarchy2"/>
    <dgm:cxn modelId="{6D4BE22C-46D3-4C25-89AA-57D0EEB1B628}" type="presParOf" srcId="{DF887962-2C47-4976-B10A-C8627A0AD7D7}" destId="{728011B4-8FC7-44D4-AA53-2569052DB0D3}" srcOrd="0" destOrd="0" presId="urn:microsoft.com/office/officeart/2005/8/layout/hierarchy2"/>
    <dgm:cxn modelId="{A81F9BF0-0447-4748-869B-61818476E2CA}" type="presParOf" srcId="{F8800AB3-85B9-4158-9E18-FF7BE61D80DC}" destId="{AC82EC98-D0C1-4320-8B91-040A9AB63EFC}" srcOrd="3" destOrd="0" presId="urn:microsoft.com/office/officeart/2005/8/layout/hierarchy2"/>
    <dgm:cxn modelId="{932BB40E-C893-479D-ADCD-08F8EB9D3EB9}" type="presParOf" srcId="{AC82EC98-D0C1-4320-8B91-040A9AB63EFC}" destId="{0378485E-25B7-4F1B-B0B7-FAC5F19A219D}" srcOrd="0" destOrd="0" presId="urn:microsoft.com/office/officeart/2005/8/layout/hierarchy2"/>
    <dgm:cxn modelId="{21929EB0-10D2-42E2-AE4B-CD7F483A8093}" type="presParOf" srcId="{AC82EC98-D0C1-4320-8B91-040A9AB63EFC}" destId="{9F4FFEC7-B03E-4F24-97CE-9BB451EAB0BB}" srcOrd="1" destOrd="0" presId="urn:microsoft.com/office/officeart/2005/8/layout/hierarchy2"/>
    <dgm:cxn modelId="{07E99DE8-CF5A-426B-ABC5-1DBF9F8180A5}" type="presParOf" srcId="{F8800AB3-85B9-4158-9E18-FF7BE61D80DC}" destId="{98501CD5-7DD9-4B15-936E-3FF8B634BA07}" srcOrd="4" destOrd="0" presId="urn:microsoft.com/office/officeart/2005/8/layout/hierarchy2"/>
    <dgm:cxn modelId="{10D3C638-A455-4D22-8AB9-E7B8324D9713}" type="presParOf" srcId="{98501CD5-7DD9-4B15-936E-3FF8B634BA07}" destId="{0D72BECA-2675-4F65-B5C6-5FE23FCFD4EA}" srcOrd="0" destOrd="0" presId="urn:microsoft.com/office/officeart/2005/8/layout/hierarchy2"/>
    <dgm:cxn modelId="{3844EC81-B356-4C1F-A4D4-99A863E16338}" type="presParOf" srcId="{F8800AB3-85B9-4158-9E18-FF7BE61D80DC}" destId="{4922EC7C-E67E-4B34-A63B-81CC71BAD74A}" srcOrd="5" destOrd="0" presId="urn:microsoft.com/office/officeart/2005/8/layout/hierarchy2"/>
    <dgm:cxn modelId="{84AB5246-DCE0-478D-B847-864630394F38}" type="presParOf" srcId="{4922EC7C-E67E-4B34-A63B-81CC71BAD74A}" destId="{206EF557-CB8D-4624-A77F-AEA29D27CEF5}" srcOrd="0" destOrd="0" presId="urn:microsoft.com/office/officeart/2005/8/layout/hierarchy2"/>
    <dgm:cxn modelId="{029A2DCE-AD75-4420-BF92-F8D311BCD9E2}" type="presParOf" srcId="{4922EC7C-E67E-4B34-A63B-81CC71BAD74A}" destId="{4F0ADD78-D4E1-4C34-9C53-206FCC8AA6FD}" srcOrd="1" destOrd="0" presId="urn:microsoft.com/office/officeart/2005/8/layout/hierarchy2"/>
    <dgm:cxn modelId="{4C6053F5-A425-4BE7-9B0A-8029F4EFD1EC}" type="presParOf" srcId="{F8800AB3-85B9-4158-9E18-FF7BE61D80DC}" destId="{A68A98DC-3C2F-4F63-84DB-565B5EE9AA95}" srcOrd="6" destOrd="0" presId="urn:microsoft.com/office/officeart/2005/8/layout/hierarchy2"/>
    <dgm:cxn modelId="{BDD95F36-BDA9-4A36-A7F3-A8B1FBC93EB5}" type="presParOf" srcId="{A68A98DC-3C2F-4F63-84DB-565B5EE9AA95}" destId="{B906DC4B-0D19-473D-95D0-51740CF444DC}" srcOrd="0" destOrd="0" presId="urn:microsoft.com/office/officeart/2005/8/layout/hierarchy2"/>
    <dgm:cxn modelId="{A5CA970B-B8AE-4783-8172-EBB4403E68A9}" type="presParOf" srcId="{F8800AB3-85B9-4158-9E18-FF7BE61D80DC}" destId="{5F389446-1AAF-445C-8A9F-1991BA124211}" srcOrd="7" destOrd="0" presId="urn:microsoft.com/office/officeart/2005/8/layout/hierarchy2"/>
    <dgm:cxn modelId="{8A6FC08F-6BDF-43D4-957B-1043A8FCDE29}" type="presParOf" srcId="{5F389446-1AAF-445C-8A9F-1991BA124211}" destId="{C3FB7980-9B66-4078-BABE-EC8233AE3528}" srcOrd="0" destOrd="0" presId="urn:microsoft.com/office/officeart/2005/8/layout/hierarchy2"/>
    <dgm:cxn modelId="{E15D6C67-9296-4526-8704-6E425219D08C}" type="presParOf" srcId="{5F389446-1AAF-445C-8A9F-1991BA124211}" destId="{723E898A-A515-4378-9DA9-D5E17923213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CA372AC-61ED-4EEA-9691-B5ED2176927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8FC77F17-3163-49F1-B6A8-AA9B9742C79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25400"/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شبهه چهارم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A4946A1-E3EA-4304-9E61-7517AE107140}" type="parTrans" cxnId="{9D38E91D-A706-4BF9-A59C-3B47712FA73E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610BBA8-3187-4E19-9787-BCEFD850E508}" type="sibTrans" cxnId="{9D38E91D-A706-4BF9-A59C-3B47712FA73E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604AC8BD-EE98-4426-A6ED-C1FE5C697A6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25400"/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اگر خداوند عادل و حکیم است چگونه در برابر پناهان محدود این جهان عذاب ابدی می نماید؟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80EE92C-6132-43D7-B586-6BFA1F3931F1}" type="parTrans" cxnId="{C8DBDE18-181A-499E-9126-9376F5E7871A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CE83022-4FD2-41F6-B093-DC17AB594D20}" type="sibTrans" cxnId="{C8DBDE18-181A-499E-9126-9376F5E7871A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1897559-3813-478B-83E7-F033D927F54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25400"/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پاسخ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928C948-BF9B-4B0F-ABB7-7E500B925634}" type="parTrans" cxnId="{2BC27F4A-752D-4D06-AD94-CE7C3890F5EA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5697CAB-E484-44DA-89FC-E7C0AE127D87}" type="sibTrans" cxnId="{2BC27F4A-752D-4D06-AD94-CE7C3890F5EA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D262ADF-3AF9-460A-9B26-09D7EF79C7E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25400"/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اولا بین گناه و اثر آن در آخرت رابطه علی و معلولی وجود دارد و وحی از آن خبر داده است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BC82425-6FFC-4F4B-98EE-022505C0E237}" type="parTrans" cxnId="{DEA13120-76C6-4B1C-B2B5-8C48432ADCA4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C878007-5D1A-45D6-BA02-758647F7D3BC}" type="sibTrans" cxnId="{DEA13120-76C6-4B1C-B2B5-8C48432ADCA4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8A180AD-0E12-424F-9819-699285D2024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25400"/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ثانیا عذاب ها و پاداش های اخروی تجسم اعمال دنیوی هستند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6B7FE93D-DFFC-4169-827A-6F2A47BF7544}" type="parTrans" cxnId="{3F384538-1E19-4334-A8A6-B079CED35536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3AEDDA16-651A-4910-8A02-BA1B7AD6974A}" type="sibTrans" cxnId="{3F384538-1E19-4334-A8A6-B079CED35536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C906D2A-E2F3-46F9-A7F3-88AAA6CA97F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25400"/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ثالثا این رابطه علی در عالم محسوسات نیز نظیر دارد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5196B45-6E82-454D-8393-63484C24799F}" type="parTrans" cxnId="{D7BB3D16-4124-4AC2-96A1-F30B7C35A55E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DB9C146-D223-44C2-B5B2-3E5A8303B637}" type="sibTrans" cxnId="{D7BB3D16-4124-4AC2-96A1-F30B7C35A55E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3BAE37C2-E043-4448-B5A8-DCFD4779994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25400"/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مثلا یک لحظه استفاده از کارد تا آخر عمر کوری به همراه دارد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2BB37C2-7AD6-4ADD-847E-7AC54976A524}" type="parTrans" cxnId="{E8172855-46D7-45EF-A18E-9D1E6EB4F60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25400"/>
      </dgm:spPr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7FBBAC6-0134-4E70-8101-ECD4A5482465}" type="sibTrans" cxnId="{E8172855-46D7-45EF-A18E-9D1E6EB4F60C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2AD673C7-CB2F-4D1F-A4C5-3FC2AE82A0F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  <a:ln w="25400"/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رابعا خداوند متعال برای عدم تحقق علت تامه عذاب اخروی موانعی را قرار داده است که دست تمام بشر به آنها می رسد اعم از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5EA1040-07DB-4942-9D45-5E2ABCCDA357}" type="parTrans" cxnId="{F2D0F9AB-D337-43CD-8383-AF7C8C985F23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FDD97D40-FCE0-463E-97FC-3CE489319E82}" type="sibTrans" cxnId="{F2D0F9AB-D337-43CD-8383-AF7C8C985F23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FD07752C-C6DA-4273-9C88-B8C1851D541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  <a:ln w="25400"/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موانع دنیوی مانند توبه و حسنات و ...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0408655-9F68-45C0-8C9C-3155FCDEDB32}" type="parTrans" cxnId="{D8E5E733-090B-4D99-B540-6126161CEB5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25400"/>
      </dgm:spPr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8DEEE96-79A2-474A-83E8-FCA7810C241B}" type="sibTrans" cxnId="{D8E5E733-090B-4D99-B540-6126161CEB57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3BFC9261-4CA6-4A37-A847-C4EC0637AE0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  <a:ln w="25400"/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موانع اخروی مانند فضل الهی و شفاعت و ...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B5F5FAF3-80D0-474E-93A4-70C455EA49A0}" type="parTrans" cxnId="{9805E4A0-8ADB-497F-A0C5-A510DA28DE1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25400"/>
      </dgm:spPr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3D3F0B3-FB96-40F1-BA6B-45DF67DB39B1}" type="sibTrans" cxnId="{9805E4A0-8ADB-497F-A0C5-A510DA28DE12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7780903-6F4A-4537-95CB-2F683EC6AFF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  <a:ln w="25400"/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این دسته ریشه در عملکرد دنیوی دارد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3D4DCBC-EE19-4FA9-AA02-BE4AF2B6452B}" type="parTrans" cxnId="{5EF57FD8-10EC-4C27-8A50-D62E156C2AF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25400"/>
      </dgm:spPr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726FD38-0780-4D06-A0DD-BBE355BD56F6}" type="sibTrans" cxnId="{5EF57FD8-10EC-4C27-8A50-D62E156C2AFA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E581D7C-0B8D-4759-A507-A8A511E31E80}" type="pres">
      <dgm:prSet presAssocID="{BCA372AC-61ED-4EEA-9691-B5ED2176927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99E71E5-9C41-4EB8-95D5-74C96D340629}" type="pres">
      <dgm:prSet presAssocID="{8FC77F17-3163-49F1-B6A8-AA9B9742C794}" presName="root1" presStyleCnt="0"/>
      <dgm:spPr/>
    </dgm:pt>
    <dgm:pt modelId="{A347A213-0B27-4698-A36A-7FC9A909B530}" type="pres">
      <dgm:prSet presAssocID="{8FC77F17-3163-49F1-B6A8-AA9B9742C794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E75CBAE-3AE8-4435-BB30-B48BEEC01810}" type="pres">
      <dgm:prSet presAssocID="{8FC77F17-3163-49F1-B6A8-AA9B9742C794}" presName="level2hierChild" presStyleCnt="0"/>
      <dgm:spPr/>
    </dgm:pt>
    <dgm:pt modelId="{EF7C512F-B8E2-402F-A003-18D3CE2A6EF1}" type="pres">
      <dgm:prSet presAssocID="{980EE92C-6132-43D7-B586-6BFA1F3931F1}" presName="conn2-1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58B21F71-C8DD-47A6-A5D5-16DE9002AE85}" type="pres">
      <dgm:prSet presAssocID="{980EE92C-6132-43D7-B586-6BFA1F3931F1}" presName="connTx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ABDC5D2A-FD33-44F7-A2DD-11453E6633E5}" type="pres">
      <dgm:prSet presAssocID="{604AC8BD-EE98-4426-A6ED-C1FE5C697A63}" presName="root2" presStyleCnt="0"/>
      <dgm:spPr/>
    </dgm:pt>
    <dgm:pt modelId="{C158F006-CDD3-4FCA-995C-C6BE38B7B76C}" type="pres">
      <dgm:prSet presAssocID="{604AC8BD-EE98-4426-A6ED-C1FE5C697A63}" presName="LevelTwoTextNode" presStyleLbl="node2" presStyleIdx="0" presStyleCnt="5" custScaleX="3042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270C616-ED40-4064-B511-9B1BFB0ED785}" type="pres">
      <dgm:prSet presAssocID="{604AC8BD-EE98-4426-A6ED-C1FE5C697A63}" presName="level3hierChild" presStyleCnt="0"/>
      <dgm:spPr/>
    </dgm:pt>
    <dgm:pt modelId="{BFA31CFB-4218-4DC9-B522-037E38DD16C7}" type="pres">
      <dgm:prSet presAssocID="{91897559-3813-478B-83E7-F033D927F546}" presName="root1" presStyleCnt="0"/>
      <dgm:spPr/>
    </dgm:pt>
    <dgm:pt modelId="{ADA489CB-A6B7-471D-BBD3-BFEF52E5D76C}" type="pres">
      <dgm:prSet presAssocID="{91897559-3813-478B-83E7-F033D927F546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1FE2C33-606E-4A53-9F80-94098B7373DB}" type="pres">
      <dgm:prSet presAssocID="{91897559-3813-478B-83E7-F033D927F546}" presName="level2hierChild" presStyleCnt="0"/>
      <dgm:spPr/>
    </dgm:pt>
    <dgm:pt modelId="{7206FDA4-C01D-4060-B8A7-0688BC30311C}" type="pres">
      <dgm:prSet presAssocID="{CBC82425-6FFC-4F4B-98EE-022505C0E237}" presName="conn2-1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4F757836-E190-4839-980E-1ABCA5239A29}" type="pres">
      <dgm:prSet presAssocID="{CBC82425-6FFC-4F4B-98EE-022505C0E237}" presName="connTx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E4504117-52E4-42F7-8609-B4754AA0F93B}" type="pres">
      <dgm:prSet presAssocID="{8D262ADF-3AF9-460A-9B26-09D7EF79C7E5}" presName="root2" presStyleCnt="0"/>
      <dgm:spPr/>
    </dgm:pt>
    <dgm:pt modelId="{43BA1004-848E-489D-A510-A605751139CE}" type="pres">
      <dgm:prSet presAssocID="{8D262ADF-3AF9-460A-9B26-09D7EF79C7E5}" presName="LevelTwoTextNode" presStyleLbl="node2" presStyleIdx="1" presStyleCnt="5" custScaleX="27342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8D73AAB-1972-4CEE-B7E4-ADDAF421F486}" type="pres">
      <dgm:prSet presAssocID="{8D262ADF-3AF9-460A-9B26-09D7EF79C7E5}" presName="level3hierChild" presStyleCnt="0"/>
      <dgm:spPr/>
    </dgm:pt>
    <dgm:pt modelId="{8A58A4C2-01B0-4940-A474-311E58DDC4E1}" type="pres">
      <dgm:prSet presAssocID="{6B7FE93D-DFFC-4169-827A-6F2A47BF7544}" presName="conn2-1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5B6AB671-ED68-4C16-97C0-704B31D4D4DE}" type="pres">
      <dgm:prSet presAssocID="{6B7FE93D-DFFC-4169-827A-6F2A47BF7544}" presName="connTx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6CAFD19C-0EE3-467D-85EC-73BB403DAF24}" type="pres">
      <dgm:prSet presAssocID="{98A180AD-0E12-424F-9819-699285D2024D}" presName="root2" presStyleCnt="0"/>
      <dgm:spPr/>
    </dgm:pt>
    <dgm:pt modelId="{BFB7AC61-E73C-4C24-ABBF-FE38EB6B147B}" type="pres">
      <dgm:prSet presAssocID="{98A180AD-0E12-424F-9819-699285D2024D}" presName="LevelTwoTextNode" presStyleLbl="node2" presStyleIdx="2" presStyleCnt="5" custScaleX="17184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8B71310-425B-4EB9-ADF8-C7CB53FA8C10}" type="pres">
      <dgm:prSet presAssocID="{98A180AD-0E12-424F-9819-699285D2024D}" presName="level3hierChild" presStyleCnt="0"/>
      <dgm:spPr/>
    </dgm:pt>
    <dgm:pt modelId="{611A1D7A-8891-4E88-B6F2-64FD686C5572}" type="pres">
      <dgm:prSet presAssocID="{C5196B45-6E82-454D-8393-63484C24799F}" presName="conn2-1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48095F50-B1ED-4F55-97F3-D098E991ED21}" type="pres">
      <dgm:prSet presAssocID="{C5196B45-6E82-454D-8393-63484C24799F}" presName="connTx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F6176595-F8E2-4138-9BA9-F3E77C6D0710}" type="pres">
      <dgm:prSet presAssocID="{8C906D2A-E2F3-46F9-A7F3-88AAA6CA97F5}" presName="root2" presStyleCnt="0"/>
      <dgm:spPr/>
    </dgm:pt>
    <dgm:pt modelId="{58CEB1EB-071A-4E86-8A62-6A514899A712}" type="pres">
      <dgm:prSet presAssocID="{8C906D2A-E2F3-46F9-A7F3-88AAA6CA97F5}" presName="LevelTwoTextNode" presStyleLbl="node2" presStyleIdx="3" presStyleCnt="5" custScaleX="1502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26A5247-1DC0-4962-B79A-63D20B7818ED}" type="pres">
      <dgm:prSet presAssocID="{8C906D2A-E2F3-46F9-A7F3-88AAA6CA97F5}" presName="level3hierChild" presStyleCnt="0"/>
      <dgm:spPr/>
    </dgm:pt>
    <dgm:pt modelId="{904D1030-BF08-40A5-9F5C-0F2A9FB670A7}" type="pres">
      <dgm:prSet presAssocID="{82BB37C2-7AD6-4ADD-847E-7AC54976A524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93CE454B-C12A-4792-BF70-AD4EAFADF3A1}" type="pres">
      <dgm:prSet presAssocID="{82BB37C2-7AD6-4ADD-847E-7AC54976A524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C9A657DF-4EAB-4B72-83AB-422F88F788EF}" type="pres">
      <dgm:prSet presAssocID="{3BAE37C2-E043-4448-B5A8-DCFD47799941}" presName="root2" presStyleCnt="0"/>
      <dgm:spPr/>
    </dgm:pt>
    <dgm:pt modelId="{0B7D5BA9-7965-4A4F-A73E-6F7AB5E4A7A8}" type="pres">
      <dgm:prSet presAssocID="{3BAE37C2-E043-4448-B5A8-DCFD47799941}" presName="LevelTwoTextNode" presStyleLbl="node3" presStyleIdx="0" presStyleCnt="3" custScaleX="2008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3C4BD58-7793-4268-9748-E7707035DC9C}" type="pres">
      <dgm:prSet presAssocID="{3BAE37C2-E043-4448-B5A8-DCFD47799941}" presName="level3hierChild" presStyleCnt="0"/>
      <dgm:spPr/>
    </dgm:pt>
    <dgm:pt modelId="{DB095405-CB66-4E87-8C31-199ADDFDBF57}" type="pres">
      <dgm:prSet presAssocID="{C5EA1040-07DB-4942-9D45-5E2ABCCDA357}" presName="conn2-1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3A3AE706-9D86-415A-8C40-8BBE178A5374}" type="pres">
      <dgm:prSet presAssocID="{C5EA1040-07DB-4942-9D45-5E2ABCCDA357}" presName="connTx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A660F084-15CA-4AA1-ABF0-FF5B75ED62A9}" type="pres">
      <dgm:prSet presAssocID="{2AD673C7-CB2F-4D1F-A4C5-3FC2AE82A0F1}" presName="root2" presStyleCnt="0"/>
      <dgm:spPr/>
    </dgm:pt>
    <dgm:pt modelId="{8A780CF0-AF51-4F9E-95D7-5F5BB9744FF6}" type="pres">
      <dgm:prSet presAssocID="{2AD673C7-CB2F-4D1F-A4C5-3FC2AE82A0F1}" presName="LevelTwoTextNode" presStyleLbl="node2" presStyleIdx="4" presStyleCnt="5" custScaleX="132995" custScaleY="2071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7745864-8144-4608-96C1-753CD6C5B25D}" type="pres">
      <dgm:prSet presAssocID="{2AD673C7-CB2F-4D1F-A4C5-3FC2AE82A0F1}" presName="level3hierChild" presStyleCnt="0"/>
      <dgm:spPr/>
    </dgm:pt>
    <dgm:pt modelId="{F22E124E-809A-41AF-B37C-6212DD655566}" type="pres">
      <dgm:prSet presAssocID="{00408655-9F68-45C0-8C9C-3155FCDEDB32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9BCD3E19-F257-4464-B468-1A53A14BA5BD}" type="pres">
      <dgm:prSet presAssocID="{00408655-9F68-45C0-8C9C-3155FCDEDB32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49342281-FD09-409E-8F8D-11216AD00CBF}" type="pres">
      <dgm:prSet presAssocID="{FD07752C-C6DA-4273-9C88-B8C1851D5410}" presName="root2" presStyleCnt="0"/>
      <dgm:spPr/>
    </dgm:pt>
    <dgm:pt modelId="{DC302B28-3163-435E-88A0-7A51C3DB4755}" type="pres">
      <dgm:prSet presAssocID="{FD07752C-C6DA-4273-9C88-B8C1851D5410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5B3C7F0-1F00-49D3-8AE4-F6ACE745864F}" type="pres">
      <dgm:prSet presAssocID="{FD07752C-C6DA-4273-9C88-B8C1851D5410}" presName="level3hierChild" presStyleCnt="0"/>
      <dgm:spPr/>
    </dgm:pt>
    <dgm:pt modelId="{D7BEC184-2120-4DE0-9F30-37F749343BB2}" type="pres">
      <dgm:prSet presAssocID="{B5F5FAF3-80D0-474E-93A4-70C455EA49A0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80E35F08-8351-40A7-91D8-8E3A2F2A2FDF}" type="pres">
      <dgm:prSet presAssocID="{B5F5FAF3-80D0-474E-93A4-70C455EA49A0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F476296B-4702-4BC5-8BFA-686650E80500}" type="pres">
      <dgm:prSet presAssocID="{3BFC9261-4CA6-4A37-A847-C4EC0637AE0C}" presName="root2" presStyleCnt="0"/>
      <dgm:spPr/>
    </dgm:pt>
    <dgm:pt modelId="{33EFBFC5-05DC-45B3-B82D-C89AFF1E442F}" type="pres">
      <dgm:prSet presAssocID="{3BFC9261-4CA6-4A37-A847-C4EC0637AE0C}" presName="LevelTwoTextNode" presStyleLbl="node3" presStyleIdx="2" presStyleCnt="3" custScaleX="11571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E102172-B83C-4FE5-8287-5629D6C37CF8}" type="pres">
      <dgm:prSet presAssocID="{3BFC9261-4CA6-4A37-A847-C4EC0637AE0C}" presName="level3hierChild" presStyleCnt="0"/>
      <dgm:spPr/>
    </dgm:pt>
    <dgm:pt modelId="{28BA5F91-631F-494D-B1C9-1E786127B8F0}" type="pres">
      <dgm:prSet presAssocID="{C3D4DCBC-EE19-4FA9-AA02-BE4AF2B6452B}" presName="conn2-1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3A599527-6A36-4359-B277-050492105F43}" type="pres">
      <dgm:prSet presAssocID="{C3D4DCBC-EE19-4FA9-AA02-BE4AF2B6452B}" presName="connTx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A85B2C2E-A510-4CE1-A3A7-E82BED121BAE}" type="pres">
      <dgm:prSet presAssocID="{57780903-6F4A-4537-95CB-2F683EC6AFF5}" presName="root2" presStyleCnt="0"/>
      <dgm:spPr/>
    </dgm:pt>
    <dgm:pt modelId="{F5B9169B-CD58-4AD4-827C-E95CA2D9AD46}" type="pres">
      <dgm:prSet presAssocID="{57780903-6F4A-4537-95CB-2F683EC6AFF5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8F23B37-CA7F-4D16-9F89-D383E90448F7}" type="pres">
      <dgm:prSet presAssocID="{57780903-6F4A-4537-95CB-2F683EC6AFF5}" presName="level3hierChild" presStyleCnt="0"/>
      <dgm:spPr/>
    </dgm:pt>
  </dgm:ptLst>
  <dgm:cxnLst>
    <dgm:cxn modelId="{BFD1DD7A-CB49-400A-9CE6-94578763D293}" type="presOf" srcId="{57780903-6F4A-4537-95CB-2F683EC6AFF5}" destId="{F5B9169B-CD58-4AD4-827C-E95CA2D9AD46}" srcOrd="0" destOrd="0" presId="urn:microsoft.com/office/officeart/2005/8/layout/hierarchy2"/>
    <dgm:cxn modelId="{294C82EA-D90B-4192-8BCE-0388DA83CCA0}" type="presOf" srcId="{C5196B45-6E82-454D-8393-63484C24799F}" destId="{48095F50-B1ED-4F55-97F3-D098E991ED21}" srcOrd="1" destOrd="0" presId="urn:microsoft.com/office/officeart/2005/8/layout/hierarchy2"/>
    <dgm:cxn modelId="{548C7D27-F66E-4551-9091-97051E32DE56}" type="presOf" srcId="{3BFC9261-4CA6-4A37-A847-C4EC0637AE0C}" destId="{33EFBFC5-05DC-45B3-B82D-C89AFF1E442F}" srcOrd="0" destOrd="0" presId="urn:microsoft.com/office/officeart/2005/8/layout/hierarchy2"/>
    <dgm:cxn modelId="{70E5B6EE-7144-4AA6-B96F-EA8C3436842A}" type="presOf" srcId="{6B7FE93D-DFFC-4169-827A-6F2A47BF7544}" destId="{8A58A4C2-01B0-4940-A474-311E58DDC4E1}" srcOrd="0" destOrd="0" presId="urn:microsoft.com/office/officeart/2005/8/layout/hierarchy2"/>
    <dgm:cxn modelId="{C8DBDE18-181A-499E-9126-9376F5E7871A}" srcId="{8FC77F17-3163-49F1-B6A8-AA9B9742C794}" destId="{604AC8BD-EE98-4426-A6ED-C1FE5C697A63}" srcOrd="0" destOrd="0" parTransId="{980EE92C-6132-43D7-B586-6BFA1F3931F1}" sibTransId="{0CE83022-4FD2-41F6-B093-DC17AB594D20}"/>
    <dgm:cxn modelId="{CA5FDD73-B3D3-4F55-84E1-17D26720759B}" type="presOf" srcId="{CBC82425-6FFC-4F4B-98EE-022505C0E237}" destId="{4F757836-E190-4839-980E-1ABCA5239A29}" srcOrd="1" destOrd="0" presId="urn:microsoft.com/office/officeart/2005/8/layout/hierarchy2"/>
    <dgm:cxn modelId="{DEA13120-76C6-4B1C-B2B5-8C48432ADCA4}" srcId="{91897559-3813-478B-83E7-F033D927F546}" destId="{8D262ADF-3AF9-460A-9B26-09D7EF79C7E5}" srcOrd="0" destOrd="0" parTransId="{CBC82425-6FFC-4F4B-98EE-022505C0E237}" sibTransId="{5C878007-5D1A-45D6-BA02-758647F7D3BC}"/>
    <dgm:cxn modelId="{A2A2C092-C2A0-4AD5-B5DC-0C2F64AE16DB}" type="presOf" srcId="{BCA372AC-61ED-4EEA-9691-B5ED21769273}" destId="{8E581D7C-0B8D-4759-A507-A8A511E31E80}" srcOrd="0" destOrd="0" presId="urn:microsoft.com/office/officeart/2005/8/layout/hierarchy2"/>
    <dgm:cxn modelId="{E8172855-46D7-45EF-A18E-9D1E6EB4F60C}" srcId="{8C906D2A-E2F3-46F9-A7F3-88AAA6CA97F5}" destId="{3BAE37C2-E043-4448-B5A8-DCFD47799941}" srcOrd="0" destOrd="0" parTransId="{82BB37C2-7AD6-4ADD-847E-7AC54976A524}" sibTransId="{07FBBAC6-0134-4E70-8101-ECD4A5482465}"/>
    <dgm:cxn modelId="{17CC2FDE-301A-4573-8BF5-443B3FF579F2}" type="presOf" srcId="{C5EA1040-07DB-4942-9D45-5E2ABCCDA357}" destId="{3A3AE706-9D86-415A-8C40-8BBE178A5374}" srcOrd="1" destOrd="0" presId="urn:microsoft.com/office/officeart/2005/8/layout/hierarchy2"/>
    <dgm:cxn modelId="{24B78158-FFF9-4106-AEEB-562485CE864C}" type="presOf" srcId="{CBC82425-6FFC-4F4B-98EE-022505C0E237}" destId="{7206FDA4-C01D-4060-B8A7-0688BC30311C}" srcOrd="0" destOrd="0" presId="urn:microsoft.com/office/officeart/2005/8/layout/hierarchy2"/>
    <dgm:cxn modelId="{D8E5E733-090B-4D99-B540-6126161CEB57}" srcId="{2AD673C7-CB2F-4D1F-A4C5-3FC2AE82A0F1}" destId="{FD07752C-C6DA-4273-9C88-B8C1851D5410}" srcOrd="0" destOrd="0" parTransId="{00408655-9F68-45C0-8C9C-3155FCDEDB32}" sibTransId="{18DEEE96-79A2-474A-83E8-FCA7810C241B}"/>
    <dgm:cxn modelId="{5BB90210-9617-4058-BB4F-01C9E3595E1B}" type="presOf" srcId="{8C906D2A-E2F3-46F9-A7F3-88AAA6CA97F5}" destId="{58CEB1EB-071A-4E86-8A62-6A514899A712}" srcOrd="0" destOrd="0" presId="urn:microsoft.com/office/officeart/2005/8/layout/hierarchy2"/>
    <dgm:cxn modelId="{0F9129A4-D336-4C6D-A712-41F73467CA6E}" type="presOf" srcId="{00408655-9F68-45C0-8C9C-3155FCDEDB32}" destId="{F22E124E-809A-41AF-B37C-6212DD655566}" srcOrd="0" destOrd="0" presId="urn:microsoft.com/office/officeart/2005/8/layout/hierarchy2"/>
    <dgm:cxn modelId="{B6F79424-230D-42CB-AB36-8B5978A6B445}" type="presOf" srcId="{8FC77F17-3163-49F1-B6A8-AA9B9742C794}" destId="{A347A213-0B27-4698-A36A-7FC9A909B530}" srcOrd="0" destOrd="0" presId="urn:microsoft.com/office/officeart/2005/8/layout/hierarchy2"/>
    <dgm:cxn modelId="{19211C6E-77B6-4D72-A220-2F928CA66F95}" type="presOf" srcId="{8D262ADF-3AF9-460A-9B26-09D7EF79C7E5}" destId="{43BA1004-848E-489D-A510-A605751139CE}" srcOrd="0" destOrd="0" presId="urn:microsoft.com/office/officeart/2005/8/layout/hierarchy2"/>
    <dgm:cxn modelId="{EC41EA5C-FF71-46D7-8A3F-F10B5F22E3F6}" type="presOf" srcId="{82BB37C2-7AD6-4ADD-847E-7AC54976A524}" destId="{904D1030-BF08-40A5-9F5C-0F2A9FB670A7}" srcOrd="0" destOrd="0" presId="urn:microsoft.com/office/officeart/2005/8/layout/hierarchy2"/>
    <dgm:cxn modelId="{4E78F1FE-BA16-4B5E-BC26-5C32DFB9DBF9}" type="presOf" srcId="{3BAE37C2-E043-4448-B5A8-DCFD47799941}" destId="{0B7D5BA9-7965-4A4F-A73E-6F7AB5E4A7A8}" srcOrd="0" destOrd="0" presId="urn:microsoft.com/office/officeart/2005/8/layout/hierarchy2"/>
    <dgm:cxn modelId="{094E19D4-EDED-4531-89FE-57D6607F4CC3}" type="presOf" srcId="{98A180AD-0E12-424F-9819-699285D2024D}" destId="{BFB7AC61-E73C-4C24-ABBF-FE38EB6B147B}" srcOrd="0" destOrd="0" presId="urn:microsoft.com/office/officeart/2005/8/layout/hierarchy2"/>
    <dgm:cxn modelId="{644E20C3-306C-483F-B228-DD174183FD3E}" type="presOf" srcId="{FD07752C-C6DA-4273-9C88-B8C1851D5410}" destId="{DC302B28-3163-435E-88A0-7A51C3DB4755}" srcOrd="0" destOrd="0" presId="urn:microsoft.com/office/officeart/2005/8/layout/hierarchy2"/>
    <dgm:cxn modelId="{D7BB3D16-4124-4AC2-96A1-F30B7C35A55E}" srcId="{91897559-3813-478B-83E7-F033D927F546}" destId="{8C906D2A-E2F3-46F9-A7F3-88AAA6CA97F5}" srcOrd="2" destOrd="0" parTransId="{C5196B45-6E82-454D-8393-63484C24799F}" sibTransId="{0DB9C146-D223-44C2-B5B2-3E5A8303B637}"/>
    <dgm:cxn modelId="{E545222D-DCDD-4199-A613-BEF662D91775}" type="presOf" srcId="{C5196B45-6E82-454D-8393-63484C24799F}" destId="{611A1D7A-8891-4E88-B6F2-64FD686C5572}" srcOrd="0" destOrd="0" presId="urn:microsoft.com/office/officeart/2005/8/layout/hierarchy2"/>
    <dgm:cxn modelId="{9D38E91D-A706-4BF9-A59C-3B47712FA73E}" srcId="{BCA372AC-61ED-4EEA-9691-B5ED21769273}" destId="{8FC77F17-3163-49F1-B6A8-AA9B9742C794}" srcOrd="0" destOrd="0" parTransId="{5A4946A1-E3EA-4304-9E61-7517AE107140}" sibTransId="{1610BBA8-3187-4E19-9787-BCEFD850E508}"/>
    <dgm:cxn modelId="{2BC27F4A-752D-4D06-AD94-CE7C3890F5EA}" srcId="{BCA372AC-61ED-4EEA-9691-B5ED21769273}" destId="{91897559-3813-478B-83E7-F033D927F546}" srcOrd="1" destOrd="0" parTransId="{B928C948-BF9B-4B0F-ABB7-7E500B925634}" sibTransId="{85697CAB-E484-44DA-89FC-E7C0AE127D87}"/>
    <dgm:cxn modelId="{4EB6A518-DDC3-45FA-B367-EF62C008A41A}" type="presOf" srcId="{C3D4DCBC-EE19-4FA9-AA02-BE4AF2B6452B}" destId="{3A599527-6A36-4359-B277-050492105F43}" srcOrd="1" destOrd="0" presId="urn:microsoft.com/office/officeart/2005/8/layout/hierarchy2"/>
    <dgm:cxn modelId="{ACEB8D1E-D2A6-420A-94B1-1111E8909DBF}" type="presOf" srcId="{82BB37C2-7AD6-4ADD-847E-7AC54976A524}" destId="{93CE454B-C12A-4792-BF70-AD4EAFADF3A1}" srcOrd="1" destOrd="0" presId="urn:microsoft.com/office/officeart/2005/8/layout/hierarchy2"/>
    <dgm:cxn modelId="{9E712E44-3899-4BE8-8D9A-A7ECEA32BCBF}" type="presOf" srcId="{6B7FE93D-DFFC-4169-827A-6F2A47BF7544}" destId="{5B6AB671-ED68-4C16-97C0-704B31D4D4DE}" srcOrd="1" destOrd="0" presId="urn:microsoft.com/office/officeart/2005/8/layout/hierarchy2"/>
    <dgm:cxn modelId="{5EF57FD8-10EC-4C27-8A50-D62E156C2AFA}" srcId="{3BFC9261-4CA6-4A37-A847-C4EC0637AE0C}" destId="{57780903-6F4A-4537-95CB-2F683EC6AFF5}" srcOrd="0" destOrd="0" parTransId="{C3D4DCBC-EE19-4FA9-AA02-BE4AF2B6452B}" sibTransId="{0726FD38-0780-4D06-A0DD-BBE355BD56F6}"/>
    <dgm:cxn modelId="{6B658A96-7C75-4023-9A60-D6B22DA18565}" type="presOf" srcId="{00408655-9F68-45C0-8C9C-3155FCDEDB32}" destId="{9BCD3E19-F257-4464-B468-1A53A14BA5BD}" srcOrd="1" destOrd="0" presId="urn:microsoft.com/office/officeart/2005/8/layout/hierarchy2"/>
    <dgm:cxn modelId="{2851208B-D4F4-41BF-9B34-21C7B2DAE22D}" type="presOf" srcId="{C5EA1040-07DB-4942-9D45-5E2ABCCDA357}" destId="{DB095405-CB66-4E87-8C31-199ADDFDBF57}" srcOrd="0" destOrd="0" presId="urn:microsoft.com/office/officeart/2005/8/layout/hierarchy2"/>
    <dgm:cxn modelId="{F0D91307-D6FE-4E09-8ACD-B5071FF9DFBB}" type="presOf" srcId="{91897559-3813-478B-83E7-F033D927F546}" destId="{ADA489CB-A6B7-471D-BBD3-BFEF52E5D76C}" srcOrd="0" destOrd="0" presId="urn:microsoft.com/office/officeart/2005/8/layout/hierarchy2"/>
    <dgm:cxn modelId="{BB908041-F596-45FB-A4B9-5830D579803A}" type="presOf" srcId="{604AC8BD-EE98-4426-A6ED-C1FE5C697A63}" destId="{C158F006-CDD3-4FCA-995C-C6BE38B7B76C}" srcOrd="0" destOrd="0" presId="urn:microsoft.com/office/officeart/2005/8/layout/hierarchy2"/>
    <dgm:cxn modelId="{3F384538-1E19-4334-A8A6-B079CED35536}" srcId="{91897559-3813-478B-83E7-F033D927F546}" destId="{98A180AD-0E12-424F-9819-699285D2024D}" srcOrd="1" destOrd="0" parTransId="{6B7FE93D-DFFC-4169-827A-6F2A47BF7544}" sibTransId="{3AEDDA16-651A-4910-8A02-BA1B7AD6974A}"/>
    <dgm:cxn modelId="{F7365326-8F86-45A0-9617-7B34E4C02FD3}" type="presOf" srcId="{980EE92C-6132-43D7-B586-6BFA1F3931F1}" destId="{58B21F71-C8DD-47A6-A5D5-16DE9002AE85}" srcOrd="1" destOrd="0" presId="urn:microsoft.com/office/officeart/2005/8/layout/hierarchy2"/>
    <dgm:cxn modelId="{02740BF0-703A-42DD-BC94-01BA36F5AB22}" type="presOf" srcId="{C3D4DCBC-EE19-4FA9-AA02-BE4AF2B6452B}" destId="{28BA5F91-631F-494D-B1C9-1E786127B8F0}" srcOrd="0" destOrd="0" presId="urn:microsoft.com/office/officeart/2005/8/layout/hierarchy2"/>
    <dgm:cxn modelId="{65F04DFE-1BC0-4736-8DA2-B231EE1A2B9A}" type="presOf" srcId="{2AD673C7-CB2F-4D1F-A4C5-3FC2AE82A0F1}" destId="{8A780CF0-AF51-4F9E-95D7-5F5BB9744FF6}" srcOrd="0" destOrd="0" presId="urn:microsoft.com/office/officeart/2005/8/layout/hierarchy2"/>
    <dgm:cxn modelId="{4673AF33-C242-4143-8889-170BC6A75D22}" type="presOf" srcId="{B5F5FAF3-80D0-474E-93A4-70C455EA49A0}" destId="{D7BEC184-2120-4DE0-9F30-37F749343BB2}" srcOrd="0" destOrd="0" presId="urn:microsoft.com/office/officeart/2005/8/layout/hierarchy2"/>
    <dgm:cxn modelId="{C5E55F8E-6CBC-4B13-91D1-5E05F254665B}" type="presOf" srcId="{980EE92C-6132-43D7-B586-6BFA1F3931F1}" destId="{EF7C512F-B8E2-402F-A003-18D3CE2A6EF1}" srcOrd="0" destOrd="0" presId="urn:microsoft.com/office/officeart/2005/8/layout/hierarchy2"/>
    <dgm:cxn modelId="{EDE764D0-AA15-453D-88BF-D2834CB838CD}" type="presOf" srcId="{B5F5FAF3-80D0-474E-93A4-70C455EA49A0}" destId="{80E35F08-8351-40A7-91D8-8E3A2F2A2FDF}" srcOrd="1" destOrd="0" presId="urn:microsoft.com/office/officeart/2005/8/layout/hierarchy2"/>
    <dgm:cxn modelId="{9805E4A0-8ADB-497F-A0C5-A510DA28DE12}" srcId="{2AD673C7-CB2F-4D1F-A4C5-3FC2AE82A0F1}" destId="{3BFC9261-4CA6-4A37-A847-C4EC0637AE0C}" srcOrd="1" destOrd="0" parTransId="{B5F5FAF3-80D0-474E-93A4-70C455EA49A0}" sibTransId="{53D3F0B3-FB96-40F1-BA6B-45DF67DB39B1}"/>
    <dgm:cxn modelId="{F2D0F9AB-D337-43CD-8383-AF7C8C985F23}" srcId="{91897559-3813-478B-83E7-F033D927F546}" destId="{2AD673C7-CB2F-4D1F-A4C5-3FC2AE82A0F1}" srcOrd="3" destOrd="0" parTransId="{C5EA1040-07DB-4942-9D45-5E2ABCCDA357}" sibTransId="{FDD97D40-FCE0-463E-97FC-3CE489319E82}"/>
    <dgm:cxn modelId="{B2CDDDDD-1517-4F85-965F-A59BF2FED488}" type="presParOf" srcId="{8E581D7C-0B8D-4759-A507-A8A511E31E80}" destId="{499E71E5-9C41-4EB8-95D5-74C96D340629}" srcOrd="0" destOrd="0" presId="urn:microsoft.com/office/officeart/2005/8/layout/hierarchy2"/>
    <dgm:cxn modelId="{C6F1A90A-19E4-4F1A-B8E2-DCDA42A74A75}" type="presParOf" srcId="{499E71E5-9C41-4EB8-95D5-74C96D340629}" destId="{A347A213-0B27-4698-A36A-7FC9A909B530}" srcOrd="0" destOrd="0" presId="urn:microsoft.com/office/officeart/2005/8/layout/hierarchy2"/>
    <dgm:cxn modelId="{BE2D39B7-523C-4763-89F4-0AB3CBDB25D5}" type="presParOf" srcId="{499E71E5-9C41-4EB8-95D5-74C96D340629}" destId="{3E75CBAE-3AE8-4435-BB30-B48BEEC01810}" srcOrd="1" destOrd="0" presId="urn:microsoft.com/office/officeart/2005/8/layout/hierarchy2"/>
    <dgm:cxn modelId="{E7F0FEE4-25E2-4F8D-B60B-2DB66E6CB744}" type="presParOf" srcId="{3E75CBAE-3AE8-4435-BB30-B48BEEC01810}" destId="{EF7C512F-B8E2-402F-A003-18D3CE2A6EF1}" srcOrd="0" destOrd="0" presId="urn:microsoft.com/office/officeart/2005/8/layout/hierarchy2"/>
    <dgm:cxn modelId="{01B89A16-97D0-4B19-960F-371B5572CC45}" type="presParOf" srcId="{EF7C512F-B8E2-402F-A003-18D3CE2A6EF1}" destId="{58B21F71-C8DD-47A6-A5D5-16DE9002AE85}" srcOrd="0" destOrd="0" presId="urn:microsoft.com/office/officeart/2005/8/layout/hierarchy2"/>
    <dgm:cxn modelId="{1F0A439D-02F8-4A35-B915-3467CE92AC2A}" type="presParOf" srcId="{3E75CBAE-3AE8-4435-BB30-B48BEEC01810}" destId="{ABDC5D2A-FD33-44F7-A2DD-11453E6633E5}" srcOrd="1" destOrd="0" presId="urn:microsoft.com/office/officeart/2005/8/layout/hierarchy2"/>
    <dgm:cxn modelId="{9A7CC5BE-F752-49D6-9779-135D5091E02E}" type="presParOf" srcId="{ABDC5D2A-FD33-44F7-A2DD-11453E6633E5}" destId="{C158F006-CDD3-4FCA-995C-C6BE38B7B76C}" srcOrd="0" destOrd="0" presId="urn:microsoft.com/office/officeart/2005/8/layout/hierarchy2"/>
    <dgm:cxn modelId="{B2DB8811-A01C-4CFD-B7DA-CC4E7A6D7AE9}" type="presParOf" srcId="{ABDC5D2A-FD33-44F7-A2DD-11453E6633E5}" destId="{5270C616-ED40-4064-B511-9B1BFB0ED785}" srcOrd="1" destOrd="0" presId="urn:microsoft.com/office/officeart/2005/8/layout/hierarchy2"/>
    <dgm:cxn modelId="{18DCDE41-FC95-4E9C-AF7B-80151DD9D106}" type="presParOf" srcId="{8E581D7C-0B8D-4759-A507-A8A511E31E80}" destId="{BFA31CFB-4218-4DC9-B522-037E38DD16C7}" srcOrd="1" destOrd="0" presId="urn:microsoft.com/office/officeart/2005/8/layout/hierarchy2"/>
    <dgm:cxn modelId="{B0C10230-119D-4348-8992-F22A71C5AC74}" type="presParOf" srcId="{BFA31CFB-4218-4DC9-B522-037E38DD16C7}" destId="{ADA489CB-A6B7-471D-BBD3-BFEF52E5D76C}" srcOrd="0" destOrd="0" presId="urn:microsoft.com/office/officeart/2005/8/layout/hierarchy2"/>
    <dgm:cxn modelId="{1BA53703-68C7-475F-96BD-C1DC3388D236}" type="presParOf" srcId="{BFA31CFB-4218-4DC9-B522-037E38DD16C7}" destId="{D1FE2C33-606E-4A53-9F80-94098B7373DB}" srcOrd="1" destOrd="0" presId="urn:microsoft.com/office/officeart/2005/8/layout/hierarchy2"/>
    <dgm:cxn modelId="{798A92BA-78AB-4585-8D40-0AD56D6B0194}" type="presParOf" srcId="{D1FE2C33-606E-4A53-9F80-94098B7373DB}" destId="{7206FDA4-C01D-4060-B8A7-0688BC30311C}" srcOrd="0" destOrd="0" presId="urn:microsoft.com/office/officeart/2005/8/layout/hierarchy2"/>
    <dgm:cxn modelId="{DAE7EC2B-7DA8-4020-9D0D-21C6F4F2096F}" type="presParOf" srcId="{7206FDA4-C01D-4060-B8A7-0688BC30311C}" destId="{4F757836-E190-4839-980E-1ABCA5239A29}" srcOrd="0" destOrd="0" presId="urn:microsoft.com/office/officeart/2005/8/layout/hierarchy2"/>
    <dgm:cxn modelId="{E976C37A-89F1-4F2E-890B-A92BFCB84FEE}" type="presParOf" srcId="{D1FE2C33-606E-4A53-9F80-94098B7373DB}" destId="{E4504117-52E4-42F7-8609-B4754AA0F93B}" srcOrd="1" destOrd="0" presId="urn:microsoft.com/office/officeart/2005/8/layout/hierarchy2"/>
    <dgm:cxn modelId="{DD35C6AA-F5AA-4DAD-9909-F8A9544CFA22}" type="presParOf" srcId="{E4504117-52E4-42F7-8609-B4754AA0F93B}" destId="{43BA1004-848E-489D-A510-A605751139CE}" srcOrd="0" destOrd="0" presId="urn:microsoft.com/office/officeart/2005/8/layout/hierarchy2"/>
    <dgm:cxn modelId="{525EDFC7-728D-4124-84FF-7CEDAC8DD2E2}" type="presParOf" srcId="{E4504117-52E4-42F7-8609-B4754AA0F93B}" destId="{78D73AAB-1972-4CEE-B7E4-ADDAF421F486}" srcOrd="1" destOrd="0" presId="urn:microsoft.com/office/officeart/2005/8/layout/hierarchy2"/>
    <dgm:cxn modelId="{49153242-EE85-48A4-AC3C-C7CDB9A3A743}" type="presParOf" srcId="{D1FE2C33-606E-4A53-9F80-94098B7373DB}" destId="{8A58A4C2-01B0-4940-A474-311E58DDC4E1}" srcOrd="2" destOrd="0" presId="urn:microsoft.com/office/officeart/2005/8/layout/hierarchy2"/>
    <dgm:cxn modelId="{CCBDF87E-746B-4E9A-9824-37305DFED2F3}" type="presParOf" srcId="{8A58A4C2-01B0-4940-A474-311E58DDC4E1}" destId="{5B6AB671-ED68-4C16-97C0-704B31D4D4DE}" srcOrd="0" destOrd="0" presId="urn:microsoft.com/office/officeart/2005/8/layout/hierarchy2"/>
    <dgm:cxn modelId="{9D60D4C4-CA3D-4D55-B7E1-33B0ED4BCC3F}" type="presParOf" srcId="{D1FE2C33-606E-4A53-9F80-94098B7373DB}" destId="{6CAFD19C-0EE3-467D-85EC-73BB403DAF24}" srcOrd="3" destOrd="0" presId="urn:microsoft.com/office/officeart/2005/8/layout/hierarchy2"/>
    <dgm:cxn modelId="{CC68EB81-0533-4F01-AF9C-C1B370E3C789}" type="presParOf" srcId="{6CAFD19C-0EE3-467D-85EC-73BB403DAF24}" destId="{BFB7AC61-E73C-4C24-ABBF-FE38EB6B147B}" srcOrd="0" destOrd="0" presId="urn:microsoft.com/office/officeart/2005/8/layout/hierarchy2"/>
    <dgm:cxn modelId="{3A09CEB8-9869-4ACA-BC92-6DF8EA6FEEB2}" type="presParOf" srcId="{6CAFD19C-0EE3-467D-85EC-73BB403DAF24}" destId="{18B71310-425B-4EB9-ADF8-C7CB53FA8C10}" srcOrd="1" destOrd="0" presId="urn:microsoft.com/office/officeart/2005/8/layout/hierarchy2"/>
    <dgm:cxn modelId="{83AF032A-0BBF-4730-ADB1-C649995445D7}" type="presParOf" srcId="{D1FE2C33-606E-4A53-9F80-94098B7373DB}" destId="{611A1D7A-8891-4E88-B6F2-64FD686C5572}" srcOrd="4" destOrd="0" presId="urn:microsoft.com/office/officeart/2005/8/layout/hierarchy2"/>
    <dgm:cxn modelId="{0A606A5F-F277-4E3B-AC13-4061F3324E77}" type="presParOf" srcId="{611A1D7A-8891-4E88-B6F2-64FD686C5572}" destId="{48095F50-B1ED-4F55-97F3-D098E991ED21}" srcOrd="0" destOrd="0" presId="urn:microsoft.com/office/officeart/2005/8/layout/hierarchy2"/>
    <dgm:cxn modelId="{04A6F841-2925-4217-B27B-FB4CE8326F57}" type="presParOf" srcId="{D1FE2C33-606E-4A53-9F80-94098B7373DB}" destId="{F6176595-F8E2-4138-9BA9-F3E77C6D0710}" srcOrd="5" destOrd="0" presId="urn:microsoft.com/office/officeart/2005/8/layout/hierarchy2"/>
    <dgm:cxn modelId="{FB369792-8F5A-470B-87E2-65F17456A69B}" type="presParOf" srcId="{F6176595-F8E2-4138-9BA9-F3E77C6D0710}" destId="{58CEB1EB-071A-4E86-8A62-6A514899A712}" srcOrd="0" destOrd="0" presId="urn:microsoft.com/office/officeart/2005/8/layout/hierarchy2"/>
    <dgm:cxn modelId="{05D4A99E-42DF-42D0-8550-209F25B5BDAE}" type="presParOf" srcId="{F6176595-F8E2-4138-9BA9-F3E77C6D0710}" destId="{E26A5247-1DC0-4962-B79A-63D20B7818ED}" srcOrd="1" destOrd="0" presId="urn:microsoft.com/office/officeart/2005/8/layout/hierarchy2"/>
    <dgm:cxn modelId="{A669B4D6-DE7C-448E-98DA-0F007D3C9638}" type="presParOf" srcId="{E26A5247-1DC0-4962-B79A-63D20B7818ED}" destId="{904D1030-BF08-40A5-9F5C-0F2A9FB670A7}" srcOrd="0" destOrd="0" presId="urn:microsoft.com/office/officeart/2005/8/layout/hierarchy2"/>
    <dgm:cxn modelId="{6F668F7E-B481-42F7-8D9E-C3612CA8DD72}" type="presParOf" srcId="{904D1030-BF08-40A5-9F5C-0F2A9FB670A7}" destId="{93CE454B-C12A-4792-BF70-AD4EAFADF3A1}" srcOrd="0" destOrd="0" presId="urn:microsoft.com/office/officeart/2005/8/layout/hierarchy2"/>
    <dgm:cxn modelId="{2C5351D4-946F-4216-A576-ECC97274E0D2}" type="presParOf" srcId="{E26A5247-1DC0-4962-B79A-63D20B7818ED}" destId="{C9A657DF-4EAB-4B72-83AB-422F88F788EF}" srcOrd="1" destOrd="0" presId="urn:microsoft.com/office/officeart/2005/8/layout/hierarchy2"/>
    <dgm:cxn modelId="{4161E6FF-0062-401B-A70C-E6F6886E2973}" type="presParOf" srcId="{C9A657DF-4EAB-4B72-83AB-422F88F788EF}" destId="{0B7D5BA9-7965-4A4F-A73E-6F7AB5E4A7A8}" srcOrd="0" destOrd="0" presId="urn:microsoft.com/office/officeart/2005/8/layout/hierarchy2"/>
    <dgm:cxn modelId="{048A4ECB-8303-4794-A3F4-FB85B084EA2D}" type="presParOf" srcId="{C9A657DF-4EAB-4B72-83AB-422F88F788EF}" destId="{13C4BD58-7793-4268-9748-E7707035DC9C}" srcOrd="1" destOrd="0" presId="urn:microsoft.com/office/officeart/2005/8/layout/hierarchy2"/>
    <dgm:cxn modelId="{0ACCE4AA-E17A-434E-83F3-33F47C15A829}" type="presParOf" srcId="{D1FE2C33-606E-4A53-9F80-94098B7373DB}" destId="{DB095405-CB66-4E87-8C31-199ADDFDBF57}" srcOrd="6" destOrd="0" presId="urn:microsoft.com/office/officeart/2005/8/layout/hierarchy2"/>
    <dgm:cxn modelId="{8C2148FB-7DB1-4C16-A047-8AE636F3861C}" type="presParOf" srcId="{DB095405-CB66-4E87-8C31-199ADDFDBF57}" destId="{3A3AE706-9D86-415A-8C40-8BBE178A5374}" srcOrd="0" destOrd="0" presId="urn:microsoft.com/office/officeart/2005/8/layout/hierarchy2"/>
    <dgm:cxn modelId="{DF29EFC5-0552-40C9-B5B7-397FA4E7AFCF}" type="presParOf" srcId="{D1FE2C33-606E-4A53-9F80-94098B7373DB}" destId="{A660F084-15CA-4AA1-ABF0-FF5B75ED62A9}" srcOrd="7" destOrd="0" presId="urn:microsoft.com/office/officeart/2005/8/layout/hierarchy2"/>
    <dgm:cxn modelId="{CBDBE4B0-4D0D-4B03-B498-B129EEE47FCA}" type="presParOf" srcId="{A660F084-15CA-4AA1-ABF0-FF5B75ED62A9}" destId="{8A780CF0-AF51-4F9E-95D7-5F5BB9744FF6}" srcOrd="0" destOrd="0" presId="urn:microsoft.com/office/officeart/2005/8/layout/hierarchy2"/>
    <dgm:cxn modelId="{4E3E2143-A1BC-46AF-8035-03CD4B565DFE}" type="presParOf" srcId="{A660F084-15CA-4AA1-ABF0-FF5B75ED62A9}" destId="{97745864-8144-4608-96C1-753CD6C5B25D}" srcOrd="1" destOrd="0" presId="urn:microsoft.com/office/officeart/2005/8/layout/hierarchy2"/>
    <dgm:cxn modelId="{FBD2B3DB-0CB8-45E1-8D85-9D963F01C310}" type="presParOf" srcId="{97745864-8144-4608-96C1-753CD6C5B25D}" destId="{F22E124E-809A-41AF-B37C-6212DD655566}" srcOrd="0" destOrd="0" presId="urn:microsoft.com/office/officeart/2005/8/layout/hierarchy2"/>
    <dgm:cxn modelId="{C0ABC760-8767-4E76-8402-1B540F6813F5}" type="presParOf" srcId="{F22E124E-809A-41AF-B37C-6212DD655566}" destId="{9BCD3E19-F257-4464-B468-1A53A14BA5BD}" srcOrd="0" destOrd="0" presId="urn:microsoft.com/office/officeart/2005/8/layout/hierarchy2"/>
    <dgm:cxn modelId="{F3E5C10E-26BC-4F7B-BEF8-977927ABD5AF}" type="presParOf" srcId="{97745864-8144-4608-96C1-753CD6C5B25D}" destId="{49342281-FD09-409E-8F8D-11216AD00CBF}" srcOrd="1" destOrd="0" presId="urn:microsoft.com/office/officeart/2005/8/layout/hierarchy2"/>
    <dgm:cxn modelId="{31D1D961-1025-4BA4-9A47-916EC7AAF86C}" type="presParOf" srcId="{49342281-FD09-409E-8F8D-11216AD00CBF}" destId="{DC302B28-3163-435E-88A0-7A51C3DB4755}" srcOrd="0" destOrd="0" presId="urn:microsoft.com/office/officeart/2005/8/layout/hierarchy2"/>
    <dgm:cxn modelId="{DC5F5699-D876-4254-A706-145D953C173E}" type="presParOf" srcId="{49342281-FD09-409E-8F8D-11216AD00CBF}" destId="{D5B3C7F0-1F00-49D3-8AE4-F6ACE745864F}" srcOrd="1" destOrd="0" presId="urn:microsoft.com/office/officeart/2005/8/layout/hierarchy2"/>
    <dgm:cxn modelId="{BEA5607B-1102-475B-AD89-474F0A68F622}" type="presParOf" srcId="{97745864-8144-4608-96C1-753CD6C5B25D}" destId="{D7BEC184-2120-4DE0-9F30-37F749343BB2}" srcOrd="2" destOrd="0" presId="urn:microsoft.com/office/officeart/2005/8/layout/hierarchy2"/>
    <dgm:cxn modelId="{B1FFC220-D64D-4208-981B-461D0EB3E2E1}" type="presParOf" srcId="{D7BEC184-2120-4DE0-9F30-37F749343BB2}" destId="{80E35F08-8351-40A7-91D8-8E3A2F2A2FDF}" srcOrd="0" destOrd="0" presId="urn:microsoft.com/office/officeart/2005/8/layout/hierarchy2"/>
    <dgm:cxn modelId="{F7BAC2AD-D550-4CDE-95A0-55C1792C9288}" type="presParOf" srcId="{97745864-8144-4608-96C1-753CD6C5B25D}" destId="{F476296B-4702-4BC5-8BFA-686650E80500}" srcOrd="3" destOrd="0" presId="urn:microsoft.com/office/officeart/2005/8/layout/hierarchy2"/>
    <dgm:cxn modelId="{EB7D0ABE-7BB3-481D-BE58-21D0DE02F769}" type="presParOf" srcId="{F476296B-4702-4BC5-8BFA-686650E80500}" destId="{33EFBFC5-05DC-45B3-B82D-C89AFF1E442F}" srcOrd="0" destOrd="0" presId="urn:microsoft.com/office/officeart/2005/8/layout/hierarchy2"/>
    <dgm:cxn modelId="{8F1E4E59-FADE-467E-BA64-A79A27E09659}" type="presParOf" srcId="{F476296B-4702-4BC5-8BFA-686650E80500}" destId="{CE102172-B83C-4FE5-8287-5629D6C37CF8}" srcOrd="1" destOrd="0" presId="urn:microsoft.com/office/officeart/2005/8/layout/hierarchy2"/>
    <dgm:cxn modelId="{02978D09-9529-4A4D-A057-3ABF31E1B0CC}" type="presParOf" srcId="{CE102172-B83C-4FE5-8287-5629D6C37CF8}" destId="{28BA5F91-631F-494D-B1C9-1E786127B8F0}" srcOrd="0" destOrd="0" presId="urn:microsoft.com/office/officeart/2005/8/layout/hierarchy2"/>
    <dgm:cxn modelId="{8E9EC371-71E0-45C4-AE89-8AB97A290B61}" type="presParOf" srcId="{28BA5F91-631F-494D-B1C9-1E786127B8F0}" destId="{3A599527-6A36-4359-B277-050492105F43}" srcOrd="0" destOrd="0" presId="urn:microsoft.com/office/officeart/2005/8/layout/hierarchy2"/>
    <dgm:cxn modelId="{7C3DA414-C0E1-483F-89EC-73FE2C1F99F4}" type="presParOf" srcId="{CE102172-B83C-4FE5-8287-5629D6C37CF8}" destId="{A85B2C2E-A510-4CE1-A3A7-E82BED121BAE}" srcOrd="1" destOrd="0" presId="urn:microsoft.com/office/officeart/2005/8/layout/hierarchy2"/>
    <dgm:cxn modelId="{1E84A30A-9F94-48DD-91D1-ABB656DD880B}" type="presParOf" srcId="{A85B2C2E-A510-4CE1-A3A7-E82BED121BAE}" destId="{F5B9169B-CD58-4AD4-827C-E95CA2D9AD46}" srcOrd="0" destOrd="0" presId="urn:microsoft.com/office/officeart/2005/8/layout/hierarchy2"/>
    <dgm:cxn modelId="{334B2C9A-056D-4169-BAE8-3AE9E4B1F556}" type="presParOf" srcId="{A85B2C2E-A510-4CE1-A3A7-E82BED121BAE}" destId="{08F23B37-CA7F-4D16-9F89-D383E90448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C731AD-B296-4C5A-89EE-6FCE148420E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8A2A7A8E-706D-48D8-A0F0-E24C39878E7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bg1"/>
              </a:solidFill>
              <a:cs typeface="B Koodak" pitchFamily="2" charset="-78"/>
            </a:rPr>
            <a:t>اختلاف در حسن و قبح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21EE9606-F2BE-4547-8192-BB43DFF8B416}" type="parTrans" cxnId="{41ECCE3D-7784-4E54-AC81-529678A4380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3554549-8D7B-47EE-918F-EC637178EE9F}" type="sibTrans" cxnId="{41ECCE3D-7784-4E54-AC81-529678A4380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4603B74-9AC7-430E-A022-8671899DA38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bg1"/>
              </a:solidFill>
              <a:cs typeface="B Koodak" pitchFamily="2" charset="-78"/>
            </a:rPr>
            <a:t>اشاعره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1E1EEE49-C1ED-4626-A234-2B4AD21807B9}" type="parTrans" cxnId="{5701F5BA-99B9-410F-BD1F-5C28818E493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515E1C5-B450-46CC-90DF-A762F14A3B6A}" type="sibTrans" cxnId="{5701F5BA-99B9-410F-BD1F-5C28818E4936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6C50BDE-6D30-4D8D-BDE2-7827EC4DD2D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bg1"/>
              </a:solidFill>
              <a:cs typeface="B Koodak" pitchFamily="2" charset="-78"/>
            </a:rPr>
            <a:t>قائل به حسن و قبح شرعی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2B802197-F98D-4FD4-B7CF-E3553CEC8949}" type="parTrans" cxnId="{BE34336D-E3A9-41B6-B148-1752D23DE31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23678E2-5D02-4493-ADE6-4F85A1936375}" type="sibTrans" cxnId="{BE34336D-E3A9-41B6-B148-1752D23DE313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0CAA1AF-33AA-4698-84FC-261F40638565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القبیح ما قبحه الشارع و الحسن ما حسنه الشارع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926274A7-0D3A-4153-8407-67DCE684471B}" type="parTrans" cxnId="{DB027C30-6FF4-4602-859A-E06E9DADBD2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46A14B1-36C3-494F-9C03-9E12BD5AF76A}" type="sibTrans" cxnId="{DB027C30-6FF4-4602-859A-E06E9DADBD27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1C620CD-5CE2-4FCC-92A1-DDF0A650062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bg1"/>
              </a:solidFill>
              <a:cs typeface="B Koodak" pitchFamily="2" charset="-78"/>
            </a:rPr>
            <a:t>تکوینی باشد یا تشریعی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22E72F74-F24B-4BA0-A8EC-14FDE672EB75}" type="parTrans" cxnId="{4B7CF4BA-DE7E-4B06-AC81-2471E69EF99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226135A-AFD5-4E98-A082-8AED838C9051}" type="sibTrans" cxnId="{4B7CF4BA-DE7E-4B06-AC81-2471E69EF99D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C33F3C4-A723-4762-B7D5-5CB00F09EFB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bg1"/>
              </a:solidFill>
              <a:cs typeface="B Koodak" pitchFamily="2" charset="-78"/>
            </a:rPr>
            <a:t>عقل توانائی کشف حسن یا قبیح را ندارد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D5B2E4F8-636A-4A31-9CB4-C87536DA127D}" type="parTrans" cxnId="{B6458633-463C-4A7E-85A6-249A9E2D339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F299110-A9B2-48E4-A2AC-11B47CC0A099}" type="sibTrans" cxnId="{B6458633-463C-4A7E-85A6-249A9E2D339C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894DEC2-DA29-4EE3-84D4-FCD040F9F5C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bg1"/>
              </a:solidFill>
              <a:cs typeface="B Koodak" pitchFamily="2" charset="-78"/>
            </a:rPr>
            <a:t>عدلیه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F74248D3-0484-45A6-809B-1987711B218B}" type="parTrans" cxnId="{1BAF13CD-8090-4252-9C0A-4FE1594F4A6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FA1EBAB9-25B6-4281-AF81-20278F602A17}" type="sibTrans" cxnId="{1BAF13CD-8090-4252-9C0A-4FE1594F4A6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2F56F76-A912-430D-89B3-ADEFC445B5D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bg1"/>
              </a:solidFill>
              <a:cs typeface="B Koodak" pitchFamily="2" charset="-78"/>
            </a:rPr>
            <a:t>قائل به حسن و قبح عقلی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5D0BCD1-86D8-42FB-B9FE-26EBA883FA95}" type="parTrans" cxnId="{2DB42035-DC10-4BBA-B246-468EA018F6C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EEB2E58-257E-449F-8F14-80D9A8A2B17B}" type="sibTrans" cxnId="{2DB42035-DC10-4BBA-B246-468EA018F6C6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8BDC27D-4537-41FF-BFE4-529A1162FE6B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قبیح صرف نظر از حکم شارع دارای مفسده است و حسن دارای مصلحت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7191C8EA-08EB-4137-AF5C-EC2503CEFE4F}" type="parTrans" cxnId="{3709DFDF-8BA9-4756-8701-AC9915F0A2F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E6FAF36-ED0A-4DD9-B805-80609115BB73}" type="sibTrans" cxnId="{3709DFDF-8BA9-4756-8701-AC9915F0A2F9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0749D7B-48DF-4BFE-ADC1-8F257CA2EE7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bg1"/>
              </a:solidFill>
              <a:cs typeface="B Koodak" pitchFamily="2" charset="-78"/>
            </a:rPr>
            <a:t>تکوینی باشد یا تشریعی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9B91790-58BB-40D2-BA1E-169277B86E48}" type="parTrans" cxnId="{0C043B82-620A-4FAA-9266-C47F0565933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6D213BF-F850-4B7D-8D92-A100E6F91BE4}" type="sibTrans" cxnId="{0C043B82-620A-4FAA-9266-C47F0565933E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B3014D8-6BAF-47C2-8DDD-91357469363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bg1"/>
              </a:solidFill>
              <a:cs typeface="B Koodak" pitchFamily="2" charset="-78"/>
            </a:rPr>
            <a:t>لذا عقل </a:t>
          </a:r>
          <a:r>
            <a:rPr lang="fa-IR" sz="1600" b="1" u="sng" dirty="0" smtClean="0">
              <a:solidFill>
                <a:schemeClr val="bg1"/>
              </a:solidFill>
              <a:cs typeface="B Koodak" pitchFamily="2" charset="-78"/>
            </a:rPr>
            <a:t>تا حدودی </a:t>
          </a:r>
          <a:r>
            <a:rPr lang="fa-IR" sz="1600" b="1" dirty="0" smtClean="0">
              <a:solidFill>
                <a:schemeClr val="bg1"/>
              </a:solidFill>
              <a:cs typeface="B Koodak" pitchFamily="2" charset="-78"/>
            </a:rPr>
            <a:t>توانائی کشف حسن یا قبیح را دارد</a:t>
          </a:r>
          <a:endParaRPr lang="fa-IR" sz="1600" b="1" dirty="0">
            <a:solidFill>
              <a:schemeClr val="bg1"/>
            </a:solidFill>
            <a:cs typeface="B Koodak" pitchFamily="2" charset="-78"/>
          </a:endParaRPr>
        </a:p>
      </dgm:t>
    </dgm:pt>
    <dgm:pt modelId="{639687DE-1510-47B6-88A2-ED106BD9DA50}" type="parTrans" cxnId="{71A3A40D-340D-4728-85FE-AFE5986876B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F049171-89BA-4915-B2FB-38B1C8E11D4F}" type="sibTrans" cxnId="{71A3A40D-340D-4728-85FE-AFE5986876BE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C6EC0CA-FF48-43DA-9B47-513331F547E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7030A0"/>
        </a:solidFill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عبارتی از فاضل قوشچى در شرح تجريد ص 337 (با تلخیص)</a:t>
          </a:r>
          <a:endParaRPr lang="fa-IR" sz="1600" b="1" dirty="0">
            <a:solidFill>
              <a:schemeClr val="tx1"/>
            </a:solidFill>
            <a:cs typeface="B Koodak" pitchFamily="2" charset="-78"/>
          </a:endParaRPr>
        </a:p>
      </dgm:t>
    </dgm:pt>
    <dgm:pt modelId="{C3B60044-B233-4F39-9F80-83846339C41B}" type="parTrans" cxnId="{144374E6-FE38-4346-8B58-7847ACD0A912}">
      <dgm:prSet/>
      <dgm:spPr/>
      <dgm:t>
        <a:bodyPr/>
        <a:lstStyle/>
        <a:p>
          <a:pPr rtl="1"/>
          <a:endParaRPr lang="fa-IR"/>
        </a:p>
      </dgm:t>
    </dgm:pt>
    <dgm:pt modelId="{2E0DE273-F396-4C71-AFE7-F730730AF61B}" type="sibTrans" cxnId="{144374E6-FE38-4346-8B58-7847ACD0A912}">
      <dgm:prSet/>
      <dgm:spPr/>
      <dgm:t>
        <a:bodyPr/>
        <a:lstStyle/>
        <a:p>
          <a:pPr rtl="1"/>
          <a:endParaRPr lang="fa-IR"/>
        </a:p>
      </dgm:t>
    </dgm:pt>
    <dgm:pt modelId="{A821C88E-8C54-4765-B487-3B57AB108F4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7030A0"/>
        </a:solidFill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لا حكم للعقل فى حسن الاشياء و قبحها و ليس الحسن و القبح عائدا الى امر حقيقى قبل ورود الشرع يكشف عنه الشرع كما زعمه المعتزله بل الشرع هو المثبت له و المبين و لو عكس الشارع القضية فحسّن ما قبّحه و قبح ما حسّنه لم يكن ممتنعا فصار القبيح حسنا و الحسن قبيحا كما فى النسخ من الحرمة الى الوجوب و من الوجوب الى الحرمة.</a:t>
          </a:r>
          <a:endParaRPr lang="fa-IR" sz="1600" dirty="0">
            <a:solidFill>
              <a:schemeClr val="tx1"/>
            </a:solidFill>
          </a:endParaRPr>
        </a:p>
      </dgm:t>
    </dgm:pt>
    <dgm:pt modelId="{2776BD4B-2CC3-4159-A4A8-39CB19955FC9}" type="parTrans" cxnId="{17169C63-997B-4757-8FA8-4BC2052C3725}">
      <dgm:prSet/>
      <dgm:spPr/>
      <dgm:t>
        <a:bodyPr/>
        <a:lstStyle/>
        <a:p>
          <a:pPr rtl="1"/>
          <a:endParaRPr lang="fa-IR"/>
        </a:p>
      </dgm:t>
    </dgm:pt>
    <dgm:pt modelId="{9A116F33-61F8-48BC-94DE-EAE7AA3A8723}" type="sibTrans" cxnId="{17169C63-997B-4757-8FA8-4BC2052C3725}">
      <dgm:prSet/>
      <dgm:spPr/>
      <dgm:t>
        <a:bodyPr/>
        <a:lstStyle/>
        <a:p>
          <a:pPr rtl="1"/>
          <a:endParaRPr lang="fa-IR"/>
        </a:p>
      </dgm:t>
    </dgm:pt>
    <dgm:pt modelId="{97F36AA7-CD85-4FCA-946C-3AAB2CEFEE01}" type="pres">
      <dgm:prSet presAssocID="{5EC731AD-B296-4C5A-89EE-6FCE148420E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0449172-B19B-4557-9201-83D913D7D9D9}" type="pres">
      <dgm:prSet presAssocID="{8A2A7A8E-706D-48D8-A0F0-E24C39878E76}" presName="root1" presStyleCnt="0"/>
      <dgm:spPr/>
    </dgm:pt>
    <dgm:pt modelId="{0011DAA2-7241-4135-AD16-F16143BAE302}" type="pres">
      <dgm:prSet presAssocID="{8A2A7A8E-706D-48D8-A0F0-E24C39878E76}" presName="LevelOneTextNode" presStyleLbl="node0" presStyleIdx="0" presStyleCnt="2" custScaleX="60265" custScaleY="775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3819CED-F95E-412B-9EFC-EE639BF9B44B}" type="pres">
      <dgm:prSet presAssocID="{8A2A7A8E-706D-48D8-A0F0-E24C39878E76}" presName="level2hierChild" presStyleCnt="0"/>
      <dgm:spPr/>
    </dgm:pt>
    <dgm:pt modelId="{9CDE3219-B875-4D75-A7F9-30C1B0716822}" type="pres">
      <dgm:prSet presAssocID="{1E1EEE49-C1ED-4626-A234-2B4AD21807B9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B8EEBFD0-E82F-494C-9773-263A52A28428}" type="pres">
      <dgm:prSet presAssocID="{1E1EEE49-C1ED-4626-A234-2B4AD21807B9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49F5C3A7-7558-4D53-A06B-A239FBCA212F}" type="pres">
      <dgm:prSet presAssocID="{E4603B74-9AC7-430E-A022-8671899DA388}" presName="root2" presStyleCnt="0"/>
      <dgm:spPr/>
    </dgm:pt>
    <dgm:pt modelId="{6C119536-CD16-49B4-B6E1-8AFDC93583E8}" type="pres">
      <dgm:prSet presAssocID="{E4603B74-9AC7-430E-A022-8671899DA388}" presName="LevelTwoTextNode" presStyleLbl="node2" presStyleIdx="0" presStyleCnt="3" custScaleX="34303" custScaleY="6630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A592200-A15E-442A-9471-16E496CEC500}" type="pres">
      <dgm:prSet presAssocID="{E4603B74-9AC7-430E-A022-8671899DA388}" presName="level3hierChild" presStyleCnt="0"/>
      <dgm:spPr/>
    </dgm:pt>
    <dgm:pt modelId="{EDB2A1E1-CFF2-44F3-BC67-69BB753F47DD}" type="pres">
      <dgm:prSet presAssocID="{2B802197-F98D-4FD4-B7CF-E3553CEC8949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A7FB09F5-3492-4E27-AF4B-612BBA84F5F7}" type="pres">
      <dgm:prSet presAssocID="{2B802197-F98D-4FD4-B7CF-E3553CEC8949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D7997125-E0E7-4199-9137-BCB8A0B023C0}" type="pres">
      <dgm:prSet presAssocID="{B6C50BDE-6D30-4D8D-BDE2-7827EC4DD2DF}" presName="root2" presStyleCnt="0"/>
      <dgm:spPr/>
    </dgm:pt>
    <dgm:pt modelId="{B63B3FF3-18A3-43A2-BC13-B68AF35D8B5A}" type="pres">
      <dgm:prSet presAssocID="{B6C50BDE-6D30-4D8D-BDE2-7827EC4DD2DF}" presName="LevelTwoTextNode" presStyleLbl="node3" presStyleIdx="0" presStyleCnt="4" custScaleX="123159" custScaleY="755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7740F81-4BAF-4F46-BEA9-5814697DD37C}" type="pres">
      <dgm:prSet presAssocID="{B6C50BDE-6D30-4D8D-BDE2-7827EC4DD2DF}" presName="level3hierChild" presStyleCnt="0"/>
      <dgm:spPr/>
    </dgm:pt>
    <dgm:pt modelId="{ABC8D87A-9CFF-4CD4-BC0C-5C4546E5CD20}" type="pres">
      <dgm:prSet presAssocID="{926274A7-0D3A-4153-8407-67DCE684471B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D8513A56-86DD-42EB-8DEF-20DCC3F0905F}" type="pres">
      <dgm:prSet presAssocID="{926274A7-0D3A-4153-8407-67DCE684471B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0165CACE-DAF2-4101-AD57-A8B83FAB867C}" type="pres">
      <dgm:prSet presAssocID="{60CAA1AF-33AA-4698-84FC-261F40638565}" presName="root2" presStyleCnt="0"/>
      <dgm:spPr/>
    </dgm:pt>
    <dgm:pt modelId="{B52201C7-B79D-4F87-B039-13CB62410010}" type="pres">
      <dgm:prSet presAssocID="{60CAA1AF-33AA-4698-84FC-261F40638565}" presName="LevelTwoTextNode" presStyleLbl="node4" presStyleIdx="0" presStyleCnt="4" custScaleX="107323" custScaleY="15707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F3ABF6C-8A03-4AD1-A4C3-CCD306E6DD49}" type="pres">
      <dgm:prSet presAssocID="{60CAA1AF-33AA-4698-84FC-261F40638565}" presName="level3hierChild" presStyleCnt="0"/>
      <dgm:spPr/>
    </dgm:pt>
    <dgm:pt modelId="{254B019F-D7A4-44FB-8AC2-50DA23A7B899}" type="pres">
      <dgm:prSet presAssocID="{22E72F74-F24B-4BA0-A8EC-14FDE672EB75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C4E65D2F-5B6F-4862-8666-024878D49900}" type="pres">
      <dgm:prSet presAssocID="{22E72F74-F24B-4BA0-A8EC-14FDE672EB75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DAEF6E9E-F6CA-4AC4-AE5B-2C7D83FC12AE}" type="pres">
      <dgm:prSet presAssocID="{11C620CD-5CE2-4FCC-92A1-DDF0A650062B}" presName="root2" presStyleCnt="0"/>
      <dgm:spPr/>
    </dgm:pt>
    <dgm:pt modelId="{F5B618F1-957E-4E10-AB51-FAE0EB54000D}" type="pres">
      <dgm:prSet presAssocID="{11C620CD-5CE2-4FCC-92A1-DDF0A650062B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67A2FE9-0106-47A7-BEE7-82C8DF5F62A5}" type="pres">
      <dgm:prSet presAssocID="{11C620CD-5CE2-4FCC-92A1-DDF0A650062B}" presName="level3hierChild" presStyleCnt="0"/>
      <dgm:spPr/>
    </dgm:pt>
    <dgm:pt modelId="{C20A2FA1-2384-443C-A358-611431E8360E}" type="pres">
      <dgm:prSet presAssocID="{D5B2E4F8-636A-4A31-9CB4-C87536DA127D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9C27F996-F731-4F18-8FD1-F78C42B6EE97}" type="pres">
      <dgm:prSet presAssocID="{D5B2E4F8-636A-4A31-9CB4-C87536DA127D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5B940E58-7387-446B-989E-E074E10ACB5C}" type="pres">
      <dgm:prSet presAssocID="{9C33F3C4-A723-4762-B7D5-5CB00F09EFBB}" presName="root2" presStyleCnt="0"/>
      <dgm:spPr/>
    </dgm:pt>
    <dgm:pt modelId="{15D20313-B0F0-4D49-BE2C-8058A090719B}" type="pres">
      <dgm:prSet presAssocID="{9C33F3C4-A723-4762-B7D5-5CB00F09EFBB}" presName="LevelTwoTextNode" presStyleLbl="node3" presStyleIdx="1" presStyleCnt="4" custScaleX="123159" custScaleY="755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CA099DE-720C-444A-A282-15DB0CC6DF5E}" type="pres">
      <dgm:prSet presAssocID="{9C33F3C4-A723-4762-B7D5-5CB00F09EFBB}" presName="level3hierChild" presStyleCnt="0"/>
      <dgm:spPr/>
    </dgm:pt>
    <dgm:pt modelId="{2AD519B9-447E-4AAF-8A17-0F3EA8929F6C}" type="pres">
      <dgm:prSet presAssocID="{F74248D3-0484-45A6-809B-1987711B218B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0ED75289-C256-4B8B-9D30-2DCCE20E4606}" type="pres">
      <dgm:prSet presAssocID="{F74248D3-0484-45A6-809B-1987711B218B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F3525AA4-61DE-4F81-BE81-8E7E14BB006D}" type="pres">
      <dgm:prSet presAssocID="{E894DEC2-DA29-4EE3-84D4-FCD040F9F5C7}" presName="root2" presStyleCnt="0"/>
      <dgm:spPr/>
    </dgm:pt>
    <dgm:pt modelId="{B5EA7F36-ECA4-4058-92E9-BEE4B700F9CE}" type="pres">
      <dgm:prSet presAssocID="{E894DEC2-DA29-4EE3-84D4-FCD040F9F5C7}" presName="LevelTwoTextNode" presStyleLbl="node2" presStyleIdx="1" presStyleCnt="3" custScaleX="34303" custScaleY="6630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852C553-7207-4F67-A50A-DABFC812EEEA}" type="pres">
      <dgm:prSet presAssocID="{E894DEC2-DA29-4EE3-84D4-FCD040F9F5C7}" presName="level3hierChild" presStyleCnt="0"/>
      <dgm:spPr/>
    </dgm:pt>
    <dgm:pt modelId="{46A7879E-6B3D-4BE1-81D9-C8D754722155}" type="pres">
      <dgm:prSet presAssocID="{65D0BCD1-86D8-42FB-B9FE-26EBA883FA95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3B0AF7D3-5BC9-48C7-B475-9A9454FF50DA}" type="pres">
      <dgm:prSet presAssocID="{65D0BCD1-86D8-42FB-B9FE-26EBA883FA95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060FCBF6-E2CB-4DB2-81F2-0D032D185CB4}" type="pres">
      <dgm:prSet presAssocID="{22F56F76-A912-430D-89B3-ADEFC445B5DD}" presName="root2" presStyleCnt="0"/>
      <dgm:spPr/>
    </dgm:pt>
    <dgm:pt modelId="{225D12EA-0686-44EC-96F9-B3C16ED8A5B9}" type="pres">
      <dgm:prSet presAssocID="{22F56F76-A912-430D-89B3-ADEFC445B5DD}" presName="LevelTwoTextNode" presStyleLbl="node3" presStyleIdx="2" presStyleCnt="4" custScaleX="123159" custScaleY="755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18EC2B3-36F8-4EA4-B25C-4C62158082B9}" type="pres">
      <dgm:prSet presAssocID="{22F56F76-A912-430D-89B3-ADEFC445B5DD}" presName="level3hierChild" presStyleCnt="0"/>
      <dgm:spPr/>
    </dgm:pt>
    <dgm:pt modelId="{F2D061F4-AD37-4F52-B3BF-28E63DDEA446}" type="pres">
      <dgm:prSet presAssocID="{7191C8EA-08EB-4137-AF5C-EC2503CEFE4F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BC8B4B3C-9794-4F37-B388-207D6110A649}" type="pres">
      <dgm:prSet presAssocID="{7191C8EA-08EB-4137-AF5C-EC2503CEFE4F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75584EAA-9905-4F80-95B7-8C53B9056219}" type="pres">
      <dgm:prSet presAssocID="{D8BDC27D-4537-41FF-BFE4-529A1162FE6B}" presName="root2" presStyleCnt="0"/>
      <dgm:spPr/>
    </dgm:pt>
    <dgm:pt modelId="{AAB1CA0C-AD60-4555-8783-91172C983957}" type="pres">
      <dgm:prSet presAssocID="{D8BDC27D-4537-41FF-BFE4-529A1162FE6B}" presName="LevelTwoTextNode" presStyleLbl="node4" presStyleIdx="2" presStyleCnt="4" custScaleX="107323" custScaleY="16076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2D6FFED-AC6B-489F-A058-93D337B900D8}" type="pres">
      <dgm:prSet presAssocID="{D8BDC27D-4537-41FF-BFE4-529A1162FE6B}" presName="level3hierChild" presStyleCnt="0"/>
      <dgm:spPr/>
    </dgm:pt>
    <dgm:pt modelId="{F4ABF5B3-3EA6-459B-8244-44BD89256F74}" type="pres">
      <dgm:prSet presAssocID="{89B91790-58BB-40D2-BA1E-169277B86E48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DDD20A3C-2D7F-449C-B80E-73A6AC756D2F}" type="pres">
      <dgm:prSet presAssocID="{89B91790-58BB-40D2-BA1E-169277B86E48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31E43162-DB0B-46C7-B1EC-93E7DF9B8906}" type="pres">
      <dgm:prSet presAssocID="{90749D7B-48DF-4BFE-ADC1-8F257CA2EE7F}" presName="root2" presStyleCnt="0"/>
      <dgm:spPr/>
    </dgm:pt>
    <dgm:pt modelId="{F50F309A-68FF-4A29-93A8-C7801D260C85}" type="pres">
      <dgm:prSet presAssocID="{90749D7B-48DF-4BFE-ADC1-8F257CA2EE7F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6F5BA7F-CEC6-4D57-B79D-DED1215F0A57}" type="pres">
      <dgm:prSet presAssocID="{90749D7B-48DF-4BFE-ADC1-8F257CA2EE7F}" presName="level3hierChild" presStyleCnt="0"/>
      <dgm:spPr/>
    </dgm:pt>
    <dgm:pt modelId="{EE061301-A2D7-429C-A4B1-71A64E8CE3B1}" type="pres">
      <dgm:prSet presAssocID="{639687DE-1510-47B6-88A2-ED106BD9DA50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340C5E0B-E6F1-4017-BECF-7E3527A1F575}" type="pres">
      <dgm:prSet presAssocID="{639687DE-1510-47B6-88A2-ED106BD9DA50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42891267-9552-460E-9670-74C28F0261D5}" type="pres">
      <dgm:prSet presAssocID="{8B3014D8-6BAF-47C2-8DDD-913574693632}" presName="root2" presStyleCnt="0"/>
      <dgm:spPr/>
    </dgm:pt>
    <dgm:pt modelId="{4185E774-9A3E-4DC2-BDE4-8965F0D54D1F}" type="pres">
      <dgm:prSet presAssocID="{8B3014D8-6BAF-47C2-8DDD-913574693632}" presName="LevelTwoTextNode" presStyleLbl="node3" presStyleIdx="3" presStyleCnt="4" custScaleX="123159" custScaleY="9098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FA89EA7-6995-43EC-B495-87BDACD20AAA}" type="pres">
      <dgm:prSet presAssocID="{8B3014D8-6BAF-47C2-8DDD-913574693632}" presName="level3hierChild" presStyleCnt="0"/>
      <dgm:spPr/>
    </dgm:pt>
    <dgm:pt modelId="{E1CD5FE3-62CE-437B-AB83-75673CA57498}" type="pres">
      <dgm:prSet presAssocID="{5C6EC0CA-FF48-43DA-9B47-513331F547EE}" presName="root1" presStyleCnt="0"/>
      <dgm:spPr/>
    </dgm:pt>
    <dgm:pt modelId="{B7553D0E-4144-45B0-A3AD-CD1F52DE56A5}" type="pres">
      <dgm:prSet presAssocID="{5C6EC0CA-FF48-43DA-9B47-513331F547EE}" presName="LevelOneTextNode" presStyleLbl="node0" presStyleIdx="1" presStyleCnt="2" custScaleX="17369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AB0C9CD-E561-432C-945D-772844735DDD}" type="pres">
      <dgm:prSet presAssocID="{5C6EC0CA-FF48-43DA-9B47-513331F547EE}" presName="level2hierChild" presStyleCnt="0"/>
      <dgm:spPr/>
    </dgm:pt>
    <dgm:pt modelId="{81918DBB-AF48-48C7-BD9A-062D7560BB78}" type="pres">
      <dgm:prSet presAssocID="{2776BD4B-2CC3-4159-A4A8-39CB19955FC9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965F54D0-5A2E-4EEE-AEDD-C817A84ED85B}" type="pres">
      <dgm:prSet presAssocID="{2776BD4B-2CC3-4159-A4A8-39CB19955FC9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9C1404B8-6F6F-4275-BF86-B46658E03D85}" type="pres">
      <dgm:prSet presAssocID="{A821C88E-8C54-4765-B487-3B57AB108F43}" presName="root2" presStyleCnt="0"/>
      <dgm:spPr/>
    </dgm:pt>
    <dgm:pt modelId="{CD27650A-F1DF-433F-B720-A1BF582241E7}" type="pres">
      <dgm:prSet presAssocID="{A821C88E-8C54-4765-B487-3B57AB108F43}" presName="LevelTwoTextNode" presStyleLbl="node2" presStyleIdx="2" presStyleCnt="3" custScaleX="374177" custScaleY="1859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75DB784-74EC-47AF-BF5A-68D63A640331}" type="pres">
      <dgm:prSet presAssocID="{A821C88E-8C54-4765-B487-3B57AB108F43}" presName="level3hierChild" presStyleCnt="0"/>
      <dgm:spPr/>
    </dgm:pt>
  </dgm:ptLst>
  <dgm:cxnLst>
    <dgm:cxn modelId="{3BA4250C-8B0F-4BC9-A2C8-05485445FBC1}" type="presOf" srcId="{11C620CD-5CE2-4FCC-92A1-DDF0A650062B}" destId="{F5B618F1-957E-4E10-AB51-FAE0EB54000D}" srcOrd="0" destOrd="0" presId="urn:microsoft.com/office/officeart/2005/8/layout/hierarchy2"/>
    <dgm:cxn modelId="{076F5D1B-3133-484D-BFC4-64AADF6D20D7}" type="presOf" srcId="{89B91790-58BB-40D2-BA1E-169277B86E48}" destId="{DDD20A3C-2D7F-449C-B80E-73A6AC756D2F}" srcOrd="1" destOrd="0" presId="urn:microsoft.com/office/officeart/2005/8/layout/hierarchy2"/>
    <dgm:cxn modelId="{1C8E8864-9917-45BB-BB22-7EC104BCC696}" type="presOf" srcId="{D8BDC27D-4537-41FF-BFE4-529A1162FE6B}" destId="{AAB1CA0C-AD60-4555-8783-91172C983957}" srcOrd="0" destOrd="0" presId="urn:microsoft.com/office/officeart/2005/8/layout/hierarchy2"/>
    <dgm:cxn modelId="{65E73860-39D7-47A9-9B6F-3948F5C5EF52}" type="presOf" srcId="{7191C8EA-08EB-4137-AF5C-EC2503CEFE4F}" destId="{F2D061F4-AD37-4F52-B3BF-28E63DDEA446}" srcOrd="0" destOrd="0" presId="urn:microsoft.com/office/officeart/2005/8/layout/hierarchy2"/>
    <dgm:cxn modelId="{A26F6A60-6211-4B9A-8A01-F4BD46CA63A1}" type="presOf" srcId="{E4603B74-9AC7-430E-A022-8671899DA388}" destId="{6C119536-CD16-49B4-B6E1-8AFDC93583E8}" srcOrd="0" destOrd="0" presId="urn:microsoft.com/office/officeart/2005/8/layout/hierarchy2"/>
    <dgm:cxn modelId="{BE34336D-E3A9-41B6-B148-1752D23DE313}" srcId="{E4603B74-9AC7-430E-A022-8671899DA388}" destId="{B6C50BDE-6D30-4D8D-BDE2-7827EC4DD2DF}" srcOrd="0" destOrd="0" parTransId="{2B802197-F98D-4FD4-B7CF-E3553CEC8949}" sibTransId="{E23678E2-5D02-4493-ADE6-4F85A1936375}"/>
    <dgm:cxn modelId="{7DD23ED3-4F3F-4908-B355-00AA5CC632A2}" type="presOf" srcId="{B6C50BDE-6D30-4D8D-BDE2-7827EC4DD2DF}" destId="{B63B3FF3-18A3-43A2-BC13-B68AF35D8B5A}" srcOrd="0" destOrd="0" presId="urn:microsoft.com/office/officeart/2005/8/layout/hierarchy2"/>
    <dgm:cxn modelId="{B509692B-50EE-4A72-9D6D-399AA80CFC3F}" type="presOf" srcId="{8A2A7A8E-706D-48D8-A0F0-E24C39878E76}" destId="{0011DAA2-7241-4135-AD16-F16143BAE302}" srcOrd="0" destOrd="0" presId="urn:microsoft.com/office/officeart/2005/8/layout/hierarchy2"/>
    <dgm:cxn modelId="{527D635B-F6B0-4447-A6D0-25674884C440}" type="presOf" srcId="{639687DE-1510-47B6-88A2-ED106BD9DA50}" destId="{EE061301-A2D7-429C-A4B1-71A64E8CE3B1}" srcOrd="0" destOrd="0" presId="urn:microsoft.com/office/officeart/2005/8/layout/hierarchy2"/>
    <dgm:cxn modelId="{DB027C30-6FF4-4602-859A-E06E9DADBD27}" srcId="{B6C50BDE-6D30-4D8D-BDE2-7827EC4DD2DF}" destId="{60CAA1AF-33AA-4698-84FC-261F40638565}" srcOrd="0" destOrd="0" parTransId="{926274A7-0D3A-4153-8407-67DCE684471B}" sibTransId="{546A14B1-36C3-494F-9C03-9E12BD5AF76A}"/>
    <dgm:cxn modelId="{3709DFDF-8BA9-4756-8701-AC9915F0A2F9}" srcId="{22F56F76-A912-430D-89B3-ADEFC445B5DD}" destId="{D8BDC27D-4537-41FF-BFE4-529A1162FE6B}" srcOrd="0" destOrd="0" parTransId="{7191C8EA-08EB-4137-AF5C-EC2503CEFE4F}" sibTransId="{3E6FAF36-ED0A-4DD9-B805-80609115BB73}"/>
    <dgm:cxn modelId="{41ECCE3D-7784-4E54-AC81-529678A43800}" srcId="{5EC731AD-B296-4C5A-89EE-6FCE148420EE}" destId="{8A2A7A8E-706D-48D8-A0F0-E24C39878E76}" srcOrd="0" destOrd="0" parTransId="{21EE9606-F2BE-4547-8192-BB43DFF8B416}" sibTransId="{73554549-8D7B-47EE-918F-EC637178EE9F}"/>
    <dgm:cxn modelId="{7773629C-DF6D-492D-B79B-AB00B485B75F}" type="presOf" srcId="{639687DE-1510-47B6-88A2-ED106BD9DA50}" destId="{340C5E0B-E6F1-4017-BECF-7E3527A1F575}" srcOrd="1" destOrd="0" presId="urn:microsoft.com/office/officeart/2005/8/layout/hierarchy2"/>
    <dgm:cxn modelId="{E51E9736-311B-4F87-894C-42A6D91C3586}" type="presOf" srcId="{22F56F76-A912-430D-89B3-ADEFC445B5DD}" destId="{225D12EA-0686-44EC-96F9-B3C16ED8A5B9}" srcOrd="0" destOrd="0" presId="urn:microsoft.com/office/officeart/2005/8/layout/hierarchy2"/>
    <dgm:cxn modelId="{A1E252CA-30DF-436D-AC99-0F97EDDCB56A}" type="presOf" srcId="{1E1EEE49-C1ED-4626-A234-2B4AD21807B9}" destId="{9CDE3219-B875-4D75-A7F9-30C1B0716822}" srcOrd="0" destOrd="0" presId="urn:microsoft.com/office/officeart/2005/8/layout/hierarchy2"/>
    <dgm:cxn modelId="{B9B68937-AA0D-48ED-8F5B-EF3DD35CF89D}" type="presOf" srcId="{926274A7-0D3A-4153-8407-67DCE684471B}" destId="{D8513A56-86DD-42EB-8DEF-20DCC3F0905F}" srcOrd="1" destOrd="0" presId="urn:microsoft.com/office/officeart/2005/8/layout/hierarchy2"/>
    <dgm:cxn modelId="{7BDC4D80-843C-4231-8043-CD5F22552F16}" type="presOf" srcId="{60CAA1AF-33AA-4698-84FC-261F40638565}" destId="{B52201C7-B79D-4F87-B039-13CB62410010}" srcOrd="0" destOrd="0" presId="urn:microsoft.com/office/officeart/2005/8/layout/hierarchy2"/>
    <dgm:cxn modelId="{03E8D2A6-981F-420E-BC48-458FB6BCE4AA}" type="presOf" srcId="{F74248D3-0484-45A6-809B-1987711B218B}" destId="{2AD519B9-447E-4AAF-8A17-0F3EA8929F6C}" srcOrd="0" destOrd="0" presId="urn:microsoft.com/office/officeart/2005/8/layout/hierarchy2"/>
    <dgm:cxn modelId="{EC4F3A77-8D41-45FE-B28F-E957EC0A90AD}" type="presOf" srcId="{9C33F3C4-A723-4762-B7D5-5CB00F09EFBB}" destId="{15D20313-B0F0-4D49-BE2C-8058A090719B}" srcOrd="0" destOrd="0" presId="urn:microsoft.com/office/officeart/2005/8/layout/hierarchy2"/>
    <dgm:cxn modelId="{17169C63-997B-4757-8FA8-4BC2052C3725}" srcId="{5C6EC0CA-FF48-43DA-9B47-513331F547EE}" destId="{A821C88E-8C54-4765-B487-3B57AB108F43}" srcOrd="0" destOrd="0" parTransId="{2776BD4B-2CC3-4159-A4A8-39CB19955FC9}" sibTransId="{9A116F33-61F8-48BC-94DE-EAE7AA3A8723}"/>
    <dgm:cxn modelId="{57951873-E949-47B2-ABDD-FA54E12BB813}" type="presOf" srcId="{90749D7B-48DF-4BFE-ADC1-8F257CA2EE7F}" destId="{F50F309A-68FF-4A29-93A8-C7801D260C85}" srcOrd="0" destOrd="0" presId="urn:microsoft.com/office/officeart/2005/8/layout/hierarchy2"/>
    <dgm:cxn modelId="{1BAF13CD-8090-4252-9C0A-4FE1594F4A65}" srcId="{8A2A7A8E-706D-48D8-A0F0-E24C39878E76}" destId="{E894DEC2-DA29-4EE3-84D4-FCD040F9F5C7}" srcOrd="1" destOrd="0" parTransId="{F74248D3-0484-45A6-809B-1987711B218B}" sibTransId="{FA1EBAB9-25B6-4281-AF81-20278F602A17}"/>
    <dgm:cxn modelId="{71A3A40D-340D-4728-85FE-AFE5986876BE}" srcId="{E894DEC2-DA29-4EE3-84D4-FCD040F9F5C7}" destId="{8B3014D8-6BAF-47C2-8DDD-913574693632}" srcOrd="1" destOrd="0" parTransId="{639687DE-1510-47B6-88A2-ED106BD9DA50}" sibTransId="{7F049171-89BA-4915-B2FB-38B1C8E11D4F}"/>
    <dgm:cxn modelId="{F5B9B830-DE85-4A8E-A7DB-E62447571911}" type="presOf" srcId="{2B802197-F98D-4FD4-B7CF-E3553CEC8949}" destId="{EDB2A1E1-CFF2-44F3-BC67-69BB753F47DD}" srcOrd="0" destOrd="0" presId="urn:microsoft.com/office/officeart/2005/8/layout/hierarchy2"/>
    <dgm:cxn modelId="{0033C0C2-2CB1-42C9-B910-9287CE339987}" type="presOf" srcId="{F74248D3-0484-45A6-809B-1987711B218B}" destId="{0ED75289-C256-4B8B-9D30-2DCCE20E4606}" srcOrd="1" destOrd="0" presId="urn:microsoft.com/office/officeart/2005/8/layout/hierarchy2"/>
    <dgm:cxn modelId="{444F4166-B4CB-4E5E-84F7-ADD856BE8FDF}" type="presOf" srcId="{D5B2E4F8-636A-4A31-9CB4-C87536DA127D}" destId="{C20A2FA1-2384-443C-A358-611431E8360E}" srcOrd="0" destOrd="0" presId="urn:microsoft.com/office/officeart/2005/8/layout/hierarchy2"/>
    <dgm:cxn modelId="{DECBE030-530E-4705-93A7-919E6AB0B5A6}" type="presOf" srcId="{5C6EC0CA-FF48-43DA-9B47-513331F547EE}" destId="{B7553D0E-4144-45B0-A3AD-CD1F52DE56A5}" srcOrd="0" destOrd="0" presId="urn:microsoft.com/office/officeart/2005/8/layout/hierarchy2"/>
    <dgm:cxn modelId="{B6458633-463C-4A7E-85A6-249A9E2D339C}" srcId="{E4603B74-9AC7-430E-A022-8671899DA388}" destId="{9C33F3C4-A723-4762-B7D5-5CB00F09EFBB}" srcOrd="1" destOrd="0" parTransId="{D5B2E4F8-636A-4A31-9CB4-C87536DA127D}" sibTransId="{DF299110-A9B2-48E4-A2AC-11B47CC0A099}"/>
    <dgm:cxn modelId="{2DB42035-DC10-4BBA-B246-468EA018F6C6}" srcId="{E894DEC2-DA29-4EE3-84D4-FCD040F9F5C7}" destId="{22F56F76-A912-430D-89B3-ADEFC445B5DD}" srcOrd="0" destOrd="0" parTransId="{65D0BCD1-86D8-42FB-B9FE-26EBA883FA95}" sibTransId="{EEEB2E58-257E-449F-8F14-80D9A8A2B17B}"/>
    <dgm:cxn modelId="{5701F5BA-99B9-410F-BD1F-5C28818E4936}" srcId="{8A2A7A8E-706D-48D8-A0F0-E24C39878E76}" destId="{E4603B74-9AC7-430E-A022-8671899DA388}" srcOrd="0" destOrd="0" parTransId="{1E1EEE49-C1ED-4626-A234-2B4AD21807B9}" sibTransId="{7515E1C5-B450-46CC-90DF-A762F14A3B6A}"/>
    <dgm:cxn modelId="{FDF6ADB5-2CD9-4A18-9EF7-6C51BE2E8011}" type="presOf" srcId="{22E72F74-F24B-4BA0-A8EC-14FDE672EB75}" destId="{254B019F-D7A4-44FB-8AC2-50DA23A7B899}" srcOrd="0" destOrd="0" presId="urn:microsoft.com/office/officeart/2005/8/layout/hierarchy2"/>
    <dgm:cxn modelId="{0C043B82-620A-4FAA-9266-C47F0565933E}" srcId="{D8BDC27D-4537-41FF-BFE4-529A1162FE6B}" destId="{90749D7B-48DF-4BFE-ADC1-8F257CA2EE7F}" srcOrd="0" destOrd="0" parTransId="{89B91790-58BB-40D2-BA1E-169277B86E48}" sibTransId="{66D213BF-F850-4B7D-8D92-A100E6F91BE4}"/>
    <dgm:cxn modelId="{7960B5BA-FD9D-43C3-A882-0C6E668C0914}" type="presOf" srcId="{89B91790-58BB-40D2-BA1E-169277B86E48}" destId="{F4ABF5B3-3EA6-459B-8244-44BD89256F74}" srcOrd="0" destOrd="0" presId="urn:microsoft.com/office/officeart/2005/8/layout/hierarchy2"/>
    <dgm:cxn modelId="{A3762859-292E-4F08-8C66-6FCBC68BFEB0}" type="presOf" srcId="{2776BD4B-2CC3-4159-A4A8-39CB19955FC9}" destId="{81918DBB-AF48-48C7-BD9A-062D7560BB78}" srcOrd="0" destOrd="0" presId="urn:microsoft.com/office/officeart/2005/8/layout/hierarchy2"/>
    <dgm:cxn modelId="{D36DD7C4-B7C3-410F-8515-514A17174ACB}" type="presOf" srcId="{E894DEC2-DA29-4EE3-84D4-FCD040F9F5C7}" destId="{B5EA7F36-ECA4-4058-92E9-BEE4B700F9CE}" srcOrd="0" destOrd="0" presId="urn:microsoft.com/office/officeart/2005/8/layout/hierarchy2"/>
    <dgm:cxn modelId="{DD665459-070C-4425-B5AA-FD24951894D6}" type="presOf" srcId="{7191C8EA-08EB-4137-AF5C-EC2503CEFE4F}" destId="{BC8B4B3C-9794-4F37-B388-207D6110A649}" srcOrd="1" destOrd="0" presId="urn:microsoft.com/office/officeart/2005/8/layout/hierarchy2"/>
    <dgm:cxn modelId="{73BAED4C-E583-4988-9B2C-965673E404C8}" type="presOf" srcId="{65D0BCD1-86D8-42FB-B9FE-26EBA883FA95}" destId="{46A7879E-6B3D-4BE1-81D9-C8D754722155}" srcOrd="0" destOrd="0" presId="urn:microsoft.com/office/officeart/2005/8/layout/hierarchy2"/>
    <dgm:cxn modelId="{A198D8FA-43B0-43CC-AA94-BC3ED7455623}" type="presOf" srcId="{65D0BCD1-86D8-42FB-B9FE-26EBA883FA95}" destId="{3B0AF7D3-5BC9-48C7-B475-9A9454FF50DA}" srcOrd="1" destOrd="0" presId="urn:microsoft.com/office/officeart/2005/8/layout/hierarchy2"/>
    <dgm:cxn modelId="{95C518BF-0E13-46A8-A419-8785D435053B}" type="presOf" srcId="{A821C88E-8C54-4765-B487-3B57AB108F43}" destId="{CD27650A-F1DF-433F-B720-A1BF582241E7}" srcOrd="0" destOrd="0" presId="urn:microsoft.com/office/officeart/2005/8/layout/hierarchy2"/>
    <dgm:cxn modelId="{634E3F2B-B5AE-4FD7-B8CC-D5360DC67C70}" type="presOf" srcId="{2776BD4B-2CC3-4159-A4A8-39CB19955FC9}" destId="{965F54D0-5A2E-4EEE-AEDD-C817A84ED85B}" srcOrd="1" destOrd="0" presId="urn:microsoft.com/office/officeart/2005/8/layout/hierarchy2"/>
    <dgm:cxn modelId="{2406A752-604A-467E-BA65-A6656ABF49A6}" type="presOf" srcId="{22E72F74-F24B-4BA0-A8EC-14FDE672EB75}" destId="{C4E65D2F-5B6F-4862-8666-024878D49900}" srcOrd="1" destOrd="0" presId="urn:microsoft.com/office/officeart/2005/8/layout/hierarchy2"/>
    <dgm:cxn modelId="{4B7CF4BA-DE7E-4B06-AC81-2471E69EF99D}" srcId="{60CAA1AF-33AA-4698-84FC-261F40638565}" destId="{11C620CD-5CE2-4FCC-92A1-DDF0A650062B}" srcOrd="0" destOrd="0" parTransId="{22E72F74-F24B-4BA0-A8EC-14FDE672EB75}" sibTransId="{3226135A-AFD5-4E98-A082-8AED838C9051}"/>
    <dgm:cxn modelId="{868BC693-042C-42FF-8C68-30DFB63550DD}" type="presOf" srcId="{1E1EEE49-C1ED-4626-A234-2B4AD21807B9}" destId="{B8EEBFD0-E82F-494C-9773-263A52A28428}" srcOrd="1" destOrd="0" presId="urn:microsoft.com/office/officeart/2005/8/layout/hierarchy2"/>
    <dgm:cxn modelId="{144374E6-FE38-4346-8B58-7847ACD0A912}" srcId="{5EC731AD-B296-4C5A-89EE-6FCE148420EE}" destId="{5C6EC0CA-FF48-43DA-9B47-513331F547EE}" srcOrd="1" destOrd="0" parTransId="{C3B60044-B233-4F39-9F80-83846339C41B}" sibTransId="{2E0DE273-F396-4C71-AFE7-F730730AF61B}"/>
    <dgm:cxn modelId="{76A7F9DA-8F52-437C-A22C-8FEAE3D24C58}" type="presOf" srcId="{D5B2E4F8-636A-4A31-9CB4-C87536DA127D}" destId="{9C27F996-F731-4F18-8FD1-F78C42B6EE97}" srcOrd="1" destOrd="0" presId="urn:microsoft.com/office/officeart/2005/8/layout/hierarchy2"/>
    <dgm:cxn modelId="{D0B3B2E5-8DE3-442D-8B7A-D688D62DE5FA}" type="presOf" srcId="{2B802197-F98D-4FD4-B7CF-E3553CEC8949}" destId="{A7FB09F5-3492-4E27-AF4B-612BBA84F5F7}" srcOrd="1" destOrd="0" presId="urn:microsoft.com/office/officeart/2005/8/layout/hierarchy2"/>
    <dgm:cxn modelId="{AF08DFD1-6AEC-4A89-ACA2-D4BFCF26F6F3}" type="presOf" srcId="{926274A7-0D3A-4153-8407-67DCE684471B}" destId="{ABC8D87A-9CFF-4CD4-BC0C-5C4546E5CD20}" srcOrd="0" destOrd="0" presId="urn:microsoft.com/office/officeart/2005/8/layout/hierarchy2"/>
    <dgm:cxn modelId="{C1B563C9-43F7-4052-932D-FEF3F90C325A}" type="presOf" srcId="{8B3014D8-6BAF-47C2-8DDD-913574693632}" destId="{4185E774-9A3E-4DC2-BDE4-8965F0D54D1F}" srcOrd="0" destOrd="0" presId="urn:microsoft.com/office/officeart/2005/8/layout/hierarchy2"/>
    <dgm:cxn modelId="{A515633D-BA00-4F1C-A929-D84871291EA4}" type="presOf" srcId="{5EC731AD-B296-4C5A-89EE-6FCE148420EE}" destId="{97F36AA7-CD85-4FCA-946C-3AAB2CEFEE01}" srcOrd="0" destOrd="0" presId="urn:microsoft.com/office/officeart/2005/8/layout/hierarchy2"/>
    <dgm:cxn modelId="{49FD5417-59D9-4423-B239-F8ED60C92B25}" type="presParOf" srcId="{97F36AA7-CD85-4FCA-946C-3AAB2CEFEE01}" destId="{A0449172-B19B-4557-9201-83D913D7D9D9}" srcOrd="0" destOrd="0" presId="urn:microsoft.com/office/officeart/2005/8/layout/hierarchy2"/>
    <dgm:cxn modelId="{2DBFA6C4-E056-4776-BFF8-A8A73DB4E825}" type="presParOf" srcId="{A0449172-B19B-4557-9201-83D913D7D9D9}" destId="{0011DAA2-7241-4135-AD16-F16143BAE302}" srcOrd="0" destOrd="0" presId="urn:microsoft.com/office/officeart/2005/8/layout/hierarchy2"/>
    <dgm:cxn modelId="{3DD3AD64-EB55-44EE-97DE-1A18AB657A23}" type="presParOf" srcId="{A0449172-B19B-4557-9201-83D913D7D9D9}" destId="{93819CED-F95E-412B-9EFC-EE639BF9B44B}" srcOrd="1" destOrd="0" presId="urn:microsoft.com/office/officeart/2005/8/layout/hierarchy2"/>
    <dgm:cxn modelId="{343896E1-F67D-4893-A7FD-9653BFAA17CB}" type="presParOf" srcId="{93819CED-F95E-412B-9EFC-EE639BF9B44B}" destId="{9CDE3219-B875-4D75-A7F9-30C1B0716822}" srcOrd="0" destOrd="0" presId="urn:microsoft.com/office/officeart/2005/8/layout/hierarchy2"/>
    <dgm:cxn modelId="{A493B361-5D39-496D-B42A-46A44E472668}" type="presParOf" srcId="{9CDE3219-B875-4D75-A7F9-30C1B0716822}" destId="{B8EEBFD0-E82F-494C-9773-263A52A28428}" srcOrd="0" destOrd="0" presId="urn:microsoft.com/office/officeart/2005/8/layout/hierarchy2"/>
    <dgm:cxn modelId="{FFB40760-EA12-4B42-ACEC-C566EDB3A570}" type="presParOf" srcId="{93819CED-F95E-412B-9EFC-EE639BF9B44B}" destId="{49F5C3A7-7558-4D53-A06B-A239FBCA212F}" srcOrd="1" destOrd="0" presId="urn:microsoft.com/office/officeart/2005/8/layout/hierarchy2"/>
    <dgm:cxn modelId="{9FDDCB7F-A131-4CB7-9B8B-F0112AAB0CAD}" type="presParOf" srcId="{49F5C3A7-7558-4D53-A06B-A239FBCA212F}" destId="{6C119536-CD16-49B4-B6E1-8AFDC93583E8}" srcOrd="0" destOrd="0" presId="urn:microsoft.com/office/officeart/2005/8/layout/hierarchy2"/>
    <dgm:cxn modelId="{B571EDAB-B201-4146-91BF-BC6344D65C70}" type="presParOf" srcId="{49F5C3A7-7558-4D53-A06B-A239FBCA212F}" destId="{8A592200-A15E-442A-9471-16E496CEC500}" srcOrd="1" destOrd="0" presId="urn:microsoft.com/office/officeart/2005/8/layout/hierarchy2"/>
    <dgm:cxn modelId="{4BF92766-29D5-4E66-9CB9-53496E4263F8}" type="presParOf" srcId="{8A592200-A15E-442A-9471-16E496CEC500}" destId="{EDB2A1E1-CFF2-44F3-BC67-69BB753F47DD}" srcOrd="0" destOrd="0" presId="urn:microsoft.com/office/officeart/2005/8/layout/hierarchy2"/>
    <dgm:cxn modelId="{494843FE-A469-4A11-BDB5-35D47BD7B734}" type="presParOf" srcId="{EDB2A1E1-CFF2-44F3-BC67-69BB753F47DD}" destId="{A7FB09F5-3492-4E27-AF4B-612BBA84F5F7}" srcOrd="0" destOrd="0" presId="urn:microsoft.com/office/officeart/2005/8/layout/hierarchy2"/>
    <dgm:cxn modelId="{BA788D3A-49D9-431F-9730-4FC0F6C96F6F}" type="presParOf" srcId="{8A592200-A15E-442A-9471-16E496CEC500}" destId="{D7997125-E0E7-4199-9137-BCB8A0B023C0}" srcOrd="1" destOrd="0" presId="urn:microsoft.com/office/officeart/2005/8/layout/hierarchy2"/>
    <dgm:cxn modelId="{F42C6689-C297-4B27-B651-8026F545604F}" type="presParOf" srcId="{D7997125-E0E7-4199-9137-BCB8A0B023C0}" destId="{B63B3FF3-18A3-43A2-BC13-B68AF35D8B5A}" srcOrd="0" destOrd="0" presId="urn:microsoft.com/office/officeart/2005/8/layout/hierarchy2"/>
    <dgm:cxn modelId="{97615F1E-331B-4873-A699-ED60D618FE32}" type="presParOf" srcId="{D7997125-E0E7-4199-9137-BCB8A0B023C0}" destId="{F7740F81-4BAF-4F46-BEA9-5814697DD37C}" srcOrd="1" destOrd="0" presId="urn:microsoft.com/office/officeart/2005/8/layout/hierarchy2"/>
    <dgm:cxn modelId="{59510698-8A00-44AE-BA27-738B8BCED67F}" type="presParOf" srcId="{F7740F81-4BAF-4F46-BEA9-5814697DD37C}" destId="{ABC8D87A-9CFF-4CD4-BC0C-5C4546E5CD20}" srcOrd="0" destOrd="0" presId="urn:microsoft.com/office/officeart/2005/8/layout/hierarchy2"/>
    <dgm:cxn modelId="{C096347E-EB85-47F7-B9BA-655715AABE93}" type="presParOf" srcId="{ABC8D87A-9CFF-4CD4-BC0C-5C4546E5CD20}" destId="{D8513A56-86DD-42EB-8DEF-20DCC3F0905F}" srcOrd="0" destOrd="0" presId="urn:microsoft.com/office/officeart/2005/8/layout/hierarchy2"/>
    <dgm:cxn modelId="{C45E1C55-8214-44C1-9654-2C5655B99292}" type="presParOf" srcId="{F7740F81-4BAF-4F46-BEA9-5814697DD37C}" destId="{0165CACE-DAF2-4101-AD57-A8B83FAB867C}" srcOrd="1" destOrd="0" presId="urn:microsoft.com/office/officeart/2005/8/layout/hierarchy2"/>
    <dgm:cxn modelId="{F123DEAA-3FBB-4235-92D9-CEEE6411E791}" type="presParOf" srcId="{0165CACE-DAF2-4101-AD57-A8B83FAB867C}" destId="{B52201C7-B79D-4F87-B039-13CB62410010}" srcOrd="0" destOrd="0" presId="urn:microsoft.com/office/officeart/2005/8/layout/hierarchy2"/>
    <dgm:cxn modelId="{3C532EA4-8C37-4B62-A7C7-D8C986989492}" type="presParOf" srcId="{0165CACE-DAF2-4101-AD57-A8B83FAB867C}" destId="{6F3ABF6C-8A03-4AD1-A4C3-CCD306E6DD49}" srcOrd="1" destOrd="0" presId="urn:microsoft.com/office/officeart/2005/8/layout/hierarchy2"/>
    <dgm:cxn modelId="{9EA285DC-2556-4CE0-9CFB-DD19F978890C}" type="presParOf" srcId="{6F3ABF6C-8A03-4AD1-A4C3-CCD306E6DD49}" destId="{254B019F-D7A4-44FB-8AC2-50DA23A7B899}" srcOrd="0" destOrd="0" presId="urn:microsoft.com/office/officeart/2005/8/layout/hierarchy2"/>
    <dgm:cxn modelId="{E3877C62-4BF0-4ABC-94B9-064B224A5B60}" type="presParOf" srcId="{254B019F-D7A4-44FB-8AC2-50DA23A7B899}" destId="{C4E65D2F-5B6F-4862-8666-024878D49900}" srcOrd="0" destOrd="0" presId="urn:microsoft.com/office/officeart/2005/8/layout/hierarchy2"/>
    <dgm:cxn modelId="{A0417A35-978A-46E2-8BF1-2E410FD9EC36}" type="presParOf" srcId="{6F3ABF6C-8A03-4AD1-A4C3-CCD306E6DD49}" destId="{DAEF6E9E-F6CA-4AC4-AE5B-2C7D83FC12AE}" srcOrd="1" destOrd="0" presId="urn:microsoft.com/office/officeart/2005/8/layout/hierarchy2"/>
    <dgm:cxn modelId="{4EE783C8-D130-464C-805B-96542E2DC6DF}" type="presParOf" srcId="{DAEF6E9E-F6CA-4AC4-AE5B-2C7D83FC12AE}" destId="{F5B618F1-957E-4E10-AB51-FAE0EB54000D}" srcOrd="0" destOrd="0" presId="urn:microsoft.com/office/officeart/2005/8/layout/hierarchy2"/>
    <dgm:cxn modelId="{C0C4F0E3-784C-4D1F-A0B6-FBD9291D4D9C}" type="presParOf" srcId="{DAEF6E9E-F6CA-4AC4-AE5B-2C7D83FC12AE}" destId="{D67A2FE9-0106-47A7-BEE7-82C8DF5F62A5}" srcOrd="1" destOrd="0" presId="urn:microsoft.com/office/officeart/2005/8/layout/hierarchy2"/>
    <dgm:cxn modelId="{7825DD32-6D5E-4701-BBF4-69D034138FF9}" type="presParOf" srcId="{8A592200-A15E-442A-9471-16E496CEC500}" destId="{C20A2FA1-2384-443C-A358-611431E8360E}" srcOrd="2" destOrd="0" presId="urn:microsoft.com/office/officeart/2005/8/layout/hierarchy2"/>
    <dgm:cxn modelId="{87DF6C9A-94C6-4536-92FD-A2947B39E393}" type="presParOf" srcId="{C20A2FA1-2384-443C-A358-611431E8360E}" destId="{9C27F996-F731-4F18-8FD1-F78C42B6EE97}" srcOrd="0" destOrd="0" presId="urn:microsoft.com/office/officeart/2005/8/layout/hierarchy2"/>
    <dgm:cxn modelId="{8CF95351-3ADB-431D-87C8-6D0E70431533}" type="presParOf" srcId="{8A592200-A15E-442A-9471-16E496CEC500}" destId="{5B940E58-7387-446B-989E-E074E10ACB5C}" srcOrd="3" destOrd="0" presId="urn:microsoft.com/office/officeart/2005/8/layout/hierarchy2"/>
    <dgm:cxn modelId="{B8078B2C-307E-4617-93C2-57F157BE3B44}" type="presParOf" srcId="{5B940E58-7387-446B-989E-E074E10ACB5C}" destId="{15D20313-B0F0-4D49-BE2C-8058A090719B}" srcOrd="0" destOrd="0" presId="urn:microsoft.com/office/officeart/2005/8/layout/hierarchy2"/>
    <dgm:cxn modelId="{0D941FD5-1220-4F05-B31E-6A4C9C800037}" type="presParOf" srcId="{5B940E58-7387-446B-989E-E074E10ACB5C}" destId="{4CA099DE-720C-444A-A282-15DB0CC6DF5E}" srcOrd="1" destOrd="0" presId="urn:microsoft.com/office/officeart/2005/8/layout/hierarchy2"/>
    <dgm:cxn modelId="{C1DCCD86-C8D7-490C-A091-FB7C0A46C806}" type="presParOf" srcId="{93819CED-F95E-412B-9EFC-EE639BF9B44B}" destId="{2AD519B9-447E-4AAF-8A17-0F3EA8929F6C}" srcOrd="2" destOrd="0" presId="urn:microsoft.com/office/officeart/2005/8/layout/hierarchy2"/>
    <dgm:cxn modelId="{33E50785-CE30-4F4F-955D-947EB789EF2B}" type="presParOf" srcId="{2AD519B9-447E-4AAF-8A17-0F3EA8929F6C}" destId="{0ED75289-C256-4B8B-9D30-2DCCE20E4606}" srcOrd="0" destOrd="0" presId="urn:microsoft.com/office/officeart/2005/8/layout/hierarchy2"/>
    <dgm:cxn modelId="{3F6374F3-F28A-480C-9308-63E051A9D309}" type="presParOf" srcId="{93819CED-F95E-412B-9EFC-EE639BF9B44B}" destId="{F3525AA4-61DE-4F81-BE81-8E7E14BB006D}" srcOrd="3" destOrd="0" presId="urn:microsoft.com/office/officeart/2005/8/layout/hierarchy2"/>
    <dgm:cxn modelId="{74265CF2-E002-4CC8-975B-BDC77C3FE775}" type="presParOf" srcId="{F3525AA4-61DE-4F81-BE81-8E7E14BB006D}" destId="{B5EA7F36-ECA4-4058-92E9-BEE4B700F9CE}" srcOrd="0" destOrd="0" presId="urn:microsoft.com/office/officeart/2005/8/layout/hierarchy2"/>
    <dgm:cxn modelId="{D4CEFF1E-601C-468C-8261-D15EC58AE4B4}" type="presParOf" srcId="{F3525AA4-61DE-4F81-BE81-8E7E14BB006D}" destId="{A852C553-7207-4F67-A50A-DABFC812EEEA}" srcOrd="1" destOrd="0" presId="urn:microsoft.com/office/officeart/2005/8/layout/hierarchy2"/>
    <dgm:cxn modelId="{F57F63BD-281E-4520-A255-1AF9C4CF8A77}" type="presParOf" srcId="{A852C553-7207-4F67-A50A-DABFC812EEEA}" destId="{46A7879E-6B3D-4BE1-81D9-C8D754722155}" srcOrd="0" destOrd="0" presId="urn:microsoft.com/office/officeart/2005/8/layout/hierarchy2"/>
    <dgm:cxn modelId="{D0164C68-C77B-43D2-83A5-1582E488C68C}" type="presParOf" srcId="{46A7879E-6B3D-4BE1-81D9-C8D754722155}" destId="{3B0AF7D3-5BC9-48C7-B475-9A9454FF50DA}" srcOrd="0" destOrd="0" presId="urn:microsoft.com/office/officeart/2005/8/layout/hierarchy2"/>
    <dgm:cxn modelId="{B5351C85-36C5-4762-BFB4-2B67C27FA23F}" type="presParOf" srcId="{A852C553-7207-4F67-A50A-DABFC812EEEA}" destId="{060FCBF6-E2CB-4DB2-81F2-0D032D185CB4}" srcOrd="1" destOrd="0" presId="urn:microsoft.com/office/officeart/2005/8/layout/hierarchy2"/>
    <dgm:cxn modelId="{AFEB2B1A-91BD-426D-A250-CA1212B01BA6}" type="presParOf" srcId="{060FCBF6-E2CB-4DB2-81F2-0D032D185CB4}" destId="{225D12EA-0686-44EC-96F9-B3C16ED8A5B9}" srcOrd="0" destOrd="0" presId="urn:microsoft.com/office/officeart/2005/8/layout/hierarchy2"/>
    <dgm:cxn modelId="{715681ED-17CF-47D0-83F5-B961B6CC8B3B}" type="presParOf" srcId="{060FCBF6-E2CB-4DB2-81F2-0D032D185CB4}" destId="{318EC2B3-36F8-4EA4-B25C-4C62158082B9}" srcOrd="1" destOrd="0" presId="urn:microsoft.com/office/officeart/2005/8/layout/hierarchy2"/>
    <dgm:cxn modelId="{6CA231E4-4A2D-4D13-AF94-81278CD3EC5A}" type="presParOf" srcId="{318EC2B3-36F8-4EA4-B25C-4C62158082B9}" destId="{F2D061F4-AD37-4F52-B3BF-28E63DDEA446}" srcOrd="0" destOrd="0" presId="urn:microsoft.com/office/officeart/2005/8/layout/hierarchy2"/>
    <dgm:cxn modelId="{8F8E8407-EB07-40B2-8645-C3885895ACD1}" type="presParOf" srcId="{F2D061F4-AD37-4F52-B3BF-28E63DDEA446}" destId="{BC8B4B3C-9794-4F37-B388-207D6110A649}" srcOrd="0" destOrd="0" presId="urn:microsoft.com/office/officeart/2005/8/layout/hierarchy2"/>
    <dgm:cxn modelId="{15A299C1-D29E-4D28-85F4-A1CFC4F5A84C}" type="presParOf" srcId="{318EC2B3-36F8-4EA4-B25C-4C62158082B9}" destId="{75584EAA-9905-4F80-95B7-8C53B9056219}" srcOrd="1" destOrd="0" presId="urn:microsoft.com/office/officeart/2005/8/layout/hierarchy2"/>
    <dgm:cxn modelId="{69EFED88-9A39-4AC1-82CB-47400168392D}" type="presParOf" srcId="{75584EAA-9905-4F80-95B7-8C53B9056219}" destId="{AAB1CA0C-AD60-4555-8783-91172C983957}" srcOrd="0" destOrd="0" presId="urn:microsoft.com/office/officeart/2005/8/layout/hierarchy2"/>
    <dgm:cxn modelId="{98079429-8A2B-4F5C-B204-B9B98AEC517D}" type="presParOf" srcId="{75584EAA-9905-4F80-95B7-8C53B9056219}" destId="{72D6FFED-AC6B-489F-A058-93D337B900D8}" srcOrd="1" destOrd="0" presId="urn:microsoft.com/office/officeart/2005/8/layout/hierarchy2"/>
    <dgm:cxn modelId="{7E8A607F-4157-42D6-B550-A106DF48E5EC}" type="presParOf" srcId="{72D6FFED-AC6B-489F-A058-93D337B900D8}" destId="{F4ABF5B3-3EA6-459B-8244-44BD89256F74}" srcOrd="0" destOrd="0" presId="urn:microsoft.com/office/officeart/2005/8/layout/hierarchy2"/>
    <dgm:cxn modelId="{331F8691-747A-40F2-A76E-1651BEDBDB5F}" type="presParOf" srcId="{F4ABF5B3-3EA6-459B-8244-44BD89256F74}" destId="{DDD20A3C-2D7F-449C-B80E-73A6AC756D2F}" srcOrd="0" destOrd="0" presId="urn:microsoft.com/office/officeart/2005/8/layout/hierarchy2"/>
    <dgm:cxn modelId="{9D41EBAF-B38A-4015-8FC2-9E2A036E2277}" type="presParOf" srcId="{72D6FFED-AC6B-489F-A058-93D337B900D8}" destId="{31E43162-DB0B-46C7-B1EC-93E7DF9B8906}" srcOrd="1" destOrd="0" presId="urn:microsoft.com/office/officeart/2005/8/layout/hierarchy2"/>
    <dgm:cxn modelId="{22D2877E-5C77-4C05-8539-9870129D4CF9}" type="presParOf" srcId="{31E43162-DB0B-46C7-B1EC-93E7DF9B8906}" destId="{F50F309A-68FF-4A29-93A8-C7801D260C85}" srcOrd="0" destOrd="0" presId="urn:microsoft.com/office/officeart/2005/8/layout/hierarchy2"/>
    <dgm:cxn modelId="{6D964CBD-1D36-4E51-B90D-43D8CB40FBAD}" type="presParOf" srcId="{31E43162-DB0B-46C7-B1EC-93E7DF9B8906}" destId="{F6F5BA7F-CEC6-4D57-B79D-DED1215F0A57}" srcOrd="1" destOrd="0" presId="urn:microsoft.com/office/officeart/2005/8/layout/hierarchy2"/>
    <dgm:cxn modelId="{1700FEEA-8FA7-4D15-9F70-140F8FEA7177}" type="presParOf" srcId="{A852C553-7207-4F67-A50A-DABFC812EEEA}" destId="{EE061301-A2D7-429C-A4B1-71A64E8CE3B1}" srcOrd="2" destOrd="0" presId="urn:microsoft.com/office/officeart/2005/8/layout/hierarchy2"/>
    <dgm:cxn modelId="{EA087DE4-DE37-4272-9423-4990A1C1936F}" type="presParOf" srcId="{EE061301-A2D7-429C-A4B1-71A64E8CE3B1}" destId="{340C5E0B-E6F1-4017-BECF-7E3527A1F575}" srcOrd="0" destOrd="0" presId="urn:microsoft.com/office/officeart/2005/8/layout/hierarchy2"/>
    <dgm:cxn modelId="{F5A7D4E9-9F76-4D70-98AB-577140019EE8}" type="presParOf" srcId="{A852C553-7207-4F67-A50A-DABFC812EEEA}" destId="{42891267-9552-460E-9670-74C28F0261D5}" srcOrd="3" destOrd="0" presId="urn:microsoft.com/office/officeart/2005/8/layout/hierarchy2"/>
    <dgm:cxn modelId="{EC47C717-0DB1-494D-897B-8CF743A960BD}" type="presParOf" srcId="{42891267-9552-460E-9670-74C28F0261D5}" destId="{4185E774-9A3E-4DC2-BDE4-8965F0D54D1F}" srcOrd="0" destOrd="0" presId="urn:microsoft.com/office/officeart/2005/8/layout/hierarchy2"/>
    <dgm:cxn modelId="{D8AEF0D9-46AB-41CE-A283-235155AF03C1}" type="presParOf" srcId="{42891267-9552-460E-9670-74C28F0261D5}" destId="{9FA89EA7-6995-43EC-B495-87BDACD20AAA}" srcOrd="1" destOrd="0" presId="urn:microsoft.com/office/officeart/2005/8/layout/hierarchy2"/>
    <dgm:cxn modelId="{D28F28FC-D20C-430F-8D4C-F64855D568FA}" type="presParOf" srcId="{97F36AA7-CD85-4FCA-946C-3AAB2CEFEE01}" destId="{E1CD5FE3-62CE-437B-AB83-75673CA57498}" srcOrd="1" destOrd="0" presId="urn:microsoft.com/office/officeart/2005/8/layout/hierarchy2"/>
    <dgm:cxn modelId="{EE740EE8-F24E-4701-9A19-134E0008DF28}" type="presParOf" srcId="{E1CD5FE3-62CE-437B-AB83-75673CA57498}" destId="{B7553D0E-4144-45B0-A3AD-CD1F52DE56A5}" srcOrd="0" destOrd="0" presId="urn:microsoft.com/office/officeart/2005/8/layout/hierarchy2"/>
    <dgm:cxn modelId="{F119B803-3B0A-4D8E-982F-90A915E3C98A}" type="presParOf" srcId="{E1CD5FE3-62CE-437B-AB83-75673CA57498}" destId="{BAB0C9CD-E561-432C-945D-772844735DDD}" srcOrd="1" destOrd="0" presId="urn:microsoft.com/office/officeart/2005/8/layout/hierarchy2"/>
    <dgm:cxn modelId="{5C80C351-1212-4954-A536-2DEF46486664}" type="presParOf" srcId="{BAB0C9CD-E561-432C-945D-772844735DDD}" destId="{81918DBB-AF48-48C7-BD9A-062D7560BB78}" srcOrd="0" destOrd="0" presId="urn:microsoft.com/office/officeart/2005/8/layout/hierarchy2"/>
    <dgm:cxn modelId="{C269729B-F2A9-4393-9C85-626DC0E258E4}" type="presParOf" srcId="{81918DBB-AF48-48C7-BD9A-062D7560BB78}" destId="{965F54D0-5A2E-4EEE-AEDD-C817A84ED85B}" srcOrd="0" destOrd="0" presId="urn:microsoft.com/office/officeart/2005/8/layout/hierarchy2"/>
    <dgm:cxn modelId="{06CC5D99-DDFC-4391-95EA-49260B0D0B77}" type="presParOf" srcId="{BAB0C9CD-E561-432C-945D-772844735DDD}" destId="{9C1404B8-6F6F-4275-BF86-B46658E03D85}" srcOrd="1" destOrd="0" presId="urn:microsoft.com/office/officeart/2005/8/layout/hierarchy2"/>
    <dgm:cxn modelId="{553CD70C-4038-4859-8F3C-E33593E4DB37}" type="presParOf" srcId="{9C1404B8-6F6F-4275-BF86-B46658E03D85}" destId="{CD27650A-F1DF-433F-B720-A1BF582241E7}" srcOrd="0" destOrd="0" presId="urn:microsoft.com/office/officeart/2005/8/layout/hierarchy2"/>
    <dgm:cxn modelId="{AE72A229-5AE5-41F5-9E51-6D5CD9BA2B83}" type="presParOf" srcId="{9C1404B8-6F6F-4275-BF86-B46658E03D85}" destId="{575DB784-74EC-47AF-BF5A-68D63A64033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3DB024-90D1-4755-AF70-D29C18F6D53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795521A1-953A-48BA-A071-FEBD25EB815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اشکال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F082C497-8865-4F57-A989-D116CEB19F25}" type="parTrans" cxnId="{534FF344-9DC5-4C64-9914-ACDD1ED0B086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F52A23F-2079-4EC3-8AD7-DC3400717B65}" type="sibTrans" cxnId="{534FF344-9DC5-4C64-9914-ACDD1ED0B086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2B4B77F6-628E-4B93-90C1-AF806BF1ECF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آیا عقل بر واجب الوجود فرمان می دهد؟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75DDB8F7-64C5-4076-B9BF-956A45E99EE4}" type="parTrans" cxnId="{B54068D9-A634-49DF-B170-3DB5D4BB03E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FC7E5287-9C31-44A6-8BE4-50388957E969}" type="sibTrans" cxnId="{B54068D9-A634-49DF-B170-3DB5D4BB03EB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16A823B-8D4F-43BB-9714-8561E811E51A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در این صورت باید بگوئیم یجب علی الله ان یحکم بکذا و کذا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DD7000D4-D37C-4A8D-B694-8755A18F7033}" type="parTrans" cxnId="{1323DDBC-9303-4531-8F86-A849A908570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D38ECA2-D8D6-4A04-B1C0-3F6A30E01689}" type="sibTrans" cxnId="{1323DDBC-9303-4531-8F86-A849A908570E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A8F53B9-DC85-4320-99D7-861145770F2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این با مستقل مطلق بودن او سازگار نیست 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9917869-6EB3-416B-A52F-6F4DE817EAA7}" type="parTrans" cxnId="{86D2FA4B-7CA0-484A-9166-29455C0F19C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EEAB77E1-B031-4139-9D18-8A7BBA2B1176}" type="sibTrans" cxnId="{86D2FA4B-7CA0-484A-9166-29455C0F19C5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2802FF7-2552-40E8-823D-5B1867069AB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گوئی موجود دیگری بر خداوند متعال تسلط پیدا کرده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4073F4F-624D-4705-9D56-8CD539B6C41F}" type="parTrans" cxnId="{DF7C4BAB-F4B1-45CD-8506-056CC8A1F07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8D3D409-70CE-4B6E-B700-6E403CFC853F}" type="sibTrans" cxnId="{DF7C4BAB-F4B1-45CD-8506-056CC8A1F073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35F46042-4E5F-49D7-AFF1-3F98A1A51FC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پاسخ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F38A210C-C1A9-4513-A7C5-20055B5CF946}" type="parTrans" cxnId="{6D78C03B-9E22-4A48-888F-D4E6EEEAA088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2C24BEC-1D61-4D5C-91F5-B9C3CE8C8BAA}" type="sibTrans" cxnId="{6D78C03B-9E22-4A48-888F-D4E6EEEAA088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6FE28BC8-353C-4143-8190-CE3FB04FA07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عقل بر واجب الوجود فرمان نمی دهد بلکه تناسب یا عدم تناسب یک فعل را با صفات کمالیه الهی کشف می کند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65AA978-5B90-4534-BD39-4B613F3A7BE1}" type="parTrans" cxnId="{EE7D3083-D5A2-49CA-8D4F-CE057FAB86B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6EAE0A2A-ABE2-4E52-A207-ECE168F195CE}" type="sibTrans" cxnId="{EE7D3083-D5A2-49CA-8D4F-CE057FAB86BB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8DFCA9F-3089-41C3-9ECF-09EC9934D04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مثلا کشف می کند که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A332FD27-24A8-4A39-BAF1-47931BACAB21}" type="parTrans" cxnId="{6FB0D129-89BE-4001-B7E2-D9E0BFEDF4A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6734935-A132-4A0F-B424-175A8B17711A}" type="sibTrans" cxnId="{6FB0D129-89BE-4001-B7E2-D9E0BFEDF4AD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4A2437AA-F534-4809-B7F8-2B97264614D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لازمه صفات کمالیه الهی امر به حسن است و نهی از قبیح است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B6DE4EA-0A14-4F82-A71A-CFCAEE48351A}" type="parTrans" cxnId="{2504B45B-3AFA-4A17-8BE6-DE5EF748DCF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F1C68BA-937E-47E3-8290-4136B96646F8}" type="sibTrans" cxnId="{2504B45B-3AFA-4A17-8BE6-DE5EF748DCF2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1343A52-C620-4B82-B364-0261669A42F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="1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غیر از این محال است که از کامل مطلق صادر شود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AA515D87-5AD8-4691-B6E5-00329F4D946B}" type="parTrans" cxnId="{CB7910A9-D620-43D1-BD3E-1C2C57C8E19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ABE27DC-6A0B-4834-B3EA-6442593A8A38}" type="sibTrans" cxnId="{CB7910A9-D620-43D1-BD3E-1C2C57C8E199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A380BD4-8C57-4E06-A609-BB4E433C207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</dgm:spPr>
      <dgm:t>
        <a:bodyPr/>
        <a:lstStyle/>
        <a:p>
          <a:pPr rtl="1"/>
          <a:r>
            <a:rPr lang="fa-IR" sz="1600" b="1" dirty="0" smtClean="0">
              <a:solidFill>
                <a:schemeClr val="tx1"/>
              </a:solidFill>
              <a:cs typeface="B Koodak" pitchFamily="2" charset="-78"/>
            </a:rPr>
            <a:t>بنابراین سخن از یجب علی الله نیست بلکه سخن از یجب عن الله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7F8A36D-77A5-4888-A4C3-ECA6B9789319}" type="parTrans" cxnId="{B1400E2F-210C-419A-989F-EB4B81F25E7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E72B46D6-954D-4CDD-994C-97C27BAD0C96}" type="sibTrans" cxnId="{B1400E2F-210C-419A-989F-EB4B81F25E70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2357269D-D2F9-4289-8E9F-D0BCEE3BC91A}" type="pres">
      <dgm:prSet presAssocID="{3F3DB024-90D1-4755-AF70-D29C18F6D53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BFB4E71-05F9-4B22-84B4-E7D1A069E8F2}" type="pres">
      <dgm:prSet presAssocID="{795521A1-953A-48BA-A071-FEBD25EB8159}" presName="root1" presStyleCnt="0"/>
      <dgm:spPr/>
    </dgm:pt>
    <dgm:pt modelId="{4327F3BB-4831-4D74-88C9-060328C2C509}" type="pres">
      <dgm:prSet presAssocID="{795521A1-953A-48BA-A071-FEBD25EB8159}" presName="LevelOneTextNode" presStyleLbl="node0" presStyleIdx="0" presStyleCnt="2" custScaleX="62606" custScaleY="5171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9CEEC7B-3843-4CE7-BEBD-19819D766D7A}" type="pres">
      <dgm:prSet presAssocID="{795521A1-953A-48BA-A071-FEBD25EB8159}" presName="level2hierChild" presStyleCnt="0"/>
      <dgm:spPr/>
    </dgm:pt>
    <dgm:pt modelId="{819B7E15-8D6E-4540-891A-D824242136CE}" type="pres">
      <dgm:prSet presAssocID="{75DDB8F7-64C5-4076-B9BF-956A45E99EE4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FFA3ED44-33B4-48A8-8E18-0558F41F0D33}" type="pres">
      <dgm:prSet presAssocID="{75DDB8F7-64C5-4076-B9BF-956A45E99EE4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EE31C15D-7621-4CD6-B77E-E37CA3702BB4}" type="pres">
      <dgm:prSet presAssocID="{2B4B77F6-628E-4B93-90C1-AF806BF1ECF9}" presName="root2" presStyleCnt="0"/>
      <dgm:spPr/>
    </dgm:pt>
    <dgm:pt modelId="{955E8044-3D52-42D2-BFE5-A3E35C309A0D}" type="pres">
      <dgm:prSet presAssocID="{2B4B77F6-628E-4B93-90C1-AF806BF1ECF9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4841547-D7C8-4176-808B-9226B9A91EA7}" type="pres">
      <dgm:prSet presAssocID="{2B4B77F6-628E-4B93-90C1-AF806BF1ECF9}" presName="level3hierChild" presStyleCnt="0"/>
      <dgm:spPr/>
    </dgm:pt>
    <dgm:pt modelId="{22FCF081-9A2C-4B18-8D17-0931B411E8A3}" type="pres">
      <dgm:prSet presAssocID="{DD7000D4-D37C-4A8D-B694-8755A18F7033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1F7F9E58-2095-45FC-B730-368BCB3E6FA9}" type="pres">
      <dgm:prSet presAssocID="{DD7000D4-D37C-4A8D-B694-8755A18F7033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55E77789-F553-4FE6-93E2-A95D6C4FBDB4}" type="pres">
      <dgm:prSet presAssocID="{C16A823B-8D4F-43BB-9714-8561E811E51A}" presName="root2" presStyleCnt="0"/>
      <dgm:spPr/>
    </dgm:pt>
    <dgm:pt modelId="{072E2CAE-D059-4C30-A513-C9E1133B84AE}" type="pres">
      <dgm:prSet presAssocID="{C16A823B-8D4F-43BB-9714-8561E811E51A}" presName="LevelTwoTextNode" presStyleLbl="node3" presStyleIdx="0" presStyleCnt="4" custScaleX="16599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150BB98-D786-4BEC-A28D-0C411DE0A702}" type="pres">
      <dgm:prSet presAssocID="{C16A823B-8D4F-43BB-9714-8561E811E51A}" presName="level3hierChild" presStyleCnt="0"/>
      <dgm:spPr/>
    </dgm:pt>
    <dgm:pt modelId="{DC033D32-F0F6-4F78-BB52-74A8CB31FF4E}" type="pres">
      <dgm:prSet presAssocID="{59917869-6EB3-416B-A52F-6F4DE817EAA7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B082098F-F140-4978-BCCA-1CFF443A7DA5}" type="pres">
      <dgm:prSet presAssocID="{59917869-6EB3-416B-A52F-6F4DE817EAA7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DD5491D6-1284-4206-9F8A-BE89984D958D}" type="pres">
      <dgm:prSet presAssocID="{8A8F53B9-DC85-4320-99D7-861145770F2B}" presName="root2" presStyleCnt="0"/>
      <dgm:spPr/>
    </dgm:pt>
    <dgm:pt modelId="{5CC1F436-EE29-4C10-AC1A-6496F0A86CC0}" type="pres">
      <dgm:prSet presAssocID="{8A8F53B9-DC85-4320-99D7-861145770F2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C177FD6-B119-4CB0-8598-D0503EB453C1}" type="pres">
      <dgm:prSet presAssocID="{8A8F53B9-DC85-4320-99D7-861145770F2B}" presName="level3hierChild" presStyleCnt="0"/>
      <dgm:spPr/>
    </dgm:pt>
    <dgm:pt modelId="{8D4F597A-87E2-4125-9940-169C9B482434}" type="pres">
      <dgm:prSet presAssocID="{44073F4F-624D-4705-9D56-8CD539B6C41F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1C0731D2-C9EC-4254-944F-87E07B11BB80}" type="pres">
      <dgm:prSet presAssocID="{44073F4F-624D-4705-9D56-8CD539B6C41F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EA8BFFF5-19BA-4080-A374-B69962CF5BAB}" type="pres">
      <dgm:prSet presAssocID="{02802FF7-2552-40E8-823D-5B1867069AB2}" presName="root2" presStyleCnt="0"/>
      <dgm:spPr/>
    </dgm:pt>
    <dgm:pt modelId="{2845F327-5692-4CB5-A9FC-E80A600C0476}" type="pres">
      <dgm:prSet presAssocID="{02802FF7-2552-40E8-823D-5B1867069AB2}" presName="LevelTwoTextNode" presStyleLbl="node3" presStyleIdx="1" presStyleCnt="4" custScaleX="1335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FC31A05-98E3-4F6F-B2A9-714DFA0D6D20}" type="pres">
      <dgm:prSet presAssocID="{02802FF7-2552-40E8-823D-5B1867069AB2}" presName="level3hierChild" presStyleCnt="0"/>
      <dgm:spPr/>
    </dgm:pt>
    <dgm:pt modelId="{9DBB590A-E663-454A-ADB2-CF1BDA7AD673}" type="pres">
      <dgm:prSet presAssocID="{35F46042-4E5F-49D7-AFF1-3F98A1A51FCB}" presName="root1" presStyleCnt="0"/>
      <dgm:spPr/>
    </dgm:pt>
    <dgm:pt modelId="{A7C0A523-8051-4B4E-9331-1149EC4310FC}" type="pres">
      <dgm:prSet presAssocID="{35F46042-4E5F-49D7-AFF1-3F98A1A51FCB}" presName="LevelOneTextNode" presStyleLbl="node0" presStyleIdx="1" presStyleCnt="2" custScaleX="62606" custScaleY="5171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9A42687-C121-479C-A514-A3B33194FBED}" type="pres">
      <dgm:prSet presAssocID="{35F46042-4E5F-49D7-AFF1-3F98A1A51FCB}" presName="level2hierChild" presStyleCnt="0"/>
      <dgm:spPr/>
    </dgm:pt>
    <dgm:pt modelId="{A9668FB6-49FC-4588-BCE0-2D14E8FDFB4E}" type="pres">
      <dgm:prSet presAssocID="{965AA978-5B90-4534-BD39-4B613F3A7BE1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ED26C5B0-7E72-4756-8D70-2299625BD86D}" type="pres">
      <dgm:prSet presAssocID="{965AA978-5B90-4534-BD39-4B613F3A7BE1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7C9412CA-ABFA-4AE9-BF58-BEB803F97920}" type="pres">
      <dgm:prSet presAssocID="{6FE28BC8-353C-4143-8190-CE3FB04FA07C}" presName="root2" presStyleCnt="0"/>
      <dgm:spPr/>
    </dgm:pt>
    <dgm:pt modelId="{F69EF7DB-5C79-4198-83F7-9F1DAEECB060}" type="pres">
      <dgm:prSet presAssocID="{6FE28BC8-353C-4143-8190-CE3FB04FA07C}" presName="LevelTwoTextNode" presStyleLbl="node2" presStyleIdx="2" presStyleCnt="3" custScaleX="110222" custScaleY="19218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8ADA75A-A278-4BF4-927B-419F809B7F71}" type="pres">
      <dgm:prSet presAssocID="{6FE28BC8-353C-4143-8190-CE3FB04FA07C}" presName="level3hierChild" presStyleCnt="0"/>
      <dgm:spPr/>
    </dgm:pt>
    <dgm:pt modelId="{D8CDA9C6-E037-4F39-93D5-0AA5748BB758}" type="pres">
      <dgm:prSet presAssocID="{A332FD27-24A8-4A39-BAF1-47931BACAB21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7F8A8119-D3C8-487A-81F2-72971EC5B925}" type="pres">
      <dgm:prSet presAssocID="{A332FD27-24A8-4A39-BAF1-47931BACAB21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8D536706-697C-4002-9DB1-F04F3D06B9F4}" type="pres">
      <dgm:prSet presAssocID="{C8DFCA9F-3089-41C3-9ECF-09EC9934D040}" presName="root2" presStyleCnt="0"/>
      <dgm:spPr/>
    </dgm:pt>
    <dgm:pt modelId="{CC107ACB-A5B3-4067-A910-C7843E3BCB04}" type="pres">
      <dgm:prSet presAssocID="{C8DFCA9F-3089-41C3-9ECF-09EC9934D040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59D4E00-4099-450D-9A13-0C6F2CA8C395}" type="pres">
      <dgm:prSet presAssocID="{C8DFCA9F-3089-41C3-9ECF-09EC9934D040}" presName="level3hierChild" presStyleCnt="0"/>
      <dgm:spPr/>
    </dgm:pt>
    <dgm:pt modelId="{BBD17F82-A7DB-4E22-B3C1-42FC6892E1B3}" type="pres">
      <dgm:prSet presAssocID="{8B6DE4EA-0A14-4F82-A71A-CFCAEE48351A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D1DF08E7-6121-43DE-BFC6-22C00E6D00C1}" type="pres">
      <dgm:prSet presAssocID="{8B6DE4EA-0A14-4F82-A71A-CFCAEE48351A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3945FCBA-7A21-419F-A6CC-0C4A41DC2A33}" type="pres">
      <dgm:prSet presAssocID="{4A2437AA-F534-4809-B7F8-2B97264614DB}" presName="root2" presStyleCnt="0"/>
      <dgm:spPr/>
    </dgm:pt>
    <dgm:pt modelId="{C192C3EA-67A0-4DCA-832C-BB3953D881CC}" type="pres">
      <dgm:prSet presAssocID="{4A2437AA-F534-4809-B7F8-2B97264614DB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5622540-74D3-4BCF-843B-4BA0C6FC5433}" type="pres">
      <dgm:prSet presAssocID="{4A2437AA-F534-4809-B7F8-2B97264614DB}" presName="level3hierChild" presStyleCnt="0"/>
      <dgm:spPr/>
    </dgm:pt>
    <dgm:pt modelId="{D72B8D8D-2FC5-4727-9CD0-9F1B7C64D2F0}" type="pres">
      <dgm:prSet presAssocID="{AA515D87-5AD8-4691-B6E5-00329F4D946B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178F0BA6-AF91-47F9-BD2C-E2014DD4588F}" type="pres">
      <dgm:prSet presAssocID="{AA515D87-5AD8-4691-B6E5-00329F4D946B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C277B6E5-58B9-4570-BC9B-2B5281489320}" type="pres">
      <dgm:prSet presAssocID="{B1343A52-C620-4B82-B364-0261669A42FD}" presName="root2" presStyleCnt="0"/>
      <dgm:spPr/>
    </dgm:pt>
    <dgm:pt modelId="{A8459DA8-9A36-40BA-AB3D-29523722909E}" type="pres">
      <dgm:prSet presAssocID="{B1343A52-C620-4B82-B364-0261669A42FD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555306F-0BB9-4DE5-B25B-1B4ABD798292}" type="pres">
      <dgm:prSet presAssocID="{B1343A52-C620-4B82-B364-0261669A42FD}" presName="level3hierChild" presStyleCnt="0"/>
      <dgm:spPr/>
    </dgm:pt>
    <dgm:pt modelId="{3D0CC41A-0B1E-467B-A0A7-72D91576E5AB}" type="pres">
      <dgm:prSet presAssocID="{F7F8A36D-77A5-4888-A4C3-ECA6B9789319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6D66F80C-7AD8-4FE4-8E5C-A960235F2446}" type="pres">
      <dgm:prSet presAssocID="{F7F8A36D-77A5-4888-A4C3-ECA6B9789319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FC262079-7C96-41B2-9A23-89A759EBFC5C}" type="pres">
      <dgm:prSet presAssocID="{9A380BD4-8C57-4E06-A609-BB4E433C207E}" presName="root2" presStyleCnt="0"/>
      <dgm:spPr/>
    </dgm:pt>
    <dgm:pt modelId="{801D406C-E932-415D-AEE9-50CEAE72D7A7}" type="pres">
      <dgm:prSet presAssocID="{9A380BD4-8C57-4E06-A609-BB4E433C207E}" presName="LevelTwoTextNode" presStyleLbl="node3" presStyleIdx="3" presStyleCnt="4" custScaleX="16131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509A6C8-D337-4B48-97F2-DF4FBCFE84CA}" type="pres">
      <dgm:prSet presAssocID="{9A380BD4-8C57-4E06-A609-BB4E433C207E}" presName="level3hierChild" presStyleCnt="0"/>
      <dgm:spPr/>
    </dgm:pt>
  </dgm:ptLst>
  <dgm:cxnLst>
    <dgm:cxn modelId="{DF7C4BAB-F4B1-45CD-8506-056CC8A1F073}" srcId="{8A8F53B9-DC85-4320-99D7-861145770F2B}" destId="{02802FF7-2552-40E8-823D-5B1867069AB2}" srcOrd="0" destOrd="0" parTransId="{44073F4F-624D-4705-9D56-8CD539B6C41F}" sibTransId="{88D3D409-70CE-4B6E-B700-6E403CFC853F}"/>
    <dgm:cxn modelId="{D001E0E0-DDDE-4C52-B63C-F518D7CC428E}" type="presOf" srcId="{8B6DE4EA-0A14-4F82-A71A-CFCAEE48351A}" destId="{D1DF08E7-6121-43DE-BFC6-22C00E6D00C1}" srcOrd="1" destOrd="0" presId="urn:microsoft.com/office/officeart/2005/8/layout/hierarchy2"/>
    <dgm:cxn modelId="{6D78C03B-9E22-4A48-888F-D4E6EEEAA088}" srcId="{3F3DB024-90D1-4755-AF70-D29C18F6D53A}" destId="{35F46042-4E5F-49D7-AFF1-3F98A1A51FCB}" srcOrd="1" destOrd="0" parTransId="{F38A210C-C1A9-4513-A7C5-20055B5CF946}" sibTransId="{02C24BEC-1D61-4D5C-91F5-B9C3CE8C8BAA}"/>
    <dgm:cxn modelId="{079A2988-E39C-46C6-90DE-6895ECB3D3F5}" type="presOf" srcId="{44073F4F-624D-4705-9D56-8CD539B6C41F}" destId="{8D4F597A-87E2-4125-9940-169C9B482434}" srcOrd="0" destOrd="0" presId="urn:microsoft.com/office/officeart/2005/8/layout/hierarchy2"/>
    <dgm:cxn modelId="{1F05300A-F1DE-4396-92F8-45997B8F2AEE}" type="presOf" srcId="{44073F4F-624D-4705-9D56-8CD539B6C41F}" destId="{1C0731D2-C9EC-4254-944F-87E07B11BB80}" srcOrd="1" destOrd="0" presId="urn:microsoft.com/office/officeart/2005/8/layout/hierarchy2"/>
    <dgm:cxn modelId="{F39F491D-E564-4438-BD0E-9076BA2D67E4}" type="presOf" srcId="{DD7000D4-D37C-4A8D-B694-8755A18F7033}" destId="{22FCF081-9A2C-4B18-8D17-0931B411E8A3}" srcOrd="0" destOrd="0" presId="urn:microsoft.com/office/officeart/2005/8/layout/hierarchy2"/>
    <dgm:cxn modelId="{CB7910A9-D620-43D1-BD3E-1C2C57C8E199}" srcId="{C8DFCA9F-3089-41C3-9ECF-09EC9934D040}" destId="{B1343A52-C620-4B82-B364-0261669A42FD}" srcOrd="1" destOrd="0" parTransId="{AA515D87-5AD8-4691-B6E5-00329F4D946B}" sibTransId="{CABE27DC-6A0B-4834-B3EA-6442593A8A38}"/>
    <dgm:cxn modelId="{DFDC6272-E3BA-44D9-9718-39CCB9524632}" type="presOf" srcId="{B1343A52-C620-4B82-B364-0261669A42FD}" destId="{A8459DA8-9A36-40BA-AB3D-29523722909E}" srcOrd="0" destOrd="0" presId="urn:microsoft.com/office/officeart/2005/8/layout/hierarchy2"/>
    <dgm:cxn modelId="{38BA5A2D-F283-4854-A128-2BB777F0B445}" type="presOf" srcId="{A332FD27-24A8-4A39-BAF1-47931BACAB21}" destId="{7F8A8119-D3C8-487A-81F2-72971EC5B925}" srcOrd="1" destOrd="0" presId="urn:microsoft.com/office/officeart/2005/8/layout/hierarchy2"/>
    <dgm:cxn modelId="{E853F446-3EB3-413E-95E3-DA29738227CE}" type="presOf" srcId="{AA515D87-5AD8-4691-B6E5-00329F4D946B}" destId="{178F0BA6-AF91-47F9-BD2C-E2014DD4588F}" srcOrd="1" destOrd="0" presId="urn:microsoft.com/office/officeart/2005/8/layout/hierarchy2"/>
    <dgm:cxn modelId="{7E58032D-F62B-4F89-A9CC-EB4CA1A44F5C}" type="presOf" srcId="{8B6DE4EA-0A14-4F82-A71A-CFCAEE48351A}" destId="{BBD17F82-A7DB-4E22-B3C1-42FC6892E1B3}" srcOrd="0" destOrd="0" presId="urn:microsoft.com/office/officeart/2005/8/layout/hierarchy2"/>
    <dgm:cxn modelId="{749E004A-6123-43A7-AD81-DED5597CA436}" type="presOf" srcId="{35F46042-4E5F-49D7-AFF1-3F98A1A51FCB}" destId="{A7C0A523-8051-4B4E-9331-1149EC4310FC}" srcOrd="0" destOrd="0" presId="urn:microsoft.com/office/officeart/2005/8/layout/hierarchy2"/>
    <dgm:cxn modelId="{7C426750-E613-469A-AB0E-510121B4638D}" type="presOf" srcId="{795521A1-953A-48BA-A071-FEBD25EB8159}" destId="{4327F3BB-4831-4D74-88C9-060328C2C509}" srcOrd="0" destOrd="0" presId="urn:microsoft.com/office/officeart/2005/8/layout/hierarchy2"/>
    <dgm:cxn modelId="{532A3EFD-4DDD-4751-B431-1B99AFA9771E}" type="presOf" srcId="{C16A823B-8D4F-43BB-9714-8561E811E51A}" destId="{072E2CAE-D059-4C30-A513-C9E1133B84AE}" srcOrd="0" destOrd="0" presId="urn:microsoft.com/office/officeart/2005/8/layout/hierarchy2"/>
    <dgm:cxn modelId="{C6804751-5A85-44DF-BE69-734BC3479B8B}" type="presOf" srcId="{6FE28BC8-353C-4143-8190-CE3FB04FA07C}" destId="{F69EF7DB-5C79-4198-83F7-9F1DAEECB060}" srcOrd="0" destOrd="0" presId="urn:microsoft.com/office/officeart/2005/8/layout/hierarchy2"/>
    <dgm:cxn modelId="{DDA8A8C0-B453-4601-A2A9-96ACEFAA784A}" type="presOf" srcId="{F7F8A36D-77A5-4888-A4C3-ECA6B9789319}" destId="{3D0CC41A-0B1E-467B-A0A7-72D91576E5AB}" srcOrd="0" destOrd="0" presId="urn:microsoft.com/office/officeart/2005/8/layout/hierarchy2"/>
    <dgm:cxn modelId="{8A99B578-70DF-4D2B-9A12-522053CEF358}" type="presOf" srcId="{59917869-6EB3-416B-A52F-6F4DE817EAA7}" destId="{B082098F-F140-4978-BCCA-1CFF443A7DA5}" srcOrd="1" destOrd="0" presId="urn:microsoft.com/office/officeart/2005/8/layout/hierarchy2"/>
    <dgm:cxn modelId="{1323DDBC-9303-4531-8F86-A849A908570E}" srcId="{2B4B77F6-628E-4B93-90C1-AF806BF1ECF9}" destId="{C16A823B-8D4F-43BB-9714-8561E811E51A}" srcOrd="0" destOrd="0" parTransId="{DD7000D4-D37C-4A8D-B694-8755A18F7033}" sibTransId="{5D38ECA2-D8D6-4A04-B1C0-3F6A30E01689}"/>
    <dgm:cxn modelId="{28213284-DB70-4FDF-876F-3FC8E1517FE0}" type="presOf" srcId="{02802FF7-2552-40E8-823D-5B1867069AB2}" destId="{2845F327-5692-4CB5-A9FC-E80A600C0476}" srcOrd="0" destOrd="0" presId="urn:microsoft.com/office/officeart/2005/8/layout/hierarchy2"/>
    <dgm:cxn modelId="{B0FBDE5C-45A7-4930-9264-76BA17ED98FF}" type="presOf" srcId="{59917869-6EB3-416B-A52F-6F4DE817EAA7}" destId="{DC033D32-F0F6-4F78-BB52-74A8CB31FF4E}" srcOrd="0" destOrd="0" presId="urn:microsoft.com/office/officeart/2005/8/layout/hierarchy2"/>
    <dgm:cxn modelId="{B54068D9-A634-49DF-B170-3DB5D4BB03EB}" srcId="{795521A1-953A-48BA-A071-FEBD25EB8159}" destId="{2B4B77F6-628E-4B93-90C1-AF806BF1ECF9}" srcOrd="0" destOrd="0" parTransId="{75DDB8F7-64C5-4076-B9BF-956A45E99EE4}" sibTransId="{FC7E5287-9C31-44A6-8BE4-50388957E969}"/>
    <dgm:cxn modelId="{85D694AC-B02D-46D8-9F8A-7D59AFFDB495}" type="presOf" srcId="{3F3DB024-90D1-4755-AF70-D29C18F6D53A}" destId="{2357269D-D2F9-4289-8E9F-D0BCEE3BC91A}" srcOrd="0" destOrd="0" presId="urn:microsoft.com/office/officeart/2005/8/layout/hierarchy2"/>
    <dgm:cxn modelId="{B4231B53-1E67-47F6-AC94-393C2FA97A00}" type="presOf" srcId="{A332FD27-24A8-4A39-BAF1-47931BACAB21}" destId="{D8CDA9C6-E037-4F39-93D5-0AA5748BB758}" srcOrd="0" destOrd="0" presId="urn:microsoft.com/office/officeart/2005/8/layout/hierarchy2"/>
    <dgm:cxn modelId="{534FF344-9DC5-4C64-9914-ACDD1ED0B086}" srcId="{3F3DB024-90D1-4755-AF70-D29C18F6D53A}" destId="{795521A1-953A-48BA-A071-FEBD25EB8159}" srcOrd="0" destOrd="0" parTransId="{F082C497-8865-4F57-A989-D116CEB19F25}" sibTransId="{CF52A23F-2079-4EC3-8AD7-DC3400717B65}"/>
    <dgm:cxn modelId="{19BFB0FE-D36F-4426-B6AA-0D7C20AD1BD6}" type="presOf" srcId="{F7F8A36D-77A5-4888-A4C3-ECA6B9789319}" destId="{6D66F80C-7AD8-4FE4-8E5C-A960235F2446}" srcOrd="1" destOrd="0" presId="urn:microsoft.com/office/officeart/2005/8/layout/hierarchy2"/>
    <dgm:cxn modelId="{8233BAF8-3875-4951-878E-9C86A0784936}" type="presOf" srcId="{C8DFCA9F-3089-41C3-9ECF-09EC9934D040}" destId="{CC107ACB-A5B3-4067-A910-C7843E3BCB04}" srcOrd="0" destOrd="0" presId="urn:microsoft.com/office/officeart/2005/8/layout/hierarchy2"/>
    <dgm:cxn modelId="{17886025-1961-4982-B0AF-96CBBFC8C05C}" type="presOf" srcId="{AA515D87-5AD8-4691-B6E5-00329F4D946B}" destId="{D72B8D8D-2FC5-4727-9CD0-9F1B7C64D2F0}" srcOrd="0" destOrd="0" presId="urn:microsoft.com/office/officeart/2005/8/layout/hierarchy2"/>
    <dgm:cxn modelId="{270E3564-C006-4D71-917F-35CBC8A5FD86}" type="presOf" srcId="{965AA978-5B90-4534-BD39-4B613F3A7BE1}" destId="{ED26C5B0-7E72-4756-8D70-2299625BD86D}" srcOrd="1" destOrd="0" presId="urn:microsoft.com/office/officeart/2005/8/layout/hierarchy2"/>
    <dgm:cxn modelId="{6FB0D129-89BE-4001-B7E2-D9E0BFEDF4AD}" srcId="{6FE28BC8-353C-4143-8190-CE3FB04FA07C}" destId="{C8DFCA9F-3089-41C3-9ECF-09EC9934D040}" srcOrd="0" destOrd="0" parTransId="{A332FD27-24A8-4A39-BAF1-47931BACAB21}" sibTransId="{C6734935-A132-4A0F-B424-175A8B17711A}"/>
    <dgm:cxn modelId="{3592DEB8-30F6-4272-9E4E-22DE33CD8EFD}" type="presOf" srcId="{75DDB8F7-64C5-4076-B9BF-956A45E99EE4}" destId="{819B7E15-8D6E-4540-891A-D824242136CE}" srcOrd="0" destOrd="0" presId="urn:microsoft.com/office/officeart/2005/8/layout/hierarchy2"/>
    <dgm:cxn modelId="{BCF5EF9A-FA9B-4781-A921-7769E807E867}" type="presOf" srcId="{4A2437AA-F534-4809-B7F8-2B97264614DB}" destId="{C192C3EA-67A0-4DCA-832C-BB3953D881CC}" srcOrd="0" destOrd="0" presId="urn:microsoft.com/office/officeart/2005/8/layout/hierarchy2"/>
    <dgm:cxn modelId="{579608C6-79DF-4DCA-BDCD-9AF130F1D70A}" type="presOf" srcId="{965AA978-5B90-4534-BD39-4B613F3A7BE1}" destId="{A9668FB6-49FC-4588-BCE0-2D14E8FDFB4E}" srcOrd="0" destOrd="0" presId="urn:microsoft.com/office/officeart/2005/8/layout/hierarchy2"/>
    <dgm:cxn modelId="{2504B45B-3AFA-4A17-8BE6-DE5EF748DCF2}" srcId="{C8DFCA9F-3089-41C3-9ECF-09EC9934D040}" destId="{4A2437AA-F534-4809-B7F8-2B97264614DB}" srcOrd="0" destOrd="0" parTransId="{8B6DE4EA-0A14-4F82-A71A-CFCAEE48351A}" sibTransId="{8F1C68BA-937E-47E3-8290-4136B96646F8}"/>
    <dgm:cxn modelId="{EE7D3083-D5A2-49CA-8D4F-CE057FAB86BB}" srcId="{35F46042-4E5F-49D7-AFF1-3F98A1A51FCB}" destId="{6FE28BC8-353C-4143-8190-CE3FB04FA07C}" srcOrd="0" destOrd="0" parTransId="{965AA978-5B90-4534-BD39-4B613F3A7BE1}" sibTransId="{6EAE0A2A-ABE2-4E52-A207-ECE168F195CE}"/>
    <dgm:cxn modelId="{FA64E456-7CE7-4F2A-BAD9-D77182EC8F55}" type="presOf" srcId="{DD7000D4-D37C-4A8D-B694-8755A18F7033}" destId="{1F7F9E58-2095-45FC-B730-368BCB3E6FA9}" srcOrd="1" destOrd="0" presId="urn:microsoft.com/office/officeart/2005/8/layout/hierarchy2"/>
    <dgm:cxn modelId="{A255958C-BFF9-44F0-B030-1B3E0288C68D}" type="presOf" srcId="{8A8F53B9-DC85-4320-99D7-861145770F2B}" destId="{5CC1F436-EE29-4C10-AC1A-6496F0A86CC0}" srcOrd="0" destOrd="0" presId="urn:microsoft.com/office/officeart/2005/8/layout/hierarchy2"/>
    <dgm:cxn modelId="{B1400E2F-210C-419A-989F-EB4B81F25E70}" srcId="{6FE28BC8-353C-4143-8190-CE3FB04FA07C}" destId="{9A380BD4-8C57-4E06-A609-BB4E433C207E}" srcOrd="1" destOrd="0" parTransId="{F7F8A36D-77A5-4888-A4C3-ECA6B9789319}" sibTransId="{E72B46D6-954D-4CDD-994C-97C27BAD0C96}"/>
    <dgm:cxn modelId="{5EA0A9E1-4C9C-44DA-9BB2-A0AA66F5AFBD}" type="presOf" srcId="{2B4B77F6-628E-4B93-90C1-AF806BF1ECF9}" destId="{955E8044-3D52-42D2-BFE5-A3E35C309A0D}" srcOrd="0" destOrd="0" presId="urn:microsoft.com/office/officeart/2005/8/layout/hierarchy2"/>
    <dgm:cxn modelId="{15C570A2-F0B4-4ECB-8652-B499864E7C1E}" type="presOf" srcId="{9A380BD4-8C57-4E06-A609-BB4E433C207E}" destId="{801D406C-E932-415D-AEE9-50CEAE72D7A7}" srcOrd="0" destOrd="0" presId="urn:microsoft.com/office/officeart/2005/8/layout/hierarchy2"/>
    <dgm:cxn modelId="{57D295B3-190F-413C-A4F6-D85F5C923D77}" type="presOf" srcId="{75DDB8F7-64C5-4076-B9BF-956A45E99EE4}" destId="{FFA3ED44-33B4-48A8-8E18-0558F41F0D33}" srcOrd="1" destOrd="0" presId="urn:microsoft.com/office/officeart/2005/8/layout/hierarchy2"/>
    <dgm:cxn modelId="{86D2FA4B-7CA0-484A-9166-29455C0F19C5}" srcId="{795521A1-953A-48BA-A071-FEBD25EB8159}" destId="{8A8F53B9-DC85-4320-99D7-861145770F2B}" srcOrd="1" destOrd="0" parTransId="{59917869-6EB3-416B-A52F-6F4DE817EAA7}" sibTransId="{EEAB77E1-B031-4139-9D18-8A7BBA2B1176}"/>
    <dgm:cxn modelId="{832B95AF-0726-4928-99A5-3B733FA41CF2}" type="presParOf" srcId="{2357269D-D2F9-4289-8E9F-D0BCEE3BC91A}" destId="{5BFB4E71-05F9-4B22-84B4-E7D1A069E8F2}" srcOrd="0" destOrd="0" presId="urn:microsoft.com/office/officeart/2005/8/layout/hierarchy2"/>
    <dgm:cxn modelId="{F8ED70B3-3317-4CB4-A476-515A337D3308}" type="presParOf" srcId="{5BFB4E71-05F9-4B22-84B4-E7D1A069E8F2}" destId="{4327F3BB-4831-4D74-88C9-060328C2C509}" srcOrd="0" destOrd="0" presId="urn:microsoft.com/office/officeart/2005/8/layout/hierarchy2"/>
    <dgm:cxn modelId="{E12DC51B-84E7-48E1-9B4E-28C12B63BE37}" type="presParOf" srcId="{5BFB4E71-05F9-4B22-84B4-E7D1A069E8F2}" destId="{E9CEEC7B-3843-4CE7-BEBD-19819D766D7A}" srcOrd="1" destOrd="0" presId="urn:microsoft.com/office/officeart/2005/8/layout/hierarchy2"/>
    <dgm:cxn modelId="{F20BFAA7-9A2F-4EA0-95ED-9A166A1F7BCA}" type="presParOf" srcId="{E9CEEC7B-3843-4CE7-BEBD-19819D766D7A}" destId="{819B7E15-8D6E-4540-891A-D824242136CE}" srcOrd="0" destOrd="0" presId="urn:microsoft.com/office/officeart/2005/8/layout/hierarchy2"/>
    <dgm:cxn modelId="{06F5E651-7E4C-422F-B0A9-8343563E66AD}" type="presParOf" srcId="{819B7E15-8D6E-4540-891A-D824242136CE}" destId="{FFA3ED44-33B4-48A8-8E18-0558F41F0D33}" srcOrd="0" destOrd="0" presId="urn:microsoft.com/office/officeart/2005/8/layout/hierarchy2"/>
    <dgm:cxn modelId="{84329131-6978-4525-96AE-DE61B9DBD990}" type="presParOf" srcId="{E9CEEC7B-3843-4CE7-BEBD-19819D766D7A}" destId="{EE31C15D-7621-4CD6-B77E-E37CA3702BB4}" srcOrd="1" destOrd="0" presId="urn:microsoft.com/office/officeart/2005/8/layout/hierarchy2"/>
    <dgm:cxn modelId="{CBF5DC6A-EE24-4348-8B92-C5CC6BB22EFD}" type="presParOf" srcId="{EE31C15D-7621-4CD6-B77E-E37CA3702BB4}" destId="{955E8044-3D52-42D2-BFE5-A3E35C309A0D}" srcOrd="0" destOrd="0" presId="urn:microsoft.com/office/officeart/2005/8/layout/hierarchy2"/>
    <dgm:cxn modelId="{588A102F-691B-4C29-A2D4-00E527209685}" type="presParOf" srcId="{EE31C15D-7621-4CD6-B77E-E37CA3702BB4}" destId="{14841547-D7C8-4176-808B-9226B9A91EA7}" srcOrd="1" destOrd="0" presId="urn:microsoft.com/office/officeart/2005/8/layout/hierarchy2"/>
    <dgm:cxn modelId="{C8F96411-8EA2-4D22-9E2D-10901A9B7633}" type="presParOf" srcId="{14841547-D7C8-4176-808B-9226B9A91EA7}" destId="{22FCF081-9A2C-4B18-8D17-0931B411E8A3}" srcOrd="0" destOrd="0" presId="urn:microsoft.com/office/officeart/2005/8/layout/hierarchy2"/>
    <dgm:cxn modelId="{BE1A3B7B-532A-4315-92A4-3F74805FC691}" type="presParOf" srcId="{22FCF081-9A2C-4B18-8D17-0931B411E8A3}" destId="{1F7F9E58-2095-45FC-B730-368BCB3E6FA9}" srcOrd="0" destOrd="0" presId="urn:microsoft.com/office/officeart/2005/8/layout/hierarchy2"/>
    <dgm:cxn modelId="{0C2FB580-BE34-4D21-9859-906833A65488}" type="presParOf" srcId="{14841547-D7C8-4176-808B-9226B9A91EA7}" destId="{55E77789-F553-4FE6-93E2-A95D6C4FBDB4}" srcOrd="1" destOrd="0" presId="urn:microsoft.com/office/officeart/2005/8/layout/hierarchy2"/>
    <dgm:cxn modelId="{7AF28F1D-47BE-4927-8CF4-F8300DC514EC}" type="presParOf" srcId="{55E77789-F553-4FE6-93E2-A95D6C4FBDB4}" destId="{072E2CAE-D059-4C30-A513-C9E1133B84AE}" srcOrd="0" destOrd="0" presId="urn:microsoft.com/office/officeart/2005/8/layout/hierarchy2"/>
    <dgm:cxn modelId="{F8C2A2DD-E8E5-4122-8DEE-C95465B3B751}" type="presParOf" srcId="{55E77789-F553-4FE6-93E2-A95D6C4FBDB4}" destId="{6150BB98-D786-4BEC-A28D-0C411DE0A702}" srcOrd="1" destOrd="0" presId="urn:microsoft.com/office/officeart/2005/8/layout/hierarchy2"/>
    <dgm:cxn modelId="{3708C256-A143-4E54-832A-DFBFC3986D6D}" type="presParOf" srcId="{E9CEEC7B-3843-4CE7-BEBD-19819D766D7A}" destId="{DC033D32-F0F6-4F78-BB52-74A8CB31FF4E}" srcOrd="2" destOrd="0" presId="urn:microsoft.com/office/officeart/2005/8/layout/hierarchy2"/>
    <dgm:cxn modelId="{DF3B0C22-6072-4DCC-87A8-476EA3CFCCA8}" type="presParOf" srcId="{DC033D32-F0F6-4F78-BB52-74A8CB31FF4E}" destId="{B082098F-F140-4978-BCCA-1CFF443A7DA5}" srcOrd="0" destOrd="0" presId="urn:microsoft.com/office/officeart/2005/8/layout/hierarchy2"/>
    <dgm:cxn modelId="{D90E33DF-8E90-4FB2-BA07-2E189114D6E5}" type="presParOf" srcId="{E9CEEC7B-3843-4CE7-BEBD-19819D766D7A}" destId="{DD5491D6-1284-4206-9F8A-BE89984D958D}" srcOrd="3" destOrd="0" presId="urn:microsoft.com/office/officeart/2005/8/layout/hierarchy2"/>
    <dgm:cxn modelId="{92A8BC25-54A7-4FEA-9696-C91D7F971B7C}" type="presParOf" srcId="{DD5491D6-1284-4206-9F8A-BE89984D958D}" destId="{5CC1F436-EE29-4C10-AC1A-6496F0A86CC0}" srcOrd="0" destOrd="0" presId="urn:microsoft.com/office/officeart/2005/8/layout/hierarchy2"/>
    <dgm:cxn modelId="{BFFED4ED-A643-47BD-8951-E1D105876852}" type="presParOf" srcId="{DD5491D6-1284-4206-9F8A-BE89984D958D}" destId="{0C177FD6-B119-4CB0-8598-D0503EB453C1}" srcOrd="1" destOrd="0" presId="urn:microsoft.com/office/officeart/2005/8/layout/hierarchy2"/>
    <dgm:cxn modelId="{D5368BA9-BB9F-498D-9A10-76EBEA1325FB}" type="presParOf" srcId="{0C177FD6-B119-4CB0-8598-D0503EB453C1}" destId="{8D4F597A-87E2-4125-9940-169C9B482434}" srcOrd="0" destOrd="0" presId="urn:microsoft.com/office/officeart/2005/8/layout/hierarchy2"/>
    <dgm:cxn modelId="{960DB894-D4EE-4170-8C83-0C070FD8F101}" type="presParOf" srcId="{8D4F597A-87E2-4125-9940-169C9B482434}" destId="{1C0731D2-C9EC-4254-944F-87E07B11BB80}" srcOrd="0" destOrd="0" presId="urn:microsoft.com/office/officeart/2005/8/layout/hierarchy2"/>
    <dgm:cxn modelId="{6D2378E1-3282-490E-89C7-F7A936CD9D8D}" type="presParOf" srcId="{0C177FD6-B119-4CB0-8598-D0503EB453C1}" destId="{EA8BFFF5-19BA-4080-A374-B69962CF5BAB}" srcOrd="1" destOrd="0" presId="urn:microsoft.com/office/officeart/2005/8/layout/hierarchy2"/>
    <dgm:cxn modelId="{D745E68C-9D8B-40DE-B8E7-27E329E5322A}" type="presParOf" srcId="{EA8BFFF5-19BA-4080-A374-B69962CF5BAB}" destId="{2845F327-5692-4CB5-A9FC-E80A600C0476}" srcOrd="0" destOrd="0" presId="urn:microsoft.com/office/officeart/2005/8/layout/hierarchy2"/>
    <dgm:cxn modelId="{9BBE4DA0-E1D4-4FD8-B113-B313FD7C2C45}" type="presParOf" srcId="{EA8BFFF5-19BA-4080-A374-B69962CF5BAB}" destId="{2FC31A05-98E3-4F6F-B2A9-714DFA0D6D20}" srcOrd="1" destOrd="0" presId="urn:microsoft.com/office/officeart/2005/8/layout/hierarchy2"/>
    <dgm:cxn modelId="{52C7CFBE-9993-4715-80BE-1C3AC9733639}" type="presParOf" srcId="{2357269D-D2F9-4289-8E9F-D0BCEE3BC91A}" destId="{9DBB590A-E663-454A-ADB2-CF1BDA7AD673}" srcOrd="1" destOrd="0" presId="urn:microsoft.com/office/officeart/2005/8/layout/hierarchy2"/>
    <dgm:cxn modelId="{92C41E4A-416B-41C4-8711-818DD7F20E9A}" type="presParOf" srcId="{9DBB590A-E663-454A-ADB2-CF1BDA7AD673}" destId="{A7C0A523-8051-4B4E-9331-1149EC4310FC}" srcOrd="0" destOrd="0" presId="urn:microsoft.com/office/officeart/2005/8/layout/hierarchy2"/>
    <dgm:cxn modelId="{81B1C5C7-F856-47BC-9E1C-90063F1BD6FD}" type="presParOf" srcId="{9DBB590A-E663-454A-ADB2-CF1BDA7AD673}" destId="{99A42687-C121-479C-A514-A3B33194FBED}" srcOrd="1" destOrd="0" presId="urn:microsoft.com/office/officeart/2005/8/layout/hierarchy2"/>
    <dgm:cxn modelId="{BA5D33A9-14F3-472B-B664-A843B25B290F}" type="presParOf" srcId="{99A42687-C121-479C-A514-A3B33194FBED}" destId="{A9668FB6-49FC-4588-BCE0-2D14E8FDFB4E}" srcOrd="0" destOrd="0" presId="urn:microsoft.com/office/officeart/2005/8/layout/hierarchy2"/>
    <dgm:cxn modelId="{8242DBB8-A30A-4F29-BD47-CCE44AAC45AA}" type="presParOf" srcId="{A9668FB6-49FC-4588-BCE0-2D14E8FDFB4E}" destId="{ED26C5B0-7E72-4756-8D70-2299625BD86D}" srcOrd="0" destOrd="0" presId="urn:microsoft.com/office/officeart/2005/8/layout/hierarchy2"/>
    <dgm:cxn modelId="{B06CF131-B21B-4902-9A8B-D142F1E63920}" type="presParOf" srcId="{99A42687-C121-479C-A514-A3B33194FBED}" destId="{7C9412CA-ABFA-4AE9-BF58-BEB803F97920}" srcOrd="1" destOrd="0" presId="urn:microsoft.com/office/officeart/2005/8/layout/hierarchy2"/>
    <dgm:cxn modelId="{AB2C04A7-BDA3-49CE-BAC0-003EA18A0EB3}" type="presParOf" srcId="{7C9412CA-ABFA-4AE9-BF58-BEB803F97920}" destId="{F69EF7DB-5C79-4198-83F7-9F1DAEECB060}" srcOrd="0" destOrd="0" presId="urn:microsoft.com/office/officeart/2005/8/layout/hierarchy2"/>
    <dgm:cxn modelId="{EA2674B5-3907-45E4-AD95-D062FFF80153}" type="presParOf" srcId="{7C9412CA-ABFA-4AE9-BF58-BEB803F97920}" destId="{18ADA75A-A278-4BF4-927B-419F809B7F71}" srcOrd="1" destOrd="0" presId="urn:microsoft.com/office/officeart/2005/8/layout/hierarchy2"/>
    <dgm:cxn modelId="{25688142-E5D3-43DC-BC05-B9706AD43AC0}" type="presParOf" srcId="{18ADA75A-A278-4BF4-927B-419F809B7F71}" destId="{D8CDA9C6-E037-4F39-93D5-0AA5748BB758}" srcOrd="0" destOrd="0" presId="urn:microsoft.com/office/officeart/2005/8/layout/hierarchy2"/>
    <dgm:cxn modelId="{B26C40EF-428D-46A6-816A-839617612883}" type="presParOf" srcId="{D8CDA9C6-E037-4F39-93D5-0AA5748BB758}" destId="{7F8A8119-D3C8-487A-81F2-72971EC5B925}" srcOrd="0" destOrd="0" presId="urn:microsoft.com/office/officeart/2005/8/layout/hierarchy2"/>
    <dgm:cxn modelId="{4943BD3A-B491-4D2C-AF94-E44B22FB3378}" type="presParOf" srcId="{18ADA75A-A278-4BF4-927B-419F809B7F71}" destId="{8D536706-697C-4002-9DB1-F04F3D06B9F4}" srcOrd="1" destOrd="0" presId="urn:microsoft.com/office/officeart/2005/8/layout/hierarchy2"/>
    <dgm:cxn modelId="{F8E87579-A893-4166-A003-BA294899E75E}" type="presParOf" srcId="{8D536706-697C-4002-9DB1-F04F3D06B9F4}" destId="{CC107ACB-A5B3-4067-A910-C7843E3BCB04}" srcOrd="0" destOrd="0" presId="urn:microsoft.com/office/officeart/2005/8/layout/hierarchy2"/>
    <dgm:cxn modelId="{B6FC366A-6040-43EC-94F1-75CE8CA267A9}" type="presParOf" srcId="{8D536706-697C-4002-9DB1-F04F3D06B9F4}" destId="{159D4E00-4099-450D-9A13-0C6F2CA8C395}" srcOrd="1" destOrd="0" presId="urn:microsoft.com/office/officeart/2005/8/layout/hierarchy2"/>
    <dgm:cxn modelId="{CBFD4451-88E2-4BAE-9DD7-6AC01FC6E31D}" type="presParOf" srcId="{159D4E00-4099-450D-9A13-0C6F2CA8C395}" destId="{BBD17F82-A7DB-4E22-B3C1-42FC6892E1B3}" srcOrd="0" destOrd="0" presId="urn:microsoft.com/office/officeart/2005/8/layout/hierarchy2"/>
    <dgm:cxn modelId="{A70B72D3-BB14-43C0-94B0-63FF8D776E3C}" type="presParOf" srcId="{BBD17F82-A7DB-4E22-B3C1-42FC6892E1B3}" destId="{D1DF08E7-6121-43DE-BFC6-22C00E6D00C1}" srcOrd="0" destOrd="0" presId="urn:microsoft.com/office/officeart/2005/8/layout/hierarchy2"/>
    <dgm:cxn modelId="{F746E418-16EB-4D28-98FB-8321BF0A3E3B}" type="presParOf" srcId="{159D4E00-4099-450D-9A13-0C6F2CA8C395}" destId="{3945FCBA-7A21-419F-A6CC-0C4A41DC2A33}" srcOrd="1" destOrd="0" presId="urn:microsoft.com/office/officeart/2005/8/layout/hierarchy2"/>
    <dgm:cxn modelId="{2896021F-CD6D-4196-9616-FBC3C2358988}" type="presParOf" srcId="{3945FCBA-7A21-419F-A6CC-0C4A41DC2A33}" destId="{C192C3EA-67A0-4DCA-832C-BB3953D881CC}" srcOrd="0" destOrd="0" presId="urn:microsoft.com/office/officeart/2005/8/layout/hierarchy2"/>
    <dgm:cxn modelId="{70A67593-50B7-4857-9723-A237C9B13597}" type="presParOf" srcId="{3945FCBA-7A21-419F-A6CC-0C4A41DC2A33}" destId="{35622540-74D3-4BCF-843B-4BA0C6FC5433}" srcOrd="1" destOrd="0" presId="urn:microsoft.com/office/officeart/2005/8/layout/hierarchy2"/>
    <dgm:cxn modelId="{C1DDF1F4-950B-4C70-9355-9E44F5FE1306}" type="presParOf" srcId="{159D4E00-4099-450D-9A13-0C6F2CA8C395}" destId="{D72B8D8D-2FC5-4727-9CD0-9F1B7C64D2F0}" srcOrd="2" destOrd="0" presId="urn:microsoft.com/office/officeart/2005/8/layout/hierarchy2"/>
    <dgm:cxn modelId="{36CE6142-F765-43B4-9D65-33348803408E}" type="presParOf" srcId="{D72B8D8D-2FC5-4727-9CD0-9F1B7C64D2F0}" destId="{178F0BA6-AF91-47F9-BD2C-E2014DD4588F}" srcOrd="0" destOrd="0" presId="urn:microsoft.com/office/officeart/2005/8/layout/hierarchy2"/>
    <dgm:cxn modelId="{80FB1B4F-9030-43D3-8773-BE64ACC6ABD6}" type="presParOf" srcId="{159D4E00-4099-450D-9A13-0C6F2CA8C395}" destId="{C277B6E5-58B9-4570-BC9B-2B5281489320}" srcOrd="3" destOrd="0" presId="urn:microsoft.com/office/officeart/2005/8/layout/hierarchy2"/>
    <dgm:cxn modelId="{352CEA73-44F8-4B22-BF54-A86894EB528F}" type="presParOf" srcId="{C277B6E5-58B9-4570-BC9B-2B5281489320}" destId="{A8459DA8-9A36-40BA-AB3D-29523722909E}" srcOrd="0" destOrd="0" presId="urn:microsoft.com/office/officeart/2005/8/layout/hierarchy2"/>
    <dgm:cxn modelId="{3B410F86-1AE8-492F-AC86-DC0C45C236B2}" type="presParOf" srcId="{C277B6E5-58B9-4570-BC9B-2B5281489320}" destId="{D555306F-0BB9-4DE5-B25B-1B4ABD798292}" srcOrd="1" destOrd="0" presId="urn:microsoft.com/office/officeart/2005/8/layout/hierarchy2"/>
    <dgm:cxn modelId="{86774E85-E050-45F9-A444-5095D86556FD}" type="presParOf" srcId="{18ADA75A-A278-4BF4-927B-419F809B7F71}" destId="{3D0CC41A-0B1E-467B-A0A7-72D91576E5AB}" srcOrd="2" destOrd="0" presId="urn:microsoft.com/office/officeart/2005/8/layout/hierarchy2"/>
    <dgm:cxn modelId="{09D2CD18-BCB6-4867-A9BD-14F85758A4D0}" type="presParOf" srcId="{3D0CC41A-0B1E-467B-A0A7-72D91576E5AB}" destId="{6D66F80C-7AD8-4FE4-8E5C-A960235F2446}" srcOrd="0" destOrd="0" presId="urn:microsoft.com/office/officeart/2005/8/layout/hierarchy2"/>
    <dgm:cxn modelId="{6BDEA083-BCD5-46E9-8563-A433E793104E}" type="presParOf" srcId="{18ADA75A-A278-4BF4-927B-419F809B7F71}" destId="{FC262079-7C96-41B2-9A23-89A759EBFC5C}" srcOrd="3" destOrd="0" presId="urn:microsoft.com/office/officeart/2005/8/layout/hierarchy2"/>
    <dgm:cxn modelId="{9206CCB8-A2C8-46D7-8A44-D610CA0F3F8F}" type="presParOf" srcId="{FC262079-7C96-41B2-9A23-89A759EBFC5C}" destId="{801D406C-E932-415D-AEE9-50CEAE72D7A7}" srcOrd="0" destOrd="0" presId="urn:microsoft.com/office/officeart/2005/8/layout/hierarchy2"/>
    <dgm:cxn modelId="{004F736C-07AB-4E36-B562-C9F946F35068}" type="presParOf" srcId="{FC262079-7C96-41B2-9A23-89A759EBFC5C}" destId="{D509A6C8-D337-4B48-97F2-DF4FBCFE84C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8B92DC-9392-4C20-9BA0-C2EB9B21A97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CA3A49E4-0229-4585-BDB1-1CE29E4F7747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عدل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2B0B5BD-E1B8-46A2-876A-5BA1988D7544}" type="parTrans" cxnId="{7D8D26C7-AB6F-4907-90F2-A4B2FB6179D2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428AFA3-76D9-46B5-A2F6-77B252BFEE46}" type="sibTrans" cxnId="{7D8D26C7-AB6F-4907-90F2-A4B2FB6179D2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6629805-9566-4985-8649-D770B04A717E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در لغت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EA90E8F-5B7A-457D-AAA4-73444B3EB4E2}" type="parTrans" cxnId="{15450E34-ACFA-461B-A62D-F013BD6D98B7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E249AC9-9168-45FF-914E-B992DE85A8C4}" type="sibTrans" cxnId="{15450E34-ACFA-461B-A62D-F013BD6D98B7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9103F2F-EF8B-4814-9C1D-F780DE210CB1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برابری و برابر کردن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156EE041-BB44-4C65-A7BD-4E992C335F78}" type="parTrans" cxnId="{1436ECB8-1486-406F-BE99-D28040EE9F99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7609530-72D5-4FCD-BA6D-50A97438EE78}" type="sibTrans" cxnId="{1436ECB8-1486-406F-BE99-D28040EE9F99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8AC6727-CCAC-4862-8B1D-E84AF5505E32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در عرف عام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2AC1C5E-B751-4DDA-BA73-1A91715B1141}" type="parTrans" cxnId="{0545D7BD-6C6B-4ED2-B2E6-CE407EF1ABA6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5A1F663-E9A1-4309-8803-E751CF6AAADA}" type="sibTrans" cxnId="{0545D7BD-6C6B-4ED2-B2E6-CE407EF1ABA6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8492EDF-E0DF-4F67-824A-4C5BE225B942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معنای خاص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7DB6270-4B0B-4E51-BDEF-CE8F8077C580}" type="parTrans" cxnId="{993ED17B-5623-40F0-A031-9ACF68AE8B31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F551EA66-8EEA-4047-99EE-A5249185DE09}" type="sibTrans" cxnId="{993ED17B-5623-40F0-A031-9ACF68AE8B31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447780F-B829-49D8-BD96-43C1D4153161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اعطاء کل ذی حق حقه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721C8B2-A523-4B32-AF97-1FF75CC7D0E4}" type="parTrans" cxnId="{D2E58D93-160D-4F25-891E-8FD52A3907B0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361091E-2A78-41E9-A923-B230166ACD92}" type="sibTrans" cxnId="{D2E58D93-160D-4F25-891E-8FD52A3907B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7C74BFD-9CDF-43CE-A26A-8245569EC109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فرض موجود دارای حقی در آن لازم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A40F4F2B-7B98-47C2-91D0-CF4F50092370}" type="parTrans" cxnId="{15A4ED11-5094-4D84-BC62-A36A9DB14805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6C7FF49-EBE6-49B6-892B-64F9DC32B44A}" type="sibTrans" cxnId="{15A4ED11-5094-4D84-BC62-A36A9DB1480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AC8E03B-F7E8-4D99-9EB0-BDB6C872DE49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معنای عام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BDD5B60-71D6-4EB1-B105-BD5A4D52C74C}" type="parTrans" cxnId="{F144D4B7-E7F3-4965-9C33-7A94B075DD8C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22EAEDA-E1BE-42C1-B81E-D9DCEC6EE112}" type="sibTrans" cxnId="{F144D4B7-E7F3-4965-9C33-7A94B075DD8C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E5894ED-9804-4D7D-AFAF-81D2DA05700B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وضع کل شیء فی موضعه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B4FA5E7-E261-44D3-A476-95EEDD08A636}" type="parTrans" cxnId="{2CBD3214-2897-4BE4-B93D-E7ADC5235387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6975B2A-D623-4A92-9FBB-1084669275FA}" type="sibTrans" cxnId="{2CBD3214-2897-4BE4-B93D-E7ADC5235387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DCEFE92-7053-472B-A897-9DF1D7DD1C7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مرادف با حکمت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F6051403-3C63-461B-A868-310399784C3F}" type="parTrans" cxnId="{A582ED40-E103-4BA4-B15B-5B4C9CBC5F44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B8DAAAE-95B2-4242-A9DB-BDB117DBFD6B}" type="sibTrans" cxnId="{A582ED40-E103-4BA4-B15B-5B4C9CBC5F44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5330D54-54B8-459C-8F76-9674AEE6B007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بنابراین کار عادلانه یعنی کار حکیمانه که شامل اعطاء کل ذی حق حقه نیز می شود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A8180B2C-8751-4B8E-B530-9124DB9B0D92}" type="parTrans" cxnId="{601A9AE3-88A1-4CAF-AB1C-088103EA8D18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F6A357E-016D-431F-B1E2-571959977E61}" type="sibTrans" cxnId="{601A9AE3-88A1-4CAF-AB1C-088103EA8D18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3858C61-A5F5-4EA3-9EB2-9796BA2520AA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چند نکته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4F175D0C-0053-44CD-AB5D-13863C2956FA}" type="parTrans" cxnId="{292B5E54-41C0-4EF3-AA99-0BA6E83063F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D4C7D09-D3B7-4911-9214-EF42A6B7A12E}" type="sibTrans" cxnId="{292B5E54-41C0-4EF3-AA99-0BA6E83063F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F0685D8-B772-407E-A4BE-398C4F054D09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بسیاری از مصادیق ظلم و عدل به صورت بدیهی به واسطه عقل قابل کشف هستند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929B806-AD5A-48D0-914C-AB15504283C9}" type="parTrans" cxnId="{1452ECA4-5D25-4829-BEF6-9E060B8B1E92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0CC8BD56-7BD1-42CA-84E2-3CD79C3BEA2C}" type="sibTrans" cxnId="{1452ECA4-5D25-4829-BEF6-9E060B8B1E92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A327546-82DC-40F2-B906-FFADAF0C34F0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هر چند برای کسی که هیچ دینی به او نرسیده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B9BC150A-F46D-4F73-BF7E-9737E46029CC}" type="parTrans" cxnId="{76C9C635-8D99-44F8-A077-B9B2E03622CE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5FF1A35-BCDE-4E13-BC66-644FDCC12D60}" type="sibTrans" cxnId="{76C9C635-8D99-44F8-A077-B9B2E03622CE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526D225-9160-4C83-9378-89DA423C96F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عدالت غیر از ایجاد تساوی است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8B3C420-91A8-45F0-9EE7-F84AE28781E0}" type="parTrans" cxnId="{F8F8BD99-52F6-4161-AD74-FD34B9CB4618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07B58B9-116C-44E5-B517-FFBEB3E4F416}" type="sibTrans" cxnId="{F8F8BD99-52F6-4161-AD74-FD34B9CB4618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FABB44EE-8AC5-4742-B8E2-3657FFC3F009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بلکه ایجاد تساوی در بسیاری از موارد عین ظلم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742C45A-B592-4888-8D65-0B6E72B44E3F}" type="parTrans" cxnId="{295C63B0-85A3-4911-8D85-496B7C8643E1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542E724-A3C7-4913-8D1C-0386CCF16424}" type="sibTrans" cxnId="{295C63B0-85A3-4911-8D85-496B7C8643E1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0204D6F5-B0B0-43C9-B234-6E4A4CBEF6F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اقتضای حمکت الهی              (کار عادلانه به معنای عام) 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18F0BD1-C734-46D4-808D-16CE3435C5C3}" type="parTrans" cxnId="{69759A4A-5CF0-4B38-9468-3C114AD80771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E068F55-E6B8-4903-8E2B-087DA769E4F8}" type="sibTrans" cxnId="{69759A4A-5CF0-4B38-9468-3C114AD80771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5B9933B-84EC-4592-8F45-97F674A9E1C7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ایجاد برابری در عالم نیست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AEA69A3-3872-4066-9892-339E17491148}" type="parTrans" cxnId="{B9CD817C-A909-49F1-8926-4250D5FBCEE0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0E7827C-A952-4EB8-AFF3-C67AF5E428A9}" type="sibTrans" cxnId="{B9CD817C-A909-49F1-8926-4250D5FBCEE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0343719D-5519-4CA8-BC4D-AB7BF79F6062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بلکه خلق عالم به گونه ای که بیشترین کمال ممکن بر آن مترتب گردد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F3BB1803-3D09-4583-A801-DD06D23BE87C}" type="parTrans" cxnId="{FD85EE93-1CDD-4035-833D-F5F460485F62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353D7FB-D578-4ED6-BE1F-CCD4FC3A2043}" type="sibTrans" cxnId="{FD85EE93-1CDD-4035-833D-F5F460485F62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EAB0070-4A23-4070-AD58-BCD286C92B06}" type="pres">
      <dgm:prSet presAssocID="{8C8B92DC-9392-4C20-9BA0-C2EB9B21A97B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3BEEC9C-8E04-4670-8D1D-ACF0E01D4E37}" type="pres">
      <dgm:prSet presAssocID="{CA3A49E4-0229-4585-BDB1-1CE29E4F7747}" presName="root1" presStyleCnt="0"/>
      <dgm:spPr/>
    </dgm:pt>
    <dgm:pt modelId="{1DF601D2-03D1-420A-9734-DFC250135784}" type="pres">
      <dgm:prSet presAssocID="{CA3A49E4-0229-4585-BDB1-1CE29E4F7747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5B05681-D758-4554-B93D-96BE143580FE}" type="pres">
      <dgm:prSet presAssocID="{CA3A49E4-0229-4585-BDB1-1CE29E4F7747}" presName="level2hierChild" presStyleCnt="0"/>
      <dgm:spPr/>
    </dgm:pt>
    <dgm:pt modelId="{4503BD0E-BBED-4AB7-913E-B6687D8D5426}" type="pres">
      <dgm:prSet presAssocID="{7EA90E8F-5B7A-457D-AAA4-73444B3EB4E2}" presName="conn2-1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6361E010-190A-4493-8813-8AD069F80AE9}" type="pres">
      <dgm:prSet presAssocID="{7EA90E8F-5B7A-457D-AAA4-73444B3EB4E2}" presName="connTx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D85F9196-2D49-4D8B-B4A9-B6DBBAB8F949}" type="pres">
      <dgm:prSet presAssocID="{B6629805-9566-4985-8649-D770B04A717E}" presName="root2" presStyleCnt="0"/>
      <dgm:spPr/>
    </dgm:pt>
    <dgm:pt modelId="{66931488-3DF4-4371-A516-53E653E7FB1B}" type="pres">
      <dgm:prSet presAssocID="{B6629805-9566-4985-8649-D770B04A717E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7805099-355A-4A09-B01B-B73E3D8DDE5A}" type="pres">
      <dgm:prSet presAssocID="{B6629805-9566-4985-8649-D770B04A717E}" presName="level3hierChild" presStyleCnt="0"/>
      <dgm:spPr/>
    </dgm:pt>
    <dgm:pt modelId="{C1071D0E-5BE4-416D-B341-CB2C7E862DB2}" type="pres">
      <dgm:prSet presAssocID="{156EE041-BB44-4C65-A7BD-4E992C335F78}" presName="conn2-1" presStyleLbl="parChTrans1D3" presStyleIdx="0" presStyleCnt="7"/>
      <dgm:spPr/>
      <dgm:t>
        <a:bodyPr/>
        <a:lstStyle/>
        <a:p>
          <a:pPr rtl="1"/>
          <a:endParaRPr lang="fa-IR"/>
        </a:p>
      </dgm:t>
    </dgm:pt>
    <dgm:pt modelId="{1142EFA9-46AD-4F05-B99B-49FC6BAEE413}" type="pres">
      <dgm:prSet presAssocID="{156EE041-BB44-4C65-A7BD-4E992C335F78}" presName="connTx" presStyleLbl="parChTrans1D3" presStyleIdx="0" presStyleCnt="7"/>
      <dgm:spPr/>
      <dgm:t>
        <a:bodyPr/>
        <a:lstStyle/>
        <a:p>
          <a:pPr rtl="1"/>
          <a:endParaRPr lang="fa-IR"/>
        </a:p>
      </dgm:t>
    </dgm:pt>
    <dgm:pt modelId="{9FD449C6-8EDF-477A-924F-E838F4071515}" type="pres">
      <dgm:prSet presAssocID="{19103F2F-EF8B-4814-9C1D-F780DE210CB1}" presName="root2" presStyleCnt="0"/>
      <dgm:spPr/>
    </dgm:pt>
    <dgm:pt modelId="{AAFE0739-9B4B-4DF7-B8F0-750AE2DEB531}" type="pres">
      <dgm:prSet presAssocID="{19103F2F-EF8B-4814-9C1D-F780DE210CB1}" presName="LevelTwoTextNode" presStyleLbl="node3" presStyleIdx="0" presStyleCnt="7" custScaleX="1817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67E17CA-AA46-4C42-872D-BA0E05805791}" type="pres">
      <dgm:prSet presAssocID="{19103F2F-EF8B-4814-9C1D-F780DE210CB1}" presName="level3hierChild" presStyleCnt="0"/>
      <dgm:spPr/>
    </dgm:pt>
    <dgm:pt modelId="{CCB0BFF6-F22A-44BD-9638-E720BCEAAEE0}" type="pres">
      <dgm:prSet presAssocID="{92AC1C5E-B751-4DDA-BA73-1A91715B1141}" presName="conn2-1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76F45D82-E0EB-47F6-AA62-BCAF037504BF}" type="pres">
      <dgm:prSet presAssocID="{92AC1C5E-B751-4DDA-BA73-1A91715B1141}" presName="connTx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0044A8F4-B2D0-4509-B507-3EFD06FFB5A9}" type="pres">
      <dgm:prSet presAssocID="{58AC6727-CCAC-4862-8B1D-E84AF5505E32}" presName="root2" presStyleCnt="0"/>
      <dgm:spPr/>
    </dgm:pt>
    <dgm:pt modelId="{6D216480-94B3-40BE-9FA5-008C96F91EAF}" type="pres">
      <dgm:prSet presAssocID="{58AC6727-CCAC-4862-8B1D-E84AF5505E32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C4DA00D-1C13-4DAC-AD7D-88ABCBFE5EF3}" type="pres">
      <dgm:prSet presAssocID="{58AC6727-CCAC-4862-8B1D-E84AF5505E32}" presName="level3hierChild" presStyleCnt="0"/>
      <dgm:spPr/>
    </dgm:pt>
    <dgm:pt modelId="{4BFFB35D-498F-44A5-9765-91520CE98200}" type="pres">
      <dgm:prSet presAssocID="{87DB6270-4B0B-4E51-BDEF-CE8F8077C580}" presName="conn2-1" presStyleLbl="parChTrans1D3" presStyleIdx="1" presStyleCnt="7"/>
      <dgm:spPr/>
      <dgm:t>
        <a:bodyPr/>
        <a:lstStyle/>
        <a:p>
          <a:pPr rtl="1"/>
          <a:endParaRPr lang="fa-IR"/>
        </a:p>
      </dgm:t>
    </dgm:pt>
    <dgm:pt modelId="{D654088E-3788-46A7-A4A5-D0115EA1AEAE}" type="pres">
      <dgm:prSet presAssocID="{87DB6270-4B0B-4E51-BDEF-CE8F8077C580}" presName="connTx" presStyleLbl="parChTrans1D3" presStyleIdx="1" presStyleCnt="7"/>
      <dgm:spPr/>
      <dgm:t>
        <a:bodyPr/>
        <a:lstStyle/>
        <a:p>
          <a:pPr rtl="1"/>
          <a:endParaRPr lang="fa-IR"/>
        </a:p>
      </dgm:t>
    </dgm:pt>
    <dgm:pt modelId="{F4186BC4-0DCD-4C59-A6A0-E895EEDA5CBB}" type="pres">
      <dgm:prSet presAssocID="{48492EDF-E0DF-4F67-824A-4C5BE225B942}" presName="root2" presStyleCnt="0"/>
      <dgm:spPr/>
    </dgm:pt>
    <dgm:pt modelId="{4A866FF0-E2EF-4DC7-AD03-D1E54B17DB41}" type="pres">
      <dgm:prSet presAssocID="{48492EDF-E0DF-4F67-824A-4C5BE225B942}" presName="LevelTwoTextNode" presStyleLbl="node3" presStyleIdx="1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B3B8575-4893-466A-A926-05D041A06514}" type="pres">
      <dgm:prSet presAssocID="{48492EDF-E0DF-4F67-824A-4C5BE225B942}" presName="level3hierChild" presStyleCnt="0"/>
      <dgm:spPr/>
    </dgm:pt>
    <dgm:pt modelId="{AF24F0AC-4CBC-4A3B-994D-884D1EA76CE0}" type="pres">
      <dgm:prSet presAssocID="{8721C8B2-A523-4B32-AF97-1FF75CC7D0E4}" presName="conn2-1" presStyleLbl="parChTrans1D4" presStyleIdx="0" presStyleCnt="5"/>
      <dgm:spPr/>
      <dgm:t>
        <a:bodyPr/>
        <a:lstStyle/>
        <a:p>
          <a:pPr rtl="1"/>
          <a:endParaRPr lang="fa-IR"/>
        </a:p>
      </dgm:t>
    </dgm:pt>
    <dgm:pt modelId="{D646B55E-982F-411F-90FE-EF6D2988674C}" type="pres">
      <dgm:prSet presAssocID="{8721C8B2-A523-4B32-AF97-1FF75CC7D0E4}" presName="connTx" presStyleLbl="parChTrans1D4" presStyleIdx="0" presStyleCnt="5"/>
      <dgm:spPr/>
      <dgm:t>
        <a:bodyPr/>
        <a:lstStyle/>
        <a:p>
          <a:pPr rtl="1"/>
          <a:endParaRPr lang="fa-IR"/>
        </a:p>
      </dgm:t>
    </dgm:pt>
    <dgm:pt modelId="{C19EB283-E820-4D63-8A50-186906086221}" type="pres">
      <dgm:prSet presAssocID="{3447780F-B829-49D8-BD96-43C1D4153161}" presName="root2" presStyleCnt="0"/>
      <dgm:spPr/>
    </dgm:pt>
    <dgm:pt modelId="{DCB40370-0F2E-4570-BA3A-A1CFB7CC3179}" type="pres">
      <dgm:prSet presAssocID="{3447780F-B829-49D8-BD96-43C1D4153161}" presName="LevelTwoTextNode" presStyleLbl="node4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6BF8524-1FC3-4F4E-B77E-681012092E45}" type="pres">
      <dgm:prSet presAssocID="{3447780F-B829-49D8-BD96-43C1D4153161}" presName="level3hierChild" presStyleCnt="0"/>
      <dgm:spPr/>
    </dgm:pt>
    <dgm:pt modelId="{4303AD2C-AE76-4D5A-AB8A-29F569066FEA}" type="pres">
      <dgm:prSet presAssocID="{A40F4F2B-7B98-47C2-91D0-CF4F50092370}" presName="conn2-1" presStyleLbl="parChTrans1D4" presStyleIdx="1" presStyleCnt="5"/>
      <dgm:spPr/>
      <dgm:t>
        <a:bodyPr/>
        <a:lstStyle/>
        <a:p>
          <a:pPr rtl="1"/>
          <a:endParaRPr lang="fa-IR"/>
        </a:p>
      </dgm:t>
    </dgm:pt>
    <dgm:pt modelId="{C6C0F487-369E-44E0-90F0-DF150FA95E1B}" type="pres">
      <dgm:prSet presAssocID="{A40F4F2B-7B98-47C2-91D0-CF4F50092370}" presName="connTx" presStyleLbl="parChTrans1D4" presStyleIdx="1" presStyleCnt="5"/>
      <dgm:spPr/>
      <dgm:t>
        <a:bodyPr/>
        <a:lstStyle/>
        <a:p>
          <a:pPr rtl="1"/>
          <a:endParaRPr lang="fa-IR"/>
        </a:p>
      </dgm:t>
    </dgm:pt>
    <dgm:pt modelId="{2EC7B3AD-BA4E-4679-900A-56346A4B8146}" type="pres">
      <dgm:prSet presAssocID="{97C74BFD-9CDF-43CE-A26A-8245569EC109}" presName="root2" presStyleCnt="0"/>
      <dgm:spPr/>
    </dgm:pt>
    <dgm:pt modelId="{B4FE84CE-A12B-4E69-9C1E-F065A55C94E6}" type="pres">
      <dgm:prSet presAssocID="{97C74BFD-9CDF-43CE-A26A-8245569EC109}" presName="LevelTwoTextNode" presStyleLbl="node4" presStyleIdx="1" presStyleCnt="5" custScaleX="1500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08B27A9-BB98-4893-B212-ED51CF104F21}" type="pres">
      <dgm:prSet presAssocID="{97C74BFD-9CDF-43CE-A26A-8245569EC109}" presName="level3hierChild" presStyleCnt="0"/>
      <dgm:spPr/>
    </dgm:pt>
    <dgm:pt modelId="{38DE1F3C-B796-4EDA-A43C-D657CFEA53DD}" type="pres">
      <dgm:prSet presAssocID="{6BDD5B60-71D6-4EB1-B105-BD5A4D52C74C}" presName="conn2-1" presStyleLbl="parChTrans1D3" presStyleIdx="2" presStyleCnt="7"/>
      <dgm:spPr/>
      <dgm:t>
        <a:bodyPr/>
        <a:lstStyle/>
        <a:p>
          <a:pPr rtl="1"/>
          <a:endParaRPr lang="fa-IR"/>
        </a:p>
      </dgm:t>
    </dgm:pt>
    <dgm:pt modelId="{12685F9B-3560-41E3-AAED-8425D388AADB}" type="pres">
      <dgm:prSet presAssocID="{6BDD5B60-71D6-4EB1-B105-BD5A4D52C74C}" presName="connTx" presStyleLbl="parChTrans1D3" presStyleIdx="2" presStyleCnt="7"/>
      <dgm:spPr/>
      <dgm:t>
        <a:bodyPr/>
        <a:lstStyle/>
        <a:p>
          <a:pPr rtl="1"/>
          <a:endParaRPr lang="fa-IR"/>
        </a:p>
      </dgm:t>
    </dgm:pt>
    <dgm:pt modelId="{6AB91147-6603-4102-BF1E-B8F5F775C5E9}" type="pres">
      <dgm:prSet presAssocID="{5AC8E03B-F7E8-4D99-9EB0-BDB6C872DE49}" presName="root2" presStyleCnt="0"/>
      <dgm:spPr/>
    </dgm:pt>
    <dgm:pt modelId="{B7543A14-B28A-42F8-A62E-99EB39BC7D33}" type="pres">
      <dgm:prSet presAssocID="{5AC8E03B-F7E8-4D99-9EB0-BDB6C872DE49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3C73716-D5B7-474C-9793-63CB9883B06F}" type="pres">
      <dgm:prSet presAssocID="{5AC8E03B-F7E8-4D99-9EB0-BDB6C872DE49}" presName="level3hierChild" presStyleCnt="0"/>
      <dgm:spPr/>
    </dgm:pt>
    <dgm:pt modelId="{7AC56C1A-7518-465A-92A1-E8FDB86AF3A3}" type="pres">
      <dgm:prSet presAssocID="{0B4FA5E7-E261-44D3-A476-95EEDD08A636}" presName="conn2-1" presStyleLbl="parChTrans1D4" presStyleIdx="2" presStyleCnt="5"/>
      <dgm:spPr/>
      <dgm:t>
        <a:bodyPr/>
        <a:lstStyle/>
        <a:p>
          <a:pPr rtl="1"/>
          <a:endParaRPr lang="fa-IR"/>
        </a:p>
      </dgm:t>
    </dgm:pt>
    <dgm:pt modelId="{F870F419-C827-4AA8-92CA-BB82FDA305B7}" type="pres">
      <dgm:prSet presAssocID="{0B4FA5E7-E261-44D3-A476-95EEDD08A636}" presName="connTx" presStyleLbl="parChTrans1D4" presStyleIdx="2" presStyleCnt="5"/>
      <dgm:spPr/>
      <dgm:t>
        <a:bodyPr/>
        <a:lstStyle/>
        <a:p>
          <a:pPr rtl="1"/>
          <a:endParaRPr lang="fa-IR"/>
        </a:p>
      </dgm:t>
    </dgm:pt>
    <dgm:pt modelId="{9A64C3E0-982E-432E-87F9-DB552B8A459C}" type="pres">
      <dgm:prSet presAssocID="{AE5894ED-9804-4D7D-AFAF-81D2DA05700B}" presName="root2" presStyleCnt="0"/>
      <dgm:spPr/>
    </dgm:pt>
    <dgm:pt modelId="{9D77137F-3E1A-4AE7-A028-F02047EFFBC0}" type="pres">
      <dgm:prSet presAssocID="{AE5894ED-9804-4D7D-AFAF-81D2DA05700B}" presName="LevelTwoTextNode" presStyleLbl="node4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51A7EFC-49A6-4172-8BA9-5577EE8B0071}" type="pres">
      <dgm:prSet presAssocID="{AE5894ED-9804-4D7D-AFAF-81D2DA05700B}" presName="level3hierChild" presStyleCnt="0"/>
      <dgm:spPr/>
    </dgm:pt>
    <dgm:pt modelId="{F24651CF-B0D3-4141-B65A-FA68267A9C03}" type="pres">
      <dgm:prSet presAssocID="{F6051403-3C63-461B-A868-310399784C3F}" presName="conn2-1" presStyleLbl="parChTrans1D4" presStyleIdx="3" presStyleCnt="5"/>
      <dgm:spPr/>
      <dgm:t>
        <a:bodyPr/>
        <a:lstStyle/>
        <a:p>
          <a:pPr rtl="1"/>
          <a:endParaRPr lang="fa-IR"/>
        </a:p>
      </dgm:t>
    </dgm:pt>
    <dgm:pt modelId="{A19CBC18-9B42-4F31-A0ED-E7A8C97ED779}" type="pres">
      <dgm:prSet presAssocID="{F6051403-3C63-461B-A868-310399784C3F}" presName="connTx" presStyleLbl="parChTrans1D4" presStyleIdx="3" presStyleCnt="5"/>
      <dgm:spPr/>
      <dgm:t>
        <a:bodyPr/>
        <a:lstStyle/>
        <a:p>
          <a:pPr rtl="1"/>
          <a:endParaRPr lang="fa-IR"/>
        </a:p>
      </dgm:t>
    </dgm:pt>
    <dgm:pt modelId="{BEB8F165-9019-4270-BF78-20BC0E9CCE2C}" type="pres">
      <dgm:prSet presAssocID="{6DCEFE92-7053-472B-A897-9DF1D7DD1C7C}" presName="root2" presStyleCnt="0"/>
      <dgm:spPr/>
    </dgm:pt>
    <dgm:pt modelId="{29010CC6-6F5D-49C3-A17B-79B8C03E8C5C}" type="pres">
      <dgm:prSet presAssocID="{6DCEFE92-7053-472B-A897-9DF1D7DD1C7C}" presName="LevelTwoTextNode" presStyleLbl="node4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5A7ABEF-9B97-4826-B220-468B032E89FE}" type="pres">
      <dgm:prSet presAssocID="{6DCEFE92-7053-472B-A897-9DF1D7DD1C7C}" presName="level3hierChild" presStyleCnt="0"/>
      <dgm:spPr/>
    </dgm:pt>
    <dgm:pt modelId="{8A2304EB-8813-46F8-A384-E79784C8DDDA}" type="pres">
      <dgm:prSet presAssocID="{A8180B2C-8751-4B8E-B530-9124DB9B0D92}" presName="conn2-1" presStyleLbl="parChTrans1D4" presStyleIdx="4" presStyleCnt="5"/>
      <dgm:spPr/>
      <dgm:t>
        <a:bodyPr/>
        <a:lstStyle/>
        <a:p>
          <a:pPr rtl="1"/>
          <a:endParaRPr lang="fa-IR"/>
        </a:p>
      </dgm:t>
    </dgm:pt>
    <dgm:pt modelId="{8DF4F874-AEA9-458C-B43B-CA93C3A07241}" type="pres">
      <dgm:prSet presAssocID="{A8180B2C-8751-4B8E-B530-9124DB9B0D92}" presName="connTx" presStyleLbl="parChTrans1D4" presStyleIdx="4" presStyleCnt="5"/>
      <dgm:spPr/>
      <dgm:t>
        <a:bodyPr/>
        <a:lstStyle/>
        <a:p>
          <a:pPr rtl="1"/>
          <a:endParaRPr lang="fa-IR"/>
        </a:p>
      </dgm:t>
    </dgm:pt>
    <dgm:pt modelId="{9C08BC2C-AFE8-4BA5-A01F-5584D315494F}" type="pres">
      <dgm:prSet presAssocID="{45330D54-54B8-459C-8F76-9674AEE6B007}" presName="root2" presStyleCnt="0"/>
      <dgm:spPr/>
    </dgm:pt>
    <dgm:pt modelId="{9200B35C-058B-4B7D-8DF3-D6FF593D9A53}" type="pres">
      <dgm:prSet presAssocID="{45330D54-54B8-459C-8F76-9674AEE6B007}" presName="LevelTwoTextNode" presStyleLbl="node4" presStyleIdx="4" presStyleCnt="5" custScaleX="145103" custScaleY="23000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710FC47-C1AC-44AC-BC60-AC47AFDD2354}" type="pres">
      <dgm:prSet presAssocID="{45330D54-54B8-459C-8F76-9674AEE6B007}" presName="level3hierChild" presStyleCnt="0"/>
      <dgm:spPr/>
    </dgm:pt>
    <dgm:pt modelId="{AC26E1FF-11F4-42D0-B9FA-4D3F8BC4E144}" type="pres">
      <dgm:prSet presAssocID="{E3858C61-A5F5-4EA3-9EB2-9796BA2520AA}" presName="root1" presStyleCnt="0"/>
      <dgm:spPr/>
    </dgm:pt>
    <dgm:pt modelId="{41013AEB-D4C6-4A42-9558-AA3F243B21D0}" type="pres">
      <dgm:prSet presAssocID="{E3858C61-A5F5-4EA3-9EB2-9796BA2520AA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37D3D9A-879A-4AD6-8BF2-D2B68BE0388B}" type="pres">
      <dgm:prSet presAssocID="{E3858C61-A5F5-4EA3-9EB2-9796BA2520AA}" presName="level2hierChild" presStyleCnt="0"/>
      <dgm:spPr/>
    </dgm:pt>
    <dgm:pt modelId="{BC7ED744-1B29-4089-98B1-67EB5A611EF8}" type="pres">
      <dgm:prSet presAssocID="{6929B806-AD5A-48D0-914C-AB15504283C9}" presName="conn2-1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74E3704D-B222-4D41-A079-0B73EE7A751B}" type="pres">
      <dgm:prSet presAssocID="{6929B806-AD5A-48D0-914C-AB15504283C9}" presName="connTx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77132DA9-237F-4383-8B14-011B3AC6C8C3}" type="pres">
      <dgm:prSet presAssocID="{EF0685D8-B772-407E-A4BE-398C4F054D09}" presName="root2" presStyleCnt="0"/>
      <dgm:spPr/>
    </dgm:pt>
    <dgm:pt modelId="{61D1CE5C-ACE0-421F-BC5C-29075F1B328A}" type="pres">
      <dgm:prSet presAssocID="{EF0685D8-B772-407E-A4BE-398C4F054D09}" presName="LevelTwoTextNode" presStyleLbl="node2" presStyleIdx="2" presStyleCnt="5" custScaleX="298415" custScaleY="1201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A857706-8CBC-4214-99DA-10AC2AF6D3DA}" type="pres">
      <dgm:prSet presAssocID="{EF0685D8-B772-407E-A4BE-398C4F054D09}" presName="level3hierChild" presStyleCnt="0"/>
      <dgm:spPr/>
    </dgm:pt>
    <dgm:pt modelId="{7C0D169F-49CD-44C2-B4BA-8BF6A25A12C2}" type="pres">
      <dgm:prSet presAssocID="{B9BC150A-F46D-4F73-BF7E-9737E46029CC}" presName="conn2-1" presStyleLbl="parChTrans1D3" presStyleIdx="3" presStyleCnt="7"/>
      <dgm:spPr/>
      <dgm:t>
        <a:bodyPr/>
        <a:lstStyle/>
        <a:p>
          <a:pPr rtl="1"/>
          <a:endParaRPr lang="fa-IR"/>
        </a:p>
      </dgm:t>
    </dgm:pt>
    <dgm:pt modelId="{255AAD99-216A-464B-B349-052DA73A94E1}" type="pres">
      <dgm:prSet presAssocID="{B9BC150A-F46D-4F73-BF7E-9737E46029CC}" presName="connTx" presStyleLbl="parChTrans1D3" presStyleIdx="3" presStyleCnt="7"/>
      <dgm:spPr/>
      <dgm:t>
        <a:bodyPr/>
        <a:lstStyle/>
        <a:p>
          <a:pPr rtl="1"/>
          <a:endParaRPr lang="fa-IR"/>
        </a:p>
      </dgm:t>
    </dgm:pt>
    <dgm:pt modelId="{E5E01C6F-F2A0-46A9-A7E3-D22A346BE086}" type="pres">
      <dgm:prSet presAssocID="{7A327546-82DC-40F2-B906-FFADAF0C34F0}" presName="root2" presStyleCnt="0"/>
      <dgm:spPr/>
    </dgm:pt>
    <dgm:pt modelId="{3062054F-A764-4DED-8B39-1F2613B18F76}" type="pres">
      <dgm:prSet presAssocID="{7A327546-82DC-40F2-B906-FFADAF0C34F0}" presName="LevelTwoTextNode" presStyleLbl="node3" presStyleIdx="3" presStyleCnt="7" custScaleX="198328" custScaleY="1201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85E938C-5E9A-4D08-AC6B-DE8D180D42C9}" type="pres">
      <dgm:prSet presAssocID="{7A327546-82DC-40F2-B906-FFADAF0C34F0}" presName="level3hierChild" presStyleCnt="0"/>
      <dgm:spPr/>
    </dgm:pt>
    <dgm:pt modelId="{87C916BE-FA23-415F-8DF3-E7644B5403AA}" type="pres">
      <dgm:prSet presAssocID="{08B3C420-91A8-45F0-9EE7-F84AE28781E0}" presName="conn2-1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7C1B8ED2-4636-46E5-B0DB-438D98551594}" type="pres">
      <dgm:prSet presAssocID="{08B3C420-91A8-45F0-9EE7-F84AE28781E0}" presName="connTx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954652B8-DBC1-48D2-BB81-44FDAB709A83}" type="pres">
      <dgm:prSet presAssocID="{A526D225-9160-4C83-9378-89DA423C96F3}" presName="root2" presStyleCnt="0"/>
      <dgm:spPr/>
    </dgm:pt>
    <dgm:pt modelId="{AF2B2C94-A212-4580-A749-473EC20D5C32}" type="pres">
      <dgm:prSet presAssocID="{A526D225-9160-4C83-9378-89DA423C96F3}" presName="LevelTwoTextNode" presStyleLbl="node2" presStyleIdx="3" presStyleCnt="5" custScaleX="160868" custScaleY="1080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B321DFD-956A-46F4-BA0F-44FE3E6998EB}" type="pres">
      <dgm:prSet presAssocID="{A526D225-9160-4C83-9378-89DA423C96F3}" presName="level3hierChild" presStyleCnt="0"/>
      <dgm:spPr/>
    </dgm:pt>
    <dgm:pt modelId="{2790A1FE-C951-4A41-9A5F-3105F3FDFA9E}" type="pres">
      <dgm:prSet presAssocID="{9742C45A-B592-4888-8D65-0B6E72B44E3F}" presName="conn2-1" presStyleLbl="parChTrans1D3" presStyleIdx="4" presStyleCnt="7"/>
      <dgm:spPr/>
      <dgm:t>
        <a:bodyPr/>
        <a:lstStyle/>
        <a:p>
          <a:pPr rtl="1"/>
          <a:endParaRPr lang="fa-IR"/>
        </a:p>
      </dgm:t>
    </dgm:pt>
    <dgm:pt modelId="{FD2BCC26-B447-4068-AEEA-19A776CD9C41}" type="pres">
      <dgm:prSet presAssocID="{9742C45A-B592-4888-8D65-0B6E72B44E3F}" presName="connTx" presStyleLbl="parChTrans1D3" presStyleIdx="4" presStyleCnt="7"/>
      <dgm:spPr/>
      <dgm:t>
        <a:bodyPr/>
        <a:lstStyle/>
        <a:p>
          <a:pPr rtl="1"/>
          <a:endParaRPr lang="fa-IR"/>
        </a:p>
      </dgm:t>
    </dgm:pt>
    <dgm:pt modelId="{AC9B2AB7-C700-4191-B379-DA03A3D4CC93}" type="pres">
      <dgm:prSet presAssocID="{FABB44EE-8AC5-4742-B8E2-3657FFC3F009}" presName="root2" presStyleCnt="0"/>
      <dgm:spPr/>
    </dgm:pt>
    <dgm:pt modelId="{7FE07123-0AD6-4194-95F3-0EB6400EB163}" type="pres">
      <dgm:prSet presAssocID="{FABB44EE-8AC5-4742-B8E2-3657FFC3F009}" presName="LevelTwoTextNode" presStyleLbl="node3" presStyleIdx="4" presStyleCnt="7" custScaleX="192593" custScaleY="1080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984DF46-3095-426D-A8FD-BBB49BB407D4}" type="pres">
      <dgm:prSet presAssocID="{FABB44EE-8AC5-4742-B8E2-3657FFC3F009}" presName="level3hierChild" presStyleCnt="0"/>
      <dgm:spPr/>
    </dgm:pt>
    <dgm:pt modelId="{92ECC3EA-7190-4BC6-BFCF-E98C9418B67D}" type="pres">
      <dgm:prSet presAssocID="{818F0BD1-C734-46D4-808D-16CE3435C5C3}" presName="conn2-1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55953D63-B232-4780-99D8-19C4DC632771}" type="pres">
      <dgm:prSet presAssocID="{818F0BD1-C734-46D4-808D-16CE3435C5C3}" presName="connTx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C70A654C-3008-4C73-A83E-05F5339B2D97}" type="pres">
      <dgm:prSet presAssocID="{0204D6F5-B0B0-43C9-B234-6E4A4CBEF6F5}" presName="root2" presStyleCnt="0"/>
      <dgm:spPr/>
    </dgm:pt>
    <dgm:pt modelId="{21712A4F-D16E-43D9-A39A-3BADF1BC8E54}" type="pres">
      <dgm:prSet presAssocID="{0204D6F5-B0B0-43C9-B234-6E4A4CBEF6F5}" presName="LevelTwoTextNode" presStyleLbl="node2" presStyleIdx="4" presStyleCnt="5" custScaleX="2058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ACFF438-CD1D-4EB5-8517-4E2B2BCFE8B4}" type="pres">
      <dgm:prSet presAssocID="{0204D6F5-B0B0-43C9-B234-6E4A4CBEF6F5}" presName="level3hierChild" presStyleCnt="0"/>
      <dgm:spPr/>
    </dgm:pt>
    <dgm:pt modelId="{79219801-8CB3-4059-B5B6-C59AB09EEBF3}" type="pres">
      <dgm:prSet presAssocID="{7AEA69A3-3872-4066-9892-339E17491148}" presName="conn2-1" presStyleLbl="parChTrans1D3" presStyleIdx="5" presStyleCnt="7"/>
      <dgm:spPr/>
      <dgm:t>
        <a:bodyPr/>
        <a:lstStyle/>
        <a:p>
          <a:pPr rtl="1"/>
          <a:endParaRPr lang="fa-IR"/>
        </a:p>
      </dgm:t>
    </dgm:pt>
    <dgm:pt modelId="{E598B2E1-8830-4B5F-8CF8-79C73023F398}" type="pres">
      <dgm:prSet presAssocID="{7AEA69A3-3872-4066-9892-339E17491148}" presName="connTx" presStyleLbl="parChTrans1D3" presStyleIdx="5" presStyleCnt="7"/>
      <dgm:spPr/>
      <dgm:t>
        <a:bodyPr/>
        <a:lstStyle/>
        <a:p>
          <a:pPr rtl="1"/>
          <a:endParaRPr lang="fa-IR"/>
        </a:p>
      </dgm:t>
    </dgm:pt>
    <dgm:pt modelId="{D60C97A3-EDFC-42F4-99D5-310681655831}" type="pres">
      <dgm:prSet presAssocID="{55B9933B-84EC-4592-8F45-97F674A9E1C7}" presName="root2" presStyleCnt="0"/>
      <dgm:spPr/>
    </dgm:pt>
    <dgm:pt modelId="{B540B56C-3D68-4631-B696-1F5A9293B2B3}" type="pres">
      <dgm:prSet presAssocID="{55B9933B-84EC-4592-8F45-97F674A9E1C7}" presName="LevelTwoTextNode" presStyleLbl="node3" presStyleIdx="5" presStyleCnt="7" custScaleX="21155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87A0E63-1348-4B88-8221-C01DFD8D8FCD}" type="pres">
      <dgm:prSet presAssocID="{55B9933B-84EC-4592-8F45-97F674A9E1C7}" presName="level3hierChild" presStyleCnt="0"/>
      <dgm:spPr/>
    </dgm:pt>
    <dgm:pt modelId="{852B4AE2-8A1E-4A08-A071-05D62D7D0B59}" type="pres">
      <dgm:prSet presAssocID="{F3BB1803-3D09-4583-A801-DD06D23BE87C}" presName="conn2-1" presStyleLbl="parChTrans1D3" presStyleIdx="6" presStyleCnt="7"/>
      <dgm:spPr/>
      <dgm:t>
        <a:bodyPr/>
        <a:lstStyle/>
        <a:p>
          <a:pPr rtl="1"/>
          <a:endParaRPr lang="fa-IR"/>
        </a:p>
      </dgm:t>
    </dgm:pt>
    <dgm:pt modelId="{337E22D2-7BD3-417E-98BA-8EEB5A34F26D}" type="pres">
      <dgm:prSet presAssocID="{F3BB1803-3D09-4583-A801-DD06D23BE87C}" presName="connTx" presStyleLbl="parChTrans1D3" presStyleIdx="6" presStyleCnt="7"/>
      <dgm:spPr/>
      <dgm:t>
        <a:bodyPr/>
        <a:lstStyle/>
        <a:p>
          <a:pPr rtl="1"/>
          <a:endParaRPr lang="fa-IR"/>
        </a:p>
      </dgm:t>
    </dgm:pt>
    <dgm:pt modelId="{FE0C01BE-F8B1-4D2C-A719-F78DF3C4801F}" type="pres">
      <dgm:prSet presAssocID="{0343719D-5519-4CA8-BC4D-AB7BF79F6062}" presName="root2" presStyleCnt="0"/>
      <dgm:spPr/>
    </dgm:pt>
    <dgm:pt modelId="{D4AFF473-FAF5-4FFF-9B4A-040B1AA68C83}" type="pres">
      <dgm:prSet presAssocID="{0343719D-5519-4CA8-BC4D-AB7BF79F6062}" presName="LevelTwoTextNode" presStyleLbl="node3" presStyleIdx="6" presStyleCnt="7" custScaleX="304151" custScaleY="11619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5BFAE14-64F0-4ED7-816A-5339712985C0}" type="pres">
      <dgm:prSet presAssocID="{0343719D-5519-4CA8-BC4D-AB7BF79F6062}" presName="level3hierChild" presStyleCnt="0"/>
      <dgm:spPr/>
    </dgm:pt>
  </dgm:ptLst>
  <dgm:cxnLst>
    <dgm:cxn modelId="{056A19C4-BCEB-47E7-9D65-1AEA924EE6E7}" type="presOf" srcId="{CA3A49E4-0229-4585-BDB1-1CE29E4F7747}" destId="{1DF601D2-03D1-420A-9734-DFC250135784}" srcOrd="0" destOrd="0" presId="urn:microsoft.com/office/officeart/2005/8/layout/hierarchy2"/>
    <dgm:cxn modelId="{28411BC1-ECF9-4018-A5E7-E1DEF4F9E541}" type="presOf" srcId="{45330D54-54B8-459C-8F76-9674AEE6B007}" destId="{9200B35C-058B-4B7D-8DF3-D6FF593D9A53}" srcOrd="0" destOrd="0" presId="urn:microsoft.com/office/officeart/2005/8/layout/hierarchy2"/>
    <dgm:cxn modelId="{E9D1D13E-B251-43CE-B1E0-5A528CAB150E}" type="presOf" srcId="{92AC1C5E-B751-4DDA-BA73-1A91715B1141}" destId="{76F45D82-E0EB-47F6-AA62-BCAF037504BF}" srcOrd="1" destOrd="0" presId="urn:microsoft.com/office/officeart/2005/8/layout/hierarchy2"/>
    <dgm:cxn modelId="{D2DB6989-9BD8-4CCB-8F13-AE9103F8497B}" type="presOf" srcId="{3447780F-B829-49D8-BD96-43C1D4153161}" destId="{DCB40370-0F2E-4570-BA3A-A1CFB7CC3179}" srcOrd="0" destOrd="0" presId="urn:microsoft.com/office/officeart/2005/8/layout/hierarchy2"/>
    <dgm:cxn modelId="{D0C56338-23A2-458B-A672-F63D653E918D}" type="presOf" srcId="{19103F2F-EF8B-4814-9C1D-F780DE210CB1}" destId="{AAFE0739-9B4B-4DF7-B8F0-750AE2DEB531}" srcOrd="0" destOrd="0" presId="urn:microsoft.com/office/officeart/2005/8/layout/hierarchy2"/>
    <dgm:cxn modelId="{F1840B1E-1681-4A34-A081-B52BF1364C56}" type="presOf" srcId="{58AC6727-CCAC-4862-8B1D-E84AF5505E32}" destId="{6D216480-94B3-40BE-9FA5-008C96F91EAF}" srcOrd="0" destOrd="0" presId="urn:microsoft.com/office/officeart/2005/8/layout/hierarchy2"/>
    <dgm:cxn modelId="{36E72241-1F20-435F-9710-9E21C5A43B1A}" type="presOf" srcId="{B9BC150A-F46D-4F73-BF7E-9737E46029CC}" destId="{7C0D169F-49CD-44C2-B4BA-8BF6A25A12C2}" srcOrd="0" destOrd="0" presId="urn:microsoft.com/office/officeart/2005/8/layout/hierarchy2"/>
    <dgm:cxn modelId="{97CAD527-178A-4312-8FEB-7E3A2B9F0B0A}" type="presOf" srcId="{8721C8B2-A523-4B32-AF97-1FF75CC7D0E4}" destId="{AF24F0AC-4CBC-4A3B-994D-884D1EA76CE0}" srcOrd="0" destOrd="0" presId="urn:microsoft.com/office/officeart/2005/8/layout/hierarchy2"/>
    <dgm:cxn modelId="{BA0994D2-7C45-40FA-8BBC-6F009C2B5371}" type="presOf" srcId="{156EE041-BB44-4C65-A7BD-4E992C335F78}" destId="{C1071D0E-5BE4-416D-B341-CB2C7E862DB2}" srcOrd="0" destOrd="0" presId="urn:microsoft.com/office/officeart/2005/8/layout/hierarchy2"/>
    <dgm:cxn modelId="{15A4ED11-5094-4D84-BC62-A36A9DB14805}" srcId="{3447780F-B829-49D8-BD96-43C1D4153161}" destId="{97C74BFD-9CDF-43CE-A26A-8245569EC109}" srcOrd="0" destOrd="0" parTransId="{A40F4F2B-7B98-47C2-91D0-CF4F50092370}" sibTransId="{16C7FF49-EBE6-49B6-892B-64F9DC32B44A}"/>
    <dgm:cxn modelId="{838DF84A-4DDF-4C74-9978-5B11B796BDA5}" type="presOf" srcId="{B6629805-9566-4985-8649-D770B04A717E}" destId="{66931488-3DF4-4371-A516-53E653E7FB1B}" srcOrd="0" destOrd="0" presId="urn:microsoft.com/office/officeart/2005/8/layout/hierarchy2"/>
    <dgm:cxn modelId="{A582ED40-E103-4BA4-B15B-5B4C9CBC5F44}" srcId="{AE5894ED-9804-4D7D-AFAF-81D2DA05700B}" destId="{6DCEFE92-7053-472B-A897-9DF1D7DD1C7C}" srcOrd="0" destOrd="0" parTransId="{F6051403-3C63-461B-A868-310399784C3F}" sibTransId="{2B8DAAAE-95B2-4242-A9DB-BDB117DBFD6B}"/>
    <dgm:cxn modelId="{3B782839-22BA-418D-8D41-04BECA3C1280}" type="presOf" srcId="{A8180B2C-8751-4B8E-B530-9124DB9B0D92}" destId="{8DF4F874-AEA9-458C-B43B-CA93C3A07241}" srcOrd="1" destOrd="0" presId="urn:microsoft.com/office/officeart/2005/8/layout/hierarchy2"/>
    <dgm:cxn modelId="{66CBC673-DEA8-4380-A38B-5EE7019F5B56}" type="presOf" srcId="{0343719D-5519-4CA8-BC4D-AB7BF79F6062}" destId="{D4AFF473-FAF5-4FFF-9B4A-040B1AA68C83}" srcOrd="0" destOrd="0" presId="urn:microsoft.com/office/officeart/2005/8/layout/hierarchy2"/>
    <dgm:cxn modelId="{D2E58D93-160D-4F25-891E-8FD52A3907B0}" srcId="{48492EDF-E0DF-4F67-824A-4C5BE225B942}" destId="{3447780F-B829-49D8-BD96-43C1D4153161}" srcOrd="0" destOrd="0" parTransId="{8721C8B2-A523-4B32-AF97-1FF75CC7D0E4}" sibTransId="{4361091E-2A78-41E9-A923-B230166ACD92}"/>
    <dgm:cxn modelId="{BE008F67-3CB9-456B-B95E-68A3975196DB}" type="presOf" srcId="{6BDD5B60-71D6-4EB1-B105-BD5A4D52C74C}" destId="{12685F9B-3560-41E3-AAED-8425D388AADB}" srcOrd="1" destOrd="0" presId="urn:microsoft.com/office/officeart/2005/8/layout/hierarchy2"/>
    <dgm:cxn modelId="{3D136E98-4104-4E4C-89D1-0A9E14B222DF}" type="presOf" srcId="{156EE041-BB44-4C65-A7BD-4E992C335F78}" destId="{1142EFA9-46AD-4F05-B99B-49FC6BAEE413}" srcOrd="1" destOrd="0" presId="urn:microsoft.com/office/officeart/2005/8/layout/hierarchy2"/>
    <dgm:cxn modelId="{993ED17B-5623-40F0-A031-9ACF68AE8B31}" srcId="{58AC6727-CCAC-4862-8B1D-E84AF5505E32}" destId="{48492EDF-E0DF-4F67-824A-4C5BE225B942}" srcOrd="0" destOrd="0" parTransId="{87DB6270-4B0B-4E51-BDEF-CE8F8077C580}" sibTransId="{F551EA66-8EEA-4047-99EE-A5249185DE09}"/>
    <dgm:cxn modelId="{7D8D26C7-AB6F-4907-90F2-A4B2FB6179D2}" srcId="{8C8B92DC-9392-4C20-9BA0-C2EB9B21A97B}" destId="{CA3A49E4-0229-4585-BDB1-1CE29E4F7747}" srcOrd="0" destOrd="0" parTransId="{62B0B5BD-E1B8-46A2-876A-5BA1988D7544}" sibTransId="{2428AFA3-76D9-46B5-A2F6-77B252BFEE46}"/>
    <dgm:cxn modelId="{63097CA4-62C3-4AFF-B79B-6FCD13988285}" type="presOf" srcId="{48492EDF-E0DF-4F67-824A-4C5BE225B942}" destId="{4A866FF0-E2EF-4DC7-AD03-D1E54B17DB41}" srcOrd="0" destOrd="0" presId="urn:microsoft.com/office/officeart/2005/8/layout/hierarchy2"/>
    <dgm:cxn modelId="{3CE567E0-ED35-4875-B7B7-F72D393E3977}" type="presOf" srcId="{6929B806-AD5A-48D0-914C-AB15504283C9}" destId="{74E3704D-B222-4D41-A079-0B73EE7A751B}" srcOrd="1" destOrd="0" presId="urn:microsoft.com/office/officeart/2005/8/layout/hierarchy2"/>
    <dgm:cxn modelId="{032085C9-832C-47C4-8917-E55A2CFEAB45}" type="presOf" srcId="{5AC8E03B-F7E8-4D99-9EB0-BDB6C872DE49}" destId="{B7543A14-B28A-42F8-A62E-99EB39BC7D33}" srcOrd="0" destOrd="0" presId="urn:microsoft.com/office/officeart/2005/8/layout/hierarchy2"/>
    <dgm:cxn modelId="{60499FB2-CE78-4C6E-8EA9-C20791A91FE2}" type="presOf" srcId="{0B4FA5E7-E261-44D3-A476-95EEDD08A636}" destId="{F870F419-C827-4AA8-92CA-BB82FDA305B7}" srcOrd="1" destOrd="0" presId="urn:microsoft.com/office/officeart/2005/8/layout/hierarchy2"/>
    <dgm:cxn modelId="{601A9AE3-88A1-4CAF-AB1C-088103EA8D18}" srcId="{6DCEFE92-7053-472B-A897-9DF1D7DD1C7C}" destId="{45330D54-54B8-459C-8F76-9674AEE6B007}" srcOrd="0" destOrd="0" parTransId="{A8180B2C-8751-4B8E-B530-9124DB9B0D92}" sibTransId="{AF6A357E-016D-431F-B1E2-571959977E61}"/>
    <dgm:cxn modelId="{BB660251-0D30-43FE-A58E-CA5933CFDC33}" type="presOf" srcId="{7A327546-82DC-40F2-B906-FFADAF0C34F0}" destId="{3062054F-A764-4DED-8B39-1F2613B18F76}" srcOrd="0" destOrd="0" presId="urn:microsoft.com/office/officeart/2005/8/layout/hierarchy2"/>
    <dgm:cxn modelId="{8B50B5E1-8F2C-4920-A398-5BF34AD5BDB0}" type="presOf" srcId="{F6051403-3C63-461B-A868-310399784C3F}" destId="{F24651CF-B0D3-4141-B65A-FA68267A9C03}" srcOrd="0" destOrd="0" presId="urn:microsoft.com/office/officeart/2005/8/layout/hierarchy2"/>
    <dgm:cxn modelId="{CEE9F02E-C330-4AB2-8D99-AD723F82218A}" type="presOf" srcId="{9742C45A-B592-4888-8D65-0B6E72B44E3F}" destId="{2790A1FE-C951-4A41-9A5F-3105F3FDFA9E}" srcOrd="0" destOrd="0" presId="urn:microsoft.com/office/officeart/2005/8/layout/hierarchy2"/>
    <dgm:cxn modelId="{295C63B0-85A3-4911-8D85-496B7C8643E1}" srcId="{A526D225-9160-4C83-9378-89DA423C96F3}" destId="{FABB44EE-8AC5-4742-B8E2-3657FFC3F009}" srcOrd="0" destOrd="0" parTransId="{9742C45A-B592-4888-8D65-0B6E72B44E3F}" sibTransId="{9542E724-A3C7-4913-8D1C-0386CCF16424}"/>
    <dgm:cxn modelId="{292B5E54-41C0-4EF3-AA99-0BA6E83063F5}" srcId="{8C8B92DC-9392-4C20-9BA0-C2EB9B21A97B}" destId="{E3858C61-A5F5-4EA3-9EB2-9796BA2520AA}" srcOrd="1" destOrd="0" parTransId="{4F175D0C-0053-44CD-AB5D-13863C2956FA}" sibTransId="{8D4C7D09-D3B7-4911-9214-EF42A6B7A12E}"/>
    <dgm:cxn modelId="{523625F0-9E0C-4156-ABDB-DB5125C3F1FB}" type="presOf" srcId="{7AEA69A3-3872-4066-9892-339E17491148}" destId="{E598B2E1-8830-4B5F-8CF8-79C73023F398}" srcOrd="1" destOrd="0" presId="urn:microsoft.com/office/officeart/2005/8/layout/hierarchy2"/>
    <dgm:cxn modelId="{B9CD817C-A909-49F1-8926-4250D5FBCEE0}" srcId="{0204D6F5-B0B0-43C9-B234-6E4A4CBEF6F5}" destId="{55B9933B-84EC-4592-8F45-97F674A9E1C7}" srcOrd="0" destOrd="0" parTransId="{7AEA69A3-3872-4066-9892-339E17491148}" sibTransId="{80E7827C-A952-4EB8-AFF3-C67AF5E428A9}"/>
    <dgm:cxn modelId="{FDF88BAB-8FEF-4569-9F8C-48DB06FD6390}" type="presOf" srcId="{92AC1C5E-B751-4DDA-BA73-1A91715B1141}" destId="{CCB0BFF6-F22A-44BD-9638-E720BCEAAEE0}" srcOrd="0" destOrd="0" presId="urn:microsoft.com/office/officeart/2005/8/layout/hierarchy2"/>
    <dgm:cxn modelId="{4D8C0157-AFD0-4BDD-928B-AC8979B1F8C1}" type="presOf" srcId="{F3BB1803-3D09-4583-A801-DD06D23BE87C}" destId="{337E22D2-7BD3-417E-98BA-8EEB5A34F26D}" srcOrd="1" destOrd="0" presId="urn:microsoft.com/office/officeart/2005/8/layout/hierarchy2"/>
    <dgm:cxn modelId="{5E795947-E3D9-4A5B-926F-03EED05F3C44}" type="presOf" srcId="{A40F4F2B-7B98-47C2-91D0-CF4F50092370}" destId="{C6C0F487-369E-44E0-90F0-DF150FA95E1B}" srcOrd="1" destOrd="0" presId="urn:microsoft.com/office/officeart/2005/8/layout/hierarchy2"/>
    <dgm:cxn modelId="{B9DF38C8-D3C6-4B1E-ACF8-3BB389E8BD54}" type="presOf" srcId="{818F0BD1-C734-46D4-808D-16CE3435C5C3}" destId="{55953D63-B232-4780-99D8-19C4DC632771}" srcOrd="1" destOrd="0" presId="urn:microsoft.com/office/officeart/2005/8/layout/hierarchy2"/>
    <dgm:cxn modelId="{F987FF94-4F8D-4910-801C-891CC929CF69}" type="presOf" srcId="{B9BC150A-F46D-4F73-BF7E-9737E46029CC}" destId="{255AAD99-216A-464B-B349-052DA73A94E1}" srcOrd="1" destOrd="0" presId="urn:microsoft.com/office/officeart/2005/8/layout/hierarchy2"/>
    <dgm:cxn modelId="{15450E34-ACFA-461B-A62D-F013BD6D98B7}" srcId="{CA3A49E4-0229-4585-BDB1-1CE29E4F7747}" destId="{B6629805-9566-4985-8649-D770B04A717E}" srcOrd="0" destOrd="0" parTransId="{7EA90E8F-5B7A-457D-AAA4-73444B3EB4E2}" sibTransId="{BE249AC9-9168-45FF-914E-B992DE85A8C4}"/>
    <dgm:cxn modelId="{F8F8BD99-52F6-4161-AD74-FD34B9CB4618}" srcId="{E3858C61-A5F5-4EA3-9EB2-9796BA2520AA}" destId="{A526D225-9160-4C83-9378-89DA423C96F3}" srcOrd="1" destOrd="0" parTransId="{08B3C420-91A8-45F0-9EE7-F84AE28781E0}" sibTransId="{C07B58B9-116C-44E5-B517-FFBEB3E4F416}"/>
    <dgm:cxn modelId="{2CBD3214-2897-4BE4-B93D-E7ADC5235387}" srcId="{5AC8E03B-F7E8-4D99-9EB0-BDB6C872DE49}" destId="{AE5894ED-9804-4D7D-AFAF-81D2DA05700B}" srcOrd="0" destOrd="0" parTransId="{0B4FA5E7-E261-44D3-A476-95EEDD08A636}" sibTransId="{26975B2A-D623-4A92-9FBB-1084669275FA}"/>
    <dgm:cxn modelId="{1436ECB8-1486-406F-BE99-D28040EE9F99}" srcId="{B6629805-9566-4985-8649-D770B04A717E}" destId="{19103F2F-EF8B-4814-9C1D-F780DE210CB1}" srcOrd="0" destOrd="0" parTransId="{156EE041-BB44-4C65-A7BD-4E992C335F78}" sibTransId="{A7609530-72D5-4FCD-BA6D-50A97438EE78}"/>
    <dgm:cxn modelId="{0545D7BD-6C6B-4ED2-B2E6-CE407EF1ABA6}" srcId="{CA3A49E4-0229-4585-BDB1-1CE29E4F7747}" destId="{58AC6727-CCAC-4862-8B1D-E84AF5505E32}" srcOrd="1" destOrd="0" parTransId="{92AC1C5E-B751-4DDA-BA73-1A91715B1141}" sibTransId="{25A1F663-E9A1-4309-8803-E751CF6AAADA}"/>
    <dgm:cxn modelId="{C3DFEEE7-4FB7-48AE-8486-E22AF48E82BE}" type="presOf" srcId="{EF0685D8-B772-407E-A4BE-398C4F054D09}" destId="{61D1CE5C-ACE0-421F-BC5C-29075F1B328A}" srcOrd="0" destOrd="0" presId="urn:microsoft.com/office/officeart/2005/8/layout/hierarchy2"/>
    <dgm:cxn modelId="{DD0D42F2-1F93-46C2-B4B3-22F930FF8AF5}" type="presOf" srcId="{6DCEFE92-7053-472B-A897-9DF1D7DD1C7C}" destId="{29010CC6-6F5D-49C3-A17B-79B8C03E8C5C}" srcOrd="0" destOrd="0" presId="urn:microsoft.com/office/officeart/2005/8/layout/hierarchy2"/>
    <dgm:cxn modelId="{1452ECA4-5D25-4829-BEF6-9E060B8B1E92}" srcId="{E3858C61-A5F5-4EA3-9EB2-9796BA2520AA}" destId="{EF0685D8-B772-407E-A4BE-398C4F054D09}" srcOrd="0" destOrd="0" parTransId="{6929B806-AD5A-48D0-914C-AB15504283C9}" sibTransId="{0CC8BD56-7BD1-42CA-84E2-3CD79C3BEA2C}"/>
    <dgm:cxn modelId="{3D621B64-9A8A-4239-8652-2279D9DA664E}" type="presOf" srcId="{0204D6F5-B0B0-43C9-B234-6E4A4CBEF6F5}" destId="{21712A4F-D16E-43D9-A39A-3BADF1BC8E54}" srcOrd="0" destOrd="0" presId="urn:microsoft.com/office/officeart/2005/8/layout/hierarchy2"/>
    <dgm:cxn modelId="{AA58D91C-C154-4FF6-B9CE-EDBEB08E9D3D}" type="presOf" srcId="{97C74BFD-9CDF-43CE-A26A-8245569EC109}" destId="{B4FE84CE-A12B-4E69-9C1E-F065A55C94E6}" srcOrd="0" destOrd="0" presId="urn:microsoft.com/office/officeart/2005/8/layout/hierarchy2"/>
    <dgm:cxn modelId="{F144D4B7-E7F3-4965-9C33-7A94B075DD8C}" srcId="{58AC6727-CCAC-4862-8B1D-E84AF5505E32}" destId="{5AC8E03B-F7E8-4D99-9EB0-BDB6C872DE49}" srcOrd="1" destOrd="0" parTransId="{6BDD5B60-71D6-4EB1-B105-BD5A4D52C74C}" sibTransId="{722EAEDA-E1BE-42C1-B81E-D9DCEC6EE112}"/>
    <dgm:cxn modelId="{7EF6C55C-50E4-4442-B2B8-728BA123D395}" type="presOf" srcId="{A8180B2C-8751-4B8E-B530-9124DB9B0D92}" destId="{8A2304EB-8813-46F8-A384-E79784C8DDDA}" srcOrd="0" destOrd="0" presId="urn:microsoft.com/office/officeart/2005/8/layout/hierarchy2"/>
    <dgm:cxn modelId="{33E09822-D90E-4754-8E78-EA195BE00DE6}" type="presOf" srcId="{8721C8B2-A523-4B32-AF97-1FF75CC7D0E4}" destId="{D646B55E-982F-411F-90FE-EF6D2988674C}" srcOrd="1" destOrd="0" presId="urn:microsoft.com/office/officeart/2005/8/layout/hierarchy2"/>
    <dgm:cxn modelId="{8802CF6B-3E1F-4812-A277-D17962C4BDA5}" type="presOf" srcId="{7EA90E8F-5B7A-457D-AAA4-73444B3EB4E2}" destId="{6361E010-190A-4493-8813-8AD069F80AE9}" srcOrd="1" destOrd="0" presId="urn:microsoft.com/office/officeart/2005/8/layout/hierarchy2"/>
    <dgm:cxn modelId="{A57BB138-E239-4540-BE70-FB3884DED1CB}" type="presOf" srcId="{6929B806-AD5A-48D0-914C-AB15504283C9}" destId="{BC7ED744-1B29-4089-98B1-67EB5A611EF8}" srcOrd="0" destOrd="0" presId="urn:microsoft.com/office/officeart/2005/8/layout/hierarchy2"/>
    <dgm:cxn modelId="{82A487E9-A063-4276-A898-D6CF98B5274E}" type="presOf" srcId="{F3BB1803-3D09-4583-A801-DD06D23BE87C}" destId="{852B4AE2-8A1E-4A08-A071-05D62D7D0B59}" srcOrd="0" destOrd="0" presId="urn:microsoft.com/office/officeart/2005/8/layout/hierarchy2"/>
    <dgm:cxn modelId="{76C9C635-8D99-44F8-A077-B9B2E03622CE}" srcId="{EF0685D8-B772-407E-A4BE-398C4F054D09}" destId="{7A327546-82DC-40F2-B906-FFADAF0C34F0}" srcOrd="0" destOrd="0" parTransId="{B9BC150A-F46D-4F73-BF7E-9737E46029CC}" sibTransId="{95FF1A35-BCDE-4E13-BC66-644FDCC12D60}"/>
    <dgm:cxn modelId="{6C589A9D-80DC-4398-A569-A07C1B3DC371}" type="presOf" srcId="{FABB44EE-8AC5-4742-B8E2-3657FFC3F009}" destId="{7FE07123-0AD6-4194-95F3-0EB6400EB163}" srcOrd="0" destOrd="0" presId="urn:microsoft.com/office/officeart/2005/8/layout/hierarchy2"/>
    <dgm:cxn modelId="{8B7A4C21-3A61-459D-850D-1AC73F76F496}" type="presOf" srcId="{9742C45A-B592-4888-8D65-0B6E72B44E3F}" destId="{FD2BCC26-B447-4068-AEEA-19A776CD9C41}" srcOrd="1" destOrd="0" presId="urn:microsoft.com/office/officeart/2005/8/layout/hierarchy2"/>
    <dgm:cxn modelId="{93039BEF-DBCB-44C5-B821-B8647C580129}" type="presOf" srcId="{55B9933B-84EC-4592-8F45-97F674A9E1C7}" destId="{B540B56C-3D68-4631-B696-1F5A9293B2B3}" srcOrd="0" destOrd="0" presId="urn:microsoft.com/office/officeart/2005/8/layout/hierarchy2"/>
    <dgm:cxn modelId="{0D61B9C3-7B31-4277-B1A0-368DE254AF92}" type="presOf" srcId="{87DB6270-4B0B-4E51-BDEF-CE8F8077C580}" destId="{D654088E-3788-46A7-A4A5-D0115EA1AEAE}" srcOrd="1" destOrd="0" presId="urn:microsoft.com/office/officeart/2005/8/layout/hierarchy2"/>
    <dgm:cxn modelId="{B0480BBD-27CA-4F66-B088-020EAD7AC742}" type="presOf" srcId="{F6051403-3C63-461B-A868-310399784C3F}" destId="{A19CBC18-9B42-4F31-A0ED-E7A8C97ED779}" srcOrd="1" destOrd="0" presId="urn:microsoft.com/office/officeart/2005/8/layout/hierarchy2"/>
    <dgm:cxn modelId="{BCB2418B-8587-4012-B6F7-854C4D09BEFB}" type="presOf" srcId="{6BDD5B60-71D6-4EB1-B105-BD5A4D52C74C}" destId="{38DE1F3C-B796-4EDA-A43C-D657CFEA53DD}" srcOrd="0" destOrd="0" presId="urn:microsoft.com/office/officeart/2005/8/layout/hierarchy2"/>
    <dgm:cxn modelId="{69759A4A-5CF0-4B38-9468-3C114AD80771}" srcId="{E3858C61-A5F5-4EA3-9EB2-9796BA2520AA}" destId="{0204D6F5-B0B0-43C9-B234-6E4A4CBEF6F5}" srcOrd="2" destOrd="0" parTransId="{818F0BD1-C734-46D4-808D-16CE3435C5C3}" sibTransId="{6E068F55-E6B8-4903-8E2B-087DA769E4F8}"/>
    <dgm:cxn modelId="{01058C79-9881-4C4F-8C40-9BE1E6ADC55E}" type="presOf" srcId="{AE5894ED-9804-4D7D-AFAF-81D2DA05700B}" destId="{9D77137F-3E1A-4AE7-A028-F02047EFFBC0}" srcOrd="0" destOrd="0" presId="urn:microsoft.com/office/officeart/2005/8/layout/hierarchy2"/>
    <dgm:cxn modelId="{F24A0D67-64D9-4809-8B54-EFB5DFDD9B8A}" type="presOf" srcId="{08B3C420-91A8-45F0-9EE7-F84AE28781E0}" destId="{87C916BE-FA23-415F-8DF3-E7644B5403AA}" srcOrd="0" destOrd="0" presId="urn:microsoft.com/office/officeart/2005/8/layout/hierarchy2"/>
    <dgm:cxn modelId="{46DD17F1-1A7C-4197-AF0A-BC8D21AEDAB1}" type="presOf" srcId="{7EA90E8F-5B7A-457D-AAA4-73444B3EB4E2}" destId="{4503BD0E-BBED-4AB7-913E-B6687D8D5426}" srcOrd="0" destOrd="0" presId="urn:microsoft.com/office/officeart/2005/8/layout/hierarchy2"/>
    <dgm:cxn modelId="{F7D0C72B-E072-4EF3-ACC4-90F82878DF63}" type="presOf" srcId="{E3858C61-A5F5-4EA3-9EB2-9796BA2520AA}" destId="{41013AEB-D4C6-4A42-9558-AA3F243B21D0}" srcOrd="0" destOrd="0" presId="urn:microsoft.com/office/officeart/2005/8/layout/hierarchy2"/>
    <dgm:cxn modelId="{A2AAB6F8-0972-432A-B95C-0F99D6AF62BD}" type="presOf" srcId="{818F0BD1-C734-46D4-808D-16CE3435C5C3}" destId="{92ECC3EA-7190-4BC6-BFCF-E98C9418B67D}" srcOrd="0" destOrd="0" presId="urn:microsoft.com/office/officeart/2005/8/layout/hierarchy2"/>
    <dgm:cxn modelId="{DEEB023E-5917-45EA-B516-8A9A9C11091F}" type="presOf" srcId="{08B3C420-91A8-45F0-9EE7-F84AE28781E0}" destId="{7C1B8ED2-4636-46E5-B0DB-438D98551594}" srcOrd="1" destOrd="0" presId="urn:microsoft.com/office/officeart/2005/8/layout/hierarchy2"/>
    <dgm:cxn modelId="{FD85EE93-1CDD-4035-833D-F5F460485F62}" srcId="{0204D6F5-B0B0-43C9-B234-6E4A4CBEF6F5}" destId="{0343719D-5519-4CA8-BC4D-AB7BF79F6062}" srcOrd="1" destOrd="0" parTransId="{F3BB1803-3D09-4583-A801-DD06D23BE87C}" sibTransId="{9353D7FB-D578-4ED6-BE1F-CCD4FC3A2043}"/>
    <dgm:cxn modelId="{28DD7E6D-B733-4FCF-82B1-FC1D8314CC14}" type="presOf" srcId="{A526D225-9160-4C83-9378-89DA423C96F3}" destId="{AF2B2C94-A212-4580-A749-473EC20D5C32}" srcOrd="0" destOrd="0" presId="urn:microsoft.com/office/officeart/2005/8/layout/hierarchy2"/>
    <dgm:cxn modelId="{3956697A-2A40-4AC4-B3F6-4A440669C85D}" type="presOf" srcId="{87DB6270-4B0B-4E51-BDEF-CE8F8077C580}" destId="{4BFFB35D-498F-44A5-9765-91520CE98200}" srcOrd="0" destOrd="0" presId="urn:microsoft.com/office/officeart/2005/8/layout/hierarchy2"/>
    <dgm:cxn modelId="{D3EBF5FD-73ED-486A-BB3C-EF2884C11DD1}" type="presOf" srcId="{0B4FA5E7-E261-44D3-A476-95EEDD08A636}" destId="{7AC56C1A-7518-465A-92A1-E8FDB86AF3A3}" srcOrd="0" destOrd="0" presId="urn:microsoft.com/office/officeart/2005/8/layout/hierarchy2"/>
    <dgm:cxn modelId="{0E438681-911F-42CC-A2C5-C014C81584B8}" type="presOf" srcId="{A40F4F2B-7B98-47C2-91D0-CF4F50092370}" destId="{4303AD2C-AE76-4D5A-AB8A-29F569066FEA}" srcOrd="0" destOrd="0" presId="urn:microsoft.com/office/officeart/2005/8/layout/hierarchy2"/>
    <dgm:cxn modelId="{9FBC5189-6A64-477A-883D-47E960F835F0}" type="presOf" srcId="{7AEA69A3-3872-4066-9892-339E17491148}" destId="{79219801-8CB3-4059-B5B6-C59AB09EEBF3}" srcOrd="0" destOrd="0" presId="urn:microsoft.com/office/officeart/2005/8/layout/hierarchy2"/>
    <dgm:cxn modelId="{B97CE18C-C6A3-4304-B114-DB0B1C552C13}" type="presOf" srcId="{8C8B92DC-9392-4C20-9BA0-C2EB9B21A97B}" destId="{AEAB0070-4A23-4070-AD58-BCD286C92B06}" srcOrd="0" destOrd="0" presId="urn:microsoft.com/office/officeart/2005/8/layout/hierarchy2"/>
    <dgm:cxn modelId="{CD2FBC74-E717-43AC-A35F-5C497DC9E974}" type="presParOf" srcId="{AEAB0070-4A23-4070-AD58-BCD286C92B06}" destId="{33BEEC9C-8E04-4670-8D1D-ACF0E01D4E37}" srcOrd="0" destOrd="0" presId="urn:microsoft.com/office/officeart/2005/8/layout/hierarchy2"/>
    <dgm:cxn modelId="{3106081E-89FF-4757-BB5F-EF63CFEECA89}" type="presParOf" srcId="{33BEEC9C-8E04-4670-8D1D-ACF0E01D4E37}" destId="{1DF601D2-03D1-420A-9734-DFC250135784}" srcOrd="0" destOrd="0" presId="urn:microsoft.com/office/officeart/2005/8/layout/hierarchy2"/>
    <dgm:cxn modelId="{5BDC076C-A0ED-4A28-BCC1-8CCB1899CC14}" type="presParOf" srcId="{33BEEC9C-8E04-4670-8D1D-ACF0E01D4E37}" destId="{A5B05681-D758-4554-B93D-96BE143580FE}" srcOrd="1" destOrd="0" presId="urn:microsoft.com/office/officeart/2005/8/layout/hierarchy2"/>
    <dgm:cxn modelId="{5BB9F944-EDFC-41BF-AEF6-D5CAE7770984}" type="presParOf" srcId="{A5B05681-D758-4554-B93D-96BE143580FE}" destId="{4503BD0E-BBED-4AB7-913E-B6687D8D5426}" srcOrd="0" destOrd="0" presId="urn:microsoft.com/office/officeart/2005/8/layout/hierarchy2"/>
    <dgm:cxn modelId="{1346FDF6-293B-448C-8B54-94D751C9D2BB}" type="presParOf" srcId="{4503BD0E-BBED-4AB7-913E-B6687D8D5426}" destId="{6361E010-190A-4493-8813-8AD069F80AE9}" srcOrd="0" destOrd="0" presId="urn:microsoft.com/office/officeart/2005/8/layout/hierarchy2"/>
    <dgm:cxn modelId="{34A9BC9C-AE22-4393-BE85-AC1C78384C3F}" type="presParOf" srcId="{A5B05681-D758-4554-B93D-96BE143580FE}" destId="{D85F9196-2D49-4D8B-B4A9-B6DBBAB8F949}" srcOrd="1" destOrd="0" presId="urn:microsoft.com/office/officeart/2005/8/layout/hierarchy2"/>
    <dgm:cxn modelId="{3817054B-7122-41AD-8917-6F14B5677DA9}" type="presParOf" srcId="{D85F9196-2D49-4D8B-B4A9-B6DBBAB8F949}" destId="{66931488-3DF4-4371-A516-53E653E7FB1B}" srcOrd="0" destOrd="0" presId="urn:microsoft.com/office/officeart/2005/8/layout/hierarchy2"/>
    <dgm:cxn modelId="{26C28206-4441-4967-AB50-11C8DB8D1A8B}" type="presParOf" srcId="{D85F9196-2D49-4D8B-B4A9-B6DBBAB8F949}" destId="{77805099-355A-4A09-B01B-B73E3D8DDE5A}" srcOrd="1" destOrd="0" presId="urn:microsoft.com/office/officeart/2005/8/layout/hierarchy2"/>
    <dgm:cxn modelId="{354B426C-3E82-4EEB-AF87-50B9A7844C53}" type="presParOf" srcId="{77805099-355A-4A09-B01B-B73E3D8DDE5A}" destId="{C1071D0E-5BE4-416D-B341-CB2C7E862DB2}" srcOrd="0" destOrd="0" presId="urn:microsoft.com/office/officeart/2005/8/layout/hierarchy2"/>
    <dgm:cxn modelId="{A42D13AF-4FA2-4DE9-AB78-922AADD107E2}" type="presParOf" srcId="{C1071D0E-5BE4-416D-B341-CB2C7E862DB2}" destId="{1142EFA9-46AD-4F05-B99B-49FC6BAEE413}" srcOrd="0" destOrd="0" presId="urn:microsoft.com/office/officeart/2005/8/layout/hierarchy2"/>
    <dgm:cxn modelId="{C7A8D1CB-5FD5-44B8-B5D4-6A74F1575C32}" type="presParOf" srcId="{77805099-355A-4A09-B01B-B73E3D8DDE5A}" destId="{9FD449C6-8EDF-477A-924F-E838F4071515}" srcOrd="1" destOrd="0" presId="urn:microsoft.com/office/officeart/2005/8/layout/hierarchy2"/>
    <dgm:cxn modelId="{6236FD97-EF58-4941-9537-D00B814E3A2D}" type="presParOf" srcId="{9FD449C6-8EDF-477A-924F-E838F4071515}" destId="{AAFE0739-9B4B-4DF7-B8F0-750AE2DEB531}" srcOrd="0" destOrd="0" presId="urn:microsoft.com/office/officeart/2005/8/layout/hierarchy2"/>
    <dgm:cxn modelId="{0FE89219-E3AD-433D-8BE7-436F540591D5}" type="presParOf" srcId="{9FD449C6-8EDF-477A-924F-E838F4071515}" destId="{267E17CA-AA46-4C42-872D-BA0E05805791}" srcOrd="1" destOrd="0" presId="urn:microsoft.com/office/officeart/2005/8/layout/hierarchy2"/>
    <dgm:cxn modelId="{1D947C03-FBF1-409F-ABD0-DBBF14FD7367}" type="presParOf" srcId="{A5B05681-D758-4554-B93D-96BE143580FE}" destId="{CCB0BFF6-F22A-44BD-9638-E720BCEAAEE0}" srcOrd="2" destOrd="0" presId="urn:microsoft.com/office/officeart/2005/8/layout/hierarchy2"/>
    <dgm:cxn modelId="{812A08E6-35FA-49BE-8843-32F3717F8F85}" type="presParOf" srcId="{CCB0BFF6-F22A-44BD-9638-E720BCEAAEE0}" destId="{76F45D82-E0EB-47F6-AA62-BCAF037504BF}" srcOrd="0" destOrd="0" presId="urn:microsoft.com/office/officeart/2005/8/layout/hierarchy2"/>
    <dgm:cxn modelId="{6B1E428D-CC47-4443-A2C5-FBCD3D272558}" type="presParOf" srcId="{A5B05681-D758-4554-B93D-96BE143580FE}" destId="{0044A8F4-B2D0-4509-B507-3EFD06FFB5A9}" srcOrd="3" destOrd="0" presId="urn:microsoft.com/office/officeart/2005/8/layout/hierarchy2"/>
    <dgm:cxn modelId="{263650BF-654F-49D3-92EA-864D5B2D76CE}" type="presParOf" srcId="{0044A8F4-B2D0-4509-B507-3EFD06FFB5A9}" destId="{6D216480-94B3-40BE-9FA5-008C96F91EAF}" srcOrd="0" destOrd="0" presId="urn:microsoft.com/office/officeart/2005/8/layout/hierarchy2"/>
    <dgm:cxn modelId="{E2FBA6F3-5027-4CC6-8F0F-64C29B995FD6}" type="presParOf" srcId="{0044A8F4-B2D0-4509-B507-3EFD06FFB5A9}" destId="{EC4DA00D-1C13-4DAC-AD7D-88ABCBFE5EF3}" srcOrd="1" destOrd="0" presId="urn:microsoft.com/office/officeart/2005/8/layout/hierarchy2"/>
    <dgm:cxn modelId="{23E59D3E-C4A6-4EB4-AE23-3F89B5DE92CA}" type="presParOf" srcId="{EC4DA00D-1C13-4DAC-AD7D-88ABCBFE5EF3}" destId="{4BFFB35D-498F-44A5-9765-91520CE98200}" srcOrd="0" destOrd="0" presId="urn:microsoft.com/office/officeart/2005/8/layout/hierarchy2"/>
    <dgm:cxn modelId="{E246D168-D7A7-40C1-AB23-C2DDA3BADAD9}" type="presParOf" srcId="{4BFFB35D-498F-44A5-9765-91520CE98200}" destId="{D654088E-3788-46A7-A4A5-D0115EA1AEAE}" srcOrd="0" destOrd="0" presId="urn:microsoft.com/office/officeart/2005/8/layout/hierarchy2"/>
    <dgm:cxn modelId="{B5BDEAFD-CCFB-4286-9249-5E6256F19E13}" type="presParOf" srcId="{EC4DA00D-1C13-4DAC-AD7D-88ABCBFE5EF3}" destId="{F4186BC4-0DCD-4C59-A6A0-E895EEDA5CBB}" srcOrd="1" destOrd="0" presId="urn:microsoft.com/office/officeart/2005/8/layout/hierarchy2"/>
    <dgm:cxn modelId="{73E18CCE-5BF2-4A34-AEDB-E84417AE7770}" type="presParOf" srcId="{F4186BC4-0DCD-4C59-A6A0-E895EEDA5CBB}" destId="{4A866FF0-E2EF-4DC7-AD03-D1E54B17DB41}" srcOrd="0" destOrd="0" presId="urn:microsoft.com/office/officeart/2005/8/layout/hierarchy2"/>
    <dgm:cxn modelId="{C0F320CD-FA80-4688-A589-AB87FB56F885}" type="presParOf" srcId="{F4186BC4-0DCD-4C59-A6A0-E895EEDA5CBB}" destId="{CB3B8575-4893-466A-A926-05D041A06514}" srcOrd="1" destOrd="0" presId="urn:microsoft.com/office/officeart/2005/8/layout/hierarchy2"/>
    <dgm:cxn modelId="{A4431557-A5FB-44A7-A89B-32277AE1B999}" type="presParOf" srcId="{CB3B8575-4893-466A-A926-05D041A06514}" destId="{AF24F0AC-4CBC-4A3B-994D-884D1EA76CE0}" srcOrd="0" destOrd="0" presId="urn:microsoft.com/office/officeart/2005/8/layout/hierarchy2"/>
    <dgm:cxn modelId="{A4DF2ABF-82B2-49B9-B8B3-58C76A604598}" type="presParOf" srcId="{AF24F0AC-4CBC-4A3B-994D-884D1EA76CE0}" destId="{D646B55E-982F-411F-90FE-EF6D2988674C}" srcOrd="0" destOrd="0" presId="urn:microsoft.com/office/officeart/2005/8/layout/hierarchy2"/>
    <dgm:cxn modelId="{E50E8A5E-A608-4950-9456-3EE5BF23686D}" type="presParOf" srcId="{CB3B8575-4893-466A-A926-05D041A06514}" destId="{C19EB283-E820-4D63-8A50-186906086221}" srcOrd="1" destOrd="0" presId="urn:microsoft.com/office/officeart/2005/8/layout/hierarchy2"/>
    <dgm:cxn modelId="{676E27DA-FA61-461B-B39E-D1CF0B52847F}" type="presParOf" srcId="{C19EB283-E820-4D63-8A50-186906086221}" destId="{DCB40370-0F2E-4570-BA3A-A1CFB7CC3179}" srcOrd="0" destOrd="0" presId="urn:microsoft.com/office/officeart/2005/8/layout/hierarchy2"/>
    <dgm:cxn modelId="{00105206-96D3-4B43-ABB5-67A200797BF7}" type="presParOf" srcId="{C19EB283-E820-4D63-8A50-186906086221}" destId="{D6BF8524-1FC3-4F4E-B77E-681012092E45}" srcOrd="1" destOrd="0" presId="urn:microsoft.com/office/officeart/2005/8/layout/hierarchy2"/>
    <dgm:cxn modelId="{92B74CE0-5F69-4686-8648-B339871FD8B4}" type="presParOf" srcId="{D6BF8524-1FC3-4F4E-B77E-681012092E45}" destId="{4303AD2C-AE76-4D5A-AB8A-29F569066FEA}" srcOrd="0" destOrd="0" presId="urn:microsoft.com/office/officeart/2005/8/layout/hierarchy2"/>
    <dgm:cxn modelId="{3BAD4C2D-5207-40E9-AFF5-2FF97B9F16E8}" type="presParOf" srcId="{4303AD2C-AE76-4D5A-AB8A-29F569066FEA}" destId="{C6C0F487-369E-44E0-90F0-DF150FA95E1B}" srcOrd="0" destOrd="0" presId="urn:microsoft.com/office/officeart/2005/8/layout/hierarchy2"/>
    <dgm:cxn modelId="{0ACFF471-F0DA-40BB-BD3C-48B9E99A687C}" type="presParOf" srcId="{D6BF8524-1FC3-4F4E-B77E-681012092E45}" destId="{2EC7B3AD-BA4E-4679-900A-56346A4B8146}" srcOrd="1" destOrd="0" presId="urn:microsoft.com/office/officeart/2005/8/layout/hierarchy2"/>
    <dgm:cxn modelId="{1272D339-6300-4FE5-9241-85CF41D322FB}" type="presParOf" srcId="{2EC7B3AD-BA4E-4679-900A-56346A4B8146}" destId="{B4FE84CE-A12B-4E69-9C1E-F065A55C94E6}" srcOrd="0" destOrd="0" presId="urn:microsoft.com/office/officeart/2005/8/layout/hierarchy2"/>
    <dgm:cxn modelId="{A24D633F-6175-4EA3-9845-9D9475298962}" type="presParOf" srcId="{2EC7B3AD-BA4E-4679-900A-56346A4B8146}" destId="{C08B27A9-BB98-4893-B212-ED51CF104F21}" srcOrd="1" destOrd="0" presId="urn:microsoft.com/office/officeart/2005/8/layout/hierarchy2"/>
    <dgm:cxn modelId="{A1F55998-6417-48DC-B325-3F980B92144F}" type="presParOf" srcId="{EC4DA00D-1C13-4DAC-AD7D-88ABCBFE5EF3}" destId="{38DE1F3C-B796-4EDA-A43C-D657CFEA53DD}" srcOrd="2" destOrd="0" presId="urn:microsoft.com/office/officeart/2005/8/layout/hierarchy2"/>
    <dgm:cxn modelId="{E72DFF0C-32F2-4EA3-91A4-CED08ED8C31F}" type="presParOf" srcId="{38DE1F3C-B796-4EDA-A43C-D657CFEA53DD}" destId="{12685F9B-3560-41E3-AAED-8425D388AADB}" srcOrd="0" destOrd="0" presId="urn:microsoft.com/office/officeart/2005/8/layout/hierarchy2"/>
    <dgm:cxn modelId="{E0F809F9-B6A9-4486-8989-90B13BB0DB54}" type="presParOf" srcId="{EC4DA00D-1C13-4DAC-AD7D-88ABCBFE5EF3}" destId="{6AB91147-6603-4102-BF1E-B8F5F775C5E9}" srcOrd="3" destOrd="0" presId="urn:microsoft.com/office/officeart/2005/8/layout/hierarchy2"/>
    <dgm:cxn modelId="{4E6DB60F-9D61-471D-9355-950CCE141C24}" type="presParOf" srcId="{6AB91147-6603-4102-BF1E-B8F5F775C5E9}" destId="{B7543A14-B28A-42F8-A62E-99EB39BC7D33}" srcOrd="0" destOrd="0" presId="urn:microsoft.com/office/officeart/2005/8/layout/hierarchy2"/>
    <dgm:cxn modelId="{12A74354-F8DE-4513-9AB9-7ACCB6DBB4DF}" type="presParOf" srcId="{6AB91147-6603-4102-BF1E-B8F5F775C5E9}" destId="{B3C73716-D5B7-474C-9793-63CB9883B06F}" srcOrd="1" destOrd="0" presId="urn:microsoft.com/office/officeart/2005/8/layout/hierarchy2"/>
    <dgm:cxn modelId="{EFF8C69A-701E-4F35-9157-CE6028BC0060}" type="presParOf" srcId="{B3C73716-D5B7-474C-9793-63CB9883B06F}" destId="{7AC56C1A-7518-465A-92A1-E8FDB86AF3A3}" srcOrd="0" destOrd="0" presId="urn:microsoft.com/office/officeart/2005/8/layout/hierarchy2"/>
    <dgm:cxn modelId="{B6ABCB75-BE0D-4F65-BC58-C77C8453F618}" type="presParOf" srcId="{7AC56C1A-7518-465A-92A1-E8FDB86AF3A3}" destId="{F870F419-C827-4AA8-92CA-BB82FDA305B7}" srcOrd="0" destOrd="0" presId="urn:microsoft.com/office/officeart/2005/8/layout/hierarchy2"/>
    <dgm:cxn modelId="{E7400583-3FFF-4DC8-8D6B-FFED8C864DB2}" type="presParOf" srcId="{B3C73716-D5B7-474C-9793-63CB9883B06F}" destId="{9A64C3E0-982E-432E-87F9-DB552B8A459C}" srcOrd="1" destOrd="0" presId="urn:microsoft.com/office/officeart/2005/8/layout/hierarchy2"/>
    <dgm:cxn modelId="{87C0AA79-E385-46E7-9BA0-E1A0950787C8}" type="presParOf" srcId="{9A64C3E0-982E-432E-87F9-DB552B8A459C}" destId="{9D77137F-3E1A-4AE7-A028-F02047EFFBC0}" srcOrd="0" destOrd="0" presId="urn:microsoft.com/office/officeart/2005/8/layout/hierarchy2"/>
    <dgm:cxn modelId="{69BE52DB-4D6C-41A9-81DA-4424953A5517}" type="presParOf" srcId="{9A64C3E0-982E-432E-87F9-DB552B8A459C}" destId="{151A7EFC-49A6-4172-8BA9-5577EE8B0071}" srcOrd="1" destOrd="0" presId="urn:microsoft.com/office/officeart/2005/8/layout/hierarchy2"/>
    <dgm:cxn modelId="{FEE2B792-A946-479B-AAF2-FA450E8DC338}" type="presParOf" srcId="{151A7EFC-49A6-4172-8BA9-5577EE8B0071}" destId="{F24651CF-B0D3-4141-B65A-FA68267A9C03}" srcOrd="0" destOrd="0" presId="urn:microsoft.com/office/officeart/2005/8/layout/hierarchy2"/>
    <dgm:cxn modelId="{3F8DA70E-3B75-4EF5-806A-82E1DD361465}" type="presParOf" srcId="{F24651CF-B0D3-4141-B65A-FA68267A9C03}" destId="{A19CBC18-9B42-4F31-A0ED-E7A8C97ED779}" srcOrd="0" destOrd="0" presId="urn:microsoft.com/office/officeart/2005/8/layout/hierarchy2"/>
    <dgm:cxn modelId="{52FB2B13-0728-4ACC-8B25-9226EDED2B13}" type="presParOf" srcId="{151A7EFC-49A6-4172-8BA9-5577EE8B0071}" destId="{BEB8F165-9019-4270-BF78-20BC0E9CCE2C}" srcOrd="1" destOrd="0" presId="urn:microsoft.com/office/officeart/2005/8/layout/hierarchy2"/>
    <dgm:cxn modelId="{7F509AB4-EDB8-478E-B10C-685F4151E8EB}" type="presParOf" srcId="{BEB8F165-9019-4270-BF78-20BC0E9CCE2C}" destId="{29010CC6-6F5D-49C3-A17B-79B8C03E8C5C}" srcOrd="0" destOrd="0" presId="urn:microsoft.com/office/officeart/2005/8/layout/hierarchy2"/>
    <dgm:cxn modelId="{73DA6220-8BDB-4252-9984-8CBBB786114C}" type="presParOf" srcId="{BEB8F165-9019-4270-BF78-20BC0E9CCE2C}" destId="{05A7ABEF-9B97-4826-B220-468B032E89FE}" srcOrd="1" destOrd="0" presId="urn:microsoft.com/office/officeart/2005/8/layout/hierarchy2"/>
    <dgm:cxn modelId="{E2E68B67-2FB6-4496-B746-5E1454310FD2}" type="presParOf" srcId="{05A7ABEF-9B97-4826-B220-468B032E89FE}" destId="{8A2304EB-8813-46F8-A384-E79784C8DDDA}" srcOrd="0" destOrd="0" presId="urn:microsoft.com/office/officeart/2005/8/layout/hierarchy2"/>
    <dgm:cxn modelId="{648C4FB8-48E7-4D06-8B6E-745B2D8C47C0}" type="presParOf" srcId="{8A2304EB-8813-46F8-A384-E79784C8DDDA}" destId="{8DF4F874-AEA9-458C-B43B-CA93C3A07241}" srcOrd="0" destOrd="0" presId="urn:microsoft.com/office/officeart/2005/8/layout/hierarchy2"/>
    <dgm:cxn modelId="{BC71CD71-4E6C-4BEB-85CB-EC5A7C339AF9}" type="presParOf" srcId="{05A7ABEF-9B97-4826-B220-468B032E89FE}" destId="{9C08BC2C-AFE8-4BA5-A01F-5584D315494F}" srcOrd="1" destOrd="0" presId="urn:microsoft.com/office/officeart/2005/8/layout/hierarchy2"/>
    <dgm:cxn modelId="{77E6F534-BA82-4D4A-9853-8F6671758E3D}" type="presParOf" srcId="{9C08BC2C-AFE8-4BA5-A01F-5584D315494F}" destId="{9200B35C-058B-4B7D-8DF3-D6FF593D9A53}" srcOrd="0" destOrd="0" presId="urn:microsoft.com/office/officeart/2005/8/layout/hierarchy2"/>
    <dgm:cxn modelId="{DB9D1B49-B6F6-4FEA-89DB-1F4351615E77}" type="presParOf" srcId="{9C08BC2C-AFE8-4BA5-A01F-5584D315494F}" destId="{B710FC47-C1AC-44AC-BC60-AC47AFDD2354}" srcOrd="1" destOrd="0" presId="urn:microsoft.com/office/officeart/2005/8/layout/hierarchy2"/>
    <dgm:cxn modelId="{8777E060-B8CB-4D00-B293-0CC2FE566C3D}" type="presParOf" srcId="{AEAB0070-4A23-4070-AD58-BCD286C92B06}" destId="{AC26E1FF-11F4-42D0-B9FA-4D3F8BC4E144}" srcOrd="1" destOrd="0" presId="urn:microsoft.com/office/officeart/2005/8/layout/hierarchy2"/>
    <dgm:cxn modelId="{41CA9670-573A-4D32-922C-FC5CAF4E87D8}" type="presParOf" srcId="{AC26E1FF-11F4-42D0-B9FA-4D3F8BC4E144}" destId="{41013AEB-D4C6-4A42-9558-AA3F243B21D0}" srcOrd="0" destOrd="0" presId="urn:microsoft.com/office/officeart/2005/8/layout/hierarchy2"/>
    <dgm:cxn modelId="{E9F19A49-6F20-4689-B107-B64529AFC95A}" type="presParOf" srcId="{AC26E1FF-11F4-42D0-B9FA-4D3F8BC4E144}" destId="{637D3D9A-879A-4AD6-8BF2-D2B68BE0388B}" srcOrd="1" destOrd="0" presId="urn:microsoft.com/office/officeart/2005/8/layout/hierarchy2"/>
    <dgm:cxn modelId="{46B0A926-15DC-4F2D-BF6F-411B0D126ECF}" type="presParOf" srcId="{637D3D9A-879A-4AD6-8BF2-D2B68BE0388B}" destId="{BC7ED744-1B29-4089-98B1-67EB5A611EF8}" srcOrd="0" destOrd="0" presId="urn:microsoft.com/office/officeart/2005/8/layout/hierarchy2"/>
    <dgm:cxn modelId="{281619DA-61D1-45EF-BA82-DE24132AE4D5}" type="presParOf" srcId="{BC7ED744-1B29-4089-98B1-67EB5A611EF8}" destId="{74E3704D-B222-4D41-A079-0B73EE7A751B}" srcOrd="0" destOrd="0" presId="urn:microsoft.com/office/officeart/2005/8/layout/hierarchy2"/>
    <dgm:cxn modelId="{A21ADA8A-B1D8-4168-86D5-2D691B85A2E3}" type="presParOf" srcId="{637D3D9A-879A-4AD6-8BF2-D2B68BE0388B}" destId="{77132DA9-237F-4383-8B14-011B3AC6C8C3}" srcOrd="1" destOrd="0" presId="urn:microsoft.com/office/officeart/2005/8/layout/hierarchy2"/>
    <dgm:cxn modelId="{EC9EDD59-4389-4A6F-AC7A-C3ABB03F8DEE}" type="presParOf" srcId="{77132DA9-237F-4383-8B14-011B3AC6C8C3}" destId="{61D1CE5C-ACE0-421F-BC5C-29075F1B328A}" srcOrd="0" destOrd="0" presId="urn:microsoft.com/office/officeart/2005/8/layout/hierarchy2"/>
    <dgm:cxn modelId="{953E1A3E-B4A2-41DC-8B08-A15BADFE38F6}" type="presParOf" srcId="{77132DA9-237F-4383-8B14-011B3AC6C8C3}" destId="{5A857706-8CBC-4214-99DA-10AC2AF6D3DA}" srcOrd="1" destOrd="0" presId="urn:microsoft.com/office/officeart/2005/8/layout/hierarchy2"/>
    <dgm:cxn modelId="{94830E36-944D-4996-98A5-1233D14F261E}" type="presParOf" srcId="{5A857706-8CBC-4214-99DA-10AC2AF6D3DA}" destId="{7C0D169F-49CD-44C2-B4BA-8BF6A25A12C2}" srcOrd="0" destOrd="0" presId="urn:microsoft.com/office/officeart/2005/8/layout/hierarchy2"/>
    <dgm:cxn modelId="{40774DF9-86D3-4194-A8F2-18E5EA228A28}" type="presParOf" srcId="{7C0D169F-49CD-44C2-B4BA-8BF6A25A12C2}" destId="{255AAD99-216A-464B-B349-052DA73A94E1}" srcOrd="0" destOrd="0" presId="urn:microsoft.com/office/officeart/2005/8/layout/hierarchy2"/>
    <dgm:cxn modelId="{13641C93-8623-46C2-8CE8-A8C22B76BC04}" type="presParOf" srcId="{5A857706-8CBC-4214-99DA-10AC2AF6D3DA}" destId="{E5E01C6F-F2A0-46A9-A7E3-D22A346BE086}" srcOrd="1" destOrd="0" presId="urn:microsoft.com/office/officeart/2005/8/layout/hierarchy2"/>
    <dgm:cxn modelId="{9056275D-24BE-4D0B-8CD1-7DC654EE6711}" type="presParOf" srcId="{E5E01C6F-F2A0-46A9-A7E3-D22A346BE086}" destId="{3062054F-A764-4DED-8B39-1F2613B18F76}" srcOrd="0" destOrd="0" presId="urn:microsoft.com/office/officeart/2005/8/layout/hierarchy2"/>
    <dgm:cxn modelId="{50F5BE2B-5114-4FFB-A1E6-57E83854C694}" type="presParOf" srcId="{E5E01C6F-F2A0-46A9-A7E3-D22A346BE086}" destId="{885E938C-5E9A-4D08-AC6B-DE8D180D42C9}" srcOrd="1" destOrd="0" presId="urn:microsoft.com/office/officeart/2005/8/layout/hierarchy2"/>
    <dgm:cxn modelId="{8C2E45E5-D6D5-4DCA-BBFE-10366C3F5AEB}" type="presParOf" srcId="{637D3D9A-879A-4AD6-8BF2-D2B68BE0388B}" destId="{87C916BE-FA23-415F-8DF3-E7644B5403AA}" srcOrd="2" destOrd="0" presId="urn:microsoft.com/office/officeart/2005/8/layout/hierarchy2"/>
    <dgm:cxn modelId="{61A34F5A-75F6-4299-9652-EAC555BD9215}" type="presParOf" srcId="{87C916BE-FA23-415F-8DF3-E7644B5403AA}" destId="{7C1B8ED2-4636-46E5-B0DB-438D98551594}" srcOrd="0" destOrd="0" presId="urn:microsoft.com/office/officeart/2005/8/layout/hierarchy2"/>
    <dgm:cxn modelId="{F0770B9E-8CC3-4F71-91CB-35017CC945E1}" type="presParOf" srcId="{637D3D9A-879A-4AD6-8BF2-D2B68BE0388B}" destId="{954652B8-DBC1-48D2-BB81-44FDAB709A83}" srcOrd="3" destOrd="0" presId="urn:microsoft.com/office/officeart/2005/8/layout/hierarchy2"/>
    <dgm:cxn modelId="{051DE8AD-1DC2-4FEE-9304-8414D3CA27FD}" type="presParOf" srcId="{954652B8-DBC1-48D2-BB81-44FDAB709A83}" destId="{AF2B2C94-A212-4580-A749-473EC20D5C32}" srcOrd="0" destOrd="0" presId="urn:microsoft.com/office/officeart/2005/8/layout/hierarchy2"/>
    <dgm:cxn modelId="{FB25A663-7274-428F-8EB0-CC36122B4B3E}" type="presParOf" srcId="{954652B8-DBC1-48D2-BB81-44FDAB709A83}" destId="{7B321DFD-956A-46F4-BA0F-44FE3E6998EB}" srcOrd="1" destOrd="0" presId="urn:microsoft.com/office/officeart/2005/8/layout/hierarchy2"/>
    <dgm:cxn modelId="{6730CF1F-EC34-4CF1-A393-42FF8D22EEC4}" type="presParOf" srcId="{7B321DFD-956A-46F4-BA0F-44FE3E6998EB}" destId="{2790A1FE-C951-4A41-9A5F-3105F3FDFA9E}" srcOrd="0" destOrd="0" presId="urn:microsoft.com/office/officeart/2005/8/layout/hierarchy2"/>
    <dgm:cxn modelId="{21487F61-133B-4A70-B53D-3FA7F6CD1CEF}" type="presParOf" srcId="{2790A1FE-C951-4A41-9A5F-3105F3FDFA9E}" destId="{FD2BCC26-B447-4068-AEEA-19A776CD9C41}" srcOrd="0" destOrd="0" presId="urn:microsoft.com/office/officeart/2005/8/layout/hierarchy2"/>
    <dgm:cxn modelId="{5D576CE8-E2D0-48F0-9E5C-510C557E0A1C}" type="presParOf" srcId="{7B321DFD-956A-46F4-BA0F-44FE3E6998EB}" destId="{AC9B2AB7-C700-4191-B379-DA03A3D4CC93}" srcOrd="1" destOrd="0" presId="urn:microsoft.com/office/officeart/2005/8/layout/hierarchy2"/>
    <dgm:cxn modelId="{464F7665-057D-4AD0-AECA-1D6977CBA406}" type="presParOf" srcId="{AC9B2AB7-C700-4191-B379-DA03A3D4CC93}" destId="{7FE07123-0AD6-4194-95F3-0EB6400EB163}" srcOrd="0" destOrd="0" presId="urn:microsoft.com/office/officeart/2005/8/layout/hierarchy2"/>
    <dgm:cxn modelId="{0F16AB0B-9017-4E84-B162-73F642293365}" type="presParOf" srcId="{AC9B2AB7-C700-4191-B379-DA03A3D4CC93}" destId="{D984DF46-3095-426D-A8FD-BBB49BB407D4}" srcOrd="1" destOrd="0" presId="urn:microsoft.com/office/officeart/2005/8/layout/hierarchy2"/>
    <dgm:cxn modelId="{C0D4F492-79A2-45F8-B1B7-BFFDAAE43FEA}" type="presParOf" srcId="{637D3D9A-879A-4AD6-8BF2-D2B68BE0388B}" destId="{92ECC3EA-7190-4BC6-BFCF-E98C9418B67D}" srcOrd="4" destOrd="0" presId="urn:microsoft.com/office/officeart/2005/8/layout/hierarchy2"/>
    <dgm:cxn modelId="{0A3BDBC2-7402-480C-A0EB-CDE0C1E50940}" type="presParOf" srcId="{92ECC3EA-7190-4BC6-BFCF-E98C9418B67D}" destId="{55953D63-B232-4780-99D8-19C4DC632771}" srcOrd="0" destOrd="0" presId="urn:microsoft.com/office/officeart/2005/8/layout/hierarchy2"/>
    <dgm:cxn modelId="{B525E28D-DF45-4540-8C50-839593E1D5E6}" type="presParOf" srcId="{637D3D9A-879A-4AD6-8BF2-D2B68BE0388B}" destId="{C70A654C-3008-4C73-A83E-05F5339B2D97}" srcOrd="5" destOrd="0" presId="urn:microsoft.com/office/officeart/2005/8/layout/hierarchy2"/>
    <dgm:cxn modelId="{2D59C7DC-2CFA-41CB-9DC0-1DE7A39E5CCB}" type="presParOf" srcId="{C70A654C-3008-4C73-A83E-05F5339B2D97}" destId="{21712A4F-D16E-43D9-A39A-3BADF1BC8E54}" srcOrd="0" destOrd="0" presId="urn:microsoft.com/office/officeart/2005/8/layout/hierarchy2"/>
    <dgm:cxn modelId="{CBE3A3A2-3C4C-42C4-8C99-546E0D7F1BD8}" type="presParOf" srcId="{C70A654C-3008-4C73-A83E-05F5339B2D97}" destId="{FACFF438-CD1D-4EB5-8517-4E2B2BCFE8B4}" srcOrd="1" destOrd="0" presId="urn:microsoft.com/office/officeart/2005/8/layout/hierarchy2"/>
    <dgm:cxn modelId="{529A97A3-D214-4860-B6CF-040D2B727AF0}" type="presParOf" srcId="{FACFF438-CD1D-4EB5-8517-4E2B2BCFE8B4}" destId="{79219801-8CB3-4059-B5B6-C59AB09EEBF3}" srcOrd="0" destOrd="0" presId="urn:microsoft.com/office/officeart/2005/8/layout/hierarchy2"/>
    <dgm:cxn modelId="{2F15FE1C-2902-4BDF-A88E-B1C536FA3628}" type="presParOf" srcId="{79219801-8CB3-4059-B5B6-C59AB09EEBF3}" destId="{E598B2E1-8830-4B5F-8CF8-79C73023F398}" srcOrd="0" destOrd="0" presId="urn:microsoft.com/office/officeart/2005/8/layout/hierarchy2"/>
    <dgm:cxn modelId="{3CA611FD-37ED-42CB-94A7-816809E05931}" type="presParOf" srcId="{FACFF438-CD1D-4EB5-8517-4E2B2BCFE8B4}" destId="{D60C97A3-EDFC-42F4-99D5-310681655831}" srcOrd="1" destOrd="0" presId="urn:microsoft.com/office/officeart/2005/8/layout/hierarchy2"/>
    <dgm:cxn modelId="{24212D76-C5DD-4490-98CE-9361BF92BEF7}" type="presParOf" srcId="{D60C97A3-EDFC-42F4-99D5-310681655831}" destId="{B540B56C-3D68-4631-B696-1F5A9293B2B3}" srcOrd="0" destOrd="0" presId="urn:microsoft.com/office/officeart/2005/8/layout/hierarchy2"/>
    <dgm:cxn modelId="{260CDFE3-D56A-41DA-A95E-F17DC50BAF14}" type="presParOf" srcId="{D60C97A3-EDFC-42F4-99D5-310681655831}" destId="{987A0E63-1348-4B88-8221-C01DFD8D8FCD}" srcOrd="1" destOrd="0" presId="urn:microsoft.com/office/officeart/2005/8/layout/hierarchy2"/>
    <dgm:cxn modelId="{F0CFC3E1-FDA1-49F2-9BC1-0165F22BFAB3}" type="presParOf" srcId="{FACFF438-CD1D-4EB5-8517-4E2B2BCFE8B4}" destId="{852B4AE2-8A1E-4A08-A071-05D62D7D0B59}" srcOrd="2" destOrd="0" presId="urn:microsoft.com/office/officeart/2005/8/layout/hierarchy2"/>
    <dgm:cxn modelId="{C906D193-0E54-46C2-BC15-7D31A8D04B54}" type="presParOf" srcId="{852B4AE2-8A1E-4A08-A071-05D62D7D0B59}" destId="{337E22D2-7BD3-417E-98BA-8EEB5A34F26D}" srcOrd="0" destOrd="0" presId="urn:microsoft.com/office/officeart/2005/8/layout/hierarchy2"/>
    <dgm:cxn modelId="{2C571B0E-7E81-4398-98D3-EBC9B5AA3792}" type="presParOf" srcId="{FACFF438-CD1D-4EB5-8517-4E2B2BCFE8B4}" destId="{FE0C01BE-F8B1-4D2C-A719-F78DF3C4801F}" srcOrd="3" destOrd="0" presId="urn:microsoft.com/office/officeart/2005/8/layout/hierarchy2"/>
    <dgm:cxn modelId="{19B490CA-6FD7-4AD7-A468-3113EE734A62}" type="presParOf" srcId="{FE0C01BE-F8B1-4D2C-A719-F78DF3C4801F}" destId="{D4AFF473-FAF5-4FFF-9B4A-040B1AA68C83}" srcOrd="0" destOrd="0" presId="urn:microsoft.com/office/officeart/2005/8/layout/hierarchy2"/>
    <dgm:cxn modelId="{055C9F46-A2A2-4279-A25A-E7183AED9F87}" type="presParOf" srcId="{FE0C01BE-F8B1-4D2C-A719-F78DF3C4801F}" destId="{A5BFAE14-64F0-4ED7-816A-5339712985C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88C694-C9F0-4A82-8433-77566EF2DAA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7DDDC3D9-819B-4A1F-A102-ADC00773A05C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نکته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CB03C926-A089-43A0-9C3B-AFD55D7B6D0F}" type="parTrans" cxnId="{E44DF752-D8F6-4684-BCF9-43BB68DEA00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5781AAF-0BA1-487F-B3CE-5AE4F875176B}" type="sibTrans" cxnId="{E44DF752-D8F6-4684-BCF9-43BB68DEA00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EBC955A-6E68-4531-9176-149652E633B7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عدل در هر دو معنا غیر از حکمت نیست لذا با اثبات حکمت در درس یازدهم عدل را ثابت کرده ایم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549337A3-3C6F-4BD3-BADD-AA7B7E63BDD4}" type="parTrans" cxnId="{AD508B8C-7327-44E3-9FB6-BBFEDC440788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EC33021-D15F-4D3F-B30C-F1D7A970776E}" type="sibTrans" cxnId="{AD508B8C-7327-44E3-9FB6-BBFEDC440788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0B0A808-1B2A-462A-8F2C-D44914BA5D3B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توضیح بیشتر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1BA3BE11-7BBC-4D95-87DE-D355EAD632B6}" type="parTrans" cxnId="{2C9191B7-5685-4299-A6D6-52810AB2C6FB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9B4DFBC-B5AC-4FDB-B2BC-CE72DE269040}" type="sibTrans" cxnId="{2C9191B7-5685-4299-A6D6-52810AB2C6FB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EFED99F-B3A9-4489-9B4A-FA1F2F7B5A46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قبلا گذشت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7D29DD9-273D-4711-B750-F39873ECAD02}" type="parTrans" cxnId="{D991743B-5300-49DF-A661-334604E23F20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BC526C0-E98F-4542-9F63-E158A5CEEB39}" type="sibTrans" cxnId="{D991743B-5300-49DF-A661-334604E23F2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4F1C69F-F6FD-48F2-AE71-71BADEDC3C8D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واجب قدرت مطلق بر فعل هر ممکنی را دارد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BC96614-E317-4EBE-AB6B-1AF2C8815A34}" type="parTrans" cxnId="{EBB65095-BB3B-4B8B-92FB-11DA1F6A80A1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E7CEE76-11BA-474D-88A9-3335B47BD05D}" type="sibTrans" cxnId="{EBB65095-BB3B-4B8B-92FB-11DA1F6A80A1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A240BE5-03E4-4C2F-BBD2-F9A9ACE19793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لکن همه ممکن ها را اراده نمی کند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437390B-DBD3-4B0B-9ADE-B8D52A3DBC0D}" type="parTrans" cxnId="{D780F692-ED9F-4EB7-8DD2-AAE969DAB5CB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6BE434C-0F7D-414B-A3CE-C3601798F4DB}" type="sibTrans" cxnId="{D780F692-ED9F-4EB7-8DD2-AAE969DAB5CB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1538A9D-5B06-4FD9-B616-66F6B63E30D9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اراده واجب گزافی نیست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B9FD78E-D01A-41BA-A0AB-8296C76EB702}" type="parTrans" cxnId="{55E25D1C-6AA7-4212-BE4F-53883DB7769A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E1724B0-8E23-4694-ABCE-B41F2AF3C915}" type="sibTrans" cxnId="{55E25D1C-6AA7-4212-BE4F-53883DB7769A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E70062D-69E5-4729-A7D0-4124B845A4F3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بلکه آنچه را متناسب با صفات کمالیه اوست اراده می نماید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25E2E628-03F4-41B7-8271-35D227A17E92}" type="parTrans" cxnId="{E1EB742A-51CF-489B-8626-4BEDBE98185A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DCFB71C-666A-486C-828C-1AC2EA7D26E0}" type="sibTrans" cxnId="{E1EB742A-51CF-489B-8626-4BEDBE98185A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A2242FC-033C-413B-A8BA-B6EA2C4A3232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اگر لازمه وجود مخلوقی پیدایش نواقصی در جهان بود آن نواقص را بالتبع اراده می نماید نه بالاصاله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A8B1125-0C54-42CA-92D5-597107B14648}" type="parTrans" cxnId="{A2EC87DD-9070-4FE6-9019-D6E094D0F26B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FB92A4C-055A-48A4-B303-5224C8332835}" type="sibTrans" cxnId="{A2EC87DD-9070-4FE6-9019-D6E094D0F26B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DF5F964-3E99-4734-A501-BC219A90EEE6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زیرا لازمه اراده وجود آن معلول غیر از این نیست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E7DBE7D-C298-4C2C-AF45-D882BF36E408}" type="parTrans" cxnId="{914BD205-7525-4DCF-9244-583344825D01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C04A93D-ED10-4620-94E4-7F453C7004F9}" type="sibTrans" cxnId="{914BD205-7525-4DCF-9244-583344825D01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674319A-A5BE-434C-BB48-2AE9F587FC5D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نتیجه ترکیب این سه مقدمه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9CFAE4D-0D49-43C2-A75B-5AC59D6AA092}" type="parTrans" cxnId="{1D0CDD19-F79A-4376-ACF7-BD47936F76F5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0792B35-6F94-4670-BFBF-3897BB0986FD}" type="sibTrans" cxnId="{1D0CDD19-F79A-4376-ACF7-BD47936F76F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807B7C8-DB0F-4DAB-AB0B-DA74B0684875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خداوند به مقتضای صفات کمالیه اش جهان را به گونه ای خلق می کند که بیشرین کمال ممکن بر آن مترتب گردد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331B57A0-77B9-40AC-B13A-2E19BE41E50F}" type="parTrans" cxnId="{A27CB22D-52E6-47BB-B1AD-803661C1AD5F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55D3C24-7356-46A5-A896-18274A393D1C}" type="sibTrans" cxnId="{A27CB22D-52E6-47BB-B1AD-803661C1AD5F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FD69B3A2-5548-4398-A585-DA54D12811E2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این معنای حکمت خداست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56204BBE-9562-42A4-B1F4-0884F9FB6989}" type="parTrans" cxnId="{2F580273-AA86-486D-8450-99D6C3427479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A349072-75F9-458F-8052-E543D26CCAF3}" type="sibTrans" cxnId="{2F580273-AA86-486D-8450-99D6C3427479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487D552-698E-48C7-8456-8D817B04DEA2}" type="pres">
      <dgm:prSet presAssocID="{B588C694-C9F0-4A82-8433-77566EF2DAA0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8AAAEAE-5EA2-453D-9271-153678F5CF99}" type="pres">
      <dgm:prSet presAssocID="{7DDDC3D9-819B-4A1F-A102-ADC00773A05C}" presName="root1" presStyleCnt="0"/>
      <dgm:spPr/>
    </dgm:pt>
    <dgm:pt modelId="{0C402084-5EA3-4393-9724-E77F45729798}" type="pres">
      <dgm:prSet presAssocID="{7DDDC3D9-819B-4A1F-A102-ADC00773A05C}" presName="LevelOneTextNode" presStyleLbl="node0" presStyleIdx="0" presStyleCnt="2" custScaleX="37262" custScaleY="8652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902E741-2599-4EB8-8CEF-C019BEC8251F}" type="pres">
      <dgm:prSet presAssocID="{7DDDC3D9-819B-4A1F-A102-ADC00773A05C}" presName="level2hierChild" presStyleCnt="0"/>
      <dgm:spPr/>
    </dgm:pt>
    <dgm:pt modelId="{E9923293-DC89-4370-AB68-9FD119139BE4}" type="pres">
      <dgm:prSet presAssocID="{549337A3-3C6F-4BD3-BADD-AA7B7E63BDD4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78D56C8A-4040-4ED5-8ECC-00BAFABD1DC6}" type="pres">
      <dgm:prSet presAssocID="{549337A3-3C6F-4BD3-BADD-AA7B7E63BDD4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5589CF3E-4438-4FCA-9827-019B75CD3938}" type="pres">
      <dgm:prSet presAssocID="{9EBC955A-6E68-4531-9176-149652E633B7}" presName="root2" presStyleCnt="0"/>
      <dgm:spPr/>
    </dgm:pt>
    <dgm:pt modelId="{C0130004-2AC7-4820-BA7C-672430E5A1C2}" type="pres">
      <dgm:prSet presAssocID="{9EBC955A-6E68-4531-9176-149652E633B7}" presName="LevelTwoTextNode" presStyleLbl="node2" presStyleIdx="0" presStyleCnt="3" custScaleX="200329" custScaleY="8652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873B968-7BCB-46BE-B217-04C438FA6CBB}" type="pres">
      <dgm:prSet presAssocID="{9EBC955A-6E68-4531-9176-149652E633B7}" presName="level3hierChild" presStyleCnt="0"/>
      <dgm:spPr/>
    </dgm:pt>
    <dgm:pt modelId="{D51C80D6-160F-40E0-9DD0-DC7925D76105}" type="pres">
      <dgm:prSet presAssocID="{50B0A808-1B2A-462A-8F2C-D44914BA5D3B}" presName="root1" presStyleCnt="0"/>
      <dgm:spPr/>
    </dgm:pt>
    <dgm:pt modelId="{EC42E01D-915D-4C04-81E4-8E0A23FD2283}" type="pres">
      <dgm:prSet presAssocID="{50B0A808-1B2A-462A-8F2C-D44914BA5D3B}" presName="LevelOneTextNode" presStyleLbl="node0" presStyleIdx="1" presStyleCnt="2" custScaleX="40171" custScaleY="8652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8B4421A-7114-4997-BD71-1CCE09BCC1F1}" type="pres">
      <dgm:prSet presAssocID="{50B0A808-1B2A-462A-8F2C-D44914BA5D3B}" presName="level2hierChild" presStyleCnt="0"/>
      <dgm:spPr/>
    </dgm:pt>
    <dgm:pt modelId="{255D7DA9-952D-4E76-A722-7B6B999545E3}" type="pres">
      <dgm:prSet presAssocID="{77D29DD9-273D-4711-B750-F39873ECAD02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732E03D3-B156-4E43-B202-A1418D097B47}" type="pres">
      <dgm:prSet presAssocID="{77D29DD9-273D-4711-B750-F39873ECAD02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3FA0559C-26F1-4E22-AEEA-E98DE4B9B684}" type="pres">
      <dgm:prSet presAssocID="{1EFED99F-B3A9-4489-9B4A-FA1F2F7B5A46}" presName="root2" presStyleCnt="0"/>
      <dgm:spPr/>
    </dgm:pt>
    <dgm:pt modelId="{E0E8549E-4647-49CA-AED6-E4B8F2F11DD2}" type="pres">
      <dgm:prSet presAssocID="{1EFED99F-B3A9-4489-9B4A-FA1F2F7B5A46}" presName="LevelTwoTextNode" presStyleLbl="node2" presStyleIdx="1" presStyleCnt="3" custScaleX="42509" custScaleY="86525" custLinFactNeighborY="-68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8A0EBDA-3824-4FD4-A9FB-1352657DD6A0}" type="pres">
      <dgm:prSet presAssocID="{1EFED99F-B3A9-4489-9B4A-FA1F2F7B5A46}" presName="level3hierChild" presStyleCnt="0"/>
      <dgm:spPr/>
    </dgm:pt>
    <dgm:pt modelId="{AED2B068-B5E3-46BB-85CE-32A85424B45B}" type="pres">
      <dgm:prSet presAssocID="{6BC96614-E317-4EBE-AB6B-1AF2C8815A34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6BE49E93-D386-4AFE-8480-BE0314FB7F25}" type="pres">
      <dgm:prSet presAssocID="{6BC96614-E317-4EBE-AB6B-1AF2C8815A34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28032CB8-0453-4440-9BF8-4A88D5F0F8D8}" type="pres">
      <dgm:prSet presAssocID="{D4F1C69F-F6FD-48F2-AE71-71BADEDC3C8D}" presName="root2" presStyleCnt="0"/>
      <dgm:spPr/>
    </dgm:pt>
    <dgm:pt modelId="{C11684EA-A43F-48A7-AD86-0E7802214A92}" type="pres">
      <dgm:prSet presAssocID="{D4F1C69F-F6FD-48F2-AE71-71BADEDC3C8D}" presName="LevelTwoTextNode" presStyleLbl="node3" presStyleIdx="0" presStyleCnt="4" custScaleY="8652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563DF62-7FA3-4BB7-BABD-45C7F3F45184}" type="pres">
      <dgm:prSet presAssocID="{D4F1C69F-F6FD-48F2-AE71-71BADEDC3C8D}" presName="level3hierChild" presStyleCnt="0"/>
      <dgm:spPr/>
    </dgm:pt>
    <dgm:pt modelId="{EB142F19-D456-4F32-8D1D-DB71CA4CD030}" type="pres">
      <dgm:prSet presAssocID="{6437390B-DBD3-4B0B-9ADE-B8D52A3DBC0D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63BB86A1-DAA5-4C1F-89C7-02ACB53C0A0C}" type="pres">
      <dgm:prSet presAssocID="{6437390B-DBD3-4B0B-9ADE-B8D52A3DBC0D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DB04A242-36A3-4B08-BE5D-98258D7F919B}" type="pres">
      <dgm:prSet presAssocID="{6A240BE5-03E4-4C2F-BBD2-F9A9ACE19793}" presName="root2" presStyleCnt="0"/>
      <dgm:spPr/>
    </dgm:pt>
    <dgm:pt modelId="{CB691394-3783-48EF-94CE-080A171027CB}" type="pres">
      <dgm:prSet presAssocID="{6A240BE5-03E4-4C2F-BBD2-F9A9ACE19793}" presName="LevelTwoTextNode" presStyleLbl="node4" presStyleIdx="0" presStyleCnt="4" custScaleY="8652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21F0864-AFC5-403F-9A36-319950BA2063}" type="pres">
      <dgm:prSet presAssocID="{6A240BE5-03E4-4C2F-BBD2-F9A9ACE19793}" presName="level3hierChild" presStyleCnt="0"/>
      <dgm:spPr/>
    </dgm:pt>
    <dgm:pt modelId="{FC986988-0B0C-4701-BBD4-64A6BC730C95}" type="pres">
      <dgm:prSet presAssocID="{9B9FD78E-D01A-41BA-A0AB-8296C76EB702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E2903C4C-8C2A-426C-AF23-A36566C78712}" type="pres">
      <dgm:prSet presAssocID="{9B9FD78E-D01A-41BA-A0AB-8296C76EB702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32744629-74FB-4044-80A4-6D125C3404A8}" type="pres">
      <dgm:prSet presAssocID="{B1538A9D-5B06-4FD9-B616-66F6B63E30D9}" presName="root2" presStyleCnt="0"/>
      <dgm:spPr/>
    </dgm:pt>
    <dgm:pt modelId="{35C6727D-60C0-4FFC-8E44-A0D4D0C8B693}" type="pres">
      <dgm:prSet presAssocID="{B1538A9D-5B06-4FD9-B616-66F6B63E30D9}" presName="LevelTwoTextNode" presStyleLbl="node3" presStyleIdx="1" presStyleCnt="4" custScaleY="8652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5B30AE-671A-4720-9DF9-DED3365E1C26}" type="pres">
      <dgm:prSet presAssocID="{B1538A9D-5B06-4FD9-B616-66F6B63E30D9}" presName="level3hierChild" presStyleCnt="0"/>
      <dgm:spPr/>
    </dgm:pt>
    <dgm:pt modelId="{FC2DEDB7-51D8-42AB-B52F-E1D900C07EF4}" type="pres">
      <dgm:prSet presAssocID="{25E2E628-03F4-41B7-8271-35D227A17E92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2247D023-E929-4983-A226-F79804644A0A}" type="pres">
      <dgm:prSet presAssocID="{25E2E628-03F4-41B7-8271-35D227A17E92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FFF4D7C3-06D9-4559-B4EA-B0E5AA9D2C3A}" type="pres">
      <dgm:prSet presAssocID="{EE70062D-69E5-4729-A7D0-4124B845A4F3}" presName="root2" presStyleCnt="0"/>
      <dgm:spPr/>
    </dgm:pt>
    <dgm:pt modelId="{CB2E9B5C-FB4C-4B6D-A6B2-FF347D613FB7}" type="pres">
      <dgm:prSet presAssocID="{EE70062D-69E5-4729-A7D0-4124B845A4F3}" presName="LevelTwoTextNode" presStyleLbl="node4" presStyleIdx="1" presStyleCnt="4" custScaleX="111334" custScaleY="8652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B64C915-6F96-4BE1-A76C-223788276955}" type="pres">
      <dgm:prSet presAssocID="{EE70062D-69E5-4729-A7D0-4124B845A4F3}" presName="level3hierChild" presStyleCnt="0"/>
      <dgm:spPr/>
    </dgm:pt>
    <dgm:pt modelId="{A7C9D7CE-1066-421C-8BA8-3B44438F605E}" type="pres">
      <dgm:prSet presAssocID="{0A8B1125-0C54-42CA-92D5-597107B14648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FE8FF4CF-64BB-425B-8467-CB17A45EA057}" type="pres">
      <dgm:prSet presAssocID="{0A8B1125-0C54-42CA-92D5-597107B14648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64D03299-F4EF-4047-AC56-F71C664D3137}" type="pres">
      <dgm:prSet presAssocID="{8A2242FC-033C-413B-A8BA-B6EA2C4A3232}" presName="root2" presStyleCnt="0"/>
      <dgm:spPr/>
    </dgm:pt>
    <dgm:pt modelId="{57F333C6-B35A-4C5A-B956-8100CB559B6D}" type="pres">
      <dgm:prSet presAssocID="{8A2242FC-033C-413B-A8BA-B6EA2C4A3232}" presName="LevelTwoTextNode" presStyleLbl="node3" presStyleIdx="2" presStyleCnt="4" custScaleX="1209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FF118F2-0D17-4587-8837-51CB95A22DFF}" type="pres">
      <dgm:prSet presAssocID="{8A2242FC-033C-413B-A8BA-B6EA2C4A3232}" presName="level3hierChild" presStyleCnt="0"/>
      <dgm:spPr/>
    </dgm:pt>
    <dgm:pt modelId="{4E63A3F7-305C-4FCA-AA50-9546AB56CB56}" type="pres">
      <dgm:prSet presAssocID="{8E7DBE7D-C298-4C2C-AF45-D882BF36E408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E02726EB-67C7-4A85-AE37-0B65EE87C84B}" type="pres">
      <dgm:prSet presAssocID="{8E7DBE7D-C298-4C2C-AF45-D882BF36E408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174DF8B7-5206-4119-9E1C-2FA7D30E2A01}" type="pres">
      <dgm:prSet presAssocID="{8DF5F964-3E99-4734-A501-BC219A90EEE6}" presName="root2" presStyleCnt="0"/>
      <dgm:spPr/>
    </dgm:pt>
    <dgm:pt modelId="{92A4C1EC-23BC-46CF-AEB9-D12692E1DEDB}" type="pres">
      <dgm:prSet presAssocID="{8DF5F964-3E99-4734-A501-BC219A90EEE6}" presName="LevelTwoTextNode" presStyleLbl="node4" presStyleIdx="2" presStyleCnt="4" custScaleY="8652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EADC428-EB25-4F7B-9C32-63747C02CC17}" type="pres">
      <dgm:prSet presAssocID="{8DF5F964-3E99-4734-A501-BC219A90EEE6}" presName="level3hierChild" presStyleCnt="0"/>
      <dgm:spPr/>
    </dgm:pt>
    <dgm:pt modelId="{83287561-18AB-43BB-A7E5-84E17596A222}" type="pres">
      <dgm:prSet presAssocID="{89CFAE4D-0D49-43C2-A75B-5AC59D6AA092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BA5EFBCB-AD57-4E27-B1D8-DD3E4B896584}" type="pres">
      <dgm:prSet presAssocID="{89CFAE4D-0D49-43C2-A75B-5AC59D6AA092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E5DF7819-058F-43DF-88C6-AC5988345FE0}" type="pres">
      <dgm:prSet presAssocID="{B674319A-A5BE-434C-BB48-2AE9F587FC5D}" presName="root2" presStyleCnt="0"/>
      <dgm:spPr/>
    </dgm:pt>
    <dgm:pt modelId="{1F3FD81A-C90B-4AEC-A4EC-3C583BD68E7E}" type="pres">
      <dgm:prSet presAssocID="{B674319A-A5BE-434C-BB48-2AE9F587FC5D}" presName="LevelTwoTextNode" presStyleLbl="node2" presStyleIdx="2" presStyleCnt="3" custScaleX="4250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BB3ECF5-97C6-4409-8244-832AE7B68B60}" type="pres">
      <dgm:prSet presAssocID="{B674319A-A5BE-434C-BB48-2AE9F587FC5D}" presName="level3hierChild" presStyleCnt="0"/>
      <dgm:spPr/>
    </dgm:pt>
    <dgm:pt modelId="{86C0EEF4-4111-4ED8-9603-4E8235542788}" type="pres">
      <dgm:prSet presAssocID="{331B57A0-77B9-40AC-B13A-2E19BE41E50F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AEBF4B93-53F8-4546-A765-6F801D8DF87E}" type="pres">
      <dgm:prSet presAssocID="{331B57A0-77B9-40AC-B13A-2E19BE41E50F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4FB5E912-88B7-4FC0-8CC9-00C1AC06DB20}" type="pres">
      <dgm:prSet presAssocID="{D807B7C8-DB0F-4DAB-AB0B-DA74B0684875}" presName="root2" presStyleCnt="0"/>
      <dgm:spPr/>
    </dgm:pt>
    <dgm:pt modelId="{C9B20A2B-0707-4495-97C3-756EDDE7B70F}" type="pres">
      <dgm:prSet presAssocID="{D807B7C8-DB0F-4DAB-AB0B-DA74B0684875}" presName="LevelTwoTextNode" presStyleLbl="node3" presStyleIdx="3" presStyleCnt="4" custScaleX="155332" custScaleY="8652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D5C159D-3739-418F-B118-9A8F95E644D9}" type="pres">
      <dgm:prSet presAssocID="{D807B7C8-DB0F-4DAB-AB0B-DA74B0684875}" presName="level3hierChild" presStyleCnt="0"/>
      <dgm:spPr/>
    </dgm:pt>
    <dgm:pt modelId="{3D5C1F63-1F3A-4EAD-BFD9-588D7F659702}" type="pres">
      <dgm:prSet presAssocID="{56204BBE-9562-42A4-B1F4-0884F9FB6989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BF205A2B-4D51-4D0A-831D-965D333553B5}" type="pres">
      <dgm:prSet presAssocID="{56204BBE-9562-42A4-B1F4-0884F9FB6989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0C681229-E771-47B1-A51A-733FC369B36D}" type="pres">
      <dgm:prSet presAssocID="{FD69B3A2-5548-4398-A585-DA54D12811E2}" presName="root2" presStyleCnt="0"/>
      <dgm:spPr/>
    </dgm:pt>
    <dgm:pt modelId="{D1241C73-4FFF-4FCF-9087-4E4362EE4CDF}" type="pres">
      <dgm:prSet presAssocID="{FD69B3A2-5548-4398-A585-DA54D12811E2}" presName="LevelTwoTextNode" presStyleLbl="node4" presStyleIdx="3" presStyleCnt="4" custScaleY="8652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B3BD4A2-84DF-4C56-9EFB-2418D3EFCDD3}" type="pres">
      <dgm:prSet presAssocID="{FD69B3A2-5548-4398-A585-DA54D12811E2}" presName="level3hierChild" presStyleCnt="0"/>
      <dgm:spPr/>
    </dgm:pt>
  </dgm:ptLst>
  <dgm:cxnLst>
    <dgm:cxn modelId="{E44DF752-D8F6-4684-BCF9-43BB68DEA000}" srcId="{B588C694-C9F0-4A82-8433-77566EF2DAA0}" destId="{7DDDC3D9-819B-4A1F-A102-ADC00773A05C}" srcOrd="0" destOrd="0" parTransId="{CB03C926-A089-43A0-9C3B-AFD55D7B6D0F}" sibTransId="{A5781AAF-0BA1-487F-B3CE-5AE4F875176B}"/>
    <dgm:cxn modelId="{55E25D1C-6AA7-4212-BE4F-53883DB7769A}" srcId="{1EFED99F-B3A9-4489-9B4A-FA1F2F7B5A46}" destId="{B1538A9D-5B06-4FD9-B616-66F6B63E30D9}" srcOrd="1" destOrd="0" parTransId="{9B9FD78E-D01A-41BA-A0AB-8296C76EB702}" sibTransId="{6E1724B0-8E23-4694-ABCE-B41F2AF3C915}"/>
    <dgm:cxn modelId="{3117C059-EF10-47A0-B1C9-8E018F62EA76}" type="presOf" srcId="{6BC96614-E317-4EBE-AB6B-1AF2C8815A34}" destId="{AED2B068-B5E3-46BB-85CE-32A85424B45B}" srcOrd="0" destOrd="0" presId="urn:microsoft.com/office/officeart/2005/8/layout/hierarchy2"/>
    <dgm:cxn modelId="{8BA7ABC4-DFDE-4BE1-BB5E-BE5CA60855AD}" type="presOf" srcId="{B588C694-C9F0-4A82-8433-77566EF2DAA0}" destId="{B487D552-698E-48C7-8456-8D817B04DEA2}" srcOrd="0" destOrd="0" presId="urn:microsoft.com/office/officeart/2005/8/layout/hierarchy2"/>
    <dgm:cxn modelId="{AD508B8C-7327-44E3-9FB6-BBFEDC440788}" srcId="{7DDDC3D9-819B-4A1F-A102-ADC00773A05C}" destId="{9EBC955A-6E68-4531-9176-149652E633B7}" srcOrd="0" destOrd="0" parTransId="{549337A3-3C6F-4BD3-BADD-AA7B7E63BDD4}" sibTransId="{3EC33021-D15F-4D3F-B30C-F1D7A970776E}"/>
    <dgm:cxn modelId="{A2EC87DD-9070-4FE6-9019-D6E094D0F26B}" srcId="{1EFED99F-B3A9-4489-9B4A-FA1F2F7B5A46}" destId="{8A2242FC-033C-413B-A8BA-B6EA2C4A3232}" srcOrd="2" destOrd="0" parTransId="{0A8B1125-0C54-42CA-92D5-597107B14648}" sibTransId="{1FB92A4C-055A-48A4-B303-5224C8332835}"/>
    <dgm:cxn modelId="{037F9AE6-3F39-40D6-B668-BA1924080A7D}" type="presOf" srcId="{50B0A808-1B2A-462A-8F2C-D44914BA5D3B}" destId="{EC42E01D-915D-4C04-81E4-8E0A23FD2283}" srcOrd="0" destOrd="0" presId="urn:microsoft.com/office/officeart/2005/8/layout/hierarchy2"/>
    <dgm:cxn modelId="{037A6AB9-8815-40B7-889F-9DD3B24C84DB}" type="presOf" srcId="{549337A3-3C6F-4BD3-BADD-AA7B7E63BDD4}" destId="{78D56C8A-4040-4ED5-8ECC-00BAFABD1DC6}" srcOrd="1" destOrd="0" presId="urn:microsoft.com/office/officeart/2005/8/layout/hierarchy2"/>
    <dgm:cxn modelId="{3F8CAE97-A862-4DC6-B588-B425721A6FDA}" type="presOf" srcId="{6437390B-DBD3-4B0B-9ADE-B8D52A3DBC0D}" destId="{EB142F19-D456-4F32-8D1D-DB71CA4CD030}" srcOrd="0" destOrd="0" presId="urn:microsoft.com/office/officeart/2005/8/layout/hierarchy2"/>
    <dgm:cxn modelId="{1463BBDF-74D7-4295-9F5F-542499F26414}" type="presOf" srcId="{6BC96614-E317-4EBE-AB6B-1AF2C8815A34}" destId="{6BE49E93-D386-4AFE-8480-BE0314FB7F25}" srcOrd="1" destOrd="0" presId="urn:microsoft.com/office/officeart/2005/8/layout/hierarchy2"/>
    <dgm:cxn modelId="{9E6C46D2-9293-4312-BB55-ACC626FD9875}" type="presOf" srcId="{89CFAE4D-0D49-43C2-A75B-5AC59D6AA092}" destId="{83287561-18AB-43BB-A7E5-84E17596A222}" srcOrd="0" destOrd="0" presId="urn:microsoft.com/office/officeart/2005/8/layout/hierarchy2"/>
    <dgm:cxn modelId="{2F580273-AA86-486D-8450-99D6C3427479}" srcId="{D807B7C8-DB0F-4DAB-AB0B-DA74B0684875}" destId="{FD69B3A2-5548-4398-A585-DA54D12811E2}" srcOrd="0" destOrd="0" parTransId="{56204BBE-9562-42A4-B1F4-0884F9FB6989}" sibTransId="{1A349072-75F9-458F-8052-E543D26CCAF3}"/>
    <dgm:cxn modelId="{995F5147-459F-4989-90C2-E547FA7B90A3}" type="presOf" srcId="{EE70062D-69E5-4729-A7D0-4124B845A4F3}" destId="{CB2E9B5C-FB4C-4B6D-A6B2-FF347D613FB7}" srcOrd="0" destOrd="0" presId="urn:microsoft.com/office/officeart/2005/8/layout/hierarchy2"/>
    <dgm:cxn modelId="{24B981B1-D77C-4E79-A37A-B6217791E2DE}" type="presOf" srcId="{549337A3-3C6F-4BD3-BADD-AA7B7E63BDD4}" destId="{E9923293-DC89-4370-AB68-9FD119139BE4}" srcOrd="0" destOrd="0" presId="urn:microsoft.com/office/officeart/2005/8/layout/hierarchy2"/>
    <dgm:cxn modelId="{1D0CDD19-F79A-4376-ACF7-BD47936F76F5}" srcId="{50B0A808-1B2A-462A-8F2C-D44914BA5D3B}" destId="{B674319A-A5BE-434C-BB48-2AE9F587FC5D}" srcOrd="1" destOrd="0" parTransId="{89CFAE4D-0D49-43C2-A75B-5AC59D6AA092}" sibTransId="{10792B35-6F94-4670-BFBF-3897BB0986FD}"/>
    <dgm:cxn modelId="{DCDE795E-7856-46A4-BDA2-8196BD8F27AB}" type="presOf" srcId="{25E2E628-03F4-41B7-8271-35D227A17E92}" destId="{FC2DEDB7-51D8-42AB-B52F-E1D900C07EF4}" srcOrd="0" destOrd="0" presId="urn:microsoft.com/office/officeart/2005/8/layout/hierarchy2"/>
    <dgm:cxn modelId="{AB5EEB9D-D0A2-453C-A969-EAF04A876260}" type="presOf" srcId="{9B9FD78E-D01A-41BA-A0AB-8296C76EB702}" destId="{FC986988-0B0C-4701-BBD4-64A6BC730C95}" srcOrd="0" destOrd="0" presId="urn:microsoft.com/office/officeart/2005/8/layout/hierarchy2"/>
    <dgm:cxn modelId="{547BAF87-8592-410F-A1CF-AEF5D54493B4}" type="presOf" srcId="{56204BBE-9562-42A4-B1F4-0884F9FB6989}" destId="{3D5C1F63-1F3A-4EAD-BFD9-588D7F659702}" srcOrd="0" destOrd="0" presId="urn:microsoft.com/office/officeart/2005/8/layout/hierarchy2"/>
    <dgm:cxn modelId="{31B4C17C-A021-4E55-B6AA-10736F9A223A}" type="presOf" srcId="{8DF5F964-3E99-4734-A501-BC219A90EEE6}" destId="{92A4C1EC-23BC-46CF-AEB9-D12692E1DEDB}" srcOrd="0" destOrd="0" presId="urn:microsoft.com/office/officeart/2005/8/layout/hierarchy2"/>
    <dgm:cxn modelId="{4CF39458-2977-4647-B2EE-C38F060C39CA}" type="presOf" srcId="{77D29DD9-273D-4711-B750-F39873ECAD02}" destId="{732E03D3-B156-4E43-B202-A1418D097B47}" srcOrd="1" destOrd="0" presId="urn:microsoft.com/office/officeart/2005/8/layout/hierarchy2"/>
    <dgm:cxn modelId="{EBB65095-BB3B-4B8B-92FB-11DA1F6A80A1}" srcId="{1EFED99F-B3A9-4489-9B4A-FA1F2F7B5A46}" destId="{D4F1C69F-F6FD-48F2-AE71-71BADEDC3C8D}" srcOrd="0" destOrd="0" parTransId="{6BC96614-E317-4EBE-AB6B-1AF2C8815A34}" sibTransId="{9E7CEE76-11BA-474D-88A9-3335B47BD05D}"/>
    <dgm:cxn modelId="{001078B0-4631-4C5B-B127-B376310D3EC7}" type="presOf" srcId="{6A240BE5-03E4-4C2F-BBD2-F9A9ACE19793}" destId="{CB691394-3783-48EF-94CE-080A171027CB}" srcOrd="0" destOrd="0" presId="urn:microsoft.com/office/officeart/2005/8/layout/hierarchy2"/>
    <dgm:cxn modelId="{CBD2351F-E2C6-4691-9EF6-306867E75085}" type="presOf" srcId="{8E7DBE7D-C298-4C2C-AF45-D882BF36E408}" destId="{E02726EB-67C7-4A85-AE37-0B65EE87C84B}" srcOrd="1" destOrd="0" presId="urn:microsoft.com/office/officeart/2005/8/layout/hierarchy2"/>
    <dgm:cxn modelId="{D991743B-5300-49DF-A661-334604E23F20}" srcId="{50B0A808-1B2A-462A-8F2C-D44914BA5D3B}" destId="{1EFED99F-B3A9-4489-9B4A-FA1F2F7B5A46}" srcOrd="0" destOrd="0" parTransId="{77D29DD9-273D-4711-B750-F39873ECAD02}" sibTransId="{3BC526C0-E98F-4542-9F63-E158A5CEEB39}"/>
    <dgm:cxn modelId="{4BBAEF8C-5A29-4633-A259-6B938814D520}" type="presOf" srcId="{D4F1C69F-F6FD-48F2-AE71-71BADEDC3C8D}" destId="{C11684EA-A43F-48A7-AD86-0E7802214A92}" srcOrd="0" destOrd="0" presId="urn:microsoft.com/office/officeart/2005/8/layout/hierarchy2"/>
    <dgm:cxn modelId="{863313AB-F2B6-4FC6-8A6B-DC43BCDB662F}" type="presOf" srcId="{FD69B3A2-5548-4398-A585-DA54D12811E2}" destId="{D1241C73-4FFF-4FCF-9087-4E4362EE4CDF}" srcOrd="0" destOrd="0" presId="urn:microsoft.com/office/officeart/2005/8/layout/hierarchy2"/>
    <dgm:cxn modelId="{87D366BF-0991-471D-977D-B5193A31E6F3}" type="presOf" srcId="{89CFAE4D-0D49-43C2-A75B-5AC59D6AA092}" destId="{BA5EFBCB-AD57-4E27-B1D8-DD3E4B896584}" srcOrd="1" destOrd="0" presId="urn:microsoft.com/office/officeart/2005/8/layout/hierarchy2"/>
    <dgm:cxn modelId="{E1EB742A-51CF-489B-8626-4BEDBE98185A}" srcId="{B1538A9D-5B06-4FD9-B616-66F6B63E30D9}" destId="{EE70062D-69E5-4729-A7D0-4124B845A4F3}" srcOrd="0" destOrd="0" parTransId="{25E2E628-03F4-41B7-8271-35D227A17E92}" sibTransId="{ADCFB71C-666A-486C-828C-1AC2EA7D26E0}"/>
    <dgm:cxn modelId="{87158A3E-AD8C-4DD0-B947-AC09BDD76FEE}" type="presOf" srcId="{77D29DD9-273D-4711-B750-F39873ECAD02}" destId="{255D7DA9-952D-4E76-A722-7B6B999545E3}" srcOrd="0" destOrd="0" presId="urn:microsoft.com/office/officeart/2005/8/layout/hierarchy2"/>
    <dgm:cxn modelId="{4DFB9821-EE60-4D39-A44E-60B30FFFFF7D}" type="presOf" srcId="{D807B7C8-DB0F-4DAB-AB0B-DA74B0684875}" destId="{C9B20A2B-0707-4495-97C3-756EDDE7B70F}" srcOrd="0" destOrd="0" presId="urn:microsoft.com/office/officeart/2005/8/layout/hierarchy2"/>
    <dgm:cxn modelId="{2031C056-BA71-4A22-A2FB-7276D47D0D5F}" type="presOf" srcId="{7DDDC3D9-819B-4A1F-A102-ADC00773A05C}" destId="{0C402084-5EA3-4393-9724-E77F45729798}" srcOrd="0" destOrd="0" presId="urn:microsoft.com/office/officeart/2005/8/layout/hierarchy2"/>
    <dgm:cxn modelId="{A27CB22D-52E6-47BB-B1AD-803661C1AD5F}" srcId="{B674319A-A5BE-434C-BB48-2AE9F587FC5D}" destId="{D807B7C8-DB0F-4DAB-AB0B-DA74B0684875}" srcOrd="0" destOrd="0" parTransId="{331B57A0-77B9-40AC-B13A-2E19BE41E50F}" sibTransId="{C55D3C24-7356-46A5-A896-18274A393D1C}"/>
    <dgm:cxn modelId="{914BD205-7525-4DCF-9244-583344825D01}" srcId="{8A2242FC-033C-413B-A8BA-B6EA2C4A3232}" destId="{8DF5F964-3E99-4734-A501-BC219A90EEE6}" srcOrd="0" destOrd="0" parTransId="{8E7DBE7D-C298-4C2C-AF45-D882BF36E408}" sibTransId="{5C04A93D-ED10-4620-94E4-7F453C7004F9}"/>
    <dgm:cxn modelId="{E3BD34D9-DFA8-4DE2-A0DF-16333869C977}" type="presOf" srcId="{331B57A0-77B9-40AC-B13A-2E19BE41E50F}" destId="{AEBF4B93-53F8-4546-A765-6F801D8DF87E}" srcOrd="1" destOrd="0" presId="urn:microsoft.com/office/officeart/2005/8/layout/hierarchy2"/>
    <dgm:cxn modelId="{B0A22412-5302-4355-B94F-5B3FE5EAF4C5}" type="presOf" srcId="{9EBC955A-6E68-4531-9176-149652E633B7}" destId="{C0130004-2AC7-4820-BA7C-672430E5A1C2}" srcOrd="0" destOrd="0" presId="urn:microsoft.com/office/officeart/2005/8/layout/hierarchy2"/>
    <dgm:cxn modelId="{33050DB0-7707-4E58-BEC1-799942C8A1E4}" type="presOf" srcId="{6437390B-DBD3-4B0B-9ADE-B8D52A3DBC0D}" destId="{63BB86A1-DAA5-4C1F-89C7-02ACB53C0A0C}" srcOrd="1" destOrd="0" presId="urn:microsoft.com/office/officeart/2005/8/layout/hierarchy2"/>
    <dgm:cxn modelId="{2C9191B7-5685-4299-A6D6-52810AB2C6FB}" srcId="{B588C694-C9F0-4A82-8433-77566EF2DAA0}" destId="{50B0A808-1B2A-462A-8F2C-D44914BA5D3B}" srcOrd="1" destOrd="0" parTransId="{1BA3BE11-7BBC-4D95-87DE-D355EAD632B6}" sibTransId="{59B4DFBC-B5AC-4FDB-B2BC-CE72DE269040}"/>
    <dgm:cxn modelId="{D780F692-ED9F-4EB7-8DD2-AAE969DAB5CB}" srcId="{D4F1C69F-F6FD-48F2-AE71-71BADEDC3C8D}" destId="{6A240BE5-03E4-4C2F-BBD2-F9A9ACE19793}" srcOrd="0" destOrd="0" parTransId="{6437390B-DBD3-4B0B-9ADE-B8D52A3DBC0D}" sibTransId="{B6BE434C-0F7D-414B-A3CE-C3601798F4DB}"/>
    <dgm:cxn modelId="{24F0ABBB-20A1-4789-B1B5-3BFB6D1C6213}" type="presOf" srcId="{0A8B1125-0C54-42CA-92D5-597107B14648}" destId="{FE8FF4CF-64BB-425B-8467-CB17A45EA057}" srcOrd="1" destOrd="0" presId="urn:microsoft.com/office/officeart/2005/8/layout/hierarchy2"/>
    <dgm:cxn modelId="{CEA8BAB2-2FD8-4832-AB57-EC24750E2726}" type="presOf" srcId="{B1538A9D-5B06-4FD9-B616-66F6B63E30D9}" destId="{35C6727D-60C0-4FFC-8E44-A0D4D0C8B693}" srcOrd="0" destOrd="0" presId="urn:microsoft.com/office/officeart/2005/8/layout/hierarchy2"/>
    <dgm:cxn modelId="{0DC4DAD1-5313-4B6F-8A49-9ADD6FE49B2B}" type="presOf" srcId="{9B9FD78E-D01A-41BA-A0AB-8296C76EB702}" destId="{E2903C4C-8C2A-426C-AF23-A36566C78712}" srcOrd="1" destOrd="0" presId="urn:microsoft.com/office/officeart/2005/8/layout/hierarchy2"/>
    <dgm:cxn modelId="{37837EBA-3442-41B9-B32D-FD44F1BACFA1}" type="presOf" srcId="{8E7DBE7D-C298-4C2C-AF45-D882BF36E408}" destId="{4E63A3F7-305C-4FCA-AA50-9546AB56CB56}" srcOrd="0" destOrd="0" presId="urn:microsoft.com/office/officeart/2005/8/layout/hierarchy2"/>
    <dgm:cxn modelId="{178E4E46-B5CF-45EA-982C-DFCAFCE12539}" type="presOf" srcId="{0A8B1125-0C54-42CA-92D5-597107B14648}" destId="{A7C9D7CE-1066-421C-8BA8-3B44438F605E}" srcOrd="0" destOrd="0" presId="urn:microsoft.com/office/officeart/2005/8/layout/hierarchy2"/>
    <dgm:cxn modelId="{EB631FD7-0A6B-485D-BCF8-1D056EBC51C3}" type="presOf" srcId="{331B57A0-77B9-40AC-B13A-2E19BE41E50F}" destId="{86C0EEF4-4111-4ED8-9603-4E8235542788}" srcOrd="0" destOrd="0" presId="urn:microsoft.com/office/officeart/2005/8/layout/hierarchy2"/>
    <dgm:cxn modelId="{13F4E633-A196-4B50-AA93-3BC507C0F0B7}" type="presOf" srcId="{25E2E628-03F4-41B7-8271-35D227A17E92}" destId="{2247D023-E929-4983-A226-F79804644A0A}" srcOrd="1" destOrd="0" presId="urn:microsoft.com/office/officeart/2005/8/layout/hierarchy2"/>
    <dgm:cxn modelId="{34265E2E-CD4C-4711-BB43-0BC5ADACB934}" type="presOf" srcId="{1EFED99F-B3A9-4489-9B4A-FA1F2F7B5A46}" destId="{E0E8549E-4647-49CA-AED6-E4B8F2F11DD2}" srcOrd="0" destOrd="0" presId="urn:microsoft.com/office/officeart/2005/8/layout/hierarchy2"/>
    <dgm:cxn modelId="{C05BFC14-F5BF-4A22-B2DB-80E5628852EC}" type="presOf" srcId="{8A2242FC-033C-413B-A8BA-B6EA2C4A3232}" destId="{57F333C6-B35A-4C5A-B956-8100CB559B6D}" srcOrd="0" destOrd="0" presId="urn:microsoft.com/office/officeart/2005/8/layout/hierarchy2"/>
    <dgm:cxn modelId="{14D9DC04-1853-4C01-BB07-5AA3ED0A3673}" type="presOf" srcId="{B674319A-A5BE-434C-BB48-2AE9F587FC5D}" destId="{1F3FD81A-C90B-4AEC-A4EC-3C583BD68E7E}" srcOrd="0" destOrd="0" presId="urn:microsoft.com/office/officeart/2005/8/layout/hierarchy2"/>
    <dgm:cxn modelId="{4B6908AD-6D8F-4A21-8725-16230E9CD0D9}" type="presOf" srcId="{56204BBE-9562-42A4-B1F4-0884F9FB6989}" destId="{BF205A2B-4D51-4D0A-831D-965D333553B5}" srcOrd="1" destOrd="0" presId="urn:microsoft.com/office/officeart/2005/8/layout/hierarchy2"/>
    <dgm:cxn modelId="{C201AB82-2337-4206-A788-8179B381F274}" type="presParOf" srcId="{B487D552-698E-48C7-8456-8D817B04DEA2}" destId="{38AAAEAE-5EA2-453D-9271-153678F5CF99}" srcOrd="0" destOrd="0" presId="urn:microsoft.com/office/officeart/2005/8/layout/hierarchy2"/>
    <dgm:cxn modelId="{20B9567F-A39E-41B0-99F7-1D4CA7226747}" type="presParOf" srcId="{38AAAEAE-5EA2-453D-9271-153678F5CF99}" destId="{0C402084-5EA3-4393-9724-E77F45729798}" srcOrd="0" destOrd="0" presId="urn:microsoft.com/office/officeart/2005/8/layout/hierarchy2"/>
    <dgm:cxn modelId="{FDA4018E-10F8-408F-B484-3B668810E604}" type="presParOf" srcId="{38AAAEAE-5EA2-453D-9271-153678F5CF99}" destId="{E902E741-2599-4EB8-8CEF-C019BEC8251F}" srcOrd="1" destOrd="0" presId="urn:microsoft.com/office/officeart/2005/8/layout/hierarchy2"/>
    <dgm:cxn modelId="{28219256-301D-4210-B54C-BC35AF6FACCC}" type="presParOf" srcId="{E902E741-2599-4EB8-8CEF-C019BEC8251F}" destId="{E9923293-DC89-4370-AB68-9FD119139BE4}" srcOrd="0" destOrd="0" presId="urn:microsoft.com/office/officeart/2005/8/layout/hierarchy2"/>
    <dgm:cxn modelId="{C17499BF-275B-4B69-91BF-8C837E7139D6}" type="presParOf" srcId="{E9923293-DC89-4370-AB68-9FD119139BE4}" destId="{78D56C8A-4040-4ED5-8ECC-00BAFABD1DC6}" srcOrd="0" destOrd="0" presId="urn:microsoft.com/office/officeart/2005/8/layout/hierarchy2"/>
    <dgm:cxn modelId="{A7CE1E61-BA42-4484-8B90-1DFC875B995F}" type="presParOf" srcId="{E902E741-2599-4EB8-8CEF-C019BEC8251F}" destId="{5589CF3E-4438-4FCA-9827-019B75CD3938}" srcOrd="1" destOrd="0" presId="urn:microsoft.com/office/officeart/2005/8/layout/hierarchy2"/>
    <dgm:cxn modelId="{3418085C-AD6E-4A30-9629-D154FA9CA1F5}" type="presParOf" srcId="{5589CF3E-4438-4FCA-9827-019B75CD3938}" destId="{C0130004-2AC7-4820-BA7C-672430E5A1C2}" srcOrd="0" destOrd="0" presId="urn:microsoft.com/office/officeart/2005/8/layout/hierarchy2"/>
    <dgm:cxn modelId="{E8828B45-4185-434D-9935-90C6A1355212}" type="presParOf" srcId="{5589CF3E-4438-4FCA-9827-019B75CD3938}" destId="{0873B968-7BCB-46BE-B217-04C438FA6CBB}" srcOrd="1" destOrd="0" presId="urn:microsoft.com/office/officeart/2005/8/layout/hierarchy2"/>
    <dgm:cxn modelId="{B66AE540-E95A-4859-A60B-4E13B895B0A3}" type="presParOf" srcId="{B487D552-698E-48C7-8456-8D817B04DEA2}" destId="{D51C80D6-160F-40E0-9DD0-DC7925D76105}" srcOrd="1" destOrd="0" presId="urn:microsoft.com/office/officeart/2005/8/layout/hierarchy2"/>
    <dgm:cxn modelId="{7250D8E8-A117-456F-9F7D-CC250B29D6DA}" type="presParOf" srcId="{D51C80D6-160F-40E0-9DD0-DC7925D76105}" destId="{EC42E01D-915D-4C04-81E4-8E0A23FD2283}" srcOrd="0" destOrd="0" presId="urn:microsoft.com/office/officeart/2005/8/layout/hierarchy2"/>
    <dgm:cxn modelId="{C850CABF-A5BB-4405-AAE2-D97C47B9FEE5}" type="presParOf" srcId="{D51C80D6-160F-40E0-9DD0-DC7925D76105}" destId="{B8B4421A-7114-4997-BD71-1CCE09BCC1F1}" srcOrd="1" destOrd="0" presId="urn:microsoft.com/office/officeart/2005/8/layout/hierarchy2"/>
    <dgm:cxn modelId="{E8F8FE15-00E0-4414-8954-D3236B741A88}" type="presParOf" srcId="{B8B4421A-7114-4997-BD71-1CCE09BCC1F1}" destId="{255D7DA9-952D-4E76-A722-7B6B999545E3}" srcOrd="0" destOrd="0" presId="urn:microsoft.com/office/officeart/2005/8/layout/hierarchy2"/>
    <dgm:cxn modelId="{C3CA87AE-5D3D-4524-8FCC-589C022A61EC}" type="presParOf" srcId="{255D7DA9-952D-4E76-A722-7B6B999545E3}" destId="{732E03D3-B156-4E43-B202-A1418D097B47}" srcOrd="0" destOrd="0" presId="urn:microsoft.com/office/officeart/2005/8/layout/hierarchy2"/>
    <dgm:cxn modelId="{72937ACF-FB81-449E-BF32-799C55643452}" type="presParOf" srcId="{B8B4421A-7114-4997-BD71-1CCE09BCC1F1}" destId="{3FA0559C-26F1-4E22-AEEA-E98DE4B9B684}" srcOrd="1" destOrd="0" presId="urn:microsoft.com/office/officeart/2005/8/layout/hierarchy2"/>
    <dgm:cxn modelId="{D51825E6-CDBC-4154-BCC6-C2DF01A6F745}" type="presParOf" srcId="{3FA0559C-26F1-4E22-AEEA-E98DE4B9B684}" destId="{E0E8549E-4647-49CA-AED6-E4B8F2F11DD2}" srcOrd="0" destOrd="0" presId="urn:microsoft.com/office/officeart/2005/8/layout/hierarchy2"/>
    <dgm:cxn modelId="{F85B77F4-69C7-41BD-BBFE-10D0D8FDF586}" type="presParOf" srcId="{3FA0559C-26F1-4E22-AEEA-E98DE4B9B684}" destId="{E8A0EBDA-3824-4FD4-A9FB-1352657DD6A0}" srcOrd="1" destOrd="0" presId="urn:microsoft.com/office/officeart/2005/8/layout/hierarchy2"/>
    <dgm:cxn modelId="{BEB36408-4541-489E-ACD5-945CC799D836}" type="presParOf" srcId="{E8A0EBDA-3824-4FD4-A9FB-1352657DD6A0}" destId="{AED2B068-B5E3-46BB-85CE-32A85424B45B}" srcOrd="0" destOrd="0" presId="urn:microsoft.com/office/officeart/2005/8/layout/hierarchy2"/>
    <dgm:cxn modelId="{51CB4E8F-E67A-4861-9D28-6B85AD5AFE96}" type="presParOf" srcId="{AED2B068-B5E3-46BB-85CE-32A85424B45B}" destId="{6BE49E93-D386-4AFE-8480-BE0314FB7F25}" srcOrd="0" destOrd="0" presId="urn:microsoft.com/office/officeart/2005/8/layout/hierarchy2"/>
    <dgm:cxn modelId="{2BF43FE2-8DC0-4280-A8F6-C9A02409E46D}" type="presParOf" srcId="{E8A0EBDA-3824-4FD4-A9FB-1352657DD6A0}" destId="{28032CB8-0453-4440-9BF8-4A88D5F0F8D8}" srcOrd="1" destOrd="0" presId="urn:microsoft.com/office/officeart/2005/8/layout/hierarchy2"/>
    <dgm:cxn modelId="{B83432FD-5A76-472C-86C9-4DECE1D4C392}" type="presParOf" srcId="{28032CB8-0453-4440-9BF8-4A88D5F0F8D8}" destId="{C11684EA-A43F-48A7-AD86-0E7802214A92}" srcOrd="0" destOrd="0" presId="urn:microsoft.com/office/officeart/2005/8/layout/hierarchy2"/>
    <dgm:cxn modelId="{C1A4BE3E-A5BD-44E4-9C0C-8E8D3A34CF39}" type="presParOf" srcId="{28032CB8-0453-4440-9BF8-4A88D5F0F8D8}" destId="{0563DF62-7FA3-4BB7-BABD-45C7F3F45184}" srcOrd="1" destOrd="0" presId="urn:microsoft.com/office/officeart/2005/8/layout/hierarchy2"/>
    <dgm:cxn modelId="{66B3B70D-B9EC-48E0-9510-A7C68586A2F3}" type="presParOf" srcId="{0563DF62-7FA3-4BB7-BABD-45C7F3F45184}" destId="{EB142F19-D456-4F32-8D1D-DB71CA4CD030}" srcOrd="0" destOrd="0" presId="urn:microsoft.com/office/officeart/2005/8/layout/hierarchy2"/>
    <dgm:cxn modelId="{71727C97-C6C4-4FC6-BF04-FCA3F28607B7}" type="presParOf" srcId="{EB142F19-D456-4F32-8D1D-DB71CA4CD030}" destId="{63BB86A1-DAA5-4C1F-89C7-02ACB53C0A0C}" srcOrd="0" destOrd="0" presId="urn:microsoft.com/office/officeart/2005/8/layout/hierarchy2"/>
    <dgm:cxn modelId="{48FE871A-4BC5-4090-B079-5631A1B736BA}" type="presParOf" srcId="{0563DF62-7FA3-4BB7-BABD-45C7F3F45184}" destId="{DB04A242-36A3-4B08-BE5D-98258D7F919B}" srcOrd="1" destOrd="0" presId="urn:microsoft.com/office/officeart/2005/8/layout/hierarchy2"/>
    <dgm:cxn modelId="{B1AC1D1F-A398-4C60-AF47-8F82E461E265}" type="presParOf" srcId="{DB04A242-36A3-4B08-BE5D-98258D7F919B}" destId="{CB691394-3783-48EF-94CE-080A171027CB}" srcOrd="0" destOrd="0" presId="urn:microsoft.com/office/officeart/2005/8/layout/hierarchy2"/>
    <dgm:cxn modelId="{B9EEBE68-C866-465B-88B5-E4DA601B1B87}" type="presParOf" srcId="{DB04A242-36A3-4B08-BE5D-98258D7F919B}" destId="{021F0864-AFC5-403F-9A36-319950BA2063}" srcOrd="1" destOrd="0" presId="urn:microsoft.com/office/officeart/2005/8/layout/hierarchy2"/>
    <dgm:cxn modelId="{5CC0901D-0319-47CB-9092-355129E3AE78}" type="presParOf" srcId="{E8A0EBDA-3824-4FD4-A9FB-1352657DD6A0}" destId="{FC986988-0B0C-4701-BBD4-64A6BC730C95}" srcOrd="2" destOrd="0" presId="urn:microsoft.com/office/officeart/2005/8/layout/hierarchy2"/>
    <dgm:cxn modelId="{FD9F5AEA-849C-4405-8558-7245F49934CE}" type="presParOf" srcId="{FC986988-0B0C-4701-BBD4-64A6BC730C95}" destId="{E2903C4C-8C2A-426C-AF23-A36566C78712}" srcOrd="0" destOrd="0" presId="urn:microsoft.com/office/officeart/2005/8/layout/hierarchy2"/>
    <dgm:cxn modelId="{5338B167-45EF-4C3B-8ECF-E92456CE1AD2}" type="presParOf" srcId="{E8A0EBDA-3824-4FD4-A9FB-1352657DD6A0}" destId="{32744629-74FB-4044-80A4-6D125C3404A8}" srcOrd="3" destOrd="0" presId="urn:microsoft.com/office/officeart/2005/8/layout/hierarchy2"/>
    <dgm:cxn modelId="{C384757D-905A-464D-8F1D-ED62C2267B89}" type="presParOf" srcId="{32744629-74FB-4044-80A4-6D125C3404A8}" destId="{35C6727D-60C0-4FFC-8E44-A0D4D0C8B693}" srcOrd="0" destOrd="0" presId="urn:microsoft.com/office/officeart/2005/8/layout/hierarchy2"/>
    <dgm:cxn modelId="{499DE11F-913A-4294-8813-DC415DF631F5}" type="presParOf" srcId="{32744629-74FB-4044-80A4-6D125C3404A8}" destId="{7E5B30AE-671A-4720-9DF9-DED3365E1C26}" srcOrd="1" destOrd="0" presId="urn:microsoft.com/office/officeart/2005/8/layout/hierarchy2"/>
    <dgm:cxn modelId="{552226FD-8EC0-4F26-A7D1-EBA2A0B9D56B}" type="presParOf" srcId="{7E5B30AE-671A-4720-9DF9-DED3365E1C26}" destId="{FC2DEDB7-51D8-42AB-B52F-E1D900C07EF4}" srcOrd="0" destOrd="0" presId="urn:microsoft.com/office/officeart/2005/8/layout/hierarchy2"/>
    <dgm:cxn modelId="{EEEC9433-35E9-4D83-947D-EA5864134EDF}" type="presParOf" srcId="{FC2DEDB7-51D8-42AB-B52F-E1D900C07EF4}" destId="{2247D023-E929-4983-A226-F79804644A0A}" srcOrd="0" destOrd="0" presId="urn:microsoft.com/office/officeart/2005/8/layout/hierarchy2"/>
    <dgm:cxn modelId="{48EF8C97-41D5-4109-A6CE-C444098A6FE2}" type="presParOf" srcId="{7E5B30AE-671A-4720-9DF9-DED3365E1C26}" destId="{FFF4D7C3-06D9-4559-B4EA-B0E5AA9D2C3A}" srcOrd="1" destOrd="0" presId="urn:microsoft.com/office/officeart/2005/8/layout/hierarchy2"/>
    <dgm:cxn modelId="{60AF09AE-E3B4-4560-8B66-DB8787772D6B}" type="presParOf" srcId="{FFF4D7C3-06D9-4559-B4EA-B0E5AA9D2C3A}" destId="{CB2E9B5C-FB4C-4B6D-A6B2-FF347D613FB7}" srcOrd="0" destOrd="0" presId="urn:microsoft.com/office/officeart/2005/8/layout/hierarchy2"/>
    <dgm:cxn modelId="{CDED762E-950B-41AE-90A5-EA59E280AD9B}" type="presParOf" srcId="{FFF4D7C3-06D9-4559-B4EA-B0E5AA9D2C3A}" destId="{5B64C915-6F96-4BE1-A76C-223788276955}" srcOrd="1" destOrd="0" presId="urn:microsoft.com/office/officeart/2005/8/layout/hierarchy2"/>
    <dgm:cxn modelId="{92BA2067-8090-462E-A156-A93EE5577D64}" type="presParOf" srcId="{E8A0EBDA-3824-4FD4-A9FB-1352657DD6A0}" destId="{A7C9D7CE-1066-421C-8BA8-3B44438F605E}" srcOrd="4" destOrd="0" presId="urn:microsoft.com/office/officeart/2005/8/layout/hierarchy2"/>
    <dgm:cxn modelId="{5E171329-6031-4265-A483-9D95282B0B11}" type="presParOf" srcId="{A7C9D7CE-1066-421C-8BA8-3B44438F605E}" destId="{FE8FF4CF-64BB-425B-8467-CB17A45EA057}" srcOrd="0" destOrd="0" presId="urn:microsoft.com/office/officeart/2005/8/layout/hierarchy2"/>
    <dgm:cxn modelId="{62009DB7-5DBD-42B6-AAA6-142A7988A9A6}" type="presParOf" srcId="{E8A0EBDA-3824-4FD4-A9FB-1352657DD6A0}" destId="{64D03299-F4EF-4047-AC56-F71C664D3137}" srcOrd="5" destOrd="0" presId="urn:microsoft.com/office/officeart/2005/8/layout/hierarchy2"/>
    <dgm:cxn modelId="{25393AB2-7F73-406D-9D87-1DB9B5412DE9}" type="presParOf" srcId="{64D03299-F4EF-4047-AC56-F71C664D3137}" destId="{57F333C6-B35A-4C5A-B956-8100CB559B6D}" srcOrd="0" destOrd="0" presId="urn:microsoft.com/office/officeart/2005/8/layout/hierarchy2"/>
    <dgm:cxn modelId="{38CEF6E1-FAAD-4980-9739-5C00CA478916}" type="presParOf" srcId="{64D03299-F4EF-4047-AC56-F71C664D3137}" destId="{3FF118F2-0D17-4587-8837-51CB95A22DFF}" srcOrd="1" destOrd="0" presId="urn:microsoft.com/office/officeart/2005/8/layout/hierarchy2"/>
    <dgm:cxn modelId="{0E5A218D-FCC1-4177-9135-DD88AFBD0A89}" type="presParOf" srcId="{3FF118F2-0D17-4587-8837-51CB95A22DFF}" destId="{4E63A3F7-305C-4FCA-AA50-9546AB56CB56}" srcOrd="0" destOrd="0" presId="urn:microsoft.com/office/officeart/2005/8/layout/hierarchy2"/>
    <dgm:cxn modelId="{D0521474-58D6-46FF-95E3-B04527C13C16}" type="presParOf" srcId="{4E63A3F7-305C-4FCA-AA50-9546AB56CB56}" destId="{E02726EB-67C7-4A85-AE37-0B65EE87C84B}" srcOrd="0" destOrd="0" presId="urn:microsoft.com/office/officeart/2005/8/layout/hierarchy2"/>
    <dgm:cxn modelId="{DF859E3D-81E1-4BE8-9F34-0D722E219B4E}" type="presParOf" srcId="{3FF118F2-0D17-4587-8837-51CB95A22DFF}" destId="{174DF8B7-5206-4119-9E1C-2FA7D30E2A01}" srcOrd="1" destOrd="0" presId="urn:microsoft.com/office/officeart/2005/8/layout/hierarchy2"/>
    <dgm:cxn modelId="{170B031E-5F9C-4E07-B97E-8F6BD70B68C5}" type="presParOf" srcId="{174DF8B7-5206-4119-9E1C-2FA7D30E2A01}" destId="{92A4C1EC-23BC-46CF-AEB9-D12692E1DEDB}" srcOrd="0" destOrd="0" presId="urn:microsoft.com/office/officeart/2005/8/layout/hierarchy2"/>
    <dgm:cxn modelId="{E88B99EE-C647-427D-BEA0-017CEFC9F16A}" type="presParOf" srcId="{174DF8B7-5206-4119-9E1C-2FA7D30E2A01}" destId="{CEADC428-EB25-4F7B-9C32-63747C02CC17}" srcOrd="1" destOrd="0" presId="urn:microsoft.com/office/officeart/2005/8/layout/hierarchy2"/>
    <dgm:cxn modelId="{D6DD9E60-5ED6-4E8D-B4AB-D6853338C912}" type="presParOf" srcId="{B8B4421A-7114-4997-BD71-1CCE09BCC1F1}" destId="{83287561-18AB-43BB-A7E5-84E17596A222}" srcOrd="2" destOrd="0" presId="urn:microsoft.com/office/officeart/2005/8/layout/hierarchy2"/>
    <dgm:cxn modelId="{2204DDF0-8B90-4B69-B0B5-6E8FF68B6EE1}" type="presParOf" srcId="{83287561-18AB-43BB-A7E5-84E17596A222}" destId="{BA5EFBCB-AD57-4E27-B1D8-DD3E4B896584}" srcOrd="0" destOrd="0" presId="urn:microsoft.com/office/officeart/2005/8/layout/hierarchy2"/>
    <dgm:cxn modelId="{F3B0D4A8-FC05-4030-939B-695CA5BB1C73}" type="presParOf" srcId="{B8B4421A-7114-4997-BD71-1CCE09BCC1F1}" destId="{E5DF7819-058F-43DF-88C6-AC5988345FE0}" srcOrd="3" destOrd="0" presId="urn:microsoft.com/office/officeart/2005/8/layout/hierarchy2"/>
    <dgm:cxn modelId="{230BF379-372C-41B7-9049-D98B3C08C5FB}" type="presParOf" srcId="{E5DF7819-058F-43DF-88C6-AC5988345FE0}" destId="{1F3FD81A-C90B-4AEC-A4EC-3C583BD68E7E}" srcOrd="0" destOrd="0" presId="urn:microsoft.com/office/officeart/2005/8/layout/hierarchy2"/>
    <dgm:cxn modelId="{146AF8E4-16DA-4434-9136-4B6B9822BE0F}" type="presParOf" srcId="{E5DF7819-058F-43DF-88C6-AC5988345FE0}" destId="{4BB3ECF5-97C6-4409-8244-832AE7B68B60}" srcOrd="1" destOrd="0" presId="urn:microsoft.com/office/officeart/2005/8/layout/hierarchy2"/>
    <dgm:cxn modelId="{EB6E105C-4577-4340-B13D-BFA709593E79}" type="presParOf" srcId="{4BB3ECF5-97C6-4409-8244-832AE7B68B60}" destId="{86C0EEF4-4111-4ED8-9603-4E8235542788}" srcOrd="0" destOrd="0" presId="urn:microsoft.com/office/officeart/2005/8/layout/hierarchy2"/>
    <dgm:cxn modelId="{5EE85EC6-9D84-49EA-BB35-EFAF57B40EF0}" type="presParOf" srcId="{86C0EEF4-4111-4ED8-9603-4E8235542788}" destId="{AEBF4B93-53F8-4546-A765-6F801D8DF87E}" srcOrd="0" destOrd="0" presId="urn:microsoft.com/office/officeart/2005/8/layout/hierarchy2"/>
    <dgm:cxn modelId="{7456E3B0-E421-4584-89F4-32785EAFBCF2}" type="presParOf" srcId="{4BB3ECF5-97C6-4409-8244-832AE7B68B60}" destId="{4FB5E912-88B7-4FC0-8CC9-00C1AC06DB20}" srcOrd="1" destOrd="0" presId="urn:microsoft.com/office/officeart/2005/8/layout/hierarchy2"/>
    <dgm:cxn modelId="{E3DAC53C-FD38-4920-B733-3300C6E97D04}" type="presParOf" srcId="{4FB5E912-88B7-4FC0-8CC9-00C1AC06DB20}" destId="{C9B20A2B-0707-4495-97C3-756EDDE7B70F}" srcOrd="0" destOrd="0" presId="urn:microsoft.com/office/officeart/2005/8/layout/hierarchy2"/>
    <dgm:cxn modelId="{9B35CFE0-55B1-4143-AA33-120605D88176}" type="presParOf" srcId="{4FB5E912-88B7-4FC0-8CC9-00C1AC06DB20}" destId="{DD5C159D-3739-418F-B118-9A8F95E644D9}" srcOrd="1" destOrd="0" presId="urn:microsoft.com/office/officeart/2005/8/layout/hierarchy2"/>
    <dgm:cxn modelId="{6A911789-A84C-49E9-A13B-2B397EE13B63}" type="presParOf" srcId="{DD5C159D-3739-418F-B118-9A8F95E644D9}" destId="{3D5C1F63-1F3A-4EAD-BFD9-588D7F659702}" srcOrd="0" destOrd="0" presId="urn:microsoft.com/office/officeart/2005/8/layout/hierarchy2"/>
    <dgm:cxn modelId="{6520E2F0-153D-4272-9C1A-81D56538BA1A}" type="presParOf" srcId="{3D5C1F63-1F3A-4EAD-BFD9-588D7F659702}" destId="{BF205A2B-4D51-4D0A-831D-965D333553B5}" srcOrd="0" destOrd="0" presId="urn:microsoft.com/office/officeart/2005/8/layout/hierarchy2"/>
    <dgm:cxn modelId="{5433163F-C2CF-45DC-9CDE-AE340D0A47A3}" type="presParOf" srcId="{DD5C159D-3739-418F-B118-9A8F95E644D9}" destId="{0C681229-E771-47B1-A51A-733FC369B36D}" srcOrd="1" destOrd="0" presId="urn:microsoft.com/office/officeart/2005/8/layout/hierarchy2"/>
    <dgm:cxn modelId="{EDF1A4FC-ECAC-4F47-BEF7-29EDC15E3E8E}" type="presParOf" srcId="{0C681229-E771-47B1-A51A-733FC369B36D}" destId="{D1241C73-4FFF-4FCF-9087-4E4362EE4CDF}" srcOrd="0" destOrd="0" presId="urn:microsoft.com/office/officeart/2005/8/layout/hierarchy2"/>
    <dgm:cxn modelId="{9AF0A1DC-BA60-450A-9315-B736BBE2907A}" type="presParOf" srcId="{0C681229-E771-47B1-A51A-733FC369B36D}" destId="{3B3BD4A2-84DF-4C56-9EFB-2418D3EFCDD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688673-3748-4407-AD59-2A96448A8B1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FB79216-E47D-45CA-8AF0-55AAD825E3D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دو نمونه از اعمال حکمت در خلقت عالم</a:t>
          </a:r>
          <a:endParaRPr lang="fa-IR" sz="1600" dirty="0">
            <a:cs typeface="B Koodak" pitchFamily="2" charset="-78"/>
          </a:endParaRPr>
        </a:p>
      </dgm:t>
    </dgm:pt>
    <dgm:pt modelId="{B08109BE-D252-4660-8AFE-3AF8FC718C37}" type="parTrans" cxnId="{FC213CA6-4982-4E64-B001-E6E0C4AFFDEA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EF2D8449-B194-43FD-9723-9F0AB9CB85DF}" type="sibTrans" cxnId="{FC213CA6-4982-4E64-B001-E6E0C4AFFDEA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3405DF02-408B-4DED-B2D5-A56AA76AB28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خلقت انسان مختار و مکلف</a:t>
          </a:r>
          <a:endParaRPr lang="fa-IR" sz="1600" dirty="0">
            <a:cs typeface="B Koodak" pitchFamily="2" charset="-78"/>
          </a:endParaRPr>
        </a:p>
      </dgm:t>
    </dgm:pt>
    <dgm:pt modelId="{5C00ED98-0B97-43D6-8941-BB51305439F2}" type="parTrans" cxnId="{CD78E41E-9BA9-4C5A-9FC0-D015FAADED9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AFDE200-33E3-403E-A224-9E6EC5CF78BC}" type="sibTrans" cxnId="{CD78E41E-9BA9-4C5A-9FC0-D015FAADED98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F8EE6E99-70EF-4354-BD35-F23ED525FBE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اراده بالاصاله اختیار و تکلیف در وجود انسانها</a:t>
          </a:r>
          <a:endParaRPr lang="fa-IR" sz="1600" dirty="0">
            <a:cs typeface="B Koodak" pitchFamily="2" charset="-78"/>
          </a:endParaRPr>
        </a:p>
      </dgm:t>
    </dgm:pt>
    <dgm:pt modelId="{EA07BC72-EAC5-467F-8362-CE5880408A09}" type="parTrans" cxnId="{9B07656B-08BD-409E-B780-2135611C1C2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46DFF9C-7A92-48A3-8B5E-3137EE447F3B}" type="sibTrans" cxnId="{9B07656B-08BD-409E-B780-2135611C1C2F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8E71D971-41B2-4D93-9A65-2AE21B927EC0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موجود مختار کامل تر از موجود مجبور است</a:t>
          </a:r>
          <a:endParaRPr lang="fa-IR" sz="1600" dirty="0">
            <a:cs typeface="B Koodak" pitchFamily="2" charset="-78"/>
          </a:endParaRPr>
        </a:p>
      </dgm:t>
    </dgm:pt>
    <dgm:pt modelId="{C500FECE-4307-424C-808B-A06FDA026600}" type="parTrans" cxnId="{4BECE920-D9F7-4DED-9DF6-C69AEF81D62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C3B7662-FDC3-4014-961C-3778F7A34E16}" type="sibTrans" cxnId="{4BECE920-D9F7-4DED-9DF6-C69AEF81D628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366DC88D-A51E-45CC-B4EC-B8493021BF3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اراده بالتبع هواهای نفسانی و انگیزه های شیطانی</a:t>
          </a:r>
          <a:endParaRPr lang="fa-IR" sz="1600" dirty="0">
            <a:cs typeface="B Koodak" pitchFamily="2" charset="-78"/>
          </a:endParaRPr>
        </a:p>
      </dgm:t>
    </dgm:pt>
    <dgm:pt modelId="{3ECD5454-C952-46CC-AFB1-5B5E87C70C54}" type="parTrans" cxnId="{56DC49FC-8A45-47C4-A2D2-471F88D2227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C53B553-166C-47E2-A031-E9E12C600B92}" type="sibTrans" cxnId="{56DC49FC-8A45-47C4-A2D2-471F88D22277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8BAD9CAA-95DA-4759-803E-1D14309ECFF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لازمه اراده بالاصاله اختیار همین است</a:t>
          </a:r>
          <a:endParaRPr lang="fa-IR" sz="1600" dirty="0">
            <a:cs typeface="B Koodak" pitchFamily="2" charset="-78"/>
          </a:endParaRPr>
        </a:p>
      </dgm:t>
    </dgm:pt>
    <dgm:pt modelId="{FEA21871-84D1-4400-A7BC-7DC535DD817D}" type="parTrans" cxnId="{ACAF0783-8A5A-4FB9-99C6-1EAEA7DED41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BAE5E13-2647-40E6-B097-65F2E9B1DB4B}" type="sibTrans" cxnId="{ACAF0783-8A5A-4FB9-99C6-1EAEA7DED418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58669DCB-51AB-4DCE-B865-F03336C80FCC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002060"/>
        </a:solidFill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خلقت عالم ماده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4B55CBC-2923-4639-ABE6-78B496E224C2}" type="parTrans" cxnId="{9DAF9F34-8504-44E4-8B91-DC6BD8286D5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6C94A94-B936-494F-BDAB-FDC49029DEF1}" type="sibTrans" cxnId="{9DAF9F34-8504-44E4-8B91-DC6BD8286D5B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5B149E2E-F1E3-4D90-B291-1890EEC07CF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002060"/>
        </a:solidFill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اراده بالاصاله عالم ماده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56C758C-70AE-4862-A69F-119EAF15B55A}" type="parTrans" cxnId="{DA5702AF-F7B3-4FBE-9410-ECCD7470C69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652D0FA-B40E-4CE5-8F79-D1F1D58B24CE}" type="sibTrans" cxnId="{DA5702AF-F7B3-4FBE-9410-ECCD7470C698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E00BC3C5-9A66-4ED5-BE5A-026F0ABC373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002060"/>
        </a:solidFill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زیرا عالم ماده عالم قوه است و تکامل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7794A32-FA00-4CB5-B32E-4C66CB465CC0}" type="parTrans" cxnId="{3B065806-9300-4D9B-9BFE-46A78A441E9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47F3B38-0B68-44C7-9445-F4B029FA94A2}" type="sibTrans" cxnId="{3B065806-9300-4D9B-9BFE-46A78A441E93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173A5352-3384-4A40-BD17-28758F70254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002060"/>
        </a:solidFill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اراده بالتبع تزاحمات عالم ماده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5A7FD67-9904-4F36-A997-5DBC455A4D6B}" type="parTrans" cxnId="{7BE2D404-77DB-4C91-9CEE-CBB3F0790970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C68EB58-2A53-483F-B278-983845EAFA1F}" type="sibTrans" cxnId="{7BE2D404-77DB-4C91-9CEE-CBB3F0790970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871002FD-2CF6-4CEA-9CB6-1B2D4A85529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002060"/>
        </a:solidFill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زیرا لازمه اراده بالاصاله عالم ماده همین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EF657DF-E8CE-4B1B-8F2C-534BBCD70753}" type="parTrans" cxnId="{7C5E9714-DCB2-4FDD-A574-42A6998EA0B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4925">
          <a:solidFill>
            <a:schemeClr val="accent6">
              <a:shade val="48000"/>
              <a:satMod val="110000"/>
              <a:alpha val="77000"/>
            </a:schemeClr>
          </a:solidFill>
        </a:ln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405FA80-2214-4387-9FB1-888A0411EEFE}" type="sibTrans" cxnId="{7C5E9714-DCB2-4FDD-A574-42A6998EA0BB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E8019D69-A59A-4DA5-93C3-4257C36AF257}" type="pres">
      <dgm:prSet presAssocID="{4A688673-3748-4407-AD59-2A96448A8B14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3A63EFF-A75D-4EA3-881D-0A188266C042}" type="pres">
      <dgm:prSet presAssocID="{FFB79216-E47D-45CA-8AF0-55AAD825E3D5}" presName="root1" presStyleCnt="0"/>
      <dgm:spPr/>
    </dgm:pt>
    <dgm:pt modelId="{1644FD03-F0C0-401C-93AB-C9318A0A48C6}" type="pres">
      <dgm:prSet presAssocID="{FFB79216-E47D-45CA-8AF0-55AAD825E3D5}" presName="LevelOneTextNode" presStyleLbl="node0" presStyleIdx="0" presStyleCnt="1" custScaleX="60382" custScaleY="12045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21DDAD0-CF20-405C-8D1B-923CB35582DF}" type="pres">
      <dgm:prSet presAssocID="{FFB79216-E47D-45CA-8AF0-55AAD825E3D5}" presName="level2hierChild" presStyleCnt="0"/>
      <dgm:spPr/>
    </dgm:pt>
    <dgm:pt modelId="{938323BA-CFB4-4355-9D8F-9FEE17DEC679}" type="pres">
      <dgm:prSet presAssocID="{5C00ED98-0B97-43D6-8941-BB51305439F2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FEF140B5-9821-4BF0-A9D1-69A1C5FABD98}" type="pres">
      <dgm:prSet presAssocID="{5C00ED98-0B97-43D6-8941-BB51305439F2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D807A824-F663-4874-A08B-03E7D9230D95}" type="pres">
      <dgm:prSet presAssocID="{3405DF02-408B-4DED-B2D5-A56AA76AB28B}" presName="root2" presStyleCnt="0"/>
      <dgm:spPr/>
    </dgm:pt>
    <dgm:pt modelId="{C0A4C378-E883-49D7-98BF-B000E0537B11}" type="pres">
      <dgm:prSet presAssocID="{3405DF02-408B-4DED-B2D5-A56AA76AB28B}" presName="LevelTwoTextNode" presStyleLbl="node2" presStyleIdx="0" presStyleCnt="2" custScaleX="727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E4EE965-D3EA-4362-8BA9-0E5AF3579E07}" type="pres">
      <dgm:prSet presAssocID="{3405DF02-408B-4DED-B2D5-A56AA76AB28B}" presName="level3hierChild" presStyleCnt="0"/>
      <dgm:spPr/>
    </dgm:pt>
    <dgm:pt modelId="{CCF918E0-D3FB-45F0-8C53-BE970CFDC84B}" type="pres">
      <dgm:prSet presAssocID="{EA07BC72-EAC5-467F-8362-CE5880408A09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09DFD262-8AE3-4D64-8A00-382469DA1FD6}" type="pres">
      <dgm:prSet presAssocID="{EA07BC72-EAC5-467F-8362-CE5880408A09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F75F78F5-A442-47F9-A5B6-7DFDF7C7B741}" type="pres">
      <dgm:prSet presAssocID="{F8EE6E99-70EF-4354-BD35-F23ED525FBE9}" presName="root2" presStyleCnt="0"/>
      <dgm:spPr/>
    </dgm:pt>
    <dgm:pt modelId="{06B87E73-74E1-4907-95B8-62BD485B9B8E}" type="pres">
      <dgm:prSet presAssocID="{F8EE6E99-70EF-4354-BD35-F23ED525FBE9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2B97F80-E22E-47C1-A673-2E35EA6B9CB9}" type="pres">
      <dgm:prSet presAssocID="{F8EE6E99-70EF-4354-BD35-F23ED525FBE9}" presName="level3hierChild" presStyleCnt="0"/>
      <dgm:spPr/>
    </dgm:pt>
    <dgm:pt modelId="{2D567082-6260-49B8-B507-4A5A82738CE6}" type="pres">
      <dgm:prSet presAssocID="{C500FECE-4307-424C-808B-A06FDA026600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DFD3B7BA-4502-4644-AF7E-AADB4E1911A0}" type="pres">
      <dgm:prSet presAssocID="{C500FECE-4307-424C-808B-A06FDA026600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26813F34-6FCC-4C3B-8B58-031A97BFF8FC}" type="pres">
      <dgm:prSet presAssocID="{8E71D971-41B2-4D93-9A65-2AE21B927EC0}" presName="root2" presStyleCnt="0"/>
      <dgm:spPr/>
    </dgm:pt>
    <dgm:pt modelId="{8D759765-AD18-49AD-BE5F-CABEE1AB5C66}" type="pres">
      <dgm:prSet presAssocID="{8E71D971-41B2-4D93-9A65-2AE21B927EC0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149C0DF-D0A1-4ACC-9D34-173E84D22744}" type="pres">
      <dgm:prSet presAssocID="{8E71D971-41B2-4D93-9A65-2AE21B927EC0}" presName="level3hierChild" presStyleCnt="0"/>
      <dgm:spPr/>
    </dgm:pt>
    <dgm:pt modelId="{E883B2F3-AB25-43B2-809F-2357F7CDB29A}" type="pres">
      <dgm:prSet presAssocID="{3ECD5454-C952-46CC-AFB1-5B5E87C70C54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52E433EE-B358-4CE8-ABB5-A17F68E87ED4}" type="pres">
      <dgm:prSet presAssocID="{3ECD5454-C952-46CC-AFB1-5B5E87C70C54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FDAC1B92-478C-4EE1-8FA3-C7D384306F05}" type="pres">
      <dgm:prSet presAssocID="{366DC88D-A51E-45CC-B4EC-B8493021BF3D}" presName="root2" presStyleCnt="0"/>
      <dgm:spPr/>
    </dgm:pt>
    <dgm:pt modelId="{703E7E99-D2F5-4ECD-ADD5-014FD1A2F6CC}" type="pres">
      <dgm:prSet presAssocID="{366DC88D-A51E-45CC-B4EC-B8493021BF3D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AA90BE-646E-4EDD-B154-22D74A1A3BFC}" type="pres">
      <dgm:prSet presAssocID="{366DC88D-A51E-45CC-B4EC-B8493021BF3D}" presName="level3hierChild" presStyleCnt="0"/>
      <dgm:spPr/>
    </dgm:pt>
    <dgm:pt modelId="{E4384E1D-B735-4922-88CE-C774E7A030C1}" type="pres">
      <dgm:prSet presAssocID="{FEA21871-84D1-4400-A7BC-7DC535DD817D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1CD3CA6B-7465-4154-8647-9C60D629B8BD}" type="pres">
      <dgm:prSet presAssocID="{FEA21871-84D1-4400-A7BC-7DC535DD817D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3E149C73-D471-4567-BB38-37B661EF7E0E}" type="pres">
      <dgm:prSet presAssocID="{8BAD9CAA-95DA-4759-803E-1D14309ECFFF}" presName="root2" presStyleCnt="0"/>
      <dgm:spPr/>
    </dgm:pt>
    <dgm:pt modelId="{ABC0112C-E842-4283-B8A4-3BF23BD365F4}" type="pres">
      <dgm:prSet presAssocID="{8BAD9CAA-95DA-4759-803E-1D14309ECFFF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A11ACD4-F306-4840-8801-04820D0B1B37}" type="pres">
      <dgm:prSet presAssocID="{8BAD9CAA-95DA-4759-803E-1D14309ECFFF}" presName="level3hierChild" presStyleCnt="0"/>
      <dgm:spPr/>
    </dgm:pt>
    <dgm:pt modelId="{1DD602A2-9A47-4A30-911E-2FB34F4BF048}" type="pres">
      <dgm:prSet presAssocID="{34B55CBC-2923-4639-ABE6-78B496E224C2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3E43D5E3-DB0D-4D53-A018-CEE700C6C866}" type="pres">
      <dgm:prSet presAssocID="{34B55CBC-2923-4639-ABE6-78B496E224C2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6370A0F4-F533-41B5-8C7D-950E9DC1CD2C}" type="pres">
      <dgm:prSet presAssocID="{58669DCB-51AB-4DCE-B865-F03336C80FCC}" presName="root2" presStyleCnt="0"/>
      <dgm:spPr/>
    </dgm:pt>
    <dgm:pt modelId="{03B7AFB7-7EEF-49F3-B77D-AE06FDB547FF}" type="pres">
      <dgm:prSet presAssocID="{58669DCB-51AB-4DCE-B865-F03336C80FCC}" presName="LevelTwoTextNode" presStyleLbl="node2" presStyleIdx="1" presStyleCnt="2" custScaleX="727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85C088B-C1C4-44FD-861A-D77458B4AC13}" type="pres">
      <dgm:prSet presAssocID="{58669DCB-51AB-4DCE-B865-F03336C80FCC}" presName="level3hierChild" presStyleCnt="0"/>
      <dgm:spPr/>
    </dgm:pt>
    <dgm:pt modelId="{F46AC0A5-0DF0-4A0D-AD36-1E1839B2DBB0}" type="pres">
      <dgm:prSet presAssocID="{256C758C-70AE-4862-A69F-119EAF15B55A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424FF197-3BFD-4758-B289-184CAE20B83A}" type="pres">
      <dgm:prSet presAssocID="{256C758C-70AE-4862-A69F-119EAF15B55A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CE21B39A-E602-4F1A-B6A2-08D1937EB449}" type="pres">
      <dgm:prSet presAssocID="{5B149E2E-F1E3-4D90-B291-1890EEC07CFD}" presName="root2" presStyleCnt="0"/>
      <dgm:spPr/>
    </dgm:pt>
    <dgm:pt modelId="{465B09B4-4969-4911-935E-6291EFD45DD0}" type="pres">
      <dgm:prSet presAssocID="{5B149E2E-F1E3-4D90-B291-1890EEC07CFD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7953A3B-9857-4007-A0EE-7D9ADD0AA674}" type="pres">
      <dgm:prSet presAssocID="{5B149E2E-F1E3-4D90-B291-1890EEC07CFD}" presName="level3hierChild" presStyleCnt="0"/>
      <dgm:spPr/>
    </dgm:pt>
    <dgm:pt modelId="{8E23D53C-C352-4A1E-BEBF-B7E1E3A46E12}" type="pres">
      <dgm:prSet presAssocID="{67794A32-FA00-4CB5-B32E-4C66CB465CC0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F3AD91EC-6756-49F4-8A60-92D0BE6485B3}" type="pres">
      <dgm:prSet presAssocID="{67794A32-FA00-4CB5-B32E-4C66CB465CC0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FDFEF054-340D-4F74-9D8C-B237C0152D94}" type="pres">
      <dgm:prSet presAssocID="{E00BC3C5-9A66-4ED5-BE5A-026F0ABC373A}" presName="root2" presStyleCnt="0"/>
      <dgm:spPr/>
    </dgm:pt>
    <dgm:pt modelId="{941B672B-B6B2-492D-BBD9-26F02108371D}" type="pres">
      <dgm:prSet presAssocID="{E00BC3C5-9A66-4ED5-BE5A-026F0ABC373A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6159471-70B2-4BDF-B820-A797E2EAAFDB}" type="pres">
      <dgm:prSet presAssocID="{E00BC3C5-9A66-4ED5-BE5A-026F0ABC373A}" presName="level3hierChild" presStyleCnt="0"/>
      <dgm:spPr/>
    </dgm:pt>
    <dgm:pt modelId="{8732DDB1-0440-41B5-8B9C-9EF67DFC6EB0}" type="pres">
      <dgm:prSet presAssocID="{55A7FD67-9904-4F36-A997-5DBC455A4D6B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855769FC-F847-4593-939E-956AC6F6EBD4}" type="pres">
      <dgm:prSet presAssocID="{55A7FD67-9904-4F36-A997-5DBC455A4D6B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A668ED31-E6B9-4248-977C-D6FC2368A99F}" type="pres">
      <dgm:prSet presAssocID="{173A5352-3384-4A40-BD17-28758F70254B}" presName="root2" presStyleCnt="0"/>
      <dgm:spPr/>
    </dgm:pt>
    <dgm:pt modelId="{5EF56F5F-E01F-46F2-B2BC-995ED0A1AE15}" type="pres">
      <dgm:prSet presAssocID="{173A5352-3384-4A40-BD17-28758F70254B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6467F3E-7903-43D0-A5BA-08E25CCA7191}" type="pres">
      <dgm:prSet presAssocID="{173A5352-3384-4A40-BD17-28758F70254B}" presName="level3hierChild" presStyleCnt="0"/>
      <dgm:spPr/>
    </dgm:pt>
    <dgm:pt modelId="{676F7F5E-1CD6-47B0-B81A-674B124652B9}" type="pres">
      <dgm:prSet presAssocID="{2EF657DF-E8CE-4B1B-8F2C-534BBCD70753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B2DE1C98-6F60-4347-BFB3-DF5FE994286C}" type="pres">
      <dgm:prSet presAssocID="{2EF657DF-E8CE-4B1B-8F2C-534BBCD70753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6961436E-247C-4D70-8859-1DDEA870E9FE}" type="pres">
      <dgm:prSet presAssocID="{871002FD-2CF6-4CEA-9CB6-1B2D4A855298}" presName="root2" presStyleCnt="0"/>
      <dgm:spPr/>
    </dgm:pt>
    <dgm:pt modelId="{616599CC-5386-4DD9-989E-AC64C82934B5}" type="pres">
      <dgm:prSet presAssocID="{871002FD-2CF6-4CEA-9CB6-1B2D4A855298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2FF392E-EABF-4321-B83E-82FA76968DD8}" type="pres">
      <dgm:prSet presAssocID="{871002FD-2CF6-4CEA-9CB6-1B2D4A855298}" presName="level3hierChild" presStyleCnt="0"/>
      <dgm:spPr/>
    </dgm:pt>
  </dgm:ptLst>
  <dgm:cxnLst>
    <dgm:cxn modelId="{22885619-18F9-489D-9379-8A14318C1A83}" type="presOf" srcId="{C500FECE-4307-424C-808B-A06FDA026600}" destId="{DFD3B7BA-4502-4644-AF7E-AADB4E1911A0}" srcOrd="1" destOrd="0" presId="urn:microsoft.com/office/officeart/2005/8/layout/hierarchy2"/>
    <dgm:cxn modelId="{588733F3-7823-4C75-981A-FEF3AB1667F8}" type="presOf" srcId="{173A5352-3384-4A40-BD17-28758F70254B}" destId="{5EF56F5F-E01F-46F2-B2BC-995ED0A1AE15}" srcOrd="0" destOrd="0" presId="urn:microsoft.com/office/officeart/2005/8/layout/hierarchy2"/>
    <dgm:cxn modelId="{4AFA57DB-869B-4740-8188-237AE4BDB818}" type="presOf" srcId="{EA07BC72-EAC5-467F-8362-CE5880408A09}" destId="{CCF918E0-D3FB-45F0-8C53-BE970CFDC84B}" srcOrd="0" destOrd="0" presId="urn:microsoft.com/office/officeart/2005/8/layout/hierarchy2"/>
    <dgm:cxn modelId="{7C5E9714-DCB2-4FDD-A574-42A6998EA0BB}" srcId="{173A5352-3384-4A40-BD17-28758F70254B}" destId="{871002FD-2CF6-4CEA-9CB6-1B2D4A855298}" srcOrd="0" destOrd="0" parTransId="{2EF657DF-E8CE-4B1B-8F2C-534BBCD70753}" sibTransId="{4405FA80-2214-4387-9FB1-888A0411EEFE}"/>
    <dgm:cxn modelId="{FE1E0DD8-F246-4F9C-B231-E82A39861D36}" type="presOf" srcId="{366DC88D-A51E-45CC-B4EC-B8493021BF3D}" destId="{703E7E99-D2F5-4ECD-ADD5-014FD1A2F6CC}" srcOrd="0" destOrd="0" presId="urn:microsoft.com/office/officeart/2005/8/layout/hierarchy2"/>
    <dgm:cxn modelId="{01888533-E62C-4D64-B480-912F3889693E}" type="presOf" srcId="{3405DF02-408B-4DED-B2D5-A56AA76AB28B}" destId="{C0A4C378-E883-49D7-98BF-B000E0537B11}" srcOrd="0" destOrd="0" presId="urn:microsoft.com/office/officeart/2005/8/layout/hierarchy2"/>
    <dgm:cxn modelId="{DDE0E6F0-0632-4FCD-980B-16C6C523EA05}" type="presOf" srcId="{4A688673-3748-4407-AD59-2A96448A8B14}" destId="{E8019D69-A59A-4DA5-93C3-4257C36AF257}" srcOrd="0" destOrd="0" presId="urn:microsoft.com/office/officeart/2005/8/layout/hierarchy2"/>
    <dgm:cxn modelId="{4BECE920-D9F7-4DED-9DF6-C69AEF81D628}" srcId="{F8EE6E99-70EF-4354-BD35-F23ED525FBE9}" destId="{8E71D971-41B2-4D93-9A65-2AE21B927EC0}" srcOrd="0" destOrd="0" parTransId="{C500FECE-4307-424C-808B-A06FDA026600}" sibTransId="{EC3B7662-FDC3-4014-961C-3778F7A34E16}"/>
    <dgm:cxn modelId="{56DC49FC-8A45-47C4-A2D2-471F88D22277}" srcId="{3405DF02-408B-4DED-B2D5-A56AA76AB28B}" destId="{366DC88D-A51E-45CC-B4EC-B8493021BF3D}" srcOrd="1" destOrd="0" parTransId="{3ECD5454-C952-46CC-AFB1-5B5E87C70C54}" sibTransId="{2C53B553-166C-47E2-A031-E9E12C600B92}"/>
    <dgm:cxn modelId="{479D32EC-8E20-4E1E-8ED1-8FEAC7A76425}" type="presOf" srcId="{256C758C-70AE-4862-A69F-119EAF15B55A}" destId="{F46AC0A5-0DF0-4A0D-AD36-1E1839B2DBB0}" srcOrd="0" destOrd="0" presId="urn:microsoft.com/office/officeart/2005/8/layout/hierarchy2"/>
    <dgm:cxn modelId="{DA5702AF-F7B3-4FBE-9410-ECCD7470C698}" srcId="{58669DCB-51AB-4DCE-B865-F03336C80FCC}" destId="{5B149E2E-F1E3-4D90-B291-1890EEC07CFD}" srcOrd="0" destOrd="0" parTransId="{256C758C-70AE-4862-A69F-119EAF15B55A}" sibTransId="{C652D0FA-B40E-4CE5-8F79-D1F1D58B24CE}"/>
    <dgm:cxn modelId="{4E441E9B-B4E2-4BB3-AB49-7CE2FC5CD705}" type="presOf" srcId="{E00BC3C5-9A66-4ED5-BE5A-026F0ABC373A}" destId="{941B672B-B6B2-492D-BBD9-26F02108371D}" srcOrd="0" destOrd="0" presId="urn:microsoft.com/office/officeart/2005/8/layout/hierarchy2"/>
    <dgm:cxn modelId="{C9269D41-6944-4C9F-9868-3F8503189CF6}" type="presOf" srcId="{FEA21871-84D1-4400-A7BC-7DC535DD817D}" destId="{E4384E1D-B735-4922-88CE-C774E7A030C1}" srcOrd="0" destOrd="0" presId="urn:microsoft.com/office/officeart/2005/8/layout/hierarchy2"/>
    <dgm:cxn modelId="{A6953C0F-3955-41C1-B8CA-C4A9E1543FA2}" type="presOf" srcId="{8E71D971-41B2-4D93-9A65-2AE21B927EC0}" destId="{8D759765-AD18-49AD-BE5F-CABEE1AB5C66}" srcOrd="0" destOrd="0" presId="urn:microsoft.com/office/officeart/2005/8/layout/hierarchy2"/>
    <dgm:cxn modelId="{EFCBF6C8-FC3D-4F5F-8ECD-BFB9D998F3C6}" type="presOf" srcId="{5C00ED98-0B97-43D6-8941-BB51305439F2}" destId="{FEF140B5-9821-4BF0-A9D1-69A1C5FABD98}" srcOrd="1" destOrd="0" presId="urn:microsoft.com/office/officeart/2005/8/layout/hierarchy2"/>
    <dgm:cxn modelId="{CD78E41E-9BA9-4C5A-9FC0-D015FAADED98}" srcId="{FFB79216-E47D-45CA-8AF0-55AAD825E3D5}" destId="{3405DF02-408B-4DED-B2D5-A56AA76AB28B}" srcOrd="0" destOrd="0" parTransId="{5C00ED98-0B97-43D6-8941-BB51305439F2}" sibTransId="{5AFDE200-33E3-403E-A224-9E6EC5CF78BC}"/>
    <dgm:cxn modelId="{884FCC01-2D74-4783-8BFE-3AAA99A6DE41}" type="presOf" srcId="{5B149E2E-F1E3-4D90-B291-1890EEC07CFD}" destId="{465B09B4-4969-4911-935E-6291EFD45DD0}" srcOrd="0" destOrd="0" presId="urn:microsoft.com/office/officeart/2005/8/layout/hierarchy2"/>
    <dgm:cxn modelId="{7C8D0564-4EFB-4599-8050-24427DCCEEDD}" type="presOf" srcId="{F8EE6E99-70EF-4354-BD35-F23ED525FBE9}" destId="{06B87E73-74E1-4907-95B8-62BD485B9B8E}" srcOrd="0" destOrd="0" presId="urn:microsoft.com/office/officeart/2005/8/layout/hierarchy2"/>
    <dgm:cxn modelId="{D26D0C97-100E-4702-911E-52EA940CA931}" type="presOf" srcId="{5C00ED98-0B97-43D6-8941-BB51305439F2}" destId="{938323BA-CFB4-4355-9D8F-9FEE17DEC679}" srcOrd="0" destOrd="0" presId="urn:microsoft.com/office/officeart/2005/8/layout/hierarchy2"/>
    <dgm:cxn modelId="{CDE01288-7099-45B4-AAD3-B30FD4474472}" type="presOf" srcId="{2EF657DF-E8CE-4B1B-8F2C-534BBCD70753}" destId="{676F7F5E-1CD6-47B0-B81A-674B124652B9}" srcOrd="0" destOrd="0" presId="urn:microsoft.com/office/officeart/2005/8/layout/hierarchy2"/>
    <dgm:cxn modelId="{9DAF9F34-8504-44E4-8B91-DC6BD8286D5B}" srcId="{FFB79216-E47D-45CA-8AF0-55AAD825E3D5}" destId="{58669DCB-51AB-4DCE-B865-F03336C80FCC}" srcOrd="1" destOrd="0" parTransId="{34B55CBC-2923-4639-ABE6-78B496E224C2}" sibTransId="{F6C94A94-B936-494F-BDAB-FDC49029DEF1}"/>
    <dgm:cxn modelId="{1E2029A4-7041-4876-91C6-81A0945A142D}" type="presOf" srcId="{34B55CBC-2923-4639-ABE6-78B496E224C2}" destId="{3E43D5E3-DB0D-4D53-A018-CEE700C6C866}" srcOrd="1" destOrd="0" presId="urn:microsoft.com/office/officeart/2005/8/layout/hierarchy2"/>
    <dgm:cxn modelId="{BA823F7D-2EDB-4140-A543-20A7B3F28060}" type="presOf" srcId="{34B55CBC-2923-4639-ABE6-78B496E224C2}" destId="{1DD602A2-9A47-4A30-911E-2FB34F4BF048}" srcOrd="0" destOrd="0" presId="urn:microsoft.com/office/officeart/2005/8/layout/hierarchy2"/>
    <dgm:cxn modelId="{33D79546-30CB-45A0-8A13-88EAAEB421DB}" type="presOf" srcId="{FFB79216-E47D-45CA-8AF0-55AAD825E3D5}" destId="{1644FD03-F0C0-401C-93AB-C9318A0A48C6}" srcOrd="0" destOrd="0" presId="urn:microsoft.com/office/officeart/2005/8/layout/hierarchy2"/>
    <dgm:cxn modelId="{A5A0343F-BAFC-43AF-B393-DF8FBD44D6EB}" type="presOf" srcId="{3ECD5454-C952-46CC-AFB1-5B5E87C70C54}" destId="{E883B2F3-AB25-43B2-809F-2357F7CDB29A}" srcOrd="0" destOrd="0" presId="urn:microsoft.com/office/officeart/2005/8/layout/hierarchy2"/>
    <dgm:cxn modelId="{8F082599-966D-44F9-9A3E-C862373332B2}" type="presOf" srcId="{67794A32-FA00-4CB5-B32E-4C66CB465CC0}" destId="{8E23D53C-C352-4A1E-BEBF-B7E1E3A46E12}" srcOrd="0" destOrd="0" presId="urn:microsoft.com/office/officeart/2005/8/layout/hierarchy2"/>
    <dgm:cxn modelId="{7BE2D404-77DB-4C91-9CEE-CBB3F0790970}" srcId="{58669DCB-51AB-4DCE-B865-F03336C80FCC}" destId="{173A5352-3384-4A40-BD17-28758F70254B}" srcOrd="1" destOrd="0" parTransId="{55A7FD67-9904-4F36-A997-5DBC455A4D6B}" sibTransId="{6C68EB58-2A53-483F-B278-983845EAFA1F}"/>
    <dgm:cxn modelId="{424A46E0-87B0-4A7B-8056-75D1A0006FCE}" type="presOf" srcId="{871002FD-2CF6-4CEA-9CB6-1B2D4A855298}" destId="{616599CC-5386-4DD9-989E-AC64C82934B5}" srcOrd="0" destOrd="0" presId="urn:microsoft.com/office/officeart/2005/8/layout/hierarchy2"/>
    <dgm:cxn modelId="{EFF4889B-5F18-4E7B-9186-12488F58F818}" type="presOf" srcId="{55A7FD67-9904-4F36-A997-5DBC455A4D6B}" destId="{855769FC-F847-4593-939E-956AC6F6EBD4}" srcOrd="1" destOrd="0" presId="urn:microsoft.com/office/officeart/2005/8/layout/hierarchy2"/>
    <dgm:cxn modelId="{46142331-2EC4-43AD-AF42-C51CBBB110ED}" type="presOf" srcId="{C500FECE-4307-424C-808B-A06FDA026600}" destId="{2D567082-6260-49B8-B507-4A5A82738CE6}" srcOrd="0" destOrd="0" presId="urn:microsoft.com/office/officeart/2005/8/layout/hierarchy2"/>
    <dgm:cxn modelId="{8EBF5724-E58F-4901-926E-D507350712FF}" type="presOf" srcId="{FEA21871-84D1-4400-A7BC-7DC535DD817D}" destId="{1CD3CA6B-7465-4154-8647-9C60D629B8BD}" srcOrd="1" destOrd="0" presId="urn:microsoft.com/office/officeart/2005/8/layout/hierarchy2"/>
    <dgm:cxn modelId="{17B117EC-A758-466B-B37E-511675C41F58}" type="presOf" srcId="{3ECD5454-C952-46CC-AFB1-5B5E87C70C54}" destId="{52E433EE-B358-4CE8-ABB5-A17F68E87ED4}" srcOrd="1" destOrd="0" presId="urn:microsoft.com/office/officeart/2005/8/layout/hierarchy2"/>
    <dgm:cxn modelId="{3564737E-53AD-4D75-8AFD-1F107472655D}" type="presOf" srcId="{EA07BC72-EAC5-467F-8362-CE5880408A09}" destId="{09DFD262-8AE3-4D64-8A00-382469DA1FD6}" srcOrd="1" destOrd="0" presId="urn:microsoft.com/office/officeart/2005/8/layout/hierarchy2"/>
    <dgm:cxn modelId="{ACAF0783-8A5A-4FB9-99C6-1EAEA7DED418}" srcId="{366DC88D-A51E-45CC-B4EC-B8493021BF3D}" destId="{8BAD9CAA-95DA-4759-803E-1D14309ECFFF}" srcOrd="0" destOrd="0" parTransId="{FEA21871-84D1-4400-A7BC-7DC535DD817D}" sibTransId="{9BAE5E13-2647-40E6-B097-65F2E9B1DB4B}"/>
    <dgm:cxn modelId="{1621E47F-854D-4C95-A2AB-4B49C15A4BBC}" type="presOf" srcId="{256C758C-70AE-4862-A69F-119EAF15B55A}" destId="{424FF197-3BFD-4758-B289-184CAE20B83A}" srcOrd="1" destOrd="0" presId="urn:microsoft.com/office/officeart/2005/8/layout/hierarchy2"/>
    <dgm:cxn modelId="{FC213CA6-4982-4E64-B001-E6E0C4AFFDEA}" srcId="{4A688673-3748-4407-AD59-2A96448A8B14}" destId="{FFB79216-E47D-45CA-8AF0-55AAD825E3D5}" srcOrd="0" destOrd="0" parTransId="{B08109BE-D252-4660-8AFE-3AF8FC718C37}" sibTransId="{EF2D8449-B194-43FD-9723-9F0AB9CB85DF}"/>
    <dgm:cxn modelId="{3B065806-9300-4D9B-9BFE-46A78A441E93}" srcId="{5B149E2E-F1E3-4D90-B291-1890EEC07CFD}" destId="{E00BC3C5-9A66-4ED5-BE5A-026F0ABC373A}" srcOrd="0" destOrd="0" parTransId="{67794A32-FA00-4CB5-B32E-4C66CB465CC0}" sibTransId="{947F3B38-0B68-44C7-9445-F4B029FA94A2}"/>
    <dgm:cxn modelId="{9B07656B-08BD-409E-B780-2135611C1C2F}" srcId="{3405DF02-408B-4DED-B2D5-A56AA76AB28B}" destId="{F8EE6E99-70EF-4354-BD35-F23ED525FBE9}" srcOrd="0" destOrd="0" parTransId="{EA07BC72-EAC5-467F-8362-CE5880408A09}" sibTransId="{846DFF9C-7A92-48A3-8B5E-3137EE447F3B}"/>
    <dgm:cxn modelId="{4A6AA077-AB0B-43DB-9E33-E03BB50EF41D}" type="presOf" srcId="{67794A32-FA00-4CB5-B32E-4C66CB465CC0}" destId="{F3AD91EC-6756-49F4-8A60-92D0BE6485B3}" srcOrd="1" destOrd="0" presId="urn:microsoft.com/office/officeart/2005/8/layout/hierarchy2"/>
    <dgm:cxn modelId="{2A43A1C6-F13D-465A-BD8B-C97BF5AAA7F8}" type="presOf" srcId="{58669DCB-51AB-4DCE-B865-F03336C80FCC}" destId="{03B7AFB7-7EEF-49F3-B77D-AE06FDB547FF}" srcOrd="0" destOrd="0" presId="urn:microsoft.com/office/officeart/2005/8/layout/hierarchy2"/>
    <dgm:cxn modelId="{3256FF9D-2813-4BC6-BB7E-A43AE2B1A3B6}" type="presOf" srcId="{55A7FD67-9904-4F36-A997-5DBC455A4D6B}" destId="{8732DDB1-0440-41B5-8B9C-9EF67DFC6EB0}" srcOrd="0" destOrd="0" presId="urn:microsoft.com/office/officeart/2005/8/layout/hierarchy2"/>
    <dgm:cxn modelId="{EEE38611-EF62-407A-A3F2-551032D82B8D}" type="presOf" srcId="{8BAD9CAA-95DA-4759-803E-1D14309ECFFF}" destId="{ABC0112C-E842-4283-B8A4-3BF23BD365F4}" srcOrd="0" destOrd="0" presId="urn:microsoft.com/office/officeart/2005/8/layout/hierarchy2"/>
    <dgm:cxn modelId="{7C7DBF1E-1F79-4BE4-B881-CD013F5F3A6E}" type="presOf" srcId="{2EF657DF-E8CE-4B1B-8F2C-534BBCD70753}" destId="{B2DE1C98-6F60-4347-BFB3-DF5FE994286C}" srcOrd="1" destOrd="0" presId="urn:microsoft.com/office/officeart/2005/8/layout/hierarchy2"/>
    <dgm:cxn modelId="{B4898807-F15B-4BB6-90E6-9677131D793F}" type="presParOf" srcId="{E8019D69-A59A-4DA5-93C3-4257C36AF257}" destId="{93A63EFF-A75D-4EA3-881D-0A188266C042}" srcOrd="0" destOrd="0" presId="urn:microsoft.com/office/officeart/2005/8/layout/hierarchy2"/>
    <dgm:cxn modelId="{ED1DBBD0-6429-41EE-B4D3-9F1E92875A49}" type="presParOf" srcId="{93A63EFF-A75D-4EA3-881D-0A188266C042}" destId="{1644FD03-F0C0-401C-93AB-C9318A0A48C6}" srcOrd="0" destOrd="0" presId="urn:microsoft.com/office/officeart/2005/8/layout/hierarchy2"/>
    <dgm:cxn modelId="{6BAD1297-FB88-42B6-B4DA-A16535B19A62}" type="presParOf" srcId="{93A63EFF-A75D-4EA3-881D-0A188266C042}" destId="{A21DDAD0-CF20-405C-8D1B-923CB35582DF}" srcOrd="1" destOrd="0" presId="urn:microsoft.com/office/officeart/2005/8/layout/hierarchy2"/>
    <dgm:cxn modelId="{9B46AF1F-C362-47FD-AB88-8093F58A6A28}" type="presParOf" srcId="{A21DDAD0-CF20-405C-8D1B-923CB35582DF}" destId="{938323BA-CFB4-4355-9D8F-9FEE17DEC679}" srcOrd="0" destOrd="0" presId="urn:microsoft.com/office/officeart/2005/8/layout/hierarchy2"/>
    <dgm:cxn modelId="{9A9A75E9-EFCC-469E-9B84-3E05E4362AFF}" type="presParOf" srcId="{938323BA-CFB4-4355-9D8F-9FEE17DEC679}" destId="{FEF140B5-9821-4BF0-A9D1-69A1C5FABD98}" srcOrd="0" destOrd="0" presId="urn:microsoft.com/office/officeart/2005/8/layout/hierarchy2"/>
    <dgm:cxn modelId="{B789AD33-EF7A-4977-8BCC-1D62A52F9782}" type="presParOf" srcId="{A21DDAD0-CF20-405C-8D1B-923CB35582DF}" destId="{D807A824-F663-4874-A08B-03E7D9230D95}" srcOrd="1" destOrd="0" presId="urn:microsoft.com/office/officeart/2005/8/layout/hierarchy2"/>
    <dgm:cxn modelId="{B9F2125F-9B20-42A7-9423-EC40176489DF}" type="presParOf" srcId="{D807A824-F663-4874-A08B-03E7D9230D95}" destId="{C0A4C378-E883-49D7-98BF-B000E0537B11}" srcOrd="0" destOrd="0" presId="urn:microsoft.com/office/officeart/2005/8/layout/hierarchy2"/>
    <dgm:cxn modelId="{614C1D09-6E13-4319-9800-F7C194F86185}" type="presParOf" srcId="{D807A824-F663-4874-A08B-03E7D9230D95}" destId="{1E4EE965-D3EA-4362-8BA9-0E5AF3579E07}" srcOrd="1" destOrd="0" presId="urn:microsoft.com/office/officeart/2005/8/layout/hierarchy2"/>
    <dgm:cxn modelId="{9DBFEF49-3521-4B7B-B9BA-634E4919865A}" type="presParOf" srcId="{1E4EE965-D3EA-4362-8BA9-0E5AF3579E07}" destId="{CCF918E0-D3FB-45F0-8C53-BE970CFDC84B}" srcOrd="0" destOrd="0" presId="urn:microsoft.com/office/officeart/2005/8/layout/hierarchy2"/>
    <dgm:cxn modelId="{72170FE8-571A-48F1-B32E-65F0CDCEABB5}" type="presParOf" srcId="{CCF918E0-D3FB-45F0-8C53-BE970CFDC84B}" destId="{09DFD262-8AE3-4D64-8A00-382469DA1FD6}" srcOrd="0" destOrd="0" presId="urn:microsoft.com/office/officeart/2005/8/layout/hierarchy2"/>
    <dgm:cxn modelId="{C0E752D5-0C99-43A9-BC3B-4418BB4CFD04}" type="presParOf" srcId="{1E4EE965-D3EA-4362-8BA9-0E5AF3579E07}" destId="{F75F78F5-A442-47F9-A5B6-7DFDF7C7B741}" srcOrd="1" destOrd="0" presId="urn:microsoft.com/office/officeart/2005/8/layout/hierarchy2"/>
    <dgm:cxn modelId="{A02081D1-F7F1-4A6F-A2C9-CAFA2A1BA646}" type="presParOf" srcId="{F75F78F5-A442-47F9-A5B6-7DFDF7C7B741}" destId="{06B87E73-74E1-4907-95B8-62BD485B9B8E}" srcOrd="0" destOrd="0" presId="urn:microsoft.com/office/officeart/2005/8/layout/hierarchy2"/>
    <dgm:cxn modelId="{01FAD03A-CF05-45BD-BEF0-D52774064F96}" type="presParOf" srcId="{F75F78F5-A442-47F9-A5B6-7DFDF7C7B741}" destId="{A2B97F80-E22E-47C1-A673-2E35EA6B9CB9}" srcOrd="1" destOrd="0" presId="urn:microsoft.com/office/officeart/2005/8/layout/hierarchy2"/>
    <dgm:cxn modelId="{FF1D061F-264D-4F93-B074-BF8ACE3AE52B}" type="presParOf" srcId="{A2B97F80-E22E-47C1-A673-2E35EA6B9CB9}" destId="{2D567082-6260-49B8-B507-4A5A82738CE6}" srcOrd="0" destOrd="0" presId="urn:microsoft.com/office/officeart/2005/8/layout/hierarchy2"/>
    <dgm:cxn modelId="{E8F4AC70-5B37-4DE5-8BFF-1E0B1D6F2B3B}" type="presParOf" srcId="{2D567082-6260-49B8-B507-4A5A82738CE6}" destId="{DFD3B7BA-4502-4644-AF7E-AADB4E1911A0}" srcOrd="0" destOrd="0" presId="urn:microsoft.com/office/officeart/2005/8/layout/hierarchy2"/>
    <dgm:cxn modelId="{AB7A5E15-610E-481C-8225-856CA2513E50}" type="presParOf" srcId="{A2B97F80-E22E-47C1-A673-2E35EA6B9CB9}" destId="{26813F34-6FCC-4C3B-8B58-031A97BFF8FC}" srcOrd="1" destOrd="0" presId="urn:microsoft.com/office/officeart/2005/8/layout/hierarchy2"/>
    <dgm:cxn modelId="{CADF4494-4E29-4AD1-8FF1-5E639414DE45}" type="presParOf" srcId="{26813F34-6FCC-4C3B-8B58-031A97BFF8FC}" destId="{8D759765-AD18-49AD-BE5F-CABEE1AB5C66}" srcOrd="0" destOrd="0" presId="urn:microsoft.com/office/officeart/2005/8/layout/hierarchy2"/>
    <dgm:cxn modelId="{95BDF665-9986-406E-A5A8-9D6002257A30}" type="presParOf" srcId="{26813F34-6FCC-4C3B-8B58-031A97BFF8FC}" destId="{2149C0DF-D0A1-4ACC-9D34-173E84D22744}" srcOrd="1" destOrd="0" presId="urn:microsoft.com/office/officeart/2005/8/layout/hierarchy2"/>
    <dgm:cxn modelId="{3086891A-3385-4260-93BC-986C59DBA5AE}" type="presParOf" srcId="{1E4EE965-D3EA-4362-8BA9-0E5AF3579E07}" destId="{E883B2F3-AB25-43B2-809F-2357F7CDB29A}" srcOrd="2" destOrd="0" presId="urn:microsoft.com/office/officeart/2005/8/layout/hierarchy2"/>
    <dgm:cxn modelId="{8B594414-E032-4A69-AF54-318F063881AE}" type="presParOf" srcId="{E883B2F3-AB25-43B2-809F-2357F7CDB29A}" destId="{52E433EE-B358-4CE8-ABB5-A17F68E87ED4}" srcOrd="0" destOrd="0" presId="urn:microsoft.com/office/officeart/2005/8/layout/hierarchy2"/>
    <dgm:cxn modelId="{3002B08E-58B2-41FE-8928-D82EE617163D}" type="presParOf" srcId="{1E4EE965-D3EA-4362-8BA9-0E5AF3579E07}" destId="{FDAC1B92-478C-4EE1-8FA3-C7D384306F05}" srcOrd="3" destOrd="0" presId="urn:microsoft.com/office/officeart/2005/8/layout/hierarchy2"/>
    <dgm:cxn modelId="{612E0CE1-8FD5-4F2D-9402-CE8A3FBDCC59}" type="presParOf" srcId="{FDAC1B92-478C-4EE1-8FA3-C7D384306F05}" destId="{703E7E99-D2F5-4ECD-ADD5-014FD1A2F6CC}" srcOrd="0" destOrd="0" presId="urn:microsoft.com/office/officeart/2005/8/layout/hierarchy2"/>
    <dgm:cxn modelId="{8A117CCF-F02F-4545-BE48-83FE92F1B81F}" type="presParOf" srcId="{FDAC1B92-478C-4EE1-8FA3-C7D384306F05}" destId="{7EAA90BE-646E-4EDD-B154-22D74A1A3BFC}" srcOrd="1" destOrd="0" presId="urn:microsoft.com/office/officeart/2005/8/layout/hierarchy2"/>
    <dgm:cxn modelId="{0E569BF5-7493-4C24-A9D2-90E95F7FD087}" type="presParOf" srcId="{7EAA90BE-646E-4EDD-B154-22D74A1A3BFC}" destId="{E4384E1D-B735-4922-88CE-C774E7A030C1}" srcOrd="0" destOrd="0" presId="urn:microsoft.com/office/officeart/2005/8/layout/hierarchy2"/>
    <dgm:cxn modelId="{E1AA79FA-3FC0-4C88-95F2-FC530CE452BB}" type="presParOf" srcId="{E4384E1D-B735-4922-88CE-C774E7A030C1}" destId="{1CD3CA6B-7465-4154-8647-9C60D629B8BD}" srcOrd="0" destOrd="0" presId="urn:microsoft.com/office/officeart/2005/8/layout/hierarchy2"/>
    <dgm:cxn modelId="{8007A7F3-F475-4917-A1D9-66C5820A9A46}" type="presParOf" srcId="{7EAA90BE-646E-4EDD-B154-22D74A1A3BFC}" destId="{3E149C73-D471-4567-BB38-37B661EF7E0E}" srcOrd="1" destOrd="0" presId="urn:microsoft.com/office/officeart/2005/8/layout/hierarchy2"/>
    <dgm:cxn modelId="{F3E7553F-F7FA-4D09-BE31-FDF44FFE0EBB}" type="presParOf" srcId="{3E149C73-D471-4567-BB38-37B661EF7E0E}" destId="{ABC0112C-E842-4283-B8A4-3BF23BD365F4}" srcOrd="0" destOrd="0" presId="urn:microsoft.com/office/officeart/2005/8/layout/hierarchy2"/>
    <dgm:cxn modelId="{BEDA023B-8BAC-4FF2-8344-7B160F7C76D4}" type="presParOf" srcId="{3E149C73-D471-4567-BB38-37B661EF7E0E}" destId="{FA11ACD4-F306-4840-8801-04820D0B1B37}" srcOrd="1" destOrd="0" presId="urn:microsoft.com/office/officeart/2005/8/layout/hierarchy2"/>
    <dgm:cxn modelId="{D0258F99-F902-41A8-A41E-4A08E7801061}" type="presParOf" srcId="{A21DDAD0-CF20-405C-8D1B-923CB35582DF}" destId="{1DD602A2-9A47-4A30-911E-2FB34F4BF048}" srcOrd="2" destOrd="0" presId="urn:microsoft.com/office/officeart/2005/8/layout/hierarchy2"/>
    <dgm:cxn modelId="{49497189-E16A-4B0B-BDF9-E526CE40F64D}" type="presParOf" srcId="{1DD602A2-9A47-4A30-911E-2FB34F4BF048}" destId="{3E43D5E3-DB0D-4D53-A018-CEE700C6C866}" srcOrd="0" destOrd="0" presId="urn:microsoft.com/office/officeart/2005/8/layout/hierarchy2"/>
    <dgm:cxn modelId="{9CAC0AF9-C51E-4B3A-9632-432C26B88C7D}" type="presParOf" srcId="{A21DDAD0-CF20-405C-8D1B-923CB35582DF}" destId="{6370A0F4-F533-41B5-8C7D-950E9DC1CD2C}" srcOrd="3" destOrd="0" presId="urn:microsoft.com/office/officeart/2005/8/layout/hierarchy2"/>
    <dgm:cxn modelId="{2B087884-6E84-48AB-9C7E-37217D8BA771}" type="presParOf" srcId="{6370A0F4-F533-41B5-8C7D-950E9DC1CD2C}" destId="{03B7AFB7-7EEF-49F3-B77D-AE06FDB547FF}" srcOrd="0" destOrd="0" presId="urn:microsoft.com/office/officeart/2005/8/layout/hierarchy2"/>
    <dgm:cxn modelId="{DCAA90F5-344E-4496-9E52-F05B7ABE32F9}" type="presParOf" srcId="{6370A0F4-F533-41B5-8C7D-950E9DC1CD2C}" destId="{D85C088B-C1C4-44FD-861A-D77458B4AC13}" srcOrd="1" destOrd="0" presId="urn:microsoft.com/office/officeart/2005/8/layout/hierarchy2"/>
    <dgm:cxn modelId="{7139FF9E-A7FA-4D99-8D01-3F211A0E896B}" type="presParOf" srcId="{D85C088B-C1C4-44FD-861A-D77458B4AC13}" destId="{F46AC0A5-0DF0-4A0D-AD36-1E1839B2DBB0}" srcOrd="0" destOrd="0" presId="urn:microsoft.com/office/officeart/2005/8/layout/hierarchy2"/>
    <dgm:cxn modelId="{3578BFE8-34BD-4B03-ABBF-477FB8C24D0D}" type="presParOf" srcId="{F46AC0A5-0DF0-4A0D-AD36-1E1839B2DBB0}" destId="{424FF197-3BFD-4758-B289-184CAE20B83A}" srcOrd="0" destOrd="0" presId="urn:microsoft.com/office/officeart/2005/8/layout/hierarchy2"/>
    <dgm:cxn modelId="{B18EB473-FF03-4F04-9437-DCA292D0E963}" type="presParOf" srcId="{D85C088B-C1C4-44FD-861A-D77458B4AC13}" destId="{CE21B39A-E602-4F1A-B6A2-08D1937EB449}" srcOrd="1" destOrd="0" presId="urn:microsoft.com/office/officeart/2005/8/layout/hierarchy2"/>
    <dgm:cxn modelId="{1F039C2A-501C-44ED-B9E0-3F60FF379EAD}" type="presParOf" srcId="{CE21B39A-E602-4F1A-B6A2-08D1937EB449}" destId="{465B09B4-4969-4911-935E-6291EFD45DD0}" srcOrd="0" destOrd="0" presId="urn:microsoft.com/office/officeart/2005/8/layout/hierarchy2"/>
    <dgm:cxn modelId="{BE5C9032-16F1-4F3B-89DB-509107BCE111}" type="presParOf" srcId="{CE21B39A-E602-4F1A-B6A2-08D1937EB449}" destId="{67953A3B-9857-4007-A0EE-7D9ADD0AA674}" srcOrd="1" destOrd="0" presId="urn:microsoft.com/office/officeart/2005/8/layout/hierarchy2"/>
    <dgm:cxn modelId="{D67CA898-5002-4F4E-AB83-C90CB2663402}" type="presParOf" srcId="{67953A3B-9857-4007-A0EE-7D9ADD0AA674}" destId="{8E23D53C-C352-4A1E-BEBF-B7E1E3A46E12}" srcOrd="0" destOrd="0" presId="urn:microsoft.com/office/officeart/2005/8/layout/hierarchy2"/>
    <dgm:cxn modelId="{16B9CE01-4CC6-4851-9BA9-28E220A021FE}" type="presParOf" srcId="{8E23D53C-C352-4A1E-BEBF-B7E1E3A46E12}" destId="{F3AD91EC-6756-49F4-8A60-92D0BE6485B3}" srcOrd="0" destOrd="0" presId="urn:microsoft.com/office/officeart/2005/8/layout/hierarchy2"/>
    <dgm:cxn modelId="{2F92BE32-ED2D-4641-9BB5-6C9A1927AF98}" type="presParOf" srcId="{67953A3B-9857-4007-A0EE-7D9ADD0AA674}" destId="{FDFEF054-340D-4F74-9D8C-B237C0152D94}" srcOrd="1" destOrd="0" presId="urn:microsoft.com/office/officeart/2005/8/layout/hierarchy2"/>
    <dgm:cxn modelId="{7BEA9A64-66A7-47E8-8B4D-6E52367CC5B8}" type="presParOf" srcId="{FDFEF054-340D-4F74-9D8C-B237C0152D94}" destId="{941B672B-B6B2-492D-BBD9-26F02108371D}" srcOrd="0" destOrd="0" presId="urn:microsoft.com/office/officeart/2005/8/layout/hierarchy2"/>
    <dgm:cxn modelId="{4EC7FB7C-E93E-4C4C-ABF8-E719D5C29911}" type="presParOf" srcId="{FDFEF054-340D-4F74-9D8C-B237C0152D94}" destId="{46159471-70B2-4BDF-B820-A797E2EAAFDB}" srcOrd="1" destOrd="0" presId="urn:microsoft.com/office/officeart/2005/8/layout/hierarchy2"/>
    <dgm:cxn modelId="{B8CE4338-25C0-4953-9541-9A80C7066F32}" type="presParOf" srcId="{D85C088B-C1C4-44FD-861A-D77458B4AC13}" destId="{8732DDB1-0440-41B5-8B9C-9EF67DFC6EB0}" srcOrd="2" destOrd="0" presId="urn:microsoft.com/office/officeart/2005/8/layout/hierarchy2"/>
    <dgm:cxn modelId="{843CD9F8-7FE7-44AC-B6BC-5F92AA9C4CA8}" type="presParOf" srcId="{8732DDB1-0440-41B5-8B9C-9EF67DFC6EB0}" destId="{855769FC-F847-4593-939E-956AC6F6EBD4}" srcOrd="0" destOrd="0" presId="urn:microsoft.com/office/officeart/2005/8/layout/hierarchy2"/>
    <dgm:cxn modelId="{A479BB7F-DAD3-4888-9D8C-3D14155AFBBE}" type="presParOf" srcId="{D85C088B-C1C4-44FD-861A-D77458B4AC13}" destId="{A668ED31-E6B9-4248-977C-D6FC2368A99F}" srcOrd="3" destOrd="0" presId="urn:microsoft.com/office/officeart/2005/8/layout/hierarchy2"/>
    <dgm:cxn modelId="{977368EA-0D93-4DB2-8805-137A8FEBB111}" type="presParOf" srcId="{A668ED31-E6B9-4248-977C-D6FC2368A99F}" destId="{5EF56F5F-E01F-46F2-B2BC-995ED0A1AE15}" srcOrd="0" destOrd="0" presId="urn:microsoft.com/office/officeart/2005/8/layout/hierarchy2"/>
    <dgm:cxn modelId="{805932C0-E3C7-4578-8A2C-2CF95EDA4FB6}" type="presParOf" srcId="{A668ED31-E6B9-4248-977C-D6FC2368A99F}" destId="{16467F3E-7903-43D0-A5BA-08E25CCA7191}" srcOrd="1" destOrd="0" presId="urn:microsoft.com/office/officeart/2005/8/layout/hierarchy2"/>
    <dgm:cxn modelId="{25ED39D0-9303-4FF5-9B62-D04E75941817}" type="presParOf" srcId="{16467F3E-7903-43D0-A5BA-08E25CCA7191}" destId="{676F7F5E-1CD6-47B0-B81A-674B124652B9}" srcOrd="0" destOrd="0" presId="urn:microsoft.com/office/officeart/2005/8/layout/hierarchy2"/>
    <dgm:cxn modelId="{85345FCA-EFC8-4DB9-94EC-3CF02BD4B513}" type="presParOf" srcId="{676F7F5E-1CD6-47B0-B81A-674B124652B9}" destId="{B2DE1C98-6F60-4347-BFB3-DF5FE994286C}" srcOrd="0" destOrd="0" presId="urn:microsoft.com/office/officeart/2005/8/layout/hierarchy2"/>
    <dgm:cxn modelId="{4613A97E-E653-414D-BC5F-BDEA6F528A62}" type="presParOf" srcId="{16467F3E-7903-43D0-A5BA-08E25CCA7191}" destId="{6961436E-247C-4D70-8859-1DDEA870E9FE}" srcOrd="1" destOrd="0" presId="urn:microsoft.com/office/officeart/2005/8/layout/hierarchy2"/>
    <dgm:cxn modelId="{4E1D92F2-6AFE-4D57-A518-D34A19D00195}" type="presParOf" srcId="{6961436E-247C-4D70-8859-1DDEA870E9FE}" destId="{616599CC-5386-4DD9-989E-AC64C82934B5}" srcOrd="0" destOrd="0" presId="urn:microsoft.com/office/officeart/2005/8/layout/hierarchy2"/>
    <dgm:cxn modelId="{9FD46C5A-C822-4DE1-B9D5-E3EDF89AC2E3}" type="presParOf" srcId="{6961436E-247C-4D70-8859-1DDEA870E9FE}" destId="{E2FF392E-EABF-4321-B83E-82FA76968DD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89F4C9-F32C-4AE8-B807-08FEBC83404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51B247EE-A0D5-4507-AC9E-2B9AC9A8C40A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اثبات بعضی مراحل و مظاهر عدالت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DC275BDF-7375-4FC2-9295-521AAAF2DAF0}" type="parTrans" cxnId="{F8053E1E-2E5D-48CC-A252-55A374B508C6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3CBAC46-3097-4F15-A0D0-015F02FCD88D}" type="sibTrans" cxnId="{F8053E1E-2E5D-48CC-A252-55A374B508C6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097EB8A4-C1FD-42A5-BE14-8CFE766CF36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عدالت در مقام تکلیف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E8BFBF41-4186-48FE-B1C4-9E12B41199A5}" type="parTrans" cxnId="{6C671892-A47B-4ECD-A7F0-52FB481D9A6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C40B726-5982-4575-B3E7-0932A89ED575}" type="sibTrans" cxnId="{6C671892-A47B-4ECD-A7F0-52FB481D9A6C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EAE2137-8C4A-4962-929F-17D94A17904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اگر خداوند تکلیف بما لا یطاق نماید خارج از توان مکلفین بوده و کاری بیهود است و التالی باطل فالمقدم مثله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27149B46-8D94-487E-9462-4D82281B1400}" type="parTrans" cxnId="{DC854D66-B67A-4C1C-A30F-784D766E3A1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C9F1F44-47AA-4A7A-968E-1C5C22F446B3}" type="sibTrans" cxnId="{DC854D66-B67A-4C1C-A30F-784D766E3A11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36C466E-1AB0-470F-9E02-E12FF7CD580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یرید الله بکم الیسر و لا یرید بکم العسر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DA2D99FA-4FD0-48A1-B77A-35B0AA967781}" type="parTrans" cxnId="{A06B04BF-8E52-4B30-9CF3-E63BC3D06D4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FE560D7-36A7-42C3-A78A-0C1054EA495E}" type="sibTrans" cxnId="{A06B04BF-8E52-4B30-9CF3-E63BC3D06D43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9107C31-E326-4896-AF86-BFC826ABE58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عدالت در مقام قضاوت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3ECC9CE5-B56F-4B1E-9E21-17A9ACDB97ED}" type="parTrans" cxnId="{C2AA2BE1-2775-4C22-9450-C40F445153F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B91EA86-7C12-4098-BB45-BE30B17DBB17}" type="sibTrans" cxnId="{C2AA2BE1-2775-4C22-9450-C40F445153F1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31E7701-CBC9-4C1C-97C7-83105C85DCA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اگر قضاوت به خلاف قسط و عدل باشد استحقاق افراد برای پاداش وجزا معلوم نگردیده و نقض غرض پیش می آید و التالی باطل فالمقدم مثله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2751A620-3519-4E8F-9091-33BD59E66B55}" type="parTrans" cxnId="{7FB03C0A-1A39-49D4-A2F5-7FB5F039188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6A16126-C6D3-415B-8E48-F3FE0A1538B3}" type="sibTrans" cxnId="{7FB03C0A-1A39-49D4-A2F5-7FB5F039188B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35532DC-D0F1-4675-8CBF-2715B75D746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بنابراین به گونه ای قضاوت می نماید که هر کس به آنچه مستحق آن است بدون کم و زیاد برسد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A875A6C1-85F7-4C62-ACB1-B4F48DCE466D}" type="parTrans" cxnId="{CB9B141F-BF4F-48C2-B6BE-ECFFDDE059D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3D33A12-6F36-4003-BA79-15AD14557E46}" type="sibTrans" cxnId="{CB9B141F-BF4F-48C2-B6BE-ECFFDDE059D7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22440E1-389F-4BE9-A02C-A2F8F25C95F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فمن یعمل مثقال ذره خیرا یره و من یعمل مثقال ذره شرا یره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A608A78-F83E-4E18-88BF-2141DD7D006C}" type="parTrans" cxnId="{3E3AAFF6-8DB5-4B4E-B9E2-9BC5B269D1E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B76691A-C0E4-4429-B297-245ACE02A368}" type="sibTrans" cxnId="{3E3AAFF6-8DB5-4B4E-B9E2-9BC5B269D1E4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452EEE9-2452-4AFE-8BB4-82981432A08F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البته لزوما خداوند با عدل برخورد نمی کند بلکه با فضل برخورد می نماید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BEB46EE3-9E88-4D52-A40E-55FF500DBE07}" type="parTrans" cxnId="{326A1F70-8928-4CAA-BA17-C4322C79E24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52CF6C6-46AB-4C73-9B8B-44C17C5590C6}" type="sibTrans" cxnId="{326A1F70-8928-4CAA-BA17-C4322C79E24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F04FB975-1FC0-448C-9BEF-9EF234B5D22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عدالت در پاداش دادن و کیفر کردن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A0DFA1F5-D82A-47E9-B2FA-00EB9F3BA460}" type="parTrans" cxnId="{F1A16B1B-91D8-4820-BF61-AD801EB65B0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765A323-A830-4200-B40A-135B60C0B2D1}" type="sibTrans" cxnId="{F1A16B1B-91D8-4820-BF61-AD801EB65B0D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EDA9ADB-EF49-415C-A9BF-61103B2D1919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اگر خداوند انسانها را بر خلاف کارهای خوب و بد آنها پاداش و جزا دهد در نتیجه آنها را برای رسیدن به پاداش و جزای کارهایشان نیافریده است . والتالی باطل فالمقدم مثله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B0429473-E210-4144-8195-10D7084C54E8}" type="parTrans" cxnId="{E12376B7-BFCA-4ECD-BA0D-9FC02D12EC2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E055938-A771-4939-A5D0-CF53D2049C3C}" type="sibTrans" cxnId="{E12376B7-BFCA-4ECD-BA0D-9FC02D12EC26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F4B4582-E6AC-402B-B4B6-DBD09A5F027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نکته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544A5E7-CC17-41CC-9BB6-7F9076ECE857}" type="parTrans" cxnId="{3E6DD108-1A33-4278-AB82-564AA73D3CDE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049FC89-8F83-45A5-AD64-EE00F5FCE57D}" type="sibTrans" cxnId="{3E6DD108-1A33-4278-AB82-564AA73D3CDE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906CD84-8851-48A7-AB4E-2B3D8A8EFAAF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تمامی مظاهر عدالت تحلیلی از همان رفتار حکیمانه و عادلانه الهی هستند که مقتضای صفات کمالیه خداوند می باشند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31D19CA-A82F-431D-9A1A-96C9B7E29ED2}" type="parTrans" cxnId="{5C9BF2E3-64AB-4EB5-977E-FCC889D3A06F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>
            <a:lumMod val="95000"/>
          </a:schemeClr>
        </a:solidFill>
        <a:ln w="38100">
          <a:solidFill>
            <a:srgbClr val="002060"/>
          </a:solidFill>
        </a:ln>
      </dgm:spPr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3520951-1AB8-4906-9282-A8DC300FAF7E}" type="sibTrans" cxnId="{5C9BF2E3-64AB-4EB5-977E-FCC889D3A06F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24D7135-1D59-4DA7-9AD4-79E1D3EA979B}" type="pres">
      <dgm:prSet presAssocID="{7F89F4C9-F32C-4AE8-B807-08FEBC83404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9FB6743-94CE-4C88-97B2-08B5D5E3FEFC}" type="pres">
      <dgm:prSet presAssocID="{51B247EE-A0D5-4507-AC9E-2B9AC9A8C40A}" presName="root1" presStyleCnt="0"/>
      <dgm:spPr/>
    </dgm:pt>
    <dgm:pt modelId="{2853CA11-9416-484B-BBA5-342202CAC8FF}" type="pres">
      <dgm:prSet presAssocID="{51B247EE-A0D5-4507-AC9E-2B9AC9A8C40A}" presName="LevelOneTextNode" presStyleLbl="node0" presStyleIdx="0" presStyleCnt="2" custScaleY="175702" custLinFactNeighborY="442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6CB61E2-3CD3-4B2A-A25C-819967ED8CB8}" type="pres">
      <dgm:prSet presAssocID="{51B247EE-A0D5-4507-AC9E-2B9AC9A8C40A}" presName="level2hierChild" presStyleCnt="0"/>
      <dgm:spPr/>
    </dgm:pt>
    <dgm:pt modelId="{2349F973-3E47-4A3E-AAAB-56D0B8C38310}" type="pres">
      <dgm:prSet presAssocID="{E8BFBF41-4186-48FE-B1C4-9E12B41199A5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214FCBEE-8EE9-49F5-AB02-23A8E705B64D}" type="pres">
      <dgm:prSet presAssocID="{E8BFBF41-4186-48FE-B1C4-9E12B41199A5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7823969D-FF44-4FD9-95B2-92DAAF44C0F5}" type="pres">
      <dgm:prSet presAssocID="{097EB8A4-C1FD-42A5-BE14-8CFE766CF360}" presName="root2" presStyleCnt="0"/>
      <dgm:spPr/>
    </dgm:pt>
    <dgm:pt modelId="{2541CE8E-E9C5-46BE-B351-C22EAF0F4F79}" type="pres">
      <dgm:prSet presAssocID="{097EB8A4-C1FD-42A5-BE14-8CFE766CF360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DE5B50D-AD92-42B9-861B-DEF89A3B1BA7}" type="pres">
      <dgm:prSet presAssocID="{097EB8A4-C1FD-42A5-BE14-8CFE766CF360}" presName="level3hierChild" presStyleCnt="0"/>
      <dgm:spPr/>
    </dgm:pt>
    <dgm:pt modelId="{FE31CE86-67F7-4858-A814-69C0200CCDA1}" type="pres">
      <dgm:prSet presAssocID="{27149B46-8D94-487E-9462-4D82281B1400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D84630BF-8921-489A-B19E-42888C32C796}" type="pres">
      <dgm:prSet presAssocID="{27149B46-8D94-487E-9462-4D82281B1400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2734DF6B-C666-4EB2-8A2B-624DFB97DB05}" type="pres">
      <dgm:prSet presAssocID="{4EAE2137-8C4A-4962-929F-17D94A179043}" presName="root2" presStyleCnt="0"/>
      <dgm:spPr/>
    </dgm:pt>
    <dgm:pt modelId="{271205E3-2190-4F82-8570-269FD2122027}" type="pres">
      <dgm:prSet presAssocID="{4EAE2137-8C4A-4962-929F-17D94A179043}" presName="LevelTwoTextNode" presStyleLbl="node3" presStyleIdx="0" presStyleCnt="3" custScaleX="240122" custScaleY="17868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EA10102-0D27-4673-B054-E22FBA84CA17}" type="pres">
      <dgm:prSet presAssocID="{4EAE2137-8C4A-4962-929F-17D94A179043}" presName="level3hierChild" presStyleCnt="0"/>
      <dgm:spPr/>
    </dgm:pt>
    <dgm:pt modelId="{96455E39-8260-4BA2-8C07-7B2355318FC8}" type="pres">
      <dgm:prSet presAssocID="{DA2D99FA-4FD0-48A1-B77A-35B0AA967781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A76709E0-FAD1-4F4C-BDA0-A3FE9EABE4AE}" type="pres">
      <dgm:prSet presAssocID="{DA2D99FA-4FD0-48A1-B77A-35B0AA967781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CFB0F673-ECEB-4CB1-993B-C3AABCFCD157}" type="pres">
      <dgm:prSet presAssocID="{A36C466E-1AB0-470F-9E02-E12FF7CD5808}" presName="root2" presStyleCnt="0"/>
      <dgm:spPr/>
    </dgm:pt>
    <dgm:pt modelId="{637258C5-02FE-4F8D-A7B2-1A2F461EB42C}" type="pres">
      <dgm:prSet presAssocID="{A36C466E-1AB0-470F-9E02-E12FF7CD5808}" presName="LevelTwoTextNode" presStyleLbl="node4" presStyleIdx="0" presStyleCnt="4" custScaleX="13754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4A6DBA8-C71A-42A7-B0E4-DD4FE28767F4}" type="pres">
      <dgm:prSet presAssocID="{A36C466E-1AB0-470F-9E02-E12FF7CD5808}" presName="level3hierChild" presStyleCnt="0"/>
      <dgm:spPr/>
    </dgm:pt>
    <dgm:pt modelId="{FAB69254-E134-4EFC-A62E-54AFF97AB760}" type="pres">
      <dgm:prSet presAssocID="{3ECC9CE5-B56F-4B1E-9E21-17A9ACDB97ED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36AB501E-8C50-426A-A0A4-75F63F0D5144}" type="pres">
      <dgm:prSet presAssocID="{3ECC9CE5-B56F-4B1E-9E21-17A9ACDB97ED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04FB0170-ABF2-4F0A-8011-5FB827648C23}" type="pres">
      <dgm:prSet presAssocID="{39107C31-E326-4896-AF86-BFC826ABE585}" presName="root2" presStyleCnt="0"/>
      <dgm:spPr/>
    </dgm:pt>
    <dgm:pt modelId="{F1C7408E-792E-468A-9972-407F854437F4}" type="pres">
      <dgm:prSet presAssocID="{39107C31-E326-4896-AF86-BFC826ABE585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1D9E2B3-FDA9-4D9A-8C6F-25F8CD63A488}" type="pres">
      <dgm:prSet presAssocID="{39107C31-E326-4896-AF86-BFC826ABE585}" presName="level3hierChild" presStyleCnt="0"/>
      <dgm:spPr/>
    </dgm:pt>
    <dgm:pt modelId="{4059750C-F9B8-461E-9FBC-104067A22083}" type="pres">
      <dgm:prSet presAssocID="{2751A620-3519-4E8F-9091-33BD59E66B55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B206B957-3B5D-47A2-9034-00058FC6D3D7}" type="pres">
      <dgm:prSet presAssocID="{2751A620-3519-4E8F-9091-33BD59E66B55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90E53264-0178-441C-85EC-55DAC0E2E79A}" type="pres">
      <dgm:prSet presAssocID="{A31E7701-CBC9-4C1C-97C7-83105C85DCA0}" presName="root2" presStyleCnt="0"/>
      <dgm:spPr/>
    </dgm:pt>
    <dgm:pt modelId="{52A612FE-99C5-4A5A-91BA-A8B35B10D3ED}" type="pres">
      <dgm:prSet presAssocID="{A31E7701-CBC9-4C1C-97C7-83105C85DCA0}" presName="LevelTwoTextNode" presStyleLbl="node3" presStyleIdx="1" presStyleCnt="3" custScaleX="169710" custScaleY="3301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BB6136B-22C9-4D6D-8C18-3B02AD2006B1}" type="pres">
      <dgm:prSet presAssocID="{A31E7701-CBC9-4C1C-97C7-83105C85DCA0}" presName="level3hierChild" presStyleCnt="0"/>
      <dgm:spPr/>
    </dgm:pt>
    <dgm:pt modelId="{78CB34A3-52E2-4C41-B938-BF18D2886C14}" type="pres">
      <dgm:prSet presAssocID="{A875A6C1-85F7-4C62-ACB1-B4F48DCE466D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44793556-8FB3-4E09-84CF-7D7055C0470D}" type="pres">
      <dgm:prSet presAssocID="{A875A6C1-85F7-4C62-ACB1-B4F48DCE466D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53ED9CE6-BB84-474B-91ED-B242DA6A0759}" type="pres">
      <dgm:prSet presAssocID="{335532DC-D0F1-4675-8CBF-2715B75D7469}" presName="root2" presStyleCnt="0"/>
      <dgm:spPr/>
    </dgm:pt>
    <dgm:pt modelId="{D3926B02-3D36-43B9-86D8-52698EEFF131}" type="pres">
      <dgm:prSet presAssocID="{335532DC-D0F1-4675-8CBF-2715B75D7469}" presName="LevelTwoTextNode" presStyleLbl="node4" presStyleIdx="1" presStyleCnt="4" custScaleX="142983" custScaleY="2784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5A57EBA-3E9C-47F8-9E8C-FB22A6F33D15}" type="pres">
      <dgm:prSet presAssocID="{335532DC-D0F1-4675-8CBF-2715B75D7469}" presName="level3hierChild" presStyleCnt="0"/>
      <dgm:spPr/>
    </dgm:pt>
    <dgm:pt modelId="{5AA62833-1DE9-4BBD-BF41-448EB9789708}" type="pres">
      <dgm:prSet presAssocID="{0A608A78-F83E-4E18-88BF-2141DD7D006C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8F7932D6-36A5-4A2C-889A-058EF06534FD}" type="pres">
      <dgm:prSet presAssocID="{0A608A78-F83E-4E18-88BF-2141DD7D006C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BBFA21F3-273A-42C8-A369-7FA3271FD3D2}" type="pres">
      <dgm:prSet presAssocID="{722440E1-389F-4BE9-A02C-A2F8F25C95FD}" presName="root2" presStyleCnt="0"/>
      <dgm:spPr/>
    </dgm:pt>
    <dgm:pt modelId="{2C56233C-364E-4878-B46B-29851ED31779}" type="pres">
      <dgm:prSet presAssocID="{722440E1-389F-4BE9-A02C-A2F8F25C95FD}" presName="LevelTwoTextNode" presStyleLbl="node4" presStyleIdx="2" presStyleCnt="4" custScaleY="22922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0AD878F-D892-4897-BB8B-7AFDF6DE8042}" type="pres">
      <dgm:prSet presAssocID="{722440E1-389F-4BE9-A02C-A2F8F25C95FD}" presName="level3hierChild" presStyleCnt="0"/>
      <dgm:spPr/>
    </dgm:pt>
    <dgm:pt modelId="{0952D5A6-D9AD-49F2-9357-3356C364DC6A}" type="pres">
      <dgm:prSet presAssocID="{BEB46EE3-9E88-4D52-A40E-55FF500DBE07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01D57302-953F-47EE-A8E8-474B5EDC271E}" type="pres">
      <dgm:prSet presAssocID="{BEB46EE3-9E88-4D52-A40E-55FF500DBE07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6D660E01-6854-4BD5-B4D3-DE967DB88C8E}" type="pres">
      <dgm:prSet presAssocID="{C452EEE9-2452-4AFE-8BB4-82981432A08F}" presName="root2" presStyleCnt="0"/>
      <dgm:spPr/>
    </dgm:pt>
    <dgm:pt modelId="{CE8472CA-E8AB-429E-B419-6C9A60F36474}" type="pres">
      <dgm:prSet presAssocID="{C452EEE9-2452-4AFE-8BB4-82981432A08F}" presName="LevelTwoTextNode" presStyleLbl="node4" presStyleIdx="3" presStyleCnt="4" custScaleX="24848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A7E6874-5753-4A48-9F60-7D64AFF3A979}" type="pres">
      <dgm:prSet presAssocID="{C452EEE9-2452-4AFE-8BB4-82981432A08F}" presName="level3hierChild" presStyleCnt="0"/>
      <dgm:spPr/>
    </dgm:pt>
    <dgm:pt modelId="{9786E2F9-83FE-4B74-84A8-48A88D29F6B7}" type="pres">
      <dgm:prSet presAssocID="{A0DFA1F5-D82A-47E9-B2FA-00EB9F3BA460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46083699-675E-4137-A655-2BBE60E7F91D}" type="pres">
      <dgm:prSet presAssocID="{A0DFA1F5-D82A-47E9-B2FA-00EB9F3BA460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5A7D4007-6DD6-4F53-A985-AF0D4C5B13D3}" type="pres">
      <dgm:prSet presAssocID="{F04FB975-1FC0-448C-9BEF-9EF234B5D22B}" presName="root2" presStyleCnt="0"/>
      <dgm:spPr/>
    </dgm:pt>
    <dgm:pt modelId="{684E1A6C-356B-477A-BC20-A3F52E7E7463}" type="pres">
      <dgm:prSet presAssocID="{F04FB975-1FC0-448C-9BEF-9EF234B5D22B}" presName="LevelTwoTextNode" presStyleLbl="node2" presStyleIdx="2" presStyleCnt="4" custScaleX="1250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C61100F-72B2-4C53-9392-45868D64B0F5}" type="pres">
      <dgm:prSet presAssocID="{F04FB975-1FC0-448C-9BEF-9EF234B5D22B}" presName="level3hierChild" presStyleCnt="0"/>
      <dgm:spPr/>
    </dgm:pt>
    <dgm:pt modelId="{667AD77F-D2FA-42B1-91E9-5BEFB0C4703C}" type="pres">
      <dgm:prSet presAssocID="{B0429473-E210-4144-8195-10D7084C54E8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86E65139-09A4-4EEC-9C54-27F8C9B27250}" type="pres">
      <dgm:prSet presAssocID="{B0429473-E210-4144-8195-10D7084C54E8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40B7F76A-B37F-4F64-9FD2-DA4D64379183}" type="pres">
      <dgm:prSet presAssocID="{6EDA9ADB-EF49-415C-A9BF-61103B2D1919}" presName="root2" presStyleCnt="0"/>
      <dgm:spPr/>
    </dgm:pt>
    <dgm:pt modelId="{0CC30400-6177-4D3B-A03C-8C6A5E80BBB9}" type="pres">
      <dgm:prSet presAssocID="{6EDA9ADB-EF49-415C-A9BF-61103B2D1919}" presName="LevelTwoTextNode" presStyleLbl="node3" presStyleIdx="2" presStyleCnt="3" custScaleX="377794" custScaleY="15618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68E0B91-8202-434D-B1CD-60D62F0A3108}" type="pres">
      <dgm:prSet presAssocID="{6EDA9ADB-EF49-415C-A9BF-61103B2D1919}" presName="level3hierChild" presStyleCnt="0"/>
      <dgm:spPr/>
    </dgm:pt>
    <dgm:pt modelId="{02773026-38D6-435E-A7DA-D71F50D2E05A}" type="pres">
      <dgm:prSet presAssocID="{AF4B4582-E6AC-402B-B4B6-DBD09A5F027B}" presName="root1" presStyleCnt="0"/>
      <dgm:spPr/>
    </dgm:pt>
    <dgm:pt modelId="{66679931-A0A6-4352-9618-1FBE3D298864}" type="pres">
      <dgm:prSet presAssocID="{AF4B4582-E6AC-402B-B4B6-DBD09A5F027B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A7FEAC6-DE58-41A9-BE36-3112D3EB0888}" type="pres">
      <dgm:prSet presAssocID="{AF4B4582-E6AC-402B-B4B6-DBD09A5F027B}" presName="level2hierChild" presStyleCnt="0"/>
      <dgm:spPr/>
    </dgm:pt>
    <dgm:pt modelId="{DD627961-A2E6-4526-ACC1-00A4D9931338}" type="pres">
      <dgm:prSet presAssocID="{831D19CA-A82F-431D-9A1A-96C9B7E29ED2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F60D76A5-B724-414A-8C84-C62D4223CE46}" type="pres">
      <dgm:prSet presAssocID="{831D19CA-A82F-431D-9A1A-96C9B7E29ED2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90895EC9-8158-47B3-A2D7-C878062E1E9E}" type="pres">
      <dgm:prSet presAssocID="{D906CD84-8851-48A7-AB4E-2B3D8A8EFAAF}" presName="root2" presStyleCnt="0"/>
      <dgm:spPr/>
    </dgm:pt>
    <dgm:pt modelId="{EF1E6CF2-4765-49C2-AE51-33DCD3AF8D8F}" type="pres">
      <dgm:prSet presAssocID="{D906CD84-8851-48A7-AB4E-2B3D8A8EFAAF}" presName="LevelTwoTextNode" presStyleLbl="node2" presStyleIdx="3" presStyleCnt="4" custScaleX="420029" custScaleY="14590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E15B392-8CEB-4AA8-98D4-EF432F3F51D1}" type="pres">
      <dgm:prSet presAssocID="{D906CD84-8851-48A7-AB4E-2B3D8A8EFAAF}" presName="level3hierChild" presStyleCnt="0"/>
      <dgm:spPr/>
    </dgm:pt>
  </dgm:ptLst>
  <dgm:cxnLst>
    <dgm:cxn modelId="{52AD51CB-853E-44D4-AC3A-81EF15462106}" type="presOf" srcId="{B0429473-E210-4144-8195-10D7084C54E8}" destId="{667AD77F-D2FA-42B1-91E9-5BEFB0C4703C}" srcOrd="0" destOrd="0" presId="urn:microsoft.com/office/officeart/2005/8/layout/hierarchy2"/>
    <dgm:cxn modelId="{3E6DD108-1A33-4278-AB82-564AA73D3CDE}" srcId="{7F89F4C9-F32C-4AE8-B807-08FEBC834043}" destId="{AF4B4582-E6AC-402B-B4B6-DBD09A5F027B}" srcOrd="1" destOrd="0" parTransId="{8544A5E7-CC17-41CC-9BB6-7F9076ECE857}" sibTransId="{8049FC89-8F83-45A5-AD64-EE00F5FCE57D}"/>
    <dgm:cxn modelId="{40053D56-44F8-4BC3-9A25-8979C5651DF2}" type="presOf" srcId="{27149B46-8D94-487E-9462-4D82281B1400}" destId="{D84630BF-8921-489A-B19E-42888C32C796}" srcOrd="1" destOrd="0" presId="urn:microsoft.com/office/officeart/2005/8/layout/hierarchy2"/>
    <dgm:cxn modelId="{567CDF75-F02E-475D-9E67-7E1320362896}" type="presOf" srcId="{0A608A78-F83E-4E18-88BF-2141DD7D006C}" destId="{8F7932D6-36A5-4A2C-889A-058EF06534FD}" srcOrd="1" destOrd="0" presId="urn:microsoft.com/office/officeart/2005/8/layout/hierarchy2"/>
    <dgm:cxn modelId="{4287A73E-1D8E-43F5-AB70-43730CA3CB7C}" type="presOf" srcId="{722440E1-389F-4BE9-A02C-A2F8F25C95FD}" destId="{2C56233C-364E-4878-B46B-29851ED31779}" srcOrd="0" destOrd="0" presId="urn:microsoft.com/office/officeart/2005/8/layout/hierarchy2"/>
    <dgm:cxn modelId="{49F13BD0-CAEF-4447-B8BE-90FCEEE80664}" type="presOf" srcId="{51B247EE-A0D5-4507-AC9E-2B9AC9A8C40A}" destId="{2853CA11-9416-484B-BBA5-342202CAC8FF}" srcOrd="0" destOrd="0" presId="urn:microsoft.com/office/officeart/2005/8/layout/hierarchy2"/>
    <dgm:cxn modelId="{CC33C736-2B0B-4D7B-83D9-A60509617F4A}" type="presOf" srcId="{DA2D99FA-4FD0-48A1-B77A-35B0AA967781}" destId="{A76709E0-FAD1-4F4C-BDA0-A3FE9EABE4AE}" srcOrd="1" destOrd="0" presId="urn:microsoft.com/office/officeart/2005/8/layout/hierarchy2"/>
    <dgm:cxn modelId="{14B13224-DADE-4681-AC19-CC28EA5FB14A}" type="presOf" srcId="{27149B46-8D94-487E-9462-4D82281B1400}" destId="{FE31CE86-67F7-4858-A814-69C0200CCDA1}" srcOrd="0" destOrd="0" presId="urn:microsoft.com/office/officeart/2005/8/layout/hierarchy2"/>
    <dgm:cxn modelId="{80881579-F452-46D2-A190-49CEF75F42CE}" type="presOf" srcId="{BEB46EE3-9E88-4D52-A40E-55FF500DBE07}" destId="{01D57302-953F-47EE-A8E8-474B5EDC271E}" srcOrd="1" destOrd="0" presId="urn:microsoft.com/office/officeart/2005/8/layout/hierarchy2"/>
    <dgm:cxn modelId="{6C671892-A47B-4ECD-A7F0-52FB481D9A6C}" srcId="{51B247EE-A0D5-4507-AC9E-2B9AC9A8C40A}" destId="{097EB8A4-C1FD-42A5-BE14-8CFE766CF360}" srcOrd="0" destOrd="0" parTransId="{E8BFBF41-4186-48FE-B1C4-9E12B41199A5}" sibTransId="{AC40B726-5982-4575-B3E7-0932A89ED575}"/>
    <dgm:cxn modelId="{326A1F70-8928-4CAA-BA17-C4322C79E245}" srcId="{A31E7701-CBC9-4C1C-97C7-83105C85DCA0}" destId="{C452EEE9-2452-4AFE-8BB4-82981432A08F}" srcOrd="1" destOrd="0" parTransId="{BEB46EE3-9E88-4D52-A40E-55FF500DBE07}" sibTransId="{852CF6C6-46AB-4C73-9B8B-44C17C5590C6}"/>
    <dgm:cxn modelId="{E050D261-7E57-4CA2-BADF-C9E9F44379FB}" type="presOf" srcId="{DA2D99FA-4FD0-48A1-B77A-35B0AA967781}" destId="{96455E39-8260-4BA2-8C07-7B2355318FC8}" srcOrd="0" destOrd="0" presId="urn:microsoft.com/office/officeart/2005/8/layout/hierarchy2"/>
    <dgm:cxn modelId="{873E1A5E-6EBA-4583-8E13-8D5F13CB5469}" type="presOf" srcId="{2751A620-3519-4E8F-9091-33BD59E66B55}" destId="{B206B957-3B5D-47A2-9034-00058FC6D3D7}" srcOrd="1" destOrd="0" presId="urn:microsoft.com/office/officeart/2005/8/layout/hierarchy2"/>
    <dgm:cxn modelId="{F8053E1E-2E5D-48CC-A252-55A374B508C6}" srcId="{7F89F4C9-F32C-4AE8-B807-08FEBC834043}" destId="{51B247EE-A0D5-4507-AC9E-2B9AC9A8C40A}" srcOrd="0" destOrd="0" parTransId="{DC275BDF-7375-4FC2-9295-521AAAF2DAF0}" sibTransId="{53CBAC46-3097-4F15-A0D0-015F02FCD88D}"/>
    <dgm:cxn modelId="{3E3AAFF6-8DB5-4B4E-B9E2-9BC5B269D1E4}" srcId="{335532DC-D0F1-4675-8CBF-2715B75D7469}" destId="{722440E1-389F-4BE9-A02C-A2F8F25C95FD}" srcOrd="0" destOrd="0" parTransId="{0A608A78-F83E-4E18-88BF-2141DD7D006C}" sibTransId="{3B76691A-C0E4-4429-B297-245ACE02A368}"/>
    <dgm:cxn modelId="{156EE965-A4D6-4C94-8F29-607FF1AD5B5B}" type="presOf" srcId="{0A608A78-F83E-4E18-88BF-2141DD7D006C}" destId="{5AA62833-1DE9-4BBD-BF41-448EB9789708}" srcOrd="0" destOrd="0" presId="urn:microsoft.com/office/officeart/2005/8/layout/hierarchy2"/>
    <dgm:cxn modelId="{B2FD5FD8-0B56-4430-8E26-57549470E3BC}" type="presOf" srcId="{2751A620-3519-4E8F-9091-33BD59E66B55}" destId="{4059750C-F9B8-461E-9FBC-104067A22083}" srcOrd="0" destOrd="0" presId="urn:microsoft.com/office/officeart/2005/8/layout/hierarchy2"/>
    <dgm:cxn modelId="{D3DB2403-31BD-4545-A2BF-0144A7A827CE}" type="presOf" srcId="{7F89F4C9-F32C-4AE8-B807-08FEBC834043}" destId="{524D7135-1D59-4DA7-9AD4-79E1D3EA979B}" srcOrd="0" destOrd="0" presId="urn:microsoft.com/office/officeart/2005/8/layout/hierarchy2"/>
    <dgm:cxn modelId="{D0E03405-F62D-43F5-A401-1108813DED41}" type="presOf" srcId="{335532DC-D0F1-4675-8CBF-2715B75D7469}" destId="{D3926B02-3D36-43B9-86D8-52698EEFF131}" srcOrd="0" destOrd="0" presId="urn:microsoft.com/office/officeart/2005/8/layout/hierarchy2"/>
    <dgm:cxn modelId="{42F6B25D-611F-496B-A785-1713634037FB}" type="presOf" srcId="{A875A6C1-85F7-4C62-ACB1-B4F48DCE466D}" destId="{44793556-8FB3-4E09-84CF-7D7055C0470D}" srcOrd="1" destOrd="0" presId="urn:microsoft.com/office/officeart/2005/8/layout/hierarchy2"/>
    <dgm:cxn modelId="{C2AA2BE1-2775-4C22-9450-C40F445153F1}" srcId="{51B247EE-A0D5-4507-AC9E-2B9AC9A8C40A}" destId="{39107C31-E326-4896-AF86-BFC826ABE585}" srcOrd="1" destOrd="0" parTransId="{3ECC9CE5-B56F-4B1E-9E21-17A9ACDB97ED}" sibTransId="{5B91EA86-7C12-4098-BB45-BE30B17DBB17}"/>
    <dgm:cxn modelId="{0D7EFE0B-029B-44F5-AD9A-9B6A64796A67}" type="presOf" srcId="{831D19CA-A82F-431D-9A1A-96C9B7E29ED2}" destId="{F60D76A5-B724-414A-8C84-C62D4223CE46}" srcOrd="1" destOrd="0" presId="urn:microsoft.com/office/officeart/2005/8/layout/hierarchy2"/>
    <dgm:cxn modelId="{CB9B141F-BF4F-48C2-B6BE-ECFFDDE059D7}" srcId="{A31E7701-CBC9-4C1C-97C7-83105C85DCA0}" destId="{335532DC-D0F1-4675-8CBF-2715B75D7469}" srcOrd="0" destOrd="0" parTransId="{A875A6C1-85F7-4C62-ACB1-B4F48DCE466D}" sibTransId="{13D33A12-6F36-4003-BA79-15AD14557E46}"/>
    <dgm:cxn modelId="{67EE112A-7A7F-43C6-A0FD-8F091522B958}" type="presOf" srcId="{E8BFBF41-4186-48FE-B1C4-9E12B41199A5}" destId="{2349F973-3E47-4A3E-AAAB-56D0B8C38310}" srcOrd="0" destOrd="0" presId="urn:microsoft.com/office/officeart/2005/8/layout/hierarchy2"/>
    <dgm:cxn modelId="{6E917BA4-DC98-43F0-B369-65333F303D25}" type="presOf" srcId="{E8BFBF41-4186-48FE-B1C4-9E12B41199A5}" destId="{214FCBEE-8EE9-49F5-AB02-23A8E705B64D}" srcOrd="1" destOrd="0" presId="urn:microsoft.com/office/officeart/2005/8/layout/hierarchy2"/>
    <dgm:cxn modelId="{461EEA13-D0A8-4F8B-8D58-945EE7C5362A}" type="presOf" srcId="{A0DFA1F5-D82A-47E9-B2FA-00EB9F3BA460}" destId="{9786E2F9-83FE-4B74-84A8-48A88D29F6B7}" srcOrd="0" destOrd="0" presId="urn:microsoft.com/office/officeart/2005/8/layout/hierarchy2"/>
    <dgm:cxn modelId="{711D463D-E8C3-4EC9-901C-B57B6A5AF6D1}" type="presOf" srcId="{6EDA9ADB-EF49-415C-A9BF-61103B2D1919}" destId="{0CC30400-6177-4D3B-A03C-8C6A5E80BBB9}" srcOrd="0" destOrd="0" presId="urn:microsoft.com/office/officeart/2005/8/layout/hierarchy2"/>
    <dgm:cxn modelId="{6BE71E89-AB70-4C04-A417-AF7C8C72FEC1}" type="presOf" srcId="{831D19CA-A82F-431D-9A1A-96C9B7E29ED2}" destId="{DD627961-A2E6-4526-ACC1-00A4D9931338}" srcOrd="0" destOrd="0" presId="urn:microsoft.com/office/officeart/2005/8/layout/hierarchy2"/>
    <dgm:cxn modelId="{E12376B7-BFCA-4ECD-BA0D-9FC02D12EC26}" srcId="{F04FB975-1FC0-448C-9BEF-9EF234B5D22B}" destId="{6EDA9ADB-EF49-415C-A9BF-61103B2D1919}" srcOrd="0" destOrd="0" parTransId="{B0429473-E210-4144-8195-10D7084C54E8}" sibTransId="{DE055938-A771-4939-A5D0-CF53D2049C3C}"/>
    <dgm:cxn modelId="{C9CBBC6F-8A58-4EE3-B07D-B395E4213985}" type="presOf" srcId="{A875A6C1-85F7-4C62-ACB1-B4F48DCE466D}" destId="{78CB34A3-52E2-4C41-B938-BF18D2886C14}" srcOrd="0" destOrd="0" presId="urn:microsoft.com/office/officeart/2005/8/layout/hierarchy2"/>
    <dgm:cxn modelId="{300FD724-92BB-4698-90B1-B9D887FF5E7B}" type="presOf" srcId="{BEB46EE3-9E88-4D52-A40E-55FF500DBE07}" destId="{0952D5A6-D9AD-49F2-9357-3356C364DC6A}" srcOrd="0" destOrd="0" presId="urn:microsoft.com/office/officeart/2005/8/layout/hierarchy2"/>
    <dgm:cxn modelId="{071F863E-9122-47FF-9651-113525A1E06A}" type="presOf" srcId="{AF4B4582-E6AC-402B-B4B6-DBD09A5F027B}" destId="{66679931-A0A6-4352-9618-1FBE3D298864}" srcOrd="0" destOrd="0" presId="urn:microsoft.com/office/officeart/2005/8/layout/hierarchy2"/>
    <dgm:cxn modelId="{7FB03C0A-1A39-49D4-A2F5-7FB5F039188B}" srcId="{39107C31-E326-4896-AF86-BFC826ABE585}" destId="{A31E7701-CBC9-4C1C-97C7-83105C85DCA0}" srcOrd="0" destOrd="0" parTransId="{2751A620-3519-4E8F-9091-33BD59E66B55}" sibTransId="{C6A16126-C6D3-415B-8E48-F3FE0A1538B3}"/>
    <dgm:cxn modelId="{C95349D0-1065-49DA-A4F0-8FDDF7E71088}" type="presOf" srcId="{D906CD84-8851-48A7-AB4E-2B3D8A8EFAAF}" destId="{EF1E6CF2-4765-49C2-AE51-33DCD3AF8D8F}" srcOrd="0" destOrd="0" presId="urn:microsoft.com/office/officeart/2005/8/layout/hierarchy2"/>
    <dgm:cxn modelId="{20AA4D48-89D8-40B1-B18D-DD388097F5B1}" type="presOf" srcId="{39107C31-E326-4896-AF86-BFC826ABE585}" destId="{F1C7408E-792E-468A-9972-407F854437F4}" srcOrd="0" destOrd="0" presId="urn:microsoft.com/office/officeart/2005/8/layout/hierarchy2"/>
    <dgm:cxn modelId="{5C9BF2E3-64AB-4EB5-977E-FCC889D3A06F}" srcId="{AF4B4582-E6AC-402B-B4B6-DBD09A5F027B}" destId="{D906CD84-8851-48A7-AB4E-2B3D8A8EFAAF}" srcOrd="0" destOrd="0" parTransId="{831D19CA-A82F-431D-9A1A-96C9B7E29ED2}" sibTransId="{23520951-1AB8-4906-9282-A8DC300FAF7E}"/>
    <dgm:cxn modelId="{B62E3943-C764-46DB-BE2F-10F447599DF7}" type="presOf" srcId="{A31E7701-CBC9-4C1C-97C7-83105C85DCA0}" destId="{52A612FE-99C5-4A5A-91BA-A8B35B10D3ED}" srcOrd="0" destOrd="0" presId="urn:microsoft.com/office/officeart/2005/8/layout/hierarchy2"/>
    <dgm:cxn modelId="{64E340B8-6D6B-431D-A1F0-B358A0674A98}" type="presOf" srcId="{F04FB975-1FC0-448C-9BEF-9EF234B5D22B}" destId="{684E1A6C-356B-477A-BC20-A3F52E7E7463}" srcOrd="0" destOrd="0" presId="urn:microsoft.com/office/officeart/2005/8/layout/hierarchy2"/>
    <dgm:cxn modelId="{69BF73C5-F580-4119-9EA7-B621F4D2FE25}" type="presOf" srcId="{A0DFA1F5-D82A-47E9-B2FA-00EB9F3BA460}" destId="{46083699-675E-4137-A655-2BBE60E7F91D}" srcOrd="1" destOrd="0" presId="urn:microsoft.com/office/officeart/2005/8/layout/hierarchy2"/>
    <dgm:cxn modelId="{F9D0EB3E-C6F0-4B29-A024-09471B1DF44B}" type="presOf" srcId="{4EAE2137-8C4A-4962-929F-17D94A179043}" destId="{271205E3-2190-4F82-8570-269FD2122027}" srcOrd="0" destOrd="0" presId="urn:microsoft.com/office/officeart/2005/8/layout/hierarchy2"/>
    <dgm:cxn modelId="{471592C9-7DC6-43F2-B5CA-20CBC34E5D8C}" type="presOf" srcId="{A36C466E-1AB0-470F-9E02-E12FF7CD5808}" destId="{637258C5-02FE-4F8D-A7B2-1A2F461EB42C}" srcOrd="0" destOrd="0" presId="urn:microsoft.com/office/officeart/2005/8/layout/hierarchy2"/>
    <dgm:cxn modelId="{C851AA43-6422-4EB3-A8C9-AF713F512789}" type="presOf" srcId="{097EB8A4-C1FD-42A5-BE14-8CFE766CF360}" destId="{2541CE8E-E9C5-46BE-B351-C22EAF0F4F79}" srcOrd="0" destOrd="0" presId="urn:microsoft.com/office/officeart/2005/8/layout/hierarchy2"/>
    <dgm:cxn modelId="{F1A16B1B-91D8-4820-BF61-AD801EB65B0D}" srcId="{51B247EE-A0D5-4507-AC9E-2B9AC9A8C40A}" destId="{F04FB975-1FC0-448C-9BEF-9EF234B5D22B}" srcOrd="2" destOrd="0" parTransId="{A0DFA1F5-D82A-47E9-B2FA-00EB9F3BA460}" sibTransId="{5765A323-A830-4200-B40A-135B60C0B2D1}"/>
    <dgm:cxn modelId="{641CA3A6-D849-426F-A53F-62DA97528646}" type="presOf" srcId="{C452EEE9-2452-4AFE-8BB4-82981432A08F}" destId="{CE8472CA-E8AB-429E-B419-6C9A60F36474}" srcOrd="0" destOrd="0" presId="urn:microsoft.com/office/officeart/2005/8/layout/hierarchy2"/>
    <dgm:cxn modelId="{DC854D66-B67A-4C1C-A30F-784D766E3A11}" srcId="{097EB8A4-C1FD-42A5-BE14-8CFE766CF360}" destId="{4EAE2137-8C4A-4962-929F-17D94A179043}" srcOrd="0" destOrd="0" parTransId="{27149B46-8D94-487E-9462-4D82281B1400}" sibTransId="{EC9F1F44-47AA-4A7A-968E-1C5C22F446B3}"/>
    <dgm:cxn modelId="{7AEE8C78-28DB-4E82-B6EF-42F8998A5F98}" type="presOf" srcId="{3ECC9CE5-B56F-4B1E-9E21-17A9ACDB97ED}" destId="{FAB69254-E134-4EFC-A62E-54AFF97AB760}" srcOrd="0" destOrd="0" presId="urn:microsoft.com/office/officeart/2005/8/layout/hierarchy2"/>
    <dgm:cxn modelId="{D7A59062-CE71-4EB8-93BF-8530DAB1E03F}" type="presOf" srcId="{3ECC9CE5-B56F-4B1E-9E21-17A9ACDB97ED}" destId="{36AB501E-8C50-426A-A0A4-75F63F0D5144}" srcOrd="1" destOrd="0" presId="urn:microsoft.com/office/officeart/2005/8/layout/hierarchy2"/>
    <dgm:cxn modelId="{A06B04BF-8E52-4B30-9CF3-E63BC3D06D43}" srcId="{4EAE2137-8C4A-4962-929F-17D94A179043}" destId="{A36C466E-1AB0-470F-9E02-E12FF7CD5808}" srcOrd="0" destOrd="0" parTransId="{DA2D99FA-4FD0-48A1-B77A-35B0AA967781}" sibTransId="{BFE560D7-36A7-42C3-A78A-0C1054EA495E}"/>
    <dgm:cxn modelId="{522B7630-3036-4663-8502-67E7916EC36B}" type="presOf" srcId="{B0429473-E210-4144-8195-10D7084C54E8}" destId="{86E65139-09A4-4EEC-9C54-27F8C9B27250}" srcOrd="1" destOrd="0" presId="urn:microsoft.com/office/officeart/2005/8/layout/hierarchy2"/>
    <dgm:cxn modelId="{304783DD-B9AD-4E7A-93CB-E9B69D733289}" type="presParOf" srcId="{524D7135-1D59-4DA7-9AD4-79E1D3EA979B}" destId="{D9FB6743-94CE-4C88-97B2-08B5D5E3FEFC}" srcOrd="0" destOrd="0" presId="urn:microsoft.com/office/officeart/2005/8/layout/hierarchy2"/>
    <dgm:cxn modelId="{D9C886CE-60E9-47EA-B838-653E273A61DA}" type="presParOf" srcId="{D9FB6743-94CE-4C88-97B2-08B5D5E3FEFC}" destId="{2853CA11-9416-484B-BBA5-342202CAC8FF}" srcOrd="0" destOrd="0" presId="urn:microsoft.com/office/officeart/2005/8/layout/hierarchy2"/>
    <dgm:cxn modelId="{C3702C73-3068-409F-BF43-BA1D21965CD8}" type="presParOf" srcId="{D9FB6743-94CE-4C88-97B2-08B5D5E3FEFC}" destId="{26CB61E2-3CD3-4B2A-A25C-819967ED8CB8}" srcOrd="1" destOrd="0" presId="urn:microsoft.com/office/officeart/2005/8/layout/hierarchy2"/>
    <dgm:cxn modelId="{B1058C78-009F-47AF-B1AD-DEEDEEC7A199}" type="presParOf" srcId="{26CB61E2-3CD3-4B2A-A25C-819967ED8CB8}" destId="{2349F973-3E47-4A3E-AAAB-56D0B8C38310}" srcOrd="0" destOrd="0" presId="urn:microsoft.com/office/officeart/2005/8/layout/hierarchy2"/>
    <dgm:cxn modelId="{344E14F3-9FCD-4DE1-A9CC-3B507F88CE92}" type="presParOf" srcId="{2349F973-3E47-4A3E-AAAB-56D0B8C38310}" destId="{214FCBEE-8EE9-49F5-AB02-23A8E705B64D}" srcOrd="0" destOrd="0" presId="urn:microsoft.com/office/officeart/2005/8/layout/hierarchy2"/>
    <dgm:cxn modelId="{45FE5CBD-41F3-47C4-B422-067796E7DCB4}" type="presParOf" srcId="{26CB61E2-3CD3-4B2A-A25C-819967ED8CB8}" destId="{7823969D-FF44-4FD9-95B2-92DAAF44C0F5}" srcOrd="1" destOrd="0" presId="urn:microsoft.com/office/officeart/2005/8/layout/hierarchy2"/>
    <dgm:cxn modelId="{489BD6EA-2B1C-41A7-9B0C-A2C08BCD38AC}" type="presParOf" srcId="{7823969D-FF44-4FD9-95B2-92DAAF44C0F5}" destId="{2541CE8E-E9C5-46BE-B351-C22EAF0F4F79}" srcOrd="0" destOrd="0" presId="urn:microsoft.com/office/officeart/2005/8/layout/hierarchy2"/>
    <dgm:cxn modelId="{6C19DBF5-F6A6-4850-A275-0C23B3B16F23}" type="presParOf" srcId="{7823969D-FF44-4FD9-95B2-92DAAF44C0F5}" destId="{8DE5B50D-AD92-42B9-861B-DEF89A3B1BA7}" srcOrd="1" destOrd="0" presId="urn:microsoft.com/office/officeart/2005/8/layout/hierarchy2"/>
    <dgm:cxn modelId="{9F802BFE-DFCB-4D3C-B5A6-42AB0CEF7B36}" type="presParOf" srcId="{8DE5B50D-AD92-42B9-861B-DEF89A3B1BA7}" destId="{FE31CE86-67F7-4858-A814-69C0200CCDA1}" srcOrd="0" destOrd="0" presId="urn:microsoft.com/office/officeart/2005/8/layout/hierarchy2"/>
    <dgm:cxn modelId="{401A930D-0051-4776-8B23-99FD8949C8D7}" type="presParOf" srcId="{FE31CE86-67F7-4858-A814-69C0200CCDA1}" destId="{D84630BF-8921-489A-B19E-42888C32C796}" srcOrd="0" destOrd="0" presId="urn:microsoft.com/office/officeart/2005/8/layout/hierarchy2"/>
    <dgm:cxn modelId="{1A2D9C3E-717E-4ED3-B51D-23713893AA54}" type="presParOf" srcId="{8DE5B50D-AD92-42B9-861B-DEF89A3B1BA7}" destId="{2734DF6B-C666-4EB2-8A2B-624DFB97DB05}" srcOrd="1" destOrd="0" presId="urn:microsoft.com/office/officeart/2005/8/layout/hierarchy2"/>
    <dgm:cxn modelId="{C09795A0-C13A-4FD7-B956-AFBAF6A19F5F}" type="presParOf" srcId="{2734DF6B-C666-4EB2-8A2B-624DFB97DB05}" destId="{271205E3-2190-4F82-8570-269FD2122027}" srcOrd="0" destOrd="0" presId="urn:microsoft.com/office/officeart/2005/8/layout/hierarchy2"/>
    <dgm:cxn modelId="{CA65A27E-8CE2-4D92-8707-2B3ED0017D48}" type="presParOf" srcId="{2734DF6B-C666-4EB2-8A2B-624DFB97DB05}" destId="{CEA10102-0D27-4673-B054-E22FBA84CA17}" srcOrd="1" destOrd="0" presId="urn:microsoft.com/office/officeart/2005/8/layout/hierarchy2"/>
    <dgm:cxn modelId="{9B280652-00B0-4115-844E-8247F4668439}" type="presParOf" srcId="{CEA10102-0D27-4673-B054-E22FBA84CA17}" destId="{96455E39-8260-4BA2-8C07-7B2355318FC8}" srcOrd="0" destOrd="0" presId="urn:microsoft.com/office/officeart/2005/8/layout/hierarchy2"/>
    <dgm:cxn modelId="{E852F680-3203-4362-9111-1F8BDEB02294}" type="presParOf" srcId="{96455E39-8260-4BA2-8C07-7B2355318FC8}" destId="{A76709E0-FAD1-4F4C-BDA0-A3FE9EABE4AE}" srcOrd="0" destOrd="0" presId="urn:microsoft.com/office/officeart/2005/8/layout/hierarchy2"/>
    <dgm:cxn modelId="{42931D77-006E-4995-A019-71B3843978A4}" type="presParOf" srcId="{CEA10102-0D27-4673-B054-E22FBA84CA17}" destId="{CFB0F673-ECEB-4CB1-993B-C3AABCFCD157}" srcOrd="1" destOrd="0" presId="urn:microsoft.com/office/officeart/2005/8/layout/hierarchy2"/>
    <dgm:cxn modelId="{6C5C1D4D-ED45-4357-91F5-249FDAD8FF26}" type="presParOf" srcId="{CFB0F673-ECEB-4CB1-993B-C3AABCFCD157}" destId="{637258C5-02FE-4F8D-A7B2-1A2F461EB42C}" srcOrd="0" destOrd="0" presId="urn:microsoft.com/office/officeart/2005/8/layout/hierarchy2"/>
    <dgm:cxn modelId="{78833CE6-B3C2-4305-874E-128F47E54EBA}" type="presParOf" srcId="{CFB0F673-ECEB-4CB1-993B-C3AABCFCD157}" destId="{44A6DBA8-C71A-42A7-B0E4-DD4FE28767F4}" srcOrd="1" destOrd="0" presId="urn:microsoft.com/office/officeart/2005/8/layout/hierarchy2"/>
    <dgm:cxn modelId="{22EEE93B-9359-4137-BC90-CF42B176E3C9}" type="presParOf" srcId="{26CB61E2-3CD3-4B2A-A25C-819967ED8CB8}" destId="{FAB69254-E134-4EFC-A62E-54AFF97AB760}" srcOrd="2" destOrd="0" presId="urn:microsoft.com/office/officeart/2005/8/layout/hierarchy2"/>
    <dgm:cxn modelId="{E852D914-6ADE-40B4-A396-41B3EFBC1895}" type="presParOf" srcId="{FAB69254-E134-4EFC-A62E-54AFF97AB760}" destId="{36AB501E-8C50-426A-A0A4-75F63F0D5144}" srcOrd="0" destOrd="0" presId="urn:microsoft.com/office/officeart/2005/8/layout/hierarchy2"/>
    <dgm:cxn modelId="{A24CF6AF-97D3-4631-8A30-93601CF484C6}" type="presParOf" srcId="{26CB61E2-3CD3-4B2A-A25C-819967ED8CB8}" destId="{04FB0170-ABF2-4F0A-8011-5FB827648C23}" srcOrd="3" destOrd="0" presId="urn:microsoft.com/office/officeart/2005/8/layout/hierarchy2"/>
    <dgm:cxn modelId="{D989BB67-78EC-432E-90BE-AEECFA89E2FA}" type="presParOf" srcId="{04FB0170-ABF2-4F0A-8011-5FB827648C23}" destId="{F1C7408E-792E-468A-9972-407F854437F4}" srcOrd="0" destOrd="0" presId="urn:microsoft.com/office/officeart/2005/8/layout/hierarchy2"/>
    <dgm:cxn modelId="{03E244C9-D36F-411E-91F0-93B12DAE668B}" type="presParOf" srcId="{04FB0170-ABF2-4F0A-8011-5FB827648C23}" destId="{61D9E2B3-FDA9-4D9A-8C6F-25F8CD63A488}" srcOrd="1" destOrd="0" presId="urn:microsoft.com/office/officeart/2005/8/layout/hierarchy2"/>
    <dgm:cxn modelId="{FAB37B05-6605-49FC-851C-15983577CE7A}" type="presParOf" srcId="{61D9E2B3-FDA9-4D9A-8C6F-25F8CD63A488}" destId="{4059750C-F9B8-461E-9FBC-104067A22083}" srcOrd="0" destOrd="0" presId="urn:microsoft.com/office/officeart/2005/8/layout/hierarchy2"/>
    <dgm:cxn modelId="{BFD92323-0F69-4E6C-B410-E66848DA57F9}" type="presParOf" srcId="{4059750C-F9B8-461E-9FBC-104067A22083}" destId="{B206B957-3B5D-47A2-9034-00058FC6D3D7}" srcOrd="0" destOrd="0" presId="urn:microsoft.com/office/officeart/2005/8/layout/hierarchy2"/>
    <dgm:cxn modelId="{93DC02C7-9382-476A-A6E1-ABA3F88EB725}" type="presParOf" srcId="{61D9E2B3-FDA9-4D9A-8C6F-25F8CD63A488}" destId="{90E53264-0178-441C-85EC-55DAC0E2E79A}" srcOrd="1" destOrd="0" presId="urn:microsoft.com/office/officeart/2005/8/layout/hierarchy2"/>
    <dgm:cxn modelId="{534D488B-BD40-419D-BF55-C88EB99D696B}" type="presParOf" srcId="{90E53264-0178-441C-85EC-55DAC0E2E79A}" destId="{52A612FE-99C5-4A5A-91BA-A8B35B10D3ED}" srcOrd="0" destOrd="0" presId="urn:microsoft.com/office/officeart/2005/8/layout/hierarchy2"/>
    <dgm:cxn modelId="{349ADD36-CFF4-4339-BDAF-A42E4408F62A}" type="presParOf" srcId="{90E53264-0178-441C-85EC-55DAC0E2E79A}" destId="{DBB6136B-22C9-4D6D-8C18-3B02AD2006B1}" srcOrd="1" destOrd="0" presId="urn:microsoft.com/office/officeart/2005/8/layout/hierarchy2"/>
    <dgm:cxn modelId="{C9D57B26-B2AC-4050-AF1F-4837BA82869A}" type="presParOf" srcId="{DBB6136B-22C9-4D6D-8C18-3B02AD2006B1}" destId="{78CB34A3-52E2-4C41-B938-BF18D2886C14}" srcOrd="0" destOrd="0" presId="urn:microsoft.com/office/officeart/2005/8/layout/hierarchy2"/>
    <dgm:cxn modelId="{1AA97216-2892-487B-B4EA-2425B968B4E7}" type="presParOf" srcId="{78CB34A3-52E2-4C41-B938-BF18D2886C14}" destId="{44793556-8FB3-4E09-84CF-7D7055C0470D}" srcOrd="0" destOrd="0" presId="urn:microsoft.com/office/officeart/2005/8/layout/hierarchy2"/>
    <dgm:cxn modelId="{0D66CDA7-6497-4275-B221-FF7CDD16984F}" type="presParOf" srcId="{DBB6136B-22C9-4D6D-8C18-3B02AD2006B1}" destId="{53ED9CE6-BB84-474B-91ED-B242DA6A0759}" srcOrd="1" destOrd="0" presId="urn:microsoft.com/office/officeart/2005/8/layout/hierarchy2"/>
    <dgm:cxn modelId="{216167B5-B13B-4CAD-AB2A-CE81204460EF}" type="presParOf" srcId="{53ED9CE6-BB84-474B-91ED-B242DA6A0759}" destId="{D3926B02-3D36-43B9-86D8-52698EEFF131}" srcOrd="0" destOrd="0" presId="urn:microsoft.com/office/officeart/2005/8/layout/hierarchy2"/>
    <dgm:cxn modelId="{3E354885-411C-4F59-A940-31E7691260C8}" type="presParOf" srcId="{53ED9CE6-BB84-474B-91ED-B242DA6A0759}" destId="{95A57EBA-3E9C-47F8-9E8C-FB22A6F33D15}" srcOrd="1" destOrd="0" presId="urn:microsoft.com/office/officeart/2005/8/layout/hierarchy2"/>
    <dgm:cxn modelId="{A975E2EB-C9D3-4C4E-80FD-C3A84661E87A}" type="presParOf" srcId="{95A57EBA-3E9C-47F8-9E8C-FB22A6F33D15}" destId="{5AA62833-1DE9-4BBD-BF41-448EB9789708}" srcOrd="0" destOrd="0" presId="urn:microsoft.com/office/officeart/2005/8/layout/hierarchy2"/>
    <dgm:cxn modelId="{DF4B4BD2-8213-46D3-A753-AA5188580B9F}" type="presParOf" srcId="{5AA62833-1DE9-4BBD-BF41-448EB9789708}" destId="{8F7932D6-36A5-4A2C-889A-058EF06534FD}" srcOrd="0" destOrd="0" presId="urn:microsoft.com/office/officeart/2005/8/layout/hierarchy2"/>
    <dgm:cxn modelId="{9DA3713A-5552-477C-96ED-F2314F2C9706}" type="presParOf" srcId="{95A57EBA-3E9C-47F8-9E8C-FB22A6F33D15}" destId="{BBFA21F3-273A-42C8-A369-7FA3271FD3D2}" srcOrd="1" destOrd="0" presId="urn:microsoft.com/office/officeart/2005/8/layout/hierarchy2"/>
    <dgm:cxn modelId="{EA0ABD6B-5453-4A3F-AB05-FC7C47437913}" type="presParOf" srcId="{BBFA21F3-273A-42C8-A369-7FA3271FD3D2}" destId="{2C56233C-364E-4878-B46B-29851ED31779}" srcOrd="0" destOrd="0" presId="urn:microsoft.com/office/officeart/2005/8/layout/hierarchy2"/>
    <dgm:cxn modelId="{E537A7FC-985A-44FE-BB6A-D699245ADE5E}" type="presParOf" srcId="{BBFA21F3-273A-42C8-A369-7FA3271FD3D2}" destId="{E0AD878F-D892-4897-BB8B-7AFDF6DE8042}" srcOrd="1" destOrd="0" presId="urn:microsoft.com/office/officeart/2005/8/layout/hierarchy2"/>
    <dgm:cxn modelId="{42BDDF37-7162-4AF9-86F7-C32CBE7BF2AE}" type="presParOf" srcId="{DBB6136B-22C9-4D6D-8C18-3B02AD2006B1}" destId="{0952D5A6-D9AD-49F2-9357-3356C364DC6A}" srcOrd="2" destOrd="0" presId="urn:microsoft.com/office/officeart/2005/8/layout/hierarchy2"/>
    <dgm:cxn modelId="{B4D4C33D-3CBB-453C-B410-9C40D31AAD9A}" type="presParOf" srcId="{0952D5A6-D9AD-49F2-9357-3356C364DC6A}" destId="{01D57302-953F-47EE-A8E8-474B5EDC271E}" srcOrd="0" destOrd="0" presId="urn:microsoft.com/office/officeart/2005/8/layout/hierarchy2"/>
    <dgm:cxn modelId="{11C57C85-0472-4351-A08C-2F0B2B047701}" type="presParOf" srcId="{DBB6136B-22C9-4D6D-8C18-3B02AD2006B1}" destId="{6D660E01-6854-4BD5-B4D3-DE967DB88C8E}" srcOrd="3" destOrd="0" presId="urn:microsoft.com/office/officeart/2005/8/layout/hierarchy2"/>
    <dgm:cxn modelId="{FC1F2448-539E-4930-9F0D-8EDD44EDCC95}" type="presParOf" srcId="{6D660E01-6854-4BD5-B4D3-DE967DB88C8E}" destId="{CE8472CA-E8AB-429E-B419-6C9A60F36474}" srcOrd="0" destOrd="0" presId="urn:microsoft.com/office/officeart/2005/8/layout/hierarchy2"/>
    <dgm:cxn modelId="{715E71D0-EEA0-48A0-B7C4-C8492BA50597}" type="presParOf" srcId="{6D660E01-6854-4BD5-B4D3-DE967DB88C8E}" destId="{BA7E6874-5753-4A48-9F60-7D64AFF3A979}" srcOrd="1" destOrd="0" presId="urn:microsoft.com/office/officeart/2005/8/layout/hierarchy2"/>
    <dgm:cxn modelId="{8703AD2D-E480-475D-A720-99E1AC0CA832}" type="presParOf" srcId="{26CB61E2-3CD3-4B2A-A25C-819967ED8CB8}" destId="{9786E2F9-83FE-4B74-84A8-48A88D29F6B7}" srcOrd="4" destOrd="0" presId="urn:microsoft.com/office/officeart/2005/8/layout/hierarchy2"/>
    <dgm:cxn modelId="{93D38039-F526-4CBF-B499-8351D4FEA0DF}" type="presParOf" srcId="{9786E2F9-83FE-4B74-84A8-48A88D29F6B7}" destId="{46083699-675E-4137-A655-2BBE60E7F91D}" srcOrd="0" destOrd="0" presId="urn:microsoft.com/office/officeart/2005/8/layout/hierarchy2"/>
    <dgm:cxn modelId="{A231C9EF-09D9-422F-9814-85A3E5DC674C}" type="presParOf" srcId="{26CB61E2-3CD3-4B2A-A25C-819967ED8CB8}" destId="{5A7D4007-6DD6-4F53-A985-AF0D4C5B13D3}" srcOrd="5" destOrd="0" presId="urn:microsoft.com/office/officeart/2005/8/layout/hierarchy2"/>
    <dgm:cxn modelId="{7E8F5D18-33C1-4804-8D8B-B46C8DE70447}" type="presParOf" srcId="{5A7D4007-6DD6-4F53-A985-AF0D4C5B13D3}" destId="{684E1A6C-356B-477A-BC20-A3F52E7E7463}" srcOrd="0" destOrd="0" presId="urn:microsoft.com/office/officeart/2005/8/layout/hierarchy2"/>
    <dgm:cxn modelId="{7A7EB67F-D8A8-4379-B62B-F5200324B3E4}" type="presParOf" srcId="{5A7D4007-6DD6-4F53-A985-AF0D4C5B13D3}" destId="{9C61100F-72B2-4C53-9392-45868D64B0F5}" srcOrd="1" destOrd="0" presId="urn:microsoft.com/office/officeart/2005/8/layout/hierarchy2"/>
    <dgm:cxn modelId="{E924B4B6-548B-49FC-9744-D4D5C223A3C5}" type="presParOf" srcId="{9C61100F-72B2-4C53-9392-45868D64B0F5}" destId="{667AD77F-D2FA-42B1-91E9-5BEFB0C4703C}" srcOrd="0" destOrd="0" presId="urn:microsoft.com/office/officeart/2005/8/layout/hierarchy2"/>
    <dgm:cxn modelId="{3444A51D-3E48-4AD0-B0C9-FAEC344F46A3}" type="presParOf" srcId="{667AD77F-D2FA-42B1-91E9-5BEFB0C4703C}" destId="{86E65139-09A4-4EEC-9C54-27F8C9B27250}" srcOrd="0" destOrd="0" presId="urn:microsoft.com/office/officeart/2005/8/layout/hierarchy2"/>
    <dgm:cxn modelId="{2B7C3554-87D8-4B82-B99E-CE5E50452D8B}" type="presParOf" srcId="{9C61100F-72B2-4C53-9392-45868D64B0F5}" destId="{40B7F76A-B37F-4F64-9FD2-DA4D64379183}" srcOrd="1" destOrd="0" presId="urn:microsoft.com/office/officeart/2005/8/layout/hierarchy2"/>
    <dgm:cxn modelId="{AF5AFC61-7C76-4E49-8AB1-B2647489664A}" type="presParOf" srcId="{40B7F76A-B37F-4F64-9FD2-DA4D64379183}" destId="{0CC30400-6177-4D3B-A03C-8C6A5E80BBB9}" srcOrd="0" destOrd="0" presId="urn:microsoft.com/office/officeart/2005/8/layout/hierarchy2"/>
    <dgm:cxn modelId="{A8E532D3-8427-4A57-91F7-0A3173A1DBFC}" type="presParOf" srcId="{40B7F76A-B37F-4F64-9FD2-DA4D64379183}" destId="{A68E0B91-8202-434D-B1CD-60D62F0A3108}" srcOrd="1" destOrd="0" presId="urn:microsoft.com/office/officeart/2005/8/layout/hierarchy2"/>
    <dgm:cxn modelId="{4D5983A0-4C6C-4204-94E0-2DB96AD4007F}" type="presParOf" srcId="{524D7135-1D59-4DA7-9AD4-79E1D3EA979B}" destId="{02773026-38D6-435E-A7DA-D71F50D2E05A}" srcOrd="1" destOrd="0" presId="urn:microsoft.com/office/officeart/2005/8/layout/hierarchy2"/>
    <dgm:cxn modelId="{335DD2A6-9A48-4CC7-987B-49E113DFCE7F}" type="presParOf" srcId="{02773026-38D6-435E-A7DA-D71F50D2E05A}" destId="{66679931-A0A6-4352-9618-1FBE3D298864}" srcOrd="0" destOrd="0" presId="urn:microsoft.com/office/officeart/2005/8/layout/hierarchy2"/>
    <dgm:cxn modelId="{207A94A2-0133-4F7B-9FC4-A0A6FF7C1E95}" type="presParOf" srcId="{02773026-38D6-435E-A7DA-D71F50D2E05A}" destId="{8A7FEAC6-DE58-41A9-BE36-3112D3EB0888}" srcOrd="1" destOrd="0" presId="urn:microsoft.com/office/officeart/2005/8/layout/hierarchy2"/>
    <dgm:cxn modelId="{A3F5DF8F-84D5-40A0-A540-1D8E7BFE3442}" type="presParOf" srcId="{8A7FEAC6-DE58-41A9-BE36-3112D3EB0888}" destId="{DD627961-A2E6-4526-ACC1-00A4D9931338}" srcOrd="0" destOrd="0" presId="urn:microsoft.com/office/officeart/2005/8/layout/hierarchy2"/>
    <dgm:cxn modelId="{12DD285A-61D7-4CB8-B3EB-93B961B6B90A}" type="presParOf" srcId="{DD627961-A2E6-4526-ACC1-00A4D9931338}" destId="{F60D76A5-B724-414A-8C84-C62D4223CE46}" srcOrd="0" destOrd="0" presId="urn:microsoft.com/office/officeart/2005/8/layout/hierarchy2"/>
    <dgm:cxn modelId="{D9BC7940-762E-4CEB-8F9C-7257E19AB841}" type="presParOf" srcId="{8A7FEAC6-DE58-41A9-BE36-3112D3EB0888}" destId="{90895EC9-8158-47B3-A2D7-C878062E1E9E}" srcOrd="1" destOrd="0" presId="urn:microsoft.com/office/officeart/2005/8/layout/hierarchy2"/>
    <dgm:cxn modelId="{C4C9A3FC-1800-41BD-87F5-C933180E2412}" type="presParOf" srcId="{90895EC9-8158-47B3-A2D7-C878062E1E9E}" destId="{EF1E6CF2-4765-49C2-AE51-33DCD3AF8D8F}" srcOrd="0" destOrd="0" presId="urn:microsoft.com/office/officeart/2005/8/layout/hierarchy2"/>
    <dgm:cxn modelId="{0498216F-86C1-4BF9-997B-EAA53339C0AF}" type="presParOf" srcId="{90895EC9-8158-47B3-A2D7-C878062E1E9E}" destId="{2E15B392-8CEB-4AA8-98D4-EF432F3F51D1}" srcOrd="1" destOrd="0" presId="urn:microsoft.com/office/officeart/2005/8/layout/hierarchy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F94252C-B618-4809-95D1-374283EABCD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25E2F6EA-A36D-4F01-86EF-02F0065BEC4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 w="25400">
          <a:solidFill>
            <a:srgbClr val="7030A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شبهه اول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36B1529A-FC7D-44F7-843C-E23CA574DE7E}" type="parTrans" cxnId="{0C454491-A2B9-40F6-9FDB-22EDA7ED0AC3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413B12A0-29B0-488D-83C9-69520EE73E90}" type="sibTrans" cxnId="{0C454491-A2B9-40F6-9FDB-22EDA7ED0AC3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A378B9AA-977B-4E3D-AD0D-9048E65BEAB9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 w="25400">
          <a:solidFill>
            <a:srgbClr val="7030A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اگر خداوند حکیم است پس به چه جهت در عالم این همه اختلافات وجود دارد و موجودات برابر خلق نشده اند؟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944777A-8BA6-485D-B1CB-A1DD3E1F307D}" type="parTrans" cxnId="{2473A8AC-B380-4956-88CC-D85D78C59D5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 w="25400">
          <a:solidFill>
            <a:srgbClr val="7030A0"/>
          </a:solidFill>
        </a:ln>
      </dgm:spPr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4D7A492D-DA9D-4A0F-A345-1A6DEDEF327D}" type="sibTrans" cxnId="{2473A8AC-B380-4956-88CC-D85D78C59D56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B5B0226-E04B-4E23-B656-89DE811B691F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 w="25400">
          <a:solidFill>
            <a:srgbClr val="7030A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پاسخ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DE9B0CD9-E29E-4A5B-973E-3401654E6BF3}" type="parTrans" cxnId="{9201A777-13AE-478B-B53F-D1E53538C361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B7963D4-BB39-4ECA-9BC0-800C2C376C57}" type="sibTrans" cxnId="{9201A777-13AE-478B-B53F-D1E53538C361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59FDA19-DE33-4377-89B7-7404C2B42ABA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 w="25400">
          <a:solidFill>
            <a:srgbClr val="7030A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اولا عدالت و حکمت الهی به معنای ایجاد برابری نیست چنانچه گذشت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703D4DB-B099-43F4-BE1E-FB60314A0413}" type="parTrans" cxnId="{20B6B65B-D4AC-4582-A614-AD81237E0CA7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 w="25400">
          <a:solidFill>
            <a:srgbClr val="7030A0"/>
          </a:solidFill>
        </a:ln>
      </dgm:spPr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AC3E436-EBF0-411C-BB1A-3EA9DBC01CDF}" type="sibTrans" cxnId="{20B6B65B-D4AC-4582-A614-AD81237E0CA7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3852482-8FD8-4F14-80ED-7FEFEF692707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 w="25400">
          <a:solidFill>
            <a:srgbClr val="7030A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ثانیا خلق موجودات عالم به صورت برابر مستلزم تحقق بی عدالتی و بی حکمتی است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4511D799-8E84-4124-BDA7-9064D2E89D99}" type="parTrans" cxnId="{E0D55569-147E-48EF-AD95-ACCD2B6E4C47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 w="25400">
          <a:solidFill>
            <a:srgbClr val="7030A0"/>
          </a:solidFill>
        </a:ln>
      </dgm:spPr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C42168D1-653A-494F-B93D-0E95F1EC4CEE}" type="sibTrans" cxnId="{E0D55569-147E-48EF-AD95-ACCD2B6E4C47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61BA42D-34B3-4479-A7D5-7AABF17A7C69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50000"/>
          </a:schemeClr>
        </a:solidFill>
        <a:ln w="25400">
          <a:solidFill>
            <a:srgbClr val="7030A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ثالثا لازمه </a:t>
          </a:r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نظام احسن وجود این تفاوت ها است 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9D8CEA29-B98C-43C1-9348-E956FBF8DCB2}" type="parTrans" cxnId="{9A366C87-4C6A-4399-BA3C-9D35098D066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 w="25400">
          <a:solidFill>
            <a:srgbClr val="7030A0"/>
          </a:solidFill>
        </a:ln>
      </dgm:spPr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E81FB1CB-3669-4065-BD7D-C6E851EF0396}" type="sibTrans" cxnId="{9A366C87-4C6A-4399-BA3C-9D35098D066E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2CD1BDDE-1BA2-4A91-986E-A57BE12CADBB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50000"/>
          </a:schemeClr>
        </a:solidFill>
        <a:ln w="25400">
          <a:solidFill>
            <a:srgbClr val="7030A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زیرا در صورت عدم تفاوت بسیاری از کمالات محقق نمی شود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7518EC48-3AA8-43F4-BE00-E7AE342170D9}" type="parTrans" cxnId="{7DD4E10E-B8FF-43FF-8E20-C050FE804963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 w="25400">
          <a:solidFill>
            <a:srgbClr val="7030A0"/>
          </a:solidFill>
        </a:ln>
      </dgm:spPr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4E8B0B43-9453-4346-BEE3-D79570C09B06}" type="sibTrans" cxnId="{7DD4E10E-B8FF-43FF-8E20-C050FE804963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26AF3F94-E736-4997-81AA-F0560FFA5474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 w="25400">
          <a:solidFill>
            <a:srgbClr val="7030A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رابعا لازمه عدم تفاوت عدم وجود مخلوقات متکثر است زیرا تکثر در مخلوقات فرع تفاوت در آنهاست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38887169-1198-4F20-9663-171172EC4D00}" type="parTrans" cxnId="{67931CC9-1085-4B26-ACAB-531B48FB8660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 w="25400">
          <a:solidFill>
            <a:srgbClr val="7030A0"/>
          </a:solidFill>
        </a:ln>
      </dgm:spPr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136516E-7A81-479B-916E-CDF5B90744E1}" type="sibTrans" cxnId="{67931CC9-1085-4B26-ACAB-531B48FB8660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B9005027-ED8D-4209-BD46-8D08CC7F6063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 w="25400">
          <a:solidFill>
            <a:srgbClr val="7030A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سادسا هیچ موجودی قبل و بعد از آفرینش حقی بر خدا ندارد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B68C882-F6DA-4ADD-B01F-CC6FD23F6D6B}" type="parTrans" cxnId="{B5A94A17-70D0-4514-BC36-BAF864E0B314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 w="25400">
          <a:solidFill>
            <a:srgbClr val="7030A0"/>
          </a:solidFill>
        </a:ln>
      </dgm:spPr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D4634EB4-6E04-4AEA-836D-A5889125B4C5}" type="sibTrans" cxnId="{B5A94A17-70D0-4514-BC36-BAF864E0B314}">
      <dgm:prSet/>
      <dgm:spPr/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5D96EB6-3867-4C64-BC5B-5CE060FABD84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 w="25400">
          <a:solidFill>
            <a:srgbClr val="7030A0"/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بسیاری از این تحولات محصول تزاحمات هستند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85212217-0D7A-46B5-9D27-8FAFE7167C91}" type="parTrans" cxnId="{701A6533-33DE-4220-BED3-B61BE52FE548}">
      <dgm:prSet/>
      <dgm:spPr/>
      <dgm:t>
        <a:bodyPr/>
        <a:lstStyle/>
        <a:p>
          <a:pPr rtl="1"/>
          <a:endParaRPr lang="fa-IR"/>
        </a:p>
      </dgm:t>
    </dgm:pt>
    <dgm:pt modelId="{A54D4445-C051-4182-883D-7AC9965C7EE8}" type="sibTrans" cxnId="{701A6533-33DE-4220-BED3-B61BE52FE548}">
      <dgm:prSet/>
      <dgm:spPr/>
      <dgm:t>
        <a:bodyPr/>
        <a:lstStyle/>
        <a:p>
          <a:pPr rtl="1"/>
          <a:endParaRPr lang="fa-IR"/>
        </a:p>
      </dgm:t>
    </dgm:pt>
    <dgm:pt modelId="{0FCC02F9-7F24-48C9-AA81-08B878BB3795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 w="25400">
          <a:solidFill>
            <a:srgbClr val="7030A0"/>
          </a:solidFill>
        </a:ln>
      </dgm:spPr>
      <dgm:t>
        <a:bodyPr/>
        <a:lstStyle/>
        <a:p>
          <a:pPr rtl="1"/>
          <a:r>
            <a:rPr lang="fa-IR" sz="160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خامسا </a:t>
          </a:r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تحولات و دگرگونی های عالم ماده کاملا منطبق بر قوانین موجود در آن است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41F25919-1EFD-4F83-A7E8-A2AD2B9FD162}" type="parTrans" cxnId="{8737E7AD-6B9A-4D27-9DC6-682AA83294BC}">
      <dgm:prSet/>
      <dgm:spPr/>
      <dgm:t>
        <a:bodyPr/>
        <a:lstStyle/>
        <a:p>
          <a:pPr rtl="1"/>
          <a:endParaRPr lang="fa-IR"/>
        </a:p>
      </dgm:t>
    </dgm:pt>
    <dgm:pt modelId="{4E4CFD67-953F-4141-87B6-EE547B6CA63C}" type="sibTrans" cxnId="{8737E7AD-6B9A-4D27-9DC6-682AA83294BC}">
      <dgm:prSet/>
      <dgm:spPr/>
      <dgm:t>
        <a:bodyPr/>
        <a:lstStyle/>
        <a:p>
          <a:pPr rtl="1"/>
          <a:endParaRPr lang="fa-IR"/>
        </a:p>
      </dgm:t>
    </dgm:pt>
    <dgm:pt modelId="{EEA270E3-DC7F-4574-B4C6-41AE995B6876}" type="pres">
      <dgm:prSet presAssocID="{CF94252C-B618-4809-95D1-374283EABCD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08B130B-4538-45D1-8D84-3E42F0C88D99}" type="pres">
      <dgm:prSet presAssocID="{25E2F6EA-A36D-4F01-86EF-02F0065BEC48}" presName="root1" presStyleCnt="0"/>
      <dgm:spPr/>
    </dgm:pt>
    <dgm:pt modelId="{EC79D2E5-113F-4890-91CE-75754E37BD75}" type="pres">
      <dgm:prSet presAssocID="{25E2F6EA-A36D-4F01-86EF-02F0065BEC48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40B5799-EDAF-4B3C-A130-F1E7FE163E16}" type="pres">
      <dgm:prSet presAssocID="{25E2F6EA-A36D-4F01-86EF-02F0065BEC48}" presName="level2hierChild" presStyleCnt="0"/>
      <dgm:spPr/>
    </dgm:pt>
    <dgm:pt modelId="{D4C413F6-CE68-4C1C-976C-D3DEDFBE05F8}" type="pres">
      <dgm:prSet presAssocID="{8944777A-8BA6-485D-B1CB-A1DD3E1F307D}" presName="conn2-1" presStyleLbl="parChTrans1D2" presStyleIdx="0" presStyleCnt="7"/>
      <dgm:spPr/>
      <dgm:t>
        <a:bodyPr/>
        <a:lstStyle/>
        <a:p>
          <a:pPr rtl="1"/>
          <a:endParaRPr lang="fa-IR"/>
        </a:p>
      </dgm:t>
    </dgm:pt>
    <dgm:pt modelId="{A7E58F0E-02A5-4EE8-95FF-684684BBC1A6}" type="pres">
      <dgm:prSet presAssocID="{8944777A-8BA6-485D-B1CB-A1DD3E1F307D}" presName="connTx" presStyleLbl="parChTrans1D2" presStyleIdx="0" presStyleCnt="7"/>
      <dgm:spPr/>
      <dgm:t>
        <a:bodyPr/>
        <a:lstStyle/>
        <a:p>
          <a:pPr rtl="1"/>
          <a:endParaRPr lang="fa-IR"/>
        </a:p>
      </dgm:t>
    </dgm:pt>
    <dgm:pt modelId="{06D8ED91-A728-45B0-B49B-03CD6F83DDCA}" type="pres">
      <dgm:prSet presAssocID="{A378B9AA-977B-4E3D-AD0D-9048E65BEAB9}" presName="root2" presStyleCnt="0"/>
      <dgm:spPr/>
    </dgm:pt>
    <dgm:pt modelId="{8374D590-E0B3-4A92-A2A6-8634612DA2E1}" type="pres">
      <dgm:prSet presAssocID="{A378B9AA-977B-4E3D-AD0D-9048E65BEAB9}" presName="LevelTwoTextNode" presStyleLbl="node2" presStyleIdx="0" presStyleCnt="7" custScaleX="33869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42258AC-9C68-4359-A2B0-C44AAF8A9D87}" type="pres">
      <dgm:prSet presAssocID="{A378B9AA-977B-4E3D-AD0D-9048E65BEAB9}" presName="level3hierChild" presStyleCnt="0"/>
      <dgm:spPr/>
    </dgm:pt>
    <dgm:pt modelId="{4E8AB3E1-6756-4FB1-815E-34034D5B6D87}" type="pres">
      <dgm:prSet presAssocID="{BB5B0226-E04B-4E23-B656-89DE811B691F}" presName="root1" presStyleCnt="0"/>
      <dgm:spPr/>
    </dgm:pt>
    <dgm:pt modelId="{044FE336-1CE4-4940-B237-ADB069DF9F3A}" type="pres">
      <dgm:prSet presAssocID="{BB5B0226-E04B-4E23-B656-89DE811B691F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6634EE4-9EF8-4308-9182-6A24AAA81FF3}" type="pres">
      <dgm:prSet presAssocID="{BB5B0226-E04B-4E23-B656-89DE811B691F}" presName="level2hierChild" presStyleCnt="0"/>
      <dgm:spPr/>
    </dgm:pt>
    <dgm:pt modelId="{09253AAE-AD69-4CD4-90D5-B085730AEB4A}" type="pres">
      <dgm:prSet presAssocID="{9703D4DB-B099-43F4-BE1E-FB60314A0413}" presName="conn2-1" presStyleLbl="parChTrans1D2" presStyleIdx="1" presStyleCnt="7"/>
      <dgm:spPr/>
      <dgm:t>
        <a:bodyPr/>
        <a:lstStyle/>
        <a:p>
          <a:pPr rtl="1"/>
          <a:endParaRPr lang="fa-IR"/>
        </a:p>
      </dgm:t>
    </dgm:pt>
    <dgm:pt modelId="{0FC88775-484D-4680-91CD-ECE218D284E4}" type="pres">
      <dgm:prSet presAssocID="{9703D4DB-B099-43F4-BE1E-FB60314A0413}" presName="connTx" presStyleLbl="parChTrans1D2" presStyleIdx="1" presStyleCnt="7"/>
      <dgm:spPr/>
      <dgm:t>
        <a:bodyPr/>
        <a:lstStyle/>
        <a:p>
          <a:pPr rtl="1"/>
          <a:endParaRPr lang="fa-IR"/>
        </a:p>
      </dgm:t>
    </dgm:pt>
    <dgm:pt modelId="{1C775EA6-36A8-42D3-94E7-157FB7DAD1FB}" type="pres">
      <dgm:prSet presAssocID="{559FDA19-DE33-4377-89B7-7404C2B42ABA}" presName="root2" presStyleCnt="0"/>
      <dgm:spPr/>
    </dgm:pt>
    <dgm:pt modelId="{5D9572D8-569D-4E35-86E6-BB7ECC24940F}" type="pres">
      <dgm:prSet presAssocID="{559FDA19-DE33-4377-89B7-7404C2B42ABA}" presName="LevelTwoTextNode" presStyleLbl="node2" presStyleIdx="1" presStyleCnt="7" custScaleX="23606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393E6A7-95B0-4A3B-B4AA-056BD881C5DA}" type="pres">
      <dgm:prSet presAssocID="{559FDA19-DE33-4377-89B7-7404C2B42ABA}" presName="level3hierChild" presStyleCnt="0"/>
      <dgm:spPr/>
    </dgm:pt>
    <dgm:pt modelId="{1AEEED4B-5709-4E69-AEBB-6E1DB26A08CA}" type="pres">
      <dgm:prSet presAssocID="{4511D799-8E84-4124-BDA7-9064D2E89D99}" presName="conn2-1" presStyleLbl="parChTrans1D2" presStyleIdx="2" presStyleCnt="7"/>
      <dgm:spPr/>
      <dgm:t>
        <a:bodyPr/>
        <a:lstStyle/>
        <a:p>
          <a:pPr rtl="1"/>
          <a:endParaRPr lang="fa-IR"/>
        </a:p>
      </dgm:t>
    </dgm:pt>
    <dgm:pt modelId="{6A133EA6-535F-4078-8C83-C17B599C022F}" type="pres">
      <dgm:prSet presAssocID="{4511D799-8E84-4124-BDA7-9064D2E89D99}" presName="connTx" presStyleLbl="parChTrans1D2" presStyleIdx="2" presStyleCnt="7"/>
      <dgm:spPr/>
      <dgm:t>
        <a:bodyPr/>
        <a:lstStyle/>
        <a:p>
          <a:pPr rtl="1"/>
          <a:endParaRPr lang="fa-IR"/>
        </a:p>
      </dgm:t>
    </dgm:pt>
    <dgm:pt modelId="{3A086EEB-86BE-4667-B6A8-8944CF584366}" type="pres">
      <dgm:prSet presAssocID="{93852482-8FD8-4F14-80ED-7FEFEF692707}" presName="root2" presStyleCnt="0"/>
      <dgm:spPr/>
    </dgm:pt>
    <dgm:pt modelId="{8BDCCDAA-9327-4005-A6BD-480D0A616C28}" type="pres">
      <dgm:prSet presAssocID="{93852482-8FD8-4F14-80ED-7FEFEF692707}" presName="LevelTwoTextNode" presStyleLbl="node2" presStyleIdx="2" presStyleCnt="7" custScaleX="23606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587EDAF-6A55-4282-8672-331688782D92}" type="pres">
      <dgm:prSet presAssocID="{93852482-8FD8-4F14-80ED-7FEFEF692707}" presName="level3hierChild" presStyleCnt="0"/>
      <dgm:spPr/>
    </dgm:pt>
    <dgm:pt modelId="{830D8C4F-6301-4B63-B70A-81790A15F86E}" type="pres">
      <dgm:prSet presAssocID="{9D8CEA29-B98C-43C1-9348-E956FBF8DCB2}" presName="conn2-1" presStyleLbl="parChTrans1D2" presStyleIdx="3" presStyleCnt="7"/>
      <dgm:spPr/>
      <dgm:t>
        <a:bodyPr/>
        <a:lstStyle/>
        <a:p>
          <a:pPr rtl="1"/>
          <a:endParaRPr lang="fa-IR"/>
        </a:p>
      </dgm:t>
    </dgm:pt>
    <dgm:pt modelId="{FC02EE35-3169-4F8E-9012-2098A8547485}" type="pres">
      <dgm:prSet presAssocID="{9D8CEA29-B98C-43C1-9348-E956FBF8DCB2}" presName="connTx" presStyleLbl="parChTrans1D2" presStyleIdx="3" presStyleCnt="7"/>
      <dgm:spPr/>
      <dgm:t>
        <a:bodyPr/>
        <a:lstStyle/>
        <a:p>
          <a:pPr rtl="1"/>
          <a:endParaRPr lang="fa-IR"/>
        </a:p>
      </dgm:t>
    </dgm:pt>
    <dgm:pt modelId="{DFA1D3F3-60D0-45AF-A1AE-12BE63E9551B}" type="pres">
      <dgm:prSet presAssocID="{961BA42D-34B3-4479-A7D5-7AABF17A7C69}" presName="root2" presStyleCnt="0"/>
      <dgm:spPr/>
    </dgm:pt>
    <dgm:pt modelId="{674B828B-F831-4E37-A6AC-DB4DF18973DD}" type="pres">
      <dgm:prSet presAssocID="{961BA42D-34B3-4479-A7D5-7AABF17A7C69}" presName="LevelTwoTextNode" presStyleLbl="node2" presStyleIdx="3" presStyleCnt="7" custScaleX="23606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EEC79B9-B01E-451B-BD14-AE865CB69955}" type="pres">
      <dgm:prSet presAssocID="{961BA42D-34B3-4479-A7D5-7AABF17A7C69}" presName="level3hierChild" presStyleCnt="0"/>
      <dgm:spPr/>
    </dgm:pt>
    <dgm:pt modelId="{49294F00-66E0-4D59-8D01-089EFECB06EB}" type="pres">
      <dgm:prSet presAssocID="{7518EC48-3AA8-43F4-BE00-E7AE342170D9}" presName="conn2-1" presStyleLbl="parChTrans1D3" presStyleIdx="0" presStyleCnt="2" custScaleX="2000000"/>
      <dgm:spPr/>
      <dgm:t>
        <a:bodyPr/>
        <a:lstStyle/>
        <a:p>
          <a:pPr rtl="1"/>
          <a:endParaRPr lang="fa-IR"/>
        </a:p>
      </dgm:t>
    </dgm:pt>
    <dgm:pt modelId="{77F8C6D9-9ABD-4C25-9933-77921520DB06}" type="pres">
      <dgm:prSet presAssocID="{7518EC48-3AA8-43F4-BE00-E7AE342170D9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73323EAB-48FB-4ADF-B2E8-AF5BE44F706C}" type="pres">
      <dgm:prSet presAssocID="{2CD1BDDE-1BA2-4A91-986E-A57BE12CADBB}" presName="root2" presStyleCnt="0"/>
      <dgm:spPr/>
    </dgm:pt>
    <dgm:pt modelId="{4DD505B4-21EE-4F8C-BC1C-9ADD3A4BAF58}" type="pres">
      <dgm:prSet presAssocID="{2CD1BDDE-1BA2-4A91-986E-A57BE12CADBB}" presName="LevelTwoTextNode" presStyleLbl="node3" presStyleIdx="0" presStyleCnt="2" custScaleX="16896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5701641-61C3-40A2-B936-C5708702C966}" type="pres">
      <dgm:prSet presAssocID="{2CD1BDDE-1BA2-4A91-986E-A57BE12CADBB}" presName="level3hierChild" presStyleCnt="0"/>
      <dgm:spPr/>
    </dgm:pt>
    <dgm:pt modelId="{16E2E5E1-9AF7-4A35-B083-177F443689C8}" type="pres">
      <dgm:prSet presAssocID="{38887169-1198-4F20-9663-171172EC4D00}" presName="conn2-1" presStyleLbl="parChTrans1D2" presStyleIdx="4" presStyleCnt="7"/>
      <dgm:spPr/>
      <dgm:t>
        <a:bodyPr/>
        <a:lstStyle/>
        <a:p>
          <a:pPr rtl="1"/>
          <a:endParaRPr lang="fa-IR"/>
        </a:p>
      </dgm:t>
    </dgm:pt>
    <dgm:pt modelId="{65B378DC-9C40-4D03-B546-BCCAC3FA887C}" type="pres">
      <dgm:prSet presAssocID="{38887169-1198-4F20-9663-171172EC4D00}" presName="connTx" presStyleLbl="parChTrans1D2" presStyleIdx="4" presStyleCnt="7"/>
      <dgm:spPr/>
      <dgm:t>
        <a:bodyPr/>
        <a:lstStyle/>
        <a:p>
          <a:pPr rtl="1"/>
          <a:endParaRPr lang="fa-IR"/>
        </a:p>
      </dgm:t>
    </dgm:pt>
    <dgm:pt modelId="{505946F0-B6B4-45EA-A7BF-37B5DE8A171D}" type="pres">
      <dgm:prSet presAssocID="{26AF3F94-E736-4997-81AA-F0560FFA5474}" presName="root2" presStyleCnt="0"/>
      <dgm:spPr/>
    </dgm:pt>
    <dgm:pt modelId="{628F8B9B-87EE-41F0-8ED2-7E363FF1D642}" type="pres">
      <dgm:prSet presAssocID="{26AF3F94-E736-4997-81AA-F0560FFA5474}" presName="LevelTwoTextNode" presStyleLbl="node2" presStyleIdx="4" presStyleCnt="7" custScaleX="23606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5A60D34-00FF-46B4-8A88-99FBFFE77416}" type="pres">
      <dgm:prSet presAssocID="{26AF3F94-E736-4997-81AA-F0560FFA5474}" presName="level3hierChild" presStyleCnt="0"/>
      <dgm:spPr/>
    </dgm:pt>
    <dgm:pt modelId="{8A015537-AD64-4C61-81B6-57903F90896E}" type="pres">
      <dgm:prSet presAssocID="{41F25919-1EFD-4F83-A7E8-A2AD2B9FD162}" presName="conn2-1" presStyleLbl="parChTrans1D2" presStyleIdx="5" presStyleCnt="7"/>
      <dgm:spPr/>
    </dgm:pt>
    <dgm:pt modelId="{EDDF7DCF-5204-4F25-AAEA-051E581A98E2}" type="pres">
      <dgm:prSet presAssocID="{41F25919-1EFD-4F83-A7E8-A2AD2B9FD162}" presName="connTx" presStyleLbl="parChTrans1D2" presStyleIdx="5" presStyleCnt="7"/>
      <dgm:spPr/>
    </dgm:pt>
    <dgm:pt modelId="{A72B355A-A942-4ACB-9895-CAD0C7D8B2C2}" type="pres">
      <dgm:prSet presAssocID="{0FCC02F9-7F24-48C9-AA81-08B878BB3795}" presName="root2" presStyleCnt="0"/>
      <dgm:spPr/>
    </dgm:pt>
    <dgm:pt modelId="{90D8820D-3DFA-4F40-9D61-AF71FB890475}" type="pres">
      <dgm:prSet presAssocID="{0FCC02F9-7F24-48C9-AA81-08B878BB3795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37589A0-9C21-4670-94ED-E77A7B87FC39}" type="pres">
      <dgm:prSet presAssocID="{0FCC02F9-7F24-48C9-AA81-08B878BB3795}" presName="level3hierChild" presStyleCnt="0"/>
      <dgm:spPr/>
    </dgm:pt>
    <dgm:pt modelId="{1866AD33-7DF6-449C-B8A6-6447A72738FC}" type="pres">
      <dgm:prSet presAssocID="{85212217-0D7A-46B5-9D27-8FAFE7167C91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A5E0A420-02F5-4CA4-9047-27A88CEA2843}" type="pres">
      <dgm:prSet presAssocID="{85212217-0D7A-46B5-9D27-8FAFE7167C91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F1209758-C00E-42F3-ACE7-207CE948B24E}" type="pres">
      <dgm:prSet presAssocID="{05D96EB6-3867-4C64-BC5B-5CE060FABD84}" presName="root2" presStyleCnt="0"/>
      <dgm:spPr/>
    </dgm:pt>
    <dgm:pt modelId="{B62B8858-1BAC-4296-8B55-192F0D6A860A}" type="pres">
      <dgm:prSet presAssocID="{05D96EB6-3867-4C64-BC5B-5CE060FABD84}" presName="LevelTwoTextNode" presStyleLbl="node3" presStyleIdx="1" presStyleCnt="2" custScaleX="1558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8853603-85C7-48F9-8A20-55263154501A}" type="pres">
      <dgm:prSet presAssocID="{05D96EB6-3867-4C64-BC5B-5CE060FABD84}" presName="level3hierChild" presStyleCnt="0"/>
      <dgm:spPr/>
    </dgm:pt>
    <dgm:pt modelId="{9BB8356E-8471-4CDE-9623-F4B465400D28}" type="pres">
      <dgm:prSet presAssocID="{8B68C882-F6DA-4ADD-B01F-CC6FD23F6D6B}" presName="conn2-1" presStyleLbl="parChTrans1D2" presStyleIdx="6" presStyleCnt="7"/>
      <dgm:spPr/>
      <dgm:t>
        <a:bodyPr/>
        <a:lstStyle/>
        <a:p>
          <a:pPr rtl="1"/>
          <a:endParaRPr lang="fa-IR"/>
        </a:p>
      </dgm:t>
    </dgm:pt>
    <dgm:pt modelId="{16C92405-64E7-43C0-9F2E-420CD22C56A7}" type="pres">
      <dgm:prSet presAssocID="{8B68C882-F6DA-4ADD-B01F-CC6FD23F6D6B}" presName="connTx" presStyleLbl="parChTrans1D2" presStyleIdx="6" presStyleCnt="7"/>
      <dgm:spPr/>
      <dgm:t>
        <a:bodyPr/>
        <a:lstStyle/>
        <a:p>
          <a:pPr rtl="1"/>
          <a:endParaRPr lang="fa-IR"/>
        </a:p>
      </dgm:t>
    </dgm:pt>
    <dgm:pt modelId="{8B24F5AF-5D25-4528-A9AB-373492D3070B}" type="pres">
      <dgm:prSet presAssocID="{B9005027-ED8D-4209-BD46-8D08CC7F6063}" presName="root2" presStyleCnt="0"/>
      <dgm:spPr/>
    </dgm:pt>
    <dgm:pt modelId="{DE7A91F3-5B7D-4B62-8670-F4BACC6BED9C}" type="pres">
      <dgm:prSet presAssocID="{B9005027-ED8D-4209-BD46-8D08CC7F6063}" presName="LevelTwoTextNode" presStyleLbl="node2" presStyleIdx="6" presStyleCnt="7" custScaleX="23606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60DFE39-1EC7-4FAF-8118-0C9AF8D8DFD9}" type="pres">
      <dgm:prSet presAssocID="{B9005027-ED8D-4209-BD46-8D08CC7F6063}" presName="level3hierChild" presStyleCnt="0"/>
      <dgm:spPr/>
    </dgm:pt>
  </dgm:ptLst>
  <dgm:cxnLst>
    <dgm:cxn modelId="{5E36A08F-6E1C-4F61-83B0-09AA5BA8240B}" type="presOf" srcId="{26AF3F94-E736-4997-81AA-F0560FFA5474}" destId="{628F8B9B-87EE-41F0-8ED2-7E363FF1D642}" srcOrd="0" destOrd="0" presId="urn:microsoft.com/office/officeart/2005/8/layout/hierarchy2"/>
    <dgm:cxn modelId="{BCC6AF18-EFF1-4FFD-809F-BAA8A0B140DA}" type="presOf" srcId="{9703D4DB-B099-43F4-BE1E-FB60314A0413}" destId="{09253AAE-AD69-4CD4-90D5-B085730AEB4A}" srcOrd="0" destOrd="0" presId="urn:microsoft.com/office/officeart/2005/8/layout/hierarchy2"/>
    <dgm:cxn modelId="{2248BE8F-D037-42BE-9ED8-12F59FF8794E}" type="presOf" srcId="{8B68C882-F6DA-4ADD-B01F-CC6FD23F6D6B}" destId="{16C92405-64E7-43C0-9F2E-420CD22C56A7}" srcOrd="1" destOrd="0" presId="urn:microsoft.com/office/officeart/2005/8/layout/hierarchy2"/>
    <dgm:cxn modelId="{C3177DC8-B0C1-466F-A8CA-FF4BBAD5C4BE}" type="presOf" srcId="{0FCC02F9-7F24-48C9-AA81-08B878BB3795}" destId="{90D8820D-3DFA-4F40-9D61-AF71FB890475}" srcOrd="0" destOrd="0" presId="urn:microsoft.com/office/officeart/2005/8/layout/hierarchy2"/>
    <dgm:cxn modelId="{E0D55569-147E-48EF-AD95-ACCD2B6E4C47}" srcId="{BB5B0226-E04B-4E23-B656-89DE811B691F}" destId="{93852482-8FD8-4F14-80ED-7FEFEF692707}" srcOrd="1" destOrd="0" parTransId="{4511D799-8E84-4124-BDA7-9064D2E89D99}" sibTransId="{C42168D1-653A-494F-B93D-0E95F1EC4CEE}"/>
    <dgm:cxn modelId="{E8C885FB-D215-4E25-BDAC-B5666D363DE9}" type="presOf" srcId="{8B68C882-F6DA-4ADD-B01F-CC6FD23F6D6B}" destId="{9BB8356E-8471-4CDE-9623-F4B465400D28}" srcOrd="0" destOrd="0" presId="urn:microsoft.com/office/officeart/2005/8/layout/hierarchy2"/>
    <dgm:cxn modelId="{5FEFFE74-B6A3-4E27-9671-47DDAE5B9BBD}" type="presOf" srcId="{85212217-0D7A-46B5-9D27-8FAFE7167C91}" destId="{A5E0A420-02F5-4CA4-9047-27A88CEA2843}" srcOrd="1" destOrd="0" presId="urn:microsoft.com/office/officeart/2005/8/layout/hierarchy2"/>
    <dgm:cxn modelId="{865F7717-846E-4E88-A454-CE572D898888}" type="presOf" srcId="{9D8CEA29-B98C-43C1-9348-E956FBF8DCB2}" destId="{830D8C4F-6301-4B63-B70A-81790A15F86E}" srcOrd="0" destOrd="0" presId="urn:microsoft.com/office/officeart/2005/8/layout/hierarchy2"/>
    <dgm:cxn modelId="{1532F038-4EE2-45F1-92C2-6288AC4DFB35}" type="presOf" srcId="{559FDA19-DE33-4377-89B7-7404C2B42ABA}" destId="{5D9572D8-569D-4E35-86E6-BB7ECC24940F}" srcOrd="0" destOrd="0" presId="urn:microsoft.com/office/officeart/2005/8/layout/hierarchy2"/>
    <dgm:cxn modelId="{0C454491-A2B9-40F6-9FDB-22EDA7ED0AC3}" srcId="{CF94252C-B618-4809-95D1-374283EABCD8}" destId="{25E2F6EA-A36D-4F01-86EF-02F0065BEC48}" srcOrd="0" destOrd="0" parTransId="{36B1529A-FC7D-44F7-843C-E23CA574DE7E}" sibTransId="{413B12A0-29B0-488D-83C9-69520EE73E90}"/>
    <dgm:cxn modelId="{71B1A9AF-A83C-4732-B254-82F459A4E912}" type="presOf" srcId="{2CD1BDDE-1BA2-4A91-986E-A57BE12CADBB}" destId="{4DD505B4-21EE-4F8C-BC1C-9ADD3A4BAF58}" srcOrd="0" destOrd="0" presId="urn:microsoft.com/office/officeart/2005/8/layout/hierarchy2"/>
    <dgm:cxn modelId="{48AD8D93-4BEA-4C88-8F04-8BBA1F9CB84C}" type="presOf" srcId="{93852482-8FD8-4F14-80ED-7FEFEF692707}" destId="{8BDCCDAA-9327-4005-A6BD-480D0A616C28}" srcOrd="0" destOrd="0" presId="urn:microsoft.com/office/officeart/2005/8/layout/hierarchy2"/>
    <dgm:cxn modelId="{2F2ADF29-DF35-4DE8-BBA3-7E6A120A1117}" type="presOf" srcId="{BB5B0226-E04B-4E23-B656-89DE811B691F}" destId="{044FE336-1CE4-4940-B237-ADB069DF9F3A}" srcOrd="0" destOrd="0" presId="urn:microsoft.com/office/officeart/2005/8/layout/hierarchy2"/>
    <dgm:cxn modelId="{0724806A-6BB9-48B5-893F-A1D2C0F547E3}" type="presOf" srcId="{961BA42D-34B3-4479-A7D5-7AABF17A7C69}" destId="{674B828B-F831-4E37-A6AC-DB4DF18973DD}" srcOrd="0" destOrd="0" presId="urn:microsoft.com/office/officeart/2005/8/layout/hierarchy2"/>
    <dgm:cxn modelId="{5D134927-BB4F-4B6A-918A-AC2866F4A0FD}" type="presOf" srcId="{05D96EB6-3867-4C64-BC5B-5CE060FABD84}" destId="{B62B8858-1BAC-4296-8B55-192F0D6A860A}" srcOrd="0" destOrd="0" presId="urn:microsoft.com/office/officeart/2005/8/layout/hierarchy2"/>
    <dgm:cxn modelId="{9201A777-13AE-478B-B53F-D1E53538C361}" srcId="{CF94252C-B618-4809-95D1-374283EABCD8}" destId="{BB5B0226-E04B-4E23-B656-89DE811B691F}" srcOrd="1" destOrd="0" parTransId="{DE9B0CD9-E29E-4A5B-973E-3401654E6BF3}" sibTransId="{CB7963D4-BB39-4ECA-9BC0-800C2C376C57}"/>
    <dgm:cxn modelId="{7D6325CE-40F1-4946-9B14-CE75541FD2A1}" type="presOf" srcId="{A378B9AA-977B-4E3D-AD0D-9048E65BEAB9}" destId="{8374D590-E0B3-4A92-A2A6-8634612DA2E1}" srcOrd="0" destOrd="0" presId="urn:microsoft.com/office/officeart/2005/8/layout/hierarchy2"/>
    <dgm:cxn modelId="{3791F566-EB29-45AA-9FA4-CBF89816ED1E}" type="presOf" srcId="{CF94252C-B618-4809-95D1-374283EABCD8}" destId="{EEA270E3-DC7F-4574-B4C6-41AE995B6876}" srcOrd="0" destOrd="0" presId="urn:microsoft.com/office/officeart/2005/8/layout/hierarchy2"/>
    <dgm:cxn modelId="{701A6533-33DE-4220-BED3-B61BE52FE548}" srcId="{0FCC02F9-7F24-48C9-AA81-08B878BB3795}" destId="{05D96EB6-3867-4C64-BC5B-5CE060FABD84}" srcOrd="0" destOrd="0" parTransId="{85212217-0D7A-46B5-9D27-8FAFE7167C91}" sibTransId="{A54D4445-C051-4182-883D-7AC9965C7EE8}"/>
    <dgm:cxn modelId="{9A366C87-4C6A-4399-BA3C-9D35098D066E}" srcId="{BB5B0226-E04B-4E23-B656-89DE811B691F}" destId="{961BA42D-34B3-4479-A7D5-7AABF17A7C69}" srcOrd="2" destOrd="0" parTransId="{9D8CEA29-B98C-43C1-9348-E956FBF8DCB2}" sibTransId="{E81FB1CB-3669-4065-BD7D-C6E851EF0396}"/>
    <dgm:cxn modelId="{A8421315-0A53-40E7-B5FB-E67A41864872}" type="presOf" srcId="{9D8CEA29-B98C-43C1-9348-E956FBF8DCB2}" destId="{FC02EE35-3169-4F8E-9012-2098A8547485}" srcOrd="1" destOrd="0" presId="urn:microsoft.com/office/officeart/2005/8/layout/hierarchy2"/>
    <dgm:cxn modelId="{8737E7AD-6B9A-4D27-9DC6-682AA83294BC}" srcId="{BB5B0226-E04B-4E23-B656-89DE811B691F}" destId="{0FCC02F9-7F24-48C9-AA81-08B878BB3795}" srcOrd="4" destOrd="0" parTransId="{41F25919-1EFD-4F83-A7E8-A2AD2B9FD162}" sibTransId="{4E4CFD67-953F-4141-87B6-EE547B6CA63C}"/>
    <dgm:cxn modelId="{D206166A-8101-48CC-BEB8-A96738C26508}" type="presOf" srcId="{9703D4DB-B099-43F4-BE1E-FB60314A0413}" destId="{0FC88775-484D-4680-91CD-ECE218D284E4}" srcOrd="1" destOrd="0" presId="urn:microsoft.com/office/officeart/2005/8/layout/hierarchy2"/>
    <dgm:cxn modelId="{64C3027F-02D8-4E92-9A02-8D65961A74BB}" type="presOf" srcId="{85212217-0D7A-46B5-9D27-8FAFE7167C91}" destId="{1866AD33-7DF6-449C-B8A6-6447A72738FC}" srcOrd="0" destOrd="0" presId="urn:microsoft.com/office/officeart/2005/8/layout/hierarchy2"/>
    <dgm:cxn modelId="{EA033C1B-2555-4265-AC7F-44EB89381D80}" type="presOf" srcId="{38887169-1198-4F20-9663-171172EC4D00}" destId="{65B378DC-9C40-4D03-B546-BCCAC3FA887C}" srcOrd="1" destOrd="0" presId="urn:microsoft.com/office/officeart/2005/8/layout/hierarchy2"/>
    <dgm:cxn modelId="{95101FF4-9631-44FF-B672-69CBC5DB2EA4}" type="presOf" srcId="{8944777A-8BA6-485D-B1CB-A1DD3E1F307D}" destId="{A7E58F0E-02A5-4EE8-95FF-684684BBC1A6}" srcOrd="1" destOrd="0" presId="urn:microsoft.com/office/officeart/2005/8/layout/hierarchy2"/>
    <dgm:cxn modelId="{7DD4E10E-B8FF-43FF-8E20-C050FE804963}" srcId="{961BA42D-34B3-4479-A7D5-7AABF17A7C69}" destId="{2CD1BDDE-1BA2-4A91-986E-A57BE12CADBB}" srcOrd="0" destOrd="0" parTransId="{7518EC48-3AA8-43F4-BE00-E7AE342170D9}" sibTransId="{4E8B0B43-9453-4346-BEE3-D79570C09B06}"/>
    <dgm:cxn modelId="{67931CC9-1085-4B26-ACAB-531B48FB8660}" srcId="{BB5B0226-E04B-4E23-B656-89DE811B691F}" destId="{26AF3F94-E736-4997-81AA-F0560FFA5474}" srcOrd="3" destOrd="0" parTransId="{38887169-1198-4F20-9663-171172EC4D00}" sibTransId="{9136516E-7A81-479B-916E-CDF5B90744E1}"/>
    <dgm:cxn modelId="{B5A94A17-70D0-4514-BC36-BAF864E0B314}" srcId="{BB5B0226-E04B-4E23-B656-89DE811B691F}" destId="{B9005027-ED8D-4209-BD46-8D08CC7F6063}" srcOrd="5" destOrd="0" parTransId="{8B68C882-F6DA-4ADD-B01F-CC6FD23F6D6B}" sibTransId="{D4634EB4-6E04-4AEA-836D-A5889125B4C5}"/>
    <dgm:cxn modelId="{3097069D-03E6-445C-ACF9-490F56B21D0F}" type="presOf" srcId="{7518EC48-3AA8-43F4-BE00-E7AE342170D9}" destId="{49294F00-66E0-4D59-8D01-089EFECB06EB}" srcOrd="0" destOrd="0" presId="urn:microsoft.com/office/officeart/2005/8/layout/hierarchy2"/>
    <dgm:cxn modelId="{0CA8C499-3D9C-4867-B3B8-EC350E2A4D88}" type="presOf" srcId="{7518EC48-3AA8-43F4-BE00-E7AE342170D9}" destId="{77F8C6D9-9ABD-4C25-9933-77921520DB06}" srcOrd="1" destOrd="0" presId="urn:microsoft.com/office/officeart/2005/8/layout/hierarchy2"/>
    <dgm:cxn modelId="{20B6B65B-D4AC-4582-A614-AD81237E0CA7}" srcId="{BB5B0226-E04B-4E23-B656-89DE811B691F}" destId="{559FDA19-DE33-4377-89B7-7404C2B42ABA}" srcOrd="0" destOrd="0" parTransId="{9703D4DB-B099-43F4-BE1E-FB60314A0413}" sibTransId="{5AC3E436-EBF0-411C-BB1A-3EA9DBC01CDF}"/>
    <dgm:cxn modelId="{A7E62C3A-EA2A-495A-9AF3-084F3E68C895}" type="presOf" srcId="{41F25919-1EFD-4F83-A7E8-A2AD2B9FD162}" destId="{8A015537-AD64-4C61-81B6-57903F90896E}" srcOrd="0" destOrd="0" presId="urn:microsoft.com/office/officeart/2005/8/layout/hierarchy2"/>
    <dgm:cxn modelId="{70C41BA1-1687-4EE0-93E7-DFDD6E09455B}" type="presOf" srcId="{4511D799-8E84-4124-BDA7-9064D2E89D99}" destId="{6A133EA6-535F-4078-8C83-C17B599C022F}" srcOrd="1" destOrd="0" presId="urn:microsoft.com/office/officeart/2005/8/layout/hierarchy2"/>
    <dgm:cxn modelId="{9CE1F7C9-7468-4271-B4AA-D65BCAB340E6}" type="presOf" srcId="{38887169-1198-4F20-9663-171172EC4D00}" destId="{16E2E5E1-9AF7-4A35-B083-177F443689C8}" srcOrd="0" destOrd="0" presId="urn:microsoft.com/office/officeart/2005/8/layout/hierarchy2"/>
    <dgm:cxn modelId="{E9BCDC9F-0165-407D-8C03-E6BAB6EE82E2}" type="presOf" srcId="{B9005027-ED8D-4209-BD46-8D08CC7F6063}" destId="{DE7A91F3-5B7D-4B62-8670-F4BACC6BED9C}" srcOrd="0" destOrd="0" presId="urn:microsoft.com/office/officeart/2005/8/layout/hierarchy2"/>
    <dgm:cxn modelId="{ADCDD6DC-E35A-449E-984A-C443A724196B}" type="presOf" srcId="{25E2F6EA-A36D-4F01-86EF-02F0065BEC48}" destId="{EC79D2E5-113F-4890-91CE-75754E37BD75}" srcOrd="0" destOrd="0" presId="urn:microsoft.com/office/officeart/2005/8/layout/hierarchy2"/>
    <dgm:cxn modelId="{C608B594-907B-4295-966D-4A30539E2A8E}" type="presOf" srcId="{4511D799-8E84-4124-BDA7-9064D2E89D99}" destId="{1AEEED4B-5709-4E69-AEBB-6E1DB26A08CA}" srcOrd="0" destOrd="0" presId="urn:microsoft.com/office/officeart/2005/8/layout/hierarchy2"/>
    <dgm:cxn modelId="{2473A8AC-B380-4956-88CC-D85D78C59D56}" srcId="{25E2F6EA-A36D-4F01-86EF-02F0065BEC48}" destId="{A378B9AA-977B-4E3D-AD0D-9048E65BEAB9}" srcOrd="0" destOrd="0" parTransId="{8944777A-8BA6-485D-B1CB-A1DD3E1F307D}" sibTransId="{4D7A492D-DA9D-4A0F-A345-1A6DEDEF327D}"/>
    <dgm:cxn modelId="{7EEA2DE0-4222-409E-84CC-69F3D02F58BA}" type="presOf" srcId="{41F25919-1EFD-4F83-A7E8-A2AD2B9FD162}" destId="{EDDF7DCF-5204-4F25-AAEA-051E581A98E2}" srcOrd="1" destOrd="0" presId="urn:microsoft.com/office/officeart/2005/8/layout/hierarchy2"/>
    <dgm:cxn modelId="{F21ED764-36BC-4AA9-8DC4-EBD81A355BEE}" type="presOf" srcId="{8944777A-8BA6-485D-B1CB-A1DD3E1F307D}" destId="{D4C413F6-CE68-4C1C-976C-D3DEDFBE05F8}" srcOrd="0" destOrd="0" presId="urn:microsoft.com/office/officeart/2005/8/layout/hierarchy2"/>
    <dgm:cxn modelId="{18A9EBD6-99D0-49F6-AEA1-B83A1CE95652}" type="presParOf" srcId="{EEA270E3-DC7F-4574-B4C6-41AE995B6876}" destId="{A08B130B-4538-45D1-8D84-3E42F0C88D99}" srcOrd="0" destOrd="0" presId="urn:microsoft.com/office/officeart/2005/8/layout/hierarchy2"/>
    <dgm:cxn modelId="{6EBE8980-C476-4DE8-A282-C9D235234112}" type="presParOf" srcId="{A08B130B-4538-45D1-8D84-3E42F0C88D99}" destId="{EC79D2E5-113F-4890-91CE-75754E37BD75}" srcOrd="0" destOrd="0" presId="urn:microsoft.com/office/officeart/2005/8/layout/hierarchy2"/>
    <dgm:cxn modelId="{440897F4-5A92-4365-8791-E27D9F879876}" type="presParOf" srcId="{A08B130B-4538-45D1-8D84-3E42F0C88D99}" destId="{E40B5799-EDAF-4B3C-A130-F1E7FE163E16}" srcOrd="1" destOrd="0" presId="urn:microsoft.com/office/officeart/2005/8/layout/hierarchy2"/>
    <dgm:cxn modelId="{FA75EECA-A6F6-4E01-8637-BF9F8C05236E}" type="presParOf" srcId="{E40B5799-EDAF-4B3C-A130-F1E7FE163E16}" destId="{D4C413F6-CE68-4C1C-976C-D3DEDFBE05F8}" srcOrd="0" destOrd="0" presId="urn:microsoft.com/office/officeart/2005/8/layout/hierarchy2"/>
    <dgm:cxn modelId="{6D70C4B0-21B2-4DB1-B846-A2FBB9E31B8E}" type="presParOf" srcId="{D4C413F6-CE68-4C1C-976C-D3DEDFBE05F8}" destId="{A7E58F0E-02A5-4EE8-95FF-684684BBC1A6}" srcOrd="0" destOrd="0" presId="urn:microsoft.com/office/officeart/2005/8/layout/hierarchy2"/>
    <dgm:cxn modelId="{5C55E669-119C-4629-9C51-02A899D67741}" type="presParOf" srcId="{E40B5799-EDAF-4B3C-A130-F1E7FE163E16}" destId="{06D8ED91-A728-45B0-B49B-03CD6F83DDCA}" srcOrd="1" destOrd="0" presId="urn:microsoft.com/office/officeart/2005/8/layout/hierarchy2"/>
    <dgm:cxn modelId="{EF6B4F9F-EB5D-4237-9B3D-747F8CD77A53}" type="presParOf" srcId="{06D8ED91-A728-45B0-B49B-03CD6F83DDCA}" destId="{8374D590-E0B3-4A92-A2A6-8634612DA2E1}" srcOrd="0" destOrd="0" presId="urn:microsoft.com/office/officeart/2005/8/layout/hierarchy2"/>
    <dgm:cxn modelId="{C2241539-D129-4095-97F5-D7B604495787}" type="presParOf" srcId="{06D8ED91-A728-45B0-B49B-03CD6F83DDCA}" destId="{242258AC-9C68-4359-A2B0-C44AAF8A9D87}" srcOrd="1" destOrd="0" presId="urn:microsoft.com/office/officeart/2005/8/layout/hierarchy2"/>
    <dgm:cxn modelId="{823420DB-02C0-4589-9566-04B9B48DD0CA}" type="presParOf" srcId="{EEA270E3-DC7F-4574-B4C6-41AE995B6876}" destId="{4E8AB3E1-6756-4FB1-815E-34034D5B6D87}" srcOrd="1" destOrd="0" presId="urn:microsoft.com/office/officeart/2005/8/layout/hierarchy2"/>
    <dgm:cxn modelId="{E9ABB843-BA06-42B0-967C-821B702BD084}" type="presParOf" srcId="{4E8AB3E1-6756-4FB1-815E-34034D5B6D87}" destId="{044FE336-1CE4-4940-B237-ADB069DF9F3A}" srcOrd="0" destOrd="0" presId="urn:microsoft.com/office/officeart/2005/8/layout/hierarchy2"/>
    <dgm:cxn modelId="{A8DCAAD7-383E-424B-82D9-9765EFA3CD4B}" type="presParOf" srcId="{4E8AB3E1-6756-4FB1-815E-34034D5B6D87}" destId="{A6634EE4-9EF8-4308-9182-6A24AAA81FF3}" srcOrd="1" destOrd="0" presId="urn:microsoft.com/office/officeart/2005/8/layout/hierarchy2"/>
    <dgm:cxn modelId="{2B12474E-E0A6-4BEB-A0D3-9EA9866212E7}" type="presParOf" srcId="{A6634EE4-9EF8-4308-9182-6A24AAA81FF3}" destId="{09253AAE-AD69-4CD4-90D5-B085730AEB4A}" srcOrd="0" destOrd="0" presId="urn:microsoft.com/office/officeart/2005/8/layout/hierarchy2"/>
    <dgm:cxn modelId="{82474AF7-3F17-49AE-A8EA-AAC49DA3EB01}" type="presParOf" srcId="{09253AAE-AD69-4CD4-90D5-B085730AEB4A}" destId="{0FC88775-484D-4680-91CD-ECE218D284E4}" srcOrd="0" destOrd="0" presId="urn:microsoft.com/office/officeart/2005/8/layout/hierarchy2"/>
    <dgm:cxn modelId="{8F97C379-9F13-4595-B1A3-F71600108D8D}" type="presParOf" srcId="{A6634EE4-9EF8-4308-9182-6A24AAA81FF3}" destId="{1C775EA6-36A8-42D3-94E7-157FB7DAD1FB}" srcOrd="1" destOrd="0" presId="urn:microsoft.com/office/officeart/2005/8/layout/hierarchy2"/>
    <dgm:cxn modelId="{CED64555-54F9-492F-90E5-D0A6CB245022}" type="presParOf" srcId="{1C775EA6-36A8-42D3-94E7-157FB7DAD1FB}" destId="{5D9572D8-569D-4E35-86E6-BB7ECC24940F}" srcOrd="0" destOrd="0" presId="urn:microsoft.com/office/officeart/2005/8/layout/hierarchy2"/>
    <dgm:cxn modelId="{C5FF786D-8C01-47D3-9573-1DDBA1F49E69}" type="presParOf" srcId="{1C775EA6-36A8-42D3-94E7-157FB7DAD1FB}" destId="{4393E6A7-95B0-4A3B-B4AA-056BD881C5DA}" srcOrd="1" destOrd="0" presId="urn:microsoft.com/office/officeart/2005/8/layout/hierarchy2"/>
    <dgm:cxn modelId="{55B662F5-5A40-4A5A-BEE3-0940A9336019}" type="presParOf" srcId="{A6634EE4-9EF8-4308-9182-6A24AAA81FF3}" destId="{1AEEED4B-5709-4E69-AEBB-6E1DB26A08CA}" srcOrd="2" destOrd="0" presId="urn:microsoft.com/office/officeart/2005/8/layout/hierarchy2"/>
    <dgm:cxn modelId="{2B0297F4-737F-4CF0-A44D-96C43453CC94}" type="presParOf" srcId="{1AEEED4B-5709-4E69-AEBB-6E1DB26A08CA}" destId="{6A133EA6-535F-4078-8C83-C17B599C022F}" srcOrd="0" destOrd="0" presId="urn:microsoft.com/office/officeart/2005/8/layout/hierarchy2"/>
    <dgm:cxn modelId="{9E44A652-B56D-4E90-A973-8C6F2AFE11BE}" type="presParOf" srcId="{A6634EE4-9EF8-4308-9182-6A24AAA81FF3}" destId="{3A086EEB-86BE-4667-B6A8-8944CF584366}" srcOrd="3" destOrd="0" presId="urn:microsoft.com/office/officeart/2005/8/layout/hierarchy2"/>
    <dgm:cxn modelId="{2DD2C3C6-F3C6-4182-BCE7-FC78390885E6}" type="presParOf" srcId="{3A086EEB-86BE-4667-B6A8-8944CF584366}" destId="{8BDCCDAA-9327-4005-A6BD-480D0A616C28}" srcOrd="0" destOrd="0" presId="urn:microsoft.com/office/officeart/2005/8/layout/hierarchy2"/>
    <dgm:cxn modelId="{FFCB1E80-CF45-4035-984F-9C01CE1FD7FA}" type="presParOf" srcId="{3A086EEB-86BE-4667-B6A8-8944CF584366}" destId="{2587EDAF-6A55-4282-8672-331688782D92}" srcOrd="1" destOrd="0" presId="urn:microsoft.com/office/officeart/2005/8/layout/hierarchy2"/>
    <dgm:cxn modelId="{C7EAB321-CBA5-4AEE-87E9-61B2066EDE39}" type="presParOf" srcId="{A6634EE4-9EF8-4308-9182-6A24AAA81FF3}" destId="{830D8C4F-6301-4B63-B70A-81790A15F86E}" srcOrd="4" destOrd="0" presId="urn:microsoft.com/office/officeart/2005/8/layout/hierarchy2"/>
    <dgm:cxn modelId="{A692C6DB-9F1A-4A22-A3BE-B54AE1BC17B9}" type="presParOf" srcId="{830D8C4F-6301-4B63-B70A-81790A15F86E}" destId="{FC02EE35-3169-4F8E-9012-2098A8547485}" srcOrd="0" destOrd="0" presId="urn:microsoft.com/office/officeart/2005/8/layout/hierarchy2"/>
    <dgm:cxn modelId="{BD349F38-0BBF-4BEB-8DAB-EC5AC156815C}" type="presParOf" srcId="{A6634EE4-9EF8-4308-9182-6A24AAA81FF3}" destId="{DFA1D3F3-60D0-45AF-A1AE-12BE63E9551B}" srcOrd="5" destOrd="0" presId="urn:microsoft.com/office/officeart/2005/8/layout/hierarchy2"/>
    <dgm:cxn modelId="{2889447C-AB20-4D75-833D-06DA6EE6EAA4}" type="presParOf" srcId="{DFA1D3F3-60D0-45AF-A1AE-12BE63E9551B}" destId="{674B828B-F831-4E37-A6AC-DB4DF18973DD}" srcOrd="0" destOrd="0" presId="urn:microsoft.com/office/officeart/2005/8/layout/hierarchy2"/>
    <dgm:cxn modelId="{FB337EFE-52FF-4496-B896-59B5EFC7F6A0}" type="presParOf" srcId="{DFA1D3F3-60D0-45AF-A1AE-12BE63E9551B}" destId="{7EEC79B9-B01E-451B-BD14-AE865CB69955}" srcOrd="1" destOrd="0" presId="urn:microsoft.com/office/officeart/2005/8/layout/hierarchy2"/>
    <dgm:cxn modelId="{B26BC0D4-3843-4E61-B7BB-565303196BE6}" type="presParOf" srcId="{7EEC79B9-B01E-451B-BD14-AE865CB69955}" destId="{49294F00-66E0-4D59-8D01-089EFECB06EB}" srcOrd="0" destOrd="0" presId="urn:microsoft.com/office/officeart/2005/8/layout/hierarchy2"/>
    <dgm:cxn modelId="{C3FE5798-3574-42E9-8D3C-8EE9F5BA80DC}" type="presParOf" srcId="{49294F00-66E0-4D59-8D01-089EFECB06EB}" destId="{77F8C6D9-9ABD-4C25-9933-77921520DB06}" srcOrd="0" destOrd="0" presId="urn:microsoft.com/office/officeart/2005/8/layout/hierarchy2"/>
    <dgm:cxn modelId="{6B16E636-669B-4025-B214-F79AF6112D59}" type="presParOf" srcId="{7EEC79B9-B01E-451B-BD14-AE865CB69955}" destId="{73323EAB-48FB-4ADF-B2E8-AF5BE44F706C}" srcOrd="1" destOrd="0" presId="urn:microsoft.com/office/officeart/2005/8/layout/hierarchy2"/>
    <dgm:cxn modelId="{E16DCCC9-39D9-4419-9307-3E786F9DBD09}" type="presParOf" srcId="{73323EAB-48FB-4ADF-B2E8-AF5BE44F706C}" destId="{4DD505B4-21EE-4F8C-BC1C-9ADD3A4BAF58}" srcOrd="0" destOrd="0" presId="urn:microsoft.com/office/officeart/2005/8/layout/hierarchy2"/>
    <dgm:cxn modelId="{94D039D1-F0E1-4EC9-AC23-297F56D56C92}" type="presParOf" srcId="{73323EAB-48FB-4ADF-B2E8-AF5BE44F706C}" destId="{B5701641-61C3-40A2-B936-C5708702C966}" srcOrd="1" destOrd="0" presId="urn:microsoft.com/office/officeart/2005/8/layout/hierarchy2"/>
    <dgm:cxn modelId="{D75B8907-7AD3-478C-A935-6E2800D615E3}" type="presParOf" srcId="{A6634EE4-9EF8-4308-9182-6A24AAA81FF3}" destId="{16E2E5E1-9AF7-4A35-B083-177F443689C8}" srcOrd="6" destOrd="0" presId="urn:microsoft.com/office/officeart/2005/8/layout/hierarchy2"/>
    <dgm:cxn modelId="{BB424A9D-659B-4BD1-A7D4-0785DAE9D3FA}" type="presParOf" srcId="{16E2E5E1-9AF7-4A35-B083-177F443689C8}" destId="{65B378DC-9C40-4D03-B546-BCCAC3FA887C}" srcOrd="0" destOrd="0" presId="urn:microsoft.com/office/officeart/2005/8/layout/hierarchy2"/>
    <dgm:cxn modelId="{ADF2B942-8178-42D0-BC57-D988A6B4C705}" type="presParOf" srcId="{A6634EE4-9EF8-4308-9182-6A24AAA81FF3}" destId="{505946F0-B6B4-45EA-A7BF-37B5DE8A171D}" srcOrd="7" destOrd="0" presId="urn:microsoft.com/office/officeart/2005/8/layout/hierarchy2"/>
    <dgm:cxn modelId="{D62CAF4C-8D43-4ABB-89E9-CDABEC6C4A15}" type="presParOf" srcId="{505946F0-B6B4-45EA-A7BF-37B5DE8A171D}" destId="{628F8B9B-87EE-41F0-8ED2-7E363FF1D642}" srcOrd="0" destOrd="0" presId="urn:microsoft.com/office/officeart/2005/8/layout/hierarchy2"/>
    <dgm:cxn modelId="{6EBDAF27-18EA-4266-AA06-C802905F0751}" type="presParOf" srcId="{505946F0-B6B4-45EA-A7BF-37B5DE8A171D}" destId="{45A60D34-00FF-46B4-8A88-99FBFFE77416}" srcOrd="1" destOrd="0" presId="urn:microsoft.com/office/officeart/2005/8/layout/hierarchy2"/>
    <dgm:cxn modelId="{B8080861-045A-4201-80AD-616895364B47}" type="presParOf" srcId="{A6634EE4-9EF8-4308-9182-6A24AAA81FF3}" destId="{8A015537-AD64-4C61-81B6-57903F90896E}" srcOrd="8" destOrd="0" presId="urn:microsoft.com/office/officeart/2005/8/layout/hierarchy2"/>
    <dgm:cxn modelId="{CF16B27A-646F-4901-941D-90DDA69B0F3A}" type="presParOf" srcId="{8A015537-AD64-4C61-81B6-57903F90896E}" destId="{EDDF7DCF-5204-4F25-AAEA-051E581A98E2}" srcOrd="0" destOrd="0" presId="urn:microsoft.com/office/officeart/2005/8/layout/hierarchy2"/>
    <dgm:cxn modelId="{F8F2E438-FEF5-4831-BBEB-392E6E72147B}" type="presParOf" srcId="{A6634EE4-9EF8-4308-9182-6A24AAA81FF3}" destId="{A72B355A-A942-4ACB-9895-CAD0C7D8B2C2}" srcOrd="9" destOrd="0" presId="urn:microsoft.com/office/officeart/2005/8/layout/hierarchy2"/>
    <dgm:cxn modelId="{0D815F15-41CF-46DA-88C4-6D4226B0381D}" type="presParOf" srcId="{A72B355A-A942-4ACB-9895-CAD0C7D8B2C2}" destId="{90D8820D-3DFA-4F40-9D61-AF71FB890475}" srcOrd="0" destOrd="0" presId="urn:microsoft.com/office/officeart/2005/8/layout/hierarchy2"/>
    <dgm:cxn modelId="{D482960B-51C3-4262-A7FF-EB39731B3FDB}" type="presParOf" srcId="{A72B355A-A942-4ACB-9895-CAD0C7D8B2C2}" destId="{337589A0-9C21-4670-94ED-E77A7B87FC39}" srcOrd="1" destOrd="0" presId="urn:microsoft.com/office/officeart/2005/8/layout/hierarchy2"/>
    <dgm:cxn modelId="{8E421532-4FDC-4CC1-8222-4C5BC916B862}" type="presParOf" srcId="{337589A0-9C21-4670-94ED-E77A7B87FC39}" destId="{1866AD33-7DF6-449C-B8A6-6447A72738FC}" srcOrd="0" destOrd="0" presId="urn:microsoft.com/office/officeart/2005/8/layout/hierarchy2"/>
    <dgm:cxn modelId="{6A8D4916-7839-4482-8F63-421FE9BD2FC3}" type="presParOf" srcId="{1866AD33-7DF6-449C-B8A6-6447A72738FC}" destId="{A5E0A420-02F5-4CA4-9047-27A88CEA2843}" srcOrd="0" destOrd="0" presId="urn:microsoft.com/office/officeart/2005/8/layout/hierarchy2"/>
    <dgm:cxn modelId="{0A13D254-3C78-4BD6-971C-6CCF4E746409}" type="presParOf" srcId="{337589A0-9C21-4670-94ED-E77A7B87FC39}" destId="{F1209758-C00E-42F3-ACE7-207CE948B24E}" srcOrd="1" destOrd="0" presId="urn:microsoft.com/office/officeart/2005/8/layout/hierarchy2"/>
    <dgm:cxn modelId="{F4D92064-E84E-4E37-BCF3-035741FD331F}" type="presParOf" srcId="{F1209758-C00E-42F3-ACE7-207CE948B24E}" destId="{B62B8858-1BAC-4296-8B55-192F0D6A860A}" srcOrd="0" destOrd="0" presId="urn:microsoft.com/office/officeart/2005/8/layout/hierarchy2"/>
    <dgm:cxn modelId="{3E3B6746-9A8B-4BED-ADB4-D5FD0A5CB60B}" type="presParOf" srcId="{F1209758-C00E-42F3-ACE7-207CE948B24E}" destId="{78853603-85C7-48F9-8A20-55263154501A}" srcOrd="1" destOrd="0" presId="urn:microsoft.com/office/officeart/2005/8/layout/hierarchy2"/>
    <dgm:cxn modelId="{EE7DB686-3F14-46DF-ACA4-49EDC893E51F}" type="presParOf" srcId="{A6634EE4-9EF8-4308-9182-6A24AAA81FF3}" destId="{9BB8356E-8471-4CDE-9623-F4B465400D28}" srcOrd="10" destOrd="0" presId="urn:microsoft.com/office/officeart/2005/8/layout/hierarchy2"/>
    <dgm:cxn modelId="{0CCEB09B-9228-4DA5-9B53-15F262D33C44}" type="presParOf" srcId="{9BB8356E-8471-4CDE-9623-F4B465400D28}" destId="{16C92405-64E7-43C0-9F2E-420CD22C56A7}" srcOrd="0" destOrd="0" presId="urn:microsoft.com/office/officeart/2005/8/layout/hierarchy2"/>
    <dgm:cxn modelId="{A2BF1728-2797-43AC-BD5F-B3225E775B3A}" type="presParOf" srcId="{A6634EE4-9EF8-4308-9182-6A24AAA81FF3}" destId="{8B24F5AF-5D25-4528-A9AB-373492D3070B}" srcOrd="11" destOrd="0" presId="urn:microsoft.com/office/officeart/2005/8/layout/hierarchy2"/>
    <dgm:cxn modelId="{2B5B49A6-9F3D-4722-9C7B-A52C546F7013}" type="presParOf" srcId="{8B24F5AF-5D25-4528-A9AB-373492D3070B}" destId="{DE7A91F3-5B7D-4B62-8670-F4BACC6BED9C}" srcOrd="0" destOrd="0" presId="urn:microsoft.com/office/officeart/2005/8/layout/hierarchy2"/>
    <dgm:cxn modelId="{20DBB695-9DF1-4E60-ABA5-9AB93DB335B8}" type="presParOf" srcId="{8B24F5AF-5D25-4528-A9AB-373492D3070B}" destId="{760DFE39-1EC7-4FAF-8118-0C9AF8D8DFD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AA17353-B302-407F-95A5-7159913172C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0D2486E8-245C-4564-9A00-AFE326AD5D29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شبهه دوم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BF01893-F63E-4762-BC72-A6F006A785CA}" type="parTrans" cxnId="{C5DF0812-4F32-43DA-BFE5-7D68A334F78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6BA4166-27CD-4366-8249-109160017D00}" type="sibTrans" cxnId="{C5DF0812-4F32-43DA-BFE5-7D68A334F78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83E24D2-6AED-445D-A9BB-0F3C9285389B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اگر خداوند عالم حکیم است پس به چه جهت به زندگی انسان ها پایان می دهد و آنها را می میراند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DECE00B7-4B75-4BEB-9375-AE879E5C502C}" type="parTrans" cxnId="{6E0A67FF-B441-4DA0-B1F2-6F67EAC8E1F8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3CBE6D8-4EA3-42D0-996C-EF2B2D2A6B3B}" type="sibTrans" cxnId="{6E0A67FF-B441-4DA0-B1F2-6F67EAC8E1F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BE03E41-EB5D-41AE-88C0-7F836F738BE0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پاسخ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12D3825B-716F-42D7-82E3-586A6D593A02}" type="parTrans" cxnId="{D045F4B4-A63A-4D9A-BC0B-D8A2B99323F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5ABC766-68E4-4C80-8439-E551410A584C}" type="sibTrans" cxnId="{D045F4B4-A63A-4D9A-BC0B-D8A2B99323F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831C791-5ADB-4301-8B24-66FAC2AB54C3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اولا مرگ تابع قوانین عالم ماده و محصول تزاحمات آن است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BC808F9-3057-4B00-A78E-6621D32C11B7}" type="parTrans" cxnId="{B09DCFD5-E102-420B-A801-7C69081AA2B6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73D9AE0F-04D4-43ED-B49C-1B26FB4A6EF1}" type="sibTrans" cxnId="{B09DCFD5-E102-420B-A801-7C69081AA2B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C3F6C97-1323-406A-BF10-884020D38022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ثانیا اگر هیچ کس نمی مرد رفته رفته امکان به وجود آمدن نسلهای بعدی از بین می رفت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F829C97B-F73E-4311-80CF-5B659D1A144F}" type="parTrans" cxnId="{3F6145E1-1F88-4311-BEC1-B4408C2D636A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0FCD3A4E-0197-4AD0-A175-D41D0502382C}" type="sibTrans" cxnId="{3F6145E1-1F88-4311-BEC1-B4408C2D636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94FA822-8A0F-4428-8323-4FC5D4D34996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ثالثا اگر هیچ کس نمی مرد رفته رفته به جهت وجود مشکلات زیادی مثل قحطی و ... خود انسانها آرزوی مرگ می کردند!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97B46DDF-2CF7-49E7-A307-8B3301A1ACDF}" type="parTrans" cxnId="{E981EA41-DFB8-4DBE-B383-E70F7D7F12D8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9279B47-DA2D-47D2-AA1D-67A89B3252A4}" type="sibTrans" cxnId="{E981EA41-DFB8-4DBE-B383-E70F7D7F12D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7AAB20C-112A-4D1B-B361-B8BDA55036CB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رابعا هدف نهائی انسان آرامش و سعادت ابدی است و بدون مرگ این هدف تامین نمی شود</a:t>
          </a:r>
          <a:endParaRPr lang="fa-IR" sz="16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F263B0E1-6326-4007-95DB-471027D20EA3}" type="parTrans" cxnId="{CE3948CE-70D8-44B0-AA5F-E16EF561EBC9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6C3D5F04-7F2D-4B90-BDBB-4C871E5C272C}" type="sibTrans" cxnId="{CE3948CE-70D8-44B0-AA5F-E16EF561EBC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E7FB335-60E7-4A84-9B9C-0DC9DEB58B9A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5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خامسا اساسا مرگ به معنای نابود شدن و معدوم شدن نیست تا اشکالی به آن وارد باشد بلکه صرفا انتقال از یک نشئه به نشئه دیگر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7C5F6B34-52A0-47DF-AD0D-58A134FA1103}" type="parTrans" cxnId="{4A2810C9-951C-4DA4-A605-D5AB97ADD913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1"/>
          <a:endParaRPr lang="fa-IR" sz="16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gm:t>
    </dgm:pt>
    <dgm:pt modelId="{52EE9752-FE9A-485B-9FCB-E500CDB35118}" type="sibTrans" cxnId="{4A2810C9-951C-4DA4-A605-D5AB97ADD91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A43C447-CD4F-4642-9363-A37AB113EC18}" type="pres">
      <dgm:prSet presAssocID="{9AA17353-B302-407F-95A5-7159913172C4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332688E-9EEF-4EE0-9463-F831D56E7558}" type="pres">
      <dgm:prSet presAssocID="{0D2486E8-245C-4564-9A00-AFE326AD5D29}" presName="root1" presStyleCnt="0"/>
      <dgm:spPr/>
    </dgm:pt>
    <dgm:pt modelId="{EB7A08DB-D090-4D47-A38C-5DE57EDE88ED}" type="pres">
      <dgm:prSet presAssocID="{0D2486E8-245C-4564-9A00-AFE326AD5D29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98A5A56-7C2D-4D7B-9252-AC8FBE42769B}" type="pres">
      <dgm:prSet presAssocID="{0D2486E8-245C-4564-9A00-AFE326AD5D29}" presName="level2hierChild" presStyleCnt="0"/>
      <dgm:spPr/>
    </dgm:pt>
    <dgm:pt modelId="{07BFB1FF-E50A-4540-95A5-C261EEB36F46}" type="pres">
      <dgm:prSet presAssocID="{DECE00B7-4B75-4BEB-9375-AE879E5C502C}" presName="conn2-1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C2483324-B208-453E-AA9E-7E6855ECF2DF}" type="pres">
      <dgm:prSet presAssocID="{DECE00B7-4B75-4BEB-9375-AE879E5C502C}" presName="connTx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A5D9EA5B-3823-4A47-A334-2D3B3D783B03}" type="pres">
      <dgm:prSet presAssocID="{083E24D2-6AED-445D-A9BB-0F3C9285389B}" presName="root2" presStyleCnt="0"/>
      <dgm:spPr/>
    </dgm:pt>
    <dgm:pt modelId="{C4893515-FDC2-47B4-AF7C-AD5BA639CC52}" type="pres">
      <dgm:prSet presAssocID="{083E24D2-6AED-445D-A9BB-0F3C9285389B}" presName="LevelTwoTextNode" presStyleLbl="node2" presStyleIdx="0" presStyleCnt="6" custScaleX="3115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A218878-3129-40A3-9933-4F63A4D7F6DE}" type="pres">
      <dgm:prSet presAssocID="{083E24D2-6AED-445D-A9BB-0F3C9285389B}" presName="level3hierChild" presStyleCnt="0"/>
      <dgm:spPr/>
    </dgm:pt>
    <dgm:pt modelId="{6BF8F4AB-1579-408E-91B5-D89C1514719F}" type="pres">
      <dgm:prSet presAssocID="{9BE03E41-EB5D-41AE-88C0-7F836F738BE0}" presName="root1" presStyleCnt="0"/>
      <dgm:spPr/>
    </dgm:pt>
    <dgm:pt modelId="{4A766663-44D6-4738-9A8B-483E19774B77}" type="pres">
      <dgm:prSet presAssocID="{9BE03E41-EB5D-41AE-88C0-7F836F738BE0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510FFA0-EFEF-40D2-AC4B-B946AC767CD9}" type="pres">
      <dgm:prSet presAssocID="{9BE03E41-EB5D-41AE-88C0-7F836F738BE0}" presName="level2hierChild" presStyleCnt="0"/>
      <dgm:spPr/>
    </dgm:pt>
    <dgm:pt modelId="{18A8BDF4-B92F-4DA9-9763-6C6ACFC4D959}" type="pres">
      <dgm:prSet presAssocID="{0BC808F9-3057-4B00-A78E-6621D32C11B7}" presName="conn2-1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B159C3FB-B70A-47EE-A7C4-7DADB286171F}" type="pres">
      <dgm:prSet presAssocID="{0BC808F9-3057-4B00-A78E-6621D32C11B7}" presName="connTx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76D01782-8E61-4513-828A-5F2F1A0E217E}" type="pres">
      <dgm:prSet presAssocID="{9831C791-5ADB-4301-8B24-66FAC2AB54C3}" presName="root2" presStyleCnt="0"/>
      <dgm:spPr/>
    </dgm:pt>
    <dgm:pt modelId="{C0796C5A-D9C8-4A36-BC08-A4A978E06DCE}" type="pres">
      <dgm:prSet presAssocID="{9831C791-5ADB-4301-8B24-66FAC2AB54C3}" presName="LevelTwoTextNode" presStyleLbl="node2" presStyleIdx="1" presStyleCnt="6" custScaleX="3565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5ADDA27-5E6F-4408-B565-C87351618109}" type="pres">
      <dgm:prSet presAssocID="{9831C791-5ADB-4301-8B24-66FAC2AB54C3}" presName="level3hierChild" presStyleCnt="0"/>
      <dgm:spPr/>
    </dgm:pt>
    <dgm:pt modelId="{309B4281-EDC2-41ED-B300-5B635192A298}" type="pres">
      <dgm:prSet presAssocID="{F829C97B-F73E-4311-80CF-5B659D1A144F}" presName="conn2-1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A61EAA65-BDA8-490F-9341-3717A2C68DBC}" type="pres">
      <dgm:prSet presAssocID="{F829C97B-F73E-4311-80CF-5B659D1A144F}" presName="connTx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1AC15171-434B-4E27-B6A5-73F664C66E5F}" type="pres">
      <dgm:prSet presAssocID="{4C3F6C97-1323-406A-BF10-884020D38022}" presName="root2" presStyleCnt="0"/>
      <dgm:spPr/>
    </dgm:pt>
    <dgm:pt modelId="{4374441B-6543-4771-8296-FDBF546A07AF}" type="pres">
      <dgm:prSet presAssocID="{4C3F6C97-1323-406A-BF10-884020D38022}" presName="LevelTwoTextNode" presStyleLbl="node2" presStyleIdx="2" presStyleCnt="6" custScaleX="3565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2FBCC03-749A-4ED7-A1AE-80F04B9010F9}" type="pres">
      <dgm:prSet presAssocID="{4C3F6C97-1323-406A-BF10-884020D38022}" presName="level3hierChild" presStyleCnt="0"/>
      <dgm:spPr/>
    </dgm:pt>
    <dgm:pt modelId="{EA0A5279-BB59-4E72-BE72-107E19D604D9}" type="pres">
      <dgm:prSet presAssocID="{97B46DDF-2CF7-49E7-A307-8B3301A1ACDF}" presName="conn2-1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978B61C3-7AD9-454B-A848-CE2BF601ABE1}" type="pres">
      <dgm:prSet presAssocID="{97B46DDF-2CF7-49E7-A307-8B3301A1ACDF}" presName="connTx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91E2115E-00BF-4B70-A8B7-E724268D8A1B}" type="pres">
      <dgm:prSet presAssocID="{894FA822-8A0F-4428-8323-4FC5D4D34996}" presName="root2" presStyleCnt="0"/>
      <dgm:spPr/>
    </dgm:pt>
    <dgm:pt modelId="{B158D5CC-A46D-45F1-9C6E-A634B2275691}" type="pres">
      <dgm:prSet presAssocID="{894FA822-8A0F-4428-8323-4FC5D4D34996}" presName="LevelTwoTextNode" presStyleLbl="node2" presStyleIdx="3" presStyleCnt="6" custScaleX="3565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E41848A-8C83-44DD-ABD1-A5E28B95BABC}" type="pres">
      <dgm:prSet presAssocID="{894FA822-8A0F-4428-8323-4FC5D4D34996}" presName="level3hierChild" presStyleCnt="0"/>
      <dgm:spPr/>
    </dgm:pt>
    <dgm:pt modelId="{DACA4417-B21A-46F1-8780-F078DA198C42}" type="pres">
      <dgm:prSet presAssocID="{F263B0E1-6326-4007-95DB-471027D20EA3}" presName="conn2-1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A37529C2-C610-4FCE-906D-FF7957B179A7}" type="pres">
      <dgm:prSet presAssocID="{F263B0E1-6326-4007-95DB-471027D20EA3}" presName="connTx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4DBA6711-2C7D-4D3B-97D8-85F49AED4DD1}" type="pres">
      <dgm:prSet presAssocID="{D7AAB20C-112A-4D1B-B361-B8BDA55036CB}" presName="root2" presStyleCnt="0"/>
      <dgm:spPr/>
    </dgm:pt>
    <dgm:pt modelId="{A80E72ED-D607-4F13-8627-F88E950DA16D}" type="pres">
      <dgm:prSet presAssocID="{D7AAB20C-112A-4D1B-B361-B8BDA55036CB}" presName="LevelTwoTextNode" presStyleLbl="node2" presStyleIdx="4" presStyleCnt="6" custScaleX="3565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BA7293F-5DAC-43B0-94E0-ADE1AADA2B12}" type="pres">
      <dgm:prSet presAssocID="{D7AAB20C-112A-4D1B-B361-B8BDA55036CB}" presName="level3hierChild" presStyleCnt="0"/>
      <dgm:spPr/>
    </dgm:pt>
    <dgm:pt modelId="{D4654775-A29E-4856-A7AC-B968BA5898DA}" type="pres">
      <dgm:prSet presAssocID="{7C5F6B34-52A0-47DF-AD0D-58A134FA1103}" presName="conn2-1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4E22FC75-2AD3-4939-8A32-57BBF46E4816}" type="pres">
      <dgm:prSet presAssocID="{7C5F6B34-52A0-47DF-AD0D-58A134FA1103}" presName="connTx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54DF6033-D524-4B03-B162-AB15A1144106}" type="pres">
      <dgm:prSet presAssocID="{CE7FB335-60E7-4A84-9B9C-0DC9DEB58B9A}" presName="root2" presStyleCnt="0"/>
      <dgm:spPr/>
    </dgm:pt>
    <dgm:pt modelId="{7D89157C-FF0F-4FE4-985D-3A03A7BD48B0}" type="pres">
      <dgm:prSet presAssocID="{CE7FB335-60E7-4A84-9B9C-0DC9DEB58B9A}" presName="LevelTwoTextNode" presStyleLbl="node2" presStyleIdx="5" presStyleCnt="6" custScaleX="3565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82F59C2-914A-47BD-B5FC-ED913A4D1A5F}" type="pres">
      <dgm:prSet presAssocID="{CE7FB335-60E7-4A84-9B9C-0DC9DEB58B9A}" presName="level3hierChild" presStyleCnt="0"/>
      <dgm:spPr/>
    </dgm:pt>
  </dgm:ptLst>
  <dgm:cxnLst>
    <dgm:cxn modelId="{D045F4B4-A63A-4D9A-BC0B-D8A2B99323F1}" srcId="{9AA17353-B302-407F-95A5-7159913172C4}" destId="{9BE03E41-EB5D-41AE-88C0-7F836F738BE0}" srcOrd="1" destOrd="0" parTransId="{12D3825B-716F-42D7-82E3-586A6D593A02}" sibTransId="{A5ABC766-68E4-4C80-8439-E551410A584C}"/>
    <dgm:cxn modelId="{D02C565C-3A69-484C-BE0E-DD66603C99E8}" type="presOf" srcId="{9BE03E41-EB5D-41AE-88C0-7F836F738BE0}" destId="{4A766663-44D6-4738-9A8B-483E19774B77}" srcOrd="0" destOrd="0" presId="urn:microsoft.com/office/officeart/2005/8/layout/hierarchy2"/>
    <dgm:cxn modelId="{CE3948CE-70D8-44B0-AA5F-E16EF561EBC9}" srcId="{9BE03E41-EB5D-41AE-88C0-7F836F738BE0}" destId="{D7AAB20C-112A-4D1B-B361-B8BDA55036CB}" srcOrd="3" destOrd="0" parTransId="{F263B0E1-6326-4007-95DB-471027D20EA3}" sibTransId="{6C3D5F04-7F2D-4B90-BDBB-4C871E5C272C}"/>
    <dgm:cxn modelId="{7BAE258E-49B1-46C8-A7EC-E6061A0E280D}" type="presOf" srcId="{4C3F6C97-1323-406A-BF10-884020D38022}" destId="{4374441B-6543-4771-8296-FDBF546A07AF}" srcOrd="0" destOrd="0" presId="urn:microsoft.com/office/officeart/2005/8/layout/hierarchy2"/>
    <dgm:cxn modelId="{0631187C-46AA-465A-AFD4-B16ABB352BB1}" type="presOf" srcId="{7C5F6B34-52A0-47DF-AD0D-58A134FA1103}" destId="{4E22FC75-2AD3-4939-8A32-57BBF46E4816}" srcOrd="1" destOrd="0" presId="urn:microsoft.com/office/officeart/2005/8/layout/hierarchy2"/>
    <dgm:cxn modelId="{6E0A67FF-B441-4DA0-B1F2-6F67EAC8E1F8}" srcId="{0D2486E8-245C-4564-9A00-AFE326AD5D29}" destId="{083E24D2-6AED-445D-A9BB-0F3C9285389B}" srcOrd="0" destOrd="0" parTransId="{DECE00B7-4B75-4BEB-9375-AE879E5C502C}" sibTransId="{13CBE6D8-4EA3-42D0-996C-EF2B2D2A6B3B}"/>
    <dgm:cxn modelId="{AB473B3C-0673-448B-8FD6-1CACBB3E0AC0}" type="presOf" srcId="{7C5F6B34-52A0-47DF-AD0D-58A134FA1103}" destId="{D4654775-A29E-4856-A7AC-B968BA5898DA}" srcOrd="0" destOrd="0" presId="urn:microsoft.com/office/officeart/2005/8/layout/hierarchy2"/>
    <dgm:cxn modelId="{858F5B6A-370F-4022-AB34-C10DAB1259B1}" type="presOf" srcId="{0D2486E8-245C-4564-9A00-AFE326AD5D29}" destId="{EB7A08DB-D090-4D47-A38C-5DE57EDE88ED}" srcOrd="0" destOrd="0" presId="urn:microsoft.com/office/officeart/2005/8/layout/hierarchy2"/>
    <dgm:cxn modelId="{BE9983EA-6746-4335-BF40-5A84BAE93EED}" type="presOf" srcId="{F829C97B-F73E-4311-80CF-5B659D1A144F}" destId="{309B4281-EDC2-41ED-B300-5B635192A298}" srcOrd="0" destOrd="0" presId="urn:microsoft.com/office/officeart/2005/8/layout/hierarchy2"/>
    <dgm:cxn modelId="{5B6F40B7-4D3A-4863-8FC1-EFEC8B0D9FBB}" type="presOf" srcId="{DECE00B7-4B75-4BEB-9375-AE879E5C502C}" destId="{C2483324-B208-453E-AA9E-7E6855ECF2DF}" srcOrd="1" destOrd="0" presId="urn:microsoft.com/office/officeart/2005/8/layout/hierarchy2"/>
    <dgm:cxn modelId="{E981EA41-DFB8-4DBE-B383-E70F7D7F12D8}" srcId="{9BE03E41-EB5D-41AE-88C0-7F836F738BE0}" destId="{894FA822-8A0F-4428-8323-4FC5D4D34996}" srcOrd="2" destOrd="0" parTransId="{97B46DDF-2CF7-49E7-A307-8B3301A1ACDF}" sibTransId="{59279B47-DA2D-47D2-AA1D-67A89B3252A4}"/>
    <dgm:cxn modelId="{3B1A4C95-3A2E-4DE5-8566-2AA86D18C17B}" type="presOf" srcId="{0BC808F9-3057-4B00-A78E-6621D32C11B7}" destId="{18A8BDF4-B92F-4DA9-9763-6C6ACFC4D959}" srcOrd="0" destOrd="0" presId="urn:microsoft.com/office/officeart/2005/8/layout/hierarchy2"/>
    <dgm:cxn modelId="{D69045C3-D7DF-475B-A843-F2F564644576}" type="presOf" srcId="{083E24D2-6AED-445D-A9BB-0F3C9285389B}" destId="{C4893515-FDC2-47B4-AF7C-AD5BA639CC52}" srcOrd="0" destOrd="0" presId="urn:microsoft.com/office/officeart/2005/8/layout/hierarchy2"/>
    <dgm:cxn modelId="{C5DF0812-4F32-43DA-BFE5-7D68A334F78B}" srcId="{9AA17353-B302-407F-95A5-7159913172C4}" destId="{0D2486E8-245C-4564-9A00-AFE326AD5D29}" srcOrd="0" destOrd="0" parTransId="{1BF01893-F63E-4762-BC72-A6F006A785CA}" sibTransId="{C6BA4166-27CD-4366-8249-109160017D00}"/>
    <dgm:cxn modelId="{3F6145E1-1F88-4311-BEC1-B4408C2D636A}" srcId="{9BE03E41-EB5D-41AE-88C0-7F836F738BE0}" destId="{4C3F6C97-1323-406A-BF10-884020D38022}" srcOrd="1" destOrd="0" parTransId="{F829C97B-F73E-4311-80CF-5B659D1A144F}" sibTransId="{0FCD3A4E-0197-4AD0-A175-D41D0502382C}"/>
    <dgm:cxn modelId="{EB0A436F-404F-4053-810C-E55F81D194F3}" type="presOf" srcId="{97B46DDF-2CF7-49E7-A307-8B3301A1ACDF}" destId="{978B61C3-7AD9-454B-A848-CE2BF601ABE1}" srcOrd="1" destOrd="0" presId="urn:microsoft.com/office/officeart/2005/8/layout/hierarchy2"/>
    <dgm:cxn modelId="{EF739E7D-CF11-4C72-8C61-F6B47753D64C}" type="presOf" srcId="{F263B0E1-6326-4007-95DB-471027D20EA3}" destId="{A37529C2-C610-4FCE-906D-FF7957B179A7}" srcOrd="1" destOrd="0" presId="urn:microsoft.com/office/officeart/2005/8/layout/hierarchy2"/>
    <dgm:cxn modelId="{BB1ADDD0-2038-4266-9FE6-A2580787B1A0}" type="presOf" srcId="{894FA822-8A0F-4428-8323-4FC5D4D34996}" destId="{B158D5CC-A46D-45F1-9C6E-A634B2275691}" srcOrd="0" destOrd="0" presId="urn:microsoft.com/office/officeart/2005/8/layout/hierarchy2"/>
    <dgm:cxn modelId="{B1679875-FDB5-4084-9119-9711E53893C9}" type="presOf" srcId="{D7AAB20C-112A-4D1B-B361-B8BDA55036CB}" destId="{A80E72ED-D607-4F13-8627-F88E950DA16D}" srcOrd="0" destOrd="0" presId="urn:microsoft.com/office/officeart/2005/8/layout/hierarchy2"/>
    <dgm:cxn modelId="{8A10CD07-C1F3-4F6B-9CF9-9FDAAAE25A41}" type="presOf" srcId="{CE7FB335-60E7-4A84-9B9C-0DC9DEB58B9A}" destId="{7D89157C-FF0F-4FE4-985D-3A03A7BD48B0}" srcOrd="0" destOrd="0" presId="urn:microsoft.com/office/officeart/2005/8/layout/hierarchy2"/>
    <dgm:cxn modelId="{4A2810C9-951C-4DA4-A605-D5AB97ADD913}" srcId="{9BE03E41-EB5D-41AE-88C0-7F836F738BE0}" destId="{CE7FB335-60E7-4A84-9B9C-0DC9DEB58B9A}" srcOrd="4" destOrd="0" parTransId="{7C5F6B34-52A0-47DF-AD0D-58A134FA1103}" sibTransId="{52EE9752-FE9A-485B-9FCB-E500CDB35118}"/>
    <dgm:cxn modelId="{1EE3CFE7-D627-45AE-8022-F06D1E7495EC}" type="presOf" srcId="{9831C791-5ADB-4301-8B24-66FAC2AB54C3}" destId="{C0796C5A-D9C8-4A36-BC08-A4A978E06DCE}" srcOrd="0" destOrd="0" presId="urn:microsoft.com/office/officeart/2005/8/layout/hierarchy2"/>
    <dgm:cxn modelId="{21AD9367-203D-4931-B8BE-096828C38AD6}" type="presOf" srcId="{0BC808F9-3057-4B00-A78E-6621D32C11B7}" destId="{B159C3FB-B70A-47EE-A7C4-7DADB286171F}" srcOrd="1" destOrd="0" presId="urn:microsoft.com/office/officeart/2005/8/layout/hierarchy2"/>
    <dgm:cxn modelId="{B09DCFD5-E102-420B-A801-7C69081AA2B6}" srcId="{9BE03E41-EB5D-41AE-88C0-7F836F738BE0}" destId="{9831C791-5ADB-4301-8B24-66FAC2AB54C3}" srcOrd="0" destOrd="0" parTransId="{0BC808F9-3057-4B00-A78E-6621D32C11B7}" sibTransId="{73D9AE0F-04D4-43ED-B49C-1B26FB4A6EF1}"/>
    <dgm:cxn modelId="{5E6A090A-B6B4-4640-B96D-761C86851A01}" type="presOf" srcId="{97B46DDF-2CF7-49E7-A307-8B3301A1ACDF}" destId="{EA0A5279-BB59-4E72-BE72-107E19D604D9}" srcOrd="0" destOrd="0" presId="urn:microsoft.com/office/officeart/2005/8/layout/hierarchy2"/>
    <dgm:cxn modelId="{792927BD-DD45-40E8-A4D2-9EBB8D2CB28E}" type="presOf" srcId="{DECE00B7-4B75-4BEB-9375-AE879E5C502C}" destId="{07BFB1FF-E50A-4540-95A5-C261EEB36F46}" srcOrd="0" destOrd="0" presId="urn:microsoft.com/office/officeart/2005/8/layout/hierarchy2"/>
    <dgm:cxn modelId="{A4448523-E007-4E99-9F96-EA28795E22A9}" type="presOf" srcId="{F829C97B-F73E-4311-80CF-5B659D1A144F}" destId="{A61EAA65-BDA8-490F-9341-3717A2C68DBC}" srcOrd="1" destOrd="0" presId="urn:microsoft.com/office/officeart/2005/8/layout/hierarchy2"/>
    <dgm:cxn modelId="{F1D271C5-4B9C-40DE-BFAE-6F6B20C4F09D}" type="presOf" srcId="{F263B0E1-6326-4007-95DB-471027D20EA3}" destId="{DACA4417-B21A-46F1-8780-F078DA198C42}" srcOrd="0" destOrd="0" presId="urn:microsoft.com/office/officeart/2005/8/layout/hierarchy2"/>
    <dgm:cxn modelId="{AB3C6A28-44DB-4429-9247-7EC6D7BC8220}" type="presOf" srcId="{9AA17353-B302-407F-95A5-7159913172C4}" destId="{AA43C447-CD4F-4642-9363-A37AB113EC18}" srcOrd="0" destOrd="0" presId="urn:microsoft.com/office/officeart/2005/8/layout/hierarchy2"/>
    <dgm:cxn modelId="{E83C0C2D-3DE4-43A7-BC6B-EF602FAA5A5C}" type="presParOf" srcId="{AA43C447-CD4F-4642-9363-A37AB113EC18}" destId="{7332688E-9EEF-4EE0-9463-F831D56E7558}" srcOrd="0" destOrd="0" presId="urn:microsoft.com/office/officeart/2005/8/layout/hierarchy2"/>
    <dgm:cxn modelId="{DB6CC73B-2BD6-43AA-BBE1-AD0E9903B691}" type="presParOf" srcId="{7332688E-9EEF-4EE0-9463-F831D56E7558}" destId="{EB7A08DB-D090-4D47-A38C-5DE57EDE88ED}" srcOrd="0" destOrd="0" presId="urn:microsoft.com/office/officeart/2005/8/layout/hierarchy2"/>
    <dgm:cxn modelId="{9DF1CF14-2C07-4837-AB1C-7B054010BA2E}" type="presParOf" srcId="{7332688E-9EEF-4EE0-9463-F831D56E7558}" destId="{B98A5A56-7C2D-4D7B-9252-AC8FBE42769B}" srcOrd="1" destOrd="0" presId="urn:microsoft.com/office/officeart/2005/8/layout/hierarchy2"/>
    <dgm:cxn modelId="{7DF36BA9-D67F-4680-BABB-2C285385ADBB}" type="presParOf" srcId="{B98A5A56-7C2D-4D7B-9252-AC8FBE42769B}" destId="{07BFB1FF-E50A-4540-95A5-C261EEB36F46}" srcOrd="0" destOrd="0" presId="urn:microsoft.com/office/officeart/2005/8/layout/hierarchy2"/>
    <dgm:cxn modelId="{6350381E-50D4-4B77-A31E-244E4841B3CF}" type="presParOf" srcId="{07BFB1FF-E50A-4540-95A5-C261EEB36F46}" destId="{C2483324-B208-453E-AA9E-7E6855ECF2DF}" srcOrd="0" destOrd="0" presId="urn:microsoft.com/office/officeart/2005/8/layout/hierarchy2"/>
    <dgm:cxn modelId="{AC710D86-C832-47B0-A9BA-9C1F35D23241}" type="presParOf" srcId="{B98A5A56-7C2D-4D7B-9252-AC8FBE42769B}" destId="{A5D9EA5B-3823-4A47-A334-2D3B3D783B03}" srcOrd="1" destOrd="0" presId="urn:microsoft.com/office/officeart/2005/8/layout/hierarchy2"/>
    <dgm:cxn modelId="{0397C69E-3734-4E78-A5B9-E7434F72233A}" type="presParOf" srcId="{A5D9EA5B-3823-4A47-A334-2D3B3D783B03}" destId="{C4893515-FDC2-47B4-AF7C-AD5BA639CC52}" srcOrd="0" destOrd="0" presId="urn:microsoft.com/office/officeart/2005/8/layout/hierarchy2"/>
    <dgm:cxn modelId="{ABB0A7C3-4027-42D8-AD80-BED50DD7AAB6}" type="presParOf" srcId="{A5D9EA5B-3823-4A47-A334-2D3B3D783B03}" destId="{DA218878-3129-40A3-9933-4F63A4D7F6DE}" srcOrd="1" destOrd="0" presId="urn:microsoft.com/office/officeart/2005/8/layout/hierarchy2"/>
    <dgm:cxn modelId="{22F391E7-7AE5-40A1-B1EB-B667B222E75D}" type="presParOf" srcId="{AA43C447-CD4F-4642-9363-A37AB113EC18}" destId="{6BF8F4AB-1579-408E-91B5-D89C1514719F}" srcOrd="1" destOrd="0" presId="urn:microsoft.com/office/officeart/2005/8/layout/hierarchy2"/>
    <dgm:cxn modelId="{8F0E99F6-7F9C-4990-B7AA-B7CD161CEA2E}" type="presParOf" srcId="{6BF8F4AB-1579-408E-91B5-D89C1514719F}" destId="{4A766663-44D6-4738-9A8B-483E19774B77}" srcOrd="0" destOrd="0" presId="urn:microsoft.com/office/officeart/2005/8/layout/hierarchy2"/>
    <dgm:cxn modelId="{27F32700-4307-4973-9F56-7D74EC1FB30E}" type="presParOf" srcId="{6BF8F4AB-1579-408E-91B5-D89C1514719F}" destId="{1510FFA0-EFEF-40D2-AC4B-B946AC767CD9}" srcOrd="1" destOrd="0" presId="urn:microsoft.com/office/officeart/2005/8/layout/hierarchy2"/>
    <dgm:cxn modelId="{5EE50820-A164-45C1-9325-D99D4F40AAFD}" type="presParOf" srcId="{1510FFA0-EFEF-40D2-AC4B-B946AC767CD9}" destId="{18A8BDF4-B92F-4DA9-9763-6C6ACFC4D959}" srcOrd="0" destOrd="0" presId="urn:microsoft.com/office/officeart/2005/8/layout/hierarchy2"/>
    <dgm:cxn modelId="{AF875905-715D-414F-A9F1-142C733A5302}" type="presParOf" srcId="{18A8BDF4-B92F-4DA9-9763-6C6ACFC4D959}" destId="{B159C3FB-B70A-47EE-A7C4-7DADB286171F}" srcOrd="0" destOrd="0" presId="urn:microsoft.com/office/officeart/2005/8/layout/hierarchy2"/>
    <dgm:cxn modelId="{FC919CD6-A850-4CCD-BBAB-18D58C1B88A0}" type="presParOf" srcId="{1510FFA0-EFEF-40D2-AC4B-B946AC767CD9}" destId="{76D01782-8E61-4513-828A-5F2F1A0E217E}" srcOrd="1" destOrd="0" presId="urn:microsoft.com/office/officeart/2005/8/layout/hierarchy2"/>
    <dgm:cxn modelId="{460AE16E-781C-4B09-AA74-49D8E7D0AA24}" type="presParOf" srcId="{76D01782-8E61-4513-828A-5F2F1A0E217E}" destId="{C0796C5A-D9C8-4A36-BC08-A4A978E06DCE}" srcOrd="0" destOrd="0" presId="urn:microsoft.com/office/officeart/2005/8/layout/hierarchy2"/>
    <dgm:cxn modelId="{1FEE06DC-C489-4FD6-A597-83B188CA5F36}" type="presParOf" srcId="{76D01782-8E61-4513-828A-5F2F1A0E217E}" destId="{85ADDA27-5E6F-4408-B565-C87351618109}" srcOrd="1" destOrd="0" presId="urn:microsoft.com/office/officeart/2005/8/layout/hierarchy2"/>
    <dgm:cxn modelId="{3C38C3A9-5086-44B3-9771-6B27FC4CDB0D}" type="presParOf" srcId="{1510FFA0-EFEF-40D2-AC4B-B946AC767CD9}" destId="{309B4281-EDC2-41ED-B300-5B635192A298}" srcOrd="2" destOrd="0" presId="urn:microsoft.com/office/officeart/2005/8/layout/hierarchy2"/>
    <dgm:cxn modelId="{A72F5F5F-0054-4B95-8926-6901659B6F61}" type="presParOf" srcId="{309B4281-EDC2-41ED-B300-5B635192A298}" destId="{A61EAA65-BDA8-490F-9341-3717A2C68DBC}" srcOrd="0" destOrd="0" presId="urn:microsoft.com/office/officeart/2005/8/layout/hierarchy2"/>
    <dgm:cxn modelId="{BCC321D5-5773-4EB6-981F-45E8F33DA507}" type="presParOf" srcId="{1510FFA0-EFEF-40D2-AC4B-B946AC767CD9}" destId="{1AC15171-434B-4E27-B6A5-73F664C66E5F}" srcOrd="3" destOrd="0" presId="urn:microsoft.com/office/officeart/2005/8/layout/hierarchy2"/>
    <dgm:cxn modelId="{E21B58CF-B7EE-4EA9-8171-2D665ED2298E}" type="presParOf" srcId="{1AC15171-434B-4E27-B6A5-73F664C66E5F}" destId="{4374441B-6543-4771-8296-FDBF546A07AF}" srcOrd="0" destOrd="0" presId="urn:microsoft.com/office/officeart/2005/8/layout/hierarchy2"/>
    <dgm:cxn modelId="{C6B5228C-4F76-4575-A104-D74F678538FD}" type="presParOf" srcId="{1AC15171-434B-4E27-B6A5-73F664C66E5F}" destId="{52FBCC03-749A-4ED7-A1AE-80F04B9010F9}" srcOrd="1" destOrd="0" presId="urn:microsoft.com/office/officeart/2005/8/layout/hierarchy2"/>
    <dgm:cxn modelId="{A3F2AA13-857E-4673-B67B-EF0EC5463F07}" type="presParOf" srcId="{1510FFA0-EFEF-40D2-AC4B-B946AC767CD9}" destId="{EA0A5279-BB59-4E72-BE72-107E19D604D9}" srcOrd="4" destOrd="0" presId="urn:microsoft.com/office/officeart/2005/8/layout/hierarchy2"/>
    <dgm:cxn modelId="{25C72B6B-1736-4DA5-B49A-4DD125C2D7E8}" type="presParOf" srcId="{EA0A5279-BB59-4E72-BE72-107E19D604D9}" destId="{978B61C3-7AD9-454B-A848-CE2BF601ABE1}" srcOrd="0" destOrd="0" presId="urn:microsoft.com/office/officeart/2005/8/layout/hierarchy2"/>
    <dgm:cxn modelId="{A1B8C79B-6103-49D3-977D-EA18ACC98B7F}" type="presParOf" srcId="{1510FFA0-EFEF-40D2-AC4B-B946AC767CD9}" destId="{91E2115E-00BF-4B70-A8B7-E724268D8A1B}" srcOrd="5" destOrd="0" presId="urn:microsoft.com/office/officeart/2005/8/layout/hierarchy2"/>
    <dgm:cxn modelId="{57B08DBB-647B-4DC6-9EAE-BCFEA2487533}" type="presParOf" srcId="{91E2115E-00BF-4B70-A8B7-E724268D8A1B}" destId="{B158D5CC-A46D-45F1-9C6E-A634B2275691}" srcOrd="0" destOrd="0" presId="urn:microsoft.com/office/officeart/2005/8/layout/hierarchy2"/>
    <dgm:cxn modelId="{7B67EA70-5DE8-441E-AC7F-57B5FC408F75}" type="presParOf" srcId="{91E2115E-00BF-4B70-A8B7-E724268D8A1B}" destId="{CE41848A-8C83-44DD-ABD1-A5E28B95BABC}" srcOrd="1" destOrd="0" presId="urn:microsoft.com/office/officeart/2005/8/layout/hierarchy2"/>
    <dgm:cxn modelId="{58E15B22-723E-4E7F-93E0-D14FFB2BD86B}" type="presParOf" srcId="{1510FFA0-EFEF-40D2-AC4B-B946AC767CD9}" destId="{DACA4417-B21A-46F1-8780-F078DA198C42}" srcOrd="6" destOrd="0" presId="urn:microsoft.com/office/officeart/2005/8/layout/hierarchy2"/>
    <dgm:cxn modelId="{51AAEBA4-E242-4546-A8F8-D553A4BC6EFD}" type="presParOf" srcId="{DACA4417-B21A-46F1-8780-F078DA198C42}" destId="{A37529C2-C610-4FCE-906D-FF7957B179A7}" srcOrd="0" destOrd="0" presId="urn:microsoft.com/office/officeart/2005/8/layout/hierarchy2"/>
    <dgm:cxn modelId="{D8EC7B39-F0D6-4AD6-8D6F-67652A7D5054}" type="presParOf" srcId="{1510FFA0-EFEF-40D2-AC4B-B946AC767CD9}" destId="{4DBA6711-2C7D-4D3B-97D8-85F49AED4DD1}" srcOrd="7" destOrd="0" presId="urn:microsoft.com/office/officeart/2005/8/layout/hierarchy2"/>
    <dgm:cxn modelId="{E4945514-41C4-4C75-9398-C737B20476A0}" type="presParOf" srcId="{4DBA6711-2C7D-4D3B-97D8-85F49AED4DD1}" destId="{A80E72ED-D607-4F13-8627-F88E950DA16D}" srcOrd="0" destOrd="0" presId="urn:microsoft.com/office/officeart/2005/8/layout/hierarchy2"/>
    <dgm:cxn modelId="{204E983E-6781-4C05-9DC4-89DEBADA8CE1}" type="presParOf" srcId="{4DBA6711-2C7D-4D3B-97D8-85F49AED4DD1}" destId="{9BA7293F-5DAC-43B0-94E0-ADE1AADA2B12}" srcOrd="1" destOrd="0" presId="urn:microsoft.com/office/officeart/2005/8/layout/hierarchy2"/>
    <dgm:cxn modelId="{FB625E97-56BA-4A62-8728-FE9382AF08E0}" type="presParOf" srcId="{1510FFA0-EFEF-40D2-AC4B-B946AC767CD9}" destId="{D4654775-A29E-4856-A7AC-B968BA5898DA}" srcOrd="8" destOrd="0" presId="urn:microsoft.com/office/officeart/2005/8/layout/hierarchy2"/>
    <dgm:cxn modelId="{77236AAE-CDE4-4F45-9104-CF5D02AF7061}" type="presParOf" srcId="{D4654775-A29E-4856-A7AC-B968BA5898DA}" destId="{4E22FC75-2AD3-4939-8A32-57BBF46E4816}" srcOrd="0" destOrd="0" presId="urn:microsoft.com/office/officeart/2005/8/layout/hierarchy2"/>
    <dgm:cxn modelId="{31E751E1-13B6-49CF-87EB-A87001507969}" type="presParOf" srcId="{1510FFA0-EFEF-40D2-AC4B-B946AC767CD9}" destId="{54DF6033-D524-4B03-B162-AB15A1144106}" srcOrd="9" destOrd="0" presId="urn:microsoft.com/office/officeart/2005/8/layout/hierarchy2"/>
    <dgm:cxn modelId="{4EC152A7-C711-4111-B1D4-791A07817374}" type="presParOf" srcId="{54DF6033-D524-4B03-B162-AB15A1144106}" destId="{7D89157C-FF0F-4FE4-985D-3A03A7BD48B0}" srcOrd="0" destOrd="0" presId="urn:microsoft.com/office/officeart/2005/8/layout/hierarchy2"/>
    <dgm:cxn modelId="{7BC4021B-096C-49E0-A411-F89C1F7D094E}" type="presParOf" srcId="{54DF6033-D524-4B03-B162-AB15A1144106}" destId="{A82F59C2-914A-47BD-B5FC-ED913A4D1A5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6613C-2410-4402-BBF0-D981DA8BFEE6}">
      <dsp:nvSpPr>
        <dsp:cNvPr id="0" name=""/>
        <dsp:cNvSpPr/>
      </dsp:nvSpPr>
      <dsp:spPr>
        <a:xfrm>
          <a:off x="7339408" y="2926473"/>
          <a:ext cx="1581525" cy="79076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2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Koodak" pitchFamily="2" charset="-78"/>
            </a:rPr>
            <a:t>چند نکته</a:t>
          </a:r>
          <a:endParaRPr lang="fa-IR" sz="1600" kern="1200" dirty="0">
            <a:cs typeface="B Koodak" pitchFamily="2" charset="-78"/>
          </a:endParaRPr>
        </a:p>
      </dsp:txBody>
      <dsp:txXfrm>
        <a:off x="7362569" y="2949634"/>
        <a:ext cx="1535203" cy="744440"/>
      </dsp:txXfrm>
    </dsp:sp>
    <dsp:sp modelId="{E4C8A3FD-2FA0-49C5-BEF2-02C2EF109BB5}">
      <dsp:nvSpPr>
        <dsp:cNvPr id="0" name=""/>
        <dsp:cNvSpPr/>
      </dsp:nvSpPr>
      <dsp:spPr>
        <a:xfrm rot="15267012">
          <a:off x="5843194" y="2174421"/>
          <a:ext cx="2359817" cy="21424"/>
        </a:xfrm>
        <a:custGeom>
          <a:avLst/>
          <a:gdLst/>
          <a:ahLst/>
          <a:cxnLst/>
          <a:rect l="0" t="0" r="0" b="0"/>
          <a:pathLst>
            <a:path>
              <a:moveTo>
                <a:pt x="0" y="10712"/>
              </a:moveTo>
              <a:lnTo>
                <a:pt x="2359817" y="1071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964107" y="2126138"/>
        <a:ext cx="117990" cy="117990"/>
      </dsp:txXfrm>
    </dsp:sp>
    <dsp:sp modelId="{E6A155F9-C54C-4A1C-95B4-16794BFF186A}">
      <dsp:nvSpPr>
        <dsp:cNvPr id="0" name=""/>
        <dsp:cNvSpPr/>
      </dsp:nvSpPr>
      <dsp:spPr>
        <a:xfrm>
          <a:off x="4102199" y="653030"/>
          <a:ext cx="2604598" cy="79076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4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Koodak" pitchFamily="2" charset="-78"/>
            </a:rPr>
            <a:t>یکی دیگر از مسائل مورد اختلاف بین فرق اسلامی مساله عدل الهی است</a:t>
          </a:r>
          <a:endParaRPr lang="fa-IR" sz="1600" kern="1200" dirty="0">
            <a:cs typeface="B Koodak" pitchFamily="2" charset="-78"/>
          </a:endParaRPr>
        </a:p>
      </dsp:txBody>
      <dsp:txXfrm>
        <a:off x="4125360" y="676191"/>
        <a:ext cx="2558276" cy="744440"/>
      </dsp:txXfrm>
    </dsp:sp>
    <dsp:sp modelId="{A24CB523-3044-4B6F-866C-81CCF941A4E7}">
      <dsp:nvSpPr>
        <dsp:cNvPr id="0" name=""/>
        <dsp:cNvSpPr/>
      </dsp:nvSpPr>
      <dsp:spPr>
        <a:xfrm rot="10800000">
          <a:off x="3469589" y="1037699"/>
          <a:ext cx="632610" cy="21424"/>
        </a:xfrm>
        <a:custGeom>
          <a:avLst/>
          <a:gdLst/>
          <a:ahLst/>
          <a:cxnLst/>
          <a:rect l="0" t="0" r="0" b="0"/>
          <a:pathLst>
            <a:path>
              <a:moveTo>
                <a:pt x="0" y="10712"/>
              </a:moveTo>
              <a:lnTo>
                <a:pt x="632610" y="1071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770079" y="1032596"/>
        <a:ext cx="31630" cy="31630"/>
      </dsp:txXfrm>
    </dsp:sp>
    <dsp:sp modelId="{4DAA50C6-7334-41D2-8E4F-BD488FEC489D}">
      <dsp:nvSpPr>
        <dsp:cNvPr id="0" name=""/>
        <dsp:cNvSpPr/>
      </dsp:nvSpPr>
      <dsp:spPr>
        <a:xfrm>
          <a:off x="8784" y="653030"/>
          <a:ext cx="3460804" cy="79076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5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Koodak" pitchFamily="2" charset="-78"/>
            </a:rPr>
            <a:t>در این مساله اشاعره یک طرف هستند و معتزله و امامیه (عدلیه) در طرف دیگر واقع شده اند</a:t>
          </a:r>
          <a:endParaRPr lang="fa-IR" sz="1600" kern="1200" dirty="0">
            <a:cs typeface="B Koodak" pitchFamily="2" charset="-78"/>
          </a:endParaRPr>
        </a:p>
      </dsp:txBody>
      <dsp:txXfrm>
        <a:off x="31945" y="676191"/>
        <a:ext cx="3414482" cy="744440"/>
      </dsp:txXfrm>
    </dsp:sp>
    <dsp:sp modelId="{FA768A5B-509C-4DF2-B450-E26C2CBE3EC3}">
      <dsp:nvSpPr>
        <dsp:cNvPr id="0" name=""/>
        <dsp:cNvSpPr/>
      </dsp:nvSpPr>
      <dsp:spPr>
        <a:xfrm rot="14707178">
          <a:off x="6271293" y="2629109"/>
          <a:ext cx="1503619" cy="21424"/>
        </a:xfrm>
        <a:custGeom>
          <a:avLst/>
          <a:gdLst/>
          <a:ahLst/>
          <a:cxnLst/>
          <a:rect l="0" t="0" r="0" b="0"/>
          <a:pathLst>
            <a:path>
              <a:moveTo>
                <a:pt x="0" y="10712"/>
              </a:moveTo>
              <a:lnTo>
                <a:pt x="1503619" y="1071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985512" y="2602231"/>
        <a:ext cx="75180" cy="75180"/>
      </dsp:txXfrm>
    </dsp:sp>
    <dsp:sp modelId="{F9366E9B-227A-4F73-9C41-5A87FB5E948F}">
      <dsp:nvSpPr>
        <dsp:cNvPr id="0" name=""/>
        <dsp:cNvSpPr/>
      </dsp:nvSpPr>
      <dsp:spPr>
        <a:xfrm>
          <a:off x="3447289" y="1562407"/>
          <a:ext cx="3259508" cy="79076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4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Koodak" pitchFamily="2" charset="-78"/>
            </a:rPr>
            <a:t>نظر به اهمیت این مساله عدل الهی یک از اصول مذهب عدلیه شمرده شده است</a:t>
          </a:r>
          <a:endParaRPr lang="fa-IR" sz="1600" kern="1200" dirty="0">
            <a:cs typeface="B Koodak" pitchFamily="2" charset="-78"/>
          </a:endParaRPr>
        </a:p>
      </dsp:txBody>
      <dsp:txXfrm>
        <a:off x="3470450" y="1585568"/>
        <a:ext cx="3213186" cy="744440"/>
      </dsp:txXfrm>
    </dsp:sp>
    <dsp:sp modelId="{BED83072-4E42-4308-AA18-71CA41A8ECF1}">
      <dsp:nvSpPr>
        <dsp:cNvPr id="0" name=""/>
        <dsp:cNvSpPr/>
      </dsp:nvSpPr>
      <dsp:spPr>
        <a:xfrm rot="10800000">
          <a:off x="6706797" y="3311142"/>
          <a:ext cx="632610" cy="21424"/>
        </a:xfrm>
        <a:custGeom>
          <a:avLst/>
          <a:gdLst/>
          <a:ahLst/>
          <a:cxnLst/>
          <a:rect l="0" t="0" r="0" b="0"/>
          <a:pathLst>
            <a:path>
              <a:moveTo>
                <a:pt x="0" y="10712"/>
              </a:moveTo>
              <a:lnTo>
                <a:pt x="632610" y="1071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007287" y="3306039"/>
        <a:ext cx="31630" cy="31630"/>
      </dsp:txXfrm>
    </dsp:sp>
    <dsp:sp modelId="{449FCD82-757B-4DF6-8F55-7BDA5B1483FB}">
      <dsp:nvSpPr>
        <dsp:cNvPr id="0" name=""/>
        <dsp:cNvSpPr/>
      </dsp:nvSpPr>
      <dsp:spPr>
        <a:xfrm>
          <a:off x="5125272" y="2926473"/>
          <a:ext cx="1581525" cy="79076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4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Koodak" pitchFamily="2" charset="-78"/>
            </a:rPr>
            <a:t>اشاعره </a:t>
          </a:r>
          <a:endParaRPr lang="fa-IR" sz="1600" kern="1200" dirty="0">
            <a:cs typeface="B Koodak" pitchFamily="2" charset="-78"/>
          </a:endParaRPr>
        </a:p>
      </dsp:txBody>
      <dsp:txXfrm>
        <a:off x="5148433" y="2949634"/>
        <a:ext cx="1535203" cy="744440"/>
      </dsp:txXfrm>
    </dsp:sp>
    <dsp:sp modelId="{3AF3EB1A-27CF-4524-A3B7-0BA2C280B8C1}">
      <dsp:nvSpPr>
        <dsp:cNvPr id="0" name=""/>
        <dsp:cNvSpPr/>
      </dsp:nvSpPr>
      <dsp:spPr>
        <a:xfrm rot="12942401">
          <a:off x="4419436" y="3083798"/>
          <a:ext cx="779061" cy="21424"/>
        </a:xfrm>
        <a:custGeom>
          <a:avLst/>
          <a:gdLst/>
          <a:ahLst/>
          <a:cxnLst/>
          <a:rect l="0" t="0" r="0" b="0"/>
          <a:pathLst>
            <a:path>
              <a:moveTo>
                <a:pt x="0" y="10712"/>
              </a:moveTo>
              <a:lnTo>
                <a:pt x="779061" y="1071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789490" y="3075034"/>
        <a:ext cx="38953" cy="38953"/>
      </dsp:txXfrm>
    </dsp:sp>
    <dsp:sp modelId="{68384755-887E-4836-86AE-77DBB6CA4259}">
      <dsp:nvSpPr>
        <dsp:cNvPr id="0" name=""/>
        <dsp:cNvSpPr/>
      </dsp:nvSpPr>
      <dsp:spPr>
        <a:xfrm>
          <a:off x="2911136" y="2471785"/>
          <a:ext cx="1581525" cy="79076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5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Koodak" pitchFamily="2" charset="-78"/>
            </a:rPr>
            <a:t>منکر عدل الهی نیستند</a:t>
          </a:r>
          <a:endParaRPr lang="fa-IR" sz="1600" kern="1200" dirty="0">
            <a:cs typeface="B Koodak" pitchFamily="2" charset="-78"/>
          </a:endParaRPr>
        </a:p>
      </dsp:txBody>
      <dsp:txXfrm>
        <a:off x="2934297" y="2494946"/>
        <a:ext cx="1535203" cy="744440"/>
      </dsp:txXfrm>
    </dsp:sp>
    <dsp:sp modelId="{BB96CF1F-3491-4052-860A-E828F2D61D2D}">
      <dsp:nvSpPr>
        <dsp:cNvPr id="0" name=""/>
        <dsp:cNvSpPr/>
      </dsp:nvSpPr>
      <dsp:spPr>
        <a:xfrm rot="10800000">
          <a:off x="2278526" y="2856454"/>
          <a:ext cx="632610" cy="21424"/>
        </a:xfrm>
        <a:custGeom>
          <a:avLst/>
          <a:gdLst/>
          <a:ahLst/>
          <a:cxnLst/>
          <a:rect l="0" t="0" r="0" b="0"/>
          <a:pathLst>
            <a:path>
              <a:moveTo>
                <a:pt x="0" y="10712"/>
              </a:moveTo>
              <a:lnTo>
                <a:pt x="632610" y="1071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579016" y="2851351"/>
        <a:ext cx="31630" cy="31630"/>
      </dsp:txXfrm>
    </dsp:sp>
    <dsp:sp modelId="{C999F5A6-AE8C-4E84-8F6D-23CC3238E11C}">
      <dsp:nvSpPr>
        <dsp:cNvPr id="0" name=""/>
        <dsp:cNvSpPr/>
      </dsp:nvSpPr>
      <dsp:spPr>
        <a:xfrm>
          <a:off x="17387" y="2471785"/>
          <a:ext cx="2261138" cy="79076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Koodak" pitchFamily="2" charset="-78"/>
            </a:rPr>
            <a:t>زیرا در ادله قطعی نقلی خداوند عادل شمرده شده است </a:t>
          </a:r>
          <a:endParaRPr lang="fa-IR" sz="1600" kern="1200" dirty="0">
            <a:cs typeface="B Koodak" pitchFamily="2" charset="-78"/>
          </a:endParaRPr>
        </a:p>
      </dsp:txBody>
      <dsp:txXfrm>
        <a:off x="40548" y="2494946"/>
        <a:ext cx="2214816" cy="744440"/>
      </dsp:txXfrm>
    </dsp:sp>
    <dsp:sp modelId="{3F377CFC-939E-4169-84C5-6A53BAF70BBE}">
      <dsp:nvSpPr>
        <dsp:cNvPr id="0" name=""/>
        <dsp:cNvSpPr/>
      </dsp:nvSpPr>
      <dsp:spPr>
        <a:xfrm rot="8657599">
          <a:off x="4419436" y="3538487"/>
          <a:ext cx="779061" cy="21424"/>
        </a:xfrm>
        <a:custGeom>
          <a:avLst/>
          <a:gdLst/>
          <a:ahLst/>
          <a:cxnLst/>
          <a:rect l="0" t="0" r="0" b="0"/>
          <a:pathLst>
            <a:path>
              <a:moveTo>
                <a:pt x="0" y="10712"/>
              </a:moveTo>
              <a:lnTo>
                <a:pt x="779061" y="1071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789490" y="3529722"/>
        <a:ext cx="38953" cy="38953"/>
      </dsp:txXfrm>
    </dsp:sp>
    <dsp:sp modelId="{E49DC64C-2E01-440F-9CA6-20FE8BD35BFA}">
      <dsp:nvSpPr>
        <dsp:cNvPr id="0" name=""/>
        <dsp:cNvSpPr/>
      </dsp:nvSpPr>
      <dsp:spPr>
        <a:xfrm>
          <a:off x="2375284" y="3381162"/>
          <a:ext cx="2117378" cy="79076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5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Koodak" pitchFamily="2" charset="-78"/>
            </a:rPr>
            <a:t>بلکه اختلاف بر عقلی بودن یا شرعی بودن حسن و قبح است</a:t>
          </a:r>
          <a:endParaRPr lang="fa-IR" sz="1600" kern="1200" dirty="0">
            <a:cs typeface="B Koodak" pitchFamily="2" charset="-78"/>
          </a:endParaRPr>
        </a:p>
      </dsp:txBody>
      <dsp:txXfrm>
        <a:off x="2398445" y="3404323"/>
        <a:ext cx="2071056" cy="744440"/>
      </dsp:txXfrm>
    </dsp:sp>
    <dsp:sp modelId="{D300C1CB-C502-4825-BC83-2B43599A60FD}">
      <dsp:nvSpPr>
        <dsp:cNvPr id="0" name=""/>
        <dsp:cNvSpPr/>
      </dsp:nvSpPr>
      <dsp:spPr>
        <a:xfrm rot="10800000">
          <a:off x="1742673" y="3765831"/>
          <a:ext cx="632610" cy="21424"/>
        </a:xfrm>
        <a:custGeom>
          <a:avLst/>
          <a:gdLst/>
          <a:ahLst/>
          <a:cxnLst/>
          <a:rect l="0" t="0" r="0" b="0"/>
          <a:pathLst>
            <a:path>
              <a:moveTo>
                <a:pt x="0" y="10712"/>
              </a:moveTo>
              <a:lnTo>
                <a:pt x="632610" y="1071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043163" y="3760728"/>
        <a:ext cx="31630" cy="31630"/>
      </dsp:txXfrm>
    </dsp:sp>
    <dsp:sp modelId="{EE4B1090-62E5-447B-B006-AC74EABE1B58}">
      <dsp:nvSpPr>
        <dsp:cNvPr id="0" name=""/>
        <dsp:cNvSpPr/>
      </dsp:nvSpPr>
      <dsp:spPr>
        <a:xfrm>
          <a:off x="161148" y="3381162"/>
          <a:ext cx="1581525" cy="79076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Koodak" pitchFamily="2" charset="-78"/>
            </a:rPr>
            <a:t>توضیح مختصر اختلاف در اسلاید بعدی ...</a:t>
          </a:r>
          <a:endParaRPr lang="fa-IR" sz="1600" kern="1200" dirty="0">
            <a:cs typeface="B Koodak" pitchFamily="2" charset="-78"/>
          </a:endParaRPr>
        </a:p>
      </dsp:txBody>
      <dsp:txXfrm>
        <a:off x="184309" y="3404323"/>
        <a:ext cx="1535203" cy="744440"/>
      </dsp:txXfrm>
    </dsp:sp>
    <dsp:sp modelId="{9C0581DC-2F41-4BAF-BDB2-46FE99C0597F}">
      <dsp:nvSpPr>
        <dsp:cNvPr id="0" name=""/>
        <dsp:cNvSpPr/>
      </dsp:nvSpPr>
      <dsp:spPr>
        <a:xfrm rot="6892822">
          <a:off x="6271293" y="3993175"/>
          <a:ext cx="1503619" cy="21424"/>
        </a:xfrm>
        <a:custGeom>
          <a:avLst/>
          <a:gdLst/>
          <a:ahLst/>
          <a:cxnLst/>
          <a:rect l="0" t="0" r="0" b="0"/>
          <a:pathLst>
            <a:path>
              <a:moveTo>
                <a:pt x="0" y="10712"/>
              </a:moveTo>
              <a:lnTo>
                <a:pt x="1503619" y="1071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985512" y="3966297"/>
        <a:ext cx="75180" cy="75180"/>
      </dsp:txXfrm>
    </dsp:sp>
    <dsp:sp modelId="{58D0CA66-AEA4-4A7F-8652-FAF55D9A4E53}">
      <dsp:nvSpPr>
        <dsp:cNvPr id="0" name=""/>
        <dsp:cNvSpPr/>
      </dsp:nvSpPr>
      <dsp:spPr>
        <a:xfrm>
          <a:off x="3018664" y="4290539"/>
          <a:ext cx="3688133" cy="79076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4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Koodak" pitchFamily="2" charset="-78"/>
            </a:rPr>
            <a:t>تفصیل مطلب را باید در کتب دیگر جستجو کرد</a:t>
          </a:r>
          <a:endParaRPr lang="fa-IR" sz="1600" kern="1200" dirty="0">
            <a:cs typeface="B Koodak" pitchFamily="2" charset="-78"/>
          </a:endParaRPr>
        </a:p>
      </dsp:txBody>
      <dsp:txXfrm>
        <a:off x="3041825" y="4313700"/>
        <a:ext cx="3641811" cy="744440"/>
      </dsp:txXfrm>
    </dsp:sp>
    <dsp:sp modelId="{E498E132-16B8-495F-981A-491B171E8E6B}">
      <dsp:nvSpPr>
        <dsp:cNvPr id="0" name=""/>
        <dsp:cNvSpPr/>
      </dsp:nvSpPr>
      <dsp:spPr>
        <a:xfrm rot="6332988">
          <a:off x="5843194" y="4447864"/>
          <a:ext cx="2359817" cy="21424"/>
        </a:xfrm>
        <a:custGeom>
          <a:avLst/>
          <a:gdLst/>
          <a:ahLst/>
          <a:cxnLst/>
          <a:rect l="0" t="0" r="0" b="0"/>
          <a:pathLst>
            <a:path>
              <a:moveTo>
                <a:pt x="0" y="10712"/>
              </a:moveTo>
              <a:lnTo>
                <a:pt x="2359817" y="1071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964107" y="4399581"/>
        <a:ext cx="117990" cy="117990"/>
      </dsp:txXfrm>
    </dsp:sp>
    <dsp:sp modelId="{7865A62D-6812-4D40-841F-8A83D9AE0D0A}">
      <dsp:nvSpPr>
        <dsp:cNvPr id="0" name=""/>
        <dsp:cNvSpPr/>
      </dsp:nvSpPr>
      <dsp:spPr>
        <a:xfrm>
          <a:off x="2304273" y="5199916"/>
          <a:ext cx="4402524" cy="790762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4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Koodak" pitchFamily="2" charset="-78"/>
            </a:rPr>
            <a:t>در اینجا تنها به مفهوم عدل و استدلال بر اثبات آن می پردازیم</a:t>
          </a:r>
          <a:endParaRPr lang="fa-IR" sz="1600" kern="1200" dirty="0">
            <a:cs typeface="B Koodak" pitchFamily="2" charset="-78"/>
          </a:endParaRPr>
        </a:p>
      </dsp:txBody>
      <dsp:txXfrm>
        <a:off x="2327434" y="5223077"/>
        <a:ext cx="4356202" cy="7444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526BE-519D-47E3-AB97-60C3FCA9AE50}">
      <dsp:nvSpPr>
        <dsp:cNvPr id="0" name=""/>
        <dsp:cNvSpPr/>
      </dsp:nvSpPr>
      <dsp:spPr>
        <a:xfrm>
          <a:off x="6120766" y="3677"/>
          <a:ext cx="994431" cy="839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شبهه سوم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6145357" y="28268"/>
        <a:ext cx="945249" cy="790425"/>
      </dsp:txXfrm>
    </dsp:sp>
    <dsp:sp modelId="{3C25BDF1-D7D7-4FEB-AFBD-F5D3691586B8}">
      <dsp:nvSpPr>
        <dsp:cNvPr id="0" name=""/>
        <dsp:cNvSpPr/>
      </dsp:nvSpPr>
      <dsp:spPr>
        <a:xfrm rot="10800000">
          <a:off x="5449079" y="407435"/>
          <a:ext cx="671686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671686" y="16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768130" y="406689"/>
        <a:ext cx="33584" cy="33584"/>
      </dsp:txXfrm>
    </dsp:sp>
    <dsp:sp modelId="{C243F3CD-5632-4376-8FE3-0567C759C2E5}">
      <dsp:nvSpPr>
        <dsp:cNvPr id="0" name=""/>
        <dsp:cNvSpPr/>
      </dsp:nvSpPr>
      <dsp:spPr>
        <a:xfrm>
          <a:off x="1656318" y="3677"/>
          <a:ext cx="3792761" cy="839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اگر خداوند عالم حکیم است پس چرا در دنیا این همه بلایا و شرور و جنگ و ... وجود دارد؟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1680909" y="28268"/>
        <a:ext cx="3743579" cy="790425"/>
      </dsp:txXfrm>
    </dsp:sp>
    <dsp:sp modelId="{F8CE671D-FAB0-4925-873B-BA85F5646A8E}">
      <dsp:nvSpPr>
        <dsp:cNvPr id="0" name=""/>
        <dsp:cNvSpPr/>
      </dsp:nvSpPr>
      <dsp:spPr>
        <a:xfrm>
          <a:off x="6120766" y="2417550"/>
          <a:ext cx="994431" cy="839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پاسخ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6145357" y="2442141"/>
        <a:ext cx="945249" cy="790425"/>
      </dsp:txXfrm>
    </dsp:sp>
    <dsp:sp modelId="{6EF1A060-16DE-4DC3-974E-2D3E958C8863}">
      <dsp:nvSpPr>
        <dsp:cNvPr id="0" name=""/>
        <dsp:cNvSpPr/>
      </dsp:nvSpPr>
      <dsp:spPr>
        <a:xfrm rot="14707178">
          <a:off x="4986674" y="2097146"/>
          <a:ext cx="1596497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596497" y="16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745010" y="2073280"/>
        <a:ext cx="79824" cy="79824"/>
      </dsp:txXfrm>
    </dsp:sp>
    <dsp:sp modelId="{001BA53E-7443-418C-B335-CC5A23A1B1E1}">
      <dsp:nvSpPr>
        <dsp:cNvPr id="0" name=""/>
        <dsp:cNvSpPr/>
      </dsp:nvSpPr>
      <dsp:spPr>
        <a:xfrm>
          <a:off x="1114402" y="969226"/>
          <a:ext cx="4334677" cy="839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اولا بلایای طبیعی بر اثر تزاحمات عالم ماده رخ می دهد 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1138993" y="993817"/>
        <a:ext cx="4285495" cy="790425"/>
      </dsp:txXfrm>
    </dsp:sp>
    <dsp:sp modelId="{DF887962-2C47-4976-B10A-C8627A0AD7D7}">
      <dsp:nvSpPr>
        <dsp:cNvPr id="0" name=""/>
        <dsp:cNvSpPr/>
      </dsp:nvSpPr>
      <dsp:spPr>
        <a:xfrm rot="12942401">
          <a:off x="5371330" y="2579920"/>
          <a:ext cx="827184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827184" y="16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764243" y="2575287"/>
        <a:ext cx="41359" cy="41359"/>
      </dsp:txXfrm>
    </dsp:sp>
    <dsp:sp modelId="{0378485E-25B7-4F1B-B0B7-FAC5F19A219D}">
      <dsp:nvSpPr>
        <dsp:cNvPr id="0" name=""/>
        <dsp:cNvSpPr/>
      </dsp:nvSpPr>
      <dsp:spPr>
        <a:xfrm>
          <a:off x="1114402" y="1934776"/>
          <a:ext cx="4334677" cy="839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ثانیا فسادهای اجتماعی بر اثر اختیار آدمی رخ می دهد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1138993" y="1959367"/>
        <a:ext cx="4285495" cy="790425"/>
      </dsp:txXfrm>
    </dsp:sp>
    <dsp:sp modelId="{98501CD5-7DD9-4B15-936E-3FF8B634BA07}">
      <dsp:nvSpPr>
        <dsp:cNvPr id="0" name=""/>
        <dsp:cNvSpPr/>
      </dsp:nvSpPr>
      <dsp:spPr>
        <a:xfrm rot="8657599">
          <a:off x="5371330" y="3062695"/>
          <a:ext cx="827184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827184" y="16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764243" y="3058062"/>
        <a:ext cx="41359" cy="41359"/>
      </dsp:txXfrm>
    </dsp:sp>
    <dsp:sp modelId="{206EF557-CB8D-4624-A77F-AEA29D27CEF5}">
      <dsp:nvSpPr>
        <dsp:cNvPr id="0" name=""/>
        <dsp:cNvSpPr/>
      </dsp:nvSpPr>
      <dsp:spPr>
        <a:xfrm>
          <a:off x="1114402" y="2900325"/>
          <a:ext cx="4334677" cy="839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ثالثا بلایای طبیعی و فسادهای اجتماعی منافعی نیز در بر دارند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1138993" y="2924916"/>
        <a:ext cx="4285495" cy="790425"/>
      </dsp:txXfrm>
    </dsp:sp>
    <dsp:sp modelId="{A68A98DC-3C2F-4F63-84DB-565B5EE9AA95}">
      <dsp:nvSpPr>
        <dsp:cNvPr id="0" name=""/>
        <dsp:cNvSpPr/>
      </dsp:nvSpPr>
      <dsp:spPr>
        <a:xfrm rot="6892822">
          <a:off x="4986674" y="3545470"/>
          <a:ext cx="1596497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596497" y="16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745010" y="3521604"/>
        <a:ext cx="79824" cy="79824"/>
      </dsp:txXfrm>
    </dsp:sp>
    <dsp:sp modelId="{C3FB7980-9B66-4078-BABE-EC8233AE3528}">
      <dsp:nvSpPr>
        <dsp:cNvPr id="0" name=""/>
        <dsp:cNvSpPr/>
      </dsp:nvSpPr>
      <dsp:spPr>
        <a:xfrm>
          <a:off x="1114402" y="3865874"/>
          <a:ext cx="4334677" cy="8396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رابعا تحمل سختی ها و رنج های این جهان پاداشهای غیر قابل احصاء در آخرت دارد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1138993" y="3890465"/>
        <a:ext cx="4285495" cy="79042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7A213-0B27-4698-A36A-7FC9A909B530}">
      <dsp:nvSpPr>
        <dsp:cNvPr id="0" name=""/>
        <dsp:cNvSpPr/>
      </dsp:nvSpPr>
      <dsp:spPr>
        <a:xfrm>
          <a:off x="7532895" y="182946"/>
          <a:ext cx="1606092" cy="803046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4">
                <a:tint val="9000"/>
              </a:schemeClr>
            </a:gs>
            <a:gs pos="100000">
              <a:schemeClr val="accent4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25400" cap="flat" cmpd="sng" algn="ctr">
          <a:solidFill>
            <a:schemeClr val="accent4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شبهه چهارم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7556415" y="206466"/>
        <a:ext cx="1559052" cy="756006"/>
      </dsp:txXfrm>
    </dsp:sp>
    <dsp:sp modelId="{EF7C512F-B8E2-402F-A003-18D3CE2A6EF1}">
      <dsp:nvSpPr>
        <dsp:cNvPr id="0" name=""/>
        <dsp:cNvSpPr/>
      </dsp:nvSpPr>
      <dsp:spPr>
        <a:xfrm rot="10800000">
          <a:off x="6890458" y="571979"/>
          <a:ext cx="642436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642436" y="12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7195615" y="568408"/>
        <a:ext cx="32121" cy="32121"/>
      </dsp:txXfrm>
    </dsp:sp>
    <dsp:sp modelId="{C158F006-CDD3-4FCA-995C-C6BE38B7B76C}">
      <dsp:nvSpPr>
        <dsp:cNvPr id="0" name=""/>
        <dsp:cNvSpPr/>
      </dsp:nvSpPr>
      <dsp:spPr>
        <a:xfrm>
          <a:off x="2004452" y="182946"/>
          <a:ext cx="4886005" cy="803046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4">
                <a:tint val="9000"/>
              </a:schemeClr>
            </a:gs>
            <a:gs pos="100000">
              <a:schemeClr val="accent4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25400" cap="flat" cmpd="sng" algn="ctr">
          <a:solidFill>
            <a:schemeClr val="accent4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اگر خداوند عادل و حکیم است چگونه در برابر پناهان محدود این جهان عذاب ابدی می نماید؟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2027972" y="206466"/>
        <a:ext cx="4838965" cy="756006"/>
      </dsp:txXfrm>
    </dsp:sp>
    <dsp:sp modelId="{ADA489CB-A6B7-471D-BBD3-BFEF52E5D76C}">
      <dsp:nvSpPr>
        <dsp:cNvPr id="0" name=""/>
        <dsp:cNvSpPr/>
      </dsp:nvSpPr>
      <dsp:spPr>
        <a:xfrm>
          <a:off x="7532895" y="2937784"/>
          <a:ext cx="1606092" cy="803046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4">
                <a:tint val="9000"/>
              </a:schemeClr>
            </a:gs>
            <a:gs pos="100000">
              <a:schemeClr val="accent4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25400" cap="flat" cmpd="sng" algn="ctr">
          <a:solidFill>
            <a:schemeClr val="accent4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پاسخ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7556415" y="2961304"/>
        <a:ext cx="1559052" cy="756006"/>
      </dsp:txXfrm>
    </dsp:sp>
    <dsp:sp modelId="{7206FDA4-C01D-4060-B8A7-0688BC30311C}">
      <dsp:nvSpPr>
        <dsp:cNvPr id="0" name=""/>
        <dsp:cNvSpPr/>
      </dsp:nvSpPr>
      <dsp:spPr>
        <a:xfrm rot="15040140">
          <a:off x="6241301" y="2411149"/>
          <a:ext cx="1940750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1940750" y="12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7163158" y="2375120"/>
        <a:ext cx="97037" cy="97037"/>
      </dsp:txXfrm>
    </dsp:sp>
    <dsp:sp modelId="{43BA1004-848E-489D-A510-A605751139CE}">
      <dsp:nvSpPr>
        <dsp:cNvPr id="0" name=""/>
        <dsp:cNvSpPr/>
      </dsp:nvSpPr>
      <dsp:spPr>
        <a:xfrm>
          <a:off x="2498984" y="1106449"/>
          <a:ext cx="4391473" cy="803046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4">
                <a:tint val="9000"/>
              </a:schemeClr>
            </a:gs>
            <a:gs pos="100000">
              <a:schemeClr val="accent4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25400" cap="flat" cmpd="sng" algn="ctr">
          <a:solidFill>
            <a:schemeClr val="accent4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اولا بین گناه و اثر آن در آخرت رابطه علی و معلولی وجود دارد و وحی از آن خبر داده است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2522504" y="1129969"/>
        <a:ext cx="4344433" cy="756006"/>
      </dsp:txXfrm>
    </dsp:sp>
    <dsp:sp modelId="{8A58A4C2-01B0-4940-A474-311E58DDC4E1}">
      <dsp:nvSpPr>
        <dsp:cNvPr id="0" name=""/>
        <dsp:cNvSpPr/>
      </dsp:nvSpPr>
      <dsp:spPr>
        <a:xfrm rot="14082867">
          <a:off x="6655600" y="2872901"/>
          <a:ext cx="1112152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1112152" y="12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7183873" y="2857587"/>
        <a:ext cx="55607" cy="55607"/>
      </dsp:txXfrm>
    </dsp:sp>
    <dsp:sp modelId="{BFB7AC61-E73C-4C24-ABBF-FE38EB6B147B}">
      <dsp:nvSpPr>
        <dsp:cNvPr id="0" name=""/>
        <dsp:cNvSpPr/>
      </dsp:nvSpPr>
      <dsp:spPr>
        <a:xfrm>
          <a:off x="4130469" y="2029952"/>
          <a:ext cx="2759989" cy="803046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4">
                <a:tint val="9000"/>
              </a:schemeClr>
            </a:gs>
            <a:gs pos="100000">
              <a:schemeClr val="accent4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25400" cap="flat" cmpd="sng" algn="ctr">
          <a:solidFill>
            <a:schemeClr val="accent4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ثانیا عذاب ها و پاداش های اخروی تجسم اعمال دنیوی هستند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4153989" y="2053472"/>
        <a:ext cx="2712949" cy="756006"/>
      </dsp:txXfrm>
    </dsp:sp>
    <dsp:sp modelId="{611A1D7A-8891-4E88-B6F2-64FD686C5572}">
      <dsp:nvSpPr>
        <dsp:cNvPr id="0" name=""/>
        <dsp:cNvSpPr/>
      </dsp:nvSpPr>
      <dsp:spPr>
        <a:xfrm rot="10716157">
          <a:off x="6890362" y="3334652"/>
          <a:ext cx="642628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642628" y="12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7195611" y="3331077"/>
        <a:ext cx="32131" cy="32131"/>
      </dsp:txXfrm>
    </dsp:sp>
    <dsp:sp modelId="{58CEB1EB-071A-4E86-8A62-6A514899A712}">
      <dsp:nvSpPr>
        <dsp:cNvPr id="0" name=""/>
        <dsp:cNvSpPr/>
      </dsp:nvSpPr>
      <dsp:spPr>
        <a:xfrm>
          <a:off x="4477096" y="2953455"/>
          <a:ext cx="2413362" cy="803046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4">
                <a:tint val="9000"/>
              </a:schemeClr>
            </a:gs>
            <a:gs pos="100000">
              <a:schemeClr val="accent4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25400" cap="flat" cmpd="sng" algn="ctr">
          <a:solidFill>
            <a:schemeClr val="accent4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ثالثا این رابطه علی در عالم محسوسات نیز نظیر دارد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4500616" y="2976975"/>
        <a:ext cx="2366322" cy="756006"/>
      </dsp:txXfrm>
    </dsp:sp>
    <dsp:sp modelId="{904D1030-BF08-40A5-9F5C-0F2A9FB670A7}">
      <dsp:nvSpPr>
        <dsp:cNvPr id="0" name=""/>
        <dsp:cNvSpPr/>
      </dsp:nvSpPr>
      <dsp:spPr>
        <a:xfrm rot="10800000">
          <a:off x="3834659" y="3342488"/>
          <a:ext cx="642436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642436" y="12490"/>
              </a:lnTo>
            </a:path>
          </a:pathLst>
        </a:custGeom>
        <a:noFill/>
        <a:ln w="25400" cap="flat" cmpd="sng" algn="ctr">
          <a:solidFill>
            <a:schemeClr val="accent4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4139816" y="3338917"/>
        <a:ext cx="32121" cy="32121"/>
      </dsp:txXfrm>
    </dsp:sp>
    <dsp:sp modelId="{0B7D5BA9-7965-4A4F-A73E-6F7AB5E4A7A8}">
      <dsp:nvSpPr>
        <dsp:cNvPr id="0" name=""/>
        <dsp:cNvSpPr/>
      </dsp:nvSpPr>
      <dsp:spPr>
        <a:xfrm>
          <a:off x="609529" y="2953455"/>
          <a:ext cx="3225129" cy="803046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4">
                <a:tint val="9000"/>
              </a:schemeClr>
            </a:gs>
            <a:gs pos="100000">
              <a:schemeClr val="accent4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25400" cap="flat" cmpd="sng" algn="ctr">
          <a:solidFill>
            <a:schemeClr val="accent4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مثلا یک لحظه استفاده از کارد تا آخر عمر کوری به همراه دارد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633049" y="2976975"/>
        <a:ext cx="3178089" cy="756006"/>
      </dsp:txXfrm>
    </dsp:sp>
    <dsp:sp modelId="{DB095405-CB66-4E87-8C31-199ADDFDBF57}">
      <dsp:nvSpPr>
        <dsp:cNvPr id="0" name=""/>
        <dsp:cNvSpPr/>
      </dsp:nvSpPr>
      <dsp:spPr>
        <a:xfrm rot="6878115">
          <a:off x="6441073" y="4027279"/>
          <a:ext cx="1541206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1541206" y="12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7173146" y="4001239"/>
        <a:ext cx="77060" cy="77060"/>
      </dsp:txXfrm>
    </dsp:sp>
    <dsp:sp modelId="{8A780CF0-AF51-4F9E-95D7-5F5BB9744FF6}">
      <dsp:nvSpPr>
        <dsp:cNvPr id="0" name=""/>
        <dsp:cNvSpPr/>
      </dsp:nvSpPr>
      <dsp:spPr>
        <a:xfrm>
          <a:off x="4754436" y="3908301"/>
          <a:ext cx="2136022" cy="1663863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4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رابعا خداوند متعال برای عدم تحقق علت تامه عذاب اخروی موانعی را قرار داده است که دست تمام بشر به آنها می رسد اعم از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803169" y="3957034"/>
        <a:ext cx="2038556" cy="1566397"/>
      </dsp:txXfrm>
    </dsp:sp>
    <dsp:sp modelId="{F22E124E-809A-41AF-B37C-6212DD655566}">
      <dsp:nvSpPr>
        <dsp:cNvPr id="0" name=""/>
        <dsp:cNvSpPr/>
      </dsp:nvSpPr>
      <dsp:spPr>
        <a:xfrm rot="12942401">
          <a:off x="4037635" y="4496867"/>
          <a:ext cx="791163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791163" y="12490"/>
              </a:lnTo>
            </a:path>
          </a:pathLst>
        </a:custGeom>
        <a:noFill/>
        <a:ln w="25400" cap="flat" cmpd="sng" algn="ctr">
          <a:solidFill>
            <a:schemeClr val="accent4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4413438" y="4489578"/>
        <a:ext cx="39558" cy="39558"/>
      </dsp:txXfrm>
    </dsp:sp>
    <dsp:sp modelId="{DC302B28-3163-435E-88A0-7A51C3DB4755}">
      <dsp:nvSpPr>
        <dsp:cNvPr id="0" name=""/>
        <dsp:cNvSpPr/>
      </dsp:nvSpPr>
      <dsp:spPr>
        <a:xfrm>
          <a:off x="2505906" y="3876958"/>
          <a:ext cx="1606092" cy="80304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4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موانع دنیوی مانند توبه و حسنات و ...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529426" y="3900478"/>
        <a:ext cx="1559052" cy="756006"/>
      </dsp:txXfrm>
    </dsp:sp>
    <dsp:sp modelId="{D7BEC184-2120-4DE0-9F30-37F749343BB2}">
      <dsp:nvSpPr>
        <dsp:cNvPr id="0" name=""/>
        <dsp:cNvSpPr/>
      </dsp:nvSpPr>
      <dsp:spPr>
        <a:xfrm rot="8657599">
          <a:off x="4037635" y="4958618"/>
          <a:ext cx="791163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791163" y="12490"/>
              </a:lnTo>
            </a:path>
          </a:pathLst>
        </a:custGeom>
        <a:noFill/>
        <a:ln w="25400" cap="flat" cmpd="sng" algn="ctr">
          <a:solidFill>
            <a:schemeClr val="accent4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4413438" y="4951329"/>
        <a:ext cx="39558" cy="39558"/>
      </dsp:txXfrm>
    </dsp:sp>
    <dsp:sp modelId="{33EFBFC5-05DC-45B3-B82D-C89AFF1E442F}">
      <dsp:nvSpPr>
        <dsp:cNvPr id="0" name=""/>
        <dsp:cNvSpPr/>
      </dsp:nvSpPr>
      <dsp:spPr>
        <a:xfrm>
          <a:off x="2253541" y="4800461"/>
          <a:ext cx="1858457" cy="80304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4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موانع اخروی مانند فضل الهی و شفاعت و ...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277061" y="4823981"/>
        <a:ext cx="1811417" cy="756006"/>
      </dsp:txXfrm>
    </dsp:sp>
    <dsp:sp modelId="{28BA5F91-631F-494D-B1C9-1E786127B8F0}">
      <dsp:nvSpPr>
        <dsp:cNvPr id="0" name=""/>
        <dsp:cNvSpPr/>
      </dsp:nvSpPr>
      <dsp:spPr>
        <a:xfrm rot="10800000">
          <a:off x="1611104" y="5189494"/>
          <a:ext cx="642436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642436" y="12490"/>
              </a:lnTo>
            </a:path>
          </a:pathLst>
        </a:custGeom>
        <a:noFill/>
        <a:ln w="25400" cap="flat" cmpd="sng" algn="ctr">
          <a:solidFill>
            <a:schemeClr val="accent4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1916262" y="5185923"/>
        <a:ext cx="32121" cy="32121"/>
      </dsp:txXfrm>
    </dsp:sp>
    <dsp:sp modelId="{F5B9169B-CD58-4AD4-827C-E95CA2D9AD46}">
      <dsp:nvSpPr>
        <dsp:cNvPr id="0" name=""/>
        <dsp:cNvSpPr/>
      </dsp:nvSpPr>
      <dsp:spPr>
        <a:xfrm>
          <a:off x="5012" y="4800461"/>
          <a:ext cx="1606092" cy="80304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4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این دسته ریشه در عملکرد دنیوی دارد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8532" y="4823981"/>
        <a:ext cx="1559052" cy="7560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1DAA2-7241-4135-AD16-F16143BAE302}">
      <dsp:nvSpPr>
        <dsp:cNvPr id="0" name=""/>
        <dsp:cNvSpPr/>
      </dsp:nvSpPr>
      <dsp:spPr>
        <a:xfrm>
          <a:off x="8197195" y="2048335"/>
          <a:ext cx="934961" cy="601406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1">
                <a:tint val="9000"/>
              </a:schemeClr>
            </a:gs>
            <a:gs pos="100000">
              <a:schemeClr val="accent1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bg1"/>
              </a:solidFill>
              <a:cs typeface="B Koodak" pitchFamily="2" charset="-78"/>
            </a:rPr>
            <a:t>اختلاف در حسن و قبح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8214810" y="2065950"/>
        <a:ext cx="899731" cy="566176"/>
      </dsp:txXfrm>
    </dsp:sp>
    <dsp:sp modelId="{9CDE3219-B875-4D75-A7F9-30C1B0716822}">
      <dsp:nvSpPr>
        <dsp:cNvPr id="0" name=""/>
        <dsp:cNvSpPr/>
      </dsp:nvSpPr>
      <dsp:spPr>
        <a:xfrm rot="13783469">
          <a:off x="7406941" y="1971214"/>
          <a:ext cx="959940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959940" y="11634"/>
              </a:lnTo>
            </a:path>
          </a:pathLst>
        </a:custGeom>
        <a:noFill/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862913" y="1958850"/>
        <a:ext cx="47997" cy="47997"/>
      </dsp:txXfrm>
    </dsp:sp>
    <dsp:sp modelId="{6C119536-CD16-49B4-B6E1-8AFDC93583E8}">
      <dsp:nvSpPr>
        <dsp:cNvPr id="0" name=""/>
        <dsp:cNvSpPr/>
      </dsp:nvSpPr>
      <dsp:spPr>
        <a:xfrm>
          <a:off x="7044446" y="1359491"/>
          <a:ext cx="532182" cy="514333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1">
                <a:tint val="9000"/>
              </a:schemeClr>
            </a:gs>
            <a:gs pos="100000">
              <a:schemeClr val="accent1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bg1"/>
              </a:solidFill>
              <a:cs typeface="B Koodak" pitchFamily="2" charset="-78"/>
            </a:rPr>
            <a:t>اشاعره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059510" y="1374555"/>
        <a:ext cx="502054" cy="484205"/>
      </dsp:txXfrm>
    </dsp:sp>
    <dsp:sp modelId="{EDB2A1E1-CFF2-44F3-BC67-69BB753F47DD}">
      <dsp:nvSpPr>
        <dsp:cNvPr id="0" name=""/>
        <dsp:cNvSpPr/>
      </dsp:nvSpPr>
      <dsp:spPr>
        <a:xfrm rot="12570575">
          <a:off x="6377627" y="1429405"/>
          <a:ext cx="713071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713071" y="11634"/>
              </a:lnTo>
            </a:path>
          </a:pathLst>
        </a:custGeom>
        <a:noFill/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716335" y="1423212"/>
        <a:ext cx="35653" cy="35653"/>
      </dsp:txXfrm>
    </dsp:sp>
    <dsp:sp modelId="{B63B3FF3-18A3-43A2-BC13-B68AF35D8B5A}">
      <dsp:nvSpPr>
        <dsp:cNvPr id="0" name=""/>
        <dsp:cNvSpPr/>
      </dsp:nvSpPr>
      <dsp:spPr>
        <a:xfrm>
          <a:off x="4513170" y="972362"/>
          <a:ext cx="1910709" cy="586117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1">
                <a:tint val="9000"/>
              </a:schemeClr>
            </a:gs>
            <a:gs pos="100000">
              <a:schemeClr val="accent1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bg1"/>
              </a:solidFill>
              <a:cs typeface="B Koodak" pitchFamily="2" charset="-78"/>
            </a:rPr>
            <a:t>قائل به حسن و قبح شرعی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530337" y="989529"/>
        <a:ext cx="1876375" cy="551783"/>
      </dsp:txXfrm>
    </dsp:sp>
    <dsp:sp modelId="{ABC8D87A-9CFF-4CD4-BC0C-5C4546E5CD20}">
      <dsp:nvSpPr>
        <dsp:cNvPr id="0" name=""/>
        <dsp:cNvSpPr/>
      </dsp:nvSpPr>
      <dsp:spPr>
        <a:xfrm rot="10800000">
          <a:off x="3892603" y="1253787"/>
          <a:ext cx="620566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620566" y="11634"/>
              </a:lnTo>
            </a:path>
          </a:pathLst>
        </a:custGeom>
        <a:noFill/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187372" y="1249907"/>
        <a:ext cx="31028" cy="31028"/>
      </dsp:txXfrm>
    </dsp:sp>
    <dsp:sp modelId="{B52201C7-B79D-4F87-B039-13CB62410010}">
      <dsp:nvSpPr>
        <dsp:cNvPr id="0" name=""/>
        <dsp:cNvSpPr/>
      </dsp:nvSpPr>
      <dsp:spPr>
        <a:xfrm>
          <a:off x="2227576" y="656187"/>
          <a:ext cx="1665026" cy="12184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shade val="60000"/>
              </a:schemeClr>
            </a:gs>
            <a:gs pos="33000">
              <a:schemeClr val="dk1">
                <a:tint val="86500"/>
              </a:schemeClr>
            </a:gs>
            <a:gs pos="46750">
              <a:schemeClr val="dk1">
                <a:tint val="71000"/>
                <a:satMod val="112000"/>
              </a:schemeClr>
            </a:gs>
            <a:gs pos="53000">
              <a:schemeClr val="dk1">
                <a:tint val="71000"/>
                <a:satMod val="112000"/>
              </a:schemeClr>
            </a:gs>
            <a:gs pos="68000">
              <a:schemeClr val="dk1">
                <a:tint val="86000"/>
              </a:schemeClr>
            </a:gs>
            <a:gs pos="100000">
              <a:schemeClr val="dk1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dk1">
              <a:shade val="48000"/>
              <a:satMod val="11000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القبیح ما قبحه الشارع و الحسن ما حسنه الشارع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263264" y="691875"/>
        <a:ext cx="1593650" cy="1147091"/>
      </dsp:txXfrm>
    </dsp:sp>
    <dsp:sp modelId="{254B019F-D7A4-44FB-8AC2-50DA23A7B899}">
      <dsp:nvSpPr>
        <dsp:cNvPr id="0" name=""/>
        <dsp:cNvSpPr/>
      </dsp:nvSpPr>
      <dsp:spPr>
        <a:xfrm rot="10800000">
          <a:off x="1607010" y="1253787"/>
          <a:ext cx="620566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620566" y="11634"/>
              </a:lnTo>
            </a:path>
          </a:pathLst>
        </a:custGeom>
        <a:noFill/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1901779" y="1249907"/>
        <a:ext cx="31028" cy="31028"/>
      </dsp:txXfrm>
    </dsp:sp>
    <dsp:sp modelId="{F5B618F1-957E-4E10-AB51-FAE0EB54000D}">
      <dsp:nvSpPr>
        <dsp:cNvPr id="0" name=""/>
        <dsp:cNvSpPr/>
      </dsp:nvSpPr>
      <dsp:spPr>
        <a:xfrm>
          <a:off x="55593" y="877567"/>
          <a:ext cx="1551416" cy="775708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1">
                <a:tint val="9000"/>
              </a:schemeClr>
            </a:gs>
            <a:gs pos="100000">
              <a:schemeClr val="accent1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bg1"/>
              </a:solidFill>
              <a:cs typeface="B Koodak" pitchFamily="2" charset="-78"/>
            </a:rPr>
            <a:t>تکوینی باشد یا تشریعی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8313" y="900287"/>
        <a:ext cx="1505976" cy="730268"/>
      </dsp:txXfrm>
    </dsp:sp>
    <dsp:sp modelId="{C20A2FA1-2384-443C-A358-611431E8360E}">
      <dsp:nvSpPr>
        <dsp:cNvPr id="0" name=""/>
        <dsp:cNvSpPr/>
      </dsp:nvSpPr>
      <dsp:spPr>
        <a:xfrm rot="9029425">
          <a:off x="6377627" y="1780642"/>
          <a:ext cx="713071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713071" y="11634"/>
              </a:lnTo>
            </a:path>
          </a:pathLst>
        </a:custGeom>
        <a:noFill/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716335" y="1774449"/>
        <a:ext cx="35653" cy="35653"/>
      </dsp:txXfrm>
    </dsp:sp>
    <dsp:sp modelId="{15D20313-B0F0-4D49-BE2C-8058A090719B}">
      <dsp:nvSpPr>
        <dsp:cNvPr id="0" name=""/>
        <dsp:cNvSpPr/>
      </dsp:nvSpPr>
      <dsp:spPr>
        <a:xfrm>
          <a:off x="4513170" y="1674836"/>
          <a:ext cx="1910709" cy="586117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1">
                <a:tint val="9000"/>
              </a:schemeClr>
            </a:gs>
            <a:gs pos="100000">
              <a:schemeClr val="accent1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bg1"/>
              </a:solidFill>
              <a:cs typeface="B Koodak" pitchFamily="2" charset="-78"/>
            </a:rPr>
            <a:t>عقل توانائی کشف حسن یا قبیح را ندارد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530337" y="1692003"/>
        <a:ext cx="1876375" cy="551783"/>
      </dsp:txXfrm>
    </dsp:sp>
    <dsp:sp modelId="{2AD519B9-447E-4AAF-8A17-0F3EA8929F6C}">
      <dsp:nvSpPr>
        <dsp:cNvPr id="0" name=""/>
        <dsp:cNvSpPr/>
      </dsp:nvSpPr>
      <dsp:spPr>
        <a:xfrm rot="7816531">
          <a:off x="7406941" y="2703595"/>
          <a:ext cx="959940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959940" y="11634"/>
              </a:lnTo>
            </a:path>
          </a:pathLst>
        </a:custGeom>
        <a:noFill/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862913" y="2691231"/>
        <a:ext cx="47997" cy="47997"/>
      </dsp:txXfrm>
    </dsp:sp>
    <dsp:sp modelId="{B5EA7F36-ECA4-4058-92E9-BEE4B700F9CE}">
      <dsp:nvSpPr>
        <dsp:cNvPr id="0" name=""/>
        <dsp:cNvSpPr/>
      </dsp:nvSpPr>
      <dsp:spPr>
        <a:xfrm>
          <a:off x="7044446" y="2824253"/>
          <a:ext cx="532182" cy="514333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1">
                <a:tint val="9000"/>
              </a:schemeClr>
            </a:gs>
            <a:gs pos="100000">
              <a:schemeClr val="accent1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bg1"/>
              </a:solidFill>
              <a:cs typeface="B Koodak" pitchFamily="2" charset="-78"/>
            </a:rPr>
            <a:t>عدلیه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059510" y="2839317"/>
        <a:ext cx="502054" cy="484205"/>
      </dsp:txXfrm>
    </dsp:sp>
    <dsp:sp modelId="{46A7879E-6B3D-4BE1-81D9-C8D754722155}">
      <dsp:nvSpPr>
        <dsp:cNvPr id="0" name=""/>
        <dsp:cNvSpPr/>
      </dsp:nvSpPr>
      <dsp:spPr>
        <a:xfrm rot="12811185">
          <a:off x="6361984" y="2864260"/>
          <a:ext cx="744356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744356" y="11634"/>
              </a:lnTo>
            </a:path>
          </a:pathLst>
        </a:custGeom>
        <a:noFill/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715553" y="2857285"/>
        <a:ext cx="37217" cy="37217"/>
      </dsp:txXfrm>
    </dsp:sp>
    <dsp:sp modelId="{225D12EA-0686-44EC-96F9-B3C16ED8A5B9}">
      <dsp:nvSpPr>
        <dsp:cNvPr id="0" name=""/>
        <dsp:cNvSpPr/>
      </dsp:nvSpPr>
      <dsp:spPr>
        <a:xfrm>
          <a:off x="4513170" y="2377309"/>
          <a:ext cx="1910709" cy="586117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1">
                <a:tint val="9000"/>
              </a:schemeClr>
            </a:gs>
            <a:gs pos="100000">
              <a:schemeClr val="accent1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bg1"/>
              </a:solidFill>
              <a:cs typeface="B Koodak" pitchFamily="2" charset="-78"/>
            </a:rPr>
            <a:t>قائل به حسن و قبح عقلی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530337" y="2394476"/>
        <a:ext cx="1876375" cy="551783"/>
      </dsp:txXfrm>
    </dsp:sp>
    <dsp:sp modelId="{F2D061F4-AD37-4F52-B3BF-28E63DDEA446}">
      <dsp:nvSpPr>
        <dsp:cNvPr id="0" name=""/>
        <dsp:cNvSpPr/>
      </dsp:nvSpPr>
      <dsp:spPr>
        <a:xfrm rot="10800000">
          <a:off x="3892603" y="2658734"/>
          <a:ext cx="620566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620566" y="11634"/>
              </a:lnTo>
            </a:path>
          </a:pathLst>
        </a:custGeom>
        <a:noFill/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187372" y="2654854"/>
        <a:ext cx="31028" cy="31028"/>
      </dsp:txXfrm>
    </dsp:sp>
    <dsp:sp modelId="{AAB1CA0C-AD60-4555-8783-91172C983957}">
      <dsp:nvSpPr>
        <dsp:cNvPr id="0" name=""/>
        <dsp:cNvSpPr/>
      </dsp:nvSpPr>
      <dsp:spPr>
        <a:xfrm>
          <a:off x="2227576" y="2046819"/>
          <a:ext cx="1665026" cy="124709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shade val="60000"/>
              </a:schemeClr>
            </a:gs>
            <a:gs pos="33000">
              <a:schemeClr val="dk1">
                <a:tint val="86500"/>
              </a:schemeClr>
            </a:gs>
            <a:gs pos="46750">
              <a:schemeClr val="dk1">
                <a:tint val="71000"/>
                <a:satMod val="112000"/>
              </a:schemeClr>
            </a:gs>
            <a:gs pos="53000">
              <a:schemeClr val="dk1">
                <a:tint val="71000"/>
                <a:satMod val="112000"/>
              </a:schemeClr>
            </a:gs>
            <a:gs pos="68000">
              <a:schemeClr val="dk1">
                <a:tint val="86000"/>
              </a:schemeClr>
            </a:gs>
            <a:gs pos="100000">
              <a:schemeClr val="dk1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dk1">
              <a:shade val="48000"/>
              <a:satMod val="11000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قبیح صرف نظر از حکم شارع دارای مفسده است و حسن دارای مصلحت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264102" y="2083345"/>
        <a:ext cx="1591974" cy="1174046"/>
      </dsp:txXfrm>
    </dsp:sp>
    <dsp:sp modelId="{F4ABF5B3-3EA6-459B-8244-44BD89256F74}">
      <dsp:nvSpPr>
        <dsp:cNvPr id="0" name=""/>
        <dsp:cNvSpPr/>
      </dsp:nvSpPr>
      <dsp:spPr>
        <a:xfrm rot="10800000">
          <a:off x="1607010" y="2658734"/>
          <a:ext cx="620566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620566" y="11634"/>
              </a:lnTo>
            </a:path>
          </a:pathLst>
        </a:custGeom>
        <a:noFill/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1901779" y="2654854"/>
        <a:ext cx="31028" cy="31028"/>
      </dsp:txXfrm>
    </dsp:sp>
    <dsp:sp modelId="{F50F309A-68FF-4A29-93A8-C7801D260C85}">
      <dsp:nvSpPr>
        <dsp:cNvPr id="0" name=""/>
        <dsp:cNvSpPr/>
      </dsp:nvSpPr>
      <dsp:spPr>
        <a:xfrm>
          <a:off x="55593" y="2282514"/>
          <a:ext cx="1551416" cy="775708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1">
                <a:tint val="9000"/>
              </a:schemeClr>
            </a:gs>
            <a:gs pos="100000">
              <a:schemeClr val="accent1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bg1"/>
              </a:solidFill>
              <a:cs typeface="B Koodak" pitchFamily="2" charset="-78"/>
            </a:rPr>
            <a:t>تکوینی باشد یا تشریعی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8313" y="2305234"/>
        <a:ext cx="1505976" cy="730268"/>
      </dsp:txXfrm>
    </dsp:sp>
    <dsp:sp modelId="{EE061301-A2D7-429C-A4B1-71A64E8CE3B1}">
      <dsp:nvSpPr>
        <dsp:cNvPr id="0" name=""/>
        <dsp:cNvSpPr/>
      </dsp:nvSpPr>
      <dsp:spPr>
        <a:xfrm rot="9029425">
          <a:off x="6377627" y="3245404"/>
          <a:ext cx="713071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713071" y="11634"/>
              </a:lnTo>
            </a:path>
          </a:pathLst>
        </a:custGeom>
        <a:noFill/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716335" y="3239211"/>
        <a:ext cx="35653" cy="35653"/>
      </dsp:txXfrm>
    </dsp:sp>
    <dsp:sp modelId="{4185E774-9A3E-4DC2-BDE4-8965F0D54D1F}">
      <dsp:nvSpPr>
        <dsp:cNvPr id="0" name=""/>
        <dsp:cNvSpPr/>
      </dsp:nvSpPr>
      <dsp:spPr>
        <a:xfrm>
          <a:off x="4513170" y="3079783"/>
          <a:ext cx="1910709" cy="705747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1">
                <a:tint val="9000"/>
              </a:schemeClr>
            </a:gs>
            <a:gs pos="100000">
              <a:schemeClr val="accent1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bg1"/>
              </a:solidFill>
              <a:cs typeface="B Koodak" pitchFamily="2" charset="-78"/>
            </a:rPr>
            <a:t>لذا عقل </a:t>
          </a:r>
          <a:r>
            <a:rPr lang="fa-IR" sz="1600" b="1" u="sng" kern="1200" dirty="0" smtClean="0">
              <a:solidFill>
                <a:schemeClr val="bg1"/>
              </a:solidFill>
              <a:cs typeface="B Koodak" pitchFamily="2" charset="-78"/>
            </a:rPr>
            <a:t>تا حدودی </a:t>
          </a:r>
          <a:r>
            <a:rPr lang="fa-IR" sz="1600" b="1" kern="1200" dirty="0" smtClean="0">
              <a:solidFill>
                <a:schemeClr val="bg1"/>
              </a:solidFill>
              <a:cs typeface="B Koodak" pitchFamily="2" charset="-78"/>
            </a:rPr>
            <a:t>توانائی کشف حسن یا قبیح را دارد</a:t>
          </a:r>
          <a:endParaRPr lang="fa-IR" sz="1600" b="1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533841" y="3100454"/>
        <a:ext cx="1869367" cy="664405"/>
      </dsp:txXfrm>
    </dsp:sp>
    <dsp:sp modelId="{B7553D0E-4144-45B0-A3AD-CD1F52DE56A5}">
      <dsp:nvSpPr>
        <dsp:cNvPr id="0" name=""/>
        <dsp:cNvSpPr/>
      </dsp:nvSpPr>
      <dsp:spPr>
        <a:xfrm>
          <a:off x="6437454" y="4235379"/>
          <a:ext cx="2694702" cy="775708"/>
        </a:xfrm>
        <a:prstGeom prst="roundRect">
          <a:avLst>
            <a:gd name="adj" fmla="val 10000"/>
          </a:avLst>
        </a:prstGeom>
        <a:solidFill>
          <a:srgbClr val="7030A0"/>
        </a:solidFill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عبارتی از فاضل قوشچى در شرح تجريد ص 337 (با تلخیص)</a:t>
          </a:r>
          <a:endParaRPr lang="fa-IR" sz="1600" b="1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460174" y="4258099"/>
        <a:ext cx="2649262" cy="730268"/>
      </dsp:txXfrm>
    </dsp:sp>
    <dsp:sp modelId="{81918DBB-AF48-48C7-BD9A-062D7560BB78}">
      <dsp:nvSpPr>
        <dsp:cNvPr id="0" name=""/>
        <dsp:cNvSpPr/>
      </dsp:nvSpPr>
      <dsp:spPr>
        <a:xfrm rot="10800000">
          <a:off x="5816887" y="4611599"/>
          <a:ext cx="620566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620566" y="116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10800000">
        <a:off x="6111656" y="4607719"/>
        <a:ext cx="31028" cy="31028"/>
      </dsp:txXfrm>
    </dsp:sp>
    <dsp:sp modelId="{CD27650A-F1DF-433F-B720-A1BF582241E7}">
      <dsp:nvSpPr>
        <dsp:cNvPr id="0" name=""/>
        <dsp:cNvSpPr/>
      </dsp:nvSpPr>
      <dsp:spPr>
        <a:xfrm>
          <a:off x="11843" y="3901886"/>
          <a:ext cx="5805044" cy="1442693"/>
        </a:xfrm>
        <a:prstGeom prst="roundRect">
          <a:avLst>
            <a:gd name="adj" fmla="val 10000"/>
          </a:avLst>
        </a:prstGeom>
        <a:solidFill>
          <a:srgbClr val="7030A0"/>
        </a:solidFill>
        <a:ln w="9525" cap="flat" cmpd="sng" algn="ctr">
          <a:solidFill>
            <a:schemeClr val="accent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لا حكم للعقل فى حسن الاشياء و قبحها و ليس الحسن و القبح عائدا الى امر حقيقى قبل ورود الشرع يكشف عنه الشرع كما زعمه المعتزله بل الشرع هو المثبت له و المبين و لو عكس الشارع القضية فحسّن ما قبّحه و قبح ما حسّنه لم يكن ممتنعا فصار القبيح حسنا و الحسن قبيحا كما فى النسخ من الحرمة الى الوجوب و من الوجوب الى الحرمة.</a:t>
          </a:r>
          <a:endParaRPr lang="fa-IR" sz="1600" kern="1200" dirty="0">
            <a:solidFill>
              <a:schemeClr val="tx1"/>
            </a:solidFill>
          </a:endParaRPr>
        </a:p>
      </dsp:txBody>
      <dsp:txXfrm>
        <a:off x="54098" y="3944141"/>
        <a:ext cx="5720534" cy="13581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7F3BB-4831-4D74-88C9-060328C2C509}">
      <dsp:nvSpPr>
        <dsp:cNvPr id="0" name=""/>
        <dsp:cNvSpPr/>
      </dsp:nvSpPr>
      <dsp:spPr>
        <a:xfrm>
          <a:off x="7577387" y="1136817"/>
          <a:ext cx="1101513" cy="454973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3">
                <a:tint val="9000"/>
              </a:schemeClr>
            </a:gs>
            <a:gs pos="100000">
              <a:schemeClr val="accent3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اشکال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7590713" y="1150143"/>
        <a:ext cx="1074861" cy="428321"/>
      </dsp:txXfrm>
    </dsp:sp>
    <dsp:sp modelId="{819B7E15-8D6E-4540-891A-D824242136CE}">
      <dsp:nvSpPr>
        <dsp:cNvPr id="0" name=""/>
        <dsp:cNvSpPr/>
      </dsp:nvSpPr>
      <dsp:spPr>
        <a:xfrm rot="12942401">
          <a:off x="6792148" y="1096326"/>
          <a:ext cx="866701" cy="30117"/>
        </a:xfrm>
        <a:custGeom>
          <a:avLst/>
          <a:gdLst/>
          <a:ahLst/>
          <a:cxnLst/>
          <a:rect l="0" t="0" r="0" b="0"/>
          <a:pathLst>
            <a:path>
              <a:moveTo>
                <a:pt x="0" y="15058"/>
              </a:moveTo>
              <a:lnTo>
                <a:pt x="866701" y="15058"/>
              </a:lnTo>
            </a:path>
          </a:pathLst>
        </a:custGeom>
        <a:noFill/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7203832" y="1089717"/>
        <a:ext cx="43335" cy="43335"/>
      </dsp:txXfrm>
    </dsp:sp>
    <dsp:sp modelId="{955E8044-3D52-42D2-BFE5-A3E35C309A0D}">
      <dsp:nvSpPr>
        <dsp:cNvPr id="0" name=""/>
        <dsp:cNvSpPr/>
      </dsp:nvSpPr>
      <dsp:spPr>
        <a:xfrm>
          <a:off x="5114174" y="418606"/>
          <a:ext cx="1759437" cy="879718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3">
                <a:tint val="9000"/>
              </a:schemeClr>
            </a:gs>
            <a:gs pos="100000">
              <a:schemeClr val="accent3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آیا عقل بر واجب الوجود فرمان می دهد؟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5139940" y="444372"/>
        <a:ext cx="1707905" cy="828186"/>
      </dsp:txXfrm>
    </dsp:sp>
    <dsp:sp modelId="{22FCF081-9A2C-4B18-8D17-0931B411E8A3}">
      <dsp:nvSpPr>
        <dsp:cNvPr id="0" name=""/>
        <dsp:cNvSpPr/>
      </dsp:nvSpPr>
      <dsp:spPr>
        <a:xfrm rot="10800000">
          <a:off x="4410399" y="843407"/>
          <a:ext cx="703775" cy="30117"/>
        </a:xfrm>
        <a:custGeom>
          <a:avLst/>
          <a:gdLst/>
          <a:ahLst/>
          <a:cxnLst/>
          <a:rect l="0" t="0" r="0" b="0"/>
          <a:pathLst>
            <a:path>
              <a:moveTo>
                <a:pt x="0" y="15058"/>
              </a:moveTo>
              <a:lnTo>
                <a:pt x="703775" y="15058"/>
              </a:lnTo>
            </a:path>
          </a:pathLst>
        </a:custGeom>
        <a:noFill/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4744692" y="840871"/>
        <a:ext cx="35188" cy="35188"/>
      </dsp:txXfrm>
    </dsp:sp>
    <dsp:sp modelId="{072E2CAE-D059-4C30-A513-C9E1133B84AE}">
      <dsp:nvSpPr>
        <dsp:cNvPr id="0" name=""/>
        <dsp:cNvSpPr/>
      </dsp:nvSpPr>
      <dsp:spPr>
        <a:xfrm>
          <a:off x="1489891" y="418606"/>
          <a:ext cx="2920508" cy="879718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در این صورت باید بگوئیم یجب علی الله ان یحکم بکذا و کذا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515657" y="444372"/>
        <a:ext cx="2868976" cy="828186"/>
      </dsp:txXfrm>
    </dsp:sp>
    <dsp:sp modelId="{DC033D32-F0F6-4F78-BB52-74A8CB31FF4E}">
      <dsp:nvSpPr>
        <dsp:cNvPr id="0" name=""/>
        <dsp:cNvSpPr/>
      </dsp:nvSpPr>
      <dsp:spPr>
        <a:xfrm rot="8657599">
          <a:off x="6792148" y="1602164"/>
          <a:ext cx="866701" cy="30117"/>
        </a:xfrm>
        <a:custGeom>
          <a:avLst/>
          <a:gdLst/>
          <a:ahLst/>
          <a:cxnLst/>
          <a:rect l="0" t="0" r="0" b="0"/>
          <a:pathLst>
            <a:path>
              <a:moveTo>
                <a:pt x="0" y="15058"/>
              </a:moveTo>
              <a:lnTo>
                <a:pt x="866701" y="15058"/>
              </a:lnTo>
            </a:path>
          </a:pathLst>
        </a:custGeom>
        <a:noFill/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7203832" y="1595555"/>
        <a:ext cx="43335" cy="43335"/>
      </dsp:txXfrm>
    </dsp:sp>
    <dsp:sp modelId="{5CC1F436-EE29-4C10-AC1A-6496F0A86CC0}">
      <dsp:nvSpPr>
        <dsp:cNvPr id="0" name=""/>
        <dsp:cNvSpPr/>
      </dsp:nvSpPr>
      <dsp:spPr>
        <a:xfrm>
          <a:off x="5114174" y="1430283"/>
          <a:ext cx="1759437" cy="879718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3">
                <a:tint val="9000"/>
              </a:schemeClr>
            </a:gs>
            <a:gs pos="100000">
              <a:schemeClr val="accent3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این با مستقل مطلق بودن او سازگار نیست 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5139940" y="1456049"/>
        <a:ext cx="1707905" cy="828186"/>
      </dsp:txXfrm>
    </dsp:sp>
    <dsp:sp modelId="{8D4F597A-87E2-4125-9940-169C9B482434}">
      <dsp:nvSpPr>
        <dsp:cNvPr id="0" name=""/>
        <dsp:cNvSpPr/>
      </dsp:nvSpPr>
      <dsp:spPr>
        <a:xfrm rot="10800000">
          <a:off x="4410399" y="1855083"/>
          <a:ext cx="703775" cy="30117"/>
        </a:xfrm>
        <a:custGeom>
          <a:avLst/>
          <a:gdLst/>
          <a:ahLst/>
          <a:cxnLst/>
          <a:rect l="0" t="0" r="0" b="0"/>
          <a:pathLst>
            <a:path>
              <a:moveTo>
                <a:pt x="0" y="15058"/>
              </a:moveTo>
              <a:lnTo>
                <a:pt x="703775" y="15058"/>
              </a:lnTo>
            </a:path>
          </a:pathLst>
        </a:custGeom>
        <a:noFill/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4744692" y="1852548"/>
        <a:ext cx="35188" cy="35188"/>
      </dsp:txXfrm>
    </dsp:sp>
    <dsp:sp modelId="{2845F327-5692-4CB5-A9FC-E80A600C0476}">
      <dsp:nvSpPr>
        <dsp:cNvPr id="0" name=""/>
        <dsp:cNvSpPr/>
      </dsp:nvSpPr>
      <dsp:spPr>
        <a:xfrm>
          <a:off x="2060230" y="1430283"/>
          <a:ext cx="2350168" cy="879718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گوئی موجود دیگری بر خداوند متعال تسلط پیدا کرده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085996" y="1456049"/>
        <a:ext cx="2298636" cy="828186"/>
      </dsp:txXfrm>
    </dsp:sp>
    <dsp:sp modelId="{A7C0A523-8051-4B4E-9331-1149EC4310FC}">
      <dsp:nvSpPr>
        <dsp:cNvPr id="0" name=""/>
        <dsp:cNvSpPr/>
      </dsp:nvSpPr>
      <dsp:spPr>
        <a:xfrm>
          <a:off x="7577387" y="3413090"/>
          <a:ext cx="1101513" cy="454973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3">
                <a:tint val="9000"/>
              </a:schemeClr>
            </a:gs>
            <a:gs pos="100000">
              <a:schemeClr val="accent3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پاسخ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7590713" y="3426416"/>
        <a:ext cx="1074861" cy="428321"/>
      </dsp:txXfrm>
    </dsp:sp>
    <dsp:sp modelId="{A9668FB6-49FC-4588-BCE0-2D14E8FDFB4E}">
      <dsp:nvSpPr>
        <dsp:cNvPr id="0" name=""/>
        <dsp:cNvSpPr/>
      </dsp:nvSpPr>
      <dsp:spPr>
        <a:xfrm rot="10800000">
          <a:off x="6873612" y="3625518"/>
          <a:ext cx="703775" cy="30117"/>
        </a:xfrm>
        <a:custGeom>
          <a:avLst/>
          <a:gdLst/>
          <a:ahLst/>
          <a:cxnLst/>
          <a:rect l="0" t="0" r="0" b="0"/>
          <a:pathLst>
            <a:path>
              <a:moveTo>
                <a:pt x="0" y="15058"/>
              </a:moveTo>
              <a:lnTo>
                <a:pt x="703775" y="15058"/>
              </a:lnTo>
            </a:path>
          </a:pathLst>
        </a:custGeom>
        <a:noFill/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7207905" y="3622982"/>
        <a:ext cx="35188" cy="35188"/>
      </dsp:txXfrm>
    </dsp:sp>
    <dsp:sp modelId="{F69EF7DB-5C79-4198-83F7-9F1DAEECB060}">
      <dsp:nvSpPr>
        <dsp:cNvPr id="0" name=""/>
        <dsp:cNvSpPr/>
      </dsp:nvSpPr>
      <dsp:spPr>
        <a:xfrm>
          <a:off x="4934324" y="2795224"/>
          <a:ext cx="1939287" cy="1690705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3">
                <a:tint val="9000"/>
              </a:schemeClr>
            </a:gs>
            <a:gs pos="100000">
              <a:schemeClr val="accent3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عقل بر واجب الوجود فرمان نمی دهد بلکه تناسب یا عدم تناسب یک فعل را با صفات کمالیه الهی کشف می کند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4983843" y="2844743"/>
        <a:ext cx="1840249" cy="1591667"/>
      </dsp:txXfrm>
    </dsp:sp>
    <dsp:sp modelId="{D8CDA9C6-E037-4F39-93D5-0AA5748BB758}">
      <dsp:nvSpPr>
        <dsp:cNvPr id="0" name=""/>
        <dsp:cNvSpPr/>
      </dsp:nvSpPr>
      <dsp:spPr>
        <a:xfrm rot="13629178">
          <a:off x="4064988" y="3246139"/>
          <a:ext cx="1034897" cy="30117"/>
        </a:xfrm>
        <a:custGeom>
          <a:avLst/>
          <a:gdLst/>
          <a:ahLst/>
          <a:cxnLst/>
          <a:rect l="0" t="0" r="0" b="0"/>
          <a:pathLst>
            <a:path>
              <a:moveTo>
                <a:pt x="0" y="15058"/>
              </a:moveTo>
              <a:lnTo>
                <a:pt x="1034897" y="15058"/>
              </a:lnTo>
            </a:path>
          </a:pathLst>
        </a:custGeom>
        <a:noFill/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4556564" y="3235325"/>
        <a:ext cx="51744" cy="51744"/>
      </dsp:txXfrm>
    </dsp:sp>
    <dsp:sp modelId="{CC107ACB-A5B3-4067-A910-C7843E3BCB04}">
      <dsp:nvSpPr>
        <dsp:cNvPr id="0" name=""/>
        <dsp:cNvSpPr/>
      </dsp:nvSpPr>
      <dsp:spPr>
        <a:xfrm>
          <a:off x="2471111" y="2441959"/>
          <a:ext cx="1759437" cy="879718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3">
                <a:tint val="9000"/>
              </a:schemeClr>
            </a:gs>
            <a:gs pos="100000">
              <a:schemeClr val="accent3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مثلا کشف می کند که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2496877" y="2467725"/>
        <a:ext cx="1707905" cy="828186"/>
      </dsp:txXfrm>
    </dsp:sp>
    <dsp:sp modelId="{BBD17F82-A7DB-4E22-B3C1-42FC6892E1B3}">
      <dsp:nvSpPr>
        <dsp:cNvPr id="0" name=""/>
        <dsp:cNvSpPr/>
      </dsp:nvSpPr>
      <dsp:spPr>
        <a:xfrm rot="12942401">
          <a:off x="1685873" y="2613841"/>
          <a:ext cx="866701" cy="30117"/>
        </a:xfrm>
        <a:custGeom>
          <a:avLst/>
          <a:gdLst/>
          <a:ahLst/>
          <a:cxnLst/>
          <a:rect l="0" t="0" r="0" b="0"/>
          <a:pathLst>
            <a:path>
              <a:moveTo>
                <a:pt x="0" y="15058"/>
              </a:moveTo>
              <a:lnTo>
                <a:pt x="866701" y="15058"/>
              </a:lnTo>
            </a:path>
          </a:pathLst>
        </a:custGeom>
        <a:noFill/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2097556" y="2607232"/>
        <a:ext cx="43335" cy="43335"/>
      </dsp:txXfrm>
    </dsp:sp>
    <dsp:sp modelId="{C192C3EA-67A0-4DCA-832C-BB3953D881CC}">
      <dsp:nvSpPr>
        <dsp:cNvPr id="0" name=""/>
        <dsp:cNvSpPr/>
      </dsp:nvSpPr>
      <dsp:spPr>
        <a:xfrm>
          <a:off x="7899" y="1936121"/>
          <a:ext cx="1759437" cy="879718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3">
                <a:tint val="9000"/>
              </a:schemeClr>
            </a:gs>
            <a:gs pos="100000">
              <a:schemeClr val="accent3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لازمه صفات کمالیه الهی امر به حسن است و نهی از قبیح است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33665" y="1961887"/>
        <a:ext cx="1707905" cy="828186"/>
      </dsp:txXfrm>
    </dsp:sp>
    <dsp:sp modelId="{D72B8D8D-2FC5-4727-9CD0-9F1B7C64D2F0}">
      <dsp:nvSpPr>
        <dsp:cNvPr id="0" name=""/>
        <dsp:cNvSpPr/>
      </dsp:nvSpPr>
      <dsp:spPr>
        <a:xfrm rot="8657599">
          <a:off x="1685873" y="3119679"/>
          <a:ext cx="866701" cy="30117"/>
        </a:xfrm>
        <a:custGeom>
          <a:avLst/>
          <a:gdLst/>
          <a:ahLst/>
          <a:cxnLst/>
          <a:rect l="0" t="0" r="0" b="0"/>
          <a:pathLst>
            <a:path>
              <a:moveTo>
                <a:pt x="0" y="15058"/>
              </a:moveTo>
              <a:lnTo>
                <a:pt x="866701" y="15058"/>
              </a:lnTo>
            </a:path>
          </a:pathLst>
        </a:custGeom>
        <a:noFill/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2097556" y="3113070"/>
        <a:ext cx="43335" cy="43335"/>
      </dsp:txXfrm>
    </dsp:sp>
    <dsp:sp modelId="{A8459DA8-9A36-40BA-AB3D-29523722909E}">
      <dsp:nvSpPr>
        <dsp:cNvPr id="0" name=""/>
        <dsp:cNvSpPr/>
      </dsp:nvSpPr>
      <dsp:spPr>
        <a:xfrm>
          <a:off x="7899" y="2947798"/>
          <a:ext cx="1759437" cy="879718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3">
                <a:tint val="9000"/>
              </a:schemeClr>
            </a:gs>
            <a:gs pos="100000">
              <a:schemeClr val="accent3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غیر از این محال است که از کامل مطلق صادر شود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33665" y="2973564"/>
        <a:ext cx="1707905" cy="828186"/>
      </dsp:txXfrm>
    </dsp:sp>
    <dsp:sp modelId="{3D0CC41A-0B1E-467B-A0A7-72D91576E5AB}">
      <dsp:nvSpPr>
        <dsp:cNvPr id="0" name=""/>
        <dsp:cNvSpPr/>
      </dsp:nvSpPr>
      <dsp:spPr>
        <a:xfrm rot="7970822">
          <a:off x="4064988" y="4004896"/>
          <a:ext cx="1034897" cy="30117"/>
        </a:xfrm>
        <a:custGeom>
          <a:avLst/>
          <a:gdLst/>
          <a:ahLst/>
          <a:cxnLst/>
          <a:rect l="0" t="0" r="0" b="0"/>
          <a:pathLst>
            <a:path>
              <a:moveTo>
                <a:pt x="0" y="15058"/>
              </a:moveTo>
              <a:lnTo>
                <a:pt x="1034897" y="15058"/>
              </a:lnTo>
            </a:path>
          </a:pathLst>
        </a:custGeom>
        <a:noFill/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4556564" y="3994083"/>
        <a:ext cx="51744" cy="51744"/>
      </dsp:txXfrm>
    </dsp:sp>
    <dsp:sp modelId="{801D406C-E932-415D-AEE9-50CEAE72D7A7}">
      <dsp:nvSpPr>
        <dsp:cNvPr id="0" name=""/>
        <dsp:cNvSpPr/>
      </dsp:nvSpPr>
      <dsp:spPr>
        <a:xfrm>
          <a:off x="1392242" y="3959474"/>
          <a:ext cx="2838307" cy="879718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3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chemeClr val="tx1"/>
              </a:solidFill>
              <a:cs typeface="B Koodak" pitchFamily="2" charset="-78"/>
            </a:rPr>
            <a:t>بنابراین سخن از یجب علی الله نیست بلکه سخن از یجب عن الله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418008" y="3985240"/>
        <a:ext cx="2786775" cy="8281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F601D2-03D1-420A-9734-DFC250135784}">
      <dsp:nvSpPr>
        <dsp:cNvPr id="0" name=""/>
        <dsp:cNvSpPr/>
      </dsp:nvSpPr>
      <dsp:spPr>
        <a:xfrm>
          <a:off x="8055998" y="1053613"/>
          <a:ext cx="1080137" cy="540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عدل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8071816" y="1069431"/>
        <a:ext cx="1048501" cy="508432"/>
      </dsp:txXfrm>
    </dsp:sp>
    <dsp:sp modelId="{4503BD0E-BBED-4AB7-913E-B6687D8D5426}">
      <dsp:nvSpPr>
        <dsp:cNvPr id="0" name=""/>
        <dsp:cNvSpPr/>
      </dsp:nvSpPr>
      <dsp:spPr>
        <a:xfrm rot="13921714">
          <a:off x="7488860" y="1038563"/>
          <a:ext cx="702221" cy="16595"/>
        </a:xfrm>
        <a:custGeom>
          <a:avLst/>
          <a:gdLst/>
          <a:ahLst/>
          <a:cxnLst/>
          <a:rect l="0" t="0" r="0" b="0"/>
          <a:pathLst>
            <a:path>
              <a:moveTo>
                <a:pt x="0" y="8297"/>
              </a:moveTo>
              <a:lnTo>
                <a:pt x="702221" y="82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822415" y="1029305"/>
        <a:ext cx="35111" cy="35111"/>
      </dsp:txXfrm>
    </dsp:sp>
    <dsp:sp modelId="{66931488-3DF4-4371-A516-53E653E7FB1B}">
      <dsp:nvSpPr>
        <dsp:cNvPr id="0" name=""/>
        <dsp:cNvSpPr/>
      </dsp:nvSpPr>
      <dsp:spPr>
        <a:xfrm>
          <a:off x="6543806" y="500040"/>
          <a:ext cx="1080137" cy="540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در لغت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559624" y="515858"/>
        <a:ext cx="1048501" cy="508432"/>
      </dsp:txXfrm>
    </dsp:sp>
    <dsp:sp modelId="{C1071D0E-5BE4-416D-B341-CB2C7E862DB2}">
      <dsp:nvSpPr>
        <dsp:cNvPr id="0" name=""/>
        <dsp:cNvSpPr/>
      </dsp:nvSpPr>
      <dsp:spPr>
        <a:xfrm rot="10800000">
          <a:off x="6111751" y="761777"/>
          <a:ext cx="432054" cy="16595"/>
        </a:xfrm>
        <a:custGeom>
          <a:avLst/>
          <a:gdLst/>
          <a:ahLst/>
          <a:cxnLst/>
          <a:rect l="0" t="0" r="0" b="0"/>
          <a:pathLst>
            <a:path>
              <a:moveTo>
                <a:pt x="0" y="8297"/>
              </a:moveTo>
              <a:lnTo>
                <a:pt x="432054" y="8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316977" y="759273"/>
        <a:ext cx="21602" cy="21602"/>
      </dsp:txXfrm>
    </dsp:sp>
    <dsp:sp modelId="{AAFE0739-9B4B-4DF7-B8F0-750AE2DEB531}">
      <dsp:nvSpPr>
        <dsp:cNvPr id="0" name=""/>
        <dsp:cNvSpPr/>
      </dsp:nvSpPr>
      <dsp:spPr>
        <a:xfrm>
          <a:off x="4148678" y="500040"/>
          <a:ext cx="1963073" cy="540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برابری و برابر کردن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164496" y="515858"/>
        <a:ext cx="1931437" cy="508432"/>
      </dsp:txXfrm>
    </dsp:sp>
    <dsp:sp modelId="{CCB0BFF6-F22A-44BD-9638-E720BCEAAEE0}">
      <dsp:nvSpPr>
        <dsp:cNvPr id="0" name=""/>
        <dsp:cNvSpPr/>
      </dsp:nvSpPr>
      <dsp:spPr>
        <a:xfrm rot="7678286">
          <a:off x="7488860" y="1592137"/>
          <a:ext cx="702221" cy="16595"/>
        </a:xfrm>
        <a:custGeom>
          <a:avLst/>
          <a:gdLst/>
          <a:ahLst/>
          <a:cxnLst/>
          <a:rect l="0" t="0" r="0" b="0"/>
          <a:pathLst>
            <a:path>
              <a:moveTo>
                <a:pt x="0" y="8297"/>
              </a:moveTo>
              <a:lnTo>
                <a:pt x="702221" y="82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822415" y="1582879"/>
        <a:ext cx="35111" cy="35111"/>
      </dsp:txXfrm>
    </dsp:sp>
    <dsp:sp modelId="{6D216480-94B3-40BE-9FA5-008C96F91EAF}">
      <dsp:nvSpPr>
        <dsp:cNvPr id="0" name=""/>
        <dsp:cNvSpPr/>
      </dsp:nvSpPr>
      <dsp:spPr>
        <a:xfrm>
          <a:off x="6543806" y="1607187"/>
          <a:ext cx="1080137" cy="540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در عرف عام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559624" y="1623005"/>
        <a:ext cx="1048501" cy="508432"/>
      </dsp:txXfrm>
    </dsp:sp>
    <dsp:sp modelId="{4BFFB35D-498F-44A5-9765-91520CE98200}">
      <dsp:nvSpPr>
        <dsp:cNvPr id="0" name=""/>
        <dsp:cNvSpPr/>
      </dsp:nvSpPr>
      <dsp:spPr>
        <a:xfrm rot="13702011">
          <a:off x="6002612" y="1625890"/>
          <a:ext cx="650333" cy="16595"/>
        </a:xfrm>
        <a:custGeom>
          <a:avLst/>
          <a:gdLst/>
          <a:ahLst/>
          <a:cxnLst/>
          <a:rect l="0" t="0" r="0" b="0"/>
          <a:pathLst>
            <a:path>
              <a:moveTo>
                <a:pt x="0" y="8297"/>
              </a:moveTo>
              <a:lnTo>
                <a:pt x="650333" y="8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311520" y="1617929"/>
        <a:ext cx="32516" cy="32516"/>
      </dsp:txXfrm>
    </dsp:sp>
    <dsp:sp modelId="{4A866FF0-E2EF-4DC7-AD03-D1E54B17DB41}">
      <dsp:nvSpPr>
        <dsp:cNvPr id="0" name=""/>
        <dsp:cNvSpPr/>
      </dsp:nvSpPr>
      <dsp:spPr>
        <a:xfrm>
          <a:off x="5031614" y="1121119"/>
          <a:ext cx="1080137" cy="540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معنای خاص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047432" y="1136937"/>
        <a:ext cx="1048501" cy="508432"/>
      </dsp:txXfrm>
    </dsp:sp>
    <dsp:sp modelId="{AF24F0AC-4CBC-4A3B-994D-884D1EA76CE0}">
      <dsp:nvSpPr>
        <dsp:cNvPr id="0" name=""/>
        <dsp:cNvSpPr/>
      </dsp:nvSpPr>
      <dsp:spPr>
        <a:xfrm rot="10800000">
          <a:off x="4599559" y="1382855"/>
          <a:ext cx="432054" cy="16595"/>
        </a:xfrm>
        <a:custGeom>
          <a:avLst/>
          <a:gdLst/>
          <a:ahLst/>
          <a:cxnLst/>
          <a:rect l="0" t="0" r="0" b="0"/>
          <a:pathLst>
            <a:path>
              <a:moveTo>
                <a:pt x="0" y="8297"/>
              </a:moveTo>
              <a:lnTo>
                <a:pt x="432054" y="8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804785" y="1380352"/>
        <a:ext cx="21602" cy="21602"/>
      </dsp:txXfrm>
    </dsp:sp>
    <dsp:sp modelId="{DCB40370-0F2E-4570-BA3A-A1CFB7CC3179}">
      <dsp:nvSpPr>
        <dsp:cNvPr id="0" name=""/>
        <dsp:cNvSpPr/>
      </dsp:nvSpPr>
      <dsp:spPr>
        <a:xfrm>
          <a:off x="3519422" y="1121119"/>
          <a:ext cx="1080137" cy="540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اعطاء کل ذی حق حقه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535240" y="1136937"/>
        <a:ext cx="1048501" cy="508432"/>
      </dsp:txXfrm>
    </dsp:sp>
    <dsp:sp modelId="{4303AD2C-AE76-4D5A-AB8A-29F569066FEA}">
      <dsp:nvSpPr>
        <dsp:cNvPr id="0" name=""/>
        <dsp:cNvSpPr/>
      </dsp:nvSpPr>
      <dsp:spPr>
        <a:xfrm rot="10800000">
          <a:off x="3087367" y="1382855"/>
          <a:ext cx="432054" cy="16595"/>
        </a:xfrm>
        <a:custGeom>
          <a:avLst/>
          <a:gdLst/>
          <a:ahLst/>
          <a:cxnLst/>
          <a:rect l="0" t="0" r="0" b="0"/>
          <a:pathLst>
            <a:path>
              <a:moveTo>
                <a:pt x="0" y="8297"/>
              </a:moveTo>
              <a:lnTo>
                <a:pt x="432054" y="8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292593" y="1380352"/>
        <a:ext cx="21602" cy="21602"/>
      </dsp:txXfrm>
    </dsp:sp>
    <dsp:sp modelId="{B4FE84CE-A12B-4E69-9C1E-F065A55C94E6}">
      <dsp:nvSpPr>
        <dsp:cNvPr id="0" name=""/>
        <dsp:cNvSpPr/>
      </dsp:nvSpPr>
      <dsp:spPr>
        <a:xfrm>
          <a:off x="1466481" y="1121119"/>
          <a:ext cx="1620886" cy="540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فرض موجود دارای حقی در آن لازم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482299" y="1136937"/>
        <a:ext cx="1589250" cy="508432"/>
      </dsp:txXfrm>
    </dsp:sp>
    <dsp:sp modelId="{38DE1F3C-B796-4EDA-A43C-D657CFEA53DD}">
      <dsp:nvSpPr>
        <dsp:cNvPr id="0" name=""/>
        <dsp:cNvSpPr/>
      </dsp:nvSpPr>
      <dsp:spPr>
        <a:xfrm rot="7897989">
          <a:off x="6002612" y="2111958"/>
          <a:ext cx="650333" cy="16595"/>
        </a:xfrm>
        <a:custGeom>
          <a:avLst/>
          <a:gdLst/>
          <a:ahLst/>
          <a:cxnLst/>
          <a:rect l="0" t="0" r="0" b="0"/>
          <a:pathLst>
            <a:path>
              <a:moveTo>
                <a:pt x="0" y="8297"/>
              </a:moveTo>
              <a:lnTo>
                <a:pt x="650333" y="8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311520" y="2103997"/>
        <a:ext cx="32516" cy="32516"/>
      </dsp:txXfrm>
    </dsp:sp>
    <dsp:sp modelId="{B7543A14-B28A-42F8-A62E-99EB39BC7D33}">
      <dsp:nvSpPr>
        <dsp:cNvPr id="0" name=""/>
        <dsp:cNvSpPr/>
      </dsp:nvSpPr>
      <dsp:spPr>
        <a:xfrm>
          <a:off x="5031614" y="2093256"/>
          <a:ext cx="1080137" cy="540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معنای عام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047432" y="2109074"/>
        <a:ext cx="1048501" cy="508432"/>
      </dsp:txXfrm>
    </dsp:sp>
    <dsp:sp modelId="{7AC56C1A-7518-465A-92A1-E8FDB86AF3A3}">
      <dsp:nvSpPr>
        <dsp:cNvPr id="0" name=""/>
        <dsp:cNvSpPr/>
      </dsp:nvSpPr>
      <dsp:spPr>
        <a:xfrm rot="10800000">
          <a:off x="4599559" y="2354992"/>
          <a:ext cx="432054" cy="16595"/>
        </a:xfrm>
        <a:custGeom>
          <a:avLst/>
          <a:gdLst/>
          <a:ahLst/>
          <a:cxnLst/>
          <a:rect l="0" t="0" r="0" b="0"/>
          <a:pathLst>
            <a:path>
              <a:moveTo>
                <a:pt x="0" y="8297"/>
              </a:moveTo>
              <a:lnTo>
                <a:pt x="432054" y="8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804785" y="2352488"/>
        <a:ext cx="21602" cy="21602"/>
      </dsp:txXfrm>
    </dsp:sp>
    <dsp:sp modelId="{9D77137F-3E1A-4AE7-A028-F02047EFFBC0}">
      <dsp:nvSpPr>
        <dsp:cNvPr id="0" name=""/>
        <dsp:cNvSpPr/>
      </dsp:nvSpPr>
      <dsp:spPr>
        <a:xfrm>
          <a:off x="3519422" y="2093256"/>
          <a:ext cx="1080137" cy="540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وضع کل شیء فی موضعه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535240" y="2109074"/>
        <a:ext cx="1048501" cy="508432"/>
      </dsp:txXfrm>
    </dsp:sp>
    <dsp:sp modelId="{F24651CF-B0D3-4141-B65A-FA68267A9C03}">
      <dsp:nvSpPr>
        <dsp:cNvPr id="0" name=""/>
        <dsp:cNvSpPr/>
      </dsp:nvSpPr>
      <dsp:spPr>
        <a:xfrm rot="10800000">
          <a:off x="3087367" y="2354992"/>
          <a:ext cx="432054" cy="16595"/>
        </a:xfrm>
        <a:custGeom>
          <a:avLst/>
          <a:gdLst/>
          <a:ahLst/>
          <a:cxnLst/>
          <a:rect l="0" t="0" r="0" b="0"/>
          <a:pathLst>
            <a:path>
              <a:moveTo>
                <a:pt x="0" y="8297"/>
              </a:moveTo>
              <a:lnTo>
                <a:pt x="432054" y="8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292593" y="2352488"/>
        <a:ext cx="21602" cy="21602"/>
      </dsp:txXfrm>
    </dsp:sp>
    <dsp:sp modelId="{29010CC6-6F5D-49C3-A17B-79B8C03E8C5C}">
      <dsp:nvSpPr>
        <dsp:cNvPr id="0" name=""/>
        <dsp:cNvSpPr/>
      </dsp:nvSpPr>
      <dsp:spPr>
        <a:xfrm>
          <a:off x="2007230" y="2093256"/>
          <a:ext cx="1080137" cy="540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مرادف با حکمت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023048" y="2109074"/>
        <a:ext cx="1048501" cy="508432"/>
      </dsp:txXfrm>
    </dsp:sp>
    <dsp:sp modelId="{8A2304EB-8813-46F8-A384-E79784C8DDDA}">
      <dsp:nvSpPr>
        <dsp:cNvPr id="0" name=""/>
        <dsp:cNvSpPr/>
      </dsp:nvSpPr>
      <dsp:spPr>
        <a:xfrm rot="10800000">
          <a:off x="1575175" y="2354992"/>
          <a:ext cx="432054" cy="16595"/>
        </a:xfrm>
        <a:custGeom>
          <a:avLst/>
          <a:gdLst/>
          <a:ahLst/>
          <a:cxnLst/>
          <a:rect l="0" t="0" r="0" b="0"/>
          <a:pathLst>
            <a:path>
              <a:moveTo>
                <a:pt x="0" y="8297"/>
              </a:moveTo>
              <a:lnTo>
                <a:pt x="432054" y="8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1780401" y="2352488"/>
        <a:ext cx="21602" cy="21602"/>
      </dsp:txXfrm>
    </dsp:sp>
    <dsp:sp modelId="{9200B35C-058B-4B7D-8DF3-D6FF593D9A53}">
      <dsp:nvSpPr>
        <dsp:cNvPr id="0" name=""/>
        <dsp:cNvSpPr/>
      </dsp:nvSpPr>
      <dsp:spPr>
        <a:xfrm>
          <a:off x="7864" y="1742198"/>
          <a:ext cx="1567311" cy="1242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بنابراین کار عادلانه یعنی کار حکیمانه که شامل اعطاء کل ذی حق حقه نیز می شود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4246" y="1778580"/>
        <a:ext cx="1494547" cy="1169420"/>
      </dsp:txXfrm>
    </dsp:sp>
    <dsp:sp modelId="{41013AEB-D4C6-4A42-9558-AA3F243B21D0}">
      <dsp:nvSpPr>
        <dsp:cNvPr id="0" name=""/>
        <dsp:cNvSpPr/>
      </dsp:nvSpPr>
      <dsp:spPr>
        <a:xfrm>
          <a:off x="8055998" y="3588925"/>
          <a:ext cx="1080137" cy="540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چند نکته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8071816" y="3604743"/>
        <a:ext cx="1048501" cy="508432"/>
      </dsp:txXfrm>
    </dsp:sp>
    <dsp:sp modelId="{BC7ED744-1B29-4089-98B1-67EB5A611EF8}">
      <dsp:nvSpPr>
        <dsp:cNvPr id="0" name=""/>
        <dsp:cNvSpPr/>
      </dsp:nvSpPr>
      <dsp:spPr>
        <a:xfrm rot="14533058">
          <a:off x="7376506" y="3440624"/>
          <a:ext cx="926928" cy="16595"/>
        </a:xfrm>
        <a:custGeom>
          <a:avLst/>
          <a:gdLst/>
          <a:ahLst/>
          <a:cxnLst/>
          <a:rect l="0" t="0" r="0" b="0"/>
          <a:pathLst>
            <a:path>
              <a:moveTo>
                <a:pt x="0" y="8297"/>
              </a:moveTo>
              <a:lnTo>
                <a:pt x="926928" y="82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816797" y="3425748"/>
        <a:ext cx="46346" cy="46346"/>
      </dsp:txXfrm>
    </dsp:sp>
    <dsp:sp modelId="{61D1CE5C-ACE0-421F-BC5C-29075F1B328A}">
      <dsp:nvSpPr>
        <dsp:cNvPr id="0" name=""/>
        <dsp:cNvSpPr/>
      </dsp:nvSpPr>
      <dsp:spPr>
        <a:xfrm>
          <a:off x="4400652" y="2714334"/>
          <a:ext cx="3223291" cy="649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بسیاری از مصادیق ظلم و عدل به صورت بدیهی به واسطه عقل قابل کشف هستند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419663" y="2733345"/>
        <a:ext cx="3185269" cy="611075"/>
      </dsp:txXfrm>
    </dsp:sp>
    <dsp:sp modelId="{7C0D169F-49CD-44C2-B4BA-8BF6A25A12C2}">
      <dsp:nvSpPr>
        <dsp:cNvPr id="0" name=""/>
        <dsp:cNvSpPr/>
      </dsp:nvSpPr>
      <dsp:spPr>
        <a:xfrm rot="10800000">
          <a:off x="3968597" y="3030586"/>
          <a:ext cx="432054" cy="16595"/>
        </a:xfrm>
        <a:custGeom>
          <a:avLst/>
          <a:gdLst/>
          <a:ahLst/>
          <a:cxnLst/>
          <a:rect l="0" t="0" r="0" b="0"/>
          <a:pathLst>
            <a:path>
              <a:moveTo>
                <a:pt x="0" y="8297"/>
              </a:moveTo>
              <a:lnTo>
                <a:pt x="432054" y="8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4173823" y="3028082"/>
        <a:ext cx="21602" cy="21602"/>
      </dsp:txXfrm>
    </dsp:sp>
    <dsp:sp modelId="{3062054F-A764-4DED-8B39-1F2613B18F76}">
      <dsp:nvSpPr>
        <dsp:cNvPr id="0" name=""/>
        <dsp:cNvSpPr/>
      </dsp:nvSpPr>
      <dsp:spPr>
        <a:xfrm>
          <a:off x="1826383" y="2714334"/>
          <a:ext cx="2142214" cy="649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هر چند برای کسی که هیچ دینی به او نرسیده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845394" y="2733345"/>
        <a:ext cx="2104192" cy="611075"/>
      </dsp:txXfrm>
    </dsp:sp>
    <dsp:sp modelId="{87C916BE-FA23-415F-8DF3-E7644B5403AA}">
      <dsp:nvSpPr>
        <dsp:cNvPr id="0" name=""/>
        <dsp:cNvSpPr/>
      </dsp:nvSpPr>
      <dsp:spPr>
        <a:xfrm rot="11750646">
          <a:off x="7615412" y="3789353"/>
          <a:ext cx="449117" cy="16595"/>
        </a:xfrm>
        <a:custGeom>
          <a:avLst/>
          <a:gdLst/>
          <a:ahLst/>
          <a:cxnLst/>
          <a:rect l="0" t="0" r="0" b="0"/>
          <a:pathLst>
            <a:path>
              <a:moveTo>
                <a:pt x="0" y="8297"/>
              </a:moveTo>
              <a:lnTo>
                <a:pt x="449117" y="82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828743" y="3786423"/>
        <a:ext cx="22455" cy="22455"/>
      </dsp:txXfrm>
    </dsp:sp>
    <dsp:sp modelId="{AF2B2C94-A212-4580-A749-473EC20D5C32}">
      <dsp:nvSpPr>
        <dsp:cNvPr id="0" name=""/>
        <dsp:cNvSpPr/>
      </dsp:nvSpPr>
      <dsp:spPr>
        <a:xfrm>
          <a:off x="5886348" y="3444442"/>
          <a:ext cx="1737594" cy="5837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عدالت غیر از ایجاد تساوی است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903447" y="3461541"/>
        <a:ext cx="1703396" cy="549599"/>
      </dsp:txXfrm>
    </dsp:sp>
    <dsp:sp modelId="{2790A1FE-C951-4A41-9A5F-3105F3FDFA9E}">
      <dsp:nvSpPr>
        <dsp:cNvPr id="0" name=""/>
        <dsp:cNvSpPr/>
      </dsp:nvSpPr>
      <dsp:spPr>
        <a:xfrm rot="10800000">
          <a:off x="5454293" y="3728044"/>
          <a:ext cx="432054" cy="16595"/>
        </a:xfrm>
        <a:custGeom>
          <a:avLst/>
          <a:gdLst/>
          <a:ahLst/>
          <a:cxnLst/>
          <a:rect l="0" t="0" r="0" b="0"/>
          <a:pathLst>
            <a:path>
              <a:moveTo>
                <a:pt x="0" y="8297"/>
              </a:moveTo>
              <a:lnTo>
                <a:pt x="432054" y="8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5659519" y="3725540"/>
        <a:ext cx="21602" cy="21602"/>
      </dsp:txXfrm>
    </dsp:sp>
    <dsp:sp modelId="{7FE07123-0AD6-4194-95F3-0EB6400EB163}">
      <dsp:nvSpPr>
        <dsp:cNvPr id="0" name=""/>
        <dsp:cNvSpPr/>
      </dsp:nvSpPr>
      <dsp:spPr>
        <a:xfrm>
          <a:off x="3374025" y="3444442"/>
          <a:ext cx="2080268" cy="5837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بلکه ایجاد تساوی در بسیاری از موارد عین ظلم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391124" y="3461541"/>
        <a:ext cx="2046070" cy="549599"/>
      </dsp:txXfrm>
    </dsp:sp>
    <dsp:sp modelId="{92ECC3EA-7190-4BC6-BFCF-E98C9418B67D}">
      <dsp:nvSpPr>
        <dsp:cNvPr id="0" name=""/>
        <dsp:cNvSpPr/>
      </dsp:nvSpPr>
      <dsp:spPr>
        <a:xfrm rot="6977384">
          <a:off x="7352225" y="4287958"/>
          <a:ext cx="975490" cy="16595"/>
        </a:xfrm>
        <a:custGeom>
          <a:avLst/>
          <a:gdLst/>
          <a:ahLst/>
          <a:cxnLst/>
          <a:rect l="0" t="0" r="0" b="0"/>
          <a:pathLst>
            <a:path>
              <a:moveTo>
                <a:pt x="0" y="8297"/>
              </a:moveTo>
              <a:lnTo>
                <a:pt x="975490" y="82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815583" y="4271868"/>
        <a:ext cx="48774" cy="48774"/>
      </dsp:txXfrm>
    </dsp:sp>
    <dsp:sp modelId="{21712A4F-D16E-43D9-A39A-3BADF1BC8E54}">
      <dsp:nvSpPr>
        <dsp:cNvPr id="0" name=""/>
        <dsp:cNvSpPr/>
      </dsp:nvSpPr>
      <dsp:spPr>
        <a:xfrm>
          <a:off x="5400794" y="4463517"/>
          <a:ext cx="2223148" cy="540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اقتضای حمکت الهی              (کار عادلانه به معنای عام) 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416612" y="4479335"/>
        <a:ext cx="2191512" cy="508432"/>
      </dsp:txXfrm>
    </dsp:sp>
    <dsp:sp modelId="{79219801-8CB3-4059-B5B6-C59AB09EEBF3}">
      <dsp:nvSpPr>
        <dsp:cNvPr id="0" name=""/>
        <dsp:cNvSpPr/>
      </dsp:nvSpPr>
      <dsp:spPr>
        <a:xfrm rot="13161015">
          <a:off x="4905403" y="4548120"/>
          <a:ext cx="558726" cy="16595"/>
        </a:xfrm>
        <a:custGeom>
          <a:avLst/>
          <a:gdLst/>
          <a:ahLst/>
          <a:cxnLst/>
          <a:rect l="0" t="0" r="0" b="0"/>
          <a:pathLst>
            <a:path>
              <a:moveTo>
                <a:pt x="0" y="8297"/>
              </a:moveTo>
              <a:lnTo>
                <a:pt x="558726" y="8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5170799" y="4542450"/>
        <a:ext cx="27936" cy="27936"/>
      </dsp:txXfrm>
    </dsp:sp>
    <dsp:sp modelId="{B540B56C-3D68-4631-B696-1F5A9293B2B3}">
      <dsp:nvSpPr>
        <dsp:cNvPr id="0" name=""/>
        <dsp:cNvSpPr/>
      </dsp:nvSpPr>
      <dsp:spPr>
        <a:xfrm>
          <a:off x="2683634" y="4109250"/>
          <a:ext cx="2285105" cy="540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ایجاد برابری در عالم نیست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699452" y="4125068"/>
        <a:ext cx="2253469" cy="508432"/>
      </dsp:txXfrm>
    </dsp:sp>
    <dsp:sp modelId="{852B4AE2-8A1E-4A08-A071-05D62D7D0B59}">
      <dsp:nvSpPr>
        <dsp:cNvPr id="0" name=""/>
        <dsp:cNvSpPr/>
      </dsp:nvSpPr>
      <dsp:spPr>
        <a:xfrm rot="8657599">
          <a:off x="4918728" y="4880523"/>
          <a:ext cx="532077" cy="16595"/>
        </a:xfrm>
        <a:custGeom>
          <a:avLst/>
          <a:gdLst/>
          <a:ahLst/>
          <a:cxnLst/>
          <a:rect l="0" t="0" r="0" b="0"/>
          <a:pathLst>
            <a:path>
              <a:moveTo>
                <a:pt x="0" y="8297"/>
              </a:moveTo>
              <a:lnTo>
                <a:pt x="532077" y="8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5171465" y="4875519"/>
        <a:ext cx="26603" cy="26603"/>
      </dsp:txXfrm>
    </dsp:sp>
    <dsp:sp modelId="{D4AFF473-FAF5-4FFF-9B4A-040B1AA68C83}">
      <dsp:nvSpPr>
        <dsp:cNvPr id="0" name=""/>
        <dsp:cNvSpPr/>
      </dsp:nvSpPr>
      <dsp:spPr>
        <a:xfrm>
          <a:off x="1683491" y="4730329"/>
          <a:ext cx="3285247" cy="627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بلکه خلق عالم به گونه ای که بیشترین کمال ممکن بر آن مترتب گردد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701870" y="4748708"/>
        <a:ext cx="3248489" cy="5907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02084-5EA3-4393-9724-E77F45729798}">
      <dsp:nvSpPr>
        <dsp:cNvPr id="0" name=""/>
        <dsp:cNvSpPr/>
      </dsp:nvSpPr>
      <dsp:spPr>
        <a:xfrm>
          <a:off x="8390929" y="375423"/>
          <a:ext cx="742140" cy="8616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نکته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8412666" y="397160"/>
        <a:ext cx="698666" cy="818177"/>
      </dsp:txXfrm>
    </dsp:sp>
    <dsp:sp modelId="{E9923293-DC89-4370-AB68-9FD119139BE4}">
      <dsp:nvSpPr>
        <dsp:cNvPr id="0" name=""/>
        <dsp:cNvSpPr/>
      </dsp:nvSpPr>
      <dsp:spPr>
        <a:xfrm rot="10800000">
          <a:off x="7594256" y="790949"/>
          <a:ext cx="796672" cy="30599"/>
        </a:xfrm>
        <a:custGeom>
          <a:avLst/>
          <a:gdLst/>
          <a:ahLst/>
          <a:cxnLst/>
          <a:rect l="0" t="0" r="0" b="0"/>
          <a:pathLst>
            <a:path>
              <a:moveTo>
                <a:pt x="0" y="15299"/>
              </a:moveTo>
              <a:lnTo>
                <a:pt x="796672" y="15299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972676" y="786332"/>
        <a:ext cx="39833" cy="39833"/>
      </dsp:txXfrm>
    </dsp:sp>
    <dsp:sp modelId="{C0130004-2AC7-4820-BA7C-672430E5A1C2}">
      <dsp:nvSpPr>
        <dsp:cNvPr id="0" name=""/>
        <dsp:cNvSpPr/>
      </dsp:nvSpPr>
      <dsp:spPr>
        <a:xfrm>
          <a:off x="3604341" y="375423"/>
          <a:ext cx="3989915" cy="8616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عدل در هر دو معنا غیر از حکمت نیست لذا با اثبات حکمت در درس یازدهم عدل را ثابت کرده ایم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629578" y="400660"/>
        <a:ext cx="3939441" cy="811177"/>
      </dsp:txXfrm>
    </dsp:sp>
    <dsp:sp modelId="{EC42E01D-915D-4C04-81E4-8E0A23FD2283}">
      <dsp:nvSpPr>
        <dsp:cNvPr id="0" name=""/>
        <dsp:cNvSpPr/>
      </dsp:nvSpPr>
      <dsp:spPr>
        <a:xfrm>
          <a:off x="8332991" y="3542695"/>
          <a:ext cx="800078" cy="8616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توضیح بیشتر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8356424" y="3566128"/>
        <a:ext cx="753212" cy="814785"/>
      </dsp:txXfrm>
    </dsp:sp>
    <dsp:sp modelId="{255D7DA9-952D-4E76-A722-7B6B999545E3}">
      <dsp:nvSpPr>
        <dsp:cNvPr id="0" name=""/>
        <dsp:cNvSpPr/>
      </dsp:nvSpPr>
      <dsp:spPr>
        <a:xfrm rot="14111700">
          <a:off x="7236781" y="3385196"/>
          <a:ext cx="1395748" cy="30599"/>
        </a:xfrm>
        <a:custGeom>
          <a:avLst/>
          <a:gdLst/>
          <a:ahLst/>
          <a:cxnLst/>
          <a:rect l="0" t="0" r="0" b="0"/>
          <a:pathLst>
            <a:path>
              <a:moveTo>
                <a:pt x="0" y="15299"/>
              </a:moveTo>
              <a:lnTo>
                <a:pt x="1395748" y="15299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899761" y="3365602"/>
        <a:ext cx="69787" cy="69787"/>
      </dsp:txXfrm>
    </dsp:sp>
    <dsp:sp modelId="{E0E8549E-4647-49CA-AED6-E4B8F2F11DD2}">
      <dsp:nvSpPr>
        <dsp:cNvPr id="0" name=""/>
        <dsp:cNvSpPr/>
      </dsp:nvSpPr>
      <dsp:spPr>
        <a:xfrm>
          <a:off x="6689675" y="2396646"/>
          <a:ext cx="846643" cy="8616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قبلا گذشت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714472" y="2421443"/>
        <a:ext cx="797049" cy="812057"/>
      </dsp:txXfrm>
    </dsp:sp>
    <dsp:sp modelId="{AED2B068-B5E3-46BB-85CE-32A85424B45B}">
      <dsp:nvSpPr>
        <dsp:cNvPr id="0" name=""/>
        <dsp:cNvSpPr/>
      </dsp:nvSpPr>
      <dsp:spPr>
        <a:xfrm rot="13904374">
          <a:off x="5648069" y="2307074"/>
          <a:ext cx="1286538" cy="30599"/>
        </a:xfrm>
        <a:custGeom>
          <a:avLst/>
          <a:gdLst/>
          <a:ahLst/>
          <a:cxnLst/>
          <a:rect l="0" t="0" r="0" b="0"/>
          <a:pathLst>
            <a:path>
              <a:moveTo>
                <a:pt x="0" y="15299"/>
              </a:moveTo>
              <a:lnTo>
                <a:pt x="1286538" y="15299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259175" y="2290210"/>
        <a:ext cx="64326" cy="64326"/>
      </dsp:txXfrm>
    </dsp:sp>
    <dsp:sp modelId="{C11684EA-A43F-48A7-AD86-0E7802214A92}">
      <dsp:nvSpPr>
        <dsp:cNvPr id="0" name=""/>
        <dsp:cNvSpPr/>
      </dsp:nvSpPr>
      <dsp:spPr>
        <a:xfrm>
          <a:off x="3901321" y="1386451"/>
          <a:ext cx="1991681" cy="8616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واجب قدرت مطلق بر فعل هر ممکنی را دارد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926558" y="1411688"/>
        <a:ext cx="1941207" cy="811177"/>
      </dsp:txXfrm>
    </dsp:sp>
    <dsp:sp modelId="{EB142F19-D456-4F32-8D1D-DB71CA4CD030}">
      <dsp:nvSpPr>
        <dsp:cNvPr id="0" name=""/>
        <dsp:cNvSpPr/>
      </dsp:nvSpPr>
      <dsp:spPr>
        <a:xfrm rot="10800000">
          <a:off x="3104648" y="1801976"/>
          <a:ext cx="796672" cy="30599"/>
        </a:xfrm>
        <a:custGeom>
          <a:avLst/>
          <a:gdLst/>
          <a:ahLst/>
          <a:cxnLst/>
          <a:rect l="0" t="0" r="0" b="0"/>
          <a:pathLst>
            <a:path>
              <a:moveTo>
                <a:pt x="0" y="15299"/>
              </a:moveTo>
              <a:lnTo>
                <a:pt x="796672" y="15299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483068" y="1797359"/>
        <a:ext cx="39833" cy="39833"/>
      </dsp:txXfrm>
    </dsp:sp>
    <dsp:sp modelId="{CB691394-3783-48EF-94CE-080A171027CB}">
      <dsp:nvSpPr>
        <dsp:cNvPr id="0" name=""/>
        <dsp:cNvSpPr/>
      </dsp:nvSpPr>
      <dsp:spPr>
        <a:xfrm>
          <a:off x="1112967" y="1386451"/>
          <a:ext cx="1991681" cy="8616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لکن همه ممکن ها را اراده نمی کند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138204" y="1411688"/>
        <a:ext cx="1941207" cy="811177"/>
      </dsp:txXfrm>
    </dsp:sp>
    <dsp:sp modelId="{FC986988-0B0C-4701-BBD4-64A6BC730C95}">
      <dsp:nvSpPr>
        <dsp:cNvPr id="0" name=""/>
        <dsp:cNvSpPr/>
      </dsp:nvSpPr>
      <dsp:spPr>
        <a:xfrm rot="10796412">
          <a:off x="5893002" y="2812588"/>
          <a:ext cx="796672" cy="30599"/>
        </a:xfrm>
        <a:custGeom>
          <a:avLst/>
          <a:gdLst/>
          <a:ahLst/>
          <a:cxnLst/>
          <a:rect l="0" t="0" r="0" b="0"/>
          <a:pathLst>
            <a:path>
              <a:moveTo>
                <a:pt x="0" y="15299"/>
              </a:moveTo>
              <a:lnTo>
                <a:pt x="796672" y="15299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271422" y="2807971"/>
        <a:ext cx="39833" cy="39833"/>
      </dsp:txXfrm>
    </dsp:sp>
    <dsp:sp modelId="{35C6727D-60C0-4FFC-8E44-A0D4D0C8B693}">
      <dsp:nvSpPr>
        <dsp:cNvPr id="0" name=""/>
        <dsp:cNvSpPr/>
      </dsp:nvSpPr>
      <dsp:spPr>
        <a:xfrm>
          <a:off x="3901321" y="2397478"/>
          <a:ext cx="1991681" cy="8616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اراده واجب گزافی نیست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926558" y="2422715"/>
        <a:ext cx="1941207" cy="811177"/>
      </dsp:txXfrm>
    </dsp:sp>
    <dsp:sp modelId="{FC2DEDB7-51D8-42AB-B52F-E1D900C07EF4}">
      <dsp:nvSpPr>
        <dsp:cNvPr id="0" name=""/>
        <dsp:cNvSpPr/>
      </dsp:nvSpPr>
      <dsp:spPr>
        <a:xfrm rot="10800000">
          <a:off x="3104648" y="2813003"/>
          <a:ext cx="796672" cy="30599"/>
        </a:xfrm>
        <a:custGeom>
          <a:avLst/>
          <a:gdLst/>
          <a:ahLst/>
          <a:cxnLst/>
          <a:rect l="0" t="0" r="0" b="0"/>
          <a:pathLst>
            <a:path>
              <a:moveTo>
                <a:pt x="0" y="15299"/>
              </a:moveTo>
              <a:lnTo>
                <a:pt x="796672" y="15299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483068" y="2808387"/>
        <a:ext cx="39833" cy="39833"/>
      </dsp:txXfrm>
    </dsp:sp>
    <dsp:sp modelId="{CB2E9B5C-FB4C-4B6D-A6B2-FF347D613FB7}">
      <dsp:nvSpPr>
        <dsp:cNvPr id="0" name=""/>
        <dsp:cNvSpPr/>
      </dsp:nvSpPr>
      <dsp:spPr>
        <a:xfrm>
          <a:off x="887230" y="2397478"/>
          <a:ext cx="2217418" cy="8616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بلکه آنچه را متناسب با صفات کمالیه اوست اراده می نماید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912467" y="2422715"/>
        <a:ext cx="2166944" cy="811177"/>
      </dsp:txXfrm>
    </dsp:sp>
    <dsp:sp modelId="{A7C9D7CE-1066-421C-8BA8-3B44438F605E}">
      <dsp:nvSpPr>
        <dsp:cNvPr id="0" name=""/>
        <dsp:cNvSpPr/>
      </dsp:nvSpPr>
      <dsp:spPr>
        <a:xfrm rot="7586474">
          <a:off x="5620736" y="3351649"/>
          <a:ext cx="1341203" cy="30599"/>
        </a:xfrm>
        <a:custGeom>
          <a:avLst/>
          <a:gdLst/>
          <a:ahLst/>
          <a:cxnLst/>
          <a:rect l="0" t="0" r="0" b="0"/>
          <a:pathLst>
            <a:path>
              <a:moveTo>
                <a:pt x="0" y="15299"/>
              </a:moveTo>
              <a:lnTo>
                <a:pt x="1341203" y="15299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257808" y="3333419"/>
        <a:ext cx="67060" cy="67060"/>
      </dsp:txXfrm>
    </dsp:sp>
    <dsp:sp modelId="{57F333C6-B35A-4C5A-B956-8100CB559B6D}">
      <dsp:nvSpPr>
        <dsp:cNvPr id="0" name=""/>
        <dsp:cNvSpPr/>
      </dsp:nvSpPr>
      <dsp:spPr>
        <a:xfrm>
          <a:off x="3483884" y="3408505"/>
          <a:ext cx="2409117" cy="9958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اگر لازمه وجود مخلوقی پیدایش نواقصی در جهان بود آن نواقص را بالتبع اراده می نماید نه بالاصاله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513051" y="3437672"/>
        <a:ext cx="2350783" cy="937506"/>
      </dsp:txXfrm>
    </dsp:sp>
    <dsp:sp modelId="{4E63A3F7-305C-4FCA-AA50-9546AB56CB56}">
      <dsp:nvSpPr>
        <dsp:cNvPr id="0" name=""/>
        <dsp:cNvSpPr/>
      </dsp:nvSpPr>
      <dsp:spPr>
        <a:xfrm rot="10800000">
          <a:off x="2687212" y="3891125"/>
          <a:ext cx="796672" cy="30599"/>
        </a:xfrm>
        <a:custGeom>
          <a:avLst/>
          <a:gdLst/>
          <a:ahLst/>
          <a:cxnLst/>
          <a:rect l="0" t="0" r="0" b="0"/>
          <a:pathLst>
            <a:path>
              <a:moveTo>
                <a:pt x="0" y="15299"/>
              </a:moveTo>
              <a:lnTo>
                <a:pt x="796672" y="15299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065631" y="3886509"/>
        <a:ext cx="39833" cy="39833"/>
      </dsp:txXfrm>
    </dsp:sp>
    <dsp:sp modelId="{92A4C1EC-23BC-46CF-AEB9-D12692E1DEDB}">
      <dsp:nvSpPr>
        <dsp:cNvPr id="0" name=""/>
        <dsp:cNvSpPr/>
      </dsp:nvSpPr>
      <dsp:spPr>
        <a:xfrm>
          <a:off x="695530" y="3475600"/>
          <a:ext cx="1991681" cy="8616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زیرا لازمه اراده وجود آن معلول غیر از این نیست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20767" y="3500837"/>
        <a:ext cx="1941207" cy="811177"/>
      </dsp:txXfrm>
    </dsp:sp>
    <dsp:sp modelId="{83287561-18AB-43BB-A7E5-84E17596A222}">
      <dsp:nvSpPr>
        <dsp:cNvPr id="0" name=""/>
        <dsp:cNvSpPr/>
      </dsp:nvSpPr>
      <dsp:spPr>
        <a:xfrm rot="7694251">
          <a:off x="7291059" y="4463734"/>
          <a:ext cx="1287192" cy="30599"/>
        </a:xfrm>
        <a:custGeom>
          <a:avLst/>
          <a:gdLst/>
          <a:ahLst/>
          <a:cxnLst/>
          <a:rect l="0" t="0" r="0" b="0"/>
          <a:pathLst>
            <a:path>
              <a:moveTo>
                <a:pt x="0" y="15299"/>
              </a:moveTo>
              <a:lnTo>
                <a:pt x="1287192" y="15299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902475" y="4446854"/>
        <a:ext cx="64359" cy="64359"/>
      </dsp:txXfrm>
    </dsp:sp>
    <dsp:sp modelId="{1F3FD81A-C90B-4AEC-A4EC-3C583BD68E7E}">
      <dsp:nvSpPr>
        <dsp:cNvPr id="0" name=""/>
        <dsp:cNvSpPr/>
      </dsp:nvSpPr>
      <dsp:spPr>
        <a:xfrm>
          <a:off x="6689675" y="4486627"/>
          <a:ext cx="846643" cy="9958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نتیجه ترکیب این سه مقدمه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714472" y="4511424"/>
        <a:ext cx="797049" cy="946246"/>
      </dsp:txXfrm>
    </dsp:sp>
    <dsp:sp modelId="{86C0EEF4-4111-4ED8-9603-4E8235542788}">
      <dsp:nvSpPr>
        <dsp:cNvPr id="0" name=""/>
        <dsp:cNvSpPr/>
      </dsp:nvSpPr>
      <dsp:spPr>
        <a:xfrm rot="10800000">
          <a:off x="5893002" y="4969247"/>
          <a:ext cx="796672" cy="30599"/>
        </a:xfrm>
        <a:custGeom>
          <a:avLst/>
          <a:gdLst/>
          <a:ahLst/>
          <a:cxnLst/>
          <a:rect l="0" t="0" r="0" b="0"/>
          <a:pathLst>
            <a:path>
              <a:moveTo>
                <a:pt x="0" y="15299"/>
              </a:moveTo>
              <a:lnTo>
                <a:pt x="796672" y="15299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271422" y="4964631"/>
        <a:ext cx="39833" cy="39833"/>
      </dsp:txXfrm>
    </dsp:sp>
    <dsp:sp modelId="{C9B20A2B-0707-4495-97C3-756EDDE7B70F}">
      <dsp:nvSpPr>
        <dsp:cNvPr id="0" name=""/>
        <dsp:cNvSpPr/>
      </dsp:nvSpPr>
      <dsp:spPr>
        <a:xfrm>
          <a:off x="2799284" y="4553722"/>
          <a:ext cx="3093718" cy="8616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خداوند به مقتضای صفات کمالیه اش جهان را به گونه ای خلق می کند که بیشرین کمال ممکن بر آن مترتب گردد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824521" y="4578959"/>
        <a:ext cx="3043244" cy="811177"/>
      </dsp:txXfrm>
    </dsp:sp>
    <dsp:sp modelId="{3D5C1F63-1F3A-4EAD-BFD9-588D7F659702}">
      <dsp:nvSpPr>
        <dsp:cNvPr id="0" name=""/>
        <dsp:cNvSpPr/>
      </dsp:nvSpPr>
      <dsp:spPr>
        <a:xfrm rot="10800000">
          <a:off x="2002611" y="4969247"/>
          <a:ext cx="796672" cy="30599"/>
        </a:xfrm>
        <a:custGeom>
          <a:avLst/>
          <a:gdLst/>
          <a:ahLst/>
          <a:cxnLst/>
          <a:rect l="0" t="0" r="0" b="0"/>
          <a:pathLst>
            <a:path>
              <a:moveTo>
                <a:pt x="0" y="15299"/>
              </a:moveTo>
              <a:lnTo>
                <a:pt x="796672" y="15299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2381030" y="4964631"/>
        <a:ext cx="39833" cy="39833"/>
      </dsp:txXfrm>
    </dsp:sp>
    <dsp:sp modelId="{D1241C73-4FFF-4FCF-9087-4E4362EE4CDF}">
      <dsp:nvSpPr>
        <dsp:cNvPr id="0" name=""/>
        <dsp:cNvSpPr/>
      </dsp:nvSpPr>
      <dsp:spPr>
        <a:xfrm>
          <a:off x="10930" y="4553722"/>
          <a:ext cx="1991681" cy="8616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این معنای حکمت خداست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6167" y="4578959"/>
        <a:ext cx="1941207" cy="8111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4FD03-F0C0-401C-93AB-C9318A0A48C6}">
      <dsp:nvSpPr>
        <dsp:cNvPr id="0" name=""/>
        <dsp:cNvSpPr/>
      </dsp:nvSpPr>
      <dsp:spPr>
        <a:xfrm>
          <a:off x="7126367" y="1808787"/>
          <a:ext cx="1094393" cy="1091584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6">
                <a:tint val="9000"/>
              </a:schemeClr>
            </a:gs>
            <a:gs pos="100000">
              <a:schemeClr val="accent6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دو نمونه از اعمال حکمت در خلقت عالم</a:t>
          </a:r>
          <a:endParaRPr lang="fa-IR" sz="1600" kern="1200" dirty="0">
            <a:cs typeface="B Koodak" pitchFamily="2" charset="-78"/>
          </a:endParaRPr>
        </a:p>
      </dsp:txBody>
      <dsp:txXfrm>
        <a:off x="7158338" y="1840758"/>
        <a:ext cx="1030451" cy="1027642"/>
      </dsp:txXfrm>
    </dsp:sp>
    <dsp:sp modelId="{938323BA-CFB4-4355-9D8F-9FEE17DEC679}">
      <dsp:nvSpPr>
        <dsp:cNvPr id="0" name=""/>
        <dsp:cNvSpPr/>
      </dsp:nvSpPr>
      <dsp:spPr>
        <a:xfrm rot="14110531">
          <a:off x="6129115" y="1816180"/>
          <a:ext cx="1269524" cy="34638"/>
        </a:xfrm>
        <a:custGeom>
          <a:avLst/>
          <a:gdLst/>
          <a:ahLst/>
          <a:cxnLst/>
          <a:rect l="0" t="0" r="0" b="0"/>
          <a:pathLst>
            <a:path>
              <a:moveTo>
                <a:pt x="0" y="17319"/>
              </a:moveTo>
              <a:lnTo>
                <a:pt x="1269524" y="17319"/>
              </a:lnTo>
            </a:path>
          </a:pathLst>
        </a:custGeom>
        <a:noFill/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732139" y="1801762"/>
        <a:ext cx="63476" cy="63476"/>
      </dsp:txXfrm>
    </dsp:sp>
    <dsp:sp modelId="{C0A4C378-E883-49D7-98BF-B000E0537B11}">
      <dsp:nvSpPr>
        <dsp:cNvPr id="0" name=""/>
        <dsp:cNvSpPr/>
      </dsp:nvSpPr>
      <dsp:spPr>
        <a:xfrm>
          <a:off x="5083699" y="859308"/>
          <a:ext cx="1317687" cy="906225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6">
                <a:tint val="9000"/>
              </a:schemeClr>
            </a:gs>
            <a:gs pos="100000">
              <a:schemeClr val="accent6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خلقت انسان مختار و مکلف</a:t>
          </a:r>
          <a:endParaRPr lang="fa-IR" sz="1600" kern="1200" dirty="0">
            <a:cs typeface="B Koodak" pitchFamily="2" charset="-78"/>
          </a:endParaRPr>
        </a:p>
      </dsp:txBody>
      <dsp:txXfrm>
        <a:off x="5110241" y="885850"/>
        <a:ext cx="1264603" cy="853141"/>
      </dsp:txXfrm>
    </dsp:sp>
    <dsp:sp modelId="{CCF918E0-D3FB-45F0-8C53-BE970CFDC84B}">
      <dsp:nvSpPr>
        <dsp:cNvPr id="0" name=""/>
        <dsp:cNvSpPr/>
      </dsp:nvSpPr>
      <dsp:spPr>
        <a:xfrm rot="12942401">
          <a:off x="4274801" y="1034561"/>
          <a:ext cx="892815" cy="34638"/>
        </a:xfrm>
        <a:custGeom>
          <a:avLst/>
          <a:gdLst/>
          <a:ahLst/>
          <a:cxnLst/>
          <a:rect l="0" t="0" r="0" b="0"/>
          <a:pathLst>
            <a:path>
              <a:moveTo>
                <a:pt x="0" y="17319"/>
              </a:moveTo>
              <a:lnTo>
                <a:pt x="892815" y="17319"/>
              </a:lnTo>
            </a:path>
          </a:pathLst>
        </a:custGeom>
        <a:noFill/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698889" y="1029560"/>
        <a:ext cx="44640" cy="44640"/>
      </dsp:txXfrm>
    </dsp:sp>
    <dsp:sp modelId="{06B87E73-74E1-4907-95B8-62BD485B9B8E}">
      <dsp:nvSpPr>
        <dsp:cNvPr id="0" name=""/>
        <dsp:cNvSpPr/>
      </dsp:nvSpPr>
      <dsp:spPr>
        <a:xfrm>
          <a:off x="2546269" y="338228"/>
          <a:ext cx="1812450" cy="906225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6">
                <a:tint val="9000"/>
              </a:schemeClr>
            </a:gs>
            <a:gs pos="100000">
              <a:schemeClr val="accent6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اراده بالاصاله اختیار و تکلیف در وجود انسانها</a:t>
          </a:r>
          <a:endParaRPr lang="fa-IR" sz="1600" kern="1200" dirty="0">
            <a:cs typeface="B Koodak" pitchFamily="2" charset="-78"/>
          </a:endParaRPr>
        </a:p>
      </dsp:txBody>
      <dsp:txXfrm>
        <a:off x="2572811" y="364770"/>
        <a:ext cx="1759366" cy="853141"/>
      </dsp:txXfrm>
    </dsp:sp>
    <dsp:sp modelId="{2D567082-6260-49B8-B507-4A5A82738CE6}">
      <dsp:nvSpPr>
        <dsp:cNvPr id="0" name=""/>
        <dsp:cNvSpPr/>
      </dsp:nvSpPr>
      <dsp:spPr>
        <a:xfrm rot="10800000">
          <a:off x="1821288" y="774021"/>
          <a:ext cx="724980" cy="34638"/>
        </a:xfrm>
        <a:custGeom>
          <a:avLst/>
          <a:gdLst/>
          <a:ahLst/>
          <a:cxnLst/>
          <a:rect l="0" t="0" r="0" b="0"/>
          <a:pathLst>
            <a:path>
              <a:moveTo>
                <a:pt x="0" y="17319"/>
              </a:moveTo>
              <a:lnTo>
                <a:pt x="724980" y="17319"/>
              </a:lnTo>
            </a:path>
          </a:pathLst>
        </a:custGeom>
        <a:noFill/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165654" y="773216"/>
        <a:ext cx="36249" cy="36249"/>
      </dsp:txXfrm>
    </dsp:sp>
    <dsp:sp modelId="{8D759765-AD18-49AD-BE5F-CABEE1AB5C66}">
      <dsp:nvSpPr>
        <dsp:cNvPr id="0" name=""/>
        <dsp:cNvSpPr/>
      </dsp:nvSpPr>
      <dsp:spPr>
        <a:xfrm>
          <a:off x="8838" y="338228"/>
          <a:ext cx="1812450" cy="906225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6">
                <a:tint val="9000"/>
              </a:schemeClr>
            </a:gs>
            <a:gs pos="100000">
              <a:schemeClr val="accent6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موجود مختار کامل تر از موجود مجبور است</a:t>
          </a:r>
          <a:endParaRPr lang="fa-IR" sz="1600" kern="1200" dirty="0">
            <a:cs typeface="B Koodak" pitchFamily="2" charset="-78"/>
          </a:endParaRPr>
        </a:p>
      </dsp:txBody>
      <dsp:txXfrm>
        <a:off x="35380" y="364770"/>
        <a:ext cx="1759366" cy="853141"/>
      </dsp:txXfrm>
    </dsp:sp>
    <dsp:sp modelId="{E883B2F3-AB25-43B2-809F-2357F7CDB29A}">
      <dsp:nvSpPr>
        <dsp:cNvPr id="0" name=""/>
        <dsp:cNvSpPr/>
      </dsp:nvSpPr>
      <dsp:spPr>
        <a:xfrm rot="8657599">
          <a:off x="4274801" y="1555641"/>
          <a:ext cx="892815" cy="34638"/>
        </a:xfrm>
        <a:custGeom>
          <a:avLst/>
          <a:gdLst/>
          <a:ahLst/>
          <a:cxnLst/>
          <a:rect l="0" t="0" r="0" b="0"/>
          <a:pathLst>
            <a:path>
              <a:moveTo>
                <a:pt x="0" y="17319"/>
              </a:moveTo>
              <a:lnTo>
                <a:pt x="892815" y="17319"/>
              </a:lnTo>
            </a:path>
          </a:pathLst>
        </a:custGeom>
        <a:noFill/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698889" y="1550640"/>
        <a:ext cx="44640" cy="44640"/>
      </dsp:txXfrm>
    </dsp:sp>
    <dsp:sp modelId="{703E7E99-D2F5-4ECD-ADD5-014FD1A2F6CC}">
      <dsp:nvSpPr>
        <dsp:cNvPr id="0" name=""/>
        <dsp:cNvSpPr/>
      </dsp:nvSpPr>
      <dsp:spPr>
        <a:xfrm>
          <a:off x="2546269" y="1380387"/>
          <a:ext cx="1812450" cy="906225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6">
                <a:tint val="9000"/>
              </a:schemeClr>
            </a:gs>
            <a:gs pos="100000">
              <a:schemeClr val="accent6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اراده بالتبع هواهای نفسانی و انگیزه های شیطانی</a:t>
          </a:r>
          <a:endParaRPr lang="fa-IR" sz="1600" kern="1200" dirty="0">
            <a:cs typeface="B Koodak" pitchFamily="2" charset="-78"/>
          </a:endParaRPr>
        </a:p>
      </dsp:txBody>
      <dsp:txXfrm>
        <a:off x="2572811" y="1406929"/>
        <a:ext cx="1759366" cy="853141"/>
      </dsp:txXfrm>
    </dsp:sp>
    <dsp:sp modelId="{E4384E1D-B735-4922-88CE-C774E7A030C1}">
      <dsp:nvSpPr>
        <dsp:cNvPr id="0" name=""/>
        <dsp:cNvSpPr/>
      </dsp:nvSpPr>
      <dsp:spPr>
        <a:xfrm rot="10800000">
          <a:off x="1821288" y="1816180"/>
          <a:ext cx="724980" cy="34638"/>
        </a:xfrm>
        <a:custGeom>
          <a:avLst/>
          <a:gdLst/>
          <a:ahLst/>
          <a:cxnLst/>
          <a:rect l="0" t="0" r="0" b="0"/>
          <a:pathLst>
            <a:path>
              <a:moveTo>
                <a:pt x="0" y="17319"/>
              </a:moveTo>
              <a:lnTo>
                <a:pt x="724980" y="17319"/>
              </a:lnTo>
            </a:path>
          </a:pathLst>
        </a:custGeom>
        <a:noFill/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165654" y="1815375"/>
        <a:ext cx="36249" cy="36249"/>
      </dsp:txXfrm>
    </dsp:sp>
    <dsp:sp modelId="{ABC0112C-E842-4283-B8A4-3BF23BD365F4}">
      <dsp:nvSpPr>
        <dsp:cNvPr id="0" name=""/>
        <dsp:cNvSpPr/>
      </dsp:nvSpPr>
      <dsp:spPr>
        <a:xfrm>
          <a:off x="8838" y="1380387"/>
          <a:ext cx="1812450" cy="906225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6">
                <a:tint val="9000"/>
              </a:schemeClr>
            </a:gs>
            <a:gs pos="100000">
              <a:schemeClr val="accent6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لازمه اراده بالاصاله اختیار همین است</a:t>
          </a:r>
          <a:endParaRPr lang="fa-IR" sz="1600" kern="1200" dirty="0">
            <a:cs typeface="B Koodak" pitchFamily="2" charset="-78"/>
          </a:endParaRPr>
        </a:p>
      </dsp:txBody>
      <dsp:txXfrm>
        <a:off x="35380" y="1406929"/>
        <a:ext cx="1759366" cy="853141"/>
      </dsp:txXfrm>
    </dsp:sp>
    <dsp:sp modelId="{1DD602A2-9A47-4A30-911E-2FB34F4BF048}">
      <dsp:nvSpPr>
        <dsp:cNvPr id="0" name=""/>
        <dsp:cNvSpPr/>
      </dsp:nvSpPr>
      <dsp:spPr>
        <a:xfrm rot="7489469">
          <a:off x="6129115" y="2858340"/>
          <a:ext cx="1269524" cy="34638"/>
        </a:xfrm>
        <a:custGeom>
          <a:avLst/>
          <a:gdLst/>
          <a:ahLst/>
          <a:cxnLst/>
          <a:rect l="0" t="0" r="0" b="0"/>
          <a:pathLst>
            <a:path>
              <a:moveTo>
                <a:pt x="0" y="17319"/>
              </a:moveTo>
              <a:lnTo>
                <a:pt x="1269524" y="17319"/>
              </a:lnTo>
            </a:path>
          </a:pathLst>
        </a:custGeom>
        <a:noFill/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732139" y="2843921"/>
        <a:ext cx="63476" cy="63476"/>
      </dsp:txXfrm>
    </dsp:sp>
    <dsp:sp modelId="{03B7AFB7-7EEF-49F3-B77D-AE06FDB547FF}">
      <dsp:nvSpPr>
        <dsp:cNvPr id="0" name=""/>
        <dsp:cNvSpPr/>
      </dsp:nvSpPr>
      <dsp:spPr>
        <a:xfrm>
          <a:off x="5083699" y="2943626"/>
          <a:ext cx="1317687" cy="906225"/>
        </a:xfrm>
        <a:prstGeom prst="roundRect">
          <a:avLst>
            <a:gd name="adj" fmla="val 10000"/>
          </a:avLst>
        </a:prstGeom>
        <a:solidFill>
          <a:srgbClr val="002060"/>
        </a:solidFill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خلقت عالم ماده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110241" y="2970168"/>
        <a:ext cx="1264603" cy="853141"/>
      </dsp:txXfrm>
    </dsp:sp>
    <dsp:sp modelId="{F46AC0A5-0DF0-4A0D-AD36-1E1839B2DBB0}">
      <dsp:nvSpPr>
        <dsp:cNvPr id="0" name=""/>
        <dsp:cNvSpPr/>
      </dsp:nvSpPr>
      <dsp:spPr>
        <a:xfrm rot="12942401">
          <a:off x="4274801" y="3118879"/>
          <a:ext cx="892815" cy="34638"/>
        </a:xfrm>
        <a:custGeom>
          <a:avLst/>
          <a:gdLst/>
          <a:ahLst/>
          <a:cxnLst/>
          <a:rect l="0" t="0" r="0" b="0"/>
          <a:pathLst>
            <a:path>
              <a:moveTo>
                <a:pt x="0" y="17319"/>
              </a:moveTo>
              <a:lnTo>
                <a:pt x="892815" y="17319"/>
              </a:lnTo>
            </a:path>
          </a:pathLst>
        </a:custGeom>
        <a:noFill/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698889" y="3113878"/>
        <a:ext cx="44640" cy="44640"/>
      </dsp:txXfrm>
    </dsp:sp>
    <dsp:sp modelId="{465B09B4-4969-4911-935E-6291EFD45DD0}">
      <dsp:nvSpPr>
        <dsp:cNvPr id="0" name=""/>
        <dsp:cNvSpPr/>
      </dsp:nvSpPr>
      <dsp:spPr>
        <a:xfrm>
          <a:off x="2546269" y="2422546"/>
          <a:ext cx="1812450" cy="906225"/>
        </a:xfrm>
        <a:prstGeom prst="roundRect">
          <a:avLst>
            <a:gd name="adj" fmla="val 10000"/>
          </a:avLst>
        </a:prstGeom>
        <a:solidFill>
          <a:srgbClr val="002060"/>
        </a:solidFill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اراده بالاصاله عالم ماده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572811" y="2449088"/>
        <a:ext cx="1759366" cy="853141"/>
      </dsp:txXfrm>
    </dsp:sp>
    <dsp:sp modelId="{8E23D53C-C352-4A1E-BEBF-B7E1E3A46E12}">
      <dsp:nvSpPr>
        <dsp:cNvPr id="0" name=""/>
        <dsp:cNvSpPr/>
      </dsp:nvSpPr>
      <dsp:spPr>
        <a:xfrm rot="10800000">
          <a:off x="1821288" y="2858340"/>
          <a:ext cx="724980" cy="34638"/>
        </a:xfrm>
        <a:custGeom>
          <a:avLst/>
          <a:gdLst/>
          <a:ahLst/>
          <a:cxnLst/>
          <a:rect l="0" t="0" r="0" b="0"/>
          <a:pathLst>
            <a:path>
              <a:moveTo>
                <a:pt x="0" y="17319"/>
              </a:moveTo>
              <a:lnTo>
                <a:pt x="724980" y="17319"/>
              </a:lnTo>
            </a:path>
          </a:pathLst>
        </a:custGeom>
        <a:noFill/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165654" y="2857535"/>
        <a:ext cx="36249" cy="36249"/>
      </dsp:txXfrm>
    </dsp:sp>
    <dsp:sp modelId="{941B672B-B6B2-492D-BBD9-26F02108371D}">
      <dsp:nvSpPr>
        <dsp:cNvPr id="0" name=""/>
        <dsp:cNvSpPr/>
      </dsp:nvSpPr>
      <dsp:spPr>
        <a:xfrm>
          <a:off x="8838" y="2422546"/>
          <a:ext cx="1812450" cy="906225"/>
        </a:xfrm>
        <a:prstGeom prst="roundRect">
          <a:avLst>
            <a:gd name="adj" fmla="val 10000"/>
          </a:avLst>
        </a:prstGeom>
        <a:solidFill>
          <a:srgbClr val="002060"/>
        </a:solidFill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زیرا عالم ماده عالم قوه است و تکامل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5380" y="2449088"/>
        <a:ext cx="1759366" cy="853141"/>
      </dsp:txXfrm>
    </dsp:sp>
    <dsp:sp modelId="{8732DDB1-0440-41B5-8B9C-9EF67DFC6EB0}">
      <dsp:nvSpPr>
        <dsp:cNvPr id="0" name=""/>
        <dsp:cNvSpPr/>
      </dsp:nvSpPr>
      <dsp:spPr>
        <a:xfrm rot="8657599">
          <a:off x="4274801" y="3639959"/>
          <a:ext cx="892815" cy="34638"/>
        </a:xfrm>
        <a:custGeom>
          <a:avLst/>
          <a:gdLst/>
          <a:ahLst/>
          <a:cxnLst/>
          <a:rect l="0" t="0" r="0" b="0"/>
          <a:pathLst>
            <a:path>
              <a:moveTo>
                <a:pt x="0" y="17319"/>
              </a:moveTo>
              <a:lnTo>
                <a:pt x="892815" y="17319"/>
              </a:lnTo>
            </a:path>
          </a:pathLst>
        </a:custGeom>
        <a:noFill/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698889" y="3634958"/>
        <a:ext cx="44640" cy="44640"/>
      </dsp:txXfrm>
    </dsp:sp>
    <dsp:sp modelId="{5EF56F5F-E01F-46F2-B2BC-995ED0A1AE15}">
      <dsp:nvSpPr>
        <dsp:cNvPr id="0" name=""/>
        <dsp:cNvSpPr/>
      </dsp:nvSpPr>
      <dsp:spPr>
        <a:xfrm>
          <a:off x="2546269" y="3464705"/>
          <a:ext cx="1812450" cy="906225"/>
        </a:xfrm>
        <a:prstGeom prst="roundRect">
          <a:avLst>
            <a:gd name="adj" fmla="val 10000"/>
          </a:avLst>
        </a:prstGeom>
        <a:solidFill>
          <a:srgbClr val="002060"/>
        </a:solidFill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اراده بالتبع تزاحمات عالم ماده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572811" y="3491247"/>
        <a:ext cx="1759366" cy="853141"/>
      </dsp:txXfrm>
    </dsp:sp>
    <dsp:sp modelId="{676F7F5E-1CD6-47B0-B81A-674B124652B9}">
      <dsp:nvSpPr>
        <dsp:cNvPr id="0" name=""/>
        <dsp:cNvSpPr/>
      </dsp:nvSpPr>
      <dsp:spPr>
        <a:xfrm rot="10800000">
          <a:off x="1821288" y="3900499"/>
          <a:ext cx="724980" cy="34638"/>
        </a:xfrm>
        <a:custGeom>
          <a:avLst/>
          <a:gdLst/>
          <a:ahLst/>
          <a:cxnLst/>
          <a:rect l="0" t="0" r="0" b="0"/>
          <a:pathLst>
            <a:path>
              <a:moveTo>
                <a:pt x="0" y="17319"/>
              </a:moveTo>
              <a:lnTo>
                <a:pt x="724980" y="17319"/>
              </a:lnTo>
            </a:path>
          </a:pathLst>
        </a:custGeom>
        <a:noFill/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165654" y="3899694"/>
        <a:ext cx="36249" cy="36249"/>
      </dsp:txXfrm>
    </dsp:sp>
    <dsp:sp modelId="{616599CC-5386-4DD9-989E-AC64C82934B5}">
      <dsp:nvSpPr>
        <dsp:cNvPr id="0" name=""/>
        <dsp:cNvSpPr/>
      </dsp:nvSpPr>
      <dsp:spPr>
        <a:xfrm>
          <a:off x="8838" y="3464705"/>
          <a:ext cx="1812450" cy="906225"/>
        </a:xfrm>
        <a:prstGeom prst="roundRect">
          <a:avLst>
            <a:gd name="adj" fmla="val 10000"/>
          </a:avLst>
        </a:prstGeom>
        <a:solidFill>
          <a:srgbClr val="002060"/>
        </a:solidFill>
        <a:ln w="34925" cap="flat" cmpd="sng" algn="ctr">
          <a:solidFill>
            <a:schemeClr val="accent6">
              <a:shade val="48000"/>
              <a:satMod val="110000"/>
              <a:alpha val="77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زیرا لازمه اراده بالاصاله عالم ماده همین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5380" y="3491247"/>
        <a:ext cx="1759366" cy="8531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3CA11-9416-484B-BBA5-342202CAC8FF}">
      <dsp:nvSpPr>
        <dsp:cNvPr id="0" name=""/>
        <dsp:cNvSpPr/>
      </dsp:nvSpPr>
      <dsp:spPr>
        <a:xfrm>
          <a:off x="7956705" y="1922193"/>
          <a:ext cx="1182031" cy="1038426"/>
        </a:xfrm>
        <a:prstGeom prst="roundRect">
          <a:avLst>
            <a:gd name="adj" fmla="val 10000"/>
          </a:avLst>
        </a:prstGeom>
        <a:solidFill>
          <a:schemeClr val="tx1">
            <a:lumMod val="95000"/>
          </a:schemeClr>
        </a:solidFill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اثبات بعضی مراحل و مظاهر عدالت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987119" y="1952607"/>
        <a:ext cx="1121203" cy="977598"/>
      </dsp:txXfrm>
    </dsp:sp>
    <dsp:sp modelId="{2349F973-3E47-4A3E-AAAB-56D0B8C38310}">
      <dsp:nvSpPr>
        <dsp:cNvPr id="0" name=""/>
        <dsp:cNvSpPr/>
      </dsp:nvSpPr>
      <dsp:spPr>
        <a:xfrm rot="15303703">
          <a:off x="6803208" y="1546002"/>
          <a:ext cx="1834181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1834181" y="9307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674444" y="1509455"/>
        <a:ext cx="91709" cy="91709"/>
      </dsp:txXfrm>
    </dsp:sp>
    <dsp:sp modelId="{2541CE8E-E9C5-46BE-B351-C22EAF0F4F79}">
      <dsp:nvSpPr>
        <dsp:cNvPr id="0" name=""/>
        <dsp:cNvSpPr/>
      </dsp:nvSpPr>
      <dsp:spPr>
        <a:xfrm>
          <a:off x="6301861" y="373705"/>
          <a:ext cx="1182031" cy="591015"/>
        </a:xfrm>
        <a:prstGeom prst="roundRect">
          <a:avLst>
            <a:gd name="adj" fmla="val 10000"/>
          </a:avLst>
        </a:prstGeom>
        <a:solidFill>
          <a:schemeClr val="tx1">
            <a:lumMod val="95000"/>
          </a:schemeClr>
        </a:solidFill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عدالت در مقام تکلیف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319171" y="391015"/>
        <a:ext cx="1147411" cy="556395"/>
      </dsp:txXfrm>
    </dsp:sp>
    <dsp:sp modelId="{FE31CE86-67F7-4858-A814-69C0200CCDA1}">
      <dsp:nvSpPr>
        <dsp:cNvPr id="0" name=""/>
        <dsp:cNvSpPr/>
      </dsp:nvSpPr>
      <dsp:spPr>
        <a:xfrm rot="10800000">
          <a:off x="5829049" y="659905"/>
          <a:ext cx="472812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472812" y="9307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053635" y="657392"/>
        <a:ext cx="23640" cy="23640"/>
      </dsp:txXfrm>
    </dsp:sp>
    <dsp:sp modelId="{271205E3-2190-4F82-8570-269FD2122027}">
      <dsp:nvSpPr>
        <dsp:cNvPr id="0" name=""/>
        <dsp:cNvSpPr/>
      </dsp:nvSpPr>
      <dsp:spPr>
        <a:xfrm>
          <a:off x="2990731" y="141193"/>
          <a:ext cx="2838317" cy="1056038"/>
        </a:xfrm>
        <a:prstGeom prst="roundRect">
          <a:avLst>
            <a:gd name="adj" fmla="val 10000"/>
          </a:avLst>
        </a:prstGeom>
        <a:solidFill>
          <a:schemeClr val="tx1">
            <a:lumMod val="95000"/>
          </a:schemeClr>
        </a:solidFill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اگر خداوند تکلیف بما لا یطاق نماید خارج از توان مکلفین بوده و کاری بیهود است و التالی باطل فالمقدم مثله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021661" y="172123"/>
        <a:ext cx="2776457" cy="994178"/>
      </dsp:txXfrm>
    </dsp:sp>
    <dsp:sp modelId="{96455E39-8260-4BA2-8C07-7B2355318FC8}">
      <dsp:nvSpPr>
        <dsp:cNvPr id="0" name=""/>
        <dsp:cNvSpPr/>
      </dsp:nvSpPr>
      <dsp:spPr>
        <a:xfrm rot="10800000">
          <a:off x="2517918" y="659905"/>
          <a:ext cx="472812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472812" y="9307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2742504" y="657392"/>
        <a:ext cx="23640" cy="23640"/>
      </dsp:txXfrm>
    </dsp:sp>
    <dsp:sp modelId="{637258C5-02FE-4F8D-A7B2-1A2F461EB42C}">
      <dsp:nvSpPr>
        <dsp:cNvPr id="0" name=""/>
        <dsp:cNvSpPr/>
      </dsp:nvSpPr>
      <dsp:spPr>
        <a:xfrm>
          <a:off x="892081" y="373705"/>
          <a:ext cx="1625836" cy="591015"/>
        </a:xfrm>
        <a:prstGeom prst="roundRect">
          <a:avLst>
            <a:gd name="adj" fmla="val 10000"/>
          </a:avLst>
        </a:prstGeom>
        <a:solidFill>
          <a:schemeClr val="tx1">
            <a:lumMod val="95000"/>
          </a:schemeClr>
        </a:solidFill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یرید الله بکم الیسر و لا یرید بکم العسر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909391" y="391015"/>
        <a:ext cx="1591216" cy="556395"/>
      </dsp:txXfrm>
    </dsp:sp>
    <dsp:sp modelId="{FAB69254-E134-4EFC-A62E-54AFF97AB760}">
      <dsp:nvSpPr>
        <dsp:cNvPr id="0" name=""/>
        <dsp:cNvSpPr/>
      </dsp:nvSpPr>
      <dsp:spPr>
        <a:xfrm rot="10748201">
          <a:off x="7483866" y="2435661"/>
          <a:ext cx="472866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472866" y="9307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708477" y="2433147"/>
        <a:ext cx="23643" cy="23643"/>
      </dsp:txXfrm>
    </dsp:sp>
    <dsp:sp modelId="{F1C7408E-792E-468A-9972-407F854437F4}">
      <dsp:nvSpPr>
        <dsp:cNvPr id="0" name=""/>
        <dsp:cNvSpPr/>
      </dsp:nvSpPr>
      <dsp:spPr>
        <a:xfrm>
          <a:off x="6301861" y="2153023"/>
          <a:ext cx="1182031" cy="591015"/>
        </a:xfrm>
        <a:prstGeom prst="roundRect">
          <a:avLst>
            <a:gd name="adj" fmla="val 10000"/>
          </a:avLst>
        </a:prstGeom>
        <a:solidFill>
          <a:schemeClr val="tx1">
            <a:lumMod val="95000"/>
          </a:schemeClr>
        </a:solidFill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عدالت در مقام قضاوت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319171" y="2170333"/>
        <a:ext cx="1147411" cy="556395"/>
      </dsp:txXfrm>
    </dsp:sp>
    <dsp:sp modelId="{4059750C-F9B8-461E-9FBC-104067A22083}">
      <dsp:nvSpPr>
        <dsp:cNvPr id="0" name=""/>
        <dsp:cNvSpPr/>
      </dsp:nvSpPr>
      <dsp:spPr>
        <a:xfrm rot="10800000">
          <a:off x="5829049" y="2439223"/>
          <a:ext cx="472812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472812" y="9307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6053635" y="2436710"/>
        <a:ext cx="23640" cy="23640"/>
      </dsp:txXfrm>
    </dsp:sp>
    <dsp:sp modelId="{52A612FE-99C5-4A5A-91BA-A8B35B10D3ED}">
      <dsp:nvSpPr>
        <dsp:cNvPr id="0" name=""/>
        <dsp:cNvSpPr/>
      </dsp:nvSpPr>
      <dsp:spPr>
        <a:xfrm>
          <a:off x="3823023" y="1472932"/>
          <a:ext cx="2006025" cy="1951197"/>
        </a:xfrm>
        <a:prstGeom prst="roundRect">
          <a:avLst>
            <a:gd name="adj" fmla="val 10000"/>
          </a:avLst>
        </a:prstGeom>
        <a:solidFill>
          <a:schemeClr val="tx1">
            <a:lumMod val="95000"/>
          </a:schemeClr>
        </a:solidFill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اگر قضاوت به خلاف قسط و عدل باشد استحقاق افراد برای پاداش وجزا معلوم نگردیده و نقض غرض پیش می آید و التالی باطل فالمقدم مثله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880172" y="1530081"/>
        <a:ext cx="1891727" cy="1836899"/>
      </dsp:txXfrm>
    </dsp:sp>
    <dsp:sp modelId="{78CB34A3-52E2-4C41-B938-BF18D2886C14}">
      <dsp:nvSpPr>
        <dsp:cNvPr id="0" name=""/>
        <dsp:cNvSpPr/>
      </dsp:nvSpPr>
      <dsp:spPr>
        <a:xfrm rot="12942401">
          <a:off x="3295481" y="2269306"/>
          <a:ext cx="582270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582270" y="9307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572060" y="2264057"/>
        <a:ext cx="29113" cy="29113"/>
      </dsp:txXfrm>
    </dsp:sp>
    <dsp:sp modelId="{D3926B02-3D36-43B9-86D8-52698EEFF131}">
      <dsp:nvSpPr>
        <dsp:cNvPr id="0" name=""/>
        <dsp:cNvSpPr/>
      </dsp:nvSpPr>
      <dsp:spPr>
        <a:xfrm>
          <a:off x="1660106" y="1285884"/>
          <a:ext cx="1690104" cy="1645624"/>
        </a:xfrm>
        <a:prstGeom prst="roundRect">
          <a:avLst>
            <a:gd name="adj" fmla="val 10000"/>
          </a:avLst>
        </a:prstGeom>
        <a:solidFill>
          <a:schemeClr val="tx1">
            <a:lumMod val="95000"/>
          </a:schemeClr>
        </a:solidFill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بنابراین به گونه ای قضاوت می نماید که هر کس به آنچه مستحق آن است بدون کم و زیاد برسد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708305" y="1334083"/>
        <a:ext cx="1593706" cy="1549226"/>
      </dsp:txXfrm>
    </dsp:sp>
    <dsp:sp modelId="{5AA62833-1DE9-4BBD-BF41-448EB9789708}">
      <dsp:nvSpPr>
        <dsp:cNvPr id="0" name=""/>
        <dsp:cNvSpPr/>
      </dsp:nvSpPr>
      <dsp:spPr>
        <a:xfrm rot="10800000">
          <a:off x="1187294" y="2099389"/>
          <a:ext cx="472812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472812" y="9307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1411880" y="2096876"/>
        <a:ext cx="23640" cy="23640"/>
      </dsp:txXfrm>
    </dsp:sp>
    <dsp:sp modelId="{2C56233C-364E-4878-B46B-29851ED31779}">
      <dsp:nvSpPr>
        <dsp:cNvPr id="0" name=""/>
        <dsp:cNvSpPr/>
      </dsp:nvSpPr>
      <dsp:spPr>
        <a:xfrm>
          <a:off x="5262" y="1431310"/>
          <a:ext cx="1182031" cy="1354773"/>
        </a:xfrm>
        <a:prstGeom prst="roundRect">
          <a:avLst>
            <a:gd name="adj" fmla="val 10000"/>
          </a:avLst>
        </a:prstGeom>
        <a:solidFill>
          <a:schemeClr val="tx1">
            <a:lumMod val="95000"/>
          </a:schemeClr>
        </a:solidFill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فمن یعمل مثقال ذره خیرا یره و من یعمل مثقال ذره شرا یره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9883" y="1465931"/>
        <a:ext cx="1112789" cy="1285531"/>
      </dsp:txXfrm>
    </dsp:sp>
    <dsp:sp modelId="{0952D5A6-D9AD-49F2-9357-3356C364DC6A}">
      <dsp:nvSpPr>
        <dsp:cNvPr id="0" name=""/>
        <dsp:cNvSpPr/>
      </dsp:nvSpPr>
      <dsp:spPr>
        <a:xfrm rot="7116102">
          <a:off x="3092785" y="2872792"/>
          <a:ext cx="987664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987664" y="9307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561925" y="2857408"/>
        <a:ext cx="49383" cy="49383"/>
      </dsp:txXfrm>
    </dsp:sp>
    <dsp:sp modelId="{CE8472CA-E8AB-429E-B419-6C9A60F36474}">
      <dsp:nvSpPr>
        <dsp:cNvPr id="0" name=""/>
        <dsp:cNvSpPr/>
      </dsp:nvSpPr>
      <dsp:spPr>
        <a:xfrm>
          <a:off x="413040" y="3020161"/>
          <a:ext cx="2937170" cy="591015"/>
        </a:xfrm>
        <a:prstGeom prst="roundRect">
          <a:avLst>
            <a:gd name="adj" fmla="val 10000"/>
          </a:avLst>
        </a:prstGeom>
        <a:solidFill>
          <a:schemeClr val="tx1">
            <a:lumMod val="95000"/>
          </a:schemeClr>
        </a:solidFill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البته لزوما خداوند با عدل برخورد نمی کند بلکه با فضل برخورد می نماید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30350" y="3037471"/>
        <a:ext cx="2902550" cy="556395"/>
      </dsp:txXfrm>
    </dsp:sp>
    <dsp:sp modelId="{9786E2F9-83FE-4B74-84A8-48A88D29F6B7}">
      <dsp:nvSpPr>
        <dsp:cNvPr id="0" name=""/>
        <dsp:cNvSpPr/>
      </dsp:nvSpPr>
      <dsp:spPr>
        <a:xfrm rot="6322254">
          <a:off x="6828423" y="3292072"/>
          <a:ext cx="1783751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1783751" y="9307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675705" y="3256786"/>
        <a:ext cx="89187" cy="89187"/>
      </dsp:txXfrm>
    </dsp:sp>
    <dsp:sp modelId="{684E1A6C-356B-477A-BC20-A3F52E7E7463}">
      <dsp:nvSpPr>
        <dsp:cNvPr id="0" name=""/>
        <dsp:cNvSpPr/>
      </dsp:nvSpPr>
      <dsp:spPr>
        <a:xfrm>
          <a:off x="6005999" y="3865845"/>
          <a:ext cx="1477893" cy="591015"/>
        </a:xfrm>
        <a:prstGeom prst="roundRect">
          <a:avLst>
            <a:gd name="adj" fmla="val 10000"/>
          </a:avLst>
        </a:prstGeom>
        <a:solidFill>
          <a:schemeClr val="tx1">
            <a:lumMod val="95000"/>
          </a:schemeClr>
        </a:solidFill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عدالت در پاداش دادن و کیفر کردن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023309" y="3883155"/>
        <a:ext cx="1443273" cy="556395"/>
      </dsp:txXfrm>
    </dsp:sp>
    <dsp:sp modelId="{667AD77F-D2FA-42B1-91E9-5BEFB0C4703C}">
      <dsp:nvSpPr>
        <dsp:cNvPr id="0" name=""/>
        <dsp:cNvSpPr/>
      </dsp:nvSpPr>
      <dsp:spPr>
        <a:xfrm rot="10800000">
          <a:off x="5533186" y="4152046"/>
          <a:ext cx="472812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472812" y="9307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5757772" y="4149533"/>
        <a:ext cx="23640" cy="23640"/>
      </dsp:txXfrm>
    </dsp:sp>
    <dsp:sp modelId="{0CC30400-6177-4D3B-A03C-8C6A5E80BBB9}">
      <dsp:nvSpPr>
        <dsp:cNvPr id="0" name=""/>
        <dsp:cNvSpPr/>
      </dsp:nvSpPr>
      <dsp:spPr>
        <a:xfrm>
          <a:off x="1067542" y="3699829"/>
          <a:ext cx="4465643" cy="923048"/>
        </a:xfrm>
        <a:prstGeom prst="roundRect">
          <a:avLst>
            <a:gd name="adj" fmla="val 10000"/>
          </a:avLst>
        </a:prstGeom>
        <a:solidFill>
          <a:schemeClr val="tx1">
            <a:lumMod val="95000"/>
          </a:schemeClr>
        </a:solidFill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اگر خداوند انسانها را بر خلاف کارهای خوب و بد آنها پاداش و جزا دهد در نتیجه آنها را برای رسیدن به پاداش و جزای کارهایشان نیافریده است . والتالی باطل فالمقدم مثله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094577" y="3726864"/>
        <a:ext cx="4411573" cy="868978"/>
      </dsp:txXfrm>
    </dsp:sp>
    <dsp:sp modelId="{66679931-A0A6-4352-9618-1FBE3D298864}">
      <dsp:nvSpPr>
        <dsp:cNvPr id="0" name=""/>
        <dsp:cNvSpPr/>
      </dsp:nvSpPr>
      <dsp:spPr>
        <a:xfrm>
          <a:off x="7956705" y="4847168"/>
          <a:ext cx="1182031" cy="591015"/>
        </a:xfrm>
        <a:prstGeom prst="roundRect">
          <a:avLst>
            <a:gd name="adj" fmla="val 10000"/>
          </a:avLst>
        </a:prstGeom>
        <a:solidFill>
          <a:schemeClr val="tx1">
            <a:lumMod val="95000"/>
          </a:schemeClr>
        </a:solidFill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نکته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974015" y="4864478"/>
        <a:ext cx="1147411" cy="556395"/>
      </dsp:txXfrm>
    </dsp:sp>
    <dsp:sp modelId="{DD627961-A2E6-4526-ACC1-00A4D9931338}">
      <dsp:nvSpPr>
        <dsp:cNvPr id="0" name=""/>
        <dsp:cNvSpPr/>
      </dsp:nvSpPr>
      <dsp:spPr>
        <a:xfrm rot="10800000">
          <a:off x="7483893" y="5133368"/>
          <a:ext cx="472812" cy="18614"/>
        </a:xfrm>
        <a:custGeom>
          <a:avLst/>
          <a:gdLst/>
          <a:ahLst/>
          <a:cxnLst/>
          <a:rect l="0" t="0" r="0" b="0"/>
          <a:pathLst>
            <a:path>
              <a:moveTo>
                <a:pt x="0" y="9307"/>
              </a:moveTo>
              <a:lnTo>
                <a:pt x="472812" y="9307"/>
              </a:lnTo>
            </a:path>
          </a:pathLst>
        </a:custGeom>
        <a:noFill/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708479" y="5130855"/>
        <a:ext cx="23640" cy="23640"/>
      </dsp:txXfrm>
    </dsp:sp>
    <dsp:sp modelId="{EF1E6CF2-4765-49C2-AE51-33DCD3AF8D8F}">
      <dsp:nvSpPr>
        <dsp:cNvPr id="0" name=""/>
        <dsp:cNvSpPr/>
      </dsp:nvSpPr>
      <dsp:spPr>
        <a:xfrm>
          <a:off x="2519018" y="4711530"/>
          <a:ext cx="4964874" cy="862291"/>
        </a:xfrm>
        <a:prstGeom prst="roundRect">
          <a:avLst>
            <a:gd name="adj" fmla="val 10000"/>
          </a:avLst>
        </a:prstGeom>
        <a:solidFill>
          <a:schemeClr val="tx1">
            <a:lumMod val="95000"/>
          </a:schemeClr>
        </a:solidFill>
        <a:ln w="38100" cap="flat" cmpd="sng" algn="ctr">
          <a:solidFill>
            <a:srgbClr val="002060"/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تمامی مظاهر عدالت تحلیلی از همان رفتار حکیمانه و عادلانه الهی هستند که مقتضای صفات کمالیه خداوند می باشند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544274" y="4736786"/>
        <a:ext cx="4914362" cy="8117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79D2E5-113F-4890-91CE-75754E37BD75}">
      <dsp:nvSpPr>
        <dsp:cNvPr id="0" name=""/>
        <dsp:cNvSpPr/>
      </dsp:nvSpPr>
      <dsp:spPr>
        <a:xfrm>
          <a:off x="6901014" y="5003"/>
          <a:ext cx="1328555" cy="6642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60000"/>
              </a:schemeClr>
            </a:gs>
            <a:gs pos="33000">
              <a:schemeClr val="accent3">
                <a:tint val="86500"/>
              </a:schemeClr>
            </a:gs>
            <a:gs pos="46750">
              <a:schemeClr val="accent3">
                <a:tint val="71000"/>
                <a:satMod val="112000"/>
              </a:schemeClr>
            </a:gs>
            <a:gs pos="53000">
              <a:schemeClr val="accent3">
                <a:tint val="71000"/>
                <a:satMod val="112000"/>
              </a:schemeClr>
            </a:gs>
            <a:gs pos="68000">
              <a:schemeClr val="accent3">
                <a:tint val="86000"/>
              </a:schemeClr>
            </a:gs>
            <a:gs pos="100000">
              <a:schemeClr val="accent3">
                <a:shade val="60000"/>
              </a:schemeClr>
            </a:gs>
          </a:gsLst>
          <a:lin ang="8350000" scaled="1"/>
        </a:gradFill>
        <a:ln w="25400">
          <a:solidFill>
            <a:srgbClr val="7030A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شبهه اول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6920470" y="24459"/>
        <a:ext cx="1289643" cy="625365"/>
      </dsp:txXfrm>
    </dsp:sp>
    <dsp:sp modelId="{D4C413F6-CE68-4C1C-976C-D3DEDFBE05F8}">
      <dsp:nvSpPr>
        <dsp:cNvPr id="0" name=""/>
        <dsp:cNvSpPr/>
      </dsp:nvSpPr>
      <dsp:spPr>
        <a:xfrm rot="10800000">
          <a:off x="6369592" y="325771"/>
          <a:ext cx="531422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31422" y="11370"/>
              </a:lnTo>
            </a:path>
          </a:pathLst>
        </a:custGeom>
        <a:noFill/>
        <a:ln w="25400">
          <a:solidFill>
            <a:srgbClr val="7030A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6622018" y="323857"/>
        <a:ext cx="26571" cy="26571"/>
      </dsp:txXfrm>
    </dsp:sp>
    <dsp:sp modelId="{8374D590-E0B3-4A92-A2A6-8634612DA2E1}">
      <dsp:nvSpPr>
        <dsp:cNvPr id="0" name=""/>
        <dsp:cNvSpPr/>
      </dsp:nvSpPr>
      <dsp:spPr>
        <a:xfrm>
          <a:off x="1869816" y="5003"/>
          <a:ext cx="4499776" cy="6642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60000"/>
              </a:schemeClr>
            </a:gs>
            <a:gs pos="33000">
              <a:schemeClr val="accent3">
                <a:tint val="86500"/>
              </a:schemeClr>
            </a:gs>
            <a:gs pos="46750">
              <a:schemeClr val="accent3">
                <a:tint val="71000"/>
                <a:satMod val="112000"/>
              </a:schemeClr>
            </a:gs>
            <a:gs pos="53000">
              <a:schemeClr val="accent3">
                <a:tint val="71000"/>
                <a:satMod val="112000"/>
              </a:schemeClr>
            </a:gs>
            <a:gs pos="68000">
              <a:schemeClr val="accent3">
                <a:tint val="86000"/>
              </a:schemeClr>
            </a:gs>
            <a:gs pos="100000">
              <a:schemeClr val="accent3">
                <a:shade val="60000"/>
              </a:schemeClr>
            </a:gs>
          </a:gsLst>
          <a:lin ang="8350000" scaled="1"/>
        </a:gradFill>
        <a:ln w="25400">
          <a:solidFill>
            <a:srgbClr val="7030A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اگر خداوند حکیم است پس به چه جهت در عالم این همه اختلافات وجود دارد و موجودات برابر خلق نشده اند؟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1889272" y="24459"/>
        <a:ext cx="4460864" cy="625365"/>
      </dsp:txXfrm>
    </dsp:sp>
    <dsp:sp modelId="{044FE336-1CE4-4940-B237-ADB069DF9F3A}">
      <dsp:nvSpPr>
        <dsp:cNvPr id="0" name=""/>
        <dsp:cNvSpPr/>
      </dsp:nvSpPr>
      <dsp:spPr>
        <a:xfrm>
          <a:off x="6901014" y="2678720"/>
          <a:ext cx="1328555" cy="6642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60000"/>
              </a:schemeClr>
            </a:gs>
            <a:gs pos="33000">
              <a:schemeClr val="accent3">
                <a:tint val="86500"/>
              </a:schemeClr>
            </a:gs>
            <a:gs pos="46750">
              <a:schemeClr val="accent3">
                <a:tint val="71000"/>
                <a:satMod val="112000"/>
              </a:schemeClr>
            </a:gs>
            <a:gs pos="53000">
              <a:schemeClr val="accent3">
                <a:tint val="71000"/>
                <a:satMod val="112000"/>
              </a:schemeClr>
            </a:gs>
            <a:gs pos="68000">
              <a:schemeClr val="accent3">
                <a:tint val="86000"/>
              </a:schemeClr>
            </a:gs>
            <a:gs pos="100000">
              <a:schemeClr val="accent3">
                <a:shade val="60000"/>
              </a:schemeClr>
            </a:gs>
          </a:gsLst>
          <a:lin ang="8350000" scaled="1"/>
        </a:gradFill>
        <a:ln w="25400">
          <a:solidFill>
            <a:srgbClr val="7030A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پاسخ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6920470" y="2698176"/>
        <a:ext cx="1289643" cy="625365"/>
      </dsp:txXfrm>
    </dsp:sp>
    <dsp:sp modelId="{09253AAE-AD69-4CD4-90D5-B085730AEB4A}">
      <dsp:nvSpPr>
        <dsp:cNvPr id="0" name=""/>
        <dsp:cNvSpPr/>
      </dsp:nvSpPr>
      <dsp:spPr>
        <a:xfrm rot="15267012">
          <a:off x="5644125" y="2044589"/>
          <a:ext cx="1982356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982356" y="11370"/>
              </a:lnTo>
            </a:path>
          </a:pathLst>
        </a:custGeom>
        <a:noFill/>
        <a:ln w="25400">
          <a:solidFill>
            <a:srgbClr val="7030A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6585744" y="2006401"/>
        <a:ext cx="99117" cy="99117"/>
      </dsp:txXfrm>
    </dsp:sp>
    <dsp:sp modelId="{5D9572D8-569D-4E35-86E6-BB7ECC24940F}">
      <dsp:nvSpPr>
        <dsp:cNvPr id="0" name=""/>
        <dsp:cNvSpPr/>
      </dsp:nvSpPr>
      <dsp:spPr>
        <a:xfrm>
          <a:off x="3233392" y="768922"/>
          <a:ext cx="3136200" cy="6642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60000"/>
              </a:schemeClr>
            </a:gs>
            <a:gs pos="33000">
              <a:schemeClr val="accent3">
                <a:tint val="86500"/>
              </a:schemeClr>
            </a:gs>
            <a:gs pos="46750">
              <a:schemeClr val="accent3">
                <a:tint val="71000"/>
                <a:satMod val="112000"/>
              </a:schemeClr>
            </a:gs>
            <a:gs pos="53000">
              <a:schemeClr val="accent3">
                <a:tint val="71000"/>
                <a:satMod val="112000"/>
              </a:schemeClr>
            </a:gs>
            <a:gs pos="68000">
              <a:schemeClr val="accent3">
                <a:tint val="86000"/>
              </a:schemeClr>
            </a:gs>
            <a:gs pos="100000">
              <a:schemeClr val="accent3">
                <a:shade val="60000"/>
              </a:schemeClr>
            </a:gs>
          </a:gsLst>
          <a:lin ang="8350000" scaled="1"/>
        </a:gradFill>
        <a:ln w="25400">
          <a:solidFill>
            <a:srgbClr val="7030A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اولا عدالت و حکمت الهی به معنای ایجاد برابری نیست چنانچه گذشت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3252848" y="788378"/>
        <a:ext cx="3097288" cy="625365"/>
      </dsp:txXfrm>
    </dsp:sp>
    <dsp:sp modelId="{1AEEED4B-5709-4E69-AEBB-6E1DB26A08CA}">
      <dsp:nvSpPr>
        <dsp:cNvPr id="0" name=""/>
        <dsp:cNvSpPr/>
      </dsp:nvSpPr>
      <dsp:spPr>
        <a:xfrm rot="14707178">
          <a:off x="6003748" y="2426549"/>
          <a:ext cx="1263110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263110" y="11370"/>
              </a:lnTo>
            </a:path>
          </a:pathLst>
        </a:custGeom>
        <a:noFill/>
        <a:ln w="25400">
          <a:solidFill>
            <a:srgbClr val="7030A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6603725" y="2406342"/>
        <a:ext cx="63155" cy="63155"/>
      </dsp:txXfrm>
    </dsp:sp>
    <dsp:sp modelId="{8BDCCDAA-9327-4005-A6BD-480D0A616C28}">
      <dsp:nvSpPr>
        <dsp:cNvPr id="0" name=""/>
        <dsp:cNvSpPr/>
      </dsp:nvSpPr>
      <dsp:spPr>
        <a:xfrm>
          <a:off x="3233392" y="1532842"/>
          <a:ext cx="3136200" cy="6642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60000"/>
              </a:schemeClr>
            </a:gs>
            <a:gs pos="33000">
              <a:schemeClr val="accent3">
                <a:tint val="86500"/>
              </a:schemeClr>
            </a:gs>
            <a:gs pos="46750">
              <a:schemeClr val="accent3">
                <a:tint val="71000"/>
                <a:satMod val="112000"/>
              </a:schemeClr>
            </a:gs>
            <a:gs pos="53000">
              <a:schemeClr val="accent3">
                <a:tint val="71000"/>
                <a:satMod val="112000"/>
              </a:schemeClr>
            </a:gs>
            <a:gs pos="68000">
              <a:schemeClr val="accent3">
                <a:tint val="86000"/>
              </a:schemeClr>
            </a:gs>
            <a:gs pos="100000">
              <a:schemeClr val="accent3">
                <a:shade val="60000"/>
              </a:schemeClr>
            </a:gs>
          </a:gsLst>
          <a:lin ang="8350000" scaled="1"/>
        </a:gradFill>
        <a:ln w="25400">
          <a:solidFill>
            <a:srgbClr val="7030A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ثانیا خلق موجودات عالم به صورت برابر مستلزم تحقق بی عدالتی و بی حکمتی است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3252848" y="1552298"/>
        <a:ext cx="3097288" cy="625365"/>
      </dsp:txXfrm>
    </dsp:sp>
    <dsp:sp modelId="{830D8C4F-6301-4B63-B70A-81790A15F86E}">
      <dsp:nvSpPr>
        <dsp:cNvPr id="0" name=""/>
        <dsp:cNvSpPr/>
      </dsp:nvSpPr>
      <dsp:spPr>
        <a:xfrm rot="12942401">
          <a:off x="6308079" y="2808509"/>
          <a:ext cx="654448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654448" y="11370"/>
              </a:lnTo>
            </a:path>
          </a:pathLst>
        </a:custGeom>
        <a:noFill/>
        <a:ln w="25400">
          <a:solidFill>
            <a:srgbClr val="7030A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6618942" y="2803518"/>
        <a:ext cx="32722" cy="32722"/>
      </dsp:txXfrm>
    </dsp:sp>
    <dsp:sp modelId="{674B828B-F831-4E37-A6AC-DB4DF18973DD}">
      <dsp:nvSpPr>
        <dsp:cNvPr id="0" name=""/>
        <dsp:cNvSpPr/>
      </dsp:nvSpPr>
      <dsp:spPr>
        <a:xfrm>
          <a:off x="3233392" y="2296761"/>
          <a:ext cx="3136200" cy="664277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>
          <a:solidFill>
            <a:srgbClr val="7030A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ثالثا لازمه </a:t>
          </a: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نظام احسن وجود این تفاوت ها است 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252848" y="2316217"/>
        <a:ext cx="3097288" cy="625365"/>
      </dsp:txXfrm>
    </dsp:sp>
    <dsp:sp modelId="{49294F00-66E0-4D59-8D01-089EFECB06EB}">
      <dsp:nvSpPr>
        <dsp:cNvPr id="0" name=""/>
        <dsp:cNvSpPr/>
      </dsp:nvSpPr>
      <dsp:spPr>
        <a:xfrm rot="10800000">
          <a:off x="2701970" y="2617529"/>
          <a:ext cx="531422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31422" y="11370"/>
              </a:lnTo>
            </a:path>
          </a:pathLst>
        </a:custGeom>
        <a:noFill/>
        <a:ln w="25400">
          <a:solidFill>
            <a:srgbClr val="7030A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2701970" y="2615614"/>
        <a:ext cx="531422" cy="26571"/>
      </dsp:txXfrm>
    </dsp:sp>
    <dsp:sp modelId="{4DD505B4-21EE-4F8C-BC1C-9ADD3A4BAF58}">
      <dsp:nvSpPr>
        <dsp:cNvPr id="0" name=""/>
        <dsp:cNvSpPr/>
      </dsp:nvSpPr>
      <dsp:spPr>
        <a:xfrm>
          <a:off x="457230" y="2296761"/>
          <a:ext cx="2244739" cy="664277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>
          <a:solidFill>
            <a:srgbClr val="7030A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زیرا در صورت عدم تفاوت بسیاری از کمالات محقق نمی شود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76686" y="2316217"/>
        <a:ext cx="2205827" cy="625365"/>
      </dsp:txXfrm>
    </dsp:sp>
    <dsp:sp modelId="{16E2E5E1-9AF7-4A35-B083-177F443689C8}">
      <dsp:nvSpPr>
        <dsp:cNvPr id="0" name=""/>
        <dsp:cNvSpPr/>
      </dsp:nvSpPr>
      <dsp:spPr>
        <a:xfrm rot="8657599">
          <a:off x="6308079" y="3190468"/>
          <a:ext cx="654448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654448" y="11370"/>
              </a:lnTo>
            </a:path>
          </a:pathLst>
        </a:custGeom>
        <a:noFill/>
        <a:ln w="25400">
          <a:solidFill>
            <a:srgbClr val="7030A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6618942" y="3185478"/>
        <a:ext cx="32722" cy="32722"/>
      </dsp:txXfrm>
    </dsp:sp>
    <dsp:sp modelId="{628F8B9B-87EE-41F0-8ED2-7E363FF1D642}">
      <dsp:nvSpPr>
        <dsp:cNvPr id="0" name=""/>
        <dsp:cNvSpPr/>
      </dsp:nvSpPr>
      <dsp:spPr>
        <a:xfrm>
          <a:off x="3233392" y="3060680"/>
          <a:ext cx="3136200" cy="6642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60000"/>
              </a:schemeClr>
            </a:gs>
            <a:gs pos="33000">
              <a:schemeClr val="accent3">
                <a:tint val="86500"/>
              </a:schemeClr>
            </a:gs>
            <a:gs pos="46750">
              <a:schemeClr val="accent3">
                <a:tint val="71000"/>
                <a:satMod val="112000"/>
              </a:schemeClr>
            </a:gs>
            <a:gs pos="53000">
              <a:schemeClr val="accent3">
                <a:tint val="71000"/>
                <a:satMod val="112000"/>
              </a:schemeClr>
            </a:gs>
            <a:gs pos="68000">
              <a:schemeClr val="accent3">
                <a:tint val="86000"/>
              </a:schemeClr>
            </a:gs>
            <a:gs pos="100000">
              <a:schemeClr val="accent3">
                <a:shade val="60000"/>
              </a:schemeClr>
            </a:gs>
          </a:gsLst>
          <a:lin ang="8350000" scaled="1"/>
        </a:gradFill>
        <a:ln w="25400">
          <a:solidFill>
            <a:srgbClr val="7030A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رابعا لازمه عدم تفاوت عدم وجود مخلوقات متکثر است زیرا تکثر در مخلوقات فرع تفاوت در آنهاست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3252848" y="3080136"/>
        <a:ext cx="3097288" cy="625365"/>
      </dsp:txXfrm>
    </dsp:sp>
    <dsp:sp modelId="{8A015537-AD64-4C61-81B6-57903F90896E}">
      <dsp:nvSpPr>
        <dsp:cNvPr id="0" name=""/>
        <dsp:cNvSpPr/>
      </dsp:nvSpPr>
      <dsp:spPr>
        <a:xfrm rot="6892822">
          <a:off x="6003748" y="3572428"/>
          <a:ext cx="1263110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263110" y="11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10800000">
        <a:off x="6603725" y="3552221"/>
        <a:ext cx="63155" cy="63155"/>
      </dsp:txXfrm>
    </dsp:sp>
    <dsp:sp modelId="{90D8820D-3DFA-4F40-9D61-AF71FB890475}">
      <dsp:nvSpPr>
        <dsp:cNvPr id="0" name=""/>
        <dsp:cNvSpPr/>
      </dsp:nvSpPr>
      <dsp:spPr>
        <a:xfrm>
          <a:off x="5041037" y="3824599"/>
          <a:ext cx="1328555" cy="6642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60000"/>
              </a:schemeClr>
            </a:gs>
            <a:gs pos="33000">
              <a:schemeClr val="accent3">
                <a:tint val="86500"/>
              </a:schemeClr>
            </a:gs>
            <a:gs pos="46750">
              <a:schemeClr val="accent3">
                <a:tint val="71000"/>
                <a:satMod val="112000"/>
              </a:schemeClr>
            </a:gs>
            <a:gs pos="53000">
              <a:schemeClr val="accent3">
                <a:tint val="71000"/>
                <a:satMod val="112000"/>
              </a:schemeClr>
            </a:gs>
            <a:gs pos="68000">
              <a:schemeClr val="accent3">
                <a:tint val="86000"/>
              </a:schemeClr>
            </a:gs>
            <a:gs pos="100000">
              <a:schemeClr val="accent3">
                <a:shade val="60000"/>
              </a:schemeClr>
            </a:gs>
          </a:gsLst>
          <a:lin ang="8350000" scaled="1"/>
        </a:gradFill>
        <a:ln w="25400">
          <a:solidFill>
            <a:srgbClr val="7030A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خامسا </a:t>
          </a: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تحولات و دگرگونی های عالم ماده کاملا منطبق بر قوانین موجود در آن است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5060493" y="3844055"/>
        <a:ext cx="1289643" cy="625365"/>
      </dsp:txXfrm>
    </dsp:sp>
    <dsp:sp modelId="{1866AD33-7DF6-449C-B8A6-6447A72738FC}">
      <dsp:nvSpPr>
        <dsp:cNvPr id="0" name=""/>
        <dsp:cNvSpPr/>
      </dsp:nvSpPr>
      <dsp:spPr>
        <a:xfrm rot="10800000">
          <a:off x="4509615" y="4145367"/>
          <a:ext cx="531422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531422" y="113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10800000">
        <a:off x="4762040" y="4143452"/>
        <a:ext cx="26571" cy="26571"/>
      </dsp:txXfrm>
    </dsp:sp>
    <dsp:sp modelId="{B62B8858-1BAC-4296-8B55-192F0D6A860A}">
      <dsp:nvSpPr>
        <dsp:cNvPr id="0" name=""/>
        <dsp:cNvSpPr/>
      </dsp:nvSpPr>
      <dsp:spPr>
        <a:xfrm>
          <a:off x="2439540" y="3824599"/>
          <a:ext cx="2070074" cy="6642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60000"/>
              </a:schemeClr>
            </a:gs>
            <a:gs pos="33000">
              <a:schemeClr val="accent3">
                <a:tint val="86500"/>
              </a:schemeClr>
            </a:gs>
            <a:gs pos="46750">
              <a:schemeClr val="accent3">
                <a:tint val="71000"/>
                <a:satMod val="112000"/>
              </a:schemeClr>
            </a:gs>
            <a:gs pos="53000">
              <a:schemeClr val="accent3">
                <a:tint val="71000"/>
                <a:satMod val="112000"/>
              </a:schemeClr>
            </a:gs>
            <a:gs pos="68000">
              <a:schemeClr val="accent3">
                <a:tint val="86000"/>
              </a:schemeClr>
            </a:gs>
            <a:gs pos="100000">
              <a:schemeClr val="accent3">
                <a:shade val="60000"/>
              </a:schemeClr>
            </a:gs>
          </a:gsLst>
          <a:lin ang="8350000" scaled="1"/>
        </a:gradFill>
        <a:ln w="25400">
          <a:solidFill>
            <a:srgbClr val="7030A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بسیاری از این تحولات محصول تزاحمات هستند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2458996" y="3844055"/>
        <a:ext cx="2031162" cy="625365"/>
      </dsp:txXfrm>
    </dsp:sp>
    <dsp:sp modelId="{9BB8356E-8471-4CDE-9623-F4B465400D28}">
      <dsp:nvSpPr>
        <dsp:cNvPr id="0" name=""/>
        <dsp:cNvSpPr/>
      </dsp:nvSpPr>
      <dsp:spPr>
        <a:xfrm rot="6332988">
          <a:off x="5644125" y="3954387"/>
          <a:ext cx="1982356" cy="22741"/>
        </a:xfrm>
        <a:custGeom>
          <a:avLst/>
          <a:gdLst/>
          <a:ahLst/>
          <a:cxnLst/>
          <a:rect l="0" t="0" r="0" b="0"/>
          <a:pathLst>
            <a:path>
              <a:moveTo>
                <a:pt x="0" y="11370"/>
              </a:moveTo>
              <a:lnTo>
                <a:pt x="1982356" y="11370"/>
              </a:lnTo>
            </a:path>
          </a:pathLst>
        </a:custGeom>
        <a:noFill/>
        <a:ln w="25400">
          <a:solidFill>
            <a:srgbClr val="7030A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6585744" y="3916199"/>
        <a:ext cx="99117" cy="99117"/>
      </dsp:txXfrm>
    </dsp:sp>
    <dsp:sp modelId="{DE7A91F3-5B7D-4B62-8670-F4BACC6BED9C}">
      <dsp:nvSpPr>
        <dsp:cNvPr id="0" name=""/>
        <dsp:cNvSpPr/>
      </dsp:nvSpPr>
      <dsp:spPr>
        <a:xfrm>
          <a:off x="3233392" y="4588518"/>
          <a:ext cx="3136200" cy="6642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60000"/>
              </a:schemeClr>
            </a:gs>
            <a:gs pos="33000">
              <a:schemeClr val="accent3">
                <a:tint val="86500"/>
              </a:schemeClr>
            </a:gs>
            <a:gs pos="46750">
              <a:schemeClr val="accent3">
                <a:tint val="71000"/>
                <a:satMod val="112000"/>
              </a:schemeClr>
            </a:gs>
            <a:gs pos="53000">
              <a:schemeClr val="accent3">
                <a:tint val="71000"/>
                <a:satMod val="112000"/>
              </a:schemeClr>
            </a:gs>
            <a:gs pos="68000">
              <a:schemeClr val="accent3">
                <a:tint val="86000"/>
              </a:schemeClr>
            </a:gs>
            <a:gs pos="100000">
              <a:schemeClr val="accent3">
                <a:shade val="60000"/>
              </a:schemeClr>
            </a:gs>
          </a:gsLst>
          <a:lin ang="8350000" scaled="1"/>
        </a:gradFill>
        <a:ln w="25400">
          <a:solidFill>
            <a:srgbClr val="7030A0"/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سادسا هیچ موجودی قبل و بعد از آفرینش حقی بر خدا ندارد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3252848" y="4607974"/>
        <a:ext cx="3097288" cy="6253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A08DB-D090-4D47-A38C-5DE57EDE88ED}">
      <dsp:nvSpPr>
        <dsp:cNvPr id="0" name=""/>
        <dsp:cNvSpPr/>
      </dsp:nvSpPr>
      <dsp:spPr>
        <a:xfrm>
          <a:off x="6179166" y="5457"/>
          <a:ext cx="1392072" cy="6960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38100">
          <a:solidFill>
            <a:schemeClr val="accent6">
              <a:lumMod val="50000"/>
            </a:schemeClr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شبهه دوم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6199552" y="25843"/>
        <a:ext cx="1351300" cy="655264"/>
      </dsp:txXfrm>
    </dsp:sp>
    <dsp:sp modelId="{07BFB1FF-E50A-4540-95A5-C261EEB36F46}">
      <dsp:nvSpPr>
        <dsp:cNvPr id="0" name=""/>
        <dsp:cNvSpPr/>
      </dsp:nvSpPr>
      <dsp:spPr>
        <a:xfrm rot="10800000">
          <a:off x="5622337" y="340173"/>
          <a:ext cx="55682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556828" y="13302"/>
              </a:lnTo>
            </a:path>
          </a:pathLst>
        </a:custGeom>
        <a:noFill/>
        <a:ln w="38100">
          <a:solidFill>
            <a:schemeClr val="accent6">
              <a:lumMod val="50000"/>
            </a:schemeClr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886831" y="339555"/>
        <a:ext cx="27841" cy="27841"/>
      </dsp:txXfrm>
    </dsp:sp>
    <dsp:sp modelId="{C4893515-FDC2-47B4-AF7C-AD5BA639CC52}">
      <dsp:nvSpPr>
        <dsp:cNvPr id="0" name=""/>
        <dsp:cNvSpPr/>
      </dsp:nvSpPr>
      <dsp:spPr>
        <a:xfrm>
          <a:off x="1284696" y="5457"/>
          <a:ext cx="4337641" cy="6960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38100">
          <a:solidFill>
            <a:schemeClr val="accent6">
              <a:lumMod val="50000"/>
            </a:schemeClr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اگر خداوند عالم حکیم است پس به چه جهت به زندگی انسان ها پایان می دهد و آنها را می میراند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1305082" y="25843"/>
        <a:ext cx="4296869" cy="655264"/>
      </dsp:txXfrm>
    </dsp:sp>
    <dsp:sp modelId="{4A766663-44D6-4738-9A8B-483E19774B77}">
      <dsp:nvSpPr>
        <dsp:cNvPr id="0" name=""/>
        <dsp:cNvSpPr/>
      </dsp:nvSpPr>
      <dsp:spPr>
        <a:xfrm>
          <a:off x="6179166" y="2406782"/>
          <a:ext cx="1392072" cy="6960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38100">
          <a:solidFill>
            <a:schemeClr val="accent6">
              <a:lumMod val="50000"/>
            </a:schemeClr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پاسخ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6199552" y="2427168"/>
        <a:ext cx="1351300" cy="655264"/>
      </dsp:txXfrm>
    </dsp:sp>
    <dsp:sp modelId="{18A8BDF4-B92F-4DA9-9763-6C6ACFC4D959}">
      <dsp:nvSpPr>
        <dsp:cNvPr id="0" name=""/>
        <dsp:cNvSpPr/>
      </dsp:nvSpPr>
      <dsp:spPr>
        <a:xfrm rot="15049260">
          <a:off x="5053272" y="1941056"/>
          <a:ext cx="169495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694958" y="13302"/>
              </a:lnTo>
            </a:path>
          </a:pathLst>
        </a:custGeom>
        <a:noFill/>
        <a:ln w="38100">
          <a:solidFill>
            <a:schemeClr val="accent6">
              <a:lumMod val="50000"/>
            </a:schemeClr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858378" y="1911985"/>
        <a:ext cx="84747" cy="84747"/>
      </dsp:txXfrm>
    </dsp:sp>
    <dsp:sp modelId="{C0796C5A-D9C8-4A36-BC08-A4A978E06DCE}">
      <dsp:nvSpPr>
        <dsp:cNvPr id="0" name=""/>
        <dsp:cNvSpPr/>
      </dsp:nvSpPr>
      <dsp:spPr>
        <a:xfrm>
          <a:off x="658361" y="805899"/>
          <a:ext cx="4963976" cy="6960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38100">
          <a:solidFill>
            <a:schemeClr val="accent6">
              <a:lumMod val="50000"/>
            </a:schemeClr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اولا مرگ تابع قوانین عالم ماده و محصول تزاحمات آن است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678747" y="826285"/>
        <a:ext cx="4923204" cy="655264"/>
      </dsp:txXfrm>
    </dsp:sp>
    <dsp:sp modelId="{309B4281-EDC2-41ED-B300-5B635192A298}">
      <dsp:nvSpPr>
        <dsp:cNvPr id="0" name=""/>
        <dsp:cNvSpPr/>
      </dsp:nvSpPr>
      <dsp:spPr>
        <a:xfrm rot="14110531">
          <a:off x="5413216" y="2341277"/>
          <a:ext cx="975071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75071" y="13302"/>
              </a:lnTo>
            </a:path>
          </a:pathLst>
        </a:custGeom>
        <a:noFill/>
        <a:ln w="38100">
          <a:solidFill>
            <a:schemeClr val="accent6">
              <a:lumMod val="50000"/>
            </a:schemeClr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876375" y="2330203"/>
        <a:ext cx="48753" cy="48753"/>
      </dsp:txXfrm>
    </dsp:sp>
    <dsp:sp modelId="{4374441B-6543-4771-8296-FDBF546A07AF}">
      <dsp:nvSpPr>
        <dsp:cNvPr id="0" name=""/>
        <dsp:cNvSpPr/>
      </dsp:nvSpPr>
      <dsp:spPr>
        <a:xfrm>
          <a:off x="658361" y="1606341"/>
          <a:ext cx="4963976" cy="6960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38100">
          <a:solidFill>
            <a:schemeClr val="accent6">
              <a:lumMod val="50000"/>
            </a:schemeClr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ثانیا اگر هیچ کس نمی مرد رفته رفته امکان به وجود آمدن نسلهای بعدی از بین می رفت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678747" y="1626727"/>
        <a:ext cx="4923204" cy="655264"/>
      </dsp:txXfrm>
    </dsp:sp>
    <dsp:sp modelId="{EA0A5279-BB59-4E72-BE72-107E19D604D9}">
      <dsp:nvSpPr>
        <dsp:cNvPr id="0" name=""/>
        <dsp:cNvSpPr/>
      </dsp:nvSpPr>
      <dsp:spPr>
        <a:xfrm rot="10800000">
          <a:off x="5622337" y="2741498"/>
          <a:ext cx="55682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556828" y="13302"/>
              </a:lnTo>
            </a:path>
          </a:pathLst>
        </a:custGeom>
        <a:noFill/>
        <a:ln w="38100">
          <a:solidFill>
            <a:schemeClr val="accent6">
              <a:lumMod val="50000"/>
            </a:schemeClr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886831" y="2740880"/>
        <a:ext cx="27841" cy="27841"/>
      </dsp:txXfrm>
    </dsp:sp>
    <dsp:sp modelId="{B158D5CC-A46D-45F1-9C6E-A634B2275691}">
      <dsp:nvSpPr>
        <dsp:cNvPr id="0" name=""/>
        <dsp:cNvSpPr/>
      </dsp:nvSpPr>
      <dsp:spPr>
        <a:xfrm>
          <a:off x="658361" y="2406782"/>
          <a:ext cx="4963976" cy="6960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38100">
          <a:solidFill>
            <a:schemeClr val="accent6">
              <a:lumMod val="50000"/>
            </a:schemeClr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ثالثا اگر هیچ کس نمی مرد رفته رفته به جهت وجود مشکلات زیادی مثل قحطی و ... خود انسانها آرزوی مرگ می کردند!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678747" y="2427168"/>
        <a:ext cx="4923204" cy="655264"/>
      </dsp:txXfrm>
    </dsp:sp>
    <dsp:sp modelId="{DACA4417-B21A-46F1-8780-F078DA198C42}">
      <dsp:nvSpPr>
        <dsp:cNvPr id="0" name=""/>
        <dsp:cNvSpPr/>
      </dsp:nvSpPr>
      <dsp:spPr>
        <a:xfrm rot="7489469">
          <a:off x="5413216" y="3141719"/>
          <a:ext cx="975071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75071" y="13302"/>
              </a:lnTo>
            </a:path>
          </a:pathLst>
        </a:custGeom>
        <a:noFill/>
        <a:ln w="38100">
          <a:solidFill>
            <a:schemeClr val="accent6">
              <a:lumMod val="50000"/>
            </a:schemeClr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876375" y="3130644"/>
        <a:ext cx="48753" cy="48753"/>
      </dsp:txXfrm>
    </dsp:sp>
    <dsp:sp modelId="{A80E72ED-D607-4F13-8627-F88E950DA16D}">
      <dsp:nvSpPr>
        <dsp:cNvPr id="0" name=""/>
        <dsp:cNvSpPr/>
      </dsp:nvSpPr>
      <dsp:spPr>
        <a:xfrm>
          <a:off x="658361" y="3207224"/>
          <a:ext cx="4963976" cy="6960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38100">
          <a:solidFill>
            <a:schemeClr val="accent6">
              <a:lumMod val="50000"/>
            </a:schemeClr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>
                  <a:lumMod val="95000"/>
                  <a:lumOff val="5000"/>
                </a:schemeClr>
              </a:solidFill>
              <a:cs typeface="B Koodak" pitchFamily="2" charset="-78"/>
            </a:rPr>
            <a:t>رابعا هدف نهائی انسان آرامش و سعادت ابدی است و بدون مرگ این هدف تامین نمی شود</a:t>
          </a:r>
          <a:endParaRPr lang="fa-IR" sz="1600" kern="1200" dirty="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>
        <a:off x="678747" y="3227610"/>
        <a:ext cx="4923204" cy="655264"/>
      </dsp:txXfrm>
    </dsp:sp>
    <dsp:sp modelId="{D4654775-A29E-4856-A7AC-B968BA5898DA}">
      <dsp:nvSpPr>
        <dsp:cNvPr id="0" name=""/>
        <dsp:cNvSpPr/>
      </dsp:nvSpPr>
      <dsp:spPr>
        <a:xfrm rot="6550740">
          <a:off x="5053272" y="3541939"/>
          <a:ext cx="169495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694958" y="13302"/>
              </a:lnTo>
            </a:path>
          </a:pathLst>
        </a:custGeom>
        <a:noFill/>
        <a:ln w="38100">
          <a:solidFill>
            <a:schemeClr val="accent6">
              <a:lumMod val="50000"/>
            </a:schemeClr>
          </a:solidFill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>
                <a:lumMod val="95000"/>
                <a:lumOff val="5000"/>
              </a:schemeClr>
            </a:solidFill>
            <a:cs typeface="B Koodak" pitchFamily="2" charset="-78"/>
          </a:endParaRPr>
        </a:p>
      </dsp:txBody>
      <dsp:txXfrm rot="10800000">
        <a:off x="5858378" y="3512868"/>
        <a:ext cx="84747" cy="84747"/>
      </dsp:txXfrm>
    </dsp:sp>
    <dsp:sp modelId="{7D89157C-FF0F-4FE4-985D-3A03A7BD48B0}">
      <dsp:nvSpPr>
        <dsp:cNvPr id="0" name=""/>
        <dsp:cNvSpPr/>
      </dsp:nvSpPr>
      <dsp:spPr>
        <a:xfrm>
          <a:off x="658361" y="4007665"/>
          <a:ext cx="4963976" cy="696036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خامسا اساسا مرگ به معنای نابود شدن و معدوم شدن نیست تا اشکالی به آن وارد باشد بلکه صرفا انتقال از یک نشئه به نشئه دیگر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78747" y="4028051"/>
        <a:ext cx="4923204" cy="655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6678-0928-4027-870E-6C9C3C46F28C}" type="datetimeFigureOut">
              <a:rPr lang="fa-IR" smtClean="0"/>
              <a:pPr/>
              <a:t>1431/11/08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BB9F-9276-4349-BCB4-569BCC4DA0F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6678-0928-4027-870E-6C9C3C46F28C}" type="datetimeFigureOut">
              <a:rPr lang="fa-IR" smtClean="0"/>
              <a:pPr/>
              <a:t>1431/11/08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BB9F-9276-4349-BCB4-569BCC4DA0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6678-0928-4027-870E-6C9C3C46F28C}" type="datetimeFigureOut">
              <a:rPr lang="fa-IR" smtClean="0"/>
              <a:pPr/>
              <a:t>1431/11/08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BB9F-9276-4349-BCB4-569BCC4DA0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6678-0928-4027-870E-6C9C3C46F28C}" type="datetimeFigureOut">
              <a:rPr lang="fa-IR" smtClean="0"/>
              <a:pPr/>
              <a:t>1431/11/08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BB9F-9276-4349-BCB4-569BCC4DA0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6678-0928-4027-870E-6C9C3C46F28C}" type="datetimeFigureOut">
              <a:rPr lang="fa-IR" smtClean="0"/>
              <a:pPr/>
              <a:t>1431/11/08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4CBBB9F-9276-4349-BCB4-569BCC4DA0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6678-0928-4027-870E-6C9C3C46F28C}" type="datetimeFigureOut">
              <a:rPr lang="fa-IR" smtClean="0"/>
              <a:pPr/>
              <a:t>1431/11/08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BB9F-9276-4349-BCB4-569BCC4DA0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6678-0928-4027-870E-6C9C3C46F28C}" type="datetimeFigureOut">
              <a:rPr lang="fa-IR" smtClean="0"/>
              <a:pPr/>
              <a:t>1431/11/08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BB9F-9276-4349-BCB4-569BCC4DA0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6678-0928-4027-870E-6C9C3C46F28C}" type="datetimeFigureOut">
              <a:rPr lang="fa-IR" smtClean="0"/>
              <a:pPr/>
              <a:t>1431/11/08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BB9F-9276-4349-BCB4-569BCC4DA0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6678-0928-4027-870E-6C9C3C46F28C}" type="datetimeFigureOut">
              <a:rPr lang="fa-IR" smtClean="0"/>
              <a:pPr/>
              <a:t>1431/11/08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BB9F-9276-4349-BCB4-569BCC4DA0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6678-0928-4027-870E-6C9C3C46F28C}" type="datetimeFigureOut">
              <a:rPr lang="fa-IR" smtClean="0"/>
              <a:pPr/>
              <a:t>1431/11/08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BB9F-9276-4349-BCB4-569BCC4DA0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6678-0928-4027-870E-6C9C3C46F28C}" type="datetimeFigureOut">
              <a:rPr lang="fa-IR" smtClean="0"/>
              <a:pPr/>
              <a:t>1431/11/08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BBB9F-9276-4349-BCB4-569BCC4DA0F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E96678-0928-4027-870E-6C9C3C46F28C}" type="datetimeFigureOut">
              <a:rPr lang="fa-IR" smtClean="0"/>
              <a:pPr/>
              <a:t>1431/11/08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CBBB9F-9276-4349-BCB4-569BCC4DA0F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8000" dirty="0" smtClean="0">
                <a:cs typeface="B Koodak" pitchFamily="2" charset="-78"/>
              </a:rPr>
              <a:t>درس بیستم</a:t>
            </a:r>
            <a:endParaRPr lang="fa-IR" sz="8000" dirty="0">
              <a:cs typeface="B Kooda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5226"/>
            <a:ext cx="6400800" cy="17526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fa-IR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60000" endA="900" endPos="60000" dist="60007" dir="5400000" sy="-100000" algn="bl" rotWithShape="0"/>
                </a:effectLst>
                <a:cs typeface="B Koodak" pitchFamily="2" charset="-78"/>
              </a:rPr>
              <a:t>عدل الهی</a:t>
            </a:r>
            <a:endParaRPr lang="fa-IR" sz="6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  <a:reflection blurRad="6350" stA="60000" endA="900" endPos="60000" dist="60007" dir="5400000" sy="-100000" algn="bl" rotWithShape="0"/>
              </a:effectLst>
              <a:cs typeface="B Koodak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600" dirty="0" smtClean="0">
                <a:cs typeface="B Koodak" pitchFamily="2" charset="-78"/>
              </a:rPr>
              <a:t>درس بیستم</a:t>
            </a:r>
            <a:br>
              <a:rPr lang="fa-IR" sz="3600" dirty="0" smtClean="0">
                <a:cs typeface="B Koodak" pitchFamily="2" charset="-78"/>
              </a:rPr>
            </a:br>
            <a:r>
              <a:rPr lang="fa-IR" sz="3600" dirty="0" smtClean="0">
                <a:cs typeface="B Koodak" pitchFamily="2" charset="-78"/>
              </a:rPr>
              <a:t>حل چند شبهه</a:t>
            </a:r>
            <a:endParaRPr lang="fa-IR" sz="36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7A08DB-D090-4D47-A38C-5DE57EDE8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EB7A08DB-D090-4D47-A38C-5DE57EDE88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BFB1FF-E50A-4540-95A5-C261EEB36F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07BFB1FF-E50A-4540-95A5-C261EEB36F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893515-FDC2-47B4-AF7C-AD5BA639CC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C4893515-FDC2-47B4-AF7C-AD5BA639CC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766663-44D6-4738-9A8B-483E19774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4A766663-44D6-4738-9A8B-483E19774B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A8BDF4-B92F-4DA9-9763-6C6ACFC4D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18A8BDF4-B92F-4DA9-9763-6C6ACFC4D9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796C5A-D9C8-4A36-BC08-A4A978E06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C0796C5A-D9C8-4A36-BC08-A4A978E06D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9B4281-EDC2-41ED-B300-5B635192A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309B4281-EDC2-41ED-B300-5B635192A2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74441B-6543-4771-8296-FDBF546A0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4374441B-6543-4771-8296-FDBF546A07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0A5279-BB59-4E72-BE72-107E19D604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EA0A5279-BB59-4E72-BE72-107E19D604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58D5CC-A46D-45F1-9C6E-A634B2275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B158D5CC-A46D-45F1-9C6E-A634B22756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CA4417-B21A-46F1-8780-F078DA198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graphicEl>
                                              <a:dgm id="{DACA4417-B21A-46F1-8780-F078DA198C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0E72ED-D607-4F13-8627-F88E950DA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A80E72ED-D607-4F13-8627-F88E950DA1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654775-A29E-4856-A7AC-B968BA589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D4654775-A29E-4856-A7AC-B968BA5898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89157C-FF0F-4FE4-985D-3A03A7BD4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7D89157C-FF0F-4FE4-985D-3A03A7BD48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600" dirty="0" smtClean="0">
                <a:cs typeface="B Koodak" pitchFamily="2" charset="-78"/>
              </a:rPr>
              <a:t>درس بیستم</a:t>
            </a:r>
            <a:br>
              <a:rPr lang="fa-IR" sz="3600" dirty="0" smtClean="0">
                <a:cs typeface="B Koodak" pitchFamily="2" charset="-78"/>
              </a:rPr>
            </a:br>
            <a:r>
              <a:rPr lang="fa-IR" sz="3600" dirty="0" smtClean="0">
                <a:cs typeface="B Koodak" pitchFamily="2" charset="-78"/>
              </a:rPr>
              <a:t>حل چند شبهه</a:t>
            </a:r>
            <a:endParaRPr lang="fa-IR" sz="3600" dirty="0"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3526BE-519D-47E3-AB97-60C3FCA9AE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193526BE-519D-47E3-AB97-60C3FCA9AE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193526BE-519D-47E3-AB97-60C3FCA9AE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25BDF1-D7D7-4FEB-AFBD-F5D369158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3C25BDF1-D7D7-4FEB-AFBD-F5D369158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3C25BDF1-D7D7-4FEB-AFBD-F5D369158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43F3CD-5632-4376-8FE3-0567C759C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C243F3CD-5632-4376-8FE3-0567C759C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C243F3CD-5632-4376-8FE3-0567C759C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CE671D-FAB0-4925-873B-BA85F5646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F8CE671D-FAB0-4925-873B-BA85F5646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F8CE671D-FAB0-4925-873B-BA85F5646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F1A060-16DE-4DC3-974E-2D3E958C8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graphicEl>
                                              <a:dgm id="{6EF1A060-16DE-4DC3-974E-2D3E958C8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6EF1A060-16DE-4DC3-974E-2D3E958C8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1BA53E-7443-418C-B335-CC5A23A1B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001BA53E-7443-418C-B335-CC5A23A1B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001BA53E-7443-418C-B335-CC5A23A1B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887962-2C47-4976-B10A-C8627A0AD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DF887962-2C47-4976-B10A-C8627A0AD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DF887962-2C47-4976-B10A-C8627A0AD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78485E-25B7-4F1B-B0B7-FAC5F19A2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0378485E-25B7-4F1B-B0B7-FAC5F19A2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0378485E-25B7-4F1B-B0B7-FAC5F19A2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501CD5-7DD9-4B15-936E-3FF8B634B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98501CD5-7DD9-4B15-936E-3FF8B634B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98501CD5-7DD9-4B15-936E-3FF8B634B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6EF557-CB8D-4624-A77F-AEA29D27C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206EF557-CB8D-4624-A77F-AEA29D27C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206EF557-CB8D-4624-A77F-AEA29D27C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8A98DC-3C2F-4F63-84DB-565B5EE9A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graphicEl>
                                              <a:dgm id="{A68A98DC-3C2F-4F63-84DB-565B5EE9A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graphicEl>
                                              <a:dgm id="{A68A98DC-3C2F-4F63-84DB-565B5EE9A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FB7980-9B66-4078-BABE-EC8233AE3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C3FB7980-9B66-4078-BABE-EC8233AE3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C3FB7980-9B66-4078-BABE-EC8233AE3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600" dirty="0" smtClean="0">
                <a:cs typeface="B Koodak" pitchFamily="2" charset="-78"/>
              </a:rPr>
              <a:t>درس بیستم</a:t>
            </a:r>
            <a:br>
              <a:rPr lang="fa-IR" sz="3600" dirty="0" smtClean="0">
                <a:cs typeface="B Koodak" pitchFamily="2" charset="-78"/>
              </a:rPr>
            </a:br>
            <a:r>
              <a:rPr lang="fa-IR" sz="3600" dirty="0" smtClean="0">
                <a:cs typeface="B Koodak" pitchFamily="2" charset="-78"/>
              </a:rPr>
              <a:t>حل چند شبهه</a:t>
            </a:r>
            <a:endParaRPr lang="fa-IR" sz="36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47A213-0B27-4698-A36A-7FC9A909B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A347A213-0B27-4698-A36A-7FC9A909B5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7C512F-B8E2-402F-A003-18D3CE2A6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EF7C512F-B8E2-402F-A003-18D3CE2A6E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58F006-CDD3-4FCA-995C-C6BE38B7B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C158F006-CDD3-4FCA-995C-C6BE38B7B7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A489CB-A6B7-471D-BBD3-BFEF52E5D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ADA489CB-A6B7-471D-BBD3-BFEF52E5D7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06FDA4-C01D-4060-B8A7-0688BC303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7206FDA4-C01D-4060-B8A7-0688BC3031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BA1004-848E-489D-A510-A60575113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43BA1004-848E-489D-A510-A605751139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58A4C2-01B0-4940-A474-311E58DDC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8A58A4C2-01B0-4940-A474-311E58DDC4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B7AC61-E73C-4C24-ABBF-FE38EB6B1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BFB7AC61-E73C-4C24-ABBF-FE38EB6B14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1A1D7A-8891-4E88-B6F2-64FD686C5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611A1D7A-8891-4E88-B6F2-64FD686C55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CEB1EB-071A-4E86-8A62-6A514899A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58CEB1EB-071A-4E86-8A62-6A514899A7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4D1030-BF08-40A5-9F5C-0F2A9FB67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graphicEl>
                                              <a:dgm id="{904D1030-BF08-40A5-9F5C-0F2A9FB670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7D5BA9-7965-4A4F-A73E-6F7AB5E4A7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0B7D5BA9-7965-4A4F-A73E-6F7AB5E4A7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095405-CB66-4E87-8C31-199ADDFDB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graphicEl>
                                              <a:dgm id="{DB095405-CB66-4E87-8C31-199ADDFDBF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780CF0-AF51-4F9E-95D7-5F5BB9744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8A780CF0-AF51-4F9E-95D7-5F5BB9744F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2E124E-809A-41AF-B37C-6212DD6555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>
                                            <p:graphicEl>
                                              <a:dgm id="{F22E124E-809A-41AF-B37C-6212DD6555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302B28-3163-435E-88A0-7A51C3DB4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DC302B28-3163-435E-88A0-7A51C3DB47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BEC184-2120-4DE0-9F30-37F749343B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>
                                            <p:graphicEl>
                                              <a:dgm id="{D7BEC184-2120-4DE0-9F30-37F749343B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EFBFC5-05DC-45B3-B82D-C89AFF1E4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33EFBFC5-05DC-45B3-B82D-C89AFF1E44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BA5F91-631F-494D-B1C9-1E786127B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">
                                            <p:graphicEl>
                                              <a:dgm id="{28BA5F91-631F-494D-B1C9-1E786127B8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9169B-CD58-4AD4-827C-E95CA2D9AD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>
                                            <p:graphicEl>
                                              <a:dgm id="{F5B9169B-CD58-4AD4-827C-E95CA2D9AD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600" dirty="0" smtClean="0">
                <a:cs typeface="B Koodak" pitchFamily="2" charset="-78"/>
              </a:rPr>
              <a:t>درس بیستم</a:t>
            </a:r>
            <a:br>
              <a:rPr lang="fa-IR" sz="3600" dirty="0" smtClean="0">
                <a:cs typeface="B Koodak" pitchFamily="2" charset="-78"/>
              </a:rPr>
            </a:br>
            <a:r>
              <a:rPr lang="fa-IR" sz="3600" dirty="0" smtClean="0">
                <a:cs typeface="B Koodak" pitchFamily="2" charset="-78"/>
              </a:rPr>
              <a:t>مقدمه</a:t>
            </a:r>
            <a:endParaRPr lang="fa-IR" sz="3600" dirty="0">
              <a:cs typeface="B Koodak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92971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86613C-2410-4402-BBF0-D981DA8BF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BB86613C-2410-4402-BBF0-D981DA8BFE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C8A3FD-2FA0-49C5-BEF2-02C2EF109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4C8A3FD-2FA0-49C5-BEF2-02C2EF109B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A155F9-C54C-4A1C-95B4-16794BFF1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E6A155F9-C54C-4A1C-95B4-16794BFF1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4CB523-3044-4B6F-866C-81CCF941A4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A24CB523-3044-4B6F-866C-81CCF941A4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AA50C6-7334-41D2-8E4F-BD488FEC4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4DAA50C6-7334-41D2-8E4F-BD488FEC48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768A5B-509C-4DF2-B450-E26C2CBE3E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FA768A5B-509C-4DF2-B450-E26C2CBE3E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366E9B-227A-4F73-9C41-5A87FB5E9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F9366E9B-227A-4F73-9C41-5A87FB5E94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D83072-4E42-4308-AA18-71CA41A8EC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BED83072-4E42-4308-AA18-71CA41A8EC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9FCD82-757B-4DF6-8F55-7BDA5B148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449FCD82-757B-4DF6-8F55-7BDA5B1483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F3EB1A-27CF-4524-A3B7-0BA2C280B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3AF3EB1A-27CF-4524-A3B7-0BA2C280B8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384755-887E-4836-86AE-77DBB6CA4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68384755-887E-4836-86AE-77DBB6CA42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96CF1F-3491-4052-860A-E828F2D61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BB96CF1F-3491-4052-860A-E828F2D61D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99F5A6-AE8C-4E84-8F6D-23CC3238E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C999F5A6-AE8C-4E84-8F6D-23CC3238E1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377CFC-939E-4169-84C5-6A53BAF70B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3F377CFC-939E-4169-84C5-6A53BAF70B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9DC64C-2E01-440F-9CA6-20FE8BD35B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E49DC64C-2E01-440F-9CA6-20FE8BD35B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00C1CB-C502-4825-BC83-2B43599A60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D300C1CB-C502-4825-BC83-2B43599A60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4B1090-62E5-447B-B006-AC74EABE1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EE4B1090-62E5-447B-B006-AC74EABE1B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0581DC-2F41-4BAF-BDB2-46FE99C05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9C0581DC-2F41-4BAF-BDB2-46FE99C05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D0CA66-AEA4-4A7F-8652-FAF55D9A4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dgm id="{58D0CA66-AEA4-4A7F-8652-FAF55D9A4E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98E132-16B8-495F-981A-491B171E8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E498E132-16B8-495F-981A-491B171E8E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65A62D-6812-4D40-841F-8A83D9AE0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7865A62D-6812-4D40-841F-8A83D9AE0D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600" b="0" dirty="0" smtClean="0">
                <a:effectLst/>
                <a:cs typeface="B Koodak" pitchFamily="2" charset="-78"/>
              </a:rPr>
              <a:t>درس بیستم</a:t>
            </a:r>
            <a:br>
              <a:rPr lang="fa-IR" sz="3600" b="0" dirty="0" smtClean="0">
                <a:effectLst/>
                <a:cs typeface="B Koodak" pitchFamily="2" charset="-78"/>
              </a:rPr>
            </a:br>
            <a:r>
              <a:rPr lang="fa-IR" sz="3600" b="0" dirty="0" smtClean="0">
                <a:effectLst/>
                <a:cs typeface="B Koodak" pitchFamily="2" charset="-78"/>
              </a:rPr>
              <a:t>مقدمه</a:t>
            </a:r>
            <a:endParaRPr lang="fa-IR" sz="3600" b="0" dirty="0">
              <a:effectLst/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11DAA2-7241-4135-AD16-F16143BAE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0011DAA2-7241-4135-AD16-F16143BAE3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DE3219-B875-4D75-A7F9-30C1B0716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9CDE3219-B875-4D75-A7F9-30C1B0716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119536-CD16-49B4-B6E1-8AFDC9358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6C119536-CD16-49B4-B6E1-8AFDC93583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B2A1E1-CFF2-44F3-BC67-69BB753F47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EDB2A1E1-CFF2-44F3-BC67-69BB753F47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3B3FF3-18A3-43A2-BC13-B68AF35D8B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B63B3FF3-18A3-43A2-BC13-B68AF35D8B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C8D87A-9CFF-4CD4-BC0C-5C4546E5CD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ABC8D87A-9CFF-4CD4-BC0C-5C4546E5CD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2201C7-B79D-4F87-B039-13CB62410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B52201C7-B79D-4F87-B039-13CB624100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4B019F-D7A4-44FB-8AC2-50DA23A7B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254B019F-D7A4-44FB-8AC2-50DA23A7B8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618F1-957E-4E10-AB51-FAE0EB540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F5B618F1-957E-4E10-AB51-FAE0EB5400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0A2FA1-2384-443C-A358-611431E836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C20A2FA1-2384-443C-A358-611431E836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D20313-B0F0-4D49-BE2C-8058A0907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15D20313-B0F0-4D49-BE2C-8058A09071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D519B9-447E-4AAF-8A17-0F3EA8929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2AD519B9-447E-4AAF-8A17-0F3EA8929F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EA7F36-ECA4-4058-92E9-BEE4B700F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B5EA7F36-ECA4-4058-92E9-BEE4B700F9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A7879E-6B3D-4BE1-81D9-C8D754722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46A7879E-6B3D-4BE1-81D9-C8D754722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5D12EA-0686-44EC-96F9-B3C16ED8A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dgm id="{225D12EA-0686-44EC-96F9-B3C16ED8A5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D061F4-AD37-4F52-B3BF-28E63DDEA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F2D061F4-AD37-4F52-B3BF-28E63DDEA4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B1CA0C-AD60-4555-8783-91172C983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">
                                            <p:graphicEl>
                                              <a:dgm id="{AAB1CA0C-AD60-4555-8783-91172C9839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ABF5B3-3EA6-459B-8244-44BD89256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F4ABF5B3-3EA6-459B-8244-44BD89256F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0F309A-68FF-4A29-93A8-C7801D260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>
                                            <p:graphicEl>
                                              <a:dgm id="{F50F309A-68FF-4A29-93A8-C7801D260C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061301-A2D7-429C-A4B1-71A64E8CE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">
                                            <p:graphicEl>
                                              <a:dgm id="{EE061301-A2D7-429C-A4B1-71A64E8CE3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85E774-9A3E-4DC2-BDE4-8965F0D54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">
                                            <p:graphicEl>
                                              <a:dgm id="{4185E774-9A3E-4DC2-BDE4-8965F0D54D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553D0E-4144-45B0-A3AD-CD1F52DE5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graphicEl>
                                              <a:dgm id="{B7553D0E-4144-45B0-A3AD-CD1F52DE56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918DBB-AF48-48C7-BD9A-062D7560B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">
                                            <p:graphicEl>
                                              <a:dgm id="{81918DBB-AF48-48C7-BD9A-062D7560BB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27650A-F1DF-433F-B720-A1BF58224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">
                                            <p:graphicEl>
                                              <a:dgm id="{CD27650A-F1DF-433F-B720-A1BF582241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600" dirty="0" smtClean="0">
                <a:cs typeface="B Koodak" pitchFamily="2" charset="-78"/>
              </a:rPr>
              <a:t>درس بیستم</a:t>
            </a:r>
            <a:br>
              <a:rPr lang="fa-IR" sz="3600" dirty="0" smtClean="0">
                <a:cs typeface="B Koodak" pitchFamily="2" charset="-78"/>
              </a:rPr>
            </a:br>
            <a:r>
              <a:rPr lang="fa-IR" sz="3600" dirty="0" smtClean="0">
                <a:cs typeface="B Koodak" pitchFamily="2" charset="-78"/>
              </a:rPr>
              <a:t>مقدمه</a:t>
            </a:r>
            <a:endParaRPr lang="fa-IR" sz="3600" dirty="0">
              <a:cs typeface="B Koodak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27F3BB-4831-4D74-88C9-060328C2C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4327F3BB-4831-4D74-88C9-060328C2C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4327F3BB-4831-4D74-88C9-060328C2C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9B7E15-8D6E-4540-891A-D824242136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819B7E15-8D6E-4540-891A-D824242136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819B7E15-8D6E-4540-891A-D824242136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5E8044-3D52-42D2-BFE5-A3E35C309A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955E8044-3D52-42D2-BFE5-A3E35C309A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955E8044-3D52-42D2-BFE5-A3E35C309A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FCF081-9A2C-4B18-8D17-0931B411E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22FCF081-9A2C-4B18-8D17-0931B411E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22FCF081-9A2C-4B18-8D17-0931B411E8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2E2CAE-D059-4C30-A513-C9E1133B8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072E2CAE-D059-4C30-A513-C9E1133B8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072E2CAE-D059-4C30-A513-C9E1133B8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033D32-F0F6-4F78-BB52-74A8CB31F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DC033D32-F0F6-4F78-BB52-74A8CB31F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DC033D32-F0F6-4F78-BB52-74A8CB31F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C1F436-EE29-4C10-AC1A-6496F0A86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5CC1F436-EE29-4C10-AC1A-6496F0A86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5CC1F436-EE29-4C10-AC1A-6496F0A86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4F597A-87E2-4125-9940-169C9B482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8D4F597A-87E2-4125-9940-169C9B482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8D4F597A-87E2-4125-9940-169C9B482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45F327-5692-4CB5-A9FC-E80A600C0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2845F327-5692-4CB5-A9FC-E80A600C0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2845F327-5692-4CB5-A9FC-E80A600C0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C0A523-8051-4B4E-9331-1149EC4310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A7C0A523-8051-4B4E-9331-1149EC4310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A7C0A523-8051-4B4E-9331-1149EC4310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668FB6-49FC-4588-BCE0-2D14E8FDF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A9668FB6-49FC-4588-BCE0-2D14E8FDF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A9668FB6-49FC-4588-BCE0-2D14E8FDF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9EF7DB-5C79-4198-83F7-9F1DAEECB0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F69EF7DB-5C79-4198-83F7-9F1DAEECB0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F69EF7DB-5C79-4198-83F7-9F1DAEECB0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CDA9C6-E037-4F39-93D5-0AA5748BB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D8CDA9C6-E037-4F39-93D5-0AA5748BB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D8CDA9C6-E037-4F39-93D5-0AA5748BB7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107ACB-A5B3-4067-A910-C7843E3BC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CC107ACB-A5B3-4067-A910-C7843E3BC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CC107ACB-A5B3-4067-A910-C7843E3BC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D17F82-A7DB-4E22-B3C1-42FC6892E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BBD17F82-A7DB-4E22-B3C1-42FC6892E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BBD17F82-A7DB-4E22-B3C1-42FC6892E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92C3EA-67A0-4DCA-832C-BB3953D88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C192C3EA-67A0-4DCA-832C-BB3953D88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C192C3EA-67A0-4DCA-832C-BB3953D88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2B8D8D-2FC5-4727-9CD0-9F1B7C64D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graphicEl>
                                              <a:dgm id="{D72B8D8D-2FC5-4727-9CD0-9F1B7C64D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graphicEl>
                                              <a:dgm id="{D72B8D8D-2FC5-4727-9CD0-9F1B7C64D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459DA8-9A36-40BA-AB3D-295237229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A8459DA8-9A36-40BA-AB3D-295237229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graphicEl>
                                              <a:dgm id="{A8459DA8-9A36-40BA-AB3D-295237229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0CC41A-0B1E-467B-A0A7-72D91576E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graphicEl>
                                              <a:dgm id="{3D0CC41A-0B1E-467B-A0A7-72D91576E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graphicEl>
                                              <a:dgm id="{3D0CC41A-0B1E-467B-A0A7-72D91576E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1D406C-E932-415D-AEE9-50CEAE72D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graphicEl>
                                              <a:dgm id="{801D406C-E932-415D-AEE9-50CEAE72D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dgm id="{801D406C-E932-415D-AEE9-50CEAE72D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600" dirty="0" smtClean="0">
                <a:cs typeface="B Koodak" pitchFamily="2" charset="-78"/>
              </a:rPr>
              <a:t>درس بیستم</a:t>
            </a:r>
            <a:br>
              <a:rPr lang="fa-IR" sz="3600" dirty="0" smtClean="0">
                <a:cs typeface="B Koodak" pitchFamily="2" charset="-78"/>
              </a:rPr>
            </a:br>
            <a:r>
              <a:rPr lang="fa-IR" sz="3600" dirty="0" smtClean="0">
                <a:cs typeface="B Koodak" pitchFamily="2" charset="-78"/>
              </a:rPr>
              <a:t>مفهوم عدل</a:t>
            </a:r>
            <a:endParaRPr lang="fa-IR" sz="3600" dirty="0"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F601D2-03D1-420A-9734-DFC25013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1DF601D2-03D1-420A-9734-DFC250135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03BD0E-BBED-4AB7-913E-B6687D8D54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4503BD0E-BBED-4AB7-913E-B6687D8D54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931488-3DF4-4371-A516-53E653E7F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66931488-3DF4-4371-A516-53E653E7FB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071D0E-5BE4-416D-B341-CB2C7E862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C1071D0E-5BE4-416D-B341-CB2C7E862D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FE0739-9B4B-4DF7-B8F0-750AE2DEB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AAFE0739-9B4B-4DF7-B8F0-750AE2DEB5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B0BFF6-F22A-44BD-9638-E720BCEAA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CCB0BFF6-F22A-44BD-9638-E720BCEAAE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216480-94B3-40BE-9FA5-008C96F91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6D216480-94B3-40BE-9FA5-008C96F91E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FFB35D-498F-44A5-9765-91520CE98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4BFFB35D-498F-44A5-9765-91520CE982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866FF0-E2EF-4DC7-AD03-D1E54B17D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4A866FF0-E2EF-4DC7-AD03-D1E54B17DB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24F0AC-4CBC-4A3B-994D-884D1EA76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AF24F0AC-4CBC-4A3B-994D-884D1EA76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B40370-0F2E-4570-BA3A-A1CFB7CC3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DCB40370-0F2E-4570-BA3A-A1CFB7CC31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03AD2C-AE76-4D5A-AB8A-29F569066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4303AD2C-AE76-4D5A-AB8A-29F569066F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FE84CE-A12B-4E69-9C1E-F065A55C9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B4FE84CE-A12B-4E69-9C1E-F065A55C94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DE1F3C-B796-4EDA-A43C-D657CFEA5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graphicEl>
                                              <a:dgm id="{38DE1F3C-B796-4EDA-A43C-D657CFEA53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543A14-B28A-42F8-A62E-99EB39BC7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graphicEl>
                                              <a:dgm id="{B7543A14-B28A-42F8-A62E-99EB39BC7D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C56C1A-7518-465A-92A1-E8FDB86AF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graphicEl>
                                              <a:dgm id="{7AC56C1A-7518-465A-92A1-E8FDB86AF3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77137F-3E1A-4AE7-A028-F02047EFF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graphicEl>
                                              <a:dgm id="{9D77137F-3E1A-4AE7-A028-F02047EFFB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4651CF-B0D3-4141-B65A-FA68267A9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graphicEl>
                                              <a:dgm id="{F24651CF-B0D3-4141-B65A-FA68267A9C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010CC6-6F5D-49C3-A17B-79B8C03E8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">
                                            <p:graphicEl>
                                              <a:dgm id="{29010CC6-6F5D-49C3-A17B-79B8C03E8C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2304EB-8813-46F8-A384-E79784C8D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">
                                            <p:graphicEl>
                                              <a:dgm id="{8A2304EB-8813-46F8-A384-E79784C8DD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00B35C-058B-4B7D-8DF3-D6FF593D9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">
                                            <p:graphicEl>
                                              <a:dgm id="{9200B35C-058B-4B7D-8DF3-D6FF593D9A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013AEB-D4C6-4A42-9558-AA3F243B2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6">
                                            <p:graphicEl>
                                              <a:dgm id="{41013AEB-D4C6-4A42-9558-AA3F243B2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7ED744-1B29-4089-98B1-67EB5A611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">
                                            <p:graphicEl>
                                              <a:dgm id="{BC7ED744-1B29-4089-98B1-67EB5A611E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D1CE5C-ACE0-421F-BC5C-29075F1B32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">
                                            <p:graphicEl>
                                              <a:dgm id="{61D1CE5C-ACE0-421F-BC5C-29075F1B32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0D169F-49CD-44C2-B4BA-8BF6A25A12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6">
                                            <p:graphicEl>
                                              <a:dgm id="{7C0D169F-49CD-44C2-B4BA-8BF6A25A12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62054F-A764-4DED-8B39-1F2613B18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">
                                            <p:graphicEl>
                                              <a:dgm id="{3062054F-A764-4DED-8B39-1F2613B18F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C916BE-FA23-415F-8DF3-E7644B540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6">
                                            <p:graphicEl>
                                              <a:dgm id="{87C916BE-FA23-415F-8DF3-E7644B5403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2B2C94-A212-4580-A749-473EC20D5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6">
                                            <p:graphicEl>
                                              <a:dgm id="{AF2B2C94-A212-4580-A749-473EC20D5C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90A1FE-C951-4A41-9A5F-3105F3FDF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">
                                            <p:graphicEl>
                                              <a:dgm id="{2790A1FE-C951-4A41-9A5F-3105F3FDFA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E07123-0AD6-4194-95F3-0EB6400EB1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">
                                            <p:graphicEl>
                                              <a:dgm id="{7FE07123-0AD6-4194-95F3-0EB6400EB1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ECC3EA-7190-4BC6-BFCF-E98C9418B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6">
                                            <p:graphicEl>
                                              <a:dgm id="{92ECC3EA-7190-4BC6-BFCF-E98C9418B6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712A4F-D16E-43D9-A39A-3BADF1BC8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6">
                                            <p:graphicEl>
                                              <a:dgm id="{21712A4F-D16E-43D9-A39A-3BADF1BC8E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219801-8CB3-4059-B5B6-C59AB09EE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6">
                                            <p:graphicEl>
                                              <a:dgm id="{79219801-8CB3-4059-B5B6-C59AB09EEB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40B56C-3D68-4631-B696-1F5A9293B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6">
                                            <p:graphicEl>
                                              <a:dgm id="{B540B56C-3D68-4631-B696-1F5A9293B2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2B4AE2-8A1E-4A08-A071-05D62D7D0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6">
                                            <p:graphicEl>
                                              <a:dgm id="{852B4AE2-8A1E-4A08-A071-05D62D7D0B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AFF473-FAF5-4FFF-9B4A-040B1AA68C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6">
                                            <p:graphicEl>
                                              <a:dgm id="{D4AFF473-FAF5-4FFF-9B4A-040B1AA68C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600" dirty="0" smtClean="0">
                <a:cs typeface="B Koodak" pitchFamily="2" charset="-78"/>
              </a:rPr>
              <a:t>درس بیستم</a:t>
            </a:r>
            <a:br>
              <a:rPr lang="fa-IR" sz="3600" dirty="0" smtClean="0">
                <a:cs typeface="B Koodak" pitchFamily="2" charset="-78"/>
              </a:rPr>
            </a:br>
            <a:r>
              <a:rPr lang="fa-IR" sz="3600" dirty="0" smtClean="0">
                <a:cs typeface="B Koodak" pitchFamily="2" charset="-78"/>
              </a:rPr>
              <a:t>دلیل عدل الهی</a:t>
            </a:r>
            <a:endParaRPr lang="fa-IR" sz="36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402084-5EA3-4393-9724-E77F45729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0C402084-5EA3-4393-9724-E77F457297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923293-DC89-4370-AB68-9FD119139B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E9923293-DC89-4370-AB68-9FD119139B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130004-2AC7-4820-BA7C-672430E5A1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C0130004-2AC7-4820-BA7C-672430E5A1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42E01D-915D-4C04-81E4-8E0A23FD2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EC42E01D-915D-4C04-81E4-8E0A23FD22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5D7DA9-952D-4E76-A722-7B6B99954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255D7DA9-952D-4E76-A722-7B6B999545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E8549E-4647-49CA-AED6-E4B8F2F11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E0E8549E-4647-49CA-AED6-E4B8F2F11D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D2B068-B5E3-46BB-85CE-32A85424B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AED2B068-B5E3-46BB-85CE-32A85424B4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1684EA-A43F-48A7-AD86-0E7802214A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C11684EA-A43F-48A7-AD86-0E7802214A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142F19-D456-4F32-8D1D-DB71CA4CD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EB142F19-D456-4F32-8D1D-DB71CA4CD0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691394-3783-48EF-94CE-080A17102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CB691394-3783-48EF-94CE-080A171027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986988-0B0C-4701-BBD4-64A6BC730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graphicEl>
                                              <a:dgm id="{FC986988-0B0C-4701-BBD4-64A6BC730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C6727D-60C0-4FFC-8E44-A0D4D0C8B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35C6727D-60C0-4FFC-8E44-A0D4D0C8B6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2DEDB7-51D8-42AB-B52F-E1D900C07E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FC2DEDB7-51D8-42AB-B52F-E1D900C07E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2E9B5C-FB4C-4B6D-A6B2-FF347D613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CB2E9B5C-FB4C-4B6D-A6B2-FF347D613F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C9D7CE-1066-421C-8BA8-3B44438F6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">
                                            <p:graphicEl>
                                              <a:dgm id="{A7C9D7CE-1066-421C-8BA8-3B44438F60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F333C6-B35A-4C5A-B956-8100CB559B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57F333C6-B35A-4C5A-B956-8100CB559B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63A3F7-305C-4FCA-AA50-9546AB56C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">
                                            <p:graphicEl>
                                              <a:dgm id="{4E63A3F7-305C-4FCA-AA50-9546AB56CB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A4C1EC-23BC-46CF-AEB9-D12692E1D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92A4C1EC-23BC-46CF-AEB9-D12692E1DE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287561-18AB-43BB-A7E5-84E17596A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">
                                            <p:graphicEl>
                                              <a:dgm id="{83287561-18AB-43BB-A7E5-84E17596A2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3FD81A-C90B-4AEC-A4EC-3C583BD68E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">
                                            <p:graphicEl>
                                              <a:dgm id="{1F3FD81A-C90B-4AEC-A4EC-3C583BD68E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C0EEF4-4111-4ED8-9603-4E8235542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">
                                            <p:graphicEl>
                                              <a:dgm id="{86C0EEF4-4111-4ED8-9603-4E82355427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B20A2B-0707-4495-97C3-756EDDE7B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graphicEl>
                                              <a:dgm id="{C9B20A2B-0707-4495-97C3-756EDDE7B7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5C1F63-1F3A-4EAD-BFD9-588D7F659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">
                                            <p:graphicEl>
                                              <a:dgm id="{3D5C1F63-1F3A-4EAD-BFD9-588D7F6597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241C73-4FFF-4FCF-9087-4E4362EE4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">
                                            <p:graphicEl>
                                              <a:dgm id="{D1241C73-4FFF-4FCF-9087-4E4362EE4C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600" dirty="0" smtClean="0">
                <a:cs typeface="B Koodak" pitchFamily="2" charset="-78"/>
              </a:rPr>
              <a:t>درس بیستم</a:t>
            </a:r>
            <a:br>
              <a:rPr lang="fa-IR" sz="3600" dirty="0" smtClean="0">
                <a:cs typeface="B Koodak" pitchFamily="2" charset="-78"/>
              </a:rPr>
            </a:br>
            <a:r>
              <a:rPr lang="fa-IR" sz="3600" dirty="0" smtClean="0">
                <a:cs typeface="B Koodak" pitchFamily="2" charset="-78"/>
              </a:rPr>
              <a:t>دلیل عدل الهی</a:t>
            </a:r>
            <a:endParaRPr lang="fa-IR" sz="3600" dirty="0"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44FD03-F0C0-401C-93AB-C9318A0A4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1644FD03-F0C0-401C-93AB-C9318A0A4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1644FD03-F0C0-401C-93AB-C9318A0A4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8323BA-CFB4-4355-9D8F-9FEE17DEC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938323BA-CFB4-4355-9D8F-9FEE17DEC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938323BA-CFB4-4355-9D8F-9FEE17DEC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A4C378-E883-49D7-98BF-B000E0537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C0A4C378-E883-49D7-98BF-B000E0537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C0A4C378-E883-49D7-98BF-B000E0537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F918E0-D3FB-45F0-8C53-BE970CFDC8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CCF918E0-D3FB-45F0-8C53-BE970CFDC8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CCF918E0-D3FB-45F0-8C53-BE970CFDC8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B87E73-74E1-4907-95B8-62BD485B9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06B87E73-74E1-4907-95B8-62BD485B9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06B87E73-74E1-4907-95B8-62BD485B9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567082-6260-49B8-B507-4A5A8273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2D567082-6260-49B8-B507-4A5A8273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2D567082-6260-49B8-B507-4A5A8273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759765-AD18-49AD-BE5F-CABEE1AB5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8D759765-AD18-49AD-BE5F-CABEE1AB5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8D759765-AD18-49AD-BE5F-CABEE1AB5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83B2F3-AB25-43B2-809F-2357F7CDB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E883B2F3-AB25-43B2-809F-2357F7CDB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E883B2F3-AB25-43B2-809F-2357F7CDB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3E7E99-D2F5-4ECD-ADD5-014FD1A2F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703E7E99-D2F5-4ECD-ADD5-014FD1A2F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703E7E99-D2F5-4ECD-ADD5-014FD1A2F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384E1D-B735-4922-88CE-C774E7A03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E4384E1D-B735-4922-88CE-C774E7A03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E4384E1D-B735-4922-88CE-C774E7A03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C0112C-E842-4283-B8A4-3BF23BD36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graphicEl>
                                              <a:dgm id="{ABC0112C-E842-4283-B8A4-3BF23BD36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graphicEl>
                                              <a:dgm id="{ABC0112C-E842-4283-B8A4-3BF23BD36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D602A2-9A47-4A30-911E-2FB34F4BF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1DD602A2-9A47-4A30-911E-2FB34F4BF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1DD602A2-9A47-4A30-911E-2FB34F4BF0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B7AFB7-7EEF-49F3-B77D-AE06FDB54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03B7AFB7-7EEF-49F3-B77D-AE06FDB54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03B7AFB7-7EEF-49F3-B77D-AE06FDB54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6AC0A5-0DF0-4A0D-AD36-1E1839B2DB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graphicEl>
                                              <a:dgm id="{F46AC0A5-0DF0-4A0D-AD36-1E1839B2DB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F46AC0A5-0DF0-4A0D-AD36-1E1839B2DB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5B09B4-4969-4911-935E-6291EFD45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graphicEl>
                                              <a:dgm id="{465B09B4-4969-4911-935E-6291EFD45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graphicEl>
                                              <a:dgm id="{465B09B4-4969-4911-935E-6291EFD45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23D53C-C352-4A1E-BEBF-B7E1E3A46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graphicEl>
                                              <a:dgm id="{8E23D53C-C352-4A1E-BEBF-B7E1E3A46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graphicEl>
                                              <a:dgm id="{8E23D53C-C352-4A1E-BEBF-B7E1E3A46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1B672B-B6B2-492D-BBD9-26F021083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graphicEl>
                                              <a:dgm id="{941B672B-B6B2-492D-BBD9-26F021083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graphicEl>
                                              <a:dgm id="{941B672B-B6B2-492D-BBD9-26F021083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32DDB1-0440-41B5-8B9C-9EF67DFC6E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graphicEl>
                                              <a:dgm id="{8732DDB1-0440-41B5-8B9C-9EF67DFC6E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graphicEl>
                                              <a:dgm id="{8732DDB1-0440-41B5-8B9C-9EF67DFC6E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F56F5F-E01F-46F2-B2BC-995ED0A1A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graphicEl>
                                              <a:dgm id="{5EF56F5F-E01F-46F2-B2BC-995ED0A1A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graphicEl>
                                              <a:dgm id="{5EF56F5F-E01F-46F2-B2BC-995ED0A1AE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6F7F5E-1CD6-47B0-B81A-674B124652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graphicEl>
                                              <a:dgm id="{676F7F5E-1CD6-47B0-B81A-674B124652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graphicEl>
                                              <a:dgm id="{676F7F5E-1CD6-47B0-B81A-674B124652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6599CC-5386-4DD9-989E-AC64C8293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">
                                            <p:graphicEl>
                                              <a:dgm id="{616599CC-5386-4DD9-989E-AC64C8293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>
                                            <p:graphicEl>
                                              <a:dgm id="{616599CC-5386-4DD9-989E-AC64C8293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600" dirty="0" smtClean="0">
                <a:cs typeface="B Koodak" pitchFamily="2" charset="-78"/>
              </a:rPr>
              <a:t>درس بیستم</a:t>
            </a:r>
            <a:br>
              <a:rPr lang="fa-IR" sz="3600" dirty="0" smtClean="0">
                <a:cs typeface="B Koodak" pitchFamily="2" charset="-78"/>
              </a:rPr>
            </a:br>
            <a:r>
              <a:rPr lang="fa-IR" sz="3600" dirty="0" smtClean="0">
                <a:cs typeface="B Koodak" pitchFamily="2" charset="-78"/>
              </a:rPr>
              <a:t>دلیل عدل الهی</a:t>
            </a:r>
            <a:endParaRPr lang="fa-IR" sz="3600" dirty="0">
              <a:cs typeface="B Koodak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53CA11-9416-484B-BBA5-342202CAC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2853CA11-9416-484B-BBA5-342202CAC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49F973-3E47-4A3E-AAAB-56D0B8C38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2349F973-3E47-4A3E-AAAB-56D0B8C383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41CE8E-E9C5-46BE-B351-C22EAF0F4F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2541CE8E-E9C5-46BE-B351-C22EAF0F4F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31CE86-67F7-4858-A814-69C0200CC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FE31CE86-67F7-4858-A814-69C0200CCD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1205E3-2190-4F82-8570-269FD21220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271205E3-2190-4F82-8570-269FD21220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455E39-8260-4BA2-8C07-7B2355318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96455E39-8260-4BA2-8C07-7B2355318F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7258C5-02FE-4F8D-A7B2-1A2F461EB4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637258C5-02FE-4F8D-A7B2-1A2F461EB4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B69254-E134-4EFC-A62E-54AFF97AB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FAB69254-E134-4EFC-A62E-54AFF97AB7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C7408E-792E-468A-9972-407F85443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F1C7408E-792E-468A-9972-407F854437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59750C-F9B8-461E-9FBC-104067A22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4059750C-F9B8-461E-9FBC-104067A22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A612FE-99C5-4A5A-91BA-A8B35B10D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52A612FE-99C5-4A5A-91BA-A8B35B10D3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CB34A3-52E2-4C41-B938-BF18D2886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78CB34A3-52E2-4C41-B938-BF18D2886C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926B02-3D36-43B9-86D8-52698EEFF1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D3926B02-3D36-43B9-86D8-52698EEFF1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A62833-1DE9-4BBD-BF41-448EB97897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5AA62833-1DE9-4BBD-BF41-448EB97897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56233C-364E-4878-B46B-29851ED31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graphicEl>
                                              <a:dgm id="{2C56233C-364E-4878-B46B-29851ED317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52D5A6-D9AD-49F2-9357-3356C364D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0952D5A6-D9AD-49F2-9357-3356C364DC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8472CA-E8AB-429E-B419-6C9A60F36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>
                                            <p:graphicEl>
                                              <a:dgm id="{CE8472CA-E8AB-429E-B419-6C9A60F364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86E2F9-83FE-4B74-84A8-48A88D29F6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9786E2F9-83FE-4B74-84A8-48A88D29F6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4E1A6C-356B-477A-BC20-A3F52E7E7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graphicEl>
                                              <a:dgm id="{684E1A6C-356B-477A-BC20-A3F52E7E7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7AD77F-D2FA-42B1-91E9-5BEFB0C470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>
                                            <p:graphicEl>
                                              <a:dgm id="{667AD77F-D2FA-42B1-91E9-5BEFB0C470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C30400-6177-4D3B-A03C-8C6A5E80B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graphicEl>
                                              <a:dgm id="{0CC30400-6177-4D3B-A03C-8C6A5E80B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679931-A0A6-4352-9618-1FBE3D298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>
                                            <p:graphicEl>
                                              <a:dgm id="{66679931-A0A6-4352-9618-1FBE3D2988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627961-A2E6-4526-ACC1-00A4D9931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">
                                            <p:graphicEl>
                                              <a:dgm id="{DD627961-A2E6-4526-ACC1-00A4D99313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1E6CF2-4765-49C2-AE51-33DCD3AF8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">
                                            <p:graphicEl>
                                              <a:dgm id="{EF1E6CF2-4765-49C2-AE51-33DCD3AF8D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3600" dirty="0" smtClean="0">
                <a:cs typeface="B Koodak" pitchFamily="2" charset="-78"/>
              </a:rPr>
              <a:t>درس بیستم</a:t>
            </a:r>
            <a:br>
              <a:rPr lang="fa-IR" sz="3600" dirty="0" smtClean="0">
                <a:cs typeface="B Koodak" pitchFamily="2" charset="-78"/>
              </a:rPr>
            </a:br>
            <a:r>
              <a:rPr lang="fa-IR" sz="3600" dirty="0" smtClean="0">
                <a:cs typeface="B Koodak" pitchFamily="2" charset="-78"/>
              </a:rPr>
              <a:t>حل چند شبهه</a:t>
            </a:r>
            <a:endParaRPr lang="fa-IR" sz="3600" dirty="0">
              <a:cs typeface="B Koodak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752971"/>
              </p:ext>
            </p:extLst>
          </p:nvPr>
        </p:nvGraphicFramePr>
        <p:xfrm>
          <a:off x="457200" y="16002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79D2E5-113F-4890-91CE-75754E37BD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EC79D2E5-113F-4890-91CE-75754E37BD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C413F6-CE68-4C1C-976C-D3DEDFBE0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D4C413F6-CE68-4C1C-976C-D3DEDFBE05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74D590-E0B3-4A92-A2A6-8634612DA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8374D590-E0B3-4A92-A2A6-8634612DA2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4FE336-1CE4-4940-B237-ADB069DF9F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044FE336-1CE4-4940-B237-ADB069DF9F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253AAE-AD69-4CD4-90D5-B085730AE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graphicEl>
                                              <a:dgm id="{09253AAE-AD69-4CD4-90D5-B085730AEB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9572D8-569D-4E35-86E6-BB7ECC249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5D9572D8-569D-4E35-86E6-BB7ECC2494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EEED4B-5709-4E69-AEBB-6E1DB26A08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graphicEl>
                                              <a:dgm id="{1AEEED4B-5709-4E69-AEBB-6E1DB26A08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DCCDAA-9327-4005-A6BD-480D0A616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8BDCCDAA-9327-4005-A6BD-480D0A616C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0D8C4F-6301-4B63-B70A-81790A15F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graphicEl>
                                              <a:dgm id="{830D8C4F-6301-4B63-B70A-81790A15F8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4B828B-F831-4E37-A6AC-DB4DF1897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674B828B-F831-4E37-A6AC-DB4DF18973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294F00-66E0-4D59-8D01-089EFECB06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>
                                            <p:graphicEl>
                                              <a:dgm id="{49294F00-66E0-4D59-8D01-089EFECB06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D505B4-21EE-4F8C-BC1C-9ADD3A4BA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4DD505B4-21EE-4F8C-BC1C-9ADD3A4BAF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E2E5E1-9AF7-4A35-B083-177F443689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graphicEl>
                                              <a:dgm id="{16E2E5E1-9AF7-4A35-B083-177F443689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8F8B9B-87EE-41F0-8ED2-7E363FF1D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graphicEl>
                                              <a:dgm id="{628F8B9B-87EE-41F0-8ED2-7E363FF1D6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015537-AD64-4C61-81B6-57903F908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>
                                            <p:graphicEl>
                                              <a:dgm id="{8A015537-AD64-4C61-81B6-57903F9089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D8820D-3DFA-4F40-9D61-AF71FB8904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graphicEl>
                                              <a:dgm id="{90D8820D-3DFA-4F40-9D61-AF71FB8904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66AD33-7DF6-449C-B8A6-6447A7273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">
                                            <p:graphicEl>
                                              <a:dgm id="{1866AD33-7DF6-449C-B8A6-6447A72738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2B8858-1BAC-4296-8B55-192F0D6A8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graphicEl>
                                              <a:dgm id="{B62B8858-1BAC-4296-8B55-192F0D6A86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B8356E-8471-4CDE-9623-F4B465400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">
                                            <p:graphicEl>
                                              <a:dgm id="{9BB8356E-8471-4CDE-9623-F4B465400D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7A91F3-5B7D-4B62-8670-F4BACC6BE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">
                                            <p:graphicEl>
                                              <a:dgm id="{DE7A91F3-5B7D-4B62-8670-F4BACC6BED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1118</TotalTime>
  <Words>1322</Words>
  <Application>Microsoft Office PowerPoint</Application>
  <PresentationFormat>On-screen Show (4:3)</PresentationFormat>
  <Paragraphs>141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درس بیستم</vt:lpstr>
      <vt:lpstr>درس بیستم مقدمه</vt:lpstr>
      <vt:lpstr>درس بیستم مقدمه</vt:lpstr>
      <vt:lpstr>درس بیستم مقدمه</vt:lpstr>
      <vt:lpstr>درس بیستم مفهوم عدل</vt:lpstr>
      <vt:lpstr>درس بیستم دلیل عدل الهی</vt:lpstr>
      <vt:lpstr>درس بیستم دلیل عدل الهی</vt:lpstr>
      <vt:lpstr>درس بیستم دلیل عدل الهی</vt:lpstr>
      <vt:lpstr>درس بیستم حل چند شبهه</vt:lpstr>
      <vt:lpstr>درس بیستم حل چند شبهه</vt:lpstr>
      <vt:lpstr>درس بیستم حل چند شبهه</vt:lpstr>
      <vt:lpstr>درس بیستم حل چند شبهه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بیستم</dc:title>
  <dc:creator>mahdi</dc:creator>
  <cp:lastModifiedBy>mahdi</cp:lastModifiedBy>
  <cp:revision>19</cp:revision>
  <dcterms:created xsi:type="dcterms:W3CDTF">2012-01-01T19:23:26Z</dcterms:created>
  <dcterms:modified xsi:type="dcterms:W3CDTF">2010-10-16T09:32:02Z</dcterms:modified>
</cp:coreProperties>
</file>