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quickStyle4.xml" ContentType="application/vnd.openxmlformats-officedocument.drawingml.diagramStyle+xml"/>
  <Override PartName="/ppt/diagrams/quickStyle5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80" d="100"/>
          <a:sy n="80" d="100"/>
        </p:scale>
        <p:origin x="-103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C98EB2-1D83-48DC-904E-29FE64771764}" type="doc">
      <dgm:prSet loTypeId="urn:microsoft.com/office/officeart/2005/8/layout/hierarchy2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pPr rtl="1"/>
          <a:endParaRPr lang="fa-IR"/>
        </a:p>
      </dgm:t>
    </dgm:pt>
    <dgm:pt modelId="{E0435AC8-D5AB-45C5-A827-BB0750E98552}">
      <dgm:prSet custT="1"/>
      <dgm:spPr/>
      <dgm:t>
        <a:bodyPr/>
        <a:lstStyle/>
        <a:p>
          <a:pPr rtl="1"/>
          <a:r>
            <a:rPr lang="fa-IR" sz="2000" dirty="0" smtClean="0">
              <a:solidFill>
                <a:srgbClr val="002060"/>
              </a:solidFill>
              <a:cs typeface="B Koodak" pitchFamily="2" charset="-78"/>
            </a:rPr>
            <a:t>درس دوم</a:t>
          </a:r>
          <a:endParaRPr lang="fa-IR" sz="2000" dirty="0">
            <a:solidFill>
              <a:srgbClr val="002060"/>
            </a:solidFill>
            <a:cs typeface="B Koodak" pitchFamily="2" charset="-78"/>
          </a:endParaRPr>
        </a:p>
      </dgm:t>
    </dgm:pt>
    <dgm:pt modelId="{754C9CC5-9464-4689-81DF-132ACC61CBC9}" type="parTrans" cxnId="{25F3F977-371E-45DF-9B6F-F13F07C1C6DA}">
      <dgm:prSet/>
      <dgm:spPr/>
      <dgm:t>
        <a:bodyPr/>
        <a:lstStyle/>
        <a:p>
          <a:pPr rtl="1"/>
          <a:endParaRPr lang="fa-IR" sz="2000">
            <a:solidFill>
              <a:srgbClr val="002060"/>
            </a:solidFill>
            <a:cs typeface="B Koodak" pitchFamily="2" charset="-78"/>
          </a:endParaRPr>
        </a:p>
      </dgm:t>
    </dgm:pt>
    <dgm:pt modelId="{D3403FAF-590B-4759-A379-BCEC63249641}" type="sibTrans" cxnId="{25F3F977-371E-45DF-9B6F-F13F07C1C6DA}">
      <dgm:prSet/>
      <dgm:spPr/>
      <dgm:t>
        <a:bodyPr/>
        <a:lstStyle/>
        <a:p>
          <a:pPr rtl="1"/>
          <a:endParaRPr lang="fa-IR" sz="2000">
            <a:solidFill>
              <a:srgbClr val="002060"/>
            </a:solidFill>
            <a:cs typeface="B Koodak" pitchFamily="2" charset="-78"/>
          </a:endParaRPr>
        </a:p>
      </dgm:t>
    </dgm:pt>
    <dgm:pt modelId="{E664C2D1-A21F-4B85-BA7B-0BEA89520C26}">
      <dgm:prSet custT="1"/>
      <dgm:spPr/>
      <dgm:t>
        <a:bodyPr/>
        <a:lstStyle/>
        <a:p>
          <a:pPr rtl="1"/>
          <a:r>
            <a:rPr lang="fa-IR" sz="2000" dirty="0" smtClean="0">
              <a:solidFill>
                <a:srgbClr val="002060"/>
              </a:solidFill>
              <a:cs typeface="B Koodak" pitchFamily="2" charset="-78"/>
            </a:rPr>
            <a:t>پی جوئی دین</a:t>
          </a:r>
          <a:endParaRPr lang="fa-IR" sz="2000" dirty="0">
            <a:solidFill>
              <a:srgbClr val="002060"/>
            </a:solidFill>
            <a:cs typeface="B Koodak" pitchFamily="2" charset="-78"/>
          </a:endParaRPr>
        </a:p>
      </dgm:t>
    </dgm:pt>
    <dgm:pt modelId="{32D439E3-BC08-458A-8233-67F0AA3E7A31}" type="parTrans" cxnId="{E49BC975-3E38-42BA-A66B-B7F0078BF6C2}">
      <dgm:prSet custT="1"/>
      <dgm:spPr/>
      <dgm:t>
        <a:bodyPr/>
        <a:lstStyle/>
        <a:p>
          <a:pPr rtl="1"/>
          <a:endParaRPr lang="fa-IR" sz="2000">
            <a:solidFill>
              <a:srgbClr val="002060"/>
            </a:solidFill>
            <a:cs typeface="B Koodak" pitchFamily="2" charset="-78"/>
          </a:endParaRPr>
        </a:p>
      </dgm:t>
    </dgm:pt>
    <dgm:pt modelId="{5AE42F21-1F2D-4498-BE9F-BD8CE9582ABE}" type="sibTrans" cxnId="{E49BC975-3E38-42BA-A66B-B7F0078BF6C2}">
      <dgm:prSet/>
      <dgm:spPr/>
      <dgm:t>
        <a:bodyPr/>
        <a:lstStyle/>
        <a:p>
          <a:pPr rtl="1"/>
          <a:endParaRPr lang="fa-IR" sz="2000">
            <a:solidFill>
              <a:srgbClr val="002060"/>
            </a:solidFill>
            <a:cs typeface="B Koodak" pitchFamily="2" charset="-78"/>
          </a:endParaRPr>
        </a:p>
      </dgm:t>
    </dgm:pt>
    <dgm:pt modelId="{66DD48D6-6768-4210-97A4-E94963FB1A8D}">
      <dgm:prSet custT="1"/>
      <dgm:spPr/>
      <dgm:t>
        <a:bodyPr/>
        <a:lstStyle/>
        <a:p>
          <a:pPr rtl="1"/>
          <a:r>
            <a:rPr lang="fa-IR" sz="2000" dirty="0" smtClean="0">
              <a:solidFill>
                <a:srgbClr val="002060"/>
              </a:solidFill>
              <a:cs typeface="B Koodak" pitchFamily="2" charset="-78"/>
            </a:rPr>
            <a:t>انگیزه های پژوهش</a:t>
          </a:r>
          <a:endParaRPr lang="fa-IR" sz="2000" dirty="0">
            <a:solidFill>
              <a:srgbClr val="002060"/>
            </a:solidFill>
            <a:cs typeface="B Koodak" pitchFamily="2" charset="-78"/>
          </a:endParaRPr>
        </a:p>
      </dgm:t>
    </dgm:pt>
    <dgm:pt modelId="{9CD1CC5E-10A7-458C-844C-9E21A3993B39}" type="parTrans" cxnId="{6B3D3FF6-7360-4BEB-81FA-58C42253C566}">
      <dgm:prSet custT="1"/>
      <dgm:spPr/>
      <dgm:t>
        <a:bodyPr/>
        <a:lstStyle/>
        <a:p>
          <a:pPr rtl="1"/>
          <a:endParaRPr lang="fa-IR" sz="2000">
            <a:solidFill>
              <a:srgbClr val="002060"/>
            </a:solidFill>
            <a:cs typeface="B Koodak" pitchFamily="2" charset="-78"/>
          </a:endParaRPr>
        </a:p>
      </dgm:t>
    </dgm:pt>
    <dgm:pt modelId="{447B1B1B-0947-4102-B13F-84CE5F7FEA07}" type="sibTrans" cxnId="{6B3D3FF6-7360-4BEB-81FA-58C42253C566}">
      <dgm:prSet/>
      <dgm:spPr/>
      <dgm:t>
        <a:bodyPr/>
        <a:lstStyle/>
        <a:p>
          <a:pPr rtl="1"/>
          <a:endParaRPr lang="fa-IR" sz="2000">
            <a:solidFill>
              <a:srgbClr val="002060"/>
            </a:solidFill>
            <a:cs typeface="B Koodak" pitchFamily="2" charset="-78"/>
          </a:endParaRPr>
        </a:p>
      </dgm:t>
    </dgm:pt>
    <dgm:pt modelId="{1D3240BE-1CEC-4342-BC08-47FBB3BD5AAD}">
      <dgm:prSet custT="1"/>
      <dgm:spPr/>
      <dgm:t>
        <a:bodyPr/>
        <a:lstStyle/>
        <a:p>
          <a:pPr rtl="1"/>
          <a:r>
            <a:rPr lang="fa-IR" sz="2000" dirty="0" smtClean="0">
              <a:solidFill>
                <a:srgbClr val="002060"/>
              </a:solidFill>
              <a:cs typeface="B Koodak" pitchFamily="2" charset="-78"/>
            </a:rPr>
            <a:t>اهمیت پی جوئی دین</a:t>
          </a:r>
          <a:endParaRPr lang="fa-IR" sz="2000" dirty="0">
            <a:solidFill>
              <a:srgbClr val="002060"/>
            </a:solidFill>
            <a:cs typeface="B Koodak" pitchFamily="2" charset="-78"/>
          </a:endParaRPr>
        </a:p>
      </dgm:t>
    </dgm:pt>
    <dgm:pt modelId="{D617CAE1-CD30-4B70-97BD-9C5B5F41BCDB}" type="parTrans" cxnId="{397EA76A-6393-4C5E-B19A-4CB6927B5860}">
      <dgm:prSet custT="1"/>
      <dgm:spPr/>
      <dgm:t>
        <a:bodyPr/>
        <a:lstStyle/>
        <a:p>
          <a:pPr rtl="1"/>
          <a:endParaRPr lang="fa-IR" sz="2000">
            <a:solidFill>
              <a:srgbClr val="002060"/>
            </a:solidFill>
            <a:cs typeface="B Koodak" pitchFamily="2" charset="-78"/>
          </a:endParaRPr>
        </a:p>
      </dgm:t>
    </dgm:pt>
    <dgm:pt modelId="{7E2E8779-1D3D-4E4F-A6BC-0DB3E6077240}" type="sibTrans" cxnId="{397EA76A-6393-4C5E-B19A-4CB6927B5860}">
      <dgm:prSet/>
      <dgm:spPr/>
      <dgm:t>
        <a:bodyPr/>
        <a:lstStyle/>
        <a:p>
          <a:pPr rtl="1"/>
          <a:endParaRPr lang="fa-IR" sz="2000">
            <a:solidFill>
              <a:srgbClr val="002060"/>
            </a:solidFill>
            <a:cs typeface="B Koodak" pitchFamily="2" charset="-78"/>
          </a:endParaRPr>
        </a:p>
      </dgm:t>
    </dgm:pt>
    <dgm:pt modelId="{3EF9DE70-A759-4B59-A444-0FBEA1282F9F}">
      <dgm:prSet custT="1"/>
      <dgm:spPr/>
      <dgm:t>
        <a:bodyPr/>
        <a:lstStyle/>
        <a:p>
          <a:pPr rtl="1"/>
          <a:r>
            <a:rPr lang="fa-IR" sz="2000" dirty="0" smtClean="0">
              <a:solidFill>
                <a:srgbClr val="002060"/>
              </a:solidFill>
              <a:cs typeface="B Koodak" pitchFamily="2" charset="-78"/>
            </a:rPr>
            <a:t>حل یک شبهه</a:t>
          </a:r>
          <a:endParaRPr lang="fa-IR" sz="2000" dirty="0">
            <a:solidFill>
              <a:srgbClr val="002060"/>
            </a:solidFill>
            <a:cs typeface="B Koodak" pitchFamily="2" charset="-78"/>
          </a:endParaRPr>
        </a:p>
      </dgm:t>
    </dgm:pt>
    <dgm:pt modelId="{7607255B-633A-486F-A253-21C6C3A7D138}" type="parTrans" cxnId="{4BA00AD0-2248-4947-9AD6-8F7E692628FE}">
      <dgm:prSet custT="1"/>
      <dgm:spPr/>
      <dgm:t>
        <a:bodyPr/>
        <a:lstStyle/>
        <a:p>
          <a:pPr rtl="1"/>
          <a:endParaRPr lang="fa-IR" sz="2000">
            <a:solidFill>
              <a:srgbClr val="002060"/>
            </a:solidFill>
            <a:cs typeface="B Koodak" pitchFamily="2" charset="-78"/>
          </a:endParaRPr>
        </a:p>
      </dgm:t>
    </dgm:pt>
    <dgm:pt modelId="{7672C94B-7E15-4916-B1AB-613D7C2DF66B}" type="sibTrans" cxnId="{4BA00AD0-2248-4947-9AD6-8F7E692628FE}">
      <dgm:prSet/>
      <dgm:spPr/>
      <dgm:t>
        <a:bodyPr/>
        <a:lstStyle/>
        <a:p>
          <a:pPr rtl="1"/>
          <a:endParaRPr lang="fa-IR" sz="2000">
            <a:solidFill>
              <a:srgbClr val="002060"/>
            </a:solidFill>
            <a:cs typeface="B Koodak" pitchFamily="2" charset="-78"/>
          </a:endParaRPr>
        </a:p>
      </dgm:t>
    </dgm:pt>
    <dgm:pt modelId="{BE9DD3D2-84A2-4F57-960D-41E5DA588F91}" type="pres">
      <dgm:prSet presAssocID="{45C98EB2-1D83-48DC-904E-29FE64771764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</dgm:pt>
    <dgm:pt modelId="{520912D3-BBA7-412A-9131-1E039190ACAE}" type="pres">
      <dgm:prSet presAssocID="{E0435AC8-D5AB-45C5-A827-BB0750E98552}" presName="root1" presStyleCnt="0"/>
      <dgm:spPr/>
    </dgm:pt>
    <dgm:pt modelId="{21AF2E8D-BC56-4A03-BCF1-A35A3E78CA87}" type="pres">
      <dgm:prSet presAssocID="{E0435AC8-D5AB-45C5-A827-BB0750E98552}" presName="LevelOneTextNode" presStyleLbl="node0" presStyleIdx="0" presStyleCnt="1" custScaleX="35808" custScaleY="36370">
        <dgm:presLayoutVars>
          <dgm:chPref val="3"/>
        </dgm:presLayoutVars>
      </dgm:prSet>
      <dgm:spPr/>
    </dgm:pt>
    <dgm:pt modelId="{B190DED3-E8EC-45A8-8F88-48B7D9042B9C}" type="pres">
      <dgm:prSet presAssocID="{E0435AC8-D5AB-45C5-A827-BB0750E98552}" presName="level2hierChild" presStyleCnt="0"/>
      <dgm:spPr/>
    </dgm:pt>
    <dgm:pt modelId="{CC36B0CA-6DE2-49DB-AF36-160661DD1EB7}" type="pres">
      <dgm:prSet presAssocID="{32D439E3-BC08-458A-8233-67F0AA3E7A31}" presName="conn2-1" presStyleLbl="parChTrans1D2" presStyleIdx="0" presStyleCnt="1" custScaleX="2000000" custScaleY="73780"/>
      <dgm:spPr/>
    </dgm:pt>
    <dgm:pt modelId="{B9FAF727-20E2-4CFD-9137-1346910FD6AB}" type="pres">
      <dgm:prSet presAssocID="{32D439E3-BC08-458A-8233-67F0AA3E7A31}" presName="connTx" presStyleLbl="parChTrans1D2" presStyleIdx="0" presStyleCnt="1"/>
      <dgm:spPr/>
    </dgm:pt>
    <dgm:pt modelId="{9DBA2772-5F86-40A0-817F-80801ABCB3F5}" type="pres">
      <dgm:prSet presAssocID="{E664C2D1-A21F-4B85-BA7B-0BEA89520C26}" presName="root2" presStyleCnt="0"/>
      <dgm:spPr/>
    </dgm:pt>
    <dgm:pt modelId="{EAF6D31E-275C-4CD2-950B-AAE8D761EAFD}" type="pres">
      <dgm:prSet presAssocID="{E664C2D1-A21F-4B85-BA7B-0BEA89520C26}" presName="LevelTwoTextNode" presStyleLbl="node2" presStyleIdx="0" presStyleCnt="1" custScaleX="35808" custScaleY="36370">
        <dgm:presLayoutVars>
          <dgm:chPref val="3"/>
        </dgm:presLayoutVars>
      </dgm:prSet>
      <dgm:spPr/>
    </dgm:pt>
    <dgm:pt modelId="{746B74F5-2B60-40A5-9141-F2AD7A2F1027}" type="pres">
      <dgm:prSet presAssocID="{E664C2D1-A21F-4B85-BA7B-0BEA89520C26}" presName="level3hierChild" presStyleCnt="0"/>
      <dgm:spPr/>
    </dgm:pt>
    <dgm:pt modelId="{9BF811DE-74F0-4712-A616-7B412665374B}" type="pres">
      <dgm:prSet presAssocID="{9CD1CC5E-10A7-458C-844C-9E21A3993B39}" presName="conn2-1" presStyleLbl="parChTrans1D3" presStyleIdx="0" presStyleCnt="3" custScaleX="2000000" custScaleY="73780"/>
      <dgm:spPr/>
    </dgm:pt>
    <dgm:pt modelId="{28AC8D42-FE10-44D9-B952-1871D4A444ED}" type="pres">
      <dgm:prSet presAssocID="{9CD1CC5E-10A7-458C-844C-9E21A3993B39}" presName="connTx" presStyleLbl="parChTrans1D3" presStyleIdx="0" presStyleCnt="3"/>
      <dgm:spPr/>
    </dgm:pt>
    <dgm:pt modelId="{78E1A950-EB31-46FA-AD3D-35778B70F93A}" type="pres">
      <dgm:prSet presAssocID="{66DD48D6-6768-4210-97A4-E94963FB1A8D}" presName="root2" presStyleCnt="0"/>
      <dgm:spPr/>
    </dgm:pt>
    <dgm:pt modelId="{6625071B-FA57-4B94-8D86-9FAF97A5CD04}" type="pres">
      <dgm:prSet presAssocID="{66DD48D6-6768-4210-97A4-E94963FB1A8D}" presName="LevelTwoTextNode" presStyleLbl="node3" presStyleIdx="0" presStyleCnt="3" custScaleX="61064" custScaleY="36370">
        <dgm:presLayoutVars>
          <dgm:chPref val="3"/>
        </dgm:presLayoutVars>
      </dgm:prSet>
      <dgm:spPr/>
    </dgm:pt>
    <dgm:pt modelId="{5DD56283-0A1B-43F5-AC8B-9043F57762FE}" type="pres">
      <dgm:prSet presAssocID="{66DD48D6-6768-4210-97A4-E94963FB1A8D}" presName="level3hierChild" presStyleCnt="0"/>
      <dgm:spPr/>
    </dgm:pt>
    <dgm:pt modelId="{FB9322F2-FEF2-4DD1-A800-82135BDAE05B}" type="pres">
      <dgm:prSet presAssocID="{D617CAE1-CD30-4B70-97BD-9C5B5F41BCDB}" presName="conn2-1" presStyleLbl="parChTrans1D3" presStyleIdx="1" presStyleCnt="3" custScaleX="2000000" custScaleY="73780"/>
      <dgm:spPr/>
    </dgm:pt>
    <dgm:pt modelId="{90F28EBA-DD36-4C61-9F77-5966B0AB42DC}" type="pres">
      <dgm:prSet presAssocID="{D617CAE1-CD30-4B70-97BD-9C5B5F41BCDB}" presName="connTx" presStyleLbl="parChTrans1D3" presStyleIdx="1" presStyleCnt="3"/>
      <dgm:spPr/>
    </dgm:pt>
    <dgm:pt modelId="{8DEC5697-5E34-485A-89F5-BC864BFFA564}" type="pres">
      <dgm:prSet presAssocID="{1D3240BE-1CEC-4342-BC08-47FBB3BD5AAD}" presName="root2" presStyleCnt="0"/>
      <dgm:spPr/>
    </dgm:pt>
    <dgm:pt modelId="{B4E41BAB-3DFA-4E2A-8344-4D6994265109}" type="pres">
      <dgm:prSet presAssocID="{1D3240BE-1CEC-4342-BC08-47FBB3BD5AAD}" presName="LevelTwoTextNode" presStyleLbl="node3" presStyleIdx="1" presStyleCnt="3" custScaleX="61064" custScaleY="36370">
        <dgm:presLayoutVars>
          <dgm:chPref val="3"/>
        </dgm:presLayoutVars>
      </dgm:prSet>
      <dgm:spPr/>
    </dgm:pt>
    <dgm:pt modelId="{5083AC87-7E6C-4BEB-9087-2CE1772E4990}" type="pres">
      <dgm:prSet presAssocID="{1D3240BE-1CEC-4342-BC08-47FBB3BD5AAD}" presName="level3hierChild" presStyleCnt="0"/>
      <dgm:spPr/>
    </dgm:pt>
    <dgm:pt modelId="{CB1D931F-99E8-4119-8ECE-285B655578A4}" type="pres">
      <dgm:prSet presAssocID="{7607255B-633A-486F-A253-21C6C3A7D138}" presName="conn2-1" presStyleLbl="parChTrans1D3" presStyleIdx="2" presStyleCnt="3" custScaleX="2000000" custScaleY="73780"/>
      <dgm:spPr/>
    </dgm:pt>
    <dgm:pt modelId="{728B9FA2-510F-4B3A-9F93-0DFA160C9ECB}" type="pres">
      <dgm:prSet presAssocID="{7607255B-633A-486F-A253-21C6C3A7D138}" presName="connTx" presStyleLbl="parChTrans1D3" presStyleIdx="2" presStyleCnt="3"/>
      <dgm:spPr/>
    </dgm:pt>
    <dgm:pt modelId="{5BCC5153-397D-4E66-9F80-C3A292E87740}" type="pres">
      <dgm:prSet presAssocID="{3EF9DE70-A759-4B59-A444-0FBEA1282F9F}" presName="root2" presStyleCnt="0"/>
      <dgm:spPr/>
    </dgm:pt>
    <dgm:pt modelId="{34CEE524-BDB8-437F-8574-02ED405159C6}" type="pres">
      <dgm:prSet presAssocID="{3EF9DE70-A759-4B59-A444-0FBEA1282F9F}" presName="LevelTwoTextNode" presStyleLbl="node3" presStyleIdx="2" presStyleCnt="3" custScaleX="61064" custScaleY="36370">
        <dgm:presLayoutVars>
          <dgm:chPref val="3"/>
        </dgm:presLayoutVars>
      </dgm:prSet>
      <dgm:spPr/>
    </dgm:pt>
    <dgm:pt modelId="{F9812AE5-B221-4C11-8639-D0B0CBAD88FB}" type="pres">
      <dgm:prSet presAssocID="{3EF9DE70-A759-4B59-A444-0FBEA1282F9F}" presName="level3hierChild" presStyleCnt="0"/>
      <dgm:spPr/>
    </dgm:pt>
  </dgm:ptLst>
  <dgm:cxnLst>
    <dgm:cxn modelId="{4BA00AD0-2248-4947-9AD6-8F7E692628FE}" srcId="{E664C2D1-A21F-4B85-BA7B-0BEA89520C26}" destId="{3EF9DE70-A759-4B59-A444-0FBEA1282F9F}" srcOrd="2" destOrd="0" parTransId="{7607255B-633A-486F-A253-21C6C3A7D138}" sibTransId="{7672C94B-7E15-4916-B1AB-613D7C2DF66B}"/>
    <dgm:cxn modelId="{25F3F977-371E-45DF-9B6F-F13F07C1C6DA}" srcId="{45C98EB2-1D83-48DC-904E-29FE64771764}" destId="{E0435AC8-D5AB-45C5-A827-BB0750E98552}" srcOrd="0" destOrd="0" parTransId="{754C9CC5-9464-4689-81DF-132ACC61CBC9}" sibTransId="{D3403FAF-590B-4759-A379-BCEC63249641}"/>
    <dgm:cxn modelId="{C971AB08-49B3-4BEC-A1BF-3D26AD6E388C}" type="presOf" srcId="{E664C2D1-A21F-4B85-BA7B-0BEA89520C26}" destId="{EAF6D31E-275C-4CD2-950B-AAE8D761EAFD}" srcOrd="0" destOrd="0" presId="urn:microsoft.com/office/officeart/2005/8/layout/hierarchy2"/>
    <dgm:cxn modelId="{E49BC975-3E38-42BA-A66B-B7F0078BF6C2}" srcId="{E0435AC8-D5AB-45C5-A827-BB0750E98552}" destId="{E664C2D1-A21F-4B85-BA7B-0BEA89520C26}" srcOrd="0" destOrd="0" parTransId="{32D439E3-BC08-458A-8233-67F0AA3E7A31}" sibTransId="{5AE42F21-1F2D-4498-BE9F-BD8CE9582ABE}"/>
    <dgm:cxn modelId="{71D45E67-E574-4B1E-BE75-95AF7329F94C}" type="presOf" srcId="{D617CAE1-CD30-4B70-97BD-9C5B5F41BCDB}" destId="{90F28EBA-DD36-4C61-9F77-5966B0AB42DC}" srcOrd="1" destOrd="0" presId="urn:microsoft.com/office/officeart/2005/8/layout/hierarchy2"/>
    <dgm:cxn modelId="{6B3D3FF6-7360-4BEB-81FA-58C42253C566}" srcId="{E664C2D1-A21F-4B85-BA7B-0BEA89520C26}" destId="{66DD48D6-6768-4210-97A4-E94963FB1A8D}" srcOrd="0" destOrd="0" parTransId="{9CD1CC5E-10A7-458C-844C-9E21A3993B39}" sibTransId="{447B1B1B-0947-4102-B13F-84CE5F7FEA07}"/>
    <dgm:cxn modelId="{62584E42-1158-4263-8E31-6BFDA6CA47E2}" type="presOf" srcId="{45C98EB2-1D83-48DC-904E-29FE64771764}" destId="{BE9DD3D2-84A2-4F57-960D-41E5DA588F91}" srcOrd="0" destOrd="0" presId="urn:microsoft.com/office/officeart/2005/8/layout/hierarchy2"/>
    <dgm:cxn modelId="{397EA76A-6393-4C5E-B19A-4CB6927B5860}" srcId="{E664C2D1-A21F-4B85-BA7B-0BEA89520C26}" destId="{1D3240BE-1CEC-4342-BC08-47FBB3BD5AAD}" srcOrd="1" destOrd="0" parTransId="{D617CAE1-CD30-4B70-97BD-9C5B5F41BCDB}" sibTransId="{7E2E8779-1D3D-4E4F-A6BC-0DB3E6077240}"/>
    <dgm:cxn modelId="{5E158D0B-C274-4974-9F9B-3E706F29DEC2}" type="presOf" srcId="{D617CAE1-CD30-4B70-97BD-9C5B5F41BCDB}" destId="{FB9322F2-FEF2-4DD1-A800-82135BDAE05B}" srcOrd="0" destOrd="0" presId="urn:microsoft.com/office/officeart/2005/8/layout/hierarchy2"/>
    <dgm:cxn modelId="{B73F1DDE-B4D0-4B08-B6F2-5C83E9DDC667}" type="presOf" srcId="{1D3240BE-1CEC-4342-BC08-47FBB3BD5AAD}" destId="{B4E41BAB-3DFA-4E2A-8344-4D6994265109}" srcOrd="0" destOrd="0" presId="urn:microsoft.com/office/officeart/2005/8/layout/hierarchy2"/>
    <dgm:cxn modelId="{52D306EF-E5E5-49FB-B83C-8F9A14C36C1A}" type="presOf" srcId="{66DD48D6-6768-4210-97A4-E94963FB1A8D}" destId="{6625071B-FA57-4B94-8D86-9FAF97A5CD04}" srcOrd="0" destOrd="0" presId="urn:microsoft.com/office/officeart/2005/8/layout/hierarchy2"/>
    <dgm:cxn modelId="{CCBA105B-B5E3-48A4-B2BA-AAF5A29BD0C5}" type="presOf" srcId="{E0435AC8-D5AB-45C5-A827-BB0750E98552}" destId="{21AF2E8D-BC56-4A03-BCF1-A35A3E78CA87}" srcOrd="0" destOrd="0" presId="urn:microsoft.com/office/officeart/2005/8/layout/hierarchy2"/>
    <dgm:cxn modelId="{2BC3DFF4-80AD-40EE-A4F3-A1E1B926B52E}" type="presOf" srcId="{32D439E3-BC08-458A-8233-67F0AA3E7A31}" destId="{CC36B0CA-6DE2-49DB-AF36-160661DD1EB7}" srcOrd="0" destOrd="0" presId="urn:microsoft.com/office/officeart/2005/8/layout/hierarchy2"/>
    <dgm:cxn modelId="{D74B27EF-399B-4198-88B1-D9F887B0EB51}" type="presOf" srcId="{32D439E3-BC08-458A-8233-67F0AA3E7A31}" destId="{B9FAF727-20E2-4CFD-9137-1346910FD6AB}" srcOrd="1" destOrd="0" presId="urn:microsoft.com/office/officeart/2005/8/layout/hierarchy2"/>
    <dgm:cxn modelId="{D2541303-8E92-4748-B87B-50FD94055995}" type="presOf" srcId="{9CD1CC5E-10A7-458C-844C-9E21A3993B39}" destId="{9BF811DE-74F0-4712-A616-7B412665374B}" srcOrd="0" destOrd="0" presId="urn:microsoft.com/office/officeart/2005/8/layout/hierarchy2"/>
    <dgm:cxn modelId="{3571065F-18D1-4811-9A7F-087E1433AD4A}" type="presOf" srcId="{3EF9DE70-A759-4B59-A444-0FBEA1282F9F}" destId="{34CEE524-BDB8-437F-8574-02ED405159C6}" srcOrd="0" destOrd="0" presId="urn:microsoft.com/office/officeart/2005/8/layout/hierarchy2"/>
    <dgm:cxn modelId="{1B5704B0-2EA5-42E8-B5E3-C85CA63BE8DD}" type="presOf" srcId="{9CD1CC5E-10A7-458C-844C-9E21A3993B39}" destId="{28AC8D42-FE10-44D9-B952-1871D4A444ED}" srcOrd="1" destOrd="0" presId="urn:microsoft.com/office/officeart/2005/8/layout/hierarchy2"/>
    <dgm:cxn modelId="{2F9B2A6C-4981-4B06-877D-470ACA176CB8}" type="presOf" srcId="{7607255B-633A-486F-A253-21C6C3A7D138}" destId="{728B9FA2-510F-4B3A-9F93-0DFA160C9ECB}" srcOrd="1" destOrd="0" presId="urn:microsoft.com/office/officeart/2005/8/layout/hierarchy2"/>
    <dgm:cxn modelId="{E58B0460-5B01-45EB-886C-0CEE0B39E3D6}" type="presOf" srcId="{7607255B-633A-486F-A253-21C6C3A7D138}" destId="{CB1D931F-99E8-4119-8ECE-285B655578A4}" srcOrd="0" destOrd="0" presId="urn:microsoft.com/office/officeart/2005/8/layout/hierarchy2"/>
    <dgm:cxn modelId="{5658DF91-C9CE-43D1-96D0-7E1A3270F9F4}" type="presParOf" srcId="{BE9DD3D2-84A2-4F57-960D-41E5DA588F91}" destId="{520912D3-BBA7-412A-9131-1E039190ACAE}" srcOrd="0" destOrd="0" presId="urn:microsoft.com/office/officeart/2005/8/layout/hierarchy2"/>
    <dgm:cxn modelId="{2212F267-0289-4287-B9FC-8B2D334F52DF}" type="presParOf" srcId="{520912D3-BBA7-412A-9131-1E039190ACAE}" destId="{21AF2E8D-BC56-4A03-BCF1-A35A3E78CA87}" srcOrd="0" destOrd="0" presId="urn:microsoft.com/office/officeart/2005/8/layout/hierarchy2"/>
    <dgm:cxn modelId="{1C86FD9D-1050-48F8-9ABF-CEF4DB29FFDC}" type="presParOf" srcId="{520912D3-BBA7-412A-9131-1E039190ACAE}" destId="{B190DED3-E8EC-45A8-8F88-48B7D9042B9C}" srcOrd="1" destOrd="0" presId="urn:microsoft.com/office/officeart/2005/8/layout/hierarchy2"/>
    <dgm:cxn modelId="{FFB982B2-1D80-40EE-A2DD-A74DEF9F409A}" type="presParOf" srcId="{B190DED3-E8EC-45A8-8F88-48B7D9042B9C}" destId="{CC36B0CA-6DE2-49DB-AF36-160661DD1EB7}" srcOrd="0" destOrd="0" presId="urn:microsoft.com/office/officeart/2005/8/layout/hierarchy2"/>
    <dgm:cxn modelId="{7869F1A8-5067-4971-A054-A7993E1CC770}" type="presParOf" srcId="{CC36B0CA-6DE2-49DB-AF36-160661DD1EB7}" destId="{B9FAF727-20E2-4CFD-9137-1346910FD6AB}" srcOrd="0" destOrd="0" presId="urn:microsoft.com/office/officeart/2005/8/layout/hierarchy2"/>
    <dgm:cxn modelId="{DCF9DA65-6E87-490B-9E6F-17BAF683DA2E}" type="presParOf" srcId="{B190DED3-E8EC-45A8-8F88-48B7D9042B9C}" destId="{9DBA2772-5F86-40A0-817F-80801ABCB3F5}" srcOrd="1" destOrd="0" presId="urn:microsoft.com/office/officeart/2005/8/layout/hierarchy2"/>
    <dgm:cxn modelId="{C58E5DB5-0A0E-40B8-927B-9AD195318266}" type="presParOf" srcId="{9DBA2772-5F86-40A0-817F-80801ABCB3F5}" destId="{EAF6D31E-275C-4CD2-950B-AAE8D761EAFD}" srcOrd="0" destOrd="0" presId="urn:microsoft.com/office/officeart/2005/8/layout/hierarchy2"/>
    <dgm:cxn modelId="{2840D97D-99A5-4AAB-88AA-4E84ADA4E405}" type="presParOf" srcId="{9DBA2772-5F86-40A0-817F-80801ABCB3F5}" destId="{746B74F5-2B60-40A5-9141-F2AD7A2F1027}" srcOrd="1" destOrd="0" presId="urn:microsoft.com/office/officeart/2005/8/layout/hierarchy2"/>
    <dgm:cxn modelId="{9E888B85-E681-42E9-B43A-F2C342300BF4}" type="presParOf" srcId="{746B74F5-2B60-40A5-9141-F2AD7A2F1027}" destId="{9BF811DE-74F0-4712-A616-7B412665374B}" srcOrd="0" destOrd="0" presId="urn:microsoft.com/office/officeart/2005/8/layout/hierarchy2"/>
    <dgm:cxn modelId="{7A700F92-297B-4EF1-A875-E38240F9EBCD}" type="presParOf" srcId="{9BF811DE-74F0-4712-A616-7B412665374B}" destId="{28AC8D42-FE10-44D9-B952-1871D4A444ED}" srcOrd="0" destOrd="0" presId="urn:microsoft.com/office/officeart/2005/8/layout/hierarchy2"/>
    <dgm:cxn modelId="{FB49DA06-88C2-49E8-A401-34AD3A2E220A}" type="presParOf" srcId="{746B74F5-2B60-40A5-9141-F2AD7A2F1027}" destId="{78E1A950-EB31-46FA-AD3D-35778B70F93A}" srcOrd="1" destOrd="0" presId="urn:microsoft.com/office/officeart/2005/8/layout/hierarchy2"/>
    <dgm:cxn modelId="{1FC8E112-A145-476C-B260-D64222893F8D}" type="presParOf" srcId="{78E1A950-EB31-46FA-AD3D-35778B70F93A}" destId="{6625071B-FA57-4B94-8D86-9FAF97A5CD04}" srcOrd="0" destOrd="0" presId="urn:microsoft.com/office/officeart/2005/8/layout/hierarchy2"/>
    <dgm:cxn modelId="{23BDF9D9-789B-4584-9C38-358647626B7B}" type="presParOf" srcId="{78E1A950-EB31-46FA-AD3D-35778B70F93A}" destId="{5DD56283-0A1B-43F5-AC8B-9043F57762FE}" srcOrd="1" destOrd="0" presId="urn:microsoft.com/office/officeart/2005/8/layout/hierarchy2"/>
    <dgm:cxn modelId="{195E84CE-0111-46DC-A242-523F60C80790}" type="presParOf" srcId="{746B74F5-2B60-40A5-9141-F2AD7A2F1027}" destId="{FB9322F2-FEF2-4DD1-A800-82135BDAE05B}" srcOrd="2" destOrd="0" presId="urn:microsoft.com/office/officeart/2005/8/layout/hierarchy2"/>
    <dgm:cxn modelId="{6586DB6E-05A7-4834-88A6-FE6108DE7105}" type="presParOf" srcId="{FB9322F2-FEF2-4DD1-A800-82135BDAE05B}" destId="{90F28EBA-DD36-4C61-9F77-5966B0AB42DC}" srcOrd="0" destOrd="0" presId="urn:microsoft.com/office/officeart/2005/8/layout/hierarchy2"/>
    <dgm:cxn modelId="{2791ECEE-A612-42A9-A1CB-F4ADF4A1650D}" type="presParOf" srcId="{746B74F5-2B60-40A5-9141-F2AD7A2F1027}" destId="{8DEC5697-5E34-485A-89F5-BC864BFFA564}" srcOrd="3" destOrd="0" presId="urn:microsoft.com/office/officeart/2005/8/layout/hierarchy2"/>
    <dgm:cxn modelId="{7D2CEBB1-EF11-46BB-9E68-8113CC3DAFDD}" type="presParOf" srcId="{8DEC5697-5E34-485A-89F5-BC864BFFA564}" destId="{B4E41BAB-3DFA-4E2A-8344-4D6994265109}" srcOrd="0" destOrd="0" presId="urn:microsoft.com/office/officeart/2005/8/layout/hierarchy2"/>
    <dgm:cxn modelId="{109C685C-609F-4331-B8FD-1806889CEB9D}" type="presParOf" srcId="{8DEC5697-5E34-485A-89F5-BC864BFFA564}" destId="{5083AC87-7E6C-4BEB-9087-2CE1772E4990}" srcOrd="1" destOrd="0" presId="urn:microsoft.com/office/officeart/2005/8/layout/hierarchy2"/>
    <dgm:cxn modelId="{C7CAEED1-9E2C-4021-A201-21CAD159DC8D}" type="presParOf" srcId="{746B74F5-2B60-40A5-9141-F2AD7A2F1027}" destId="{CB1D931F-99E8-4119-8ECE-285B655578A4}" srcOrd="4" destOrd="0" presId="urn:microsoft.com/office/officeart/2005/8/layout/hierarchy2"/>
    <dgm:cxn modelId="{68A0281A-1EB7-4248-9F0D-7629DFCFF557}" type="presParOf" srcId="{CB1D931F-99E8-4119-8ECE-285B655578A4}" destId="{728B9FA2-510F-4B3A-9F93-0DFA160C9ECB}" srcOrd="0" destOrd="0" presId="urn:microsoft.com/office/officeart/2005/8/layout/hierarchy2"/>
    <dgm:cxn modelId="{CC124B94-643B-4AFF-8C0F-02841BCDA986}" type="presParOf" srcId="{746B74F5-2B60-40A5-9141-F2AD7A2F1027}" destId="{5BCC5153-397D-4E66-9F80-C3A292E87740}" srcOrd="5" destOrd="0" presId="urn:microsoft.com/office/officeart/2005/8/layout/hierarchy2"/>
    <dgm:cxn modelId="{48A580A2-A9BF-4BF5-A851-A4A8D80CA109}" type="presParOf" srcId="{5BCC5153-397D-4E66-9F80-C3A292E87740}" destId="{34CEE524-BDB8-437F-8574-02ED405159C6}" srcOrd="0" destOrd="0" presId="urn:microsoft.com/office/officeart/2005/8/layout/hierarchy2"/>
    <dgm:cxn modelId="{338C8FEB-AA85-4EC2-99BF-B573D060EA2A}" type="presParOf" srcId="{5BCC5153-397D-4E66-9F80-C3A292E87740}" destId="{F9812AE5-B221-4C11-8639-D0B0CBAD88FB}" srcOrd="1" destOrd="0" presId="urn:microsoft.com/office/officeart/2005/8/layout/hierarchy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8BB6D0-7458-4033-81E3-B0992415343F}" type="doc">
      <dgm:prSet loTypeId="urn:microsoft.com/office/officeart/2005/8/layout/hierarchy2" loCatId="hierarchy" qsTypeId="urn:microsoft.com/office/officeart/2005/8/quickstyle/simple3" qsCatId="simple" csTypeId="urn:microsoft.com/office/officeart/2005/8/colors/accent4_2" csCatId="accent4" phldr="1"/>
      <dgm:spPr/>
      <dgm:t>
        <a:bodyPr/>
        <a:lstStyle/>
        <a:p>
          <a:pPr rtl="1"/>
          <a:endParaRPr lang="fa-IR"/>
        </a:p>
      </dgm:t>
    </dgm:pt>
    <dgm:pt modelId="{690A6CB4-F375-4B5B-B177-7EDE19380C69}">
      <dgm:prSet custT="1"/>
      <dgm:spPr/>
      <dgm:t>
        <a:bodyPr/>
        <a:lstStyle/>
        <a:p>
          <a:pPr rtl="1"/>
          <a:r>
            <a:rPr lang="fa-IR" sz="1600" b="1" dirty="0" smtClean="0">
              <a:cs typeface="B Koodak" pitchFamily="2" charset="-78"/>
            </a:rPr>
            <a:t>انگیزه ها</a:t>
          </a:r>
          <a:endParaRPr lang="fa-IR" sz="1600" b="1" dirty="0">
            <a:cs typeface="B Koodak" pitchFamily="2" charset="-78"/>
          </a:endParaRPr>
        </a:p>
      </dgm:t>
    </dgm:pt>
    <dgm:pt modelId="{E3E5BA6A-7B41-410E-97E9-2EC986DE103C}" type="parTrans" cxnId="{C14526E4-7233-4484-BF5C-0F55DFBF94D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E5766E8-C6B2-4543-A8BB-DEE3A33EF729}" type="sibTrans" cxnId="{C14526E4-7233-4484-BF5C-0F55DFBF94D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BF86C33-2C61-48E4-AAEE-6979AB6B9E06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میل فطری به شناخت حقایق و حس کنجکاوی </a:t>
          </a:r>
          <a:endParaRPr lang="fa-IR" sz="1600" dirty="0">
            <a:cs typeface="B Koodak" pitchFamily="2" charset="-78"/>
          </a:endParaRPr>
        </a:p>
      </dgm:t>
    </dgm:pt>
    <dgm:pt modelId="{5E8EB24D-181C-42ED-A1AF-3B4ED0B6F576}" type="parTrans" cxnId="{B42EC800-5A74-4C28-9205-6555E5C35E9D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79A03F0-46D7-4621-A700-79C7EF290B7D}" type="sibTrans" cxnId="{B42EC800-5A74-4C28-9205-6555E5C35E9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CD68D45-FAD2-4742-9227-39C592B54350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وجود سوالات مختلف از بدو کودکی</a:t>
          </a:r>
          <a:endParaRPr lang="fa-IR" sz="1600" dirty="0">
            <a:cs typeface="B Koodak" pitchFamily="2" charset="-78"/>
          </a:endParaRPr>
        </a:p>
      </dgm:t>
    </dgm:pt>
    <dgm:pt modelId="{892B2C22-9013-4678-8D60-D5BED9345A2E}" type="parTrans" cxnId="{70FCCFD2-4104-48D7-8E2A-06E21BECDC24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F100EBE-F718-4B48-843D-67DBA643E133}" type="sibTrans" cxnId="{70FCCFD2-4104-48D7-8E2A-06E21BECDC2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A668E7C-B830-4AEB-A1B9-5E3DDD510B9D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آیا موجود نامحسوسی وجود دارد؟</a:t>
          </a:r>
          <a:endParaRPr lang="fa-IR" sz="1600" dirty="0">
            <a:cs typeface="B Koodak" pitchFamily="2" charset="-78"/>
          </a:endParaRPr>
        </a:p>
      </dgm:t>
    </dgm:pt>
    <dgm:pt modelId="{942B88E8-2C9E-480A-880D-68B032223F3D}" type="parTrans" cxnId="{07670EAC-B93A-4321-A697-C150E3740705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FBE3438-18D3-48A8-BA52-726FD112FA9D}" type="sibTrans" cxnId="{07670EAC-B93A-4321-A697-C150E3740705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49DB342-4A85-4E44-8999-E7562DA43A6C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حیات انسان به کجا ختم می شود؟ و... </a:t>
          </a:r>
          <a:endParaRPr lang="fa-IR" sz="1600" dirty="0">
            <a:cs typeface="B Koodak" pitchFamily="2" charset="-78"/>
          </a:endParaRPr>
        </a:p>
      </dgm:t>
    </dgm:pt>
    <dgm:pt modelId="{7EF63E6E-CBB2-4979-83C3-332CFAEC910F}" type="parTrans" cxnId="{A1CD7A41-1D8A-4F62-B097-3628BACE65B0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B164D72-C80D-4B3C-AEE4-1EF46065E311}" type="sibTrans" cxnId="{A1CD7A41-1D8A-4F62-B097-3628BACE65B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93E14AF-B0F9-467D-939B-0ECCB0AB6405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غریزه منفعت طلبی و گریز از زیان</a:t>
          </a:r>
          <a:endParaRPr lang="fa-IR" sz="1600" dirty="0">
            <a:cs typeface="B Koodak" pitchFamily="2" charset="-78"/>
          </a:endParaRPr>
        </a:p>
      </dgm:t>
    </dgm:pt>
    <dgm:pt modelId="{247BB006-D18B-4802-AB17-FF606D7823EC}" type="parTrans" cxnId="{85819307-1A01-4AB1-B74D-475CF5A5F3FB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E98B16A-AA29-4F70-9938-7A3C5FD5371D}" type="sibTrans" cxnId="{85819307-1A01-4AB1-B74D-475CF5A5F3F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C84E04A-714E-4A55-A9CB-54ABDAA07847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همان طور که برای تامین سایر خواسته ها انسان دست به تلاش علمی و عملی می زند مانند استفاده از علوم تجربی</a:t>
          </a:r>
          <a:endParaRPr lang="fa-IR" sz="1600" dirty="0">
            <a:cs typeface="B Koodak" pitchFamily="2" charset="-78"/>
          </a:endParaRPr>
        </a:p>
      </dgm:t>
    </dgm:pt>
    <dgm:pt modelId="{E37BB2A3-A647-42AE-949F-2C7DB9312EDB}" type="parTrans" cxnId="{AAF492A8-6740-4AAC-887A-63849B52B1CD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F910BF3-D399-426A-A62F-561B40034232}" type="sibTrans" cxnId="{AAF492A8-6740-4AAC-887A-63849B52B1C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89BC772-BB3A-46A7-925A-48CD27B52EAA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خداپرستی فطری </a:t>
          </a:r>
          <a:endParaRPr lang="fa-IR" sz="1600" dirty="0">
            <a:cs typeface="B Koodak" pitchFamily="2" charset="-78"/>
          </a:endParaRPr>
        </a:p>
      </dgm:t>
    </dgm:pt>
    <dgm:pt modelId="{46E5E946-8875-4A08-9C96-901D5B715FDE}" type="parTrans" cxnId="{D704D82C-7D78-4CCF-A754-89F8AF99DA81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176C02B-BB93-47DE-87B1-4EC053F447A5}" type="sibTrans" cxnId="{D704D82C-7D78-4CCF-A754-89F8AF99DA8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6F87395-6B7C-4A61-82C0-BC3BD3C7F948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مورد تاکید روانشناسان </a:t>
          </a:r>
          <a:endParaRPr lang="fa-IR" sz="1600" dirty="0">
            <a:cs typeface="B Koodak" pitchFamily="2" charset="-78"/>
          </a:endParaRPr>
        </a:p>
      </dgm:t>
    </dgm:pt>
    <dgm:pt modelId="{4E70A2FD-A1B0-4851-8C0C-E463BD03725E}" type="parTrans" cxnId="{D7A23DED-8E57-47C0-9958-64225B8BD725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FF3B5DF-695B-4879-A473-056FC6793A61}" type="sibTrans" cxnId="{D7A23DED-8E57-47C0-9958-64225B8BD725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999F7D1-27F7-41BA-982A-0126E5710F3E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زیرا دو ویژگی دارد </a:t>
          </a:r>
          <a:endParaRPr lang="fa-IR" sz="1600" dirty="0">
            <a:cs typeface="B Koodak" pitchFamily="2" charset="-78"/>
          </a:endParaRPr>
        </a:p>
      </dgm:t>
    </dgm:pt>
    <dgm:pt modelId="{45030309-E42B-487D-8F88-218FE8B9759A}" type="parTrans" cxnId="{0AA86CA7-9EC9-4F66-AF69-8DD11F454B12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5CB3724-CDBF-4678-B60C-016C487B9B14}" type="sibTrans" cxnId="{0AA86CA7-9EC9-4F66-AF69-8DD11F454B1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1452C50-1C09-4720-AA99-320591E4BCBC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همگانی است </a:t>
          </a:r>
          <a:endParaRPr lang="fa-IR" sz="1600" dirty="0">
            <a:cs typeface="B Koodak" pitchFamily="2" charset="-78"/>
          </a:endParaRPr>
        </a:p>
      </dgm:t>
    </dgm:pt>
    <dgm:pt modelId="{9EE16BE4-ABEE-4F2A-8EFC-2494984E49DE}" type="parTrans" cxnId="{DADEEBC9-5333-4DE5-9014-9DD9824D247D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9E0B607-13C9-46D0-897C-1F2C0B68F296}" type="sibTrans" cxnId="{DADEEBC9-5333-4DE5-9014-9DD9824D247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C0AFC1B-6256-4E3F-87E0-0AB0B0A42C5F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همیشگی است</a:t>
          </a:r>
          <a:endParaRPr lang="fa-IR" sz="1600" dirty="0">
            <a:cs typeface="B Koodak" pitchFamily="2" charset="-78"/>
          </a:endParaRPr>
        </a:p>
      </dgm:t>
    </dgm:pt>
    <dgm:pt modelId="{E9A8F5D3-DC55-4E9B-AFAE-D514AF589DD2}" type="parTrans" cxnId="{9BAF7092-06AF-4E86-9222-E23EF9693D05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47CD87D-F8F3-45F5-9670-C7E535835482}" type="sibTrans" cxnId="{9BAF7092-06AF-4E86-9222-E23EF9693D05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7694D6E-1478-456E-AA6D-5A819DF97C77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مورد تصریح متون دینی </a:t>
          </a:r>
          <a:endParaRPr lang="fa-IR" sz="1600" dirty="0">
            <a:cs typeface="B Koodak" pitchFamily="2" charset="-78"/>
          </a:endParaRPr>
        </a:p>
      </dgm:t>
    </dgm:pt>
    <dgm:pt modelId="{137F8011-B533-41A9-AA62-6BC1C970845B}" type="parTrans" cxnId="{6E4B1940-17A8-4983-A078-CF2B6569498C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DCFF042-5ECD-48F7-9955-1106D9B36A75}" type="sibTrans" cxnId="{6E4B1940-17A8-4983-A078-CF2B6569498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B24CB52-5D76-4EDC-92A3-AD903C77B65B}">
      <dgm:prSet custT="1"/>
      <dgm:spPr/>
      <dgm:t>
        <a:bodyPr/>
        <a:lstStyle/>
        <a:p>
          <a:pPr rtl="1"/>
          <a:r>
            <a:rPr lang="fa-IR" sz="1600" b="1" dirty="0" smtClean="0">
              <a:cs typeface="B Davat" pitchFamily="2" charset="-78"/>
            </a:rPr>
            <a:t>فاقم وجهک للدین حنیفا فطره الله التی فطر الناس علیها لا تبدیل لخلق الله (روم/30)</a:t>
          </a:r>
          <a:endParaRPr lang="fa-IR" sz="1600" b="1" dirty="0">
            <a:cs typeface="B Davat" pitchFamily="2" charset="-78"/>
          </a:endParaRPr>
        </a:p>
      </dgm:t>
    </dgm:pt>
    <dgm:pt modelId="{EED462F8-5E66-4CEE-9B52-A4E133CDCA10}" type="parTrans" cxnId="{9D7099D7-AFDA-4510-A026-C2ACB3023041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A82AE77-7105-4280-8EBB-BD2C761C526E}" type="sibTrans" cxnId="{9D7099D7-AFDA-4510-A026-C2ACB302304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CAE6772-3BBE-483C-80E4-5C6649553992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نکته</a:t>
          </a:r>
          <a:endParaRPr lang="fa-IR" sz="1600" dirty="0">
            <a:cs typeface="B Koodak" pitchFamily="2" charset="-78"/>
          </a:endParaRPr>
        </a:p>
      </dgm:t>
    </dgm:pt>
    <dgm:pt modelId="{E445A6C2-B7A4-4108-96BF-4A09E97AFEB5}" type="parTrans" cxnId="{B433E70B-7399-4E87-8F5D-50F08691503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7E05864-9184-47A4-9EA7-72AAB2A7A1C2}" type="sibTrans" cxnId="{B433E70B-7399-4E87-8F5D-50F08691503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1F4439D-D38D-4F70-A6B0-78F00D0C3727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انکار این فطرت ممکن است زیرا به صورت آگاهانه نیست </a:t>
          </a:r>
          <a:endParaRPr lang="fa-IR" sz="1600" dirty="0">
            <a:cs typeface="B Koodak" pitchFamily="2" charset="-78"/>
          </a:endParaRPr>
        </a:p>
      </dgm:t>
    </dgm:pt>
    <dgm:pt modelId="{9D786153-C7D9-4326-AE66-9C50AA61A1F1}" type="parTrans" cxnId="{CD8983ED-72EC-44D0-AC78-1D7DAB137B4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2287273-3FA6-468B-93EE-0829D2120374}" type="sibTrans" cxnId="{CD8983ED-72EC-44D0-AC78-1D7DAB137B4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26F4FAD-2FBF-4275-B8F5-40BB5C1A8E08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لذا برای اثبات اهمیت پی جویی دین به استدلال عقلی می پردازیم:</a:t>
          </a:r>
          <a:endParaRPr lang="fa-IR" sz="1600" dirty="0">
            <a:cs typeface="B Koodak" pitchFamily="2" charset="-78"/>
          </a:endParaRPr>
        </a:p>
      </dgm:t>
    </dgm:pt>
    <dgm:pt modelId="{F3F4AD09-E9C2-41B0-98BD-8AFB9FD757E7}" type="parTrans" cxnId="{DDACEE7B-7221-4CBA-A2D3-BEB66FD7AFCC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534D818-A825-4E85-AB39-539F04F1BC75}" type="sibTrans" cxnId="{DDACEE7B-7221-4CBA-A2D3-BEB66FD7AFC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90AC1C3-BE14-48BD-89DB-82791E088AF9}" type="pres">
      <dgm:prSet presAssocID="{748BB6D0-7458-4033-81E3-B0992415343F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</dgm:pt>
    <dgm:pt modelId="{2C8E8BC2-8B8C-41D1-A400-4577FE8EF144}" type="pres">
      <dgm:prSet presAssocID="{690A6CB4-F375-4B5B-B177-7EDE19380C69}" presName="root1" presStyleCnt="0"/>
      <dgm:spPr/>
    </dgm:pt>
    <dgm:pt modelId="{0BC9328A-5FDA-4502-A914-0B5938DEB47A}" type="pres">
      <dgm:prSet presAssocID="{690A6CB4-F375-4B5B-B177-7EDE19380C69}" presName="LevelOneTextNode" presStyleLbl="node0" presStyleIdx="0" presStyleCnt="2">
        <dgm:presLayoutVars>
          <dgm:chPref val="3"/>
        </dgm:presLayoutVars>
      </dgm:prSet>
      <dgm:spPr/>
    </dgm:pt>
    <dgm:pt modelId="{F181697B-C7CF-4397-BBA6-773135DDE288}" type="pres">
      <dgm:prSet presAssocID="{690A6CB4-F375-4B5B-B177-7EDE19380C69}" presName="level2hierChild" presStyleCnt="0"/>
      <dgm:spPr/>
    </dgm:pt>
    <dgm:pt modelId="{F8EF1428-33FF-4BC2-A518-77C953FD5A7C}" type="pres">
      <dgm:prSet presAssocID="{5E8EB24D-181C-42ED-A1AF-3B4ED0B6F576}" presName="conn2-1" presStyleLbl="parChTrans1D2" presStyleIdx="0" presStyleCnt="4"/>
      <dgm:spPr/>
    </dgm:pt>
    <dgm:pt modelId="{7A8DAD57-F0DC-448B-83AF-6CD2FA8A1E67}" type="pres">
      <dgm:prSet presAssocID="{5E8EB24D-181C-42ED-A1AF-3B4ED0B6F576}" presName="connTx" presStyleLbl="parChTrans1D2" presStyleIdx="0" presStyleCnt="4"/>
      <dgm:spPr/>
    </dgm:pt>
    <dgm:pt modelId="{ABD04E23-D31A-4CF5-9DA3-34B7C99EC419}" type="pres">
      <dgm:prSet presAssocID="{1BF86C33-2C61-48E4-AAEE-6979AB6B9E06}" presName="root2" presStyleCnt="0"/>
      <dgm:spPr/>
    </dgm:pt>
    <dgm:pt modelId="{D695CFB8-6FE3-445E-B8D6-6CAC0C037602}" type="pres">
      <dgm:prSet presAssocID="{1BF86C33-2C61-48E4-AAEE-6979AB6B9E06}" presName="LevelTwoTextNode" presStyleLbl="node2" presStyleIdx="0" presStyleCnt="4" custScaleX="120658">
        <dgm:presLayoutVars>
          <dgm:chPref val="3"/>
        </dgm:presLayoutVars>
      </dgm:prSet>
      <dgm:spPr/>
    </dgm:pt>
    <dgm:pt modelId="{32B9DEC1-0AEF-4D57-814F-D8E34B0104EA}" type="pres">
      <dgm:prSet presAssocID="{1BF86C33-2C61-48E4-AAEE-6979AB6B9E06}" presName="level3hierChild" presStyleCnt="0"/>
      <dgm:spPr/>
    </dgm:pt>
    <dgm:pt modelId="{48F103F8-D49E-4FD9-8E5B-50B9414443BC}" type="pres">
      <dgm:prSet presAssocID="{892B2C22-9013-4678-8D60-D5BED9345A2E}" presName="conn2-1" presStyleLbl="parChTrans1D3" presStyleIdx="0" presStyleCnt="5"/>
      <dgm:spPr/>
    </dgm:pt>
    <dgm:pt modelId="{7D6E7A03-1746-4E80-9A40-A3CD20E8F820}" type="pres">
      <dgm:prSet presAssocID="{892B2C22-9013-4678-8D60-D5BED9345A2E}" presName="connTx" presStyleLbl="parChTrans1D3" presStyleIdx="0" presStyleCnt="5"/>
      <dgm:spPr/>
    </dgm:pt>
    <dgm:pt modelId="{A981A4A6-84E9-4A68-94E8-2B63F3EB8B75}" type="pres">
      <dgm:prSet presAssocID="{8CD68D45-FAD2-4742-9227-39C592B54350}" presName="root2" presStyleCnt="0"/>
      <dgm:spPr/>
    </dgm:pt>
    <dgm:pt modelId="{CE8F8F24-57D4-4CB3-9773-8C8386B02417}" type="pres">
      <dgm:prSet presAssocID="{8CD68D45-FAD2-4742-9227-39C592B54350}" presName="LevelTwoTextNode" presStyleLbl="node3" presStyleIdx="0" presStyleCnt="5" custScaleX="110328">
        <dgm:presLayoutVars>
          <dgm:chPref val="3"/>
        </dgm:presLayoutVars>
      </dgm:prSet>
      <dgm:spPr/>
    </dgm:pt>
    <dgm:pt modelId="{E4F77C8C-5281-48BF-BF0E-8DC1EAB8C3D0}" type="pres">
      <dgm:prSet presAssocID="{8CD68D45-FAD2-4742-9227-39C592B54350}" presName="level3hierChild" presStyleCnt="0"/>
      <dgm:spPr/>
    </dgm:pt>
    <dgm:pt modelId="{9F88A7ED-8B53-4A20-8393-746548C7D712}" type="pres">
      <dgm:prSet presAssocID="{942B88E8-2C9E-480A-880D-68B032223F3D}" presName="conn2-1" presStyleLbl="parChTrans1D4" presStyleIdx="0" presStyleCnt="6"/>
      <dgm:spPr/>
    </dgm:pt>
    <dgm:pt modelId="{F101C823-F724-4A2A-BFB7-F2F94CC48EA0}" type="pres">
      <dgm:prSet presAssocID="{942B88E8-2C9E-480A-880D-68B032223F3D}" presName="connTx" presStyleLbl="parChTrans1D4" presStyleIdx="0" presStyleCnt="6"/>
      <dgm:spPr/>
    </dgm:pt>
    <dgm:pt modelId="{7B247132-9553-46AC-8E01-FFEBA5774A2A}" type="pres">
      <dgm:prSet presAssocID="{CA668E7C-B830-4AEB-A1B9-5E3DDD510B9D}" presName="root2" presStyleCnt="0"/>
      <dgm:spPr/>
    </dgm:pt>
    <dgm:pt modelId="{FDB1A5A9-41D6-406A-9CF6-1A0439A59CAF}" type="pres">
      <dgm:prSet presAssocID="{CA668E7C-B830-4AEB-A1B9-5E3DDD510B9D}" presName="LevelTwoTextNode" presStyleLbl="node4" presStyleIdx="0" presStyleCnt="6" custScaleX="133153">
        <dgm:presLayoutVars>
          <dgm:chPref val="3"/>
        </dgm:presLayoutVars>
      </dgm:prSet>
      <dgm:spPr/>
    </dgm:pt>
    <dgm:pt modelId="{9E138497-525A-4CE6-9825-83FEFA8759E8}" type="pres">
      <dgm:prSet presAssocID="{CA668E7C-B830-4AEB-A1B9-5E3DDD510B9D}" presName="level3hierChild" presStyleCnt="0"/>
      <dgm:spPr/>
    </dgm:pt>
    <dgm:pt modelId="{83C9B561-4DBD-46BA-ACA3-FA00E34676D5}" type="pres">
      <dgm:prSet presAssocID="{7EF63E6E-CBB2-4979-83C3-332CFAEC910F}" presName="conn2-1" presStyleLbl="parChTrans1D4" presStyleIdx="1" presStyleCnt="6"/>
      <dgm:spPr/>
    </dgm:pt>
    <dgm:pt modelId="{2383DB90-D765-4B73-988F-C886FECCD119}" type="pres">
      <dgm:prSet presAssocID="{7EF63E6E-CBB2-4979-83C3-332CFAEC910F}" presName="connTx" presStyleLbl="parChTrans1D4" presStyleIdx="1" presStyleCnt="6"/>
      <dgm:spPr/>
    </dgm:pt>
    <dgm:pt modelId="{75FACB6A-F616-479D-AB49-0693B9BB9824}" type="pres">
      <dgm:prSet presAssocID="{649DB342-4A85-4E44-8999-E7562DA43A6C}" presName="root2" presStyleCnt="0"/>
      <dgm:spPr/>
    </dgm:pt>
    <dgm:pt modelId="{1C663888-2BCE-423D-89CA-251F86473CF4}" type="pres">
      <dgm:prSet presAssocID="{649DB342-4A85-4E44-8999-E7562DA43A6C}" presName="LevelTwoTextNode" presStyleLbl="node4" presStyleIdx="1" presStyleCnt="6" custScaleX="133153">
        <dgm:presLayoutVars>
          <dgm:chPref val="3"/>
        </dgm:presLayoutVars>
      </dgm:prSet>
      <dgm:spPr/>
    </dgm:pt>
    <dgm:pt modelId="{87704AEE-5C4A-479C-8166-B10DF239C55A}" type="pres">
      <dgm:prSet presAssocID="{649DB342-4A85-4E44-8999-E7562DA43A6C}" presName="level3hierChild" presStyleCnt="0"/>
      <dgm:spPr/>
    </dgm:pt>
    <dgm:pt modelId="{786FFDEA-AAAB-498E-A92E-22EB44EA3709}" type="pres">
      <dgm:prSet presAssocID="{247BB006-D18B-4802-AB17-FF606D7823EC}" presName="conn2-1" presStyleLbl="parChTrans1D2" presStyleIdx="1" presStyleCnt="4"/>
      <dgm:spPr/>
    </dgm:pt>
    <dgm:pt modelId="{855BC3B3-7375-4C2C-AF44-ACAFA9682EC6}" type="pres">
      <dgm:prSet presAssocID="{247BB006-D18B-4802-AB17-FF606D7823EC}" presName="connTx" presStyleLbl="parChTrans1D2" presStyleIdx="1" presStyleCnt="4"/>
      <dgm:spPr/>
    </dgm:pt>
    <dgm:pt modelId="{371456D6-27D1-41B5-8214-A807F43695EE}" type="pres">
      <dgm:prSet presAssocID="{C93E14AF-B0F9-467D-939B-0ECCB0AB6405}" presName="root2" presStyleCnt="0"/>
      <dgm:spPr/>
    </dgm:pt>
    <dgm:pt modelId="{6DA88827-7784-44CB-A914-5C594C687BE7}" type="pres">
      <dgm:prSet presAssocID="{C93E14AF-B0F9-467D-939B-0ECCB0AB6405}" presName="LevelTwoTextNode" presStyleLbl="node2" presStyleIdx="1" presStyleCnt="4">
        <dgm:presLayoutVars>
          <dgm:chPref val="3"/>
        </dgm:presLayoutVars>
      </dgm:prSet>
      <dgm:spPr/>
    </dgm:pt>
    <dgm:pt modelId="{B7FD05FC-681F-4D3B-89A0-5C1802EED164}" type="pres">
      <dgm:prSet presAssocID="{C93E14AF-B0F9-467D-939B-0ECCB0AB6405}" presName="level3hierChild" presStyleCnt="0"/>
      <dgm:spPr/>
    </dgm:pt>
    <dgm:pt modelId="{310E2182-24FF-46A4-93E6-02E491FB0C77}" type="pres">
      <dgm:prSet presAssocID="{E37BB2A3-A647-42AE-949F-2C7DB9312EDB}" presName="conn2-1" presStyleLbl="parChTrans1D3" presStyleIdx="1" presStyleCnt="5"/>
      <dgm:spPr/>
    </dgm:pt>
    <dgm:pt modelId="{5A902228-8143-42B7-9603-6898F9E226A0}" type="pres">
      <dgm:prSet presAssocID="{E37BB2A3-A647-42AE-949F-2C7DB9312EDB}" presName="connTx" presStyleLbl="parChTrans1D3" presStyleIdx="1" presStyleCnt="5"/>
      <dgm:spPr/>
    </dgm:pt>
    <dgm:pt modelId="{E064031C-6513-48CA-B712-D7EE254D5064}" type="pres">
      <dgm:prSet presAssocID="{8C84E04A-714E-4A55-A9CB-54ABDAA07847}" presName="root2" presStyleCnt="0"/>
      <dgm:spPr/>
    </dgm:pt>
    <dgm:pt modelId="{ABF8D111-E25E-4CA5-B127-B8379FFD3D91}" type="pres">
      <dgm:prSet presAssocID="{8C84E04A-714E-4A55-A9CB-54ABDAA07847}" presName="LevelTwoTextNode" presStyleLbl="node3" presStyleIdx="1" presStyleCnt="5" custScaleX="289207">
        <dgm:presLayoutVars>
          <dgm:chPref val="3"/>
        </dgm:presLayoutVars>
      </dgm:prSet>
      <dgm:spPr/>
    </dgm:pt>
    <dgm:pt modelId="{35906D29-7028-4BAF-AAC8-6DC0C272213F}" type="pres">
      <dgm:prSet presAssocID="{8C84E04A-714E-4A55-A9CB-54ABDAA07847}" presName="level3hierChild" presStyleCnt="0"/>
      <dgm:spPr/>
    </dgm:pt>
    <dgm:pt modelId="{CB8303EC-F933-4ECA-8283-604D87728CC5}" type="pres">
      <dgm:prSet presAssocID="{46E5E946-8875-4A08-9C96-901D5B715FDE}" presName="conn2-1" presStyleLbl="parChTrans1D2" presStyleIdx="2" presStyleCnt="4"/>
      <dgm:spPr/>
    </dgm:pt>
    <dgm:pt modelId="{EE112849-3B0A-48B7-864E-D1BE1F88258C}" type="pres">
      <dgm:prSet presAssocID="{46E5E946-8875-4A08-9C96-901D5B715FDE}" presName="connTx" presStyleLbl="parChTrans1D2" presStyleIdx="2" presStyleCnt="4"/>
      <dgm:spPr/>
    </dgm:pt>
    <dgm:pt modelId="{0D88019B-04AD-4807-B1AC-D044F5123CBB}" type="pres">
      <dgm:prSet presAssocID="{F89BC772-BB3A-46A7-925A-48CD27B52EAA}" presName="root2" presStyleCnt="0"/>
      <dgm:spPr/>
    </dgm:pt>
    <dgm:pt modelId="{33A2328C-4907-4917-8801-9C65F1C8316C}" type="pres">
      <dgm:prSet presAssocID="{F89BC772-BB3A-46A7-925A-48CD27B52EAA}" presName="LevelTwoTextNode" presStyleLbl="node2" presStyleIdx="2" presStyleCnt="4">
        <dgm:presLayoutVars>
          <dgm:chPref val="3"/>
        </dgm:presLayoutVars>
      </dgm:prSet>
      <dgm:spPr/>
    </dgm:pt>
    <dgm:pt modelId="{512038D3-7431-4655-930B-B09189A5B40F}" type="pres">
      <dgm:prSet presAssocID="{F89BC772-BB3A-46A7-925A-48CD27B52EAA}" presName="level3hierChild" presStyleCnt="0"/>
      <dgm:spPr/>
    </dgm:pt>
    <dgm:pt modelId="{1A4E0582-4213-4A80-A1A7-D1DCC47DA98A}" type="pres">
      <dgm:prSet presAssocID="{4E70A2FD-A1B0-4851-8C0C-E463BD03725E}" presName="conn2-1" presStyleLbl="parChTrans1D3" presStyleIdx="2" presStyleCnt="5"/>
      <dgm:spPr/>
    </dgm:pt>
    <dgm:pt modelId="{F57D9A5B-4579-4AE8-B98F-20D4868757AD}" type="pres">
      <dgm:prSet presAssocID="{4E70A2FD-A1B0-4851-8C0C-E463BD03725E}" presName="connTx" presStyleLbl="parChTrans1D3" presStyleIdx="2" presStyleCnt="5"/>
      <dgm:spPr/>
    </dgm:pt>
    <dgm:pt modelId="{B6CA4459-AF7F-4766-B2CC-01823A68DAEE}" type="pres">
      <dgm:prSet presAssocID="{A6F87395-6B7C-4A61-82C0-BC3BD3C7F948}" presName="root2" presStyleCnt="0"/>
      <dgm:spPr/>
    </dgm:pt>
    <dgm:pt modelId="{01B3DD53-681A-41E0-BB85-42B5A6090B5C}" type="pres">
      <dgm:prSet presAssocID="{A6F87395-6B7C-4A61-82C0-BC3BD3C7F948}" presName="LevelTwoTextNode" presStyleLbl="node3" presStyleIdx="2" presStyleCnt="5">
        <dgm:presLayoutVars>
          <dgm:chPref val="3"/>
        </dgm:presLayoutVars>
      </dgm:prSet>
      <dgm:spPr/>
    </dgm:pt>
    <dgm:pt modelId="{A0D88C53-2E61-4857-B95A-D6D9ADD50E53}" type="pres">
      <dgm:prSet presAssocID="{A6F87395-6B7C-4A61-82C0-BC3BD3C7F948}" presName="level3hierChild" presStyleCnt="0"/>
      <dgm:spPr/>
    </dgm:pt>
    <dgm:pt modelId="{38761DB3-54A9-4CD4-BD6A-77B38E3C5989}" type="pres">
      <dgm:prSet presAssocID="{45030309-E42B-487D-8F88-218FE8B9759A}" presName="conn2-1" presStyleLbl="parChTrans1D4" presStyleIdx="2" presStyleCnt="6"/>
      <dgm:spPr/>
    </dgm:pt>
    <dgm:pt modelId="{5D7F3860-9618-4514-A46A-902F4D86CFB2}" type="pres">
      <dgm:prSet presAssocID="{45030309-E42B-487D-8F88-218FE8B9759A}" presName="connTx" presStyleLbl="parChTrans1D4" presStyleIdx="2" presStyleCnt="6"/>
      <dgm:spPr/>
    </dgm:pt>
    <dgm:pt modelId="{D52BB227-3295-4C83-ACEA-7621D3AF832A}" type="pres">
      <dgm:prSet presAssocID="{5999F7D1-27F7-41BA-982A-0126E5710F3E}" presName="root2" presStyleCnt="0"/>
      <dgm:spPr/>
    </dgm:pt>
    <dgm:pt modelId="{1D7C9685-FFC4-4D21-9CA0-790C0BE5E4D2}" type="pres">
      <dgm:prSet presAssocID="{5999F7D1-27F7-41BA-982A-0126E5710F3E}" presName="LevelTwoTextNode" presStyleLbl="node4" presStyleIdx="2" presStyleCnt="6">
        <dgm:presLayoutVars>
          <dgm:chPref val="3"/>
        </dgm:presLayoutVars>
      </dgm:prSet>
      <dgm:spPr/>
    </dgm:pt>
    <dgm:pt modelId="{AFFD6A65-454A-49C6-A9C8-46238C39C341}" type="pres">
      <dgm:prSet presAssocID="{5999F7D1-27F7-41BA-982A-0126E5710F3E}" presName="level3hierChild" presStyleCnt="0"/>
      <dgm:spPr/>
    </dgm:pt>
    <dgm:pt modelId="{D9B2E6D6-D524-45B5-9D94-F6F8519DA7DA}" type="pres">
      <dgm:prSet presAssocID="{9EE16BE4-ABEE-4F2A-8EFC-2494984E49DE}" presName="conn2-1" presStyleLbl="parChTrans1D4" presStyleIdx="3" presStyleCnt="6"/>
      <dgm:spPr/>
    </dgm:pt>
    <dgm:pt modelId="{0938859F-E156-4BEA-9FCC-C4143FBF625A}" type="pres">
      <dgm:prSet presAssocID="{9EE16BE4-ABEE-4F2A-8EFC-2494984E49DE}" presName="connTx" presStyleLbl="parChTrans1D4" presStyleIdx="3" presStyleCnt="6"/>
      <dgm:spPr/>
    </dgm:pt>
    <dgm:pt modelId="{80DF8887-16A6-42D8-AD17-D9EE6B82415E}" type="pres">
      <dgm:prSet presAssocID="{11452C50-1C09-4720-AA99-320591E4BCBC}" presName="root2" presStyleCnt="0"/>
      <dgm:spPr/>
    </dgm:pt>
    <dgm:pt modelId="{DC6DE0C0-12B9-4C32-81C2-99992A62ADBB}" type="pres">
      <dgm:prSet presAssocID="{11452C50-1C09-4720-AA99-320591E4BCBC}" presName="LevelTwoTextNode" presStyleLbl="node4" presStyleIdx="3" presStyleCnt="6">
        <dgm:presLayoutVars>
          <dgm:chPref val="3"/>
        </dgm:presLayoutVars>
      </dgm:prSet>
      <dgm:spPr/>
    </dgm:pt>
    <dgm:pt modelId="{26E57724-A6E6-4168-AEBA-5044C0EF4F2C}" type="pres">
      <dgm:prSet presAssocID="{11452C50-1C09-4720-AA99-320591E4BCBC}" presName="level3hierChild" presStyleCnt="0"/>
      <dgm:spPr/>
    </dgm:pt>
    <dgm:pt modelId="{3597347D-1F10-40DB-BE94-E48DEDC072F2}" type="pres">
      <dgm:prSet presAssocID="{E9A8F5D3-DC55-4E9B-AFAE-D514AF589DD2}" presName="conn2-1" presStyleLbl="parChTrans1D4" presStyleIdx="4" presStyleCnt="6"/>
      <dgm:spPr/>
    </dgm:pt>
    <dgm:pt modelId="{D0310681-1FEA-4EDC-9A44-A77364C1CE75}" type="pres">
      <dgm:prSet presAssocID="{E9A8F5D3-DC55-4E9B-AFAE-D514AF589DD2}" presName="connTx" presStyleLbl="parChTrans1D4" presStyleIdx="4" presStyleCnt="6"/>
      <dgm:spPr/>
    </dgm:pt>
    <dgm:pt modelId="{4B2039B7-316C-48FD-8B1A-810A82227512}" type="pres">
      <dgm:prSet presAssocID="{DC0AFC1B-6256-4E3F-87E0-0AB0B0A42C5F}" presName="root2" presStyleCnt="0"/>
      <dgm:spPr/>
    </dgm:pt>
    <dgm:pt modelId="{B9F3C1F5-EC6F-4E9E-8D69-D298E756CA16}" type="pres">
      <dgm:prSet presAssocID="{DC0AFC1B-6256-4E3F-87E0-0AB0B0A42C5F}" presName="LevelTwoTextNode" presStyleLbl="node4" presStyleIdx="4" presStyleCnt="6">
        <dgm:presLayoutVars>
          <dgm:chPref val="3"/>
        </dgm:presLayoutVars>
      </dgm:prSet>
      <dgm:spPr/>
    </dgm:pt>
    <dgm:pt modelId="{BDAED817-D407-4EE0-B9E3-DB5DCBD52EC5}" type="pres">
      <dgm:prSet presAssocID="{DC0AFC1B-6256-4E3F-87E0-0AB0B0A42C5F}" presName="level3hierChild" presStyleCnt="0"/>
      <dgm:spPr/>
    </dgm:pt>
    <dgm:pt modelId="{B4B25EBC-8079-4FD3-A476-1B39CF87FE48}" type="pres">
      <dgm:prSet presAssocID="{137F8011-B533-41A9-AA62-6BC1C970845B}" presName="conn2-1" presStyleLbl="parChTrans1D3" presStyleIdx="3" presStyleCnt="5"/>
      <dgm:spPr/>
    </dgm:pt>
    <dgm:pt modelId="{E043A634-029E-44ED-BE0C-2742BF3C9104}" type="pres">
      <dgm:prSet presAssocID="{137F8011-B533-41A9-AA62-6BC1C970845B}" presName="connTx" presStyleLbl="parChTrans1D3" presStyleIdx="3" presStyleCnt="5"/>
      <dgm:spPr/>
    </dgm:pt>
    <dgm:pt modelId="{37E31454-4712-427B-A33B-034C0C6CD80B}" type="pres">
      <dgm:prSet presAssocID="{67694D6E-1478-456E-AA6D-5A819DF97C77}" presName="root2" presStyleCnt="0"/>
      <dgm:spPr/>
    </dgm:pt>
    <dgm:pt modelId="{90A15356-0BC7-4B45-BE92-2FE98283DB18}" type="pres">
      <dgm:prSet presAssocID="{67694D6E-1478-456E-AA6D-5A819DF97C77}" presName="LevelTwoTextNode" presStyleLbl="node3" presStyleIdx="3" presStyleCnt="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B12D623-B11A-424D-8720-049EE097AE33}" type="pres">
      <dgm:prSet presAssocID="{67694D6E-1478-456E-AA6D-5A819DF97C77}" presName="level3hierChild" presStyleCnt="0"/>
      <dgm:spPr/>
    </dgm:pt>
    <dgm:pt modelId="{44496912-0E95-48ED-A17E-9427005ED350}" type="pres">
      <dgm:prSet presAssocID="{EED462F8-5E66-4CEE-9B52-A4E133CDCA10}" presName="conn2-1" presStyleLbl="parChTrans1D4" presStyleIdx="5" presStyleCnt="6"/>
      <dgm:spPr/>
    </dgm:pt>
    <dgm:pt modelId="{42FD06DC-99C8-4052-9882-2B7813318EC9}" type="pres">
      <dgm:prSet presAssocID="{EED462F8-5E66-4CEE-9B52-A4E133CDCA10}" presName="connTx" presStyleLbl="parChTrans1D4" presStyleIdx="5" presStyleCnt="6"/>
      <dgm:spPr/>
    </dgm:pt>
    <dgm:pt modelId="{0ADC90B0-9FF5-4254-868B-17D03188927B}" type="pres">
      <dgm:prSet presAssocID="{5B24CB52-5D76-4EDC-92A3-AD903C77B65B}" presName="root2" presStyleCnt="0"/>
      <dgm:spPr/>
    </dgm:pt>
    <dgm:pt modelId="{2F970F92-670E-48D8-9F90-28D682C0FA14}" type="pres">
      <dgm:prSet presAssocID="{5B24CB52-5D76-4EDC-92A3-AD903C77B65B}" presName="LevelTwoTextNode" presStyleLbl="node4" presStyleIdx="5" presStyleCnt="6" custScaleX="21361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334D353-630B-4B8B-82D4-4D68448CC67E}" type="pres">
      <dgm:prSet presAssocID="{5B24CB52-5D76-4EDC-92A3-AD903C77B65B}" presName="level3hierChild" presStyleCnt="0"/>
      <dgm:spPr/>
    </dgm:pt>
    <dgm:pt modelId="{ADD3614E-0999-4793-AE41-29278C335905}" type="pres">
      <dgm:prSet presAssocID="{4CAE6772-3BBE-483C-80E4-5C6649553992}" presName="root1" presStyleCnt="0"/>
      <dgm:spPr/>
    </dgm:pt>
    <dgm:pt modelId="{998FE6CB-E707-4438-AE8D-F320F729FDAA}" type="pres">
      <dgm:prSet presAssocID="{4CAE6772-3BBE-483C-80E4-5C6649553992}" presName="LevelOneTextNode" presStyleLbl="node0" presStyleIdx="1" presStyleCnt="2">
        <dgm:presLayoutVars>
          <dgm:chPref val="3"/>
        </dgm:presLayoutVars>
      </dgm:prSet>
      <dgm:spPr/>
    </dgm:pt>
    <dgm:pt modelId="{BAA2AD5B-C4CF-4CD9-9DC3-70DE07C953A6}" type="pres">
      <dgm:prSet presAssocID="{4CAE6772-3BBE-483C-80E4-5C6649553992}" presName="level2hierChild" presStyleCnt="0"/>
      <dgm:spPr/>
    </dgm:pt>
    <dgm:pt modelId="{592DB438-DB67-462B-BCC7-C48048235532}" type="pres">
      <dgm:prSet presAssocID="{9D786153-C7D9-4326-AE66-9C50AA61A1F1}" presName="conn2-1" presStyleLbl="parChTrans1D2" presStyleIdx="3" presStyleCnt="4"/>
      <dgm:spPr/>
    </dgm:pt>
    <dgm:pt modelId="{3B173B02-759E-4D45-99E2-6BDBE29CD9D2}" type="pres">
      <dgm:prSet presAssocID="{9D786153-C7D9-4326-AE66-9C50AA61A1F1}" presName="connTx" presStyleLbl="parChTrans1D2" presStyleIdx="3" presStyleCnt="4"/>
      <dgm:spPr/>
    </dgm:pt>
    <dgm:pt modelId="{A3DB432C-26AD-46F1-B2C3-E82E69FAE40E}" type="pres">
      <dgm:prSet presAssocID="{21F4439D-D38D-4F70-A6B0-78F00D0C3727}" presName="root2" presStyleCnt="0"/>
      <dgm:spPr/>
    </dgm:pt>
    <dgm:pt modelId="{61269759-D351-44FB-8D59-D112326EA942}" type="pres">
      <dgm:prSet presAssocID="{21F4439D-D38D-4F70-A6B0-78F00D0C3727}" presName="LevelTwoTextNode" presStyleLbl="node2" presStyleIdx="3" presStyleCnt="4" custScaleX="218027">
        <dgm:presLayoutVars>
          <dgm:chPref val="3"/>
        </dgm:presLayoutVars>
      </dgm:prSet>
      <dgm:spPr/>
    </dgm:pt>
    <dgm:pt modelId="{36B49964-7F8C-4FF5-A932-4AF828030E23}" type="pres">
      <dgm:prSet presAssocID="{21F4439D-D38D-4F70-A6B0-78F00D0C3727}" presName="level3hierChild" presStyleCnt="0"/>
      <dgm:spPr/>
    </dgm:pt>
    <dgm:pt modelId="{12CA8C49-7774-42F1-AC79-37DD7932129D}" type="pres">
      <dgm:prSet presAssocID="{F3F4AD09-E9C2-41B0-98BD-8AFB9FD757E7}" presName="conn2-1" presStyleLbl="parChTrans1D3" presStyleIdx="4" presStyleCnt="5"/>
      <dgm:spPr/>
    </dgm:pt>
    <dgm:pt modelId="{45AAC398-65F9-4036-A602-AF639901DA38}" type="pres">
      <dgm:prSet presAssocID="{F3F4AD09-E9C2-41B0-98BD-8AFB9FD757E7}" presName="connTx" presStyleLbl="parChTrans1D3" presStyleIdx="4" presStyleCnt="5"/>
      <dgm:spPr/>
    </dgm:pt>
    <dgm:pt modelId="{E3B1462B-C912-4250-AA9A-7E0ED293882C}" type="pres">
      <dgm:prSet presAssocID="{226F4FAD-2FBF-4275-B8F5-40BB5C1A8E08}" presName="root2" presStyleCnt="0"/>
      <dgm:spPr/>
    </dgm:pt>
    <dgm:pt modelId="{2B50FD26-7F8F-4AA5-AB38-760519C3D7C9}" type="pres">
      <dgm:prSet presAssocID="{226F4FAD-2FBF-4275-B8F5-40BB5C1A8E08}" presName="LevelTwoTextNode" presStyleLbl="node3" presStyleIdx="4" presStyleCnt="5" custScaleX="21802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2F9BDDF-4A87-4ED6-9CC5-1D01241236D4}" type="pres">
      <dgm:prSet presAssocID="{226F4FAD-2FBF-4275-B8F5-40BB5C1A8E08}" presName="level3hierChild" presStyleCnt="0"/>
      <dgm:spPr/>
    </dgm:pt>
  </dgm:ptLst>
  <dgm:cxnLst>
    <dgm:cxn modelId="{D555B9F5-849A-4931-BFCF-824EA32B5ECB}" type="presOf" srcId="{E9A8F5D3-DC55-4E9B-AFAE-D514AF589DD2}" destId="{3597347D-1F10-40DB-BE94-E48DEDC072F2}" srcOrd="0" destOrd="0" presId="urn:microsoft.com/office/officeart/2005/8/layout/hierarchy2"/>
    <dgm:cxn modelId="{7D606035-EAAF-41CA-9DD6-2968B17C59EB}" type="presOf" srcId="{649DB342-4A85-4E44-8999-E7562DA43A6C}" destId="{1C663888-2BCE-423D-89CA-251F86473CF4}" srcOrd="0" destOrd="0" presId="urn:microsoft.com/office/officeart/2005/8/layout/hierarchy2"/>
    <dgm:cxn modelId="{D1F7DEE1-4A33-4383-AB1C-5D3D0A5608B0}" type="presOf" srcId="{892B2C22-9013-4678-8D60-D5BED9345A2E}" destId="{7D6E7A03-1746-4E80-9A40-A3CD20E8F820}" srcOrd="1" destOrd="0" presId="urn:microsoft.com/office/officeart/2005/8/layout/hierarchy2"/>
    <dgm:cxn modelId="{0935D486-848C-49B9-9310-08374010CF35}" type="presOf" srcId="{E37BB2A3-A647-42AE-949F-2C7DB9312EDB}" destId="{5A902228-8143-42B7-9603-6898F9E226A0}" srcOrd="1" destOrd="0" presId="urn:microsoft.com/office/officeart/2005/8/layout/hierarchy2"/>
    <dgm:cxn modelId="{E7587291-7CD2-4369-B6E4-7B88E6617EB6}" type="presOf" srcId="{CA668E7C-B830-4AEB-A1B9-5E3DDD510B9D}" destId="{FDB1A5A9-41D6-406A-9CF6-1A0439A59CAF}" srcOrd="0" destOrd="0" presId="urn:microsoft.com/office/officeart/2005/8/layout/hierarchy2"/>
    <dgm:cxn modelId="{D4BDAD09-FCD4-4BE0-832B-AE199E064D75}" type="presOf" srcId="{9EE16BE4-ABEE-4F2A-8EFC-2494984E49DE}" destId="{0938859F-E156-4BEA-9FCC-C4143FBF625A}" srcOrd="1" destOrd="0" presId="urn:microsoft.com/office/officeart/2005/8/layout/hierarchy2"/>
    <dgm:cxn modelId="{07670EAC-B93A-4321-A697-C150E3740705}" srcId="{8CD68D45-FAD2-4742-9227-39C592B54350}" destId="{CA668E7C-B830-4AEB-A1B9-5E3DDD510B9D}" srcOrd="0" destOrd="0" parTransId="{942B88E8-2C9E-480A-880D-68B032223F3D}" sibTransId="{AFBE3438-18D3-48A8-BA52-726FD112FA9D}"/>
    <dgm:cxn modelId="{56E13106-5009-4896-9DCC-71B215788966}" type="presOf" srcId="{5E8EB24D-181C-42ED-A1AF-3B4ED0B6F576}" destId="{F8EF1428-33FF-4BC2-A518-77C953FD5A7C}" srcOrd="0" destOrd="0" presId="urn:microsoft.com/office/officeart/2005/8/layout/hierarchy2"/>
    <dgm:cxn modelId="{C492FDB1-16BF-4EC3-8148-78D67A125519}" type="presOf" srcId="{247BB006-D18B-4802-AB17-FF606D7823EC}" destId="{855BC3B3-7375-4C2C-AF44-ACAFA9682EC6}" srcOrd="1" destOrd="0" presId="urn:microsoft.com/office/officeart/2005/8/layout/hierarchy2"/>
    <dgm:cxn modelId="{DDACEE7B-7221-4CBA-A2D3-BEB66FD7AFCC}" srcId="{21F4439D-D38D-4F70-A6B0-78F00D0C3727}" destId="{226F4FAD-2FBF-4275-B8F5-40BB5C1A8E08}" srcOrd="0" destOrd="0" parTransId="{F3F4AD09-E9C2-41B0-98BD-8AFB9FD757E7}" sibTransId="{0534D818-A825-4E85-AB39-539F04F1BC75}"/>
    <dgm:cxn modelId="{75BF0D33-C430-4A23-BDA7-A64C2FDE8C86}" type="presOf" srcId="{F89BC772-BB3A-46A7-925A-48CD27B52EAA}" destId="{33A2328C-4907-4917-8801-9C65F1C8316C}" srcOrd="0" destOrd="0" presId="urn:microsoft.com/office/officeart/2005/8/layout/hierarchy2"/>
    <dgm:cxn modelId="{0BDC2552-499B-4058-8B60-C7E4D5C96F8E}" type="presOf" srcId="{5B24CB52-5D76-4EDC-92A3-AD903C77B65B}" destId="{2F970F92-670E-48D8-9F90-28D682C0FA14}" srcOrd="0" destOrd="0" presId="urn:microsoft.com/office/officeart/2005/8/layout/hierarchy2"/>
    <dgm:cxn modelId="{C69D3B94-1416-4870-B49B-94130AE844C3}" type="presOf" srcId="{9D786153-C7D9-4326-AE66-9C50AA61A1F1}" destId="{592DB438-DB67-462B-BCC7-C48048235532}" srcOrd="0" destOrd="0" presId="urn:microsoft.com/office/officeart/2005/8/layout/hierarchy2"/>
    <dgm:cxn modelId="{7B9F68C9-EE94-453B-9115-4CC099FBEAAB}" type="presOf" srcId="{137F8011-B533-41A9-AA62-6BC1C970845B}" destId="{E043A634-029E-44ED-BE0C-2742BF3C9104}" srcOrd="1" destOrd="0" presId="urn:microsoft.com/office/officeart/2005/8/layout/hierarchy2"/>
    <dgm:cxn modelId="{E2AA2B34-5AFB-4B5A-9620-367077499CE6}" type="presOf" srcId="{7EF63E6E-CBB2-4979-83C3-332CFAEC910F}" destId="{83C9B561-4DBD-46BA-ACA3-FA00E34676D5}" srcOrd="0" destOrd="0" presId="urn:microsoft.com/office/officeart/2005/8/layout/hierarchy2"/>
    <dgm:cxn modelId="{9E806C2A-17C7-45CC-A291-7145CAAF7AE6}" type="presOf" srcId="{A6F87395-6B7C-4A61-82C0-BC3BD3C7F948}" destId="{01B3DD53-681A-41E0-BB85-42B5A6090B5C}" srcOrd="0" destOrd="0" presId="urn:microsoft.com/office/officeart/2005/8/layout/hierarchy2"/>
    <dgm:cxn modelId="{C77B1597-C344-4D8B-9B1B-DD21150375E1}" type="presOf" srcId="{DC0AFC1B-6256-4E3F-87E0-0AB0B0A42C5F}" destId="{B9F3C1F5-EC6F-4E9E-8D69-D298E756CA16}" srcOrd="0" destOrd="0" presId="urn:microsoft.com/office/officeart/2005/8/layout/hierarchy2"/>
    <dgm:cxn modelId="{D87AEB96-76BC-4D8E-9805-52A2AEF6376B}" type="presOf" srcId="{137F8011-B533-41A9-AA62-6BC1C970845B}" destId="{B4B25EBC-8079-4FD3-A476-1B39CF87FE48}" srcOrd="0" destOrd="0" presId="urn:microsoft.com/office/officeart/2005/8/layout/hierarchy2"/>
    <dgm:cxn modelId="{75BE939C-6484-43B0-84B8-83F305F9F82B}" type="presOf" srcId="{67694D6E-1478-456E-AA6D-5A819DF97C77}" destId="{90A15356-0BC7-4B45-BE92-2FE98283DB18}" srcOrd="0" destOrd="0" presId="urn:microsoft.com/office/officeart/2005/8/layout/hierarchy2"/>
    <dgm:cxn modelId="{F19327D9-1337-4163-88DC-096465E059CC}" type="presOf" srcId="{942B88E8-2C9E-480A-880D-68B032223F3D}" destId="{F101C823-F724-4A2A-BFB7-F2F94CC48EA0}" srcOrd="1" destOrd="0" presId="urn:microsoft.com/office/officeart/2005/8/layout/hierarchy2"/>
    <dgm:cxn modelId="{63F23A2B-6E65-4844-9E33-11B5236E4956}" type="presOf" srcId="{E9A8F5D3-DC55-4E9B-AFAE-D514AF589DD2}" destId="{D0310681-1FEA-4EDC-9A44-A77364C1CE75}" srcOrd="1" destOrd="0" presId="urn:microsoft.com/office/officeart/2005/8/layout/hierarchy2"/>
    <dgm:cxn modelId="{5F6C8584-3FB9-4CF8-BFED-64C00852D778}" type="presOf" srcId="{247BB006-D18B-4802-AB17-FF606D7823EC}" destId="{786FFDEA-AAAB-498E-A92E-22EB44EA3709}" srcOrd="0" destOrd="0" presId="urn:microsoft.com/office/officeart/2005/8/layout/hierarchy2"/>
    <dgm:cxn modelId="{65CA093D-BCF5-454C-82D8-639AFACDF42C}" type="presOf" srcId="{E37BB2A3-A647-42AE-949F-2C7DB9312EDB}" destId="{310E2182-24FF-46A4-93E6-02E491FB0C77}" srcOrd="0" destOrd="0" presId="urn:microsoft.com/office/officeart/2005/8/layout/hierarchy2"/>
    <dgm:cxn modelId="{72DD4691-B2A9-4BF0-B08D-2E66F5F1272D}" type="presOf" srcId="{5999F7D1-27F7-41BA-982A-0126E5710F3E}" destId="{1D7C9685-FFC4-4D21-9CA0-790C0BE5E4D2}" srcOrd="0" destOrd="0" presId="urn:microsoft.com/office/officeart/2005/8/layout/hierarchy2"/>
    <dgm:cxn modelId="{C4336BD7-200C-4212-AEDC-6DA6FD7F50A4}" type="presOf" srcId="{45030309-E42B-487D-8F88-218FE8B9759A}" destId="{38761DB3-54A9-4CD4-BD6A-77B38E3C5989}" srcOrd="0" destOrd="0" presId="urn:microsoft.com/office/officeart/2005/8/layout/hierarchy2"/>
    <dgm:cxn modelId="{85819307-1A01-4AB1-B74D-475CF5A5F3FB}" srcId="{690A6CB4-F375-4B5B-B177-7EDE19380C69}" destId="{C93E14AF-B0F9-467D-939B-0ECCB0AB6405}" srcOrd="1" destOrd="0" parTransId="{247BB006-D18B-4802-AB17-FF606D7823EC}" sibTransId="{DE98B16A-AA29-4F70-9938-7A3C5FD5371D}"/>
    <dgm:cxn modelId="{853015AF-7430-4F13-895C-774934A11EA0}" type="presOf" srcId="{7EF63E6E-CBB2-4979-83C3-332CFAEC910F}" destId="{2383DB90-D765-4B73-988F-C886FECCD119}" srcOrd="1" destOrd="0" presId="urn:microsoft.com/office/officeart/2005/8/layout/hierarchy2"/>
    <dgm:cxn modelId="{B6DB449B-3FF9-4D45-8BE7-0170C5788B9A}" type="presOf" srcId="{4E70A2FD-A1B0-4851-8C0C-E463BD03725E}" destId="{1A4E0582-4213-4A80-A1A7-D1DCC47DA98A}" srcOrd="0" destOrd="0" presId="urn:microsoft.com/office/officeart/2005/8/layout/hierarchy2"/>
    <dgm:cxn modelId="{C9DE879A-92CF-4AE9-A66A-72F8BF90E79F}" type="presOf" srcId="{690A6CB4-F375-4B5B-B177-7EDE19380C69}" destId="{0BC9328A-5FDA-4502-A914-0B5938DEB47A}" srcOrd="0" destOrd="0" presId="urn:microsoft.com/office/officeart/2005/8/layout/hierarchy2"/>
    <dgm:cxn modelId="{F7DB3AFB-3EBA-4962-AF53-2CDED0EB048B}" type="presOf" srcId="{46E5E946-8875-4A08-9C96-901D5B715FDE}" destId="{EE112849-3B0A-48B7-864E-D1BE1F88258C}" srcOrd="1" destOrd="0" presId="urn:microsoft.com/office/officeart/2005/8/layout/hierarchy2"/>
    <dgm:cxn modelId="{DAD86DC8-2308-42B0-8D1F-BEB56DFAC8DC}" type="presOf" srcId="{45030309-E42B-487D-8F88-218FE8B9759A}" destId="{5D7F3860-9618-4514-A46A-902F4D86CFB2}" srcOrd="1" destOrd="0" presId="urn:microsoft.com/office/officeart/2005/8/layout/hierarchy2"/>
    <dgm:cxn modelId="{D8BD798E-28E0-48C6-AB6C-70CB89919B8C}" type="presOf" srcId="{942B88E8-2C9E-480A-880D-68B032223F3D}" destId="{9F88A7ED-8B53-4A20-8393-746548C7D712}" srcOrd="0" destOrd="0" presId="urn:microsoft.com/office/officeart/2005/8/layout/hierarchy2"/>
    <dgm:cxn modelId="{4F859FAE-D1D5-4021-B408-73CCC39C3992}" type="presOf" srcId="{EED462F8-5E66-4CEE-9B52-A4E133CDCA10}" destId="{42FD06DC-99C8-4052-9882-2B7813318EC9}" srcOrd="1" destOrd="0" presId="urn:microsoft.com/office/officeart/2005/8/layout/hierarchy2"/>
    <dgm:cxn modelId="{D704D82C-7D78-4CCF-A754-89F8AF99DA81}" srcId="{690A6CB4-F375-4B5B-B177-7EDE19380C69}" destId="{F89BC772-BB3A-46A7-925A-48CD27B52EAA}" srcOrd="2" destOrd="0" parTransId="{46E5E946-8875-4A08-9C96-901D5B715FDE}" sibTransId="{1176C02B-BB93-47DE-87B1-4EC053F447A5}"/>
    <dgm:cxn modelId="{9D7099D7-AFDA-4510-A026-C2ACB3023041}" srcId="{67694D6E-1478-456E-AA6D-5A819DF97C77}" destId="{5B24CB52-5D76-4EDC-92A3-AD903C77B65B}" srcOrd="0" destOrd="0" parTransId="{EED462F8-5E66-4CEE-9B52-A4E133CDCA10}" sibTransId="{CA82AE77-7105-4280-8EBB-BD2C761C526E}"/>
    <dgm:cxn modelId="{B42EC800-5A74-4C28-9205-6555E5C35E9D}" srcId="{690A6CB4-F375-4B5B-B177-7EDE19380C69}" destId="{1BF86C33-2C61-48E4-AAEE-6979AB6B9E06}" srcOrd="0" destOrd="0" parTransId="{5E8EB24D-181C-42ED-A1AF-3B4ED0B6F576}" sibTransId="{F79A03F0-46D7-4621-A700-79C7EF290B7D}"/>
    <dgm:cxn modelId="{FD281CCA-B6EB-4F40-9335-DB3472657670}" type="presOf" srcId="{4CAE6772-3BBE-483C-80E4-5C6649553992}" destId="{998FE6CB-E707-4438-AE8D-F320F729FDAA}" srcOrd="0" destOrd="0" presId="urn:microsoft.com/office/officeart/2005/8/layout/hierarchy2"/>
    <dgm:cxn modelId="{70FCCFD2-4104-48D7-8E2A-06E21BECDC24}" srcId="{1BF86C33-2C61-48E4-AAEE-6979AB6B9E06}" destId="{8CD68D45-FAD2-4742-9227-39C592B54350}" srcOrd="0" destOrd="0" parTransId="{892B2C22-9013-4678-8D60-D5BED9345A2E}" sibTransId="{8F100EBE-F718-4B48-843D-67DBA643E133}"/>
    <dgm:cxn modelId="{B433E70B-7399-4E87-8F5D-50F086915032}" srcId="{748BB6D0-7458-4033-81E3-B0992415343F}" destId="{4CAE6772-3BBE-483C-80E4-5C6649553992}" srcOrd="1" destOrd="0" parTransId="{E445A6C2-B7A4-4108-96BF-4A09E97AFEB5}" sibTransId="{57E05864-9184-47A4-9EA7-72AAB2A7A1C2}"/>
    <dgm:cxn modelId="{A1CD7A41-1D8A-4F62-B097-3628BACE65B0}" srcId="{8CD68D45-FAD2-4742-9227-39C592B54350}" destId="{649DB342-4A85-4E44-8999-E7562DA43A6C}" srcOrd="1" destOrd="0" parTransId="{7EF63E6E-CBB2-4979-83C3-332CFAEC910F}" sibTransId="{EB164D72-C80D-4B3C-AEE4-1EF46065E311}"/>
    <dgm:cxn modelId="{39D6988E-A057-45CE-81E1-017C9295FAF7}" type="presOf" srcId="{9EE16BE4-ABEE-4F2A-8EFC-2494984E49DE}" destId="{D9B2E6D6-D524-45B5-9D94-F6F8519DA7DA}" srcOrd="0" destOrd="0" presId="urn:microsoft.com/office/officeart/2005/8/layout/hierarchy2"/>
    <dgm:cxn modelId="{62A5EE64-7F02-4982-A89E-395B4BC9C1E2}" type="presOf" srcId="{748BB6D0-7458-4033-81E3-B0992415343F}" destId="{B90AC1C3-BE14-48BD-89DB-82791E088AF9}" srcOrd="0" destOrd="0" presId="urn:microsoft.com/office/officeart/2005/8/layout/hierarchy2"/>
    <dgm:cxn modelId="{0870E187-4A1B-432F-BC0D-6621A0CCDF0A}" type="presOf" srcId="{4E70A2FD-A1B0-4851-8C0C-E463BD03725E}" destId="{F57D9A5B-4579-4AE8-B98F-20D4868757AD}" srcOrd="1" destOrd="0" presId="urn:microsoft.com/office/officeart/2005/8/layout/hierarchy2"/>
    <dgm:cxn modelId="{8ED5C93E-A3F9-4492-B1C5-F36E4EA56296}" type="presOf" srcId="{F3F4AD09-E9C2-41B0-98BD-8AFB9FD757E7}" destId="{45AAC398-65F9-4036-A602-AF639901DA38}" srcOrd="1" destOrd="0" presId="urn:microsoft.com/office/officeart/2005/8/layout/hierarchy2"/>
    <dgm:cxn modelId="{9A6054AE-1192-452D-BD40-74D66DF983BF}" type="presOf" srcId="{8CD68D45-FAD2-4742-9227-39C592B54350}" destId="{CE8F8F24-57D4-4CB3-9773-8C8386B02417}" srcOrd="0" destOrd="0" presId="urn:microsoft.com/office/officeart/2005/8/layout/hierarchy2"/>
    <dgm:cxn modelId="{477E358C-A689-4619-A4E8-B02F2DE4CA10}" type="presOf" srcId="{5E8EB24D-181C-42ED-A1AF-3B4ED0B6F576}" destId="{7A8DAD57-F0DC-448B-83AF-6CD2FA8A1E67}" srcOrd="1" destOrd="0" presId="urn:microsoft.com/office/officeart/2005/8/layout/hierarchy2"/>
    <dgm:cxn modelId="{C14526E4-7233-4484-BF5C-0F55DFBF94DE}" srcId="{748BB6D0-7458-4033-81E3-B0992415343F}" destId="{690A6CB4-F375-4B5B-B177-7EDE19380C69}" srcOrd="0" destOrd="0" parTransId="{E3E5BA6A-7B41-410E-97E9-2EC986DE103C}" sibTransId="{FE5766E8-C6B2-4543-A8BB-DEE3A33EF729}"/>
    <dgm:cxn modelId="{CD8983ED-72EC-44D0-AC78-1D7DAB137B42}" srcId="{4CAE6772-3BBE-483C-80E4-5C6649553992}" destId="{21F4439D-D38D-4F70-A6B0-78F00D0C3727}" srcOrd="0" destOrd="0" parTransId="{9D786153-C7D9-4326-AE66-9C50AA61A1F1}" sibTransId="{02287273-3FA6-468B-93EE-0829D2120374}"/>
    <dgm:cxn modelId="{57315CE9-954D-408F-8C7D-141DCF6D9DD5}" type="presOf" srcId="{11452C50-1C09-4720-AA99-320591E4BCBC}" destId="{DC6DE0C0-12B9-4C32-81C2-99992A62ADBB}" srcOrd="0" destOrd="0" presId="urn:microsoft.com/office/officeart/2005/8/layout/hierarchy2"/>
    <dgm:cxn modelId="{A10F0617-B998-4143-9122-1623333950F6}" type="presOf" srcId="{21F4439D-D38D-4F70-A6B0-78F00D0C3727}" destId="{61269759-D351-44FB-8D59-D112326EA942}" srcOrd="0" destOrd="0" presId="urn:microsoft.com/office/officeart/2005/8/layout/hierarchy2"/>
    <dgm:cxn modelId="{9E70CB43-AFDA-4F59-9B2B-884A0E3A2F5A}" type="presOf" srcId="{9D786153-C7D9-4326-AE66-9C50AA61A1F1}" destId="{3B173B02-759E-4D45-99E2-6BDBE29CD9D2}" srcOrd="1" destOrd="0" presId="urn:microsoft.com/office/officeart/2005/8/layout/hierarchy2"/>
    <dgm:cxn modelId="{3B148FDF-7771-4676-9D8D-4A21BFEAD667}" type="presOf" srcId="{1BF86C33-2C61-48E4-AAEE-6979AB6B9E06}" destId="{D695CFB8-6FE3-445E-B8D6-6CAC0C037602}" srcOrd="0" destOrd="0" presId="urn:microsoft.com/office/officeart/2005/8/layout/hierarchy2"/>
    <dgm:cxn modelId="{484327A8-9750-44DC-93B0-63757EEADBB1}" type="presOf" srcId="{226F4FAD-2FBF-4275-B8F5-40BB5C1A8E08}" destId="{2B50FD26-7F8F-4AA5-AB38-760519C3D7C9}" srcOrd="0" destOrd="0" presId="urn:microsoft.com/office/officeart/2005/8/layout/hierarchy2"/>
    <dgm:cxn modelId="{DADEEBC9-5333-4DE5-9014-9DD9824D247D}" srcId="{5999F7D1-27F7-41BA-982A-0126E5710F3E}" destId="{11452C50-1C09-4720-AA99-320591E4BCBC}" srcOrd="0" destOrd="0" parTransId="{9EE16BE4-ABEE-4F2A-8EFC-2494984E49DE}" sibTransId="{59E0B607-13C9-46D0-897C-1F2C0B68F296}"/>
    <dgm:cxn modelId="{E5AB56C0-D258-4C97-90E9-CAFAC99866A5}" type="presOf" srcId="{892B2C22-9013-4678-8D60-D5BED9345A2E}" destId="{48F103F8-D49E-4FD9-8E5B-50B9414443BC}" srcOrd="0" destOrd="0" presId="urn:microsoft.com/office/officeart/2005/8/layout/hierarchy2"/>
    <dgm:cxn modelId="{92F9102E-6EF1-4BE5-9734-234C118E635B}" type="presOf" srcId="{EED462F8-5E66-4CEE-9B52-A4E133CDCA10}" destId="{44496912-0E95-48ED-A17E-9427005ED350}" srcOrd="0" destOrd="0" presId="urn:microsoft.com/office/officeart/2005/8/layout/hierarchy2"/>
    <dgm:cxn modelId="{C2314649-DAF5-411F-AE25-B02C5F7BD12D}" type="presOf" srcId="{8C84E04A-714E-4A55-A9CB-54ABDAA07847}" destId="{ABF8D111-E25E-4CA5-B127-B8379FFD3D91}" srcOrd="0" destOrd="0" presId="urn:microsoft.com/office/officeart/2005/8/layout/hierarchy2"/>
    <dgm:cxn modelId="{C635383C-0812-4F6A-9272-710069C37477}" type="presOf" srcId="{C93E14AF-B0F9-467D-939B-0ECCB0AB6405}" destId="{6DA88827-7784-44CB-A914-5C594C687BE7}" srcOrd="0" destOrd="0" presId="urn:microsoft.com/office/officeart/2005/8/layout/hierarchy2"/>
    <dgm:cxn modelId="{E699A4F1-0193-4DA0-A374-18DA62FA3E27}" type="presOf" srcId="{F3F4AD09-E9C2-41B0-98BD-8AFB9FD757E7}" destId="{12CA8C49-7774-42F1-AC79-37DD7932129D}" srcOrd="0" destOrd="0" presId="urn:microsoft.com/office/officeart/2005/8/layout/hierarchy2"/>
    <dgm:cxn modelId="{AAF492A8-6740-4AAC-887A-63849B52B1CD}" srcId="{C93E14AF-B0F9-467D-939B-0ECCB0AB6405}" destId="{8C84E04A-714E-4A55-A9CB-54ABDAA07847}" srcOrd="0" destOrd="0" parTransId="{E37BB2A3-A647-42AE-949F-2C7DB9312EDB}" sibTransId="{6F910BF3-D399-426A-A62F-561B40034232}"/>
    <dgm:cxn modelId="{6E4B1940-17A8-4983-A078-CF2B6569498C}" srcId="{F89BC772-BB3A-46A7-925A-48CD27B52EAA}" destId="{67694D6E-1478-456E-AA6D-5A819DF97C77}" srcOrd="1" destOrd="0" parTransId="{137F8011-B533-41A9-AA62-6BC1C970845B}" sibTransId="{CDCFF042-5ECD-48F7-9955-1106D9B36A75}"/>
    <dgm:cxn modelId="{C51B84EF-CD88-4BFE-BC56-32F7DF78F49A}" type="presOf" srcId="{46E5E946-8875-4A08-9C96-901D5B715FDE}" destId="{CB8303EC-F933-4ECA-8283-604D87728CC5}" srcOrd="0" destOrd="0" presId="urn:microsoft.com/office/officeart/2005/8/layout/hierarchy2"/>
    <dgm:cxn modelId="{9BAF7092-06AF-4E86-9222-E23EF9693D05}" srcId="{5999F7D1-27F7-41BA-982A-0126E5710F3E}" destId="{DC0AFC1B-6256-4E3F-87E0-0AB0B0A42C5F}" srcOrd="1" destOrd="0" parTransId="{E9A8F5D3-DC55-4E9B-AFAE-D514AF589DD2}" sibTransId="{F47CD87D-F8F3-45F5-9670-C7E535835482}"/>
    <dgm:cxn modelId="{D7A23DED-8E57-47C0-9958-64225B8BD725}" srcId="{F89BC772-BB3A-46A7-925A-48CD27B52EAA}" destId="{A6F87395-6B7C-4A61-82C0-BC3BD3C7F948}" srcOrd="0" destOrd="0" parTransId="{4E70A2FD-A1B0-4851-8C0C-E463BD03725E}" sibTransId="{DFF3B5DF-695B-4879-A473-056FC6793A61}"/>
    <dgm:cxn modelId="{0AA86CA7-9EC9-4F66-AF69-8DD11F454B12}" srcId="{A6F87395-6B7C-4A61-82C0-BC3BD3C7F948}" destId="{5999F7D1-27F7-41BA-982A-0126E5710F3E}" srcOrd="0" destOrd="0" parTransId="{45030309-E42B-487D-8F88-218FE8B9759A}" sibTransId="{05CB3724-CDBF-4678-B60C-016C487B9B14}"/>
    <dgm:cxn modelId="{58FF409A-3736-4FEF-8155-6084574A640E}" type="presParOf" srcId="{B90AC1C3-BE14-48BD-89DB-82791E088AF9}" destId="{2C8E8BC2-8B8C-41D1-A400-4577FE8EF144}" srcOrd="0" destOrd="0" presId="urn:microsoft.com/office/officeart/2005/8/layout/hierarchy2"/>
    <dgm:cxn modelId="{8A94ADDF-2243-47FE-9FF4-04A5E06317FA}" type="presParOf" srcId="{2C8E8BC2-8B8C-41D1-A400-4577FE8EF144}" destId="{0BC9328A-5FDA-4502-A914-0B5938DEB47A}" srcOrd="0" destOrd="0" presId="urn:microsoft.com/office/officeart/2005/8/layout/hierarchy2"/>
    <dgm:cxn modelId="{4B08B036-E15D-461A-84CC-0C6D9F41A241}" type="presParOf" srcId="{2C8E8BC2-8B8C-41D1-A400-4577FE8EF144}" destId="{F181697B-C7CF-4397-BBA6-773135DDE288}" srcOrd="1" destOrd="0" presId="urn:microsoft.com/office/officeart/2005/8/layout/hierarchy2"/>
    <dgm:cxn modelId="{56298407-3C56-4463-9853-134C05485F08}" type="presParOf" srcId="{F181697B-C7CF-4397-BBA6-773135DDE288}" destId="{F8EF1428-33FF-4BC2-A518-77C953FD5A7C}" srcOrd="0" destOrd="0" presId="urn:microsoft.com/office/officeart/2005/8/layout/hierarchy2"/>
    <dgm:cxn modelId="{74BE45CC-A446-4BE5-AABC-05853FBC587C}" type="presParOf" srcId="{F8EF1428-33FF-4BC2-A518-77C953FD5A7C}" destId="{7A8DAD57-F0DC-448B-83AF-6CD2FA8A1E67}" srcOrd="0" destOrd="0" presId="urn:microsoft.com/office/officeart/2005/8/layout/hierarchy2"/>
    <dgm:cxn modelId="{179032FE-BC7A-43CF-8AF7-225309E87DDC}" type="presParOf" srcId="{F181697B-C7CF-4397-BBA6-773135DDE288}" destId="{ABD04E23-D31A-4CF5-9DA3-34B7C99EC419}" srcOrd="1" destOrd="0" presId="urn:microsoft.com/office/officeart/2005/8/layout/hierarchy2"/>
    <dgm:cxn modelId="{903949F2-5AD7-46BA-A207-6D213C551C18}" type="presParOf" srcId="{ABD04E23-D31A-4CF5-9DA3-34B7C99EC419}" destId="{D695CFB8-6FE3-445E-B8D6-6CAC0C037602}" srcOrd="0" destOrd="0" presId="urn:microsoft.com/office/officeart/2005/8/layout/hierarchy2"/>
    <dgm:cxn modelId="{1525033F-543D-483D-AD9F-1BA6E28D195E}" type="presParOf" srcId="{ABD04E23-D31A-4CF5-9DA3-34B7C99EC419}" destId="{32B9DEC1-0AEF-4D57-814F-D8E34B0104EA}" srcOrd="1" destOrd="0" presId="urn:microsoft.com/office/officeart/2005/8/layout/hierarchy2"/>
    <dgm:cxn modelId="{567EF1C7-6A79-437F-B774-21D27BDA26FD}" type="presParOf" srcId="{32B9DEC1-0AEF-4D57-814F-D8E34B0104EA}" destId="{48F103F8-D49E-4FD9-8E5B-50B9414443BC}" srcOrd="0" destOrd="0" presId="urn:microsoft.com/office/officeart/2005/8/layout/hierarchy2"/>
    <dgm:cxn modelId="{AB63165E-5D03-48A0-A188-7C47ADF671E3}" type="presParOf" srcId="{48F103F8-D49E-4FD9-8E5B-50B9414443BC}" destId="{7D6E7A03-1746-4E80-9A40-A3CD20E8F820}" srcOrd="0" destOrd="0" presId="urn:microsoft.com/office/officeart/2005/8/layout/hierarchy2"/>
    <dgm:cxn modelId="{F370B254-CBFF-4C20-B7CC-D7468DE3D7FD}" type="presParOf" srcId="{32B9DEC1-0AEF-4D57-814F-D8E34B0104EA}" destId="{A981A4A6-84E9-4A68-94E8-2B63F3EB8B75}" srcOrd="1" destOrd="0" presId="urn:microsoft.com/office/officeart/2005/8/layout/hierarchy2"/>
    <dgm:cxn modelId="{478D9D16-EE3A-421C-BBEA-259C761A3FC6}" type="presParOf" srcId="{A981A4A6-84E9-4A68-94E8-2B63F3EB8B75}" destId="{CE8F8F24-57D4-4CB3-9773-8C8386B02417}" srcOrd="0" destOrd="0" presId="urn:microsoft.com/office/officeart/2005/8/layout/hierarchy2"/>
    <dgm:cxn modelId="{FC28A392-FE74-4FA4-9530-A07E8C1DF496}" type="presParOf" srcId="{A981A4A6-84E9-4A68-94E8-2B63F3EB8B75}" destId="{E4F77C8C-5281-48BF-BF0E-8DC1EAB8C3D0}" srcOrd="1" destOrd="0" presId="urn:microsoft.com/office/officeart/2005/8/layout/hierarchy2"/>
    <dgm:cxn modelId="{8BDD460C-48E3-4C80-8F42-388799AD58CE}" type="presParOf" srcId="{E4F77C8C-5281-48BF-BF0E-8DC1EAB8C3D0}" destId="{9F88A7ED-8B53-4A20-8393-746548C7D712}" srcOrd="0" destOrd="0" presId="urn:microsoft.com/office/officeart/2005/8/layout/hierarchy2"/>
    <dgm:cxn modelId="{6DA4DD27-A2DF-460C-BF82-79334104600C}" type="presParOf" srcId="{9F88A7ED-8B53-4A20-8393-746548C7D712}" destId="{F101C823-F724-4A2A-BFB7-F2F94CC48EA0}" srcOrd="0" destOrd="0" presId="urn:microsoft.com/office/officeart/2005/8/layout/hierarchy2"/>
    <dgm:cxn modelId="{AA10DE71-63D2-4664-A117-D27CEB5CD5C7}" type="presParOf" srcId="{E4F77C8C-5281-48BF-BF0E-8DC1EAB8C3D0}" destId="{7B247132-9553-46AC-8E01-FFEBA5774A2A}" srcOrd="1" destOrd="0" presId="urn:microsoft.com/office/officeart/2005/8/layout/hierarchy2"/>
    <dgm:cxn modelId="{D6534320-432A-4633-97CA-9274D2AC30B3}" type="presParOf" srcId="{7B247132-9553-46AC-8E01-FFEBA5774A2A}" destId="{FDB1A5A9-41D6-406A-9CF6-1A0439A59CAF}" srcOrd="0" destOrd="0" presId="urn:microsoft.com/office/officeart/2005/8/layout/hierarchy2"/>
    <dgm:cxn modelId="{93C64162-43F1-4D01-8EDC-F1EA68F05E07}" type="presParOf" srcId="{7B247132-9553-46AC-8E01-FFEBA5774A2A}" destId="{9E138497-525A-4CE6-9825-83FEFA8759E8}" srcOrd="1" destOrd="0" presId="urn:microsoft.com/office/officeart/2005/8/layout/hierarchy2"/>
    <dgm:cxn modelId="{9A2BA654-91D0-4B4F-B4E5-78296D5845EC}" type="presParOf" srcId="{E4F77C8C-5281-48BF-BF0E-8DC1EAB8C3D0}" destId="{83C9B561-4DBD-46BA-ACA3-FA00E34676D5}" srcOrd="2" destOrd="0" presId="urn:microsoft.com/office/officeart/2005/8/layout/hierarchy2"/>
    <dgm:cxn modelId="{CBDCD8DC-12C3-444A-AAFD-BAF6C50714D8}" type="presParOf" srcId="{83C9B561-4DBD-46BA-ACA3-FA00E34676D5}" destId="{2383DB90-D765-4B73-988F-C886FECCD119}" srcOrd="0" destOrd="0" presId="urn:microsoft.com/office/officeart/2005/8/layout/hierarchy2"/>
    <dgm:cxn modelId="{399CAE29-4D44-42A0-AE98-0D9A4967FCDD}" type="presParOf" srcId="{E4F77C8C-5281-48BF-BF0E-8DC1EAB8C3D0}" destId="{75FACB6A-F616-479D-AB49-0693B9BB9824}" srcOrd="3" destOrd="0" presId="urn:microsoft.com/office/officeart/2005/8/layout/hierarchy2"/>
    <dgm:cxn modelId="{AECDF9BB-8AA3-4634-9651-F5077826B15F}" type="presParOf" srcId="{75FACB6A-F616-479D-AB49-0693B9BB9824}" destId="{1C663888-2BCE-423D-89CA-251F86473CF4}" srcOrd="0" destOrd="0" presId="urn:microsoft.com/office/officeart/2005/8/layout/hierarchy2"/>
    <dgm:cxn modelId="{2F716D32-5D80-4B8E-BC97-775D51E35DED}" type="presParOf" srcId="{75FACB6A-F616-479D-AB49-0693B9BB9824}" destId="{87704AEE-5C4A-479C-8166-B10DF239C55A}" srcOrd="1" destOrd="0" presId="urn:microsoft.com/office/officeart/2005/8/layout/hierarchy2"/>
    <dgm:cxn modelId="{170720C6-EF48-4D01-9B32-1C76F1C03169}" type="presParOf" srcId="{F181697B-C7CF-4397-BBA6-773135DDE288}" destId="{786FFDEA-AAAB-498E-A92E-22EB44EA3709}" srcOrd="2" destOrd="0" presId="urn:microsoft.com/office/officeart/2005/8/layout/hierarchy2"/>
    <dgm:cxn modelId="{A7AEA758-D014-4B33-A373-C1FEE3D21377}" type="presParOf" srcId="{786FFDEA-AAAB-498E-A92E-22EB44EA3709}" destId="{855BC3B3-7375-4C2C-AF44-ACAFA9682EC6}" srcOrd="0" destOrd="0" presId="urn:microsoft.com/office/officeart/2005/8/layout/hierarchy2"/>
    <dgm:cxn modelId="{9B8D77B5-1B9B-46EB-83E6-07E7C7FDCD5A}" type="presParOf" srcId="{F181697B-C7CF-4397-BBA6-773135DDE288}" destId="{371456D6-27D1-41B5-8214-A807F43695EE}" srcOrd="3" destOrd="0" presId="urn:microsoft.com/office/officeart/2005/8/layout/hierarchy2"/>
    <dgm:cxn modelId="{7AA12452-3A59-46F8-88CC-0F1BED995E5D}" type="presParOf" srcId="{371456D6-27D1-41B5-8214-A807F43695EE}" destId="{6DA88827-7784-44CB-A914-5C594C687BE7}" srcOrd="0" destOrd="0" presId="urn:microsoft.com/office/officeart/2005/8/layout/hierarchy2"/>
    <dgm:cxn modelId="{A1173A90-CFEF-4FF4-BD14-E622D249A8F6}" type="presParOf" srcId="{371456D6-27D1-41B5-8214-A807F43695EE}" destId="{B7FD05FC-681F-4D3B-89A0-5C1802EED164}" srcOrd="1" destOrd="0" presId="urn:microsoft.com/office/officeart/2005/8/layout/hierarchy2"/>
    <dgm:cxn modelId="{088EF8BD-0535-49E3-93B8-DC7B522ECE3D}" type="presParOf" srcId="{B7FD05FC-681F-4D3B-89A0-5C1802EED164}" destId="{310E2182-24FF-46A4-93E6-02E491FB0C77}" srcOrd="0" destOrd="0" presId="urn:microsoft.com/office/officeart/2005/8/layout/hierarchy2"/>
    <dgm:cxn modelId="{33C422FB-6D82-47AD-875E-3CE5920AE992}" type="presParOf" srcId="{310E2182-24FF-46A4-93E6-02E491FB0C77}" destId="{5A902228-8143-42B7-9603-6898F9E226A0}" srcOrd="0" destOrd="0" presId="urn:microsoft.com/office/officeart/2005/8/layout/hierarchy2"/>
    <dgm:cxn modelId="{227955F0-AEEE-4F50-8DCB-AC41E03514AA}" type="presParOf" srcId="{B7FD05FC-681F-4D3B-89A0-5C1802EED164}" destId="{E064031C-6513-48CA-B712-D7EE254D5064}" srcOrd="1" destOrd="0" presId="urn:microsoft.com/office/officeart/2005/8/layout/hierarchy2"/>
    <dgm:cxn modelId="{9384BB90-CE08-4EA4-921B-4515D5ABDCE8}" type="presParOf" srcId="{E064031C-6513-48CA-B712-D7EE254D5064}" destId="{ABF8D111-E25E-4CA5-B127-B8379FFD3D91}" srcOrd="0" destOrd="0" presId="urn:microsoft.com/office/officeart/2005/8/layout/hierarchy2"/>
    <dgm:cxn modelId="{13BCF30C-5B2D-45A8-B05D-7643FA907C55}" type="presParOf" srcId="{E064031C-6513-48CA-B712-D7EE254D5064}" destId="{35906D29-7028-4BAF-AAC8-6DC0C272213F}" srcOrd="1" destOrd="0" presId="urn:microsoft.com/office/officeart/2005/8/layout/hierarchy2"/>
    <dgm:cxn modelId="{44B1F45B-245B-4A57-817F-C6B202CF8FF9}" type="presParOf" srcId="{F181697B-C7CF-4397-BBA6-773135DDE288}" destId="{CB8303EC-F933-4ECA-8283-604D87728CC5}" srcOrd="4" destOrd="0" presId="urn:microsoft.com/office/officeart/2005/8/layout/hierarchy2"/>
    <dgm:cxn modelId="{B55872F1-C2FA-4855-B3BD-B68276635D79}" type="presParOf" srcId="{CB8303EC-F933-4ECA-8283-604D87728CC5}" destId="{EE112849-3B0A-48B7-864E-D1BE1F88258C}" srcOrd="0" destOrd="0" presId="urn:microsoft.com/office/officeart/2005/8/layout/hierarchy2"/>
    <dgm:cxn modelId="{DBFAABC3-60D5-46E0-BF72-6924D9854222}" type="presParOf" srcId="{F181697B-C7CF-4397-BBA6-773135DDE288}" destId="{0D88019B-04AD-4807-B1AC-D044F5123CBB}" srcOrd="5" destOrd="0" presId="urn:microsoft.com/office/officeart/2005/8/layout/hierarchy2"/>
    <dgm:cxn modelId="{00F4EBBB-2921-40D4-8646-B210FABC0CFE}" type="presParOf" srcId="{0D88019B-04AD-4807-B1AC-D044F5123CBB}" destId="{33A2328C-4907-4917-8801-9C65F1C8316C}" srcOrd="0" destOrd="0" presId="urn:microsoft.com/office/officeart/2005/8/layout/hierarchy2"/>
    <dgm:cxn modelId="{024A1D2A-3847-4D79-92B4-5AA0FECE1CB4}" type="presParOf" srcId="{0D88019B-04AD-4807-B1AC-D044F5123CBB}" destId="{512038D3-7431-4655-930B-B09189A5B40F}" srcOrd="1" destOrd="0" presId="urn:microsoft.com/office/officeart/2005/8/layout/hierarchy2"/>
    <dgm:cxn modelId="{179017F0-0B48-4A78-9A8D-0A1DC9A54CA7}" type="presParOf" srcId="{512038D3-7431-4655-930B-B09189A5B40F}" destId="{1A4E0582-4213-4A80-A1A7-D1DCC47DA98A}" srcOrd="0" destOrd="0" presId="urn:microsoft.com/office/officeart/2005/8/layout/hierarchy2"/>
    <dgm:cxn modelId="{04903438-D2F9-42FD-87CD-7CF219127660}" type="presParOf" srcId="{1A4E0582-4213-4A80-A1A7-D1DCC47DA98A}" destId="{F57D9A5B-4579-4AE8-B98F-20D4868757AD}" srcOrd="0" destOrd="0" presId="urn:microsoft.com/office/officeart/2005/8/layout/hierarchy2"/>
    <dgm:cxn modelId="{55387417-1ECB-4B62-A8CE-0C086281A9E9}" type="presParOf" srcId="{512038D3-7431-4655-930B-B09189A5B40F}" destId="{B6CA4459-AF7F-4766-B2CC-01823A68DAEE}" srcOrd="1" destOrd="0" presId="urn:microsoft.com/office/officeart/2005/8/layout/hierarchy2"/>
    <dgm:cxn modelId="{1CB165F9-D99E-435A-A951-A1D8B8837617}" type="presParOf" srcId="{B6CA4459-AF7F-4766-B2CC-01823A68DAEE}" destId="{01B3DD53-681A-41E0-BB85-42B5A6090B5C}" srcOrd="0" destOrd="0" presId="urn:microsoft.com/office/officeart/2005/8/layout/hierarchy2"/>
    <dgm:cxn modelId="{D464F20E-0BC4-4B1A-B68B-D885712B1E71}" type="presParOf" srcId="{B6CA4459-AF7F-4766-B2CC-01823A68DAEE}" destId="{A0D88C53-2E61-4857-B95A-D6D9ADD50E53}" srcOrd="1" destOrd="0" presId="urn:microsoft.com/office/officeart/2005/8/layout/hierarchy2"/>
    <dgm:cxn modelId="{232CA6DE-47D0-4850-B853-2403615972C2}" type="presParOf" srcId="{A0D88C53-2E61-4857-B95A-D6D9ADD50E53}" destId="{38761DB3-54A9-4CD4-BD6A-77B38E3C5989}" srcOrd="0" destOrd="0" presId="urn:microsoft.com/office/officeart/2005/8/layout/hierarchy2"/>
    <dgm:cxn modelId="{8E5851CF-6AC5-4E07-BA62-BED521364158}" type="presParOf" srcId="{38761DB3-54A9-4CD4-BD6A-77B38E3C5989}" destId="{5D7F3860-9618-4514-A46A-902F4D86CFB2}" srcOrd="0" destOrd="0" presId="urn:microsoft.com/office/officeart/2005/8/layout/hierarchy2"/>
    <dgm:cxn modelId="{30AF2983-D738-43B5-98DF-44F55567BCD4}" type="presParOf" srcId="{A0D88C53-2E61-4857-B95A-D6D9ADD50E53}" destId="{D52BB227-3295-4C83-ACEA-7621D3AF832A}" srcOrd="1" destOrd="0" presId="urn:microsoft.com/office/officeart/2005/8/layout/hierarchy2"/>
    <dgm:cxn modelId="{ED525D58-0680-4696-84F3-F2719F813F87}" type="presParOf" srcId="{D52BB227-3295-4C83-ACEA-7621D3AF832A}" destId="{1D7C9685-FFC4-4D21-9CA0-790C0BE5E4D2}" srcOrd="0" destOrd="0" presId="urn:microsoft.com/office/officeart/2005/8/layout/hierarchy2"/>
    <dgm:cxn modelId="{E56F65A8-8EF8-47E0-8FA3-2B24CAA3A6AC}" type="presParOf" srcId="{D52BB227-3295-4C83-ACEA-7621D3AF832A}" destId="{AFFD6A65-454A-49C6-A9C8-46238C39C341}" srcOrd="1" destOrd="0" presId="urn:microsoft.com/office/officeart/2005/8/layout/hierarchy2"/>
    <dgm:cxn modelId="{68B80EC6-6E5E-471E-9318-FBF4C60BB926}" type="presParOf" srcId="{AFFD6A65-454A-49C6-A9C8-46238C39C341}" destId="{D9B2E6D6-D524-45B5-9D94-F6F8519DA7DA}" srcOrd="0" destOrd="0" presId="urn:microsoft.com/office/officeart/2005/8/layout/hierarchy2"/>
    <dgm:cxn modelId="{279F052F-5F1B-4D54-95E5-14DF7F166C75}" type="presParOf" srcId="{D9B2E6D6-D524-45B5-9D94-F6F8519DA7DA}" destId="{0938859F-E156-4BEA-9FCC-C4143FBF625A}" srcOrd="0" destOrd="0" presId="urn:microsoft.com/office/officeart/2005/8/layout/hierarchy2"/>
    <dgm:cxn modelId="{A573D6F0-9336-4250-9954-9EA1DADBD8FB}" type="presParOf" srcId="{AFFD6A65-454A-49C6-A9C8-46238C39C341}" destId="{80DF8887-16A6-42D8-AD17-D9EE6B82415E}" srcOrd="1" destOrd="0" presId="urn:microsoft.com/office/officeart/2005/8/layout/hierarchy2"/>
    <dgm:cxn modelId="{E36CCDAE-FCD1-43A3-AA22-3DB9F0DDBAA6}" type="presParOf" srcId="{80DF8887-16A6-42D8-AD17-D9EE6B82415E}" destId="{DC6DE0C0-12B9-4C32-81C2-99992A62ADBB}" srcOrd="0" destOrd="0" presId="urn:microsoft.com/office/officeart/2005/8/layout/hierarchy2"/>
    <dgm:cxn modelId="{3400EB4D-B741-4CF7-9457-BBDC48AD5134}" type="presParOf" srcId="{80DF8887-16A6-42D8-AD17-D9EE6B82415E}" destId="{26E57724-A6E6-4168-AEBA-5044C0EF4F2C}" srcOrd="1" destOrd="0" presId="urn:microsoft.com/office/officeart/2005/8/layout/hierarchy2"/>
    <dgm:cxn modelId="{3F673DA3-A7BD-420D-8077-C1901C231599}" type="presParOf" srcId="{AFFD6A65-454A-49C6-A9C8-46238C39C341}" destId="{3597347D-1F10-40DB-BE94-E48DEDC072F2}" srcOrd="2" destOrd="0" presId="urn:microsoft.com/office/officeart/2005/8/layout/hierarchy2"/>
    <dgm:cxn modelId="{4FD05C14-DE2F-472D-8478-EE6FB0AD9572}" type="presParOf" srcId="{3597347D-1F10-40DB-BE94-E48DEDC072F2}" destId="{D0310681-1FEA-4EDC-9A44-A77364C1CE75}" srcOrd="0" destOrd="0" presId="urn:microsoft.com/office/officeart/2005/8/layout/hierarchy2"/>
    <dgm:cxn modelId="{502DD777-CF7A-4EDD-9526-094E22441CA2}" type="presParOf" srcId="{AFFD6A65-454A-49C6-A9C8-46238C39C341}" destId="{4B2039B7-316C-48FD-8B1A-810A82227512}" srcOrd="3" destOrd="0" presId="urn:microsoft.com/office/officeart/2005/8/layout/hierarchy2"/>
    <dgm:cxn modelId="{344C17D2-E744-40F0-A3B9-95D9F6CE7BD8}" type="presParOf" srcId="{4B2039B7-316C-48FD-8B1A-810A82227512}" destId="{B9F3C1F5-EC6F-4E9E-8D69-D298E756CA16}" srcOrd="0" destOrd="0" presId="urn:microsoft.com/office/officeart/2005/8/layout/hierarchy2"/>
    <dgm:cxn modelId="{EDDD36EF-DDD0-48BB-9019-787E2F081FD0}" type="presParOf" srcId="{4B2039B7-316C-48FD-8B1A-810A82227512}" destId="{BDAED817-D407-4EE0-B9E3-DB5DCBD52EC5}" srcOrd="1" destOrd="0" presId="urn:microsoft.com/office/officeart/2005/8/layout/hierarchy2"/>
    <dgm:cxn modelId="{586843F0-E7DA-4D9E-87A8-E0F437631633}" type="presParOf" srcId="{512038D3-7431-4655-930B-B09189A5B40F}" destId="{B4B25EBC-8079-4FD3-A476-1B39CF87FE48}" srcOrd="2" destOrd="0" presId="urn:microsoft.com/office/officeart/2005/8/layout/hierarchy2"/>
    <dgm:cxn modelId="{A6DAB27A-FCB9-4E1D-9C23-DFE3F050E3BA}" type="presParOf" srcId="{B4B25EBC-8079-4FD3-A476-1B39CF87FE48}" destId="{E043A634-029E-44ED-BE0C-2742BF3C9104}" srcOrd="0" destOrd="0" presId="urn:microsoft.com/office/officeart/2005/8/layout/hierarchy2"/>
    <dgm:cxn modelId="{1BB85E09-AFBD-4788-BA77-16E54A618F9D}" type="presParOf" srcId="{512038D3-7431-4655-930B-B09189A5B40F}" destId="{37E31454-4712-427B-A33B-034C0C6CD80B}" srcOrd="3" destOrd="0" presId="urn:microsoft.com/office/officeart/2005/8/layout/hierarchy2"/>
    <dgm:cxn modelId="{AFDBB3CB-0D20-4572-8158-90934A725CDB}" type="presParOf" srcId="{37E31454-4712-427B-A33B-034C0C6CD80B}" destId="{90A15356-0BC7-4B45-BE92-2FE98283DB18}" srcOrd="0" destOrd="0" presId="urn:microsoft.com/office/officeart/2005/8/layout/hierarchy2"/>
    <dgm:cxn modelId="{414CFE2B-3540-4C54-8612-094279FC0FA4}" type="presParOf" srcId="{37E31454-4712-427B-A33B-034C0C6CD80B}" destId="{BB12D623-B11A-424D-8720-049EE097AE33}" srcOrd="1" destOrd="0" presId="urn:microsoft.com/office/officeart/2005/8/layout/hierarchy2"/>
    <dgm:cxn modelId="{E462AA96-26B5-40B4-9CEA-19587DF0C3E2}" type="presParOf" srcId="{BB12D623-B11A-424D-8720-049EE097AE33}" destId="{44496912-0E95-48ED-A17E-9427005ED350}" srcOrd="0" destOrd="0" presId="urn:microsoft.com/office/officeart/2005/8/layout/hierarchy2"/>
    <dgm:cxn modelId="{AF58DDF7-082A-4246-9F09-5844A5D9F0FC}" type="presParOf" srcId="{44496912-0E95-48ED-A17E-9427005ED350}" destId="{42FD06DC-99C8-4052-9882-2B7813318EC9}" srcOrd="0" destOrd="0" presId="urn:microsoft.com/office/officeart/2005/8/layout/hierarchy2"/>
    <dgm:cxn modelId="{237540A9-697C-4339-BA0C-A03F53FE3AAF}" type="presParOf" srcId="{BB12D623-B11A-424D-8720-049EE097AE33}" destId="{0ADC90B0-9FF5-4254-868B-17D03188927B}" srcOrd="1" destOrd="0" presId="urn:microsoft.com/office/officeart/2005/8/layout/hierarchy2"/>
    <dgm:cxn modelId="{AF35FE0D-A2B5-44AA-A215-A338FBE8C0C6}" type="presParOf" srcId="{0ADC90B0-9FF5-4254-868B-17D03188927B}" destId="{2F970F92-670E-48D8-9F90-28D682C0FA14}" srcOrd="0" destOrd="0" presId="urn:microsoft.com/office/officeart/2005/8/layout/hierarchy2"/>
    <dgm:cxn modelId="{7122673C-5C51-42CF-BA81-7DE54C4C329D}" type="presParOf" srcId="{0ADC90B0-9FF5-4254-868B-17D03188927B}" destId="{7334D353-630B-4B8B-82D4-4D68448CC67E}" srcOrd="1" destOrd="0" presId="urn:microsoft.com/office/officeart/2005/8/layout/hierarchy2"/>
    <dgm:cxn modelId="{4F110EFE-83FF-47A5-8E1D-88397F80287D}" type="presParOf" srcId="{B90AC1C3-BE14-48BD-89DB-82791E088AF9}" destId="{ADD3614E-0999-4793-AE41-29278C335905}" srcOrd="1" destOrd="0" presId="urn:microsoft.com/office/officeart/2005/8/layout/hierarchy2"/>
    <dgm:cxn modelId="{9D2D2691-58CA-4D4B-B51A-4FBAAAB74E1A}" type="presParOf" srcId="{ADD3614E-0999-4793-AE41-29278C335905}" destId="{998FE6CB-E707-4438-AE8D-F320F729FDAA}" srcOrd="0" destOrd="0" presId="urn:microsoft.com/office/officeart/2005/8/layout/hierarchy2"/>
    <dgm:cxn modelId="{B7863A1B-F8F5-48B9-AB3C-32A5FBA3B0AF}" type="presParOf" srcId="{ADD3614E-0999-4793-AE41-29278C335905}" destId="{BAA2AD5B-C4CF-4CD9-9DC3-70DE07C953A6}" srcOrd="1" destOrd="0" presId="urn:microsoft.com/office/officeart/2005/8/layout/hierarchy2"/>
    <dgm:cxn modelId="{FC49E4B2-3EB7-4E8D-9E34-187535EB0586}" type="presParOf" srcId="{BAA2AD5B-C4CF-4CD9-9DC3-70DE07C953A6}" destId="{592DB438-DB67-462B-BCC7-C48048235532}" srcOrd="0" destOrd="0" presId="urn:microsoft.com/office/officeart/2005/8/layout/hierarchy2"/>
    <dgm:cxn modelId="{F86EC191-7810-4768-B071-9A09909CFBCA}" type="presParOf" srcId="{592DB438-DB67-462B-BCC7-C48048235532}" destId="{3B173B02-759E-4D45-99E2-6BDBE29CD9D2}" srcOrd="0" destOrd="0" presId="urn:microsoft.com/office/officeart/2005/8/layout/hierarchy2"/>
    <dgm:cxn modelId="{1DDF5E2B-D6E3-46B9-9341-687F09096719}" type="presParOf" srcId="{BAA2AD5B-C4CF-4CD9-9DC3-70DE07C953A6}" destId="{A3DB432C-26AD-46F1-B2C3-E82E69FAE40E}" srcOrd="1" destOrd="0" presId="urn:microsoft.com/office/officeart/2005/8/layout/hierarchy2"/>
    <dgm:cxn modelId="{AE188B22-0F20-4FE8-964D-95E00B718AF6}" type="presParOf" srcId="{A3DB432C-26AD-46F1-B2C3-E82E69FAE40E}" destId="{61269759-D351-44FB-8D59-D112326EA942}" srcOrd="0" destOrd="0" presId="urn:microsoft.com/office/officeart/2005/8/layout/hierarchy2"/>
    <dgm:cxn modelId="{10ED645C-2B95-4E73-A40A-2111E4CCAE97}" type="presParOf" srcId="{A3DB432C-26AD-46F1-B2C3-E82E69FAE40E}" destId="{36B49964-7F8C-4FF5-A932-4AF828030E23}" srcOrd="1" destOrd="0" presId="urn:microsoft.com/office/officeart/2005/8/layout/hierarchy2"/>
    <dgm:cxn modelId="{1DAF04EE-5246-4967-B2FD-457CE0DB1FC1}" type="presParOf" srcId="{36B49964-7F8C-4FF5-A932-4AF828030E23}" destId="{12CA8C49-7774-42F1-AC79-37DD7932129D}" srcOrd="0" destOrd="0" presId="urn:microsoft.com/office/officeart/2005/8/layout/hierarchy2"/>
    <dgm:cxn modelId="{FB4CCE2F-F153-4E89-AA56-7527409318B7}" type="presParOf" srcId="{12CA8C49-7774-42F1-AC79-37DD7932129D}" destId="{45AAC398-65F9-4036-A602-AF639901DA38}" srcOrd="0" destOrd="0" presId="urn:microsoft.com/office/officeart/2005/8/layout/hierarchy2"/>
    <dgm:cxn modelId="{C7D377D1-D5E7-4DE3-BA43-051E0CD72480}" type="presParOf" srcId="{36B49964-7F8C-4FF5-A932-4AF828030E23}" destId="{E3B1462B-C912-4250-AA9A-7E0ED293882C}" srcOrd="1" destOrd="0" presId="urn:microsoft.com/office/officeart/2005/8/layout/hierarchy2"/>
    <dgm:cxn modelId="{D186E4BA-A7E3-474E-8ABD-9923F3CCFAA5}" type="presParOf" srcId="{E3B1462B-C912-4250-AA9A-7E0ED293882C}" destId="{2B50FD26-7F8F-4AA5-AB38-760519C3D7C9}" srcOrd="0" destOrd="0" presId="urn:microsoft.com/office/officeart/2005/8/layout/hierarchy2"/>
    <dgm:cxn modelId="{04C3B0E8-DF20-4644-BFF0-4033CE523348}" type="presParOf" srcId="{E3B1462B-C912-4250-AA9A-7E0ED293882C}" destId="{F2F9BDDF-4A87-4ED6-9CC5-1D01241236D4}" srcOrd="1" destOrd="0" presId="urn:microsoft.com/office/officeart/2005/8/layout/hierarchy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55265EF-AF7D-4340-95C9-4FCB9AA5D053}" type="doc">
      <dgm:prSet loTypeId="urn:microsoft.com/office/officeart/2005/8/layout/hierarchy2" loCatId="hierarchy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pPr rtl="1"/>
          <a:endParaRPr lang="fa-IR"/>
        </a:p>
      </dgm:t>
    </dgm:pt>
    <dgm:pt modelId="{E268BBAF-04C8-4559-9FF9-8E6F2A13DA53}">
      <dgm:prSet custT="1"/>
      <dgm:spPr/>
      <dgm:t>
        <a:bodyPr/>
        <a:lstStyle/>
        <a:p>
          <a:pPr rtl="1"/>
          <a:r>
            <a:rPr lang="fa-IR" sz="1600" b="1" dirty="0" smtClean="0">
              <a:cs typeface="B Koodak" pitchFamily="2" charset="-78"/>
            </a:rPr>
            <a:t>چنان چه گذشت دو مساله فطری در انسان وجود دارد</a:t>
          </a:r>
          <a:endParaRPr lang="fa-IR" sz="1600" b="1" dirty="0">
            <a:cs typeface="B Koodak" pitchFamily="2" charset="-78"/>
          </a:endParaRPr>
        </a:p>
      </dgm:t>
    </dgm:pt>
    <dgm:pt modelId="{4C2207FE-C3AC-4489-9C3F-FA80C63FD8C8}" type="parTrans" cxnId="{2E8C5013-32B4-47BC-BF3D-96E612A104C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4953FB2-67F1-4072-944E-5E8DAB1C4D07}" type="sibTrans" cxnId="{2E8C5013-32B4-47BC-BF3D-96E612A104C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AF23F0C-2D4C-4577-B0E1-B52B3EFDAD60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شناخت حقایق</a:t>
          </a:r>
          <a:endParaRPr lang="fa-IR" sz="1600" dirty="0">
            <a:cs typeface="B Koodak" pitchFamily="2" charset="-78"/>
          </a:endParaRPr>
        </a:p>
      </dgm:t>
    </dgm:pt>
    <dgm:pt modelId="{6B0B1C54-6462-4AC6-BCBD-2A87BBAB9E8E}" type="parTrans" cxnId="{DDEA9CAA-E515-48D8-A9D2-C2610D331579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96AFA3B-514D-4032-B88F-95CE320A14A3}" type="sibTrans" cxnId="{DDEA9CAA-E515-48D8-A9D2-C2610D33157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E50FC74-DFBB-464F-A63C-11CC8E0F8C81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منفعت طلبی و گریز از زیان</a:t>
          </a:r>
          <a:endParaRPr lang="fa-IR" sz="1600" dirty="0">
            <a:cs typeface="B Koodak" pitchFamily="2" charset="-78"/>
          </a:endParaRPr>
        </a:p>
      </dgm:t>
    </dgm:pt>
    <dgm:pt modelId="{DF79D615-07A6-4C87-BBCC-853508793EC5}" type="parTrans" cxnId="{7240C90E-0FE0-4C34-A098-95DCBC79F75D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77FF989-B4F7-4834-8B35-734945E8ABBB}" type="sibTrans" cxnId="{7240C90E-0FE0-4C34-A098-95DCBC79F75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9DD90DC-A5CA-4257-BD46-36DF83A3D93E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پی جوئی دین مطابق با این دو مساله فطری است </a:t>
          </a:r>
          <a:endParaRPr lang="fa-IR" sz="1600" dirty="0">
            <a:cs typeface="B Koodak" pitchFamily="2" charset="-78"/>
          </a:endParaRPr>
        </a:p>
      </dgm:t>
    </dgm:pt>
    <dgm:pt modelId="{B37CCDA1-C2F1-4D31-9EB3-E1F1CAC7A4DE}" type="parTrans" cxnId="{C28F03CE-F038-450C-BC0A-FA7D4505AE0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276EF45-158D-4DB7-8F90-4D0572CE4A28}" type="sibTrans" cxnId="{C28F03CE-F038-450C-BC0A-FA7D4505AE0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91A5336-A7C4-42BD-AECF-6416C9004D8F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زیرا </a:t>
          </a:r>
          <a:endParaRPr lang="fa-IR" sz="1600" dirty="0">
            <a:cs typeface="B Koodak" pitchFamily="2" charset="-78"/>
          </a:endParaRPr>
        </a:p>
      </dgm:t>
    </dgm:pt>
    <dgm:pt modelId="{770FB97A-D30F-4744-AC9A-8C2CF6681761}" type="parTrans" cxnId="{3F04F20E-6EB4-4B2C-B44C-7E1E89638B69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2CADBDF-1A89-46FC-B067-496B353D633C}" type="sibTrans" cxnId="{3F04F20E-6EB4-4B2C-B44C-7E1E89638B6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6B0FF65-CE54-4BA8-8CAC-2C5597BEBD3D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اولا </a:t>
          </a:r>
          <a:endParaRPr lang="fa-IR" sz="1600" dirty="0">
            <a:cs typeface="B Koodak" pitchFamily="2" charset="-78"/>
          </a:endParaRPr>
        </a:p>
      </dgm:t>
    </dgm:pt>
    <dgm:pt modelId="{ABF4ACB0-F829-4DCC-9161-5652807B0EA3}" type="parTrans" cxnId="{5511FB45-3732-49D9-99BA-CC6E94A131A5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7C2354A-473B-4C44-9315-E8671100F897}" type="sibTrans" cxnId="{5511FB45-3732-49D9-99BA-CC6E94A131A5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330E5B2-E813-4AEB-B113-7A78C02AB7DA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پی جوئی دین شناخت حقیقت است </a:t>
          </a:r>
          <a:endParaRPr lang="fa-IR" sz="1600" dirty="0">
            <a:cs typeface="B Koodak" pitchFamily="2" charset="-78"/>
          </a:endParaRPr>
        </a:p>
      </dgm:t>
    </dgm:pt>
    <dgm:pt modelId="{1B587DB6-7F10-4F36-8FF0-1C2C748FBF64}" type="parTrans" cxnId="{4A7E9254-0A80-4630-B347-39833521D0C9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2227FCD-E7D9-412D-9A60-592FEEF6C872}" type="sibTrans" cxnId="{4A7E9254-0A80-4630-B347-39833521D0C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A104E59-4406-45F4-99C0-5292E0282A7A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زیرا پیامبران ادعای وجود خدا و معاد کرده اند</a:t>
          </a:r>
          <a:endParaRPr lang="fa-IR" sz="1600" dirty="0">
            <a:cs typeface="B Koodak" pitchFamily="2" charset="-78"/>
          </a:endParaRPr>
        </a:p>
      </dgm:t>
    </dgm:pt>
    <dgm:pt modelId="{3F0BDFD5-C073-4A70-9D44-FB84382BDF6E}" type="parTrans" cxnId="{2CC6B2AE-149A-4719-91AF-B6069D5276DF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C4869FA-FB80-45DC-8F48-6C6C6589C621}" type="sibTrans" cxnId="{2CC6B2AE-149A-4719-91AF-B6069D5276D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763FC44-AC0D-428F-8623-03A4C44E4316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صورت منطقی</a:t>
          </a:r>
          <a:endParaRPr lang="fa-IR" sz="1600" dirty="0">
            <a:cs typeface="B Koodak" pitchFamily="2" charset="-78"/>
          </a:endParaRPr>
        </a:p>
      </dgm:t>
    </dgm:pt>
    <dgm:pt modelId="{DA0F5F48-DEB1-473F-B7CB-16DC311CB5C1}" type="parTrans" cxnId="{F3452E00-1AED-4C2B-94C0-DB96CDE996EB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F2D2C5E-D507-4EF3-91C4-27B41C32B9BA}" type="sibTrans" cxnId="{F3452E00-1AED-4C2B-94C0-DB96CDE996E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1D90DF8-52D9-4D8C-8104-6D0EB3D30031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پیجویی مسائل دین موجب شناخت حقایق می شود </a:t>
          </a:r>
          <a:endParaRPr lang="fa-IR" sz="1600" dirty="0">
            <a:cs typeface="B Koodak" pitchFamily="2" charset="-78"/>
          </a:endParaRPr>
        </a:p>
      </dgm:t>
    </dgm:pt>
    <dgm:pt modelId="{69544707-7813-468E-BD4C-D404BAE10846}" type="parTrans" cxnId="{F851A67B-535B-4DA8-AC93-E6880D861D8D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CFDAB73-1426-49BF-B3B7-F35E20CD705C}" type="sibTrans" cxnId="{F851A67B-535B-4DA8-AC93-E6880D861D8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C5FC592-2D07-43E9-9F72-EA6D439287A3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هر آنچه موجب شناخت حقایق میشود مطابق میل ماست </a:t>
          </a:r>
          <a:endParaRPr lang="fa-IR" sz="1600" dirty="0">
            <a:cs typeface="B Koodak" pitchFamily="2" charset="-78"/>
          </a:endParaRPr>
        </a:p>
      </dgm:t>
    </dgm:pt>
    <dgm:pt modelId="{29380FAA-FBCC-4038-93FE-9B644E8A3C56}" type="parTrans" cxnId="{CC37F74E-2665-4EA2-AE93-FBDF9E6B0BD4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73AF70A-6ABE-43B8-BE03-DD7ED04CE9A4}" type="sibTrans" cxnId="{CC37F74E-2665-4EA2-AE93-FBDF9E6B0BD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560D6B6-5102-4DC3-962D-12D5F5FA9DF4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بنابراین پی جویی مسایل دینی مطابق میل ماست</a:t>
          </a:r>
          <a:endParaRPr lang="fa-IR" sz="1600" dirty="0">
            <a:cs typeface="B Koodak" pitchFamily="2" charset="-78"/>
          </a:endParaRPr>
        </a:p>
      </dgm:t>
    </dgm:pt>
    <dgm:pt modelId="{DF043815-C777-4756-B181-9A52BA049269}" type="parTrans" cxnId="{1DA9D057-E320-486F-AA85-3A33F8825311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EDDE6C4-4214-49F5-8D5D-14E2B2221BD7}" type="sibTrans" cxnId="{1DA9D057-E320-486F-AA85-3A33F882531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021F0E0-FFFF-4169-80F0-3ED073AD8695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ثانیا </a:t>
          </a:r>
          <a:endParaRPr lang="fa-IR" sz="1600" dirty="0">
            <a:cs typeface="B Koodak" pitchFamily="2" charset="-78"/>
          </a:endParaRPr>
        </a:p>
      </dgm:t>
    </dgm:pt>
    <dgm:pt modelId="{365808D0-5E9D-4172-A087-E4CC3D6BF6C3}" type="parTrans" cxnId="{19BCD373-46C6-40BC-9D04-19F5AB2CF373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C06106A-DC73-4D2A-8305-ABA7A6E72FBE}" type="sibTrans" cxnId="{19BCD373-46C6-40BC-9D04-19F5AB2CF37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8B7FD07-8411-4DFD-A44A-3F8D01C8436D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پی جوئی دین موجب منفعت طلبی و گریز از زیان است</a:t>
          </a:r>
          <a:endParaRPr lang="fa-IR" sz="1600" dirty="0">
            <a:cs typeface="B Koodak" pitchFamily="2" charset="-78"/>
          </a:endParaRPr>
        </a:p>
      </dgm:t>
    </dgm:pt>
    <dgm:pt modelId="{FFB92BB2-6D11-47DC-89B7-93845AC810F6}" type="parTrans" cxnId="{89A848BA-5B90-41E9-96B8-E85562E56C39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10B7C85-A769-4BE7-9DA0-65ADF30EC16B}" type="sibTrans" cxnId="{89A848BA-5B90-41E9-96B8-E85562E56C3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9E41F40-7E1B-4480-9F1A-B2F31D42DB67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زیرا پیامبران منافع و مضراتی را یاد آور شده اند </a:t>
          </a:r>
          <a:endParaRPr lang="fa-IR" sz="1600" dirty="0">
            <a:cs typeface="B Koodak" pitchFamily="2" charset="-78"/>
          </a:endParaRPr>
        </a:p>
      </dgm:t>
    </dgm:pt>
    <dgm:pt modelId="{1CA4B19D-D95C-4B60-9931-761C5E91316C}" type="parTrans" cxnId="{F1B295B7-BCC2-4664-8B7E-C37ED70D4293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362B4FB-F7F2-4152-AE3F-D5AA8BCCA850}" type="sibTrans" cxnId="{F1B295B7-BCC2-4664-8B7E-C37ED70D429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5ABEB35-A8A9-425B-8A3F-97112D804F6D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صورت منطقی</a:t>
          </a:r>
          <a:endParaRPr lang="fa-IR" sz="1600" dirty="0">
            <a:cs typeface="B Koodak" pitchFamily="2" charset="-78"/>
          </a:endParaRPr>
        </a:p>
      </dgm:t>
    </dgm:pt>
    <dgm:pt modelId="{6432ABFB-30FE-4B8F-B9D3-3FCD0CCD1678}" type="parTrans" cxnId="{64B36DCB-2D57-44A2-9416-29BF5AB52814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84B207A-5710-4E8A-9FB4-1E9E0B25E55F}" type="sibTrans" cxnId="{64B36DCB-2D57-44A2-9416-29BF5AB5281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3542A0C-95C3-432B-B746-79B3271A40E7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پی جویی دین منجر به جذب منافع احتمالی می شود و ترک آن منجر به  جذب مضرات احتمالی است </a:t>
          </a:r>
          <a:endParaRPr lang="fa-IR" sz="1600" dirty="0">
            <a:cs typeface="B Koodak" pitchFamily="2" charset="-78"/>
          </a:endParaRPr>
        </a:p>
      </dgm:t>
    </dgm:pt>
    <dgm:pt modelId="{17326644-6140-4CDE-BD33-941F46228034}" type="parTrans" cxnId="{A3D89FC1-7538-4019-8CE3-E170EC0EA5BE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3269CF1-A221-4AA4-8B31-5D2DCDBF7E96}" type="sibTrans" cxnId="{A3D89FC1-7538-4019-8CE3-E170EC0EA5B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EBEFE5F-C6AF-4858-A7E0-8BF20F5AC9A6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هر آنچه اینچنین است پی جویی آن لازم است </a:t>
          </a:r>
          <a:endParaRPr lang="fa-IR" sz="1600" dirty="0">
            <a:cs typeface="B Koodak" pitchFamily="2" charset="-78"/>
          </a:endParaRPr>
        </a:p>
      </dgm:t>
    </dgm:pt>
    <dgm:pt modelId="{327A1980-41A2-4482-9660-216DF94E50E8}" type="parTrans" cxnId="{E585A420-2908-46FB-B264-73688E72C6BB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3BB8C6B-55FC-49F9-B681-5175586125E4}" type="sibTrans" cxnId="{E585A420-2908-46FB-B264-73688E72C6B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22C309D-7464-4EDA-B130-7AE2A910EB86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در نتیجه پی جویی مسائل دینی لازم است</a:t>
          </a:r>
          <a:endParaRPr lang="fa-IR" sz="1600" dirty="0">
            <a:cs typeface="B Koodak" pitchFamily="2" charset="-78"/>
          </a:endParaRPr>
        </a:p>
      </dgm:t>
    </dgm:pt>
    <dgm:pt modelId="{1A8FCC84-3103-4041-8759-40D33868F9ED}" type="parTrans" cxnId="{34D85309-EC14-4C46-9CF0-DC202D34CD74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9017023-7E5C-4ED2-8C56-293EBFC062CC}" type="sibTrans" cxnId="{34D85309-EC14-4C46-9CF0-DC202D34CD7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279F8E4-98EE-4C44-A02F-B94B306D02CB}" type="pres">
      <dgm:prSet presAssocID="{E55265EF-AF7D-4340-95C9-4FCB9AA5D053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</dgm:pt>
    <dgm:pt modelId="{634CAC49-8AD2-4CE4-B2F5-9DA7CCD9E322}" type="pres">
      <dgm:prSet presAssocID="{E268BBAF-04C8-4559-9FF9-8E6F2A13DA53}" presName="root1" presStyleCnt="0"/>
      <dgm:spPr/>
    </dgm:pt>
    <dgm:pt modelId="{FBC7EA01-34FA-4BD7-AA7A-5DE18A260DB4}" type="pres">
      <dgm:prSet presAssocID="{E268BBAF-04C8-4559-9FF9-8E6F2A13DA53}" presName="LevelOneTextNode" presStyleLbl="node0" presStyleIdx="0" presStyleCnt="2" custScaleX="373943">
        <dgm:presLayoutVars>
          <dgm:chPref val="3"/>
        </dgm:presLayoutVars>
      </dgm:prSet>
      <dgm:spPr/>
    </dgm:pt>
    <dgm:pt modelId="{BD3DF2AB-8DC9-47C9-9B74-4783B00CAFC5}" type="pres">
      <dgm:prSet presAssocID="{E268BBAF-04C8-4559-9FF9-8E6F2A13DA53}" presName="level2hierChild" presStyleCnt="0"/>
      <dgm:spPr/>
    </dgm:pt>
    <dgm:pt modelId="{8A501571-01DA-4B35-BCD8-10AFAC5221B6}" type="pres">
      <dgm:prSet presAssocID="{6B0B1C54-6462-4AC6-BCBD-2A87BBAB9E8E}" presName="conn2-1" presStyleLbl="parChTrans1D2" presStyleIdx="0" presStyleCnt="3"/>
      <dgm:spPr/>
    </dgm:pt>
    <dgm:pt modelId="{46363062-0241-4168-8C92-39A5A873CD63}" type="pres">
      <dgm:prSet presAssocID="{6B0B1C54-6462-4AC6-BCBD-2A87BBAB9E8E}" presName="connTx" presStyleLbl="parChTrans1D2" presStyleIdx="0" presStyleCnt="3"/>
      <dgm:spPr/>
    </dgm:pt>
    <dgm:pt modelId="{90CE67D6-383F-4000-A4A1-413ABC447AD0}" type="pres">
      <dgm:prSet presAssocID="{EAF23F0C-2D4C-4577-B0E1-B52B3EFDAD60}" presName="root2" presStyleCnt="0"/>
      <dgm:spPr/>
    </dgm:pt>
    <dgm:pt modelId="{2B285987-E339-48F5-953C-B4ED8BA3FC55}" type="pres">
      <dgm:prSet presAssocID="{EAF23F0C-2D4C-4577-B0E1-B52B3EFDAD60}" presName="LevelTwoTextNode" presStyleLbl="node2" presStyleIdx="0" presStyleCnt="3" custScaleX="292842">
        <dgm:presLayoutVars>
          <dgm:chPref val="3"/>
        </dgm:presLayoutVars>
      </dgm:prSet>
      <dgm:spPr/>
    </dgm:pt>
    <dgm:pt modelId="{58D5434F-80DE-41E0-AE03-3D018D9072E2}" type="pres">
      <dgm:prSet presAssocID="{EAF23F0C-2D4C-4577-B0E1-B52B3EFDAD60}" presName="level3hierChild" presStyleCnt="0"/>
      <dgm:spPr/>
    </dgm:pt>
    <dgm:pt modelId="{15A7B6CE-1028-4A16-B423-0BC66438BBDE}" type="pres">
      <dgm:prSet presAssocID="{DF79D615-07A6-4C87-BBCC-853508793EC5}" presName="conn2-1" presStyleLbl="parChTrans1D2" presStyleIdx="1" presStyleCnt="3"/>
      <dgm:spPr/>
    </dgm:pt>
    <dgm:pt modelId="{FAE8B679-912A-4676-B835-41CF2974BC7F}" type="pres">
      <dgm:prSet presAssocID="{DF79D615-07A6-4C87-BBCC-853508793EC5}" presName="connTx" presStyleLbl="parChTrans1D2" presStyleIdx="1" presStyleCnt="3"/>
      <dgm:spPr/>
    </dgm:pt>
    <dgm:pt modelId="{73FD9D70-7BAA-48F9-8FBE-C81D4E6A4D55}" type="pres">
      <dgm:prSet presAssocID="{0E50FC74-DFBB-464F-A63C-11CC8E0F8C81}" presName="root2" presStyleCnt="0"/>
      <dgm:spPr/>
    </dgm:pt>
    <dgm:pt modelId="{B40AFB66-4F61-45D4-9360-0FC4CAAA0196}" type="pres">
      <dgm:prSet presAssocID="{0E50FC74-DFBB-464F-A63C-11CC8E0F8C81}" presName="LevelTwoTextNode" presStyleLbl="node2" presStyleIdx="1" presStyleCnt="3" custScaleX="292842">
        <dgm:presLayoutVars>
          <dgm:chPref val="3"/>
        </dgm:presLayoutVars>
      </dgm:prSet>
      <dgm:spPr/>
    </dgm:pt>
    <dgm:pt modelId="{E1AE8D29-ABDB-4816-9E4E-57C27097EA54}" type="pres">
      <dgm:prSet presAssocID="{0E50FC74-DFBB-464F-A63C-11CC8E0F8C81}" presName="level3hierChild" presStyleCnt="0"/>
      <dgm:spPr/>
    </dgm:pt>
    <dgm:pt modelId="{DABA2BC9-61CD-4AF3-8AAC-28D865E43FA5}" type="pres">
      <dgm:prSet presAssocID="{69DD90DC-A5CA-4257-BD46-36DF83A3D93E}" presName="root1" presStyleCnt="0"/>
      <dgm:spPr/>
    </dgm:pt>
    <dgm:pt modelId="{F74858A6-D029-4E5C-AD08-3DC7634CEB14}" type="pres">
      <dgm:prSet presAssocID="{69DD90DC-A5CA-4257-BD46-36DF83A3D93E}" presName="LevelOneTextNode" presStyleLbl="node0" presStyleIdx="1" presStyleCnt="2" custScaleX="129125" custScaleY="165988">
        <dgm:presLayoutVars>
          <dgm:chPref val="3"/>
        </dgm:presLayoutVars>
      </dgm:prSet>
      <dgm:spPr/>
    </dgm:pt>
    <dgm:pt modelId="{291E4F4F-D3AC-4017-89C1-A04DC91D9C74}" type="pres">
      <dgm:prSet presAssocID="{69DD90DC-A5CA-4257-BD46-36DF83A3D93E}" presName="level2hierChild" presStyleCnt="0"/>
      <dgm:spPr/>
    </dgm:pt>
    <dgm:pt modelId="{9FB4DD1B-D31F-4AE4-8B55-2B42F3DD0320}" type="pres">
      <dgm:prSet presAssocID="{770FB97A-D30F-4744-AC9A-8C2CF6681761}" presName="conn2-1" presStyleLbl="parChTrans1D2" presStyleIdx="2" presStyleCnt="3"/>
      <dgm:spPr/>
    </dgm:pt>
    <dgm:pt modelId="{8D581650-E05E-4342-ADF1-320CDF6A3704}" type="pres">
      <dgm:prSet presAssocID="{770FB97A-D30F-4744-AC9A-8C2CF6681761}" presName="connTx" presStyleLbl="parChTrans1D2" presStyleIdx="2" presStyleCnt="3"/>
      <dgm:spPr/>
    </dgm:pt>
    <dgm:pt modelId="{28257449-B595-4ACC-A7FD-C3EEC6DEA1C9}" type="pres">
      <dgm:prSet presAssocID="{C91A5336-A7C4-42BD-AECF-6416C9004D8F}" presName="root2" presStyleCnt="0"/>
      <dgm:spPr/>
    </dgm:pt>
    <dgm:pt modelId="{78572DA6-CE14-4D3B-A087-0D537647D8C5}" type="pres">
      <dgm:prSet presAssocID="{C91A5336-A7C4-42BD-AECF-6416C9004D8F}" presName="LevelTwoTextNode" presStyleLbl="node2" presStyleIdx="2" presStyleCnt="3" custScaleX="42055">
        <dgm:presLayoutVars>
          <dgm:chPref val="3"/>
        </dgm:presLayoutVars>
      </dgm:prSet>
      <dgm:spPr/>
    </dgm:pt>
    <dgm:pt modelId="{37C77F00-3BC0-48B9-8691-04A3E36C004A}" type="pres">
      <dgm:prSet presAssocID="{C91A5336-A7C4-42BD-AECF-6416C9004D8F}" presName="level3hierChild" presStyleCnt="0"/>
      <dgm:spPr/>
    </dgm:pt>
    <dgm:pt modelId="{71B24671-AADF-4A1F-9166-8C58726744BF}" type="pres">
      <dgm:prSet presAssocID="{ABF4ACB0-F829-4DCC-9161-5652807B0EA3}" presName="conn2-1" presStyleLbl="parChTrans1D3" presStyleIdx="0" presStyleCnt="2"/>
      <dgm:spPr/>
    </dgm:pt>
    <dgm:pt modelId="{11517FDF-8860-49BF-8EF6-D15330B047C3}" type="pres">
      <dgm:prSet presAssocID="{ABF4ACB0-F829-4DCC-9161-5652807B0EA3}" presName="connTx" presStyleLbl="parChTrans1D3" presStyleIdx="0" presStyleCnt="2"/>
      <dgm:spPr/>
    </dgm:pt>
    <dgm:pt modelId="{F72D1919-5E16-4B16-8822-8F257CA972E2}" type="pres">
      <dgm:prSet presAssocID="{86B0FF65-CE54-4BA8-8CAC-2C5597BEBD3D}" presName="root2" presStyleCnt="0"/>
      <dgm:spPr/>
    </dgm:pt>
    <dgm:pt modelId="{06FE7FB1-4D86-406D-AFDB-5ACE53F2E5EE}" type="pres">
      <dgm:prSet presAssocID="{86B0FF65-CE54-4BA8-8CAC-2C5597BEBD3D}" presName="LevelTwoTextNode" presStyleLbl="node3" presStyleIdx="0" presStyleCnt="2" custScaleX="42055">
        <dgm:presLayoutVars>
          <dgm:chPref val="3"/>
        </dgm:presLayoutVars>
      </dgm:prSet>
      <dgm:spPr/>
    </dgm:pt>
    <dgm:pt modelId="{3BBC730E-15BE-4C4E-AACA-68D96E98A93C}" type="pres">
      <dgm:prSet presAssocID="{86B0FF65-CE54-4BA8-8CAC-2C5597BEBD3D}" presName="level3hierChild" presStyleCnt="0"/>
      <dgm:spPr/>
    </dgm:pt>
    <dgm:pt modelId="{73262E44-958A-481E-A942-CEE7C0146722}" type="pres">
      <dgm:prSet presAssocID="{1B587DB6-7F10-4F36-8FF0-1C2C748FBF64}" presName="conn2-1" presStyleLbl="parChTrans1D4" presStyleIdx="0" presStyleCnt="12"/>
      <dgm:spPr/>
    </dgm:pt>
    <dgm:pt modelId="{18A03B5D-C636-4DF7-B009-40B6AD032C2F}" type="pres">
      <dgm:prSet presAssocID="{1B587DB6-7F10-4F36-8FF0-1C2C748FBF64}" presName="connTx" presStyleLbl="parChTrans1D4" presStyleIdx="0" presStyleCnt="12"/>
      <dgm:spPr/>
    </dgm:pt>
    <dgm:pt modelId="{42BB1D65-31F4-4621-91C4-45E8485EB699}" type="pres">
      <dgm:prSet presAssocID="{D330E5B2-E813-4AEB-B113-7A78C02AB7DA}" presName="root2" presStyleCnt="0"/>
      <dgm:spPr/>
    </dgm:pt>
    <dgm:pt modelId="{ECFCDE25-A78A-4175-A5CB-E93ECEEE9FFD}" type="pres">
      <dgm:prSet presAssocID="{D330E5B2-E813-4AEB-B113-7A78C02AB7DA}" presName="LevelTwoTextNode" presStyleLbl="node4" presStyleIdx="0" presStyleCnt="12" custScaleX="154398" custScaleY="125356">
        <dgm:presLayoutVars>
          <dgm:chPref val="3"/>
        </dgm:presLayoutVars>
      </dgm:prSet>
      <dgm:spPr/>
    </dgm:pt>
    <dgm:pt modelId="{5FD4B294-345A-498A-8A26-2DE2B78B0E0D}" type="pres">
      <dgm:prSet presAssocID="{D330E5B2-E813-4AEB-B113-7A78C02AB7DA}" presName="level3hierChild" presStyleCnt="0"/>
      <dgm:spPr/>
    </dgm:pt>
    <dgm:pt modelId="{877900C6-EF39-4D13-85BE-28D9991E2BCA}" type="pres">
      <dgm:prSet presAssocID="{3F0BDFD5-C073-4A70-9D44-FB84382BDF6E}" presName="conn2-1" presStyleLbl="parChTrans1D4" presStyleIdx="1" presStyleCnt="12"/>
      <dgm:spPr/>
    </dgm:pt>
    <dgm:pt modelId="{33DB6EC3-699F-4568-938A-A915E3CBFB88}" type="pres">
      <dgm:prSet presAssocID="{3F0BDFD5-C073-4A70-9D44-FB84382BDF6E}" presName="connTx" presStyleLbl="parChTrans1D4" presStyleIdx="1" presStyleCnt="12"/>
      <dgm:spPr/>
    </dgm:pt>
    <dgm:pt modelId="{F0662D2D-844E-479A-B82D-EED1BD43328D}" type="pres">
      <dgm:prSet presAssocID="{5A104E59-4406-45F4-99C0-5292E0282A7A}" presName="root2" presStyleCnt="0"/>
      <dgm:spPr/>
    </dgm:pt>
    <dgm:pt modelId="{BEA4D822-DA7F-4702-9870-DCAD92CDE835}" type="pres">
      <dgm:prSet presAssocID="{5A104E59-4406-45F4-99C0-5292E0282A7A}" presName="LevelTwoTextNode" presStyleLbl="node4" presStyleIdx="1" presStyleCnt="12" custScaleX="192532" custScaleY="125356">
        <dgm:presLayoutVars>
          <dgm:chPref val="3"/>
        </dgm:presLayoutVars>
      </dgm:prSet>
      <dgm:spPr/>
    </dgm:pt>
    <dgm:pt modelId="{C3F4D1FA-294D-4673-B865-3197A81437B0}" type="pres">
      <dgm:prSet presAssocID="{5A104E59-4406-45F4-99C0-5292E0282A7A}" presName="level3hierChild" presStyleCnt="0"/>
      <dgm:spPr/>
    </dgm:pt>
    <dgm:pt modelId="{0D1F3633-2F9F-41AC-987C-51AFC2BCF8F7}" type="pres">
      <dgm:prSet presAssocID="{DA0F5F48-DEB1-473F-B7CB-16DC311CB5C1}" presName="conn2-1" presStyleLbl="parChTrans1D4" presStyleIdx="2" presStyleCnt="12"/>
      <dgm:spPr/>
    </dgm:pt>
    <dgm:pt modelId="{637C171D-B641-4211-9626-DA036A63337C}" type="pres">
      <dgm:prSet presAssocID="{DA0F5F48-DEB1-473F-B7CB-16DC311CB5C1}" presName="connTx" presStyleLbl="parChTrans1D4" presStyleIdx="2" presStyleCnt="12"/>
      <dgm:spPr/>
    </dgm:pt>
    <dgm:pt modelId="{C08E2332-5422-4474-B694-6E42DC9984FB}" type="pres">
      <dgm:prSet presAssocID="{B763FC44-AC0D-428F-8623-03A4C44E4316}" presName="root2" presStyleCnt="0"/>
      <dgm:spPr/>
    </dgm:pt>
    <dgm:pt modelId="{4DDCBCDB-8F82-4286-B1C2-F4686DCB504E}" type="pres">
      <dgm:prSet presAssocID="{B763FC44-AC0D-428F-8623-03A4C44E4316}" presName="LevelTwoTextNode" presStyleLbl="node4" presStyleIdx="2" presStyleCnt="12">
        <dgm:presLayoutVars>
          <dgm:chPref val="3"/>
        </dgm:presLayoutVars>
      </dgm:prSet>
      <dgm:spPr/>
    </dgm:pt>
    <dgm:pt modelId="{D8520ADD-DFA8-4E37-86FB-64C0E892D457}" type="pres">
      <dgm:prSet presAssocID="{B763FC44-AC0D-428F-8623-03A4C44E4316}" presName="level3hierChild" presStyleCnt="0"/>
      <dgm:spPr/>
    </dgm:pt>
    <dgm:pt modelId="{B1FB2257-7EDB-43C3-A0C8-D3D2695ECF83}" type="pres">
      <dgm:prSet presAssocID="{69544707-7813-468E-BD4C-D404BAE10846}" presName="conn2-1" presStyleLbl="parChTrans1D4" presStyleIdx="3" presStyleCnt="12"/>
      <dgm:spPr/>
    </dgm:pt>
    <dgm:pt modelId="{A534033E-2179-4369-B549-0ACD18F1854F}" type="pres">
      <dgm:prSet presAssocID="{69544707-7813-468E-BD4C-D404BAE10846}" presName="connTx" presStyleLbl="parChTrans1D4" presStyleIdx="3" presStyleCnt="12"/>
      <dgm:spPr/>
    </dgm:pt>
    <dgm:pt modelId="{9D116403-C662-436E-8DDC-6F061541DB25}" type="pres">
      <dgm:prSet presAssocID="{B1D90DF8-52D9-4D8C-8104-6D0EB3D30031}" presName="root2" presStyleCnt="0"/>
      <dgm:spPr/>
    </dgm:pt>
    <dgm:pt modelId="{846B6D63-BD91-49AB-BE20-24ADDD47E002}" type="pres">
      <dgm:prSet presAssocID="{B1D90DF8-52D9-4D8C-8104-6D0EB3D30031}" presName="LevelTwoTextNode" presStyleLbl="node4" presStyleIdx="3" presStyleCnt="12" custScaleX="375297">
        <dgm:presLayoutVars>
          <dgm:chPref val="3"/>
        </dgm:presLayoutVars>
      </dgm:prSet>
      <dgm:spPr/>
    </dgm:pt>
    <dgm:pt modelId="{6D08B79E-E378-4EA4-BB9D-DE78E8A1F477}" type="pres">
      <dgm:prSet presAssocID="{B1D90DF8-52D9-4D8C-8104-6D0EB3D30031}" presName="level3hierChild" presStyleCnt="0"/>
      <dgm:spPr/>
    </dgm:pt>
    <dgm:pt modelId="{C6823BCE-C5FA-4F61-B581-75295193A5A5}" type="pres">
      <dgm:prSet presAssocID="{29380FAA-FBCC-4038-93FE-9B644E8A3C56}" presName="conn2-1" presStyleLbl="parChTrans1D4" presStyleIdx="4" presStyleCnt="12"/>
      <dgm:spPr/>
    </dgm:pt>
    <dgm:pt modelId="{3BCD68F4-D6FE-4CB8-88F9-4DF8D1C67453}" type="pres">
      <dgm:prSet presAssocID="{29380FAA-FBCC-4038-93FE-9B644E8A3C56}" presName="connTx" presStyleLbl="parChTrans1D4" presStyleIdx="4" presStyleCnt="12"/>
      <dgm:spPr/>
    </dgm:pt>
    <dgm:pt modelId="{FE9B3E98-244D-4B4D-9899-3CF4838DC1A8}" type="pres">
      <dgm:prSet presAssocID="{3C5FC592-2D07-43E9-9F72-EA6D439287A3}" presName="root2" presStyleCnt="0"/>
      <dgm:spPr/>
    </dgm:pt>
    <dgm:pt modelId="{4CCC1866-3631-4EF6-AE11-4243B43742DB}" type="pres">
      <dgm:prSet presAssocID="{3C5FC592-2D07-43E9-9F72-EA6D439287A3}" presName="LevelTwoTextNode" presStyleLbl="node4" presStyleIdx="4" presStyleCnt="12" custScaleX="37529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6AB1F0D-7B37-49F4-A8AE-10A8A4030523}" type="pres">
      <dgm:prSet presAssocID="{3C5FC592-2D07-43E9-9F72-EA6D439287A3}" presName="level3hierChild" presStyleCnt="0"/>
      <dgm:spPr/>
    </dgm:pt>
    <dgm:pt modelId="{DC4A456E-B040-43FC-8FD9-35F736B9392F}" type="pres">
      <dgm:prSet presAssocID="{DF043815-C777-4756-B181-9A52BA049269}" presName="conn2-1" presStyleLbl="parChTrans1D4" presStyleIdx="5" presStyleCnt="12"/>
      <dgm:spPr/>
    </dgm:pt>
    <dgm:pt modelId="{A19DC2E2-91C2-478E-B735-4DD6CF489750}" type="pres">
      <dgm:prSet presAssocID="{DF043815-C777-4756-B181-9A52BA049269}" presName="connTx" presStyleLbl="parChTrans1D4" presStyleIdx="5" presStyleCnt="12"/>
      <dgm:spPr/>
    </dgm:pt>
    <dgm:pt modelId="{8DD02E08-D25E-4345-B52C-2EDDE5DB10C0}" type="pres">
      <dgm:prSet presAssocID="{0560D6B6-5102-4DC3-962D-12D5F5FA9DF4}" presName="root2" presStyleCnt="0"/>
      <dgm:spPr/>
    </dgm:pt>
    <dgm:pt modelId="{A296EFD9-6397-4A13-93F9-94BEF5285E4F}" type="pres">
      <dgm:prSet presAssocID="{0560D6B6-5102-4DC3-962D-12D5F5FA9DF4}" presName="LevelTwoTextNode" presStyleLbl="node4" presStyleIdx="5" presStyleCnt="12" custScaleX="37529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9A33CBE-49BA-446F-B036-C41827347B4B}" type="pres">
      <dgm:prSet presAssocID="{0560D6B6-5102-4DC3-962D-12D5F5FA9DF4}" presName="level3hierChild" presStyleCnt="0"/>
      <dgm:spPr/>
    </dgm:pt>
    <dgm:pt modelId="{17CC080D-F418-4131-8D1D-E631C8D55CD7}" type="pres">
      <dgm:prSet presAssocID="{365808D0-5E9D-4172-A087-E4CC3D6BF6C3}" presName="conn2-1" presStyleLbl="parChTrans1D3" presStyleIdx="1" presStyleCnt="2"/>
      <dgm:spPr/>
    </dgm:pt>
    <dgm:pt modelId="{E63B65B8-AA89-45F4-95E3-7C2B9CB13EFC}" type="pres">
      <dgm:prSet presAssocID="{365808D0-5E9D-4172-A087-E4CC3D6BF6C3}" presName="connTx" presStyleLbl="parChTrans1D3" presStyleIdx="1" presStyleCnt="2"/>
      <dgm:spPr/>
    </dgm:pt>
    <dgm:pt modelId="{3329CB34-881E-4D18-AEE4-FE845450C2CF}" type="pres">
      <dgm:prSet presAssocID="{1021F0E0-FFFF-4169-80F0-3ED073AD8695}" presName="root2" presStyleCnt="0"/>
      <dgm:spPr/>
    </dgm:pt>
    <dgm:pt modelId="{54EF3182-C189-49B5-8592-C0DFFCEFDA40}" type="pres">
      <dgm:prSet presAssocID="{1021F0E0-FFFF-4169-80F0-3ED073AD8695}" presName="LevelTwoTextNode" presStyleLbl="node3" presStyleIdx="1" presStyleCnt="2" custScaleX="42055">
        <dgm:presLayoutVars>
          <dgm:chPref val="3"/>
        </dgm:presLayoutVars>
      </dgm:prSet>
      <dgm:spPr/>
    </dgm:pt>
    <dgm:pt modelId="{D40C43D0-AE7F-4527-9D42-34258AAA1D9A}" type="pres">
      <dgm:prSet presAssocID="{1021F0E0-FFFF-4169-80F0-3ED073AD8695}" presName="level3hierChild" presStyleCnt="0"/>
      <dgm:spPr/>
    </dgm:pt>
    <dgm:pt modelId="{27D1C89F-A7A6-42D3-AD79-AE182F6C3C0B}" type="pres">
      <dgm:prSet presAssocID="{FFB92BB2-6D11-47DC-89B7-93845AC810F6}" presName="conn2-1" presStyleLbl="parChTrans1D4" presStyleIdx="6" presStyleCnt="12"/>
      <dgm:spPr/>
    </dgm:pt>
    <dgm:pt modelId="{D8472D92-6AFC-4A72-A33C-6F25E9CC7693}" type="pres">
      <dgm:prSet presAssocID="{FFB92BB2-6D11-47DC-89B7-93845AC810F6}" presName="connTx" presStyleLbl="parChTrans1D4" presStyleIdx="6" presStyleCnt="12"/>
      <dgm:spPr/>
    </dgm:pt>
    <dgm:pt modelId="{A4D35450-E326-4A65-B635-49A6FBF6C0F8}" type="pres">
      <dgm:prSet presAssocID="{48B7FD07-8411-4DFD-A44A-3F8D01C8436D}" presName="root2" presStyleCnt="0"/>
      <dgm:spPr/>
    </dgm:pt>
    <dgm:pt modelId="{82701ECC-4E1D-4B95-A89B-5E89E1AE418E}" type="pres">
      <dgm:prSet presAssocID="{48B7FD07-8411-4DFD-A44A-3F8D01C8436D}" presName="LevelTwoTextNode" presStyleLbl="node4" presStyleIdx="6" presStyleCnt="12" custScaleX="207041" custScaleY="125356">
        <dgm:presLayoutVars>
          <dgm:chPref val="3"/>
        </dgm:presLayoutVars>
      </dgm:prSet>
      <dgm:spPr/>
    </dgm:pt>
    <dgm:pt modelId="{6FD1C2C0-A64B-46D8-B547-1918E8D6EDA7}" type="pres">
      <dgm:prSet presAssocID="{48B7FD07-8411-4DFD-A44A-3F8D01C8436D}" presName="level3hierChild" presStyleCnt="0"/>
      <dgm:spPr/>
    </dgm:pt>
    <dgm:pt modelId="{B6126873-4833-4C0A-982E-E0BA53498C51}" type="pres">
      <dgm:prSet presAssocID="{1CA4B19D-D95C-4B60-9931-761C5E91316C}" presName="conn2-1" presStyleLbl="parChTrans1D4" presStyleIdx="7" presStyleCnt="12"/>
      <dgm:spPr/>
    </dgm:pt>
    <dgm:pt modelId="{DD53BF12-A6E2-4119-92DB-CC5458F10AAA}" type="pres">
      <dgm:prSet presAssocID="{1CA4B19D-D95C-4B60-9931-761C5E91316C}" presName="connTx" presStyleLbl="parChTrans1D4" presStyleIdx="7" presStyleCnt="12"/>
      <dgm:spPr/>
    </dgm:pt>
    <dgm:pt modelId="{649A3D9F-0BF9-432F-B8A9-E967A79F6C90}" type="pres">
      <dgm:prSet presAssocID="{49E41F40-7E1B-4480-9F1A-B2F31D42DB67}" presName="root2" presStyleCnt="0"/>
      <dgm:spPr/>
    </dgm:pt>
    <dgm:pt modelId="{EAD61BDB-4C42-466B-AFAD-745592A0F810}" type="pres">
      <dgm:prSet presAssocID="{49E41F40-7E1B-4480-9F1A-B2F31D42DB67}" presName="LevelTwoTextNode" presStyleLbl="node4" presStyleIdx="7" presStyleCnt="12" custScaleX="195774" custScaleY="125356">
        <dgm:presLayoutVars>
          <dgm:chPref val="3"/>
        </dgm:presLayoutVars>
      </dgm:prSet>
      <dgm:spPr/>
    </dgm:pt>
    <dgm:pt modelId="{D9F725E1-2332-4477-A09A-96B31709C2BD}" type="pres">
      <dgm:prSet presAssocID="{49E41F40-7E1B-4480-9F1A-B2F31D42DB67}" presName="level3hierChild" presStyleCnt="0"/>
      <dgm:spPr/>
    </dgm:pt>
    <dgm:pt modelId="{7D33FEFB-DBE7-4527-9B88-FCDE7698A587}" type="pres">
      <dgm:prSet presAssocID="{6432ABFB-30FE-4B8F-B9D3-3FCD0CCD1678}" presName="conn2-1" presStyleLbl="parChTrans1D4" presStyleIdx="8" presStyleCnt="12"/>
      <dgm:spPr/>
    </dgm:pt>
    <dgm:pt modelId="{27FA6DF8-FF8A-438B-A632-9B8F0F3394E9}" type="pres">
      <dgm:prSet presAssocID="{6432ABFB-30FE-4B8F-B9D3-3FCD0CCD1678}" presName="connTx" presStyleLbl="parChTrans1D4" presStyleIdx="8" presStyleCnt="12"/>
      <dgm:spPr/>
    </dgm:pt>
    <dgm:pt modelId="{6FD8BA61-B2AF-44D4-832D-B1EF1FF72743}" type="pres">
      <dgm:prSet presAssocID="{25ABEB35-A8A9-425B-8A3F-97112D804F6D}" presName="root2" presStyleCnt="0"/>
      <dgm:spPr/>
    </dgm:pt>
    <dgm:pt modelId="{8F08D432-8F10-4801-84D2-AEE6EF0A620A}" type="pres">
      <dgm:prSet presAssocID="{25ABEB35-A8A9-425B-8A3F-97112D804F6D}" presName="LevelTwoTextNode" presStyleLbl="node4" presStyleIdx="8" presStyleCnt="12">
        <dgm:presLayoutVars>
          <dgm:chPref val="3"/>
        </dgm:presLayoutVars>
      </dgm:prSet>
      <dgm:spPr/>
    </dgm:pt>
    <dgm:pt modelId="{455A9479-4039-4B9E-80AF-2B94779C5FDA}" type="pres">
      <dgm:prSet presAssocID="{25ABEB35-A8A9-425B-8A3F-97112D804F6D}" presName="level3hierChild" presStyleCnt="0"/>
      <dgm:spPr/>
    </dgm:pt>
    <dgm:pt modelId="{0ED7641C-792B-4808-B75A-998249CD201C}" type="pres">
      <dgm:prSet presAssocID="{17326644-6140-4CDE-BD33-941F46228034}" presName="conn2-1" presStyleLbl="parChTrans1D4" presStyleIdx="9" presStyleCnt="12"/>
      <dgm:spPr/>
    </dgm:pt>
    <dgm:pt modelId="{C65E5E57-42B7-4E59-A07B-AEB20BB7443E}" type="pres">
      <dgm:prSet presAssocID="{17326644-6140-4CDE-BD33-941F46228034}" presName="connTx" presStyleLbl="parChTrans1D4" presStyleIdx="9" presStyleCnt="12"/>
      <dgm:spPr/>
    </dgm:pt>
    <dgm:pt modelId="{9DC6BD86-E092-452C-945B-A15DF8127098}" type="pres">
      <dgm:prSet presAssocID="{13542A0C-95C3-432B-B746-79B3271A40E7}" presName="root2" presStyleCnt="0"/>
      <dgm:spPr/>
    </dgm:pt>
    <dgm:pt modelId="{BEF2BD26-DBB9-4A0A-B418-3DE4E2157DFF}" type="pres">
      <dgm:prSet presAssocID="{13542A0C-95C3-432B-B746-79B3271A40E7}" presName="LevelTwoTextNode" presStyleLbl="node4" presStyleIdx="9" presStyleCnt="12" custScaleX="362887" custScaleY="12535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E7AE7A8-F561-408B-8E54-58004557CAE5}" type="pres">
      <dgm:prSet presAssocID="{13542A0C-95C3-432B-B746-79B3271A40E7}" presName="level3hierChild" presStyleCnt="0"/>
      <dgm:spPr/>
    </dgm:pt>
    <dgm:pt modelId="{6AC0A917-002A-4F16-AC8C-DAB0DDE85F70}" type="pres">
      <dgm:prSet presAssocID="{327A1980-41A2-4482-9660-216DF94E50E8}" presName="conn2-1" presStyleLbl="parChTrans1D4" presStyleIdx="10" presStyleCnt="12"/>
      <dgm:spPr/>
    </dgm:pt>
    <dgm:pt modelId="{C3C2B614-94BE-4E80-8A32-C0FC493494C9}" type="pres">
      <dgm:prSet presAssocID="{327A1980-41A2-4482-9660-216DF94E50E8}" presName="connTx" presStyleLbl="parChTrans1D4" presStyleIdx="10" presStyleCnt="12"/>
      <dgm:spPr/>
    </dgm:pt>
    <dgm:pt modelId="{3E7D2B1E-7229-4F52-B86F-22EDB2591234}" type="pres">
      <dgm:prSet presAssocID="{9EBEFE5F-C6AF-4858-A7E0-8BF20F5AC9A6}" presName="root2" presStyleCnt="0"/>
      <dgm:spPr/>
    </dgm:pt>
    <dgm:pt modelId="{DA3A2A8E-4F37-4E92-86EF-E27C19DFEC90}" type="pres">
      <dgm:prSet presAssocID="{9EBEFE5F-C6AF-4858-A7E0-8BF20F5AC9A6}" presName="LevelTwoTextNode" presStyleLbl="node4" presStyleIdx="10" presStyleCnt="12" custScaleX="362887">
        <dgm:presLayoutVars>
          <dgm:chPref val="3"/>
        </dgm:presLayoutVars>
      </dgm:prSet>
      <dgm:spPr/>
    </dgm:pt>
    <dgm:pt modelId="{79BAAD6F-F3AD-48AE-AA38-968B239524F4}" type="pres">
      <dgm:prSet presAssocID="{9EBEFE5F-C6AF-4858-A7E0-8BF20F5AC9A6}" presName="level3hierChild" presStyleCnt="0"/>
      <dgm:spPr/>
    </dgm:pt>
    <dgm:pt modelId="{2276E86C-AA37-4F8A-ABA4-AC561AC55D2C}" type="pres">
      <dgm:prSet presAssocID="{1A8FCC84-3103-4041-8759-40D33868F9ED}" presName="conn2-1" presStyleLbl="parChTrans1D4" presStyleIdx="11" presStyleCnt="12"/>
      <dgm:spPr/>
    </dgm:pt>
    <dgm:pt modelId="{EA7F33FB-F1F4-48A9-B02B-EF362F6FD22D}" type="pres">
      <dgm:prSet presAssocID="{1A8FCC84-3103-4041-8759-40D33868F9ED}" presName="connTx" presStyleLbl="parChTrans1D4" presStyleIdx="11" presStyleCnt="12"/>
      <dgm:spPr/>
    </dgm:pt>
    <dgm:pt modelId="{0D823A50-0E2A-4B46-A74B-43F9950F9379}" type="pres">
      <dgm:prSet presAssocID="{E22C309D-7464-4EDA-B130-7AE2A910EB86}" presName="root2" presStyleCnt="0"/>
      <dgm:spPr/>
    </dgm:pt>
    <dgm:pt modelId="{DE9FF8DC-F2D5-4552-A430-BE0D969CFCD4}" type="pres">
      <dgm:prSet presAssocID="{E22C309D-7464-4EDA-B130-7AE2A910EB86}" presName="LevelTwoTextNode" presStyleLbl="node4" presStyleIdx="11" presStyleCnt="12" custScaleX="362887">
        <dgm:presLayoutVars>
          <dgm:chPref val="3"/>
        </dgm:presLayoutVars>
      </dgm:prSet>
      <dgm:spPr/>
    </dgm:pt>
    <dgm:pt modelId="{9A4A8781-275A-42BA-8F92-06D6D34ED4E3}" type="pres">
      <dgm:prSet presAssocID="{E22C309D-7464-4EDA-B130-7AE2A910EB86}" presName="level3hierChild" presStyleCnt="0"/>
      <dgm:spPr/>
    </dgm:pt>
  </dgm:ptLst>
  <dgm:cxnLst>
    <dgm:cxn modelId="{2D3F67CF-367D-4D95-BF1E-E5B49186B8A8}" type="presOf" srcId="{3F0BDFD5-C073-4A70-9D44-FB84382BDF6E}" destId="{33DB6EC3-699F-4568-938A-A915E3CBFB88}" srcOrd="1" destOrd="0" presId="urn:microsoft.com/office/officeart/2005/8/layout/hierarchy2"/>
    <dgm:cxn modelId="{1DA9D057-E320-486F-AA85-3A33F8825311}" srcId="{B763FC44-AC0D-428F-8623-03A4C44E4316}" destId="{0560D6B6-5102-4DC3-962D-12D5F5FA9DF4}" srcOrd="2" destOrd="0" parTransId="{DF043815-C777-4756-B181-9A52BA049269}" sibTransId="{5EDDE6C4-4214-49F5-8D5D-14E2B2221BD7}"/>
    <dgm:cxn modelId="{6EF845F7-16D9-411C-8CE5-54F7ACC79788}" type="presOf" srcId="{69544707-7813-468E-BD4C-D404BAE10846}" destId="{A534033E-2179-4369-B549-0ACD18F1854F}" srcOrd="1" destOrd="0" presId="urn:microsoft.com/office/officeart/2005/8/layout/hierarchy2"/>
    <dgm:cxn modelId="{ED3B752B-E7F2-436F-8031-DC95882EE8E8}" type="presOf" srcId="{69DD90DC-A5CA-4257-BD46-36DF83A3D93E}" destId="{F74858A6-D029-4E5C-AD08-3DC7634CEB14}" srcOrd="0" destOrd="0" presId="urn:microsoft.com/office/officeart/2005/8/layout/hierarchy2"/>
    <dgm:cxn modelId="{677B46F5-AC39-4E3A-BC4B-EA5678001D1B}" type="presOf" srcId="{1A8FCC84-3103-4041-8759-40D33868F9ED}" destId="{EA7F33FB-F1F4-48A9-B02B-EF362F6FD22D}" srcOrd="1" destOrd="0" presId="urn:microsoft.com/office/officeart/2005/8/layout/hierarchy2"/>
    <dgm:cxn modelId="{BB95A015-0956-4B7D-83CF-4B1AC6D011D0}" type="presOf" srcId="{365808D0-5E9D-4172-A087-E4CC3D6BF6C3}" destId="{17CC080D-F418-4131-8D1D-E631C8D55CD7}" srcOrd="0" destOrd="0" presId="urn:microsoft.com/office/officeart/2005/8/layout/hierarchy2"/>
    <dgm:cxn modelId="{5511FB45-3732-49D9-99BA-CC6E94A131A5}" srcId="{C91A5336-A7C4-42BD-AECF-6416C9004D8F}" destId="{86B0FF65-CE54-4BA8-8CAC-2C5597BEBD3D}" srcOrd="0" destOrd="0" parTransId="{ABF4ACB0-F829-4DCC-9161-5652807B0EA3}" sibTransId="{C7C2354A-473B-4C44-9315-E8671100F897}"/>
    <dgm:cxn modelId="{DDEA9CAA-E515-48D8-A9D2-C2610D331579}" srcId="{E268BBAF-04C8-4559-9FF9-8E6F2A13DA53}" destId="{EAF23F0C-2D4C-4577-B0E1-B52B3EFDAD60}" srcOrd="0" destOrd="0" parTransId="{6B0B1C54-6462-4AC6-BCBD-2A87BBAB9E8E}" sibTransId="{D96AFA3B-514D-4032-B88F-95CE320A14A3}"/>
    <dgm:cxn modelId="{8AB2C46E-EE4F-418B-98CD-C8998AABD213}" type="presOf" srcId="{6432ABFB-30FE-4B8F-B9D3-3FCD0CCD1678}" destId="{27FA6DF8-FF8A-438B-A632-9B8F0F3394E9}" srcOrd="1" destOrd="0" presId="urn:microsoft.com/office/officeart/2005/8/layout/hierarchy2"/>
    <dgm:cxn modelId="{4A7E9254-0A80-4630-B347-39833521D0C9}" srcId="{86B0FF65-CE54-4BA8-8CAC-2C5597BEBD3D}" destId="{D330E5B2-E813-4AEB-B113-7A78C02AB7DA}" srcOrd="0" destOrd="0" parTransId="{1B587DB6-7F10-4F36-8FF0-1C2C748FBF64}" sibTransId="{C2227FCD-E7D9-412D-9A60-592FEEF6C872}"/>
    <dgm:cxn modelId="{7240C90E-0FE0-4C34-A098-95DCBC79F75D}" srcId="{E268BBAF-04C8-4559-9FF9-8E6F2A13DA53}" destId="{0E50FC74-DFBB-464F-A63C-11CC8E0F8C81}" srcOrd="1" destOrd="0" parTransId="{DF79D615-07A6-4C87-BBCC-853508793EC5}" sibTransId="{877FF989-B4F7-4834-8B35-734945E8ABBB}"/>
    <dgm:cxn modelId="{DA812443-AA8D-43EF-AB03-E5E0CEF6C7AC}" type="presOf" srcId="{1021F0E0-FFFF-4169-80F0-3ED073AD8695}" destId="{54EF3182-C189-49B5-8592-C0DFFCEFDA40}" srcOrd="0" destOrd="0" presId="urn:microsoft.com/office/officeart/2005/8/layout/hierarchy2"/>
    <dgm:cxn modelId="{53502A4F-1C4C-4E70-B691-88FEB682C8DB}" type="presOf" srcId="{1CA4B19D-D95C-4B60-9931-761C5E91316C}" destId="{B6126873-4833-4C0A-982E-E0BA53498C51}" srcOrd="0" destOrd="0" presId="urn:microsoft.com/office/officeart/2005/8/layout/hierarchy2"/>
    <dgm:cxn modelId="{3F04F20E-6EB4-4B2C-B44C-7E1E89638B69}" srcId="{69DD90DC-A5CA-4257-BD46-36DF83A3D93E}" destId="{C91A5336-A7C4-42BD-AECF-6416C9004D8F}" srcOrd="0" destOrd="0" parTransId="{770FB97A-D30F-4744-AC9A-8C2CF6681761}" sibTransId="{32CADBDF-1A89-46FC-B067-496B353D633C}"/>
    <dgm:cxn modelId="{2E8C5013-32B4-47BC-BF3D-96E612A104CC}" srcId="{E55265EF-AF7D-4340-95C9-4FCB9AA5D053}" destId="{E268BBAF-04C8-4559-9FF9-8E6F2A13DA53}" srcOrd="0" destOrd="0" parTransId="{4C2207FE-C3AC-4489-9C3F-FA80C63FD8C8}" sibTransId="{34953FB2-67F1-4072-944E-5E8DAB1C4D07}"/>
    <dgm:cxn modelId="{FE2C92B9-5A42-4BBF-9A34-257E3C7B0FB9}" type="presOf" srcId="{29380FAA-FBCC-4038-93FE-9B644E8A3C56}" destId="{C6823BCE-C5FA-4F61-B581-75295193A5A5}" srcOrd="0" destOrd="0" presId="urn:microsoft.com/office/officeart/2005/8/layout/hierarchy2"/>
    <dgm:cxn modelId="{F851A67B-535B-4DA8-AC93-E6880D861D8D}" srcId="{B763FC44-AC0D-428F-8623-03A4C44E4316}" destId="{B1D90DF8-52D9-4D8C-8104-6D0EB3D30031}" srcOrd="0" destOrd="0" parTransId="{69544707-7813-468E-BD4C-D404BAE10846}" sibTransId="{CCFDAB73-1426-49BF-B3B7-F35E20CD705C}"/>
    <dgm:cxn modelId="{39A7F93A-63EB-455D-AB5D-8EBAC9153780}" type="presOf" srcId="{ABF4ACB0-F829-4DCC-9161-5652807B0EA3}" destId="{71B24671-AADF-4A1F-9166-8C58726744BF}" srcOrd="0" destOrd="0" presId="urn:microsoft.com/office/officeart/2005/8/layout/hierarchy2"/>
    <dgm:cxn modelId="{D69800D2-F8F1-43E7-B104-9A26FD478342}" type="presOf" srcId="{3C5FC592-2D07-43E9-9F72-EA6D439287A3}" destId="{4CCC1866-3631-4EF6-AE11-4243B43742DB}" srcOrd="0" destOrd="0" presId="urn:microsoft.com/office/officeart/2005/8/layout/hierarchy2"/>
    <dgm:cxn modelId="{17226524-1525-4592-BEFC-86AA45B02E9C}" type="presOf" srcId="{6432ABFB-30FE-4B8F-B9D3-3FCD0CCD1678}" destId="{7D33FEFB-DBE7-4527-9B88-FCDE7698A587}" srcOrd="0" destOrd="0" presId="urn:microsoft.com/office/officeart/2005/8/layout/hierarchy2"/>
    <dgm:cxn modelId="{4AB6F625-C824-4AFF-BBEF-DD7EB1EE85DF}" type="presOf" srcId="{1B587DB6-7F10-4F36-8FF0-1C2C748FBF64}" destId="{18A03B5D-C636-4DF7-B009-40B6AD032C2F}" srcOrd="1" destOrd="0" presId="urn:microsoft.com/office/officeart/2005/8/layout/hierarchy2"/>
    <dgm:cxn modelId="{32F45674-D37E-4C11-8EA8-11D5102DC5BC}" type="presOf" srcId="{327A1980-41A2-4482-9660-216DF94E50E8}" destId="{C3C2B614-94BE-4E80-8A32-C0FC493494C9}" srcOrd="1" destOrd="0" presId="urn:microsoft.com/office/officeart/2005/8/layout/hierarchy2"/>
    <dgm:cxn modelId="{2B065161-FB33-420F-B36C-24B5496C11DB}" type="presOf" srcId="{ABF4ACB0-F829-4DCC-9161-5652807B0EA3}" destId="{11517FDF-8860-49BF-8EF6-D15330B047C3}" srcOrd="1" destOrd="0" presId="urn:microsoft.com/office/officeart/2005/8/layout/hierarchy2"/>
    <dgm:cxn modelId="{D275B3FB-E907-4D36-A1EC-73E2F65AEAF8}" type="presOf" srcId="{6B0B1C54-6462-4AC6-BCBD-2A87BBAB9E8E}" destId="{46363062-0241-4168-8C92-39A5A873CD63}" srcOrd="1" destOrd="0" presId="urn:microsoft.com/office/officeart/2005/8/layout/hierarchy2"/>
    <dgm:cxn modelId="{B7BCDABE-17DC-4AD9-8620-6637CEDCB220}" type="presOf" srcId="{E55265EF-AF7D-4340-95C9-4FCB9AA5D053}" destId="{F279F8E4-98EE-4C44-A02F-B94B306D02CB}" srcOrd="0" destOrd="0" presId="urn:microsoft.com/office/officeart/2005/8/layout/hierarchy2"/>
    <dgm:cxn modelId="{97846D2C-0B92-4509-BB88-2AE8558F934A}" type="presOf" srcId="{1B587DB6-7F10-4F36-8FF0-1C2C748FBF64}" destId="{73262E44-958A-481E-A942-CEE7C0146722}" srcOrd="0" destOrd="0" presId="urn:microsoft.com/office/officeart/2005/8/layout/hierarchy2"/>
    <dgm:cxn modelId="{FA21D8C5-E302-4B7F-B26B-6499D031A563}" type="presOf" srcId="{D330E5B2-E813-4AEB-B113-7A78C02AB7DA}" destId="{ECFCDE25-A78A-4175-A5CB-E93ECEEE9FFD}" srcOrd="0" destOrd="0" presId="urn:microsoft.com/office/officeart/2005/8/layout/hierarchy2"/>
    <dgm:cxn modelId="{6A4DBA72-6A83-4591-B148-AF62381B08FB}" type="presOf" srcId="{C91A5336-A7C4-42BD-AECF-6416C9004D8F}" destId="{78572DA6-CE14-4D3B-A087-0D537647D8C5}" srcOrd="0" destOrd="0" presId="urn:microsoft.com/office/officeart/2005/8/layout/hierarchy2"/>
    <dgm:cxn modelId="{6506D38C-D90E-4901-830D-C0484D39F4F9}" type="presOf" srcId="{DA0F5F48-DEB1-473F-B7CB-16DC311CB5C1}" destId="{637C171D-B641-4211-9626-DA036A63337C}" srcOrd="1" destOrd="0" presId="urn:microsoft.com/office/officeart/2005/8/layout/hierarchy2"/>
    <dgm:cxn modelId="{F2BA185D-D115-4BEF-BAD2-D0B5AC5D9CBC}" type="presOf" srcId="{FFB92BB2-6D11-47DC-89B7-93845AC810F6}" destId="{D8472D92-6AFC-4A72-A33C-6F25E9CC7693}" srcOrd="1" destOrd="0" presId="urn:microsoft.com/office/officeart/2005/8/layout/hierarchy2"/>
    <dgm:cxn modelId="{5092C57E-E78D-42EE-B8D1-4DB52E502DE2}" type="presOf" srcId="{1A8FCC84-3103-4041-8759-40D33868F9ED}" destId="{2276E86C-AA37-4F8A-ABA4-AC561AC55D2C}" srcOrd="0" destOrd="0" presId="urn:microsoft.com/office/officeart/2005/8/layout/hierarchy2"/>
    <dgm:cxn modelId="{2FCAA8DE-58BE-4F8F-BB88-9D1DF6014C97}" type="presOf" srcId="{29380FAA-FBCC-4038-93FE-9B644E8A3C56}" destId="{3BCD68F4-D6FE-4CB8-88F9-4DF8D1C67453}" srcOrd="1" destOrd="0" presId="urn:microsoft.com/office/officeart/2005/8/layout/hierarchy2"/>
    <dgm:cxn modelId="{CC929927-3CDF-4EFD-A134-442C069DFC34}" type="presOf" srcId="{E268BBAF-04C8-4559-9FF9-8E6F2A13DA53}" destId="{FBC7EA01-34FA-4BD7-AA7A-5DE18A260DB4}" srcOrd="0" destOrd="0" presId="urn:microsoft.com/office/officeart/2005/8/layout/hierarchy2"/>
    <dgm:cxn modelId="{19BCD373-46C6-40BC-9D04-19F5AB2CF373}" srcId="{C91A5336-A7C4-42BD-AECF-6416C9004D8F}" destId="{1021F0E0-FFFF-4169-80F0-3ED073AD8695}" srcOrd="1" destOrd="0" parTransId="{365808D0-5E9D-4172-A087-E4CC3D6BF6C3}" sibTransId="{9C06106A-DC73-4D2A-8305-ABA7A6E72FBE}"/>
    <dgm:cxn modelId="{F3452E00-1AED-4C2B-94C0-DB96CDE996EB}" srcId="{86B0FF65-CE54-4BA8-8CAC-2C5597BEBD3D}" destId="{B763FC44-AC0D-428F-8623-03A4C44E4316}" srcOrd="1" destOrd="0" parTransId="{DA0F5F48-DEB1-473F-B7CB-16DC311CB5C1}" sibTransId="{5F2D2C5E-D507-4EF3-91C4-27B41C32B9BA}"/>
    <dgm:cxn modelId="{E0C82733-D7D8-4283-BB95-A83515137722}" type="presOf" srcId="{9EBEFE5F-C6AF-4858-A7E0-8BF20F5AC9A6}" destId="{DA3A2A8E-4F37-4E92-86EF-E27C19DFEC90}" srcOrd="0" destOrd="0" presId="urn:microsoft.com/office/officeart/2005/8/layout/hierarchy2"/>
    <dgm:cxn modelId="{30CA0CC4-9902-48EE-8D1C-A1B9D8D0C880}" type="presOf" srcId="{13542A0C-95C3-432B-B746-79B3271A40E7}" destId="{BEF2BD26-DBB9-4A0A-B418-3DE4E2157DFF}" srcOrd="0" destOrd="0" presId="urn:microsoft.com/office/officeart/2005/8/layout/hierarchy2"/>
    <dgm:cxn modelId="{C28F03CE-F038-450C-BC0A-FA7D4505AE04}" srcId="{E55265EF-AF7D-4340-95C9-4FCB9AA5D053}" destId="{69DD90DC-A5CA-4257-BD46-36DF83A3D93E}" srcOrd="1" destOrd="0" parTransId="{B37CCDA1-C2F1-4D31-9EB3-E1F1CAC7A4DE}" sibTransId="{4276EF45-158D-4DB7-8F90-4D0572CE4A28}"/>
    <dgm:cxn modelId="{A3D89FC1-7538-4019-8CE3-E170EC0EA5BE}" srcId="{25ABEB35-A8A9-425B-8A3F-97112D804F6D}" destId="{13542A0C-95C3-432B-B746-79B3271A40E7}" srcOrd="0" destOrd="0" parTransId="{17326644-6140-4CDE-BD33-941F46228034}" sibTransId="{F3269CF1-A221-4AA4-8B31-5D2DCDBF7E96}"/>
    <dgm:cxn modelId="{9577BFBC-8BF0-4961-906C-DD747E2D24A4}" type="presOf" srcId="{49E41F40-7E1B-4480-9F1A-B2F31D42DB67}" destId="{EAD61BDB-4C42-466B-AFAD-745592A0F810}" srcOrd="0" destOrd="0" presId="urn:microsoft.com/office/officeart/2005/8/layout/hierarchy2"/>
    <dgm:cxn modelId="{2F7A9CE4-90D8-49D5-91E9-7F1372302A4A}" type="presOf" srcId="{1CA4B19D-D95C-4B60-9931-761C5E91316C}" destId="{DD53BF12-A6E2-4119-92DB-CC5458F10AAA}" srcOrd="1" destOrd="0" presId="urn:microsoft.com/office/officeart/2005/8/layout/hierarchy2"/>
    <dgm:cxn modelId="{CC37F74E-2665-4EA2-AE93-FBDF9E6B0BD4}" srcId="{B763FC44-AC0D-428F-8623-03A4C44E4316}" destId="{3C5FC592-2D07-43E9-9F72-EA6D439287A3}" srcOrd="1" destOrd="0" parTransId="{29380FAA-FBCC-4038-93FE-9B644E8A3C56}" sibTransId="{C73AF70A-6ABE-43B8-BE03-DD7ED04CE9A4}"/>
    <dgm:cxn modelId="{FFEE4D29-B89E-4CEC-A537-610123CA2389}" type="presOf" srcId="{770FB97A-D30F-4744-AC9A-8C2CF6681761}" destId="{9FB4DD1B-D31F-4AE4-8B55-2B42F3DD0320}" srcOrd="0" destOrd="0" presId="urn:microsoft.com/office/officeart/2005/8/layout/hierarchy2"/>
    <dgm:cxn modelId="{2CC6B2AE-149A-4719-91AF-B6069D5276DF}" srcId="{D330E5B2-E813-4AEB-B113-7A78C02AB7DA}" destId="{5A104E59-4406-45F4-99C0-5292E0282A7A}" srcOrd="0" destOrd="0" parTransId="{3F0BDFD5-C073-4A70-9D44-FB84382BDF6E}" sibTransId="{5C4869FA-FB80-45DC-8F48-6C6C6589C621}"/>
    <dgm:cxn modelId="{FF4EFAB3-1F21-4310-BF3F-AC4976903ABE}" type="presOf" srcId="{0E50FC74-DFBB-464F-A63C-11CC8E0F8C81}" destId="{B40AFB66-4F61-45D4-9360-0FC4CAAA0196}" srcOrd="0" destOrd="0" presId="urn:microsoft.com/office/officeart/2005/8/layout/hierarchy2"/>
    <dgm:cxn modelId="{64B36DCB-2D57-44A2-9416-29BF5AB52814}" srcId="{1021F0E0-FFFF-4169-80F0-3ED073AD8695}" destId="{25ABEB35-A8A9-425B-8A3F-97112D804F6D}" srcOrd="1" destOrd="0" parTransId="{6432ABFB-30FE-4B8F-B9D3-3FCD0CCD1678}" sibTransId="{884B207A-5710-4E8A-9FB4-1E9E0B25E55F}"/>
    <dgm:cxn modelId="{149DE0BB-8129-46CC-856E-DEE621ED9837}" type="presOf" srcId="{17326644-6140-4CDE-BD33-941F46228034}" destId="{0ED7641C-792B-4808-B75A-998249CD201C}" srcOrd="0" destOrd="0" presId="urn:microsoft.com/office/officeart/2005/8/layout/hierarchy2"/>
    <dgm:cxn modelId="{5F6D1474-8D96-4E50-9156-79E2D5157347}" type="presOf" srcId="{DF79D615-07A6-4C87-BBCC-853508793EC5}" destId="{FAE8B679-912A-4676-B835-41CF2974BC7F}" srcOrd="1" destOrd="0" presId="urn:microsoft.com/office/officeart/2005/8/layout/hierarchy2"/>
    <dgm:cxn modelId="{82E39082-5483-4707-87E1-4972738325C3}" type="presOf" srcId="{E22C309D-7464-4EDA-B130-7AE2A910EB86}" destId="{DE9FF8DC-F2D5-4552-A430-BE0D969CFCD4}" srcOrd="0" destOrd="0" presId="urn:microsoft.com/office/officeart/2005/8/layout/hierarchy2"/>
    <dgm:cxn modelId="{E3F73D40-53CC-44A4-A332-808CBD41ADED}" type="presOf" srcId="{FFB92BB2-6D11-47DC-89B7-93845AC810F6}" destId="{27D1C89F-A7A6-42D3-AD79-AE182F6C3C0B}" srcOrd="0" destOrd="0" presId="urn:microsoft.com/office/officeart/2005/8/layout/hierarchy2"/>
    <dgm:cxn modelId="{69138A9E-40F2-4F3C-BF2E-C91B118F1362}" type="presOf" srcId="{86B0FF65-CE54-4BA8-8CAC-2C5597BEBD3D}" destId="{06FE7FB1-4D86-406D-AFDB-5ACE53F2E5EE}" srcOrd="0" destOrd="0" presId="urn:microsoft.com/office/officeart/2005/8/layout/hierarchy2"/>
    <dgm:cxn modelId="{87202ED1-A6AC-4BCD-B0B5-221170A7D2B5}" type="presOf" srcId="{B1D90DF8-52D9-4D8C-8104-6D0EB3D30031}" destId="{846B6D63-BD91-49AB-BE20-24ADDD47E002}" srcOrd="0" destOrd="0" presId="urn:microsoft.com/office/officeart/2005/8/layout/hierarchy2"/>
    <dgm:cxn modelId="{A2F07385-0CED-4A45-816B-D58AB2F375AA}" type="presOf" srcId="{48B7FD07-8411-4DFD-A44A-3F8D01C8436D}" destId="{82701ECC-4E1D-4B95-A89B-5E89E1AE418E}" srcOrd="0" destOrd="0" presId="urn:microsoft.com/office/officeart/2005/8/layout/hierarchy2"/>
    <dgm:cxn modelId="{4E58BBC0-D46E-41D2-A2E9-B3876628F80B}" type="presOf" srcId="{DF043815-C777-4756-B181-9A52BA049269}" destId="{A19DC2E2-91C2-478E-B735-4DD6CF489750}" srcOrd="1" destOrd="0" presId="urn:microsoft.com/office/officeart/2005/8/layout/hierarchy2"/>
    <dgm:cxn modelId="{34D85309-EC14-4C46-9CF0-DC202D34CD74}" srcId="{25ABEB35-A8A9-425B-8A3F-97112D804F6D}" destId="{E22C309D-7464-4EDA-B130-7AE2A910EB86}" srcOrd="2" destOrd="0" parTransId="{1A8FCC84-3103-4041-8759-40D33868F9ED}" sibTransId="{59017023-7E5C-4ED2-8C56-293EBFC062CC}"/>
    <dgm:cxn modelId="{F1B295B7-BCC2-4664-8B7E-C37ED70D4293}" srcId="{48B7FD07-8411-4DFD-A44A-3F8D01C8436D}" destId="{49E41F40-7E1B-4480-9F1A-B2F31D42DB67}" srcOrd="0" destOrd="0" parTransId="{1CA4B19D-D95C-4B60-9931-761C5E91316C}" sibTransId="{0362B4FB-F7F2-4152-AE3F-D5AA8BCCA850}"/>
    <dgm:cxn modelId="{D81FF567-0D98-4976-A5B3-0A7AE95541BB}" type="presOf" srcId="{327A1980-41A2-4482-9660-216DF94E50E8}" destId="{6AC0A917-002A-4F16-AC8C-DAB0DDE85F70}" srcOrd="0" destOrd="0" presId="urn:microsoft.com/office/officeart/2005/8/layout/hierarchy2"/>
    <dgm:cxn modelId="{B483B841-D4F6-4AE5-8ED9-47F0B3465C9B}" type="presOf" srcId="{3F0BDFD5-C073-4A70-9D44-FB84382BDF6E}" destId="{877900C6-EF39-4D13-85BE-28D9991E2BCA}" srcOrd="0" destOrd="0" presId="urn:microsoft.com/office/officeart/2005/8/layout/hierarchy2"/>
    <dgm:cxn modelId="{A3A049E5-A895-4BB9-8759-B438420445A9}" type="presOf" srcId="{DA0F5F48-DEB1-473F-B7CB-16DC311CB5C1}" destId="{0D1F3633-2F9F-41AC-987C-51AFC2BCF8F7}" srcOrd="0" destOrd="0" presId="urn:microsoft.com/office/officeart/2005/8/layout/hierarchy2"/>
    <dgm:cxn modelId="{89A848BA-5B90-41E9-96B8-E85562E56C39}" srcId="{1021F0E0-FFFF-4169-80F0-3ED073AD8695}" destId="{48B7FD07-8411-4DFD-A44A-3F8D01C8436D}" srcOrd="0" destOrd="0" parTransId="{FFB92BB2-6D11-47DC-89B7-93845AC810F6}" sibTransId="{A10B7C85-A769-4BE7-9DA0-65ADF30EC16B}"/>
    <dgm:cxn modelId="{5629C47A-7EB3-4F1E-A765-AD958213C3E7}" type="presOf" srcId="{365808D0-5E9D-4172-A087-E4CC3D6BF6C3}" destId="{E63B65B8-AA89-45F4-95E3-7C2B9CB13EFC}" srcOrd="1" destOrd="0" presId="urn:microsoft.com/office/officeart/2005/8/layout/hierarchy2"/>
    <dgm:cxn modelId="{8D30BFA1-5CB9-496D-A153-C5DB4FCFAA12}" type="presOf" srcId="{6B0B1C54-6462-4AC6-BCBD-2A87BBAB9E8E}" destId="{8A501571-01DA-4B35-BCD8-10AFAC5221B6}" srcOrd="0" destOrd="0" presId="urn:microsoft.com/office/officeart/2005/8/layout/hierarchy2"/>
    <dgm:cxn modelId="{3EF3D9EA-84B8-423C-A5E5-88E6C1C271C8}" type="presOf" srcId="{770FB97A-D30F-4744-AC9A-8C2CF6681761}" destId="{8D581650-E05E-4342-ADF1-320CDF6A3704}" srcOrd="1" destOrd="0" presId="urn:microsoft.com/office/officeart/2005/8/layout/hierarchy2"/>
    <dgm:cxn modelId="{AAB64B30-9E84-4C44-8308-DB126DF5D074}" type="presOf" srcId="{DF79D615-07A6-4C87-BBCC-853508793EC5}" destId="{15A7B6CE-1028-4A16-B423-0BC66438BBDE}" srcOrd="0" destOrd="0" presId="urn:microsoft.com/office/officeart/2005/8/layout/hierarchy2"/>
    <dgm:cxn modelId="{428B6D36-6278-4645-9C14-903B1FB93314}" type="presOf" srcId="{B763FC44-AC0D-428F-8623-03A4C44E4316}" destId="{4DDCBCDB-8F82-4286-B1C2-F4686DCB504E}" srcOrd="0" destOrd="0" presId="urn:microsoft.com/office/officeart/2005/8/layout/hierarchy2"/>
    <dgm:cxn modelId="{460AC025-A792-4FD8-8881-2ACA7B526EB3}" type="presOf" srcId="{17326644-6140-4CDE-BD33-941F46228034}" destId="{C65E5E57-42B7-4E59-A07B-AEB20BB7443E}" srcOrd="1" destOrd="0" presId="urn:microsoft.com/office/officeart/2005/8/layout/hierarchy2"/>
    <dgm:cxn modelId="{80378DF5-4D6F-43F5-A237-D90E3D87141A}" type="presOf" srcId="{DF043815-C777-4756-B181-9A52BA049269}" destId="{DC4A456E-B040-43FC-8FD9-35F736B9392F}" srcOrd="0" destOrd="0" presId="urn:microsoft.com/office/officeart/2005/8/layout/hierarchy2"/>
    <dgm:cxn modelId="{EBC40742-65F4-421C-AEF0-5BC7802C9E39}" type="presOf" srcId="{69544707-7813-468E-BD4C-D404BAE10846}" destId="{B1FB2257-7EDB-43C3-A0C8-D3D2695ECF83}" srcOrd="0" destOrd="0" presId="urn:microsoft.com/office/officeart/2005/8/layout/hierarchy2"/>
    <dgm:cxn modelId="{2D06F3B4-EE4A-4DF8-8DB2-FCFE23F33DC0}" type="presOf" srcId="{5A104E59-4406-45F4-99C0-5292E0282A7A}" destId="{BEA4D822-DA7F-4702-9870-DCAD92CDE835}" srcOrd="0" destOrd="0" presId="urn:microsoft.com/office/officeart/2005/8/layout/hierarchy2"/>
    <dgm:cxn modelId="{18CEEAFD-7402-4672-8302-CEDA13367DF3}" type="presOf" srcId="{EAF23F0C-2D4C-4577-B0E1-B52B3EFDAD60}" destId="{2B285987-E339-48F5-953C-B4ED8BA3FC55}" srcOrd="0" destOrd="0" presId="urn:microsoft.com/office/officeart/2005/8/layout/hierarchy2"/>
    <dgm:cxn modelId="{E585A420-2908-46FB-B264-73688E72C6BB}" srcId="{25ABEB35-A8A9-425B-8A3F-97112D804F6D}" destId="{9EBEFE5F-C6AF-4858-A7E0-8BF20F5AC9A6}" srcOrd="1" destOrd="0" parTransId="{327A1980-41A2-4482-9660-216DF94E50E8}" sibTransId="{43BB8C6B-55FC-49F9-B681-5175586125E4}"/>
    <dgm:cxn modelId="{4F9A9A1A-68A9-4292-8182-A58585C2445F}" type="presOf" srcId="{0560D6B6-5102-4DC3-962D-12D5F5FA9DF4}" destId="{A296EFD9-6397-4A13-93F9-94BEF5285E4F}" srcOrd="0" destOrd="0" presId="urn:microsoft.com/office/officeart/2005/8/layout/hierarchy2"/>
    <dgm:cxn modelId="{5EEDA1B5-610E-4035-A103-A00081C9CB51}" type="presOf" srcId="{25ABEB35-A8A9-425B-8A3F-97112D804F6D}" destId="{8F08D432-8F10-4801-84D2-AEE6EF0A620A}" srcOrd="0" destOrd="0" presId="urn:microsoft.com/office/officeart/2005/8/layout/hierarchy2"/>
    <dgm:cxn modelId="{57204CC8-A619-43C6-A3EB-D4E1B9E587D7}" type="presParOf" srcId="{F279F8E4-98EE-4C44-A02F-B94B306D02CB}" destId="{634CAC49-8AD2-4CE4-B2F5-9DA7CCD9E322}" srcOrd="0" destOrd="0" presId="urn:microsoft.com/office/officeart/2005/8/layout/hierarchy2"/>
    <dgm:cxn modelId="{6C048795-2605-4C9D-999D-632B0265817F}" type="presParOf" srcId="{634CAC49-8AD2-4CE4-B2F5-9DA7CCD9E322}" destId="{FBC7EA01-34FA-4BD7-AA7A-5DE18A260DB4}" srcOrd="0" destOrd="0" presId="urn:microsoft.com/office/officeart/2005/8/layout/hierarchy2"/>
    <dgm:cxn modelId="{9B9B57A2-D9BF-4701-AB81-BDAC0A5C835D}" type="presParOf" srcId="{634CAC49-8AD2-4CE4-B2F5-9DA7CCD9E322}" destId="{BD3DF2AB-8DC9-47C9-9B74-4783B00CAFC5}" srcOrd="1" destOrd="0" presId="urn:microsoft.com/office/officeart/2005/8/layout/hierarchy2"/>
    <dgm:cxn modelId="{466FB17B-60FA-416E-852E-B26F31D1084A}" type="presParOf" srcId="{BD3DF2AB-8DC9-47C9-9B74-4783B00CAFC5}" destId="{8A501571-01DA-4B35-BCD8-10AFAC5221B6}" srcOrd="0" destOrd="0" presId="urn:microsoft.com/office/officeart/2005/8/layout/hierarchy2"/>
    <dgm:cxn modelId="{E8933BBC-B98C-4BA4-9596-7C8840187514}" type="presParOf" srcId="{8A501571-01DA-4B35-BCD8-10AFAC5221B6}" destId="{46363062-0241-4168-8C92-39A5A873CD63}" srcOrd="0" destOrd="0" presId="urn:microsoft.com/office/officeart/2005/8/layout/hierarchy2"/>
    <dgm:cxn modelId="{2E819409-35C9-4275-9787-536D8DADFF4E}" type="presParOf" srcId="{BD3DF2AB-8DC9-47C9-9B74-4783B00CAFC5}" destId="{90CE67D6-383F-4000-A4A1-413ABC447AD0}" srcOrd="1" destOrd="0" presId="urn:microsoft.com/office/officeart/2005/8/layout/hierarchy2"/>
    <dgm:cxn modelId="{314178E5-26C2-4432-86DF-9C20BB4FD076}" type="presParOf" srcId="{90CE67D6-383F-4000-A4A1-413ABC447AD0}" destId="{2B285987-E339-48F5-953C-B4ED8BA3FC55}" srcOrd="0" destOrd="0" presId="urn:microsoft.com/office/officeart/2005/8/layout/hierarchy2"/>
    <dgm:cxn modelId="{8A581EFC-AA2D-427A-A6C1-E407160DC819}" type="presParOf" srcId="{90CE67D6-383F-4000-A4A1-413ABC447AD0}" destId="{58D5434F-80DE-41E0-AE03-3D018D9072E2}" srcOrd="1" destOrd="0" presId="urn:microsoft.com/office/officeart/2005/8/layout/hierarchy2"/>
    <dgm:cxn modelId="{AB3D643A-F667-4B04-8B13-5665A5815C85}" type="presParOf" srcId="{BD3DF2AB-8DC9-47C9-9B74-4783B00CAFC5}" destId="{15A7B6CE-1028-4A16-B423-0BC66438BBDE}" srcOrd="2" destOrd="0" presId="urn:microsoft.com/office/officeart/2005/8/layout/hierarchy2"/>
    <dgm:cxn modelId="{D5D3B13E-D273-42B3-AB25-B7839ACA1C29}" type="presParOf" srcId="{15A7B6CE-1028-4A16-B423-0BC66438BBDE}" destId="{FAE8B679-912A-4676-B835-41CF2974BC7F}" srcOrd="0" destOrd="0" presId="urn:microsoft.com/office/officeart/2005/8/layout/hierarchy2"/>
    <dgm:cxn modelId="{E5475BD3-3652-4128-BA26-629BBB91EA68}" type="presParOf" srcId="{BD3DF2AB-8DC9-47C9-9B74-4783B00CAFC5}" destId="{73FD9D70-7BAA-48F9-8FBE-C81D4E6A4D55}" srcOrd="3" destOrd="0" presId="urn:microsoft.com/office/officeart/2005/8/layout/hierarchy2"/>
    <dgm:cxn modelId="{6623DACF-1D36-4C66-8D3B-87BF9478A2F5}" type="presParOf" srcId="{73FD9D70-7BAA-48F9-8FBE-C81D4E6A4D55}" destId="{B40AFB66-4F61-45D4-9360-0FC4CAAA0196}" srcOrd="0" destOrd="0" presId="urn:microsoft.com/office/officeart/2005/8/layout/hierarchy2"/>
    <dgm:cxn modelId="{78050F67-89A6-4739-9622-96BA1DC4F3C6}" type="presParOf" srcId="{73FD9D70-7BAA-48F9-8FBE-C81D4E6A4D55}" destId="{E1AE8D29-ABDB-4816-9E4E-57C27097EA54}" srcOrd="1" destOrd="0" presId="urn:microsoft.com/office/officeart/2005/8/layout/hierarchy2"/>
    <dgm:cxn modelId="{DA34B6F1-8971-4A80-9559-C942414E45C0}" type="presParOf" srcId="{F279F8E4-98EE-4C44-A02F-B94B306D02CB}" destId="{DABA2BC9-61CD-4AF3-8AAC-28D865E43FA5}" srcOrd="1" destOrd="0" presId="urn:microsoft.com/office/officeart/2005/8/layout/hierarchy2"/>
    <dgm:cxn modelId="{2A878E64-46F2-43D4-8D87-2CBE991891A3}" type="presParOf" srcId="{DABA2BC9-61CD-4AF3-8AAC-28D865E43FA5}" destId="{F74858A6-D029-4E5C-AD08-3DC7634CEB14}" srcOrd="0" destOrd="0" presId="urn:microsoft.com/office/officeart/2005/8/layout/hierarchy2"/>
    <dgm:cxn modelId="{0BA10E49-96C2-415B-AD26-34CDDE3EA6A0}" type="presParOf" srcId="{DABA2BC9-61CD-4AF3-8AAC-28D865E43FA5}" destId="{291E4F4F-D3AC-4017-89C1-A04DC91D9C74}" srcOrd="1" destOrd="0" presId="urn:microsoft.com/office/officeart/2005/8/layout/hierarchy2"/>
    <dgm:cxn modelId="{94AEF403-46B0-452D-8CB0-8A3E3DB238D2}" type="presParOf" srcId="{291E4F4F-D3AC-4017-89C1-A04DC91D9C74}" destId="{9FB4DD1B-D31F-4AE4-8B55-2B42F3DD0320}" srcOrd="0" destOrd="0" presId="urn:microsoft.com/office/officeart/2005/8/layout/hierarchy2"/>
    <dgm:cxn modelId="{3668C206-8091-4D69-8EDF-7DF14228FFC2}" type="presParOf" srcId="{9FB4DD1B-D31F-4AE4-8B55-2B42F3DD0320}" destId="{8D581650-E05E-4342-ADF1-320CDF6A3704}" srcOrd="0" destOrd="0" presId="urn:microsoft.com/office/officeart/2005/8/layout/hierarchy2"/>
    <dgm:cxn modelId="{63DB236C-521C-4676-BF2C-C37954D0DBC8}" type="presParOf" srcId="{291E4F4F-D3AC-4017-89C1-A04DC91D9C74}" destId="{28257449-B595-4ACC-A7FD-C3EEC6DEA1C9}" srcOrd="1" destOrd="0" presId="urn:microsoft.com/office/officeart/2005/8/layout/hierarchy2"/>
    <dgm:cxn modelId="{BFEE0C36-3AB8-4B61-AE9C-79D19FA8B4FD}" type="presParOf" srcId="{28257449-B595-4ACC-A7FD-C3EEC6DEA1C9}" destId="{78572DA6-CE14-4D3B-A087-0D537647D8C5}" srcOrd="0" destOrd="0" presId="urn:microsoft.com/office/officeart/2005/8/layout/hierarchy2"/>
    <dgm:cxn modelId="{FF52794C-CA0E-461E-B875-635DFB29E37E}" type="presParOf" srcId="{28257449-B595-4ACC-A7FD-C3EEC6DEA1C9}" destId="{37C77F00-3BC0-48B9-8691-04A3E36C004A}" srcOrd="1" destOrd="0" presId="urn:microsoft.com/office/officeart/2005/8/layout/hierarchy2"/>
    <dgm:cxn modelId="{2071B1D2-3A02-407E-85A3-DB60D9BB0BFB}" type="presParOf" srcId="{37C77F00-3BC0-48B9-8691-04A3E36C004A}" destId="{71B24671-AADF-4A1F-9166-8C58726744BF}" srcOrd="0" destOrd="0" presId="urn:microsoft.com/office/officeart/2005/8/layout/hierarchy2"/>
    <dgm:cxn modelId="{18B8517C-2231-45E6-89AD-913E58802A78}" type="presParOf" srcId="{71B24671-AADF-4A1F-9166-8C58726744BF}" destId="{11517FDF-8860-49BF-8EF6-D15330B047C3}" srcOrd="0" destOrd="0" presId="urn:microsoft.com/office/officeart/2005/8/layout/hierarchy2"/>
    <dgm:cxn modelId="{D32F7998-2FFD-491B-B661-A87E7A18D481}" type="presParOf" srcId="{37C77F00-3BC0-48B9-8691-04A3E36C004A}" destId="{F72D1919-5E16-4B16-8822-8F257CA972E2}" srcOrd="1" destOrd="0" presId="urn:microsoft.com/office/officeart/2005/8/layout/hierarchy2"/>
    <dgm:cxn modelId="{E2FC1A89-5D12-4704-B44F-B68391E9FA16}" type="presParOf" srcId="{F72D1919-5E16-4B16-8822-8F257CA972E2}" destId="{06FE7FB1-4D86-406D-AFDB-5ACE53F2E5EE}" srcOrd="0" destOrd="0" presId="urn:microsoft.com/office/officeart/2005/8/layout/hierarchy2"/>
    <dgm:cxn modelId="{86B9FB64-3357-45FD-BDD2-CECA9E545836}" type="presParOf" srcId="{F72D1919-5E16-4B16-8822-8F257CA972E2}" destId="{3BBC730E-15BE-4C4E-AACA-68D96E98A93C}" srcOrd="1" destOrd="0" presId="urn:microsoft.com/office/officeart/2005/8/layout/hierarchy2"/>
    <dgm:cxn modelId="{635DC15D-5385-4E4E-B928-AA891E42AC41}" type="presParOf" srcId="{3BBC730E-15BE-4C4E-AACA-68D96E98A93C}" destId="{73262E44-958A-481E-A942-CEE7C0146722}" srcOrd="0" destOrd="0" presId="urn:microsoft.com/office/officeart/2005/8/layout/hierarchy2"/>
    <dgm:cxn modelId="{B093591E-C41A-44BD-A0CD-9E15F52A7304}" type="presParOf" srcId="{73262E44-958A-481E-A942-CEE7C0146722}" destId="{18A03B5D-C636-4DF7-B009-40B6AD032C2F}" srcOrd="0" destOrd="0" presId="urn:microsoft.com/office/officeart/2005/8/layout/hierarchy2"/>
    <dgm:cxn modelId="{6733CAAB-15DB-4CEA-AAB1-AAF5A9E728AE}" type="presParOf" srcId="{3BBC730E-15BE-4C4E-AACA-68D96E98A93C}" destId="{42BB1D65-31F4-4621-91C4-45E8485EB699}" srcOrd="1" destOrd="0" presId="urn:microsoft.com/office/officeart/2005/8/layout/hierarchy2"/>
    <dgm:cxn modelId="{4E4813E4-04B3-407E-9B4A-F0E58446EA0F}" type="presParOf" srcId="{42BB1D65-31F4-4621-91C4-45E8485EB699}" destId="{ECFCDE25-A78A-4175-A5CB-E93ECEEE9FFD}" srcOrd="0" destOrd="0" presId="urn:microsoft.com/office/officeart/2005/8/layout/hierarchy2"/>
    <dgm:cxn modelId="{27A585F7-F6A9-4A88-95AA-D315EB0F8A1D}" type="presParOf" srcId="{42BB1D65-31F4-4621-91C4-45E8485EB699}" destId="{5FD4B294-345A-498A-8A26-2DE2B78B0E0D}" srcOrd="1" destOrd="0" presId="urn:microsoft.com/office/officeart/2005/8/layout/hierarchy2"/>
    <dgm:cxn modelId="{22A6ADA5-AE5F-48E6-98A7-1D72554B0397}" type="presParOf" srcId="{5FD4B294-345A-498A-8A26-2DE2B78B0E0D}" destId="{877900C6-EF39-4D13-85BE-28D9991E2BCA}" srcOrd="0" destOrd="0" presId="urn:microsoft.com/office/officeart/2005/8/layout/hierarchy2"/>
    <dgm:cxn modelId="{E7240301-2F06-46CC-B121-F824A9255878}" type="presParOf" srcId="{877900C6-EF39-4D13-85BE-28D9991E2BCA}" destId="{33DB6EC3-699F-4568-938A-A915E3CBFB88}" srcOrd="0" destOrd="0" presId="urn:microsoft.com/office/officeart/2005/8/layout/hierarchy2"/>
    <dgm:cxn modelId="{C3ADF18E-C66C-4CBD-9E90-487323731ACE}" type="presParOf" srcId="{5FD4B294-345A-498A-8A26-2DE2B78B0E0D}" destId="{F0662D2D-844E-479A-B82D-EED1BD43328D}" srcOrd="1" destOrd="0" presId="urn:microsoft.com/office/officeart/2005/8/layout/hierarchy2"/>
    <dgm:cxn modelId="{76C0CAD8-C91F-46A2-B5C7-24D9CA0759AF}" type="presParOf" srcId="{F0662D2D-844E-479A-B82D-EED1BD43328D}" destId="{BEA4D822-DA7F-4702-9870-DCAD92CDE835}" srcOrd="0" destOrd="0" presId="urn:microsoft.com/office/officeart/2005/8/layout/hierarchy2"/>
    <dgm:cxn modelId="{205B0E26-3965-42C0-BF63-7E85DDF24C94}" type="presParOf" srcId="{F0662D2D-844E-479A-B82D-EED1BD43328D}" destId="{C3F4D1FA-294D-4673-B865-3197A81437B0}" srcOrd="1" destOrd="0" presId="urn:microsoft.com/office/officeart/2005/8/layout/hierarchy2"/>
    <dgm:cxn modelId="{A30621FB-C674-4862-85E1-BB51FB7E164D}" type="presParOf" srcId="{3BBC730E-15BE-4C4E-AACA-68D96E98A93C}" destId="{0D1F3633-2F9F-41AC-987C-51AFC2BCF8F7}" srcOrd="2" destOrd="0" presId="urn:microsoft.com/office/officeart/2005/8/layout/hierarchy2"/>
    <dgm:cxn modelId="{C6E100CA-2CF7-4828-BFB2-01B533D21E97}" type="presParOf" srcId="{0D1F3633-2F9F-41AC-987C-51AFC2BCF8F7}" destId="{637C171D-B641-4211-9626-DA036A63337C}" srcOrd="0" destOrd="0" presId="urn:microsoft.com/office/officeart/2005/8/layout/hierarchy2"/>
    <dgm:cxn modelId="{BA51AED5-7A03-4B4A-BFA0-381DB0FC0984}" type="presParOf" srcId="{3BBC730E-15BE-4C4E-AACA-68D96E98A93C}" destId="{C08E2332-5422-4474-B694-6E42DC9984FB}" srcOrd="3" destOrd="0" presId="urn:microsoft.com/office/officeart/2005/8/layout/hierarchy2"/>
    <dgm:cxn modelId="{2F5400D3-B468-44E7-B3F3-A8D3450BF8A9}" type="presParOf" srcId="{C08E2332-5422-4474-B694-6E42DC9984FB}" destId="{4DDCBCDB-8F82-4286-B1C2-F4686DCB504E}" srcOrd="0" destOrd="0" presId="urn:microsoft.com/office/officeart/2005/8/layout/hierarchy2"/>
    <dgm:cxn modelId="{976477B0-6E5A-4F45-AC75-DB2BB307BA84}" type="presParOf" srcId="{C08E2332-5422-4474-B694-6E42DC9984FB}" destId="{D8520ADD-DFA8-4E37-86FB-64C0E892D457}" srcOrd="1" destOrd="0" presId="urn:microsoft.com/office/officeart/2005/8/layout/hierarchy2"/>
    <dgm:cxn modelId="{761100C6-97DE-4116-9E61-3B960D1453D0}" type="presParOf" srcId="{D8520ADD-DFA8-4E37-86FB-64C0E892D457}" destId="{B1FB2257-7EDB-43C3-A0C8-D3D2695ECF83}" srcOrd="0" destOrd="0" presId="urn:microsoft.com/office/officeart/2005/8/layout/hierarchy2"/>
    <dgm:cxn modelId="{776A6383-8967-4A5A-B1DF-1D5FAF0CD2CB}" type="presParOf" srcId="{B1FB2257-7EDB-43C3-A0C8-D3D2695ECF83}" destId="{A534033E-2179-4369-B549-0ACD18F1854F}" srcOrd="0" destOrd="0" presId="urn:microsoft.com/office/officeart/2005/8/layout/hierarchy2"/>
    <dgm:cxn modelId="{021AF3EF-AFB2-42D4-9392-E84E4E3B8E67}" type="presParOf" srcId="{D8520ADD-DFA8-4E37-86FB-64C0E892D457}" destId="{9D116403-C662-436E-8DDC-6F061541DB25}" srcOrd="1" destOrd="0" presId="urn:microsoft.com/office/officeart/2005/8/layout/hierarchy2"/>
    <dgm:cxn modelId="{D4B7A25E-635C-48ED-9417-40D47EFA7529}" type="presParOf" srcId="{9D116403-C662-436E-8DDC-6F061541DB25}" destId="{846B6D63-BD91-49AB-BE20-24ADDD47E002}" srcOrd="0" destOrd="0" presId="urn:microsoft.com/office/officeart/2005/8/layout/hierarchy2"/>
    <dgm:cxn modelId="{E137CA05-5237-45FD-A708-7FF72D256D5F}" type="presParOf" srcId="{9D116403-C662-436E-8DDC-6F061541DB25}" destId="{6D08B79E-E378-4EA4-BB9D-DE78E8A1F477}" srcOrd="1" destOrd="0" presId="urn:microsoft.com/office/officeart/2005/8/layout/hierarchy2"/>
    <dgm:cxn modelId="{B516D4ED-B28E-4440-87C2-34D3F0776F8C}" type="presParOf" srcId="{D8520ADD-DFA8-4E37-86FB-64C0E892D457}" destId="{C6823BCE-C5FA-4F61-B581-75295193A5A5}" srcOrd="2" destOrd="0" presId="urn:microsoft.com/office/officeart/2005/8/layout/hierarchy2"/>
    <dgm:cxn modelId="{D1F3B76C-BDA5-4A3D-A51C-3FEA3C4EC982}" type="presParOf" srcId="{C6823BCE-C5FA-4F61-B581-75295193A5A5}" destId="{3BCD68F4-D6FE-4CB8-88F9-4DF8D1C67453}" srcOrd="0" destOrd="0" presId="urn:microsoft.com/office/officeart/2005/8/layout/hierarchy2"/>
    <dgm:cxn modelId="{17EF0DEB-5E55-41A3-864E-D6031A54E08F}" type="presParOf" srcId="{D8520ADD-DFA8-4E37-86FB-64C0E892D457}" destId="{FE9B3E98-244D-4B4D-9899-3CF4838DC1A8}" srcOrd="3" destOrd="0" presId="urn:microsoft.com/office/officeart/2005/8/layout/hierarchy2"/>
    <dgm:cxn modelId="{E54852BC-94C2-4933-ACD0-520F1A41B523}" type="presParOf" srcId="{FE9B3E98-244D-4B4D-9899-3CF4838DC1A8}" destId="{4CCC1866-3631-4EF6-AE11-4243B43742DB}" srcOrd="0" destOrd="0" presId="urn:microsoft.com/office/officeart/2005/8/layout/hierarchy2"/>
    <dgm:cxn modelId="{4554DBCE-C9F6-483F-936F-6D8606C4ED44}" type="presParOf" srcId="{FE9B3E98-244D-4B4D-9899-3CF4838DC1A8}" destId="{C6AB1F0D-7B37-49F4-A8AE-10A8A4030523}" srcOrd="1" destOrd="0" presId="urn:microsoft.com/office/officeart/2005/8/layout/hierarchy2"/>
    <dgm:cxn modelId="{613F3D68-1121-47EA-97CF-8D1BF4015459}" type="presParOf" srcId="{D8520ADD-DFA8-4E37-86FB-64C0E892D457}" destId="{DC4A456E-B040-43FC-8FD9-35F736B9392F}" srcOrd="4" destOrd="0" presId="urn:microsoft.com/office/officeart/2005/8/layout/hierarchy2"/>
    <dgm:cxn modelId="{B4194942-7FEA-4876-B79E-CF9BA528D266}" type="presParOf" srcId="{DC4A456E-B040-43FC-8FD9-35F736B9392F}" destId="{A19DC2E2-91C2-478E-B735-4DD6CF489750}" srcOrd="0" destOrd="0" presId="urn:microsoft.com/office/officeart/2005/8/layout/hierarchy2"/>
    <dgm:cxn modelId="{A855F457-BE4D-4591-9B8E-E86C1B3803D7}" type="presParOf" srcId="{D8520ADD-DFA8-4E37-86FB-64C0E892D457}" destId="{8DD02E08-D25E-4345-B52C-2EDDE5DB10C0}" srcOrd="5" destOrd="0" presId="urn:microsoft.com/office/officeart/2005/8/layout/hierarchy2"/>
    <dgm:cxn modelId="{08ADCE07-FFCE-4656-97F1-A52339F7654B}" type="presParOf" srcId="{8DD02E08-D25E-4345-B52C-2EDDE5DB10C0}" destId="{A296EFD9-6397-4A13-93F9-94BEF5285E4F}" srcOrd="0" destOrd="0" presId="urn:microsoft.com/office/officeart/2005/8/layout/hierarchy2"/>
    <dgm:cxn modelId="{A0C00C76-AC64-49A7-8811-9F395EE1D595}" type="presParOf" srcId="{8DD02E08-D25E-4345-B52C-2EDDE5DB10C0}" destId="{59A33CBE-49BA-446F-B036-C41827347B4B}" srcOrd="1" destOrd="0" presId="urn:microsoft.com/office/officeart/2005/8/layout/hierarchy2"/>
    <dgm:cxn modelId="{989AC612-0A8B-44BF-B8ED-9CCBD9538071}" type="presParOf" srcId="{37C77F00-3BC0-48B9-8691-04A3E36C004A}" destId="{17CC080D-F418-4131-8D1D-E631C8D55CD7}" srcOrd="2" destOrd="0" presId="urn:microsoft.com/office/officeart/2005/8/layout/hierarchy2"/>
    <dgm:cxn modelId="{80183B55-5689-4BA9-A2A0-0D6F6D1D1D0C}" type="presParOf" srcId="{17CC080D-F418-4131-8D1D-E631C8D55CD7}" destId="{E63B65B8-AA89-45F4-95E3-7C2B9CB13EFC}" srcOrd="0" destOrd="0" presId="urn:microsoft.com/office/officeart/2005/8/layout/hierarchy2"/>
    <dgm:cxn modelId="{1D3CF9C1-542F-4CCE-A057-DD6A774811CE}" type="presParOf" srcId="{37C77F00-3BC0-48B9-8691-04A3E36C004A}" destId="{3329CB34-881E-4D18-AEE4-FE845450C2CF}" srcOrd="3" destOrd="0" presId="urn:microsoft.com/office/officeart/2005/8/layout/hierarchy2"/>
    <dgm:cxn modelId="{E19F60C1-150A-4D08-B88E-6134B78CFEBC}" type="presParOf" srcId="{3329CB34-881E-4D18-AEE4-FE845450C2CF}" destId="{54EF3182-C189-49B5-8592-C0DFFCEFDA40}" srcOrd="0" destOrd="0" presId="urn:microsoft.com/office/officeart/2005/8/layout/hierarchy2"/>
    <dgm:cxn modelId="{68631E38-DB70-4DBD-A16B-2303C9BC0976}" type="presParOf" srcId="{3329CB34-881E-4D18-AEE4-FE845450C2CF}" destId="{D40C43D0-AE7F-4527-9D42-34258AAA1D9A}" srcOrd="1" destOrd="0" presId="urn:microsoft.com/office/officeart/2005/8/layout/hierarchy2"/>
    <dgm:cxn modelId="{0F404930-9A9F-4E54-81A4-82844C0A99A1}" type="presParOf" srcId="{D40C43D0-AE7F-4527-9D42-34258AAA1D9A}" destId="{27D1C89F-A7A6-42D3-AD79-AE182F6C3C0B}" srcOrd="0" destOrd="0" presId="urn:microsoft.com/office/officeart/2005/8/layout/hierarchy2"/>
    <dgm:cxn modelId="{D9A814F9-A5C2-476F-A7A6-D95DD6E25CEC}" type="presParOf" srcId="{27D1C89F-A7A6-42D3-AD79-AE182F6C3C0B}" destId="{D8472D92-6AFC-4A72-A33C-6F25E9CC7693}" srcOrd="0" destOrd="0" presId="urn:microsoft.com/office/officeart/2005/8/layout/hierarchy2"/>
    <dgm:cxn modelId="{CEC72ED6-9232-4208-9CEC-6A75868BDE59}" type="presParOf" srcId="{D40C43D0-AE7F-4527-9D42-34258AAA1D9A}" destId="{A4D35450-E326-4A65-B635-49A6FBF6C0F8}" srcOrd="1" destOrd="0" presId="urn:microsoft.com/office/officeart/2005/8/layout/hierarchy2"/>
    <dgm:cxn modelId="{D728A304-F960-4BF2-B4B2-CCCAE3E49D8C}" type="presParOf" srcId="{A4D35450-E326-4A65-B635-49A6FBF6C0F8}" destId="{82701ECC-4E1D-4B95-A89B-5E89E1AE418E}" srcOrd="0" destOrd="0" presId="urn:microsoft.com/office/officeart/2005/8/layout/hierarchy2"/>
    <dgm:cxn modelId="{D5249499-F64C-40FE-A18D-C8F3D9B1D0FE}" type="presParOf" srcId="{A4D35450-E326-4A65-B635-49A6FBF6C0F8}" destId="{6FD1C2C0-A64B-46D8-B547-1918E8D6EDA7}" srcOrd="1" destOrd="0" presId="urn:microsoft.com/office/officeart/2005/8/layout/hierarchy2"/>
    <dgm:cxn modelId="{A06B7617-17E0-4C35-866E-F434C7DA3479}" type="presParOf" srcId="{6FD1C2C0-A64B-46D8-B547-1918E8D6EDA7}" destId="{B6126873-4833-4C0A-982E-E0BA53498C51}" srcOrd="0" destOrd="0" presId="urn:microsoft.com/office/officeart/2005/8/layout/hierarchy2"/>
    <dgm:cxn modelId="{57672E90-40BA-47E2-854A-02F1CDE312E2}" type="presParOf" srcId="{B6126873-4833-4C0A-982E-E0BA53498C51}" destId="{DD53BF12-A6E2-4119-92DB-CC5458F10AAA}" srcOrd="0" destOrd="0" presId="urn:microsoft.com/office/officeart/2005/8/layout/hierarchy2"/>
    <dgm:cxn modelId="{E9A3A52A-D6A7-45EC-9B69-5BDDBD423385}" type="presParOf" srcId="{6FD1C2C0-A64B-46D8-B547-1918E8D6EDA7}" destId="{649A3D9F-0BF9-432F-B8A9-E967A79F6C90}" srcOrd="1" destOrd="0" presId="urn:microsoft.com/office/officeart/2005/8/layout/hierarchy2"/>
    <dgm:cxn modelId="{A1EF5A60-4532-400B-94D9-45CEEED891A4}" type="presParOf" srcId="{649A3D9F-0BF9-432F-B8A9-E967A79F6C90}" destId="{EAD61BDB-4C42-466B-AFAD-745592A0F810}" srcOrd="0" destOrd="0" presId="urn:microsoft.com/office/officeart/2005/8/layout/hierarchy2"/>
    <dgm:cxn modelId="{88B9E2FC-1A5E-495B-A7F9-4FB9E748D525}" type="presParOf" srcId="{649A3D9F-0BF9-432F-B8A9-E967A79F6C90}" destId="{D9F725E1-2332-4477-A09A-96B31709C2BD}" srcOrd="1" destOrd="0" presId="urn:microsoft.com/office/officeart/2005/8/layout/hierarchy2"/>
    <dgm:cxn modelId="{5F4B8503-EB03-4917-8F54-402230D1711E}" type="presParOf" srcId="{D40C43D0-AE7F-4527-9D42-34258AAA1D9A}" destId="{7D33FEFB-DBE7-4527-9B88-FCDE7698A587}" srcOrd="2" destOrd="0" presId="urn:microsoft.com/office/officeart/2005/8/layout/hierarchy2"/>
    <dgm:cxn modelId="{BD6B0F24-4263-48EC-9D6A-359A04EDF02E}" type="presParOf" srcId="{7D33FEFB-DBE7-4527-9B88-FCDE7698A587}" destId="{27FA6DF8-FF8A-438B-A632-9B8F0F3394E9}" srcOrd="0" destOrd="0" presId="urn:microsoft.com/office/officeart/2005/8/layout/hierarchy2"/>
    <dgm:cxn modelId="{1294DA22-03C2-4CEB-BB6F-4A91169F052F}" type="presParOf" srcId="{D40C43D0-AE7F-4527-9D42-34258AAA1D9A}" destId="{6FD8BA61-B2AF-44D4-832D-B1EF1FF72743}" srcOrd="3" destOrd="0" presId="urn:microsoft.com/office/officeart/2005/8/layout/hierarchy2"/>
    <dgm:cxn modelId="{9647AC66-EFE6-44EF-BD4E-15246C3530EF}" type="presParOf" srcId="{6FD8BA61-B2AF-44D4-832D-B1EF1FF72743}" destId="{8F08D432-8F10-4801-84D2-AEE6EF0A620A}" srcOrd="0" destOrd="0" presId="urn:microsoft.com/office/officeart/2005/8/layout/hierarchy2"/>
    <dgm:cxn modelId="{259DCCDD-B981-484F-B622-1EC4EA5F07FC}" type="presParOf" srcId="{6FD8BA61-B2AF-44D4-832D-B1EF1FF72743}" destId="{455A9479-4039-4B9E-80AF-2B94779C5FDA}" srcOrd="1" destOrd="0" presId="urn:microsoft.com/office/officeart/2005/8/layout/hierarchy2"/>
    <dgm:cxn modelId="{2AC1776A-9328-42E8-BBBA-526B8DE37C9C}" type="presParOf" srcId="{455A9479-4039-4B9E-80AF-2B94779C5FDA}" destId="{0ED7641C-792B-4808-B75A-998249CD201C}" srcOrd="0" destOrd="0" presId="urn:microsoft.com/office/officeart/2005/8/layout/hierarchy2"/>
    <dgm:cxn modelId="{8C00479F-6DEA-4919-9EE7-71906AEC59F1}" type="presParOf" srcId="{0ED7641C-792B-4808-B75A-998249CD201C}" destId="{C65E5E57-42B7-4E59-A07B-AEB20BB7443E}" srcOrd="0" destOrd="0" presId="urn:microsoft.com/office/officeart/2005/8/layout/hierarchy2"/>
    <dgm:cxn modelId="{0B6F8869-84E0-4987-9474-D5492F994B98}" type="presParOf" srcId="{455A9479-4039-4B9E-80AF-2B94779C5FDA}" destId="{9DC6BD86-E092-452C-945B-A15DF8127098}" srcOrd="1" destOrd="0" presId="urn:microsoft.com/office/officeart/2005/8/layout/hierarchy2"/>
    <dgm:cxn modelId="{29A0EFC2-7C56-46DB-841B-26DC8A346BB7}" type="presParOf" srcId="{9DC6BD86-E092-452C-945B-A15DF8127098}" destId="{BEF2BD26-DBB9-4A0A-B418-3DE4E2157DFF}" srcOrd="0" destOrd="0" presId="urn:microsoft.com/office/officeart/2005/8/layout/hierarchy2"/>
    <dgm:cxn modelId="{CEAB0716-3B4D-41F5-B120-18E30FA0405C}" type="presParOf" srcId="{9DC6BD86-E092-452C-945B-A15DF8127098}" destId="{CE7AE7A8-F561-408B-8E54-58004557CAE5}" srcOrd="1" destOrd="0" presId="urn:microsoft.com/office/officeart/2005/8/layout/hierarchy2"/>
    <dgm:cxn modelId="{98CDFD2B-5E05-4F1D-9B20-0244F9F6579F}" type="presParOf" srcId="{455A9479-4039-4B9E-80AF-2B94779C5FDA}" destId="{6AC0A917-002A-4F16-AC8C-DAB0DDE85F70}" srcOrd="2" destOrd="0" presId="urn:microsoft.com/office/officeart/2005/8/layout/hierarchy2"/>
    <dgm:cxn modelId="{25E5B287-FA4D-46C3-AEC8-D9C7D7577D38}" type="presParOf" srcId="{6AC0A917-002A-4F16-AC8C-DAB0DDE85F70}" destId="{C3C2B614-94BE-4E80-8A32-C0FC493494C9}" srcOrd="0" destOrd="0" presId="urn:microsoft.com/office/officeart/2005/8/layout/hierarchy2"/>
    <dgm:cxn modelId="{3983AAC9-C9B8-4EA3-8847-40DC352649F1}" type="presParOf" srcId="{455A9479-4039-4B9E-80AF-2B94779C5FDA}" destId="{3E7D2B1E-7229-4F52-B86F-22EDB2591234}" srcOrd="3" destOrd="0" presId="urn:microsoft.com/office/officeart/2005/8/layout/hierarchy2"/>
    <dgm:cxn modelId="{7907CAEE-DE7E-4612-A792-C2F2F478E558}" type="presParOf" srcId="{3E7D2B1E-7229-4F52-B86F-22EDB2591234}" destId="{DA3A2A8E-4F37-4E92-86EF-E27C19DFEC90}" srcOrd="0" destOrd="0" presId="urn:microsoft.com/office/officeart/2005/8/layout/hierarchy2"/>
    <dgm:cxn modelId="{DF6645D2-F2A1-42E5-A84E-9F214C1AEA66}" type="presParOf" srcId="{3E7D2B1E-7229-4F52-B86F-22EDB2591234}" destId="{79BAAD6F-F3AD-48AE-AA38-968B239524F4}" srcOrd="1" destOrd="0" presId="urn:microsoft.com/office/officeart/2005/8/layout/hierarchy2"/>
    <dgm:cxn modelId="{A4BD7660-B7DD-48DA-9CD7-38A1A005CCAC}" type="presParOf" srcId="{455A9479-4039-4B9E-80AF-2B94779C5FDA}" destId="{2276E86C-AA37-4F8A-ABA4-AC561AC55D2C}" srcOrd="4" destOrd="0" presId="urn:microsoft.com/office/officeart/2005/8/layout/hierarchy2"/>
    <dgm:cxn modelId="{2863C7D2-C398-4E91-A485-3C9A2F75DE10}" type="presParOf" srcId="{2276E86C-AA37-4F8A-ABA4-AC561AC55D2C}" destId="{EA7F33FB-F1F4-48A9-B02B-EF362F6FD22D}" srcOrd="0" destOrd="0" presId="urn:microsoft.com/office/officeart/2005/8/layout/hierarchy2"/>
    <dgm:cxn modelId="{6DF04D20-9B93-49B0-82B1-962CEC5B0191}" type="presParOf" srcId="{455A9479-4039-4B9E-80AF-2B94779C5FDA}" destId="{0D823A50-0E2A-4B46-A74B-43F9950F9379}" srcOrd="5" destOrd="0" presId="urn:microsoft.com/office/officeart/2005/8/layout/hierarchy2"/>
    <dgm:cxn modelId="{DCEE293F-7D86-4021-A86D-C7625784F30E}" type="presParOf" srcId="{0D823A50-0E2A-4B46-A74B-43F9950F9379}" destId="{DE9FF8DC-F2D5-4552-A430-BE0D969CFCD4}" srcOrd="0" destOrd="0" presId="urn:microsoft.com/office/officeart/2005/8/layout/hierarchy2"/>
    <dgm:cxn modelId="{18093ADD-7259-4890-AD7F-DCE70AC6FB76}" type="presParOf" srcId="{0D823A50-0E2A-4B46-A74B-43F9950F9379}" destId="{9A4A8781-275A-42BA-8F92-06D6D34ED4E3}" srcOrd="1" destOrd="0" presId="urn:microsoft.com/office/officeart/2005/8/layout/hierarchy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8C25055-43C0-44CD-AE6F-25029EC859B0}" type="doc">
      <dgm:prSet loTypeId="urn:microsoft.com/office/officeart/2005/8/layout/hierarchy2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pPr rtl="1"/>
          <a:endParaRPr lang="fa-IR"/>
        </a:p>
      </dgm:t>
    </dgm:pt>
    <dgm:pt modelId="{C7F0BF60-7C7F-4605-9FEF-CDF7F9875F0A}">
      <dgm:prSet custT="1"/>
      <dgm:spPr/>
      <dgm:t>
        <a:bodyPr/>
        <a:lstStyle/>
        <a:p>
          <a:pPr rtl="1"/>
          <a:r>
            <a:rPr lang="fa-IR" sz="1600" dirty="0" smtClean="0">
              <a:solidFill>
                <a:srgbClr val="002060"/>
              </a:solidFill>
              <a:cs typeface="B Koodak" pitchFamily="2" charset="-78"/>
            </a:rPr>
            <a:t>عوامل غفلت در مورد پی جوئی دین</a:t>
          </a:r>
          <a:endParaRPr lang="fa-IR" sz="1600" dirty="0">
            <a:solidFill>
              <a:srgbClr val="002060"/>
            </a:solidFill>
            <a:cs typeface="B Koodak" pitchFamily="2" charset="-78"/>
          </a:endParaRPr>
        </a:p>
      </dgm:t>
    </dgm:pt>
    <dgm:pt modelId="{D96E0C42-DC49-4F89-A43C-991B53DE655C}" type="parTrans" cxnId="{32797DB8-B9CB-45EA-9B9D-46F60B75DC18}">
      <dgm:prSet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14EBBD3C-9DDD-4068-896F-17D983622CFF}" type="sibTrans" cxnId="{32797DB8-B9CB-45EA-9B9D-46F60B75DC18}">
      <dgm:prSet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C43FF09F-0F69-457F-B39B-D6A77B206EEC}">
      <dgm:prSet custT="1"/>
      <dgm:spPr/>
      <dgm:t>
        <a:bodyPr/>
        <a:lstStyle/>
        <a:p>
          <a:pPr rtl="1"/>
          <a:r>
            <a:rPr lang="fa-IR" sz="1600" dirty="0" smtClean="0">
              <a:solidFill>
                <a:srgbClr val="002060"/>
              </a:solidFill>
              <a:cs typeface="B Koodak" pitchFamily="2" charset="-78"/>
            </a:rPr>
            <a:t>تنبلی و راحت طلبی</a:t>
          </a:r>
          <a:endParaRPr lang="fa-IR" sz="1600" dirty="0">
            <a:solidFill>
              <a:srgbClr val="002060"/>
            </a:solidFill>
            <a:cs typeface="B Koodak" pitchFamily="2" charset="-78"/>
          </a:endParaRPr>
        </a:p>
      </dgm:t>
    </dgm:pt>
    <dgm:pt modelId="{066EFC21-DB44-473E-ADA2-D8F7AAA267A6}" type="parTrans" cxnId="{444B77D1-A28E-4935-84E0-A85F4ED3A329}">
      <dgm:prSet custT="1"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3E5D9929-80AB-4EDD-8722-B566F48CFBA8}" type="sibTrans" cxnId="{444B77D1-A28E-4935-84E0-A85F4ED3A329}">
      <dgm:prSet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A34F42E4-AF1B-4638-B657-AD5712BAFC91}">
      <dgm:prSet custT="1"/>
      <dgm:spPr/>
      <dgm:t>
        <a:bodyPr/>
        <a:lstStyle/>
        <a:p>
          <a:pPr rtl="1"/>
          <a:r>
            <a:rPr lang="fa-IR" sz="1600" dirty="0" smtClean="0">
              <a:solidFill>
                <a:srgbClr val="002060"/>
              </a:solidFill>
              <a:cs typeface="B Koodak" pitchFamily="2" charset="-78"/>
            </a:rPr>
            <a:t>گریز از محدودیت های پذیرش دین</a:t>
          </a:r>
          <a:endParaRPr lang="fa-IR" sz="1600" dirty="0">
            <a:solidFill>
              <a:srgbClr val="002060"/>
            </a:solidFill>
            <a:cs typeface="B Koodak" pitchFamily="2" charset="-78"/>
          </a:endParaRPr>
        </a:p>
      </dgm:t>
    </dgm:pt>
    <dgm:pt modelId="{DEBE0B70-2285-454A-BE15-9558CFA3601A}" type="parTrans" cxnId="{8AA7E890-FC52-4677-B2D0-73BC59C4BC10}">
      <dgm:prSet custT="1"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A57E7CCA-BB21-4ECD-B963-924B770B2B63}" type="sibTrans" cxnId="{8AA7E890-FC52-4677-B2D0-73BC59C4BC10}">
      <dgm:prSet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4BF7D3C3-74A4-43FC-8702-3A8666FA2766}">
      <dgm:prSet custT="1"/>
      <dgm:spPr/>
      <dgm:t>
        <a:bodyPr/>
        <a:lstStyle/>
        <a:p>
          <a:pPr rtl="1"/>
          <a:r>
            <a:rPr lang="fa-IR" sz="1600" dirty="0" smtClean="0">
              <a:solidFill>
                <a:srgbClr val="002060"/>
              </a:solidFill>
              <a:cs typeface="B Koodak" pitchFamily="2" charset="-78"/>
            </a:rPr>
            <a:t>وضع این غافلان به شدت بدتر از کودک مشرف به مرگی است که از داروی تلخ گریزان است</a:t>
          </a:r>
          <a:endParaRPr lang="fa-IR" sz="1600" dirty="0">
            <a:solidFill>
              <a:srgbClr val="002060"/>
            </a:solidFill>
            <a:cs typeface="B Koodak" pitchFamily="2" charset="-78"/>
          </a:endParaRPr>
        </a:p>
      </dgm:t>
    </dgm:pt>
    <dgm:pt modelId="{0B136E80-C39F-43EF-8757-9F1859E868CB}" type="parTrans" cxnId="{E5C65F7A-C364-4B88-AA3B-97A2E42F5D69}">
      <dgm:prSet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AF2D44C6-2331-4ABE-AD74-40B36949E559}" type="sibTrans" cxnId="{E5C65F7A-C364-4B88-AA3B-97A2E42F5D69}">
      <dgm:prSet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0DAA9D39-23ED-4F50-B40E-BA22F8CB23C7}">
      <dgm:prSet custT="1"/>
      <dgm:spPr/>
      <dgm:t>
        <a:bodyPr/>
        <a:lstStyle/>
        <a:p>
          <a:pPr rtl="1"/>
          <a:r>
            <a:rPr lang="fa-IR" sz="1600" dirty="0" smtClean="0">
              <a:solidFill>
                <a:srgbClr val="002060"/>
              </a:solidFill>
              <a:cs typeface="B Koodak" pitchFamily="2" charset="-78"/>
            </a:rPr>
            <a:t>زیرا </a:t>
          </a:r>
          <a:endParaRPr lang="fa-IR" sz="1600" dirty="0">
            <a:solidFill>
              <a:srgbClr val="002060"/>
            </a:solidFill>
            <a:cs typeface="B Koodak" pitchFamily="2" charset="-78"/>
          </a:endParaRPr>
        </a:p>
      </dgm:t>
    </dgm:pt>
    <dgm:pt modelId="{C251F4CE-AE41-4E76-86F4-219A38500FD6}" type="parTrans" cxnId="{0AAC6910-C67D-40A8-B3D1-5ACF9EDF9D5D}">
      <dgm:prSet custT="1"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08952C65-08D3-4B93-9035-9F29B6F48AE9}" type="sibTrans" cxnId="{0AAC6910-C67D-40A8-B3D1-5ACF9EDF9D5D}">
      <dgm:prSet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A2C9FAC8-6C61-439C-AC76-BDBB1A8DF6C1}">
      <dgm:prSet custT="1"/>
      <dgm:spPr/>
      <dgm:t>
        <a:bodyPr/>
        <a:lstStyle/>
        <a:p>
          <a:pPr rtl="1"/>
          <a:r>
            <a:rPr lang="fa-IR" sz="1600" dirty="0" smtClean="0">
              <a:solidFill>
                <a:srgbClr val="002060"/>
              </a:solidFill>
              <a:cs typeface="B Koodak" pitchFamily="2" charset="-78"/>
            </a:rPr>
            <a:t>عقوبت ابدی اخروی بسیار دردناک تر از مرگ است</a:t>
          </a:r>
          <a:endParaRPr lang="fa-IR" sz="1600" dirty="0">
            <a:solidFill>
              <a:srgbClr val="002060"/>
            </a:solidFill>
            <a:cs typeface="B Koodak" pitchFamily="2" charset="-78"/>
          </a:endParaRPr>
        </a:p>
      </dgm:t>
    </dgm:pt>
    <dgm:pt modelId="{B70B576F-0CB7-47FC-AB5E-168055DEFD7F}" type="parTrans" cxnId="{E7A468EE-0D00-4695-94C7-4F674F23590D}">
      <dgm:prSet custT="1"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C1CB9487-9C85-49AE-A97D-A7F7EAEF826A}" type="sibTrans" cxnId="{E7A468EE-0D00-4695-94C7-4F674F23590D}">
      <dgm:prSet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7FC2746D-D2C5-49FE-9F62-EAFF573FC973}">
      <dgm:prSet custT="1"/>
      <dgm:spPr/>
      <dgm:t>
        <a:bodyPr/>
        <a:lstStyle/>
        <a:p>
          <a:pPr rtl="1"/>
          <a:r>
            <a:rPr lang="fa-IR" sz="1600" dirty="0" smtClean="0">
              <a:solidFill>
                <a:srgbClr val="002060"/>
              </a:solidFill>
              <a:cs typeface="B Koodak" pitchFamily="2" charset="-78"/>
            </a:rPr>
            <a:t>کودک رشد عقلی کافی ندارد</a:t>
          </a:r>
          <a:endParaRPr lang="fa-IR" sz="1600" dirty="0">
            <a:solidFill>
              <a:srgbClr val="002060"/>
            </a:solidFill>
            <a:cs typeface="B Koodak" pitchFamily="2" charset="-78"/>
          </a:endParaRPr>
        </a:p>
      </dgm:t>
    </dgm:pt>
    <dgm:pt modelId="{1EC8E917-C4FD-4135-9EDE-3A740EC1F43D}" type="parTrans" cxnId="{83CF3DF6-9124-4BB1-9610-41EF1CA0C434}">
      <dgm:prSet custT="1"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0238AB38-A737-42D7-BF94-71075ADC4496}" type="sibTrans" cxnId="{83CF3DF6-9124-4BB1-9610-41EF1CA0C434}">
      <dgm:prSet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47824A50-B1C9-4097-B62F-63385BE99B9A}">
      <dgm:prSet custT="1"/>
      <dgm:spPr/>
      <dgm:t>
        <a:bodyPr/>
        <a:lstStyle/>
        <a:p>
          <a:pPr rtl="1"/>
          <a:r>
            <a:rPr lang="fa-IR" sz="1600" dirty="0" smtClean="0">
              <a:solidFill>
                <a:srgbClr val="002060"/>
              </a:solidFill>
              <a:cs typeface="B Koodak" pitchFamily="2" charset="-78"/>
            </a:rPr>
            <a:t>لذا قرآن می فرماید</a:t>
          </a:r>
          <a:endParaRPr lang="fa-IR" sz="1600" dirty="0">
            <a:solidFill>
              <a:srgbClr val="002060"/>
            </a:solidFill>
            <a:cs typeface="B Koodak" pitchFamily="2" charset="-78"/>
          </a:endParaRPr>
        </a:p>
      </dgm:t>
    </dgm:pt>
    <dgm:pt modelId="{B9AFE5F9-C2CA-47A4-BCAD-391878C90879}" type="parTrans" cxnId="{F147F759-FBD4-4037-B23B-6F8B2131C79D}">
      <dgm:prSet custT="1"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D0BCA4B0-9788-4E95-9A04-2850A85A4FA5}" type="sibTrans" cxnId="{F147F759-FBD4-4037-B23B-6F8B2131C79D}">
      <dgm:prSet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EF79683C-35C5-43E8-941A-FB3E5F640919}">
      <dgm:prSet custT="1"/>
      <dgm:spPr/>
      <dgm:t>
        <a:bodyPr/>
        <a:lstStyle/>
        <a:p>
          <a:pPr rtl="1"/>
          <a:r>
            <a:rPr lang="fa-IR" sz="1800" b="1" dirty="0" smtClean="0">
              <a:solidFill>
                <a:srgbClr val="002060"/>
              </a:solidFill>
              <a:cs typeface="B Davat" pitchFamily="2" charset="-78"/>
            </a:rPr>
            <a:t>اولئک کالانعام بل هم اضل اولئک هم الغافلون</a:t>
          </a:r>
          <a:endParaRPr lang="fa-IR" sz="1800" b="1" dirty="0">
            <a:solidFill>
              <a:srgbClr val="002060"/>
            </a:solidFill>
            <a:cs typeface="B Davat" pitchFamily="2" charset="-78"/>
          </a:endParaRPr>
        </a:p>
      </dgm:t>
    </dgm:pt>
    <dgm:pt modelId="{C8B9F55B-0CAC-4791-A90D-0D1FE46061A9}" type="parTrans" cxnId="{48A9106C-FBEB-496E-9552-B06BA05BD8BC}">
      <dgm:prSet custT="1"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919499CB-79CB-437F-9501-1B56BC8C6930}" type="sibTrans" cxnId="{48A9106C-FBEB-496E-9552-B06BA05BD8BC}">
      <dgm:prSet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2173FF96-BCDC-4597-BF2C-3C4999A984A5}">
      <dgm:prSet custT="1"/>
      <dgm:spPr/>
      <dgm:t>
        <a:bodyPr/>
        <a:lstStyle/>
        <a:p>
          <a:pPr rtl="1"/>
          <a:r>
            <a:rPr lang="fa-IR" sz="1800" b="1" dirty="0" smtClean="0">
              <a:solidFill>
                <a:srgbClr val="002060"/>
              </a:solidFill>
              <a:cs typeface="B Davat" pitchFamily="2" charset="-78"/>
            </a:rPr>
            <a:t>ان شر الدواب عند الله الصم البکم الذین لا یعقلون</a:t>
          </a:r>
          <a:endParaRPr lang="fa-IR" sz="1800" b="1" dirty="0">
            <a:solidFill>
              <a:srgbClr val="002060"/>
            </a:solidFill>
            <a:cs typeface="B Davat" pitchFamily="2" charset="-78"/>
          </a:endParaRPr>
        </a:p>
      </dgm:t>
    </dgm:pt>
    <dgm:pt modelId="{82FA68AB-24B0-4ACD-B44A-3C0F31D5BE94}" type="parTrans" cxnId="{20A97718-7201-491A-B331-7D04DF6A9023}">
      <dgm:prSet custT="1"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8FCFFF51-9658-4C1C-B314-C2EA94F651A9}" type="sibTrans" cxnId="{20A97718-7201-491A-B331-7D04DF6A9023}">
      <dgm:prSet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DE7028FD-22E1-42B5-8C24-1BC89244777B}" type="pres">
      <dgm:prSet presAssocID="{B8C25055-43C0-44CD-AE6F-25029EC859B0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</dgm:pt>
    <dgm:pt modelId="{04530BB0-C5F7-46B4-B041-86F303CDC75F}" type="pres">
      <dgm:prSet presAssocID="{C7F0BF60-7C7F-4605-9FEF-CDF7F9875F0A}" presName="root1" presStyleCnt="0"/>
      <dgm:spPr/>
    </dgm:pt>
    <dgm:pt modelId="{5D53CB22-F252-49EB-8773-8D1FC8C05021}" type="pres">
      <dgm:prSet presAssocID="{C7F0BF60-7C7F-4605-9FEF-CDF7F9875F0A}" presName="LevelOneTextNode" presStyleLbl="node0" presStyleIdx="0" presStyleCnt="2" custScaleX="231584">
        <dgm:presLayoutVars>
          <dgm:chPref val="3"/>
        </dgm:presLayoutVars>
      </dgm:prSet>
      <dgm:spPr/>
    </dgm:pt>
    <dgm:pt modelId="{B024B4BF-06ED-418F-A2AF-CF150B4D4750}" type="pres">
      <dgm:prSet presAssocID="{C7F0BF60-7C7F-4605-9FEF-CDF7F9875F0A}" presName="level2hierChild" presStyleCnt="0"/>
      <dgm:spPr/>
    </dgm:pt>
    <dgm:pt modelId="{ECC1DFA2-7489-4585-9279-A1C5BD07A49D}" type="pres">
      <dgm:prSet presAssocID="{066EFC21-DB44-473E-ADA2-D8F7AAA267A6}" presName="conn2-1" presStyleLbl="parChTrans1D2" presStyleIdx="0" presStyleCnt="4"/>
      <dgm:spPr/>
    </dgm:pt>
    <dgm:pt modelId="{841DA01A-6D27-4EF2-8632-79508D75C94C}" type="pres">
      <dgm:prSet presAssocID="{066EFC21-DB44-473E-ADA2-D8F7AAA267A6}" presName="connTx" presStyleLbl="parChTrans1D2" presStyleIdx="0" presStyleCnt="4"/>
      <dgm:spPr/>
    </dgm:pt>
    <dgm:pt modelId="{B6C77E21-BC39-4DFF-B3A9-17648EB1D387}" type="pres">
      <dgm:prSet presAssocID="{C43FF09F-0F69-457F-B39B-D6A77B206EEC}" presName="root2" presStyleCnt="0"/>
      <dgm:spPr/>
    </dgm:pt>
    <dgm:pt modelId="{28BCE8D7-DF5A-47A5-9FCB-D465BF5B7927}" type="pres">
      <dgm:prSet presAssocID="{C43FF09F-0F69-457F-B39B-D6A77B206EEC}" presName="LevelTwoTextNode" presStyleLbl="node2" presStyleIdx="0" presStyleCnt="4" custScaleX="206707">
        <dgm:presLayoutVars>
          <dgm:chPref val="3"/>
        </dgm:presLayoutVars>
      </dgm:prSet>
      <dgm:spPr/>
    </dgm:pt>
    <dgm:pt modelId="{41E761D0-03DE-40F9-9AA2-986514AF97EF}" type="pres">
      <dgm:prSet presAssocID="{C43FF09F-0F69-457F-B39B-D6A77B206EEC}" presName="level3hierChild" presStyleCnt="0"/>
      <dgm:spPr/>
    </dgm:pt>
    <dgm:pt modelId="{E313C91C-77DD-4315-B0A4-98B9BEE32483}" type="pres">
      <dgm:prSet presAssocID="{DEBE0B70-2285-454A-BE15-9558CFA3601A}" presName="conn2-1" presStyleLbl="parChTrans1D2" presStyleIdx="1" presStyleCnt="4"/>
      <dgm:spPr/>
    </dgm:pt>
    <dgm:pt modelId="{100B03F4-CCC5-400D-B89D-4C5FBF707DB8}" type="pres">
      <dgm:prSet presAssocID="{DEBE0B70-2285-454A-BE15-9558CFA3601A}" presName="connTx" presStyleLbl="parChTrans1D2" presStyleIdx="1" presStyleCnt="4"/>
      <dgm:spPr/>
    </dgm:pt>
    <dgm:pt modelId="{6C1DBC92-A591-4BC2-858B-02A07395975F}" type="pres">
      <dgm:prSet presAssocID="{A34F42E4-AF1B-4638-B657-AD5712BAFC91}" presName="root2" presStyleCnt="0"/>
      <dgm:spPr/>
    </dgm:pt>
    <dgm:pt modelId="{674BDBBE-8796-40F1-A983-2A88728AA30B}" type="pres">
      <dgm:prSet presAssocID="{A34F42E4-AF1B-4638-B657-AD5712BAFC91}" presName="LevelTwoTextNode" presStyleLbl="node2" presStyleIdx="1" presStyleCnt="4" custScaleX="206707">
        <dgm:presLayoutVars>
          <dgm:chPref val="3"/>
        </dgm:presLayoutVars>
      </dgm:prSet>
      <dgm:spPr/>
    </dgm:pt>
    <dgm:pt modelId="{23862D8C-75FD-4B74-9F5A-95D5BF6348FB}" type="pres">
      <dgm:prSet presAssocID="{A34F42E4-AF1B-4638-B657-AD5712BAFC91}" presName="level3hierChild" presStyleCnt="0"/>
      <dgm:spPr/>
    </dgm:pt>
    <dgm:pt modelId="{0B31D258-F437-4104-9EE2-A5F922405F78}" type="pres">
      <dgm:prSet presAssocID="{4BF7D3C3-74A4-43FC-8702-3A8666FA2766}" presName="root1" presStyleCnt="0"/>
      <dgm:spPr/>
    </dgm:pt>
    <dgm:pt modelId="{D4A9A784-765E-4A1A-A097-6C8C82F4AFB8}" type="pres">
      <dgm:prSet presAssocID="{4BF7D3C3-74A4-43FC-8702-3A8666FA2766}" presName="LevelOneTextNode" presStyleLbl="node0" presStyleIdx="1" presStyleCnt="2" custScaleX="175390" custScaleY="145607">
        <dgm:presLayoutVars>
          <dgm:chPref val="3"/>
        </dgm:presLayoutVars>
      </dgm:prSet>
      <dgm:spPr/>
    </dgm:pt>
    <dgm:pt modelId="{3BA3896C-2843-4758-BC45-49732853C2E9}" type="pres">
      <dgm:prSet presAssocID="{4BF7D3C3-74A4-43FC-8702-3A8666FA2766}" presName="level2hierChild" presStyleCnt="0"/>
      <dgm:spPr/>
    </dgm:pt>
    <dgm:pt modelId="{6A3BC4B9-7DCC-4006-AADA-11AD73BE8A36}" type="pres">
      <dgm:prSet presAssocID="{C251F4CE-AE41-4E76-86F4-219A38500FD6}" presName="conn2-1" presStyleLbl="parChTrans1D2" presStyleIdx="2" presStyleCnt="4"/>
      <dgm:spPr/>
    </dgm:pt>
    <dgm:pt modelId="{4902C6CF-A3D7-4FB7-9619-CFA2799A7E1C}" type="pres">
      <dgm:prSet presAssocID="{C251F4CE-AE41-4E76-86F4-219A38500FD6}" presName="connTx" presStyleLbl="parChTrans1D2" presStyleIdx="2" presStyleCnt="4"/>
      <dgm:spPr/>
    </dgm:pt>
    <dgm:pt modelId="{BCD676C4-6ACF-4547-B7F8-E5A80B488184}" type="pres">
      <dgm:prSet presAssocID="{0DAA9D39-23ED-4F50-B40E-BA22F8CB23C7}" presName="root2" presStyleCnt="0"/>
      <dgm:spPr/>
    </dgm:pt>
    <dgm:pt modelId="{24FC0588-3A2C-42A3-B8A1-14EECDD1C8D6}" type="pres">
      <dgm:prSet presAssocID="{0DAA9D39-23ED-4F50-B40E-BA22F8CB23C7}" presName="LevelTwoTextNode" presStyleLbl="node2" presStyleIdx="2" presStyleCnt="4" custScaleX="54301">
        <dgm:presLayoutVars>
          <dgm:chPref val="3"/>
        </dgm:presLayoutVars>
      </dgm:prSet>
      <dgm:spPr/>
    </dgm:pt>
    <dgm:pt modelId="{ABFFCE42-941C-4BF5-BC1B-A42C45BB855F}" type="pres">
      <dgm:prSet presAssocID="{0DAA9D39-23ED-4F50-B40E-BA22F8CB23C7}" presName="level3hierChild" presStyleCnt="0"/>
      <dgm:spPr/>
    </dgm:pt>
    <dgm:pt modelId="{3CD6B253-5A77-4450-A624-9DB0BE2FE544}" type="pres">
      <dgm:prSet presAssocID="{B70B576F-0CB7-47FC-AB5E-168055DEFD7F}" presName="conn2-1" presStyleLbl="parChTrans1D3" presStyleIdx="0" presStyleCnt="4"/>
      <dgm:spPr/>
    </dgm:pt>
    <dgm:pt modelId="{557A8577-6B85-4368-882B-71993C63593E}" type="pres">
      <dgm:prSet presAssocID="{B70B576F-0CB7-47FC-AB5E-168055DEFD7F}" presName="connTx" presStyleLbl="parChTrans1D3" presStyleIdx="0" presStyleCnt="4"/>
      <dgm:spPr/>
    </dgm:pt>
    <dgm:pt modelId="{E9C3885D-D60F-4D64-ABF9-292F7BF182DC}" type="pres">
      <dgm:prSet presAssocID="{A2C9FAC8-6C61-439C-AC76-BDBB1A8DF6C1}" presName="root2" presStyleCnt="0"/>
      <dgm:spPr/>
    </dgm:pt>
    <dgm:pt modelId="{9F959258-BD9E-40C6-B7C0-0A9E698BC662}" type="pres">
      <dgm:prSet presAssocID="{A2C9FAC8-6C61-439C-AC76-BDBB1A8DF6C1}" presName="LevelTwoTextNode" presStyleLbl="node3" presStyleIdx="0" presStyleCnt="4" custScaleX="271500">
        <dgm:presLayoutVars>
          <dgm:chPref val="3"/>
        </dgm:presLayoutVars>
      </dgm:prSet>
      <dgm:spPr/>
    </dgm:pt>
    <dgm:pt modelId="{353FF59E-C13A-4823-8645-1E059AF5CF7E}" type="pres">
      <dgm:prSet presAssocID="{A2C9FAC8-6C61-439C-AC76-BDBB1A8DF6C1}" presName="level3hierChild" presStyleCnt="0"/>
      <dgm:spPr/>
    </dgm:pt>
    <dgm:pt modelId="{654CF33D-ED59-4552-9AAA-63EEC9E26A72}" type="pres">
      <dgm:prSet presAssocID="{1EC8E917-C4FD-4135-9EDE-3A740EC1F43D}" presName="conn2-1" presStyleLbl="parChTrans1D3" presStyleIdx="1" presStyleCnt="4"/>
      <dgm:spPr/>
    </dgm:pt>
    <dgm:pt modelId="{62ED3A69-AC6A-46DE-9EE3-1A3F90C8942C}" type="pres">
      <dgm:prSet presAssocID="{1EC8E917-C4FD-4135-9EDE-3A740EC1F43D}" presName="connTx" presStyleLbl="parChTrans1D3" presStyleIdx="1" presStyleCnt="4"/>
      <dgm:spPr/>
    </dgm:pt>
    <dgm:pt modelId="{6035173C-3BD6-4169-8FA2-76EE6F5CF629}" type="pres">
      <dgm:prSet presAssocID="{7FC2746D-D2C5-49FE-9F62-EAFF573FC973}" presName="root2" presStyleCnt="0"/>
      <dgm:spPr/>
    </dgm:pt>
    <dgm:pt modelId="{738A4FE3-7107-4B9F-BC44-26456C036BE3}" type="pres">
      <dgm:prSet presAssocID="{7FC2746D-D2C5-49FE-9F62-EAFF573FC973}" presName="LevelTwoTextNode" presStyleLbl="node3" presStyleIdx="1" presStyleCnt="4" custScaleX="271500">
        <dgm:presLayoutVars>
          <dgm:chPref val="3"/>
        </dgm:presLayoutVars>
      </dgm:prSet>
      <dgm:spPr/>
    </dgm:pt>
    <dgm:pt modelId="{CF594508-7930-4DF6-8088-B25054A1B044}" type="pres">
      <dgm:prSet presAssocID="{7FC2746D-D2C5-49FE-9F62-EAFF573FC973}" presName="level3hierChild" presStyleCnt="0"/>
      <dgm:spPr/>
    </dgm:pt>
    <dgm:pt modelId="{08F995AC-0033-497C-B555-B6E71CF841A8}" type="pres">
      <dgm:prSet presAssocID="{B9AFE5F9-C2CA-47A4-BCAD-391878C90879}" presName="conn2-1" presStyleLbl="parChTrans1D2" presStyleIdx="3" presStyleCnt="4"/>
      <dgm:spPr/>
    </dgm:pt>
    <dgm:pt modelId="{0A87E435-D87F-431A-9882-C2E5CDB06588}" type="pres">
      <dgm:prSet presAssocID="{B9AFE5F9-C2CA-47A4-BCAD-391878C90879}" presName="connTx" presStyleLbl="parChTrans1D2" presStyleIdx="3" presStyleCnt="4"/>
      <dgm:spPr/>
    </dgm:pt>
    <dgm:pt modelId="{0A123571-3ACA-4251-A97A-93062C472F06}" type="pres">
      <dgm:prSet presAssocID="{47824A50-B1C9-4097-B62F-63385BE99B9A}" presName="root2" presStyleCnt="0"/>
      <dgm:spPr/>
    </dgm:pt>
    <dgm:pt modelId="{C0316FFB-02E7-42E7-9F69-77512AB597C4}" type="pres">
      <dgm:prSet presAssocID="{47824A50-B1C9-4097-B62F-63385BE99B9A}" presName="LevelTwoTextNode" presStyleLbl="node2" presStyleIdx="3" presStyleCnt="4">
        <dgm:presLayoutVars>
          <dgm:chPref val="3"/>
        </dgm:presLayoutVars>
      </dgm:prSet>
      <dgm:spPr/>
    </dgm:pt>
    <dgm:pt modelId="{8331F8E2-02A6-4CA6-85D6-D7A770D8E9E6}" type="pres">
      <dgm:prSet presAssocID="{47824A50-B1C9-4097-B62F-63385BE99B9A}" presName="level3hierChild" presStyleCnt="0"/>
      <dgm:spPr/>
    </dgm:pt>
    <dgm:pt modelId="{CA04B6A1-172C-4097-8700-630531D61008}" type="pres">
      <dgm:prSet presAssocID="{C8B9F55B-0CAC-4791-A90D-0D1FE46061A9}" presName="conn2-1" presStyleLbl="parChTrans1D3" presStyleIdx="2" presStyleCnt="4"/>
      <dgm:spPr/>
    </dgm:pt>
    <dgm:pt modelId="{BD0BE993-215B-4B37-A707-C288D6229405}" type="pres">
      <dgm:prSet presAssocID="{C8B9F55B-0CAC-4791-A90D-0D1FE46061A9}" presName="connTx" presStyleLbl="parChTrans1D3" presStyleIdx="2" presStyleCnt="4"/>
      <dgm:spPr/>
    </dgm:pt>
    <dgm:pt modelId="{20281D6D-E08B-4E3E-AF31-5AEF92EDE782}" type="pres">
      <dgm:prSet presAssocID="{EF79683C-35C5-43E8-941A-FB3E5F640919}" presName="root2" presStyleCnt="0"/>
      <dgm:spPr/>
    </dgm:pt>
    <dgm:pt modelId="{3D1960C6-8D1B-47C8-9BFC-679411A2A806}" type="pres">
      <dgm:prSet presAssocID="{EF79683C-35C5-43E8-941A-FB3E5F640919}" presName="LevelTwoTextNode" presStyleLbl="node3" presStyleIdx="2" presStyleCnt="4" custScaleX="242633">
        <dgm:presLayoutVars>
          <dgm:chPref val="3"/>
        </dgm:presLayoutVars>
      </dgm:prSet>
      <dgm:spPr/>
    </dgm:pt>
    <dgm:pt modelId="{FE3D9F12-8088-4C65-91CC-2AA334628E66}" type="pres">
      <dgm:prSet presAssocID="{EF79683C-35C5-43E8-941A-FB3E5F640919}" presName="level3hierChild" presStyleCnt="0"/>
      <dgm:spPr/>
    </dgm:pt>
    <dgm:pt modelId="{4D046CA2-69E7-4B5B-AFA6-4700AB10DF77}" type="pres">
      <dgm:prSet presAssocID="{82FA68AB-24B0-4ACD-B44A-3C0F31D5BE94}" presName="conn2-1" presStyleLbl="parChTrans1D3" presStyleIdx="3" presStyleCnt="4"/>
      <dgm:spPr/>
    </dgm:pt>
    <dgm:pt modelId="{ABECE900-EC85-4952-9AE8-ECDD45014FE0}" type="pres">
      <dgm:prSet presAssocID="{82FA68AB-24B0-4ACD-B44A-3C0F31D5BE94}" presName="connTx" presStyleLbl="parChTrans1D3" presStyleIdx="3" presStyleCnt="4"/>
      <dgm:spPr/>
    </dgm:pt>
    <dgm:pt modelId="{6574703B-BED0-42A2-8B33-7D24E3A20FA5}" type="pres">
      <dgm:prSet presAssocID="{2173FF96-BCDC-4597-BF2C-3C4999A984A5}" presName="root2" presStyleCnt="0"/>
      <dgm:spPr/>
    </dgm:pt>
    <dgm:pt modelId="{5D390559-57DA-4F50-85AA-B3EF9FD42439}" type="pres">
      <dgm:prSet presAssocID="{2173FF96-BCDC-4597-BF2C-3C4999A984A5}" presName="LevelTwoTextNode" presStyleLbl="node3" presStyleIdx="3" presStyleCnt="4" custScaleX="242633">
        <dgm:presLayoutVars>
          <dgm:chPref val="3"/>
        </dgm:presLayoutVars>
      </dgm:prSet>
      <dgm:spPr/>
    </dgm:pt>
    <dgm:pt modelId="{F4EDB96E-0268-45B0-9080-B5E75B54FA3B}" type="pres">
      <dgm:prSet presAssocID="{2173FF96-BCDC-4597-BF2C-3C4999A984A5}" presName="level3hierChild" presStyleCnt="0"/>
      <dgm:spPr/>
    </dgm:pt>
  </dgm:ptLst>
  <dgm:cxnLst>
    <dgm:cxn modelId="{059B6028-024F-4D09-AC56-1833DFF3D6A9}" type="presOf" srcId="{C251F4CE-AE41-4E76-86F4-219A38500FD6}" destId="{6A3BC4B9-7DCC-4006-AADA-11AD73BE8A36}" srcOrd="0" destOrd="0" presId="urn:microsoft.com/office/officeart/2005/8/layout/hierarchy2"/>
    <dgm:cxn modelId="{21F5FE16-654A-4721-B87E-DB885531C8FA}" type="presOf" srcId="{066EFC21-DB44-473E-ADA2-D8F7AAA267A6}" destId="{ECC1DFA2-7489-4585-9279-A1C5BD07A49D}" srcOrd="0" destOrd="0" presId="urn:microsoft.com/office/officeart/2005/8/layout/hierarchy2"/>
    <dgm:cxn modelId="{1A8AA3E5-0055-47B6-A001-0E3855F9DF00}" type="presOf" srcId="{B9AFE5F9-C2CA-47A4-BCAD-391878C90879}" destId="{08F995AC-0033-497C-B555-B6E71CF841A8}" srcOrd="0" destOrd="0" presId="urn:microsoft.com/office/officeart/2005/8/layout/hierarchy2"/>
    <dgm:cxn modelId="{79844451-BF1B-4DFD-A383-9B68BF575EFA}" type="presOf" srcId="{82FA68AB-24B0-4ACD-B44A-3C0F31D5BE94}" destId="{4D046CA2-69E7-4B5B-AFA6-4700AB10DF77}" srcOrd="0" destOrd="0" presId="urn:microsoft.com/office/officeart/2005/8/layout/hierarchy2"/>
    <dgm:cxn modelId="{13EAED11-BCA8-43CE-9A09-0436F4FBF612}" type="presOf" srcId="{A2C9FAC8-6C61-439C-AC76-BDBB1A8DF6C1}" destId="{9F959258-BD9E-40C6-B7C0-0A9E698BC662}" srcOrd="0" destOrd="0" presId="urn:microsoft.com/office/officeart/2005/8/layout/hierarchy2"/>
    <dgm:cxn modelId="{B275F4BC-F534-4E48-BAEF-F5882A5365A0}" type="presOf" srcId="{B70B576F-0CB7-47FC-AB5E-168055DEFD7F}" destId="{557A8577-6B85-4368-882B-71993C63593E}" srcOrd="1" destOrd="0" presId="urn:microsoft.com/office/officeart/2005/8/layout/hierarchy2"/>
    <dgm:cxn modelId="{D96EC931-9D3C-4D66-83BF-7A9CFB88DEFE}" type="presOf" srcId="{B70B576F-0CB7-47FC-AB5E-168055DEFD7F}" destId="{3CD6B253-5A77-4450-A624-9DB0BE2FE544}" srcOrd="0" destOrd="0" presId="urn:microsoft.com/office/officeart/2005/8/layout/hierarchy2"/>
    <dgm:cxn modelId="{C256419A-EB09-47C2-84D5-287B6A21D063}" type="presOf" srcId="{C43FF09F-0F69-457F-B39B-D6A77B206EEC}" destId="{28BCE8D7-DF5A-47A5-9FCB-D465BF5B7927}" srcOrd="0" destOrd="0" presId="urn:microsoft.com/office/officeart/2005/8/layout/hierarchy2"/>
    <dgm:cxn modelId="{0E442B34-E353-40AC-B222-0E322486EF3E}" type="presOf" srcId="{1EC8E917-C4FD-4135-9EDE-3A740EC1F43D}" destId="{62ED3A69-AC6A-46DE-9EE3-1A3F90C8942C}" srcOrd="1" destOrd="0" presId="urn:microsoft.com/office/officeart/2005/8/layout/hierarchy2"/>
    <dgm:cxn modelId="{F147F759-FBD4-4037-B23B-6F8B2131C79D}" srcId="{4BF7D3C3-74A4-43FC-8702-3A8666FA2766}" destId="{47824A50-B1C9-4097-B62F-63385BE99B9A}" srcOrd="1" destOrd="0" parTransId="{B9AFE5F9-C2CA-47A4-BCAD-391878C90879}" sibTransId="{D0BCA4B0-9788-4E95-9A04-2850A85A4FA5}"/>
    <dgm:cxn modelId="{8AA7E890-FC52-4677-B2D0-73BC59C4BC10}" srcId="{C7F0BF60-7C7F-4605-9FEF-CDF7F9875F0A}" destId="{A34F42E4-AF1B-4638-B657-AD5712BAFC91}" srcOrd="1" destOrd="0" parTransId="{DEBE0B70-2285-454A-BE15-9558CFA3601A}" sibTransId="{A57E7CCA-BB21-4ECD-B963-924B770B2B63}"/>
    <dgm:cxn modelId="{A98EDC25-37AF-449C-9A32-659B1A1A6E7E}" type="presOf" srcId="{0DAA9D39-23ED-4F50-B40E-BA22F8CB23C7}" destId="{24FC0588-3A2C-42A3-B8A1-14EECDD1C8D6}" srcOrd="0" destOrd="0" presId="urn:microsoft.com/office/officeart/2005/8/layout/hierarchy2"/>
    <dgm:cxn modelId="{C0F3E36A-F36F-4171-BB1A-285CB7AED6F5}" type="presOf" srcId="{C8B9F55B-0CAC-4791-A90D-0D1FE46061A9}" destId="{CA04B6A1-172C-4097-8700-630531D61008}" srcOrd="0" destOrd="0" presId="urn:microsoft.com/office/officeart/2005/8/layout/hierarchy2"/>
    <dgm:cxn modelId="{54358B80-9A12-4AC1-93A5-AB0C1561605E}" type="presOf" srcId="{C251F4CE-AE41-4E76-86F4-219A38500FD6}" destId="{4902C6CF-A3D7-4FB7-9619-CFA2799A7E1C}" srcOrd="1" destOrd="0" presId="urn:microsoft.com/office/officeart/2005/8/layout/hierarchy2"/>
    <dgm:cxn modelId="{6CECA258-9D9C-44F0-8E3E-E25BA539D91C}" type="presOf" srcId="{C8B9F55B-0CAC-4791-A90D-0D1FE46061A9}" destId="{BD0BE993-215B-4B37-A707-C288D6229405}" srcOrd="1" destOrd="0" presId="urn:microsoft.com/office/officeart/2005/8/layout/hierarchy2"/>
    <dgm:cxn modelId="{F03E1CE8-BC8B-482F-B390-D0C2B39CE2FA}" type="presOf" srcId="{7FC2746D-D2C5-49FE-9F62-EAFF573FC973}" destId="{738A4FE3-7107-4B9F-BC44-26456C036BE3}" srcOrd="0" destOrd="0" presId="urn:microsoft.com/office/officeart/2005/8/layout/hierarchy2"/>
    <dgm:cxn modelId="{32797DB8-B9CB-45EA-9B9D-46F60B75DC18}" srcId="{B8C25055-43C0-44CD-AE6F-25029EC859B0}" destId="{C7F0BF60-7C7F-4605-9FEF-CDF7F9875F0A}" srcOrd="0" destOrd="0" parTransId="{D96E0C42-DC49-4F89-A43C-991B53DE655C}" sibTransId="{14EBBD3C-9DDD-4068-896F-17D983622CFF}"/>
    <dgm:cxn modelId="{76B5B678-B25F-4952-8273-FD49DF03027E}" type="presOf" srcId="{1EC8E917-C4FD-4135-9EDE-3A740EC1F43D}" destId="{654CF33D-ED59-4552-9AAA-63EEC9E26A72}" srcOrd="0" destOrd="0" presId="urn:microsoft.com/office/officeart/2005/8/layout/hierarchy2"/>
    <dgm:cxn modelId="{83CF3DF6-9124-4BB1-9610-41EF1CA0C434}" srcId="{0DAA9D39-23ED-4F50-B40E-BA22F8CB23C7}" destId="{7FC2746D-D2C5-49FE-9F62-EAFF573FC973}" srcOrd="1" destOrd="0" parTransId="{1EC8E917-C4FD-4135-9EDE-3A740EC1F43D}" sibTransId="{0238AB38-A737-42D7-BF94-71075ADC4496}"/>
    <dgm:cxn modelId="{E7A468EE-0D00-4695-94C7-4F674F23590D}" srcId="{0DAA9D39-23ED-4F50-B40E-BA22F8CB23C7}" destId="{A2C9FAC8-6C61-439C-AC76-BDBB1A8DF6C1}" srcOrd="0" destOrd="0" parTransId="{B70B576F-0CB7-47FC-AB5E-168055DEFD7F}" sibTransId="{C1CB9487-9C85-49AE-A97D-A7F7EAEF826A}"/>
    <dgm:cxn modelId="{8FBE074A-EBDE-4DBE-9A65-CA2F4E1D197F}" type="presOf" srcId="{2173FF96-BCDC-4597-BF2C-3C4999A984A5}" destId="{5D390559-57DA-4F50-85AA-B3EF9FD42439}" srcOrd="0" destOrd="0" presId="urn:microsoft.com/office/officeart/2005/8/layout/hierarchy2"/>
    <dgm:cxn modelId="{20A97718-7201-491A-B331-7D04DF6A9023}" srcId="{47824A50-B1C9-4097-B62F-63385BE99B9A}" destId="{2173FF96-BCDC-4597-BF2C-3C4999A984A5}" srcOrd="1" destOrd="0" parTransId="{82FA68AB-24B0-4ACD-B44A-3C0F31D5BE94}" sibTransId="{8FCFFF51-9658-4C1C-B314-C2EA94F651A9}"/>
    <dgm:cxn modelId="{A5EFB7CE-C516-4D0E-A1BE-09F114750C63}" type="presOf" srcId="{82FA68AB-24B0-4ACD-B44A-3C0F31D5BE94}" destId="{ABECE900-EC85-4952-9AE8-ECDD45014FE0}" srcOrd="1" destOrd="0" presId="urn:microsoft.com/office/officeart/2005/8/layout/hierarchy2"/>
    <dgm:cxn modelId="{E5C65F7A-C364-4B88-AA3B-97A2E42F5D69}" srcId="{B8C25055-43C0-44CD-AE6F-25029EC859B0}" destId="{4BF7D3C3-74A4-43FC-8702-3A8666FA2766}" srcOrd="1" destOrd="0" parTransId="{0B136E80-C39F-43EF-8757-9F1859E868CB}" sibTransId="{AF2D44C6-2331-4ABE-AD74-40B36949E559}"/>
    <dgm:cxn modelId="{A28E87EB-797D-4C38-80B4-C768839CC19E}" type="presOf" srcId="{A34F42E4-AF1B-4638-B657-AD5712BAFC91}" destId="{674BDBBE-8796-40F1-A983-2A88728AA30B}" srcOrd="0" destOrd="0" presId="urn:microsoft.com/office/officeart/2005/8/layout/hierarchy2"/>
    <dgm:cxn modelId="{0AAC6910-C67D-40A8-B3D1-5ACF9EDF9D5D}" srcId="{4BF7D3C3-74A4-43FC-8702-3A8666FA2766}" destId="{0DAA9D39-23ED-4F50-B40E-BA22F8CB23C7}" srcOrd="0" destOrd="0" parTransId="{C251F4CE-AE41-4E76-86F4-219A38500FD6}" sibTransId="{08952C65-08D3-4B93-9035-9F29B6F48AE9}"/>
    <dgm:cxn modelId="{48A9106C-FBEB-496E-9552-B06BA05BD8BC}" srcId="{47824A50-B1C9-4097-B62F-63385BE99B9A}" destId="{EF79683C-35C5-43E8-941A-FB3E5F640919}" srcOrd="0" destOrd="0" parTransId="{C8B9F55B-0CAC-4791-A90D-0D1FE46061A9}" sibTransId="{919499CB-79CB-437F-9501-1B56BC8C6930}"/>
    <dgm:cxn modelId="{6A2C0023-BA53-4958-AA94-7F6FFCBD62C0}" type="presOf" srcId="{47824A50-B1C9-4097-B62F-63385BE99B9A}" destId="{C0316FFB-02E7-42E7-9F69-77512AB597C4}" srcOrd="0" destOrd="0" presId="urn:microsoft.com/office/officeart/2005/8/layout/hierarchy2"/>
    <dgm:cxn modelId="{0C013668-790B-4AAD-B709-CEA7AEF0B250}" type="presOf" srcId="{B8C25055-43C0-44CD-AE6F-25029EC859B0}" destId="{DE7028FD-22E1-42B5-8C24-1BC89244777B}" srcOrd="0" destOrd="0" presId="urn:microsoft.com/office/officeart/2005/8/layout/hierarchy2"/>
    <dgm:cxn modelId="{FFE38A24-FE84-496E-8570-CE0DAEBA0B2F}" type="presOf" srcId="{4BF7D3C3-74A4-43FC-8702-3A8666FA2766}" destId="{D4A9A784-765E-4A1A-A097-6C8C82F4AFB8}" srcOrd="0" destOrd="0" presId="urn:microsoft.com/office/officeart/2005/8/layout/hierarchy2"/>
    <dgm:cxn modelId="{00C962D6-B0A1-4DCD-A20C-DEA49740F951}" type="presOf" srcId="{DEBE0B70-2285-454A-BE15-9558CFA3601A}" destId="{E313C91C-77DD-4315-B0A4-98B9BEE32483}" srcOrd="0" destOrd="0" presId="urn:microsoft.com/office/officeart/2005/8/layout/hierarchy2"/>
    <dgm:cxn modelId="{45664C86-4824-4806-AEF2-A6B68652991D}" type="presOf" srcId="{EF79683C-35C5-43E8-941A-FB3E5F640919}" destId="{3D1960C6-8D1B-47C8-9BFC-679411A2A806}" srcOrd="0" destOrd="0" presId="urn:microsoft.com/office/officeart/2005/8/layout/hierarchy2"/>
    <dgm:cxn modelId="{FB286389-F1ED-441D-A964-83F1600BD2D5}" type="presOf" srcId="{066EFC21-DB44-473E-ADA2-D8F7AAA267A6}" destId="{841DA01A-6D27-4EF2-8632-79508D75C94C}" srcOrd="1" destOrd="0" presId="urn:microsoft.com/office/officeart/2005/8/layout/hierarchy2"/>
    <dgm:cxn modelId="{444B77D1-A28E-4935-84E0-A85F4ED3A329}" srcId="{C7F0BF60-7C7F-4605-9FEF-CDF7F9875F0A}" destId="{C43FF09F-0F69-457F-B39B-D6A77B206EEC}" srcOrd="0" destOrd="0" parTransId="{066EFC21-DB44-473E-ADA2-D8F7AAA267A6}" sibTransId="{3E5D9929-80AB-4EDD-8722-B566F48CFBA8}"/>
    <dgm:cxn modelId="{4274A27E-95EB-4285-89A6-B7ACDA838453}" type="presOf" srcId="{DEBE0B70-2285-454A-BE15-9558CFA3601A}" destId="{100B03F4-CCC5-400D-B89D-4C5FBF707DB8}" srcOrd="1" destOrd="0" presId="urn:microsoft.com/office/officeart/2005/8/layout/hierarchy2"/>
    <dgm:cxn modelId="{1DAD11C2-C200-4ACA-BF3C-704ADAD8601B}" type="presOf" srcId="{B9AFE5F9-C2CA-47A4-BCAD-391878C90879}" destId="{0A87E435-D87F-431A-9882-C2E5CDB06588}" srcOrd="1" destOrd="0" presId="urn:microsoft.com/office/officeart/2005/8/layout/hierarchy2"/>
    <dgm:cxn modelId="{12694A7A-6CEF-4C7C-A34F-218EF8F22237}" type="presOf" srcId="{C7F0BF60-7C7F-4605-9FEF-CDF7F9875F0A}" destId="{5D53CB22-F252-49EB-8773-8D1FC8C05021}" srcOrd="0" destOrd="0" presId="urn:microsoft.com/office/officeart/2005/8/layout/hierarchy2"/>
    <dgm:cxn modelId="{6B74B2D8-A731-451D-8596-8A3F2EC73AC1}" type="presParOf" srcId="{DE7028FD-22E1-42B5-8C24-1BC89244777B}" destId="{04530BB0-C5F7-46B4-B041-86F303CDC75F}" srcOrd="0" destOrd="0" presId="urn:microsoft.com/office/officeart/2005/8/layout/hierarchy2"/>
    <dgm:cxn modelId="{E82F9448-D1A9-4059-968B-B66DB0760BE6}" type="presParOf" srcId="{04530BB0-C5F7-46B4-B041-86F303CDC75F}" destId="{5D53CB22-F252-49EB-8773-8D1FC8C05021}" srcOrd="0" destOrd="0" presId="urn:microsoft.com/office/officeart/2005/8/layout/hierarchy2"/>
    <dgm:cxn modelId="{8D78C79C-D843-4825-846B-7214F439F8DF}" type="presParOf" srcId="{04530BB0-C5F7-46B4-B041-86F303CDC75F}" destId="{B024B4BF-06ED-418F-A2AF-CF150B4D4750}" srcOrd="1" destOrd="0" presId="urn:microsoft.com/office/officeart/2005/8/layout/hierarchy2"/>
    <dgm:cxn modelId="{0A50A527-9B2F-4EDD-8D14-E722C70942AB}" type="presParOf" srcId="{B024B4BF-06ED-418F-A2AF-CF150B4D4750}" destId="{ECC1DFA2-7489-4585-9279-A1C5BD07A49D}" srcOrd="0" destOrd="0" presId="urn:microsoft.com/office/officeart/2005/8/layout/hierarchy2"/>
    <dgm:cxn modelId="{60F7F320-8A2A-4FCC-BC91-7116465C8CA3}" type="presParOf" srcId="{ECC1DFA2-7489-4585-9279-A1C5BD07A49D}" destId="{841DA01A-6D27-4EF2-8632-79508D75C94C}" srcOrd="0" destOrd="0" presId="urn:microsoft.com/office/officeart/2005/8/layout/hierarchy2"/>
    <dgm:cxn modelId="{6430DD1F-E23B-4094-93C6-0987E2EE83D7}" type="presParOf" srcId="{B024B4BF-06ED-418F-A2AF-CF150B4D4750}" destId="{B6C77E21-BC39-4DFF-B3A9-17648EB1D387}" srcOrd="1" destOrd="0" presId="urn:microsoft.com/office/officeart/2005/8/layout/hierarchy2"/>
    <dgm:cxn modelId="{D2B3A4FD-3D93-44EE-A258-99E98B2479B1}" type="presParOf" srcId="{B6C77E21-BC39-4DFF-B3A9-17648EB1D387}" destId="{28BCE8D7-DF5A-47A5-9FCB-D465BF5B7927}" srcOrd="0" destOrd="0" presId="urn:microsoft.com/office/officeart/2005/8/layout/hierarchy2"/>
    <dgm:cxn modelId="{3CA33CEE-1969-416A-8A16-15C7CB8B6E57}" type="presParOf" srcId="{B6C77E21-BC39-4DFF-B3A9-17648EB1D387}" destId="{41E761D0-03DE-40F9-9AA2-986514AF97EF}" srcOrd="1" destOrd="0" presId="urn:microsoft.com/office/officeart/2005/8/layout/hierarchy2"/>
    <dgm:cxn modelId="{F0C30C27-A270-46D9-831A-E3E1F21C313C}" type="presParOf" srcId="{B024B4BF-06ED-418F-A2AF-CF150B4D4750}" destId="{E313C91C-77DD-4315-B0A4-98B9BEE32483}" srcOrd="2" destOrd="0" presId="urn:microsoft.com/office/officeart/2005/8/layout/hierarchy2"/>
    <dgm:cxn modelId="{5D1C1F8C-F203-4F2D-83E6-8A78549BAF82}" type="presParOf" srcId="{E313C91C-77DD-4315-B0A4-98B9BEE32483}" destId="{100B03F4-CCC5-400D-B89D-4C5FBF707DB8}" srcOrd="0" destOrd="0" presId="urn:microsoft.com/office/officeart/2005/8/layout/hierarchy2"/>
    <dgm:cxn modelId="{3C884156-61CC-42D9-AAA1-D2C8B4A2F78C}" type="presParOf" srcId="{B024B4BF-06ED-418F-A2AF-CF150B4D4750}" destId="{6C1DBC92-A591-4BC2-858B-02A07395975F}" srcOrd="3" destOrd="0" presId="urn:microsoft.com/office/officeart/2005/8/layout/hierarchy2"/>
    <dgm:cxn modelId="{B7435F00-5CDE-4931-ACE6-3AFC031A9EC6}" type="presParOf" srcId="{6C1DBC92-A591-4BC2-858B-02A07395975F}" destId="{674BDBBE-8796-40F1-A983-2A88728AA30B}" srcOrd="0" destOrd="0" presId="urn:microsoft.com/office/officeart/2005/8/layout/hierarchy2"/>
    <dgm:cxn modelId="{0D8117F2-8585-431D-9CDA-2A5BD3ED4D63}" type="presParOf" srcId="{6C1DBC92-A591-4BC2-858B-02A07395975F}" destId="{23862D8C-75FD-4B74-9F5A-95D5BF6348FB}" srcOrd="1" destOrd="0" presId="urn:microsoft.com/office/officeart/2005/8/layout/hierarchy2"/>
    <dgm:cxn modelId="{C4F8FB96-BDD9-4429-9B47-9B72265C1D14}" type="presParOf" srcId="{DE7028FD-22E1-42B5-8C24-1BC89244777B}" destId="{0B31D258-F437-4104-9EE2-A5F922405F78}" srcOrd="1" destOrd="0" presId="urn:microsoft.com/office/officeart/2005/8/layout/hierarchy2"/>
    <dgm:cxn modelId="{5DC2C060-EF70-408C-8E0A-93393BBFA5AE}" type="presParOf" srcId="{0B31D258-F437-4104-9EE2-A5F922405F78}" destId="{D4A9A784-765E-4A1A-A097-6C8C82F4AFB8}" srcOrd="0" destOrd="0" presId="urn:microsoft.com/office/officeart/2005/8/layout/hierarchy2"/>
    <dgm:cxn modelId="{C214A156-5E0D-4512-80E5-66C22D0E94B1}" type="presParOf" srcId="{0B31D258-F437-4104-9EE2-A5F922405F78}" destId="{3BA3896C-2843-4758-BC45-49732853C2E9}" srcOrd="1" destOrd="0" presId="urn:microsoft.com/office/officeart/2005/8/layout/hierarchy2"/>
    <dgm:cxn modelId="{C3DC910F-F4F8-473B-93B6-A5EF85620EA4}" type="presParOf" srcId="{3BA3896C-2843-4758-BC45-49732853C2E9}" destId="{6A3BC4B9-7DCC-4006-AADA-11AD73BE8A36}" srcOrd="0" destOrd="0" presId="urn:microsoft.com/office/officeart/2005/8/layout/hierarchy2"/>
    <dgm:cxn modelId="{A6116E5E-76DA-4C6D-A65D-888068156A9F}" type="presParOf" srcId="{6A3BC4B9-7DCC-4006-AADA-11AD73BE8A36}" destId="{4902C6CF-A3D7-4FB7-9619-CFA2799A7E1C}" srcOrd="0" destOrd="0" presId="urn:microsoft.com/office/officeart/2005/8/layout/hierarchy2"/>
    <dgm:cxn modelId="{441F8DB8-C21B-4C48-ABC0-0256576AAF43}" type="presParOf" srcId="{3BA3896C-2843-4758-BC45-49732853C2E9}" destId="{BCD676C4-6ACF-4547-B7F8-E5A80B488184}" srcOrd="1" destOrd="0" presId="urn:microsoft.com/office/officeart/2005/8/layout/hierarchy2"/>
    <dgm:cxn modelId="{A5B6B9DF-337D-4A33-A12F-0D946F41EBBF}" type="presParOf" srcId="{BCD676C4-6ACF-4547-B7F8-E5A80B488184}" destId="{24FC0588-3A2C-42A3-B8A1-14EECDD1C8D6}" srcOrd="0" destOrd="0" presId="urn:microsoft.com/office/officeart/2005/8/layout/hierarchy2"/>
    <dgm:cxn modelId="{158B8D73-9006-45D7-8912-2C225DEE1E28}" type="presParOf" srcId="{BCD676C4-6ACF-4547-B7F8-E5A80B488184}" destId="{ABFFCE42-941C-4BF5-BC1B-A42C45BB855F}" srcOrd="1" destOrd="0" presId="urn:microsoft.com/office/officeart/2005/8/layout/hierarchy2"/>
    <dgm:cxn modelId="{E5D9BAFB-F752-45B9-AA94-03F78FB1BC87}" type="presParOf" srcId="{ABFFCE42-941C-4BF5-BC1B-A42C45BB855F}" destId="{3CD6B253-5A77-4450-A624-9DB0BE2FE544}" srcOrd="0" destOrd="0" presId="urn:microsoft.com/office/officeart/2005/8/layout/hierarchy2"/>
    <dgm:cxn modelId="{10DC3F2B-1871-49A7-A270-4C1BD82DCFE7}" type="presParOf" srcId="{3CD6B253-5A77-4450-A624-9DB0BE2FE544}" destId="{557A8577-6B85-4368-882B-71993C63593E}" srcOrd="0" destOrd="0" presId="urn:microsoft.com/office/officeart/2005/8/layout/hierarchy2"/>
    <dgm:cxn modelId="{515F06AB-AD47-4F9F-BD77-C987BFDCB38D}" type="presParOf" srcId="{ABFFCE42-941C-4BF5-BC1B-A42C45BB855F}" destId="{E9C3885D-D60F-4D64-ABF9-292F7BF182DC}" srcOrd="1" destOrd="0" presId="urn:microsoft.com/office/officeart/2005/8/layout/hierarchy2"/>
    <dgm:cxn modelId="{A8DC2E6F-DC58-4AB9-BCC8-45D39BD5834E}" type="presParOf" srcId="{E9C3885D-D60F-4D64-ABF9-292F7BF182DC}" destId="{9F959258-BD9E-40C6-B7C0-0A9E698BC662}" srcOrd="0" destOrd="0" presId="urn:microsoft.com/office/officeart/2005/8/layout/hierarchy2"/>
    <dgm:cxn modelId="{285F186C-AF4B-4C5F-9840-EDB145E577DA}" type="presParOf" srcId="{E9C3885D-D60F-4D64-ABF9-292F7BF182DC}" destId="{353FF59E-C13A-4823-8645-1E059AF5CF7E}" srcOrd="1" destOrd="0" presId="urn:microsoft.com/office/officeart/2005/8/layout/hierarchy2"/>
    <dgm:cxn modelId="{E36592E1-0203-4ECD-9323-D445D354CBB8}" type="presParOf" srcId="{ABFFCE42-941C-4BF5-BC1B-A42C45BB855F}" destId="{654CF33D-ED59-4552-9AAA-63EEC9E26A72}" srcOrd="2" destOrd="0" presId="urn:microsoft.com/office/officeart/2005/8/layout/hierarchy2"/>
    <dgm:cxn modelId="{107B2893-FF8F-475B-BBB3-0B6B4D9F5198}" type="presParOf" srcId="{654CF33D-ED59-4552-9AAA-63EEC9E26A72}" destId="{62ED3A69-AC6A-46DE-9EE3-1A3F90C8942C}" srcOrd="0" destOrd="0" presId="urn:microsoft.com/office/officeart/2005/8/layout/hierarchy2"/>
    <dgm:cxn modelId="{2F555A67-B1A7-493E-A007-17DE92B234ED}" type="presParOf" srcId="{ABFFCE42-941C-4BF5-BC1B-A42C45BB855F}" destId="{6035173C-3BD6-4169-8FA2-76EE6F5CF629}" srcOrd="3" destOrd="0" presId="urn:microsoft.com/office/officeart/2005/8/layout/hierarchy2"/>
    <dgm:cxn modelId="{D440C074-82C3-4CDE-895E-00805A11559F}" type="presParOf" srcId="{6035173C-3BD6-4169-8FA2-76EE6F5CF629}" destId="{738A4FE3-7107-4B9F-BC44-26456C036BE3}" srcOrd="0" destOrd="0" presId="urn:microsoft.com/office/officeart/2005/8/layout/hierarchy2"/>
    <dgm:cxn modelId="{5F4C9559-6DE7-4AC8-AAAC-5038F83E239E}" type="presParOf" srcId="{6035173C-3BD6-4169-8FA2-76EE6F5CF629}" destId="{CF594508-7930-4DF6-8088-B25054A1B044}" srcOrd="1" destOrd="0" presId="urn:microsoft.com/office/officeart/2005/8/layout/hierarchy2"/>
    <dgm:cxn modelId="{7E760A68-15AE-4D86-813F-A533A977B0AF}" type="presParOf" srcId="{3BA3896C-2843-4758-BC45-49732853C2E9}" destId="{08F995AC-0033-497C-B555-B6E71CF841A8}" srcOrd="2" destOrd="0" presId="urn:microsoft.com/office/officeart/2005/8/layout/hierarchy2"/>
    <dgm:cxn modelId="{76CA121C-A50D-4C7F-AC91-4815B3DF1AA6}" type="presParOf" srcId="{08F995AC-0033-497C-B555-B6E71CF841A8}" destId="{0A87E435-D87F-431A-9882-C2E5CDB06588}" srcOrd="0" destOrd="0" presId="urn:microsoft.com/office/officeart/2005/8/layout/hierarchy2"/>
    <dgm:cxn modelId="{6B7B6A73-BF1B-432B-AAEB-A91535A40E02}" type="presParOf" srcId="{3BA3896C-2843-4758-BC45-49732853C2E9}" destId="{0A123571-3ACA-4251-A97A-93062C472F06}" srcOrd="3" destOrd="0" presId="urn:microsoft.com/office/officeart/2005/8/layout/hierarchy2"/>
    <dgm:cxn modelId="{72269FFB-E7D6-45EA-B16D-0E86480F8344}" type="presParOf" srcId="{0A123571-3ACA-4251-A97A-93062C472F06}" destId="{C0316FFB-02E7-42E7-9F69-77512AB597C4}" srcOrd="0" destOrd="0" presId="urn:microsoft.com/office/officeart/2005/8/layout/hierarchy2"/>
    <dgm:cxn modelId="{1B351152-D714-40CC-BECC-5073FB1BFCF6}" type="presParOf" srcId="{0A123571-3ACA-4251-A97A-93062C472F06}" destId="{8331F8E2-02A6-4CA6-85D6-D7A770D8E9E6}" srcOrd="1" destOrd="0" presId="urn:microsoft.com/office/officeart/2005/8/layout/hierarchy2"/>
    <dgm:cxn modelId="{6A692663-1D07-42FD-9923-8377345BB61E}" type="presParOf" srcId="{8331F8E2-02A6-4CA6-85D6-D7A770D8E9E6}" destId="{CA04B6A1-172C-4097-8700-630531D61008}" srcOrd="0" destOrd="0" presId="urn:microsoft.com/office/officeart/2005/8/layout/hierarchy2"/>
    <dgm:cxn modelId="{5079A64E-58F7-40EA-86D8-B8B128EA74C0}" type="presParOf" srcId="{CA04B6A1-172C-4097-8700-630531D61008}" destId="{BD0BE993-215B-4B37-A707-C288D6229405}" srcOrd="0" destOrd="0" presId="urn:microsoft.com/office/officeart/2005/8/layout/hierarchy2"/>
    <dgm:cxn modelId="{932DCD0B-501B-47F1-AC9A-0CCF0BA3491F}" type="presParOf" srcId="{8331F8E2-02A6-4CA6-85D6-D7A770D8E9E6}" destId="{20281D6D-E08B-4E3E-AF31-5AEF92EDE782}" srcOrd="1" destOrd="0" presId="urn:microsoft.com/office/officeart/2005/8/layout/hierarchy2"/>
    <dgm:cxn modelId="{F9BA6D34-3856-4D7F-AE22-17B88373AA80}" type="presParOf" srcId="{20281D6D-E08B-4E3E-AF31-5AEF92EDE782}" destId="{3D1960C6-8D1B-47C8-9BFC-679411A2A806}" srcOrd="0" destOrd="0" presId="urn:microsoft.com/office/officeart/2005/8/layout/hierarchy2"/>
    <dgm:cxn modelId="{E5843079-9193-4CD6-9E12-E3B1AB7055DB}" type="presParOf" srcId="{20281D6D-E08B-4E3E-AF31-5AEF92EDE782}" destId="{FE3D9F12-8088-4C65-91CC-2AA334628E66}" srcOrd="1" destOrd="0" presId="urn:microsoft.com/office/officeart/2005/8/layout/hierarchy2"/>
    <dgm:cxn modelId="{1B1E8CA0-F0AA-498F-A506-45C512911C94}" type="presParOf" srcId="{8331F8E2-02A6-4CA6-85D6-D7A770D8E9E6}" destId="{4D046CA2-69E7-4B5B-AFA6-4700AB10DF77}" srcOrd="2" destOrd="0" presId="urn:microsoft.com/office/officeart/2005/8/layout/hierarchy2"/>
    <dgm:cxn modelId="{9214A8E4-F252-4D56-9874-D26AE41F3D2D}" type="presParOf" srcId="{4D046CA2-69E7-4B5B-AFA6-4700AB10DF77}" destId="{ABECE900-EC85-4952-9AE8-ECDD45014FE0}" srcOrd="0" destOrd="0" presId="urn:microsoft.com/office/officeart/2005/8/layout/hierarchy2"/>
    <dgm:cxn modelId="{93FA112D-5A61-415C-9A5E-253C7843DEDB}" type="presParOf" srcId="{8331F8E2-02A6-4CA6-85D6-D7A770D8E9E6}" destId="{6574703B-BED0-42A2-8B33-7D24E3A20FA5}" srcOrd="3" destOrd="0" presId="urn:microsoft.com/office/officeart/2005/8/layout/hierarchy2"/>
    <dgm:cxn modelId="{2E7512B2-94ED-4AA2-BCFE-32D04F0A49EC}" type="presParOf" srcId="{6574703B-BED0-42A2-8B33-7D24E3A20FA5}" destId="{5D390559-57DA-4F50-85AA-B3EF9FD42439}" srcOrd="0" destOrd="0" presId="urn:microsoft.com/office/officeart/2005/8/layout/hierarchy2"/>
    <dgm:cxn modelId="{3633AAC0-4640-4973-A195-BE0E38BB145B}" type="presParOf" srcId="{6574703B-BED0-42A2-8B33-7D24E3A20FA5}" destId="{F4EDB96E-0268-45B0-9080-B5E75B54FA3B}" srcOrd="1" destOrd="0" presId="urn:microsoft.com/office/officeart/2005/8/layout/hierarchy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C368F61-87B6-46A4-BF57-B7E22E4A8722}" type="doc">
      <dgm:prSet loTypeId="urn:microsoft.com/office/officeart/2005/8/layout/hierarchy2" loCatId="hierarchy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pPr rtl="1"/>
          <a:endParaRPr lang="fa-IR"/>
        </a:p>
      </dgm:t>
    </dgm:pt>
    <dgm:pt modelId="{F3356AA4-705E-4F78-AD43-CED63FCA8975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صورت منطقی شبهه </a:t>
          </a:r>
          <a:endParaRPr lang="fa-IR" sz="1600" dirty="0">
            <a:cs typeface="B Koodak" pitchFamily="2" charset="-78"/>
          </a:endParaRPr>
        </a:p>
      </dgm:t>
    </dgm:pt>
    <dgm:pt modelId="{46F33117-F297-4DDB-8297-97F7CC62C1CC}" type="parTrans" cxnId="{732E1CF9-5875-4AD8-8278-1392C74720E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79C6E4C-F7AB-415A-9DE8-580AA020ED90}" type="sibTrans" cxnId="{732E1CF9-5875-4AD8-8278-1392C74720E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DC62EBD-9F72-4BCD-9724-16ACB97AEC6B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مسائل دینی امیدی به حل آنها نیست </a:t>
          </a:r>
          <a:endParaRPr lang="fa-IR" sz="1600" dirty="0">
            <a:cs typeface="B Koodak" pitchFamily="2" charset="-78"/>
          </a:endParaRPr>
        </a:p>
      </dgm:t>
    </dgm:pt>
    <dgm:pt modelId="{84DB5BDF-E770-411A-BB42-C7DCC7F98117}" type="parTrans" cxnId="{6A3D62BA-2240-4F2B-9985-D555526CE66E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E00A7AE-6C04-432E-ADFC-9DBFDE5362C6}" type="sibTrans" cxnId="{6A3D62BA-2240-4F2B-9985-D555526CE66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7A627A2-6466-4B88-918C-8B4FF30CF2A3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هر آنچه امیدی به حل آن نداریم پی جویی آن بیهوده است</a:t>
          </a:r>
          <a:endParaRPr lang="fa-IR" sz="1600" dirty="0">
            <a:cs typeface="B Koodak" pitchFamily="2" charset="-78"/>
          </a:endParaRPr>
        </a:p>
      </dgm:t>
    </dgm:pt>
    <dgm:pt modelId="{46E35D9E-26C2-4B28-8943-7004E7C75B78}" type="parTrans" cxnId="{133F47BD-D88A-4C35-8428-CFC6F38FDE15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877C2B0-3747-44D7-B1D7-3E28F2221079}" type="sibTrans" cxnId="{133F47BD-D88A-4C35-8428-CFC6F38FDE15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C9BD5BB-C860-4161-8F9F-FA881EDBEEB0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در نتیجه پی جویی مسائل دینی بیهوده است</a:t>
          </a:r>
          <a:endParaRPr lang="fa-IR" sz="1600" dirty="0">
            <a:cs typeface="B Koodak" pitchFamily="2" charset="-78"/>
          </a:endParaRPr>
        </a:p>
      </dgm:t>
    </dgm:pt>
    <dgm:pt modelId="{E148F880-4281-4A69-A704-4620748907FE}" type="parTrans" cxnId="{CAEEAB9D-3171-469E-8215-C506E27D32AD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3ACC3DB-02CC-41F4-8C98-CA4FA64A7454}" type="sibTrans" cxnId="{CAEEAB9D-3171-469E-8215-C506E27D32A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25CF83D-D37C-479A-94A2-466C1E0BFF2B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جواب</a:t>
          </a:r>
          <a:endParaRPr lang="fa-IR" sz="1600" dirty="0">
            <a:cs typeface="B Koodak" pitchFamily="2" charset="-78"/>
          </a:endParaRPr>
        </a:p>
      </dgm:t>
    </dgm:pt>
    <dgm:pt modelId="{F9F659A4-0B2C-4CE4-BA1F-6AE912073D61}" type="parTrans" cxnId="{BACDCC51-27BB-4EA7-958E-2476774B97F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5CB1354-25C9-43B0-918E-A20A6F2AD1C0}" type="sibTrans" cxnId="{BACDCC51-27BB-4EA7-958E-2476774B97F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EFA77E0-A712-450D-9C51-73CB2445E0CA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اشکال مادی </a:t>
          </a:r>
          <a:endParaRPr lang="fa-IR" sz="1600" dirty="0">
            <a:cs typeface="B Koodak" pitchFamily="2" charset="-78"/>
          </a:endParaRPr>
        </a:p>
      </dgm:t>
    </dgm:pt>
    <dgm:pt modelId="{7B016C4E-D01D-4C44-BD34-3BB8E57C9B55}" type="parTrans" cxnId="{A8A41B60-DDB6-44F1-B24E-D4BFFC830DA9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F25201E-2E55-4FB9-A088-9266988BF5C2}" type="sibTrans" cxnId="{A8A41B60-DDB6-44F1-B24E-D4BFFC830DA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CA843D5-3807-41DD-827D-B27BDA31C09D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صغری کاذب است</a:t>
          </a:r>
          <a:endParaRPr lang="fa-IR" sz="1600" dirty="0">
            <a:cs typeface="B Koodak" pitchFamily="2" charset="-78"/>
          </a:endParaRPr>
        </a:p>
      </dgm:t>
    </dgm:pt>
    <dgm:pt modelId="{B5DB749F-D0A5-421C-93A2-F168EB5F51B1}" type="parTrans" cxnId="{D0B81788-D330-4153-A081-F6A9E69739D1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046D497-E7FA-4D6A-8BD7-DF67ADC37C83}" type="sibTrans" cxnId="{D0B81788-D330-4153-A081-F6A9E69739D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543D9DC-C54B-4AE6-BD03-78D0F321CD7A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عقلاء گاهی برای یک مساله ساده ای مثل حل یک مساله علمی که منفعت قابل توجهی نیز ندارد سالها تلاش می کنند</a:t>
          </a:r>
          <a:endParaRPr lang="fa-IR" sz="1600" dirty="0">
            <a:cs typeface="B Koodak" pitchFamily="2" charset="-78"/>
          </a:endParaRPr>
        </a:p>
      </dgm:t>
    </dgm:pt>
    <dgm:pt modelId="{FF8B6A29-BD3E-4361-BC29-DCA5A149E580}" type="parTrans" cxnId="{21F717C1-0172-436F-9C75-41C8851C50B9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8537155-43FE-418C-BF39-4A6D27FF8B89}" type="sibTrans" cxnId="{21F717C1-0172-436F-9C75-41C8851C50B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3823A6B-CA52-48F6-9659-0B5A8109386C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اشکال صوری  </a:t>
          </a:r>
          <a:endParaRPr lang="fa-IR" sz="1600" dirty="0">
            <a:cs typeface="B Koodak" pitchFamily="2" charset="-78"/>
          </a:endParaRPr>
        </a:p>
      </dgm:t>
    </dgm:pt>
    <dgm:pt modelId="{B4F1A185-798B-491E-B062-204931E3D81A}" type="parTrans" cxnId="{EC98329A-DD78-47E3-BC26-200A183029F0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E0FCC20-7A61-4A23-B18A-AEEC989CC31E}" type="sibTrans" cxnId="{EC98329A-DD78-47E3-BC26-200A183029F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FE798F6-2F74-4625-B592-3A0EDE067331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صغرای سالبه در شکل اول لزوما منتج نیست</a:t>
          </a:r>
          <a:endParaRPr lang="fa-IR" sz="1600" dirty="0">
            <a:cs typeface="B Koodak" pitchFamily="2" charset="-78"/>
          </a:endParaRPr>
        </a:p>
      </dgm:t>
    </dgm:pt>
    <dgm:pt modelId="{B1FB2FE2-D11A-4201-B0F9-87048EEE22B8}" type="parTrans" cxnId="{1009F943-5955-4D25-9195-FE24F949C8EA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9504C4B-E3E9-45B4-9BA1-9EA25E9A891A}" type="sibTrans" cxnId="{1009F943-5955-4D25-9195-FE24F949C8E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60448BB-D4AF-4D2F-B27E-3246141C62FD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کبری کلیت ندارد </a:t>
          </a:r>
          <a:endParaRPr lang="fa-IR" sz="1600" dirty="0">
            <a:cs typeface="B Koodak" pitchFamily="2" charset="-78"/>
          </a:endParaRPr>
        </a:p>
      </dgm:t>
    </dgm:pt>
    <dgm:pt modelId="{ECFDCF39-75CD-4F7B-ADB8-F22E88274D76}" type="parTrans" cxnId="{6986E347-6B3F-41CB-9654-3A79B4C37C55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40D6FC7-04CD-4F72-947F-E6C0D1772C82}" type="sibTrans" cxnId="{6986E347-6B3F-41CB-9654-3A79B4C37C55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962FFA8-C1A0-45C0-A2EE-3E098197C7A6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زیرا </a:t>
          </a:r>
          <a:endParaRPr lang="fa-IR" sz="1600" dirty="0">
            <a:cs typeface="B Koodak" pitchFamily="2" charset="-78"/>
          </a:endParaRPr>
        </a:p>
      </dgm:t>
    </dgm:pt>
    <dgm:pt modelId="{1E68F330-0878-4029-B221-79DE66FC8B9D}" type="parTrans" cxnId="{9BEEFDC5-7EE7-4951-B069-2752DDC2B081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A33DF03-635B-40B8-B205-4F0DBEFBFA7F}" type="sibTrans" cxnId="{9BEEFDC5-7EE7-4951-B069-2752DDC2B08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D7618B9-48EE-4F85-94E9-D628D7EF6C92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مسائلی هست که احتمال حل آن بسیار کم است اما ارزش محتمل درآن بالا است به همین جهت پی جوئی آن لازم است</a:t>
          </a:r>
          <a:endParaRPr lang="fa-IR" sz="1600" dirty="0">
            <a:cs typeface="B Koodak" pitchFamily="2" charset="-78"/>
          </a:endParaRPr>
        </a:p>
      </dgm:t>
    </dgm:pt>
    <dgm:pt modelId="{370EB525-6DAA-4F56-AD57-E62CFC224E40}" type="parTrans" cxnId="{3391F264-0CE6-46B9-8B14-66AE67EEE0C0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E996075-B2CD-40F6-995F-8662884B6DA3}" type="sibTrans" cxnId="{3391F264-0CE6-46B9-8B14-66AE67EEE0C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44595A7-C4A3-4B72-8138-05A635E35DDD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ارزش احتمال تابع دو عامل است </a:t>
          </a:r>
          <a:endParaRPr lang="fa-IR" sz="1600" dirty="0">
            <a:cs typeface="B Koodak" pitchFamily="2" charset="-78"/>
          </a:endParaRPr>
        </a:p>
      </dgm:t>
    </dgm:pt>
    <dgm:pt modelId="{690FE18C-EA65-4EB9-886F-114F96A24514}" type="parTrans" cxnId="{C3004ADE-710D-4E9D-8233-8A7C52BCDA81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863CAEF-C6DD-43A6-93BE-24F0F9815B05}" type="sibTrans" cxnId="{C3004ADE-710D-4E9D-8233-8A7C52BCDA8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84FFFD5-A2E5-4DB4-BE1C-2F23B040C512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میزان احتمال </a:t>
          </a:r>
          <a:endParaRPr lang="fa-IR" sz="1600" dirty="0">
            <a:cs typeface="B Koodak" pitchFamily="2" charset="-78"/>
          </a:endParaRPr>
        </a:p>
      </dgm:t>
    </dgm:pt>
    <dgm:pt modelId="{5ACA5A90-2E26-4A98-959F-746F3A8D725D}" type="parTrans" cxnId="{2022B308-9A50-423B-8BC1-DFA823EFDF7E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D1A808F-93D8-4EFE-8120-40B711EBE2B5}" type="sibTrans" cxnId="{2022B308-9A50-423B-8BC1-DFA823EFDF7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3EFBBE9-46DE-4FFC-8F9D-7B835BC53BF2}">
      <dgm:prSet custT="1"/>
      <dgm:spPr/>
      <dgm:t>
        <a:bodyPr/>
        <a:lstStyle/>
        <a:p>
          <a:pPr rtl="1"/>
          <a:r>
            <a:rPr lang="fa-IR" sz="1600" baseline="0" dirty="0" smtClean="0">
              <a:cs typeface="B Koodak" pitchFamily="2" charset="-78"/>
            </a:rPr>
            <a:t>مثلا نانوا می داند صد در صد هر روز سود می کند </a:t>
          </a:r>
          <a:endParaRPr lang="fa-IR" sz="1600" baseline="0" dirty="0">
            <a:cs typeface="B Koodak" pitchFamily="2" charset="-78"/>
          </a:endParaRPr>
        </a:p>
      </dgm:t>
    </dgm:pt>
    <dgm:pt modelId="{B88DD2F6-13AD-4340-9FC1-E7B16E6040B6}" type="parTrans" cxnId="{2069A042-E832-4493-91E0-B82EA5291A53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5796328-AAB6-4E0A-8133-B68264E7B49A}" type="sibTrans" cxnId="{2069A042-E832-4493-91E0-B82EA5291A5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03E6A20-A0AC-42B1-9C8C-4C53AD4F4FE9}">
      <dgm:prSet custT="1"/>
      <dgm:spPr/>
      <dgm:t>
        <a:bodyPr/>
        <a:lstStyle/>
        <a:p>
          <a:pPr rtl="1"/>
          <a:r>
            <a:rPr lang="fa-IR" sz="1600" baseline="0" dirty="0" smtClean="0">
              <a:cs typeface="B Koodak" pitchFamily="2" charset="-78"/>
            </a:rPr>
            <a:t>ارزش محتمل 5 درصد ولی میزان احتمال  90 درصد</a:t>
          </a:r>
          <a:endParaRPr lang="fa-IR" sz="1600" dirty="0">
            <a:cs typeface="B Koodak" pitchFamily="2" charset="-78"/>
          </a:endParaRPr>
        </a:p>
      </dgm:t>
    </dgm:pt>
    <dgm:pt modelId="{64E0432E-9E5F-44B0-82BD-557D8509DCAE}" type="parTrans" cxnId="{AD8F3270-A5E6-44C0-8D65-A863C2F1B19A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0A6FE12-264C-46B7-A1F2-29C198B894A3}" type="sibTrans" cxnId="{AD8F3270-A5E6-44C0-8D65-A863C2F1B19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B4D8008-C5FD-428E-9CA7-28B934466FFF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مقدار محتمل </a:t>
          </a:r>
          <a:endParaRPr lang="fa-IR" sz="1600" dirty="0">
            <a:cs typeface="B Koodak" pitchFamily="2" charset="-78"/>
          </a:endParaRPr>
        </a:p>
      </dgm:t>
    </dgm:pt>
    <dgm:pt modelId="{958E4730-34E6-4344-A5FD-D42136663B15}" type="parTrans" cxnId="{85D888A2-957F-4C08-917A-F20CB0DA05A5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3C5D211-5866-42AB-A895-8977CB4B896A}" type="sibTrans" cxnId="{85D888A2-957F-4C08-917A-F20CB0DA05A5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A2F20DA-952B-4428-91D6-817AA89484D9}">
      <dgm:prSet custT="1"/>
      <dgm:spPr/>
      <dgm:t>
        <a:bodyPr/>
        <a:lstStyle/>
        <a:p>
          <a:pPr rtl="1"/>
          <a:r>
            <a:rPr lang="fa-IR" sz="1600" baseline="0" dirty="0" smtClean="0">
              <a:cs typeface="B Koodak" pitchFamily="2" charset="-78"/>
            </a:rPr>
            <a:t>مثلا املاکی صد در صد هر روز سود نمی کند</a:t>
          </a:r>
          <a:endParaRPr lang="fa-IR" sz="1600" baseline="0" dirty="0">
            <a:cs typeface="B Koodak" pitchFamily="2" charset="-78"/>
          </a:endParaRPr>
        </a:p>
      </dgm:t>
    </dgm:pt>
    <dgm:pt modelId="{492446DA-7DF5-4C7C-82C4-DEC131FA5E6F}" type="parTrans" cxnId="{D6EB9F3E-0596-4E7C-9F81-F8F55C5A7075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4D0CE9E-26BA-4F28-97B3-F551B8F7E29E}" type="sibTrans" cxnId="{D6EB9F3E-0596-4E7C-9F81-F8F55C5A7075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07C588E-8E84-4E82-8132-41E40936C565}">
      <dgm:prSet custT="1"/>
      <dgm:spPr/>
      <dgm:t>
        <a:bodyPr/>
        <a:lstStyle/>
        <a:p>
          <a:pPr rtl="1"/>
          <a:r>
            <a:rPr lang="fa-IR" sz="1600" baseline="0" dirty="0" smtClean="0">
              <a:cs typeface="B Koodak" pitchFamily="2" charset="-78"/>
            </a:rPr>
            <a:t>ارزش محتمل 90 درصد  ولی میزان احتمال 5 درصد </a:t>
          </a:r>
          <a:endParaRPr lang="fa-IR" sz="1600" dirty="0">
            <a:cs typeface="B Koodak" pitchFamily="2" charset="-78"/>
          </a:endParaRPr>
        </a:p>
      </dgm:t>
    </dgm:pt>
    <dgm:pt modelId="{1121E8A9-0F14-4368-9CE0-9B5D95887916}" type="parTrans" cxnId="{4CAE3E88-E450-48A5-BB29-4894539715A0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7D0E2AC-6AD8-40C2-B0A0-F38AA85F84D8}" type="sibTrans" cxnId="{4CAE3E88-E450-48A5-BB29-4894539715A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FB704A0-767E-46E6-80C0-0988465A7311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در مسایل دینی هرچقدر میزان احتمال کم باشد چون ارزش محتمل خارج از حد احصاء و بی نهایت است ضرورت آن ثابت می شود  </a:t>
          </a:r>
          <a:endParaRPr lang="fa-IR" sz="1600" dirty="0">
            <a:cs typeface="B Koodak" pitchFamily="2" charset="-78"/>
          </a:endParaRPr>
        </a:p>
      </dgm:t>
    </dgm:pt>
    <dgm:pt modelId="{812FB9EF-3FF1-40D9-BE47-854D96DCA5F7}" type="parTrans" cxnId="{30F08788-7EFE-4689-AC9B-4529CDB31B93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F7DB964-88EF-4257-8E8E-616D3ED8A92C}" type="sibTrans" cxnId="{30F08788-7EFE-4689-AC9B-4529CDB31B9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CDCD43E-5801-45EE-80B0-35AA09B0E99E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صورت منطقی</a:t>
          </a:r>
          <a:endParaRPr lang="fa-IR" sz="1600" dirty="0">
            <a:cs typeface="B Koodak" pitchFamily="2" charset="-78"/>
          </a:endParaRPr>
        </a:p>
      </dgm:t>
    </dgm:pt>
    <dgm:pt modelId="{B6FDE182-6AF0-4F0C-9AAB-6E8EF5E633C5}" type="parTrans" cxnId="{78299C38-E8DD-4890-9EC0-69CCA6F93331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FFDB9D9-66AC-4817-B9F6-1CB0BFF7AE39}" type="sibTrans" cxnId="{78299C38-E8DD-4890-9EC0-69CCA6F9333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6BE607C-18AA-4A8C-86D4-28ABA181E6F8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پی جویی مسایل دینی دارای ارزش محتمل بی نهایت است </a:t>
          </a:r>
          <a:endParaRPr lang="fa-IR" sz="1600" dirty="0">
            <a:cs typeface="B Koodak" pitchFamily="2" charset="-78"/>
          </a:endParaRPr>
        </a:p>
      </dgm:t>
    </dgm:pt>
    <dgm:pt modelId="{A7CBED90-8507-4AD5-B9BD-BD2C83A9387D}" type="parTrans" cxnId="{53E3E75B-BB82-4A2E-A1A8-24DE5CC0379F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7C69FB4-C26F-44A7-B5AE-D44752C382C6}" type="sibTrans" cxnId="{53E3E75B-BB82-4A2E-A1A8-24DE5CC0379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708E27E-7750-43B6-A356-493A0E8272A9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هر آنچه دارای ارزش محتمل بی نهایت است بسیار مهم است</a:t>
          </a:r>
          <a:endParaRPr lang="fa-IR" sz="1600" dirty="0">
            <a:cs typeface="B Koodak" pitchFamily="2" charset="-78"/>
          </a:endParaRPr>
        </a:p>
      </dgm:t>
    </dgm:pt>
    <dgm:pt modelId="{DFF06DEC-361D-479D-ABCA-ADD98256F642}" type="parTrans" cxnId="{023A434A-186E-40CA-92FE-FCD03CAF1690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9B25788-237A-4011-B83E-84B4292E2EB1}" type="sibTrans" cxnId="{023A434A-186E-40CA-92FE-FCD03CAF169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0909527-8C7B-47CB-8DD0-C2D20AFA2372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در نتیجه پی جویی مسائل دینی بسیار مهم است</a:t>
          </a:r>
          <a:endParaRPr lang="fa-IR" sz="1600" dirty="0">
            <a:cs typeface="B Koodak" pitchFamily="2" charset="-78"/>
          </a:endParaRPr>
        </a:p>
      </dgm:t>
    </dgm:pt>
    <dgm:pt modelId="{4EDBC351-E33D-4C9C-A6DC-BA0A5574A604}" type="parTrans" cxnId="{14D53DDD-1F9A-4F1A-A8C3-D43607336839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A518415-9663-4FF2-B607-9BF3530E6C04}" type="sibTrans" cxnId="{14D53DDD-1F9A-4F1A-A8C3-D4360733683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FECD100-1B0A-4289-8034-A25B65D1944C}" type="pres">
      <dgm:prSet presAssocID="{EC368F61-87B6-46A4-BF57-B7E22E4A8722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</dgm:pt>
    <dgm:pt modelId="{CC70F9CB-DC54-46BA-99DF-5E9611A38648}" type="pres">
      <dgm:prSet presAssocID="{F3356AA4-705E-4F78-AD43-CED63FCA8975}" presName="root1" presStyleCnt="0"/>
      <dgm:spPr/>
    </dgm:pt>
    <dgm:pt modelId="{EAD85EAB-0976-4BEB-B7CE-04EBF1A749B5}" type="pres">
      <dgm:prSet presAssocID="{F3356AA4-705E-4F78-AD43-CED63FCA8975}" presName="LevelOneTextNode" presStyleLbl="node0" presStyleIdx="0" presStyleCnt="2" custScaleX="20821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249081C-1608-4B75-B172-B5011073CDB3}" type="pres">
      <dgm:prSet presAssocID="{F3356AA4-705E-4F78-AD43-CED63FCA8975}" presName="level2hierChild" presStyleCnt="0"/>
      <dgm:spPr/>
    </dgm:pt>
    <dgm:pt modelId="{6053C449-5B71-4E11-900B-076C40B4723D}" type="pres">
      <dgm:prSet presAssocID="{84DB5BDF-E770-411A-BB42-C7DCC7F98117}" presName="conn2-1" presStyleLbl="parChTrans1D2" presStyleIdx="0" presStyleCnt="5"/>
      <dgm:spPr/>
    </dgm:pt>
    <dgm:pt modelId="{234EC87A-B834-431F-AA6B-03CFC1598432}" type="pres">
      <dgm:prSet presAssocID="{84DB5BDF-E770-411A-BB42-C7DCC7F98117}" presName="connTx" presStyleLbl="parChTrans1D2" presStyleIdx="0" presStyleCnt="5"/>
      <dgm:spPr/>
    </dgm:pt>
    <dgm:pt modelId="{6573F707-CE26-4945-B5F7-95BF621B794D}" type="pres">
      <dgm:prSet presAssocID="{5DC62EBD-9F72-4BCD-9724-16ACB97AEC6B}" presName="root2" presStyleCnt="0"/>
      <dgm:spPr/>
    </dgm:pt>
    <dgm:pt modelId="{0D56761E-8B5D-40BB-B16B-D59CB5F9F5F6}" type="pres">
      <dgm:prSet presAssocID="{5DC62EBD-9F72-4BCD-9724-16ACB97AEC6B}" presName="LevelTwoTextNode" presStyleLbl="node2" presStyleIdx="0" presStyleCnt="5" custScaleX="668211">
        <dgm:presLayoutVars>
          <dgm:chPref val="3"/>
        </dgm:presLayoutVars>
      </dgm:prSet>
      <dgm:spPr/>
    </dgm:pt>
    <dgm:pt modelId="{D3D1F343-CC37-4DDB-8D96-A8A5C7F50A2D}" type="pres">
      <dgm:prSet presAssocID="{5DC62EBD-9F72-4BCD-9724-16ACB97AEC6B}" presName="level3hierChild" presStyleCnt="0"/>
      <dgm:spPr/>
    </dgm:pt>
    <dgm:pt modelId="{F38EF58D-1EB9-4AAE-A2A5-FD5B68AFE9C4}" type="pres">
      <dgm:prSet presAssocID="{46E35D9E-26C2-4B28-8943-7004E7C75B78}" presName="conn2-1" presStyleLbl="parChTrans1D2" presStyleIdx="1" presStyleCnt="5"/>
      <dgm:spPr/>
    </dgm:pt>
    <dgm:pt modelId="{878DC002-1518-4545-8B9F-52D84CD47D4E}" type="pres">
      <dgm:prSet presAssocID="{46E35D9E-26C2-4B28-8943-7004E7C75B78}" presName="connTx" presStyleLbl="parChTrans1D2" presStyleIdx="1" presStyleCnt="5"/>
      <dgm:spPr/>
    </dgm:pt>
    <dgm:pt modelId="{E9A78533-5EBE-48A5-A04C-8FEE530DDD99}" type="pres">
      <dgm:prSet presAssocID="{27A627A2-6466-4B88-918C-8B4FF30CF2A3}" presName="root2" presStyleCnt="0"/>
      <dgm:spPr/>
    </dgm:pt>
    <dgm:pt modelId="{8F45EA2B-7B31-42FD-AE05-8616DE8B493B}" type="pres">
      <dgm:prSet presAssocID="{27A627A2-6466-4B88-918C-8B4FF30CF2A3}" presName="LevelTwoTextNode" presStyleLbl="node2" presStyleIdx="1" presStyleCnt="5" custScaleX="668211">
        <dgm:presLayoutVars>
          <dgm:chPref val="3"/>
        </dgm:presLayoutVars>
      </dgm:prSet>
      <dgm:spPr/>
    </dgm:pt>
    <dgm:pt modelId="{BC3C996E-6DA7-4F84-9AA3-C9A536323C3C}" type="pres">
      <dgm:prSet presAssocID="{27A627A2-6466-4B88-918C-8B4FF30CF2A3}" presName="level3hierChild" presStyleCnt="0"/>
      <dgm:spPr/>
    </dgm:pt>
    <dgm:pt modelId="{C47AC563-4CE9-46BA-A7EA-B2D9D2F6F93D}" type="pres">
      <dgm:prSet presAssocID="{E148F880-4281-4A69-A704-4620748907FE}" presName="conn2-1" presStyleLbl="parChTrans1D2" presStyleIdx="2" presStyleCnt="5"/>
      <dgm:spPr/>
    </dgm:pt>
    <dgm:pt modelId="{5A91B836-7C2E-4367-9BFA-27136522D83E}" type="pres">
      <dgm:prSet presAssocID="{E148F880-4281-4A69-A704-4620748907FE}" presName="connTx" presStyleLbl="parChTrans1D2" presStyleIdx="2" presStyleCnt="5"/>
      <dgm:spPr/>
    </dgm:pt>
    <dgm:pt modelId="{94370756-BB0B-4C56-97DC-595F546CF97F}" type="pres">
      <dgm:prSet presAssocID="{0C9BD5BB-C860-4161-8F9F-FA881EDBEEB0}" presName="root2" presStyleCnt="0"/>
      <dgm:spPr/>
    </dgm:pt>
    <dgm:pt modelId="{6A01804C-A7E3-4D54-B0EC-76A544D3A21E}" type="pres">
      <dgm:prSet presAssocID="{0C9BD5BB-C860-4161-8F9F-FA881EDBEEB0}" presName="LevelTwoTextNode" presStyleLbl="node2" presStyleIdx="2" presStyleCnt="5" custScaleX="668211">
        <dgm:presLayoutVars>
          <dgm:chPref val="3"/>
        </dgm:presLayoutVars>
      </dgm:prSet>
      <dgm:spPr/>
    </dgm:pt>
    <dgm:pt modelId="{BB336C13-52B0-4905-A63F-DC22328E7CCF}" type="pres">
      <dgm:prSet presAssocID="{0C9BD5BB-C860-4161-8F9F-FA881EDBEEB0}" presName="level3hierChild" presStyleCnt="0"/>
      <dgm:spPr/>
    </dgm:pt>
    <dgm:pt modelId="{BF63876E-8079-46B9-A700-1DA810F372C6}" type="pres">
      <dgm:prSet presAssocID="{325CF83D-D37C-479A-94A2-466C1E0BFF2B}" presName="root1" presStyleCnt="0"/>
      <dgm:spPr/>
    </dgm:pt>
    <dgm:pt modelId="{7ED873AE-F156-4478-BB7B-48DEB98A7A38}" type="pres">
      <dgm:prSet presAssocID="{325CF83D-D37C-479A-94A2-466C1E0BFF2B}" presName="LevelOneTextNode" presStyleLbl="node0" presStyleIdx="1" presStyleCnt="2">
        <dgm:presLayoutVars>
          <dgm:chPref val="3"/>
        </dgm:presLayoutVars>
      </dgm:prSet>
      <dgm:spPr/>
    </dgm:pt>
    <dgm:pt modelId="{32375B8E-6475-4349-97C8-07FC2E7886E3}" type="pres">
      <dgm:prSet presAssocID="{325CF83D-D37C-479A-94A2-466C1E0BFF2B}" presName="level2hierChild" presStyleCnt="0"/>
      <dgm:spPr/>
    </dgm:pt>
    <dgm:pt modelId="{02FB9F11-1F1C-4FF1-8E6D-62EB2155A391}" type="pres">
      <dgm:prSet presAssocID="{7B016C4E-D01D-4C44-BD34-3BB8E57C9B55}" presName="conn2-1" presStyleLbl="parChTrans1D2" presStyleIdx="3" presStyleCnt="5"/>
      <dgm:spPr/>
    </dgm:pt>
    <dgm:pt modelId="{84F2A445-D3B0-4430-9138-31238B2F75D3}" type="pres">
      <dgm:prSet presAssocID="{7B016C4E-D01D-4C44-BD34-3BB8E57C9B55}" presName="connTx" presStyleLbl="parChTrans1D2" presStyleIdx="3" presStyleCnt="5"/>
      <dgm:spPr/>
    </dgm:pt>
    <dgm:pt modelId="{B39E3216-5CFE-4072-9E07-D9D2DDC5363B}" type="pres">
      <dgm:prSet presAssocID="{7EFA77E0-A712-450D-9C51-73CB2445E0CA}" presName="root2" presStyleCnt="0"/>
      <dgm:spPr/>
    </dgm:pt>
    <dgm:pt modelId="{389057EC-CDE8-4140-B9B8-C8C7D3AABDAE}" type="pres">
      <dgm:prSet presAssocID="{7EFA77E0-A712-450D-9C51-73CB2445E0CA}" presName="LevelTwoTextNode" presStyleLbl="node2" presStyleIdx="3" presStyleCnt="5" custScaleX="74903" custScaleY="189929">
        <dgm:presLayoutVars>
          <dgm:chPref val="3"/>
        </dgm:presLayoutVars>
      </dgm:prSet>
      <dgm:spPr/>
    </dgm:pt>
    <dgm:pt modelId="{5B8292EE-603B-4B97-BA54-8BD9507AEF4F}" type="pres">
      <dgm:prSet presAssocID="{7EFA77E0-A712-450D-9C51-73CB2445E0CA}" presName="level3hierChild" presStyleCnt="0"/>
      <dgm:spPr/>
    </dgm:pt>
    <dgm:pt modelId="{E79CA234-6E3D-48D1-9E35-B2D615F6A4FC}" type="pres">
      <dgm:prSet presAssocID="{B5DB749F-D0A5-421C-93A2-F168EB5F51B1}" presName="conn2-1" presStyleLbl="parChTrans1D3" presStyleIdx="0" presStyleCnt="3"/>
      <dgm:spPr/>
    </dgm:pt>
    <dgm:pt modelId="{A0EC1D08-7E3E-4558-BC7D-215C5C1C1E45}" type="pres">
      <dgm:prSet presAssocID="{B5DB749F-D0A5-421C-93A2-F168EB5F51B1}" presName="connTx" presStyleLbl="parChTrans1D3" presStyleIdx="0" presStyleCnt="3"/>
      <dgm:spPr/>
    </dgm:pt>
    <dgm:pt modelId="{F3DAD984-3BFB-4B88-87F9-203CDFF44ED3}" type="pres">
      <dgm:prSet presAssocID="{ACA843D5-3807-41DD-827D-B27BDA31C09D}" presName="root2" presStyleCnt="0"/>
      <dgm:spPr/>
    </dgm:pt>
    <dgm:pt modelId="{2AFF4EF6-58BB-46FB-9331-0147D9B90508}" type="pres">
      <dgm:prSet presAssocID="{ACA843D5-3807-41DD-827D-B27BDA31C09D}" presName="LevelTwoTextNode" presStyleLbl="node3" presStyleIdx="0" presStyleCnt="3" custScaleX="173897">
        <dgm:presLayoutVars>
          <dgm:chPref val="3"/>
        </dgm:presLayoutVars>
      </dgm:prSet>
      <dgm:spPr/>
    </dgm:pt>
    <dgm:pt modelId="{AE910A8B-0D1A-4396-918E-51BA1A92DECC}" type="pres">
      <dgm:prSet presAssocID="{ACA843D5-3807-41DD-827D-B27BDA31C09D}" presName="level3hierChild" presStyleCnt="0"/>
      <dgm:spPr/>
    </dgm:pt>
    <dgm:pt modelId="{FF783813-1AE0-4838-B0E7-6A3324B07ADA}" type="pres">
      <dgm:prSet presAssocID="{FF8B6A29-BD3E-4361-BC29-DCA5A149E580}" presName="conn2-1" presStyleLbl="parChTrans1D4" presStyleIdx="0" presStyleCnt="15"/>
      <dgm:spPr/>
    </dgm:pt>
    <dgm:pt modelId="{FB411DAD-525D-4E49-9DE9-2D7826D5AF61}" type="pres">
      <dgm:prSet presAssocID="{FF8B6A29-BD3E-4361-BC29-DCA5A149E580}" presName="connTx" presStyleLbl="parChTrans1D4" presStyleIdx="0" presStyleCnt="15"/>
      <dgm:spPr/>
    </dgm:pt>
    <dgm:pt modelId="{D150BA7D-414D-40A0-BCF2-46CF87B48F5A}" type="pres">
      <dgm:prSet presAssocID="{D543D9DC-C54B-4AE6-BD03-78D0F321CD7A}" presName="root2" presStyleCnt="0"/>
      <dgm:spPr/>
    </dgm:pt>
    <dgm:pt modelId="{F56C5E6E-5857-4E44-8E22-ABA3F9CF52F6}" type="pres">
      <dgm:prSet presAssocID="{D543D9DC-C54B-4AE6-BD03-78D0F321CD7A}" presName="LevelTwoTextNode" presStyleLbl="node4" presStyleIdx="0" presStyleCnt="15" custScaleX="548582" custScaleY="155237">
        <dgm:presLayoutVars>
          <dgm:chPref val="3"/>
        </dgm:presLayoutVars>
      </dgm:prSet>
      <dgm:spPr/>
    </dgm:pt>
    <dgm:pt modelId="{CF6B7888-4375-43C7-9B93-DF2FB27722F4}" type="pres">
      <dgm:prSet presAssocID="{D543D9DC-C54B-4AE6-BD03-78D0F321CD7A}" presName="level3hierChild" presStyleCnt="0"/>
      <dgm:spPr/>
    </dgm:pt>
    <dgm:pt modelId="{C48DC4DA-918E-4840-8B5F-E3870CCB2A76}" type="pres">
      <dgm:prSet presAssocID="{B4F1A185-798B-491E-B062-204931E3D81A}" presName="conn2-1" presStyleLbl="parChTrans1D2" presStyleIdx="4" presStyleCnt="5"/>
      <dgm:spPr/>
    </dgm:pt>
    <dgm:pt modelId="{3363F3D9-CA97-48C4-A429-B022A1A6067E}" type="pres">
      <dgm:prSet presAssocID="{B4F1A185-798B-491E-B062-204931E3D81A}" presName="connTx" presStyleLbl="parChTrans1D2" presStyleIdx="4" presStyleCnt="5"/>
      <dgm:spPr/>
    </dgm:pt>
    <dgm:pt modelId="{7DD2F4DA-2841-4BF0-9B2E-813B09F106BF}" type="pres">
      <dgm:prSet presAssocID="{C3823A6B-CA52-48F6-9659-0B5A8109386C}" presName="root2" presStyleCnt="0"/>
      <dgm:spPr/>
    </dgm:pt>
    <dgm:pt modelId="{726E35E3-E8B4-4283-8255-FE360443F64B}" type="pres">
      <dgm:prSet presAssocID="{C3823A6B-CA52-48F6-9659-0B5A8109386C}" presName="LevelTwoTextNode" presStyleLbl="node2" presStyleIdx="4" presStyleCnt="5" custScaleX="74903" custScaleY="189929">
        <dgm:presLayoutVars>
          <dgm:chPref val="3"/>
        </dgm:presLayoutVars>
      </dgm:prSet>
      <dgm:spPr/>
    </dgm:pt>
    <dgm:pt modelId="{AD683B16-49D4-406F-B83A-F7DCCF2E829F}" type="pres">
      <dgm:prSet presAssocID="{C3823A6B-CA52-48F6-9659-0B5A8109386C}" presName="level3hierChild" presStyleCnt="0"/>
      <dgm:spPr/>
    </dgm:pt>
    <dgm:pt modelId="{CE61E12F-612B-4D71-A83C-343DDDB68C93}" type="pres">
      <dgm:prSet presAssocID="{B1FB2FE2-D11A-4201-B0F9-87048EEE22B8}" presName="conn2-1" presStyleLbl="parChTrans1D3" presStyleIdx="1" presStyleCnt="3"/>
      <dgm:spPr/>
    </dgm:pt>
    <dgm:pt modelId="{F8D0E873-05A4-446E-B2E9-4FF4EBCB1E3D}" type="pres">
      <dgm:prSet presAssocID="{B1FB2FE2-D11A-4201-B0F9-87048EEE22B8}" presName="connTx" presStyleLbl="parChTrans1D3" presStyleIdx="1" presStyleCnt="3"/>
      <dgm:spPr/>
    </dgm:pt>
    <dgm:pt modelId="{B2D86E98-3B31-4275-973D-C40EE4B4AC20}" type="pres">
      <dgm:prSet presAssocID="{3FE798F6-2F74-4625-B592-3A0EDE067331}" presName="root2" presStyleCnt="0"/>
      <dgm:spPr/>
    </dgm:pt>
    <dgm:pt modelId="{013A60D2-86E3-4271-B07C-FACF432258E2}" type="pres">
      <dgm:prSet presAssocID="{3FE798F6-2F74-4625-B592-3A0EDE067331}" presName="LevelTwoTextNode" presStyleLbl="node3" presStyleIdx="1" presStyleCnt="3" custScaleX="492508">
        <dgm:presLayoutVars>
          <dgm:chPref val="3"/>
        </dgm:presLayoutVars>
      </dgm:prSet>
      <dgm:spPr/>
    </dgm:pt>
    <dgm:pt modelId="{EF35DA6A-7C67-4785-A819-9A14D95CE44B}" type="pres">
      <dgm:prSet presAssocID="{3FE798F6-2F74-4625-B592-3A0EDE067331}" presName="level3hierChild" presStyleCnt="0"/>
      <dgm:spPr/>
    </dgm:pt>
    <dgm:pt modelId="{52225F52-EFF7-40A9-9FA0-4A36F1D6ADC4}" type="pres">
      <dgm:prSet presAssocID="{ECFDCF39-75CD-4F7B-ADB8-F22E88274D76}" presName="conn2-1" presStyleLbl="parChTrans1D3" presStyleIdx="2" presStyleCnt="3"/>
      <dgm:spPr/>
    </dgm:pt>
    <dgm:pt modelId="{4C822450-7E69-45C0-A5DB-D430385D368E}" type="pres">
      <dgm:prSet presAssocID="{ECFDCF39-75CD-4F7B-ADB8-F22E88274D76}" presName="connTx" presStyleLbl="parChTrans1D3" presStyleIdx="2" presStyleCnt="3"/>
      <dgm:spPr/>
    </dgm:pt>
    <dgm:pt modelId="{62972ED1-AE6F-4824-B7B9-5CB644745E7F}" type="pres">
      <dgm:prSet presAssocID="{860448BB-D4AF-4D2F-B27E-3246141C62FD}" presName="root2" presStyleCnt="0"/>
      <dgm:spPr/>
    </dgm:pt>
    <dgm:pt modelId="{C06C84A7-A28D-40E1-8722-FC7415EE3AB0}" type="pres">
      <dgm:prSet presAssocID="{860448BB-D4AF-4D2F-B27E-3246141C62FD}" presName="LevelTwoTextNode" presStyleLbl="node3" presStyleIdx="2" presStyleCnt="3" custScaleX="59663" custScaleY="275491">
        <dgm:presLayoutVars>
          <dgm:chPref val="3"/>
        </dgm:presLayoutVars>
      </dgm:prSet>
      <dgm:spPr/>
    </dgm:pt>
    <dgm:pt modelId="{63D7C4B0-04DA-4436-9B7D-F6AD26E923D3}" type="pres">
      <dgm:prSet presAssocID="{860448BB-D4AF-4D2F-B27E-3246141C62FD}" presName="level3hierChild" presStyleCnt="0"/>
      <dgm:spPr/>
    </dgm:pt>
    <dgm:pt modelId="{3DEE11BB-6734-45D3-856C-E5DFE3612777}" type="pres">
      <dgm:prSet presAssocID="{1E68F330-0878-4029-B221-79DE66FC8B9D}" presName="conn2-1" presStyleLbl="parChTrans1D4" presStyleIdx="1" presStyleCnt="15"/>
      <dgm:spPr/>
    </dgm:pt>
    <dgm:pt modelId="{2EBAE370-24B0-4598-B22D-E071DD487C0A}" type="pres">
      <dgm:prSet presAssocID="{1E68F330-0878-4029-B221-79DE66FC8B9D}" presName="connTx" presStyleLbl="parChTrans1D4" presStyleIdx="1" presStyleCnt="15"/>
      <dgm:spPr/>
    </dgm:pt>
    <dgm:pt modelId="{A33A33EB-C40B-41CD-AF83-57472B0E3ACD}" type="pres">
      <dgm:prSet presAssocID="{8962FFA8-C1A0-45C0-A2EE-3E098197C7A6}" presName="root2" presStyleCnt="0"/>
      <dgm:spPr/>
    </dgm:pt>
    <dgm:pt modelId="{826F2322-F2F7-4AC0-B499-188EA6D3788A}" type="pres">
      <dgm:prSet presAssocID="{8962FFA8-C1A0-45C0-A2EE-3E098197C7A6}" presName="LevelTwoTextNode" presStyleLbl="node4" presStyleIdx="1" presStyleCnt="15">
        <dgm:presLayoutVars>
          <dgm:chPref val="3"/>
        </dgm:presLayoutVars>
      </dgm:prSet>
      <dgm:spPr/>
    </dgm:pt>
    <dgm:pt modelId="{EA18432D-03B4-4C18-93AC-1782B99D7276}" type="pres">
      <dgm:prSet presAssocID="{8962FFA8-C1A0-45C0-A2EE-3E098197C7A6}" presName="level3hierChild" presStyleCnt="0"/>
      <dgm:spPr/>
    </dgm:pt>
    <dgm:pt modelId="{D9516DB8-4F65-4E90-88AD-619296170B5E}" type="pres">
      <dgm:prSet presAssocID="{370EB525-6DAA-4F56-AD57-E62CFC224E40}" presName="conn2-1" presStyleLbl="parChTrans1D4" presStyleIdx="2" presStyleCnt="15"/>
      <dgm:spPr/>
    </dgm:pt>
    <dgm:pt modelId="{830E5A2A-85E3-45CA-868D-4E644627FBD0}" type="pres">
      <dgm:prSet presAssocID="{370EB525-6DAA-4F56-AD57-E62CFC224E40}" presName="connTx" presStyleLbl="parChTrans1D4" presStyleIdx="2" presStyleCnt="15"/>
      <dgm:spPr/>
    </dgm:pt>
    <dgm:pt modelId="{EE654402-B269-4409-9EB9-56926D5E2890}" type="pres">
      <dgm:prSet presAssocID="{1D7618B9-48EE-4F85-94E9-D628D7EF6C92}" presName="root2" presStyleCnt="0"/>
      <dgm:spPr/>
    </dgm:pt>
    <dgm:pt modelId="{234BFAFE-3F27-404A-BBBD-77BAAC619D61}" type="pres">
      <dgm:prSet presAssocID="{1D7618B9-48EE-4F85-94E9-D628D7EF6C92}" presName="LevelTwoTextNode" presStyleLbl="node4" presStyleIdx="2" presStyleCnt="15" custScaleX="226486" custScaleY="501467">
        <dgm:presLayoutVars>
          <dgm:chPref val="3"/>
        </dgm:presLayoutVars>
      </dgm:prSet>
      <dgm:spPr/>
    </dgm:pt>
    <dgm:pt modelId="{52C6F237-B602-4118-BF67-E4A9E067C86D}" type="pres">
      <dgm:prSet presAssocID="{1D7618B9-48EE-4F85-94E9-D628D7EF6C92}" presName="level3hierChild" presStyleCnt="0"/>
      <dgm:spPr/>
    </dgm:pt>
    <dgm:pt modelId="{6A807BD5-8064-4730-9EB9-7F8E5F0CC860}" type="pres">
      <dgm:prSet presAssocID="{690FE18C-EA65-4EB9-886F-114F96A24514}" presName="conn2-1" presStyleLbl="parChTrans1D4" presStyleIdx="3" presStyleCnt="15"/>
      <dgm:spPr/>
    </dgm:pt>
    <dgm:pt modelId="{C841894B-FD08-4418-9470-D71127E459E4}" type="pres">
      <dgm:prSet presAssocID="{690FE18C-EA65-4EB9-886F-114F96A24514}" presName="connTx" presStyleLbl="parChTrans1D4" presStyleIdx="3" presStyleCnt="15"/>
      <dgm:spPr/>
    </dgm:pt>
    <dgm:pt modelId="{4F72F5A9-B1AD-4BF4-AE77-DF4526D8A60D}" type="pres">
      <dgm:prSet presAssocID="{944595A7-C4A3-4B72-8138-05A635E35DDD}" presName="root2" presStyleCnt="0"/>
      <dgm:spPr/>
    </dgm:pt>
    <dgm:pt modelId="{63A02308-E7D2-42AB-B769-0D62D07DBDEB}" type="pres">
      <dgm:prSet presAssocID="{944595A7-C4A3-4B72-8138-05A635E35DDD}" presName="LevelTwoTextNode" presStyleLbl="node4" presStyleIdx="3" presStyleCnt="15" custScaleX="70489" custScaleY="38723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63662F2-011E-4AD0-9A9D-9E3C9A1B2094}" type="pres">
      <dgm:prSet presAssocID="{944595A7-C4A3-4B72-8138-05A635E35DDD}" presName="level3hierChild" presStyleCnt="0"/>
      <dgm:spPr/>
    </dgm:pt>
    <dgm:pt modelId="{1BF2128D-4A44-4EDD-B1E5-20C201DD5AEF}" type="pres">
      <dgm:prSet presAssocID="{5ACA5A90-2E26-4A98-959F-746F3A8D725D}" presName="conn2-1" presStyleLbl="parChTrans1D4" presStyleIdx="4" presStyleCnt="15"/>
      <dgm:spPr/>
    </dgm:pt>
    <dgm:pt modelId="{813BBB60-3796-4C34-939E-39464C8F13BE}" type="pres">
      <dgm:prSet presAssocID="{5ACA5A90-2E26-4A98-959F-746F3A8D725D}" presName="connTx" presStyleLbl="parChTrans1D4" presStyleIdx="4" presStyleCnt="15"/>
      <dgm:spPr/>
    </dgm:pt>
    <dgm:pt modelId="{4C1AFEDF-F0FA-4DD5-B0DB-557AFB49A92E}" type="pres">
      <dgm:prSet presAssocID="{E84FFFD5-A2E5-4DB4-BE1C-2F23B040C512}" presName="root2" presStyleCnt="0"/>
      <dgm:spPr/>
    </dgm:pt>
    <dgm:pt modelId="{044E3653-87EA-4684-A481-839CC2B0E794}" type="pres">
      <dgm:prSet presAssocID="{E84FFFD5-A2E5-4DB4-BE1C-2F23B040C512}" presName="LevelTwoTextNode" presStyleLbl="node4" presStyleIdx="4" presStyleCnt="15" custScaleX="68069" custScaleY="19649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C6FB265-B617-4EC0-9420-276BD31DFCD5}" type="pres">
      <dgm:prSet presAssocID="{E84FFFD5-A2E5-4DB4-BE1C-2F23B040C512}" presName="level3hierChild" presStyleCnt="0"/>
      <dgm:spPr/>
    </dgm:pt>
    <dgm:pt modelId="{581F7CE0-296A-443A-8AA1-BB8061C152F7}" type="pres">
      <dgm:prSet presAssocID="{B88DD2F6-13AD-4340-9FC1-E7B16E6040B6}" presName="conn2-1" presStyleLbl="parChTrans1D4" presStyleIdx="5" presStyleCnt="15"/>
      <dgm:spPr/>
    </dgm:pt>
    <dgm:pt modelId="{996D8351-49E7-480E-B8C8-9EDD272901CC}" type="pres">
      <dgm:prSet presAssocID="{B88DD2F6-13AD-4340-9FC1-E7B16E6040B6}" presName="connTx" presStyleLbl="parChTrans1D4" presStyleIdx="5" presStyleCnt="15"/>
      <dgm:spPr/>
    </dgm:pt>
    <dgm:pt modelId="{89511B4E-060D-4D08-AC76-51DB5449AEE6}" type="pres">
      <dgm:prSet presAssocID="{03EFBBE9-46DE-4FFC-8F9D-7B835BC53BF2}" presName="root2" presStyleCnt="0"/>
      <dgm:spPr/>
    </dgm:pt>
    <dgm:pt modelId="{AAFB7303-3A8A-40D0-AF8D-A6AEAA6840CA}" type="pres">
      <dgm:prSet presAssocID="{03EFBBE9-46DE-4FFC-8F9D-7B835BC53BF2}" presName="LevelTwoTextNode" presStyleLbl="node4" presStyleIdx="5" presStyleCnt="15" custScaleX="247639" custScaleY="153525">
        <dgm:presLayoutVars>
          <dgm:chPref val="3"/>
        </dgm:presLayoutVars>
      </dgm:prSet>
      <dgm:spPr/>
    </dgm:pt>
    <dgm:pt modelId="{223436C5-77DB-4EB0-8734-24A28BC60D8C}" type="pres">
      <dgm:prSet presAssocID="{03EFBBE9-46DE-4FFC-8F9D-7B835BC53BF2}" presName="level3hierChild" presStyleCnt="0"/>
      <dgm:spPr/>
    </dgm:pt>
    <dgm:pt modelId="{19FA1980-85F3-4379-BABE-3BA63AAC5627}" type="pres">
      <dgm:prSet presAssocID="{64E0432E-9E5F-44B0-82BD-557D8509DCAE}" presName="conn2-1" presStyleLbl="parChTrans1D4" presStyleIdx="6" presStyleCnt="15"/>
      <dgm:spPr/>
    </dgm:pt>
    <dgm:pt modelId="{ADC38E6B-8853-4EE5-9D5C-C61676BF341F}" type="pres">
      <dgm:prSet presAssocID="{64E0432E-9E5F-44B0-82BD-557D8509DCAE}" presName="connTx" presStyleLbl="parChTrans1D4" presStyleIdx="6" presStyleCnt="15"/>
      <dgm:spPr/>
    </dgm:pt>
    <dgm:pt modelId="{FBA40DF1-FA7B-4DC9-B5C8-3B6EFED6124D}" type="pres">
      <dgm:prSet presAssocID="{B03E6A20-A0AC-42B1-9C8C-4C53AD4F4FE9}" presName="root2" presStyleCnt="0"/>
      <dgm:spPr/>
    </dgm:pt>
    <dgm:pt modelId="{8504BCB0-3700-489B-8C7F-35C29DA1C581}" type="pres">
      <dgm:prSet presAssocID="{B03E6A20-A0AC-42B1-9C8C-4C53AD4F4FE9}" presName="LevelTwoTextNode" presStyleLbl="node4" presStyleIdx="6" presStyleCnt="15" custScaleX="247639" custScaleY="153525">
        <dgm:presLayoutVars>
          <dgm:chPref val="3"/>
        </dgm:presLayoutVars>
      </dgm:prSet>
      <dgm:spPr/>
    </dgm:pt>
    <dgm:pt modelId="{D7EE48EF-B2D8-49CB-B979-EDE4A2E3F313}" type="pres">
      <dgm:prSet presAssocID="{B03E6A20-A0AC-42B1-9C8C-4C53AD4F4FE9}" presName="level3hierChild" presStyleCnt="0"/>
      <dgm:spPr/>
    </dgm:pt>
    <dgm:pt modelId="{20770015-BCFC-4699-92D6-1814AB1C6BE8}" type="pres">
      <dgm:prSet presAssocID="{958E4730-34E6-4344-A5FD-D42136663B15}" presName="conn2-1" presStyleLbl="parChTrans1D4" presStyleIdx="7" presStyleCnt="15"/>
      <dgm:spPr/>
    </dgm:pt>
    <dgm:pt modelId="{83B6477D-FFCA-45B9-B154-51CAA6FB6712}" type="pres">
      <dgm:prSet presAssocID="{958E4730-34E6-4344-A5FD-D42136663B15}" presName="connTx" presStyleLbl="parChTrans1D4" presStyleIdx="7" presStyleCnt="15"/>
      <dgm:spPr/>
    </dgm:pt>
    <dgm:pt modelId="{07DEB671-C2C1-4884-A8CA-2352BC572C01}" type="pres">
      <dgm:prSet presAssocID="{0B4D8008-C5FD-428E-9CA7-28B934466FFF}" presName="root2" presStyleCnt="0"/>
      <dgm:spPr/>
    </dgm:pt>
    <dgm:pt modelId="{254DB656-9A00-4338-92BE-95BE35744001}" type="pres">
      <dgm:prSet presAssocID="{0B4D8008-C5FD-428E-9CA7-28B934466FFF}" presName="LevelTwoTextNode" presStyleLbl="node4" presStyleIdx="7" presStyleCnt="15" custScaleX="68069" custScaleY="19649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2534569-2365-4932-BC64-AC58023646F4}" type="pres">
      <dgm:prSet presAssocID="{0B4D8008-C5FD-428E-9CA7-28B934466FFF}" presName="level3hierChild" presStyleCnt="0"/>
      <dgm:spPr/>
    </dgm:pt>
    <dgm:pt modelId="{3B54CE04-B749-49B8-B2A6-1964C237A0A1}" type="pres">
      <dgm:prSet presAssocID="{492446DA-7DF5-4C7C-82C4-DEC131FA5E6F}" presName="conn2-1" presStyleLbl="parChTrans1D4" presStyleIdx="8" presStyleCnt="15"/>
      <dgm:spPr/>
    </dgm:pt>
    <dgm:pt modelId="{CF2ABF59-AF1A-4A60-9F01-8C307FE9AADC}" type="pres">
      <dgm:prSet presAssocID="{492446DA-7DF5-4C7C-82C4-DEC131FA5E6F}" presName="connTx" presStyleLbl="parChTrans1D4" presStyleIdx="8" presStyleCnt="15"/>
      <dgm:spPr/>
    </dgm:pt>
    <dgm:pt modelId="{8B216686-70E4-46C7-B5D2-58FBA2F8D4F6}" type="pres">
      <dgm:prSet presAssocID="{3A2F20DA-952B-4428-91D6-817AA89484D9}" presName="root2" presStyleCnt="0"/>
      <dgm:spPr/>
    </dgm:pt>
    <dgm:pt modelId="{89C51CCE-D716-4815-A7F1-3FA9AAB35B19}" type="pres">
      <dgm:prSet presAssocID="{3A2F20DA-952B-4428-91D6-817AA89484D9}" presName="LevelTwoTextNode" presStyleLbl="node4" presStyleIdx="8" presStyleCnt="15" custScaleX="247639" custScaleY="15352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5B196BA-49EB-4068-8F71-FF23A27493E2}" type="pres">
      <dgm:prSet presAssocID="{3A2F20DA-952B-4428-91D6-817AA89484D9}" presName="level3hierChild" presStyleCnt="0"/>
      <dgm:spPr/>
    </dgm:pt>
    <dgm:pt modelId="{DA8D0619-B2A2-4DEA-B4C4-57AD728473DC}" type="pres">
      <dgm:prSet presAssocID="{1121E8A9-0F14-4368-9CE0-9B5D95887916}" presName="conn2-1" presStyleLbl="parChTrans1D4" presStyleIdx="9" presStyleCnt="15"/>
      <dgm:spPr/>
    </dgm:pt>
    <dgm:pt modelId="{E40D2AD2-E414-46BF-9D7E-7D88AA7D54C7}" type="pres">
      <dgm:prSet presAssocID="{1121E8A9-0F14-4368-9CE0-9B5D95887916}" presName="connTx" presStyleLbl="parChTrans1D4" presStyleIdx="9" presStyleCnt="15"/>
      <dgm:spPr/>
    </dgm:pt>
    <dgm:pt modelId="{BD85C79C-5A7E-4355-8173-DA7F3092E87F}" type="pres">
      <dgm:prSet presAssocID="{207C588E-8E84-4E82-8132-41E40936C565}" presName="root2" presStyleCnt="0"/>
      <dgm:spPr/>
    </dgm:pt>
    <dgm:pt modelId="{BE7C8B14-BA22-434C-9484-671E201CFC39}" type="pres">
      <dgm:prSet presAssocID="{207C588E-8E84-4E82-8132-41E40936C565}" presName="LevelTwoTextNode" presStyleLbl="node4" presStyleIdx="9" presStyleCnt="15" custScaleX="247639" custScaleY="153525">
        <dgm:presLayoutVars>
          <dgm:chPref val="3"/>
        </dgm:presLayoutVars>
      </dgm:prSet>
      <dgm:spPr/>
    </dgm:pt>
    <dgm:pt modelId="{D926F6DE-D83F-4F4F-AD69-FD5A94B42AE4}" type="pres">
      <dgm:prSet presAssocID="{207C588E-8E84-4E82-8132-41E40936C565}" presName="level3hierChild" presStyleCnt="0"/>
      <dgm:spPr/>
    </dgm:pt>
    <dgm:pt modelId="{6F0D67F9-00CF-407F-A9DC-0C35B127A041}" type="pres">
      <dgm:prSet presAssocID="{812FB9EF-3FF1-40D9-BE47-854D96DCA5F7}" presName="conn2-1" presStyleLbl="parChTrans1D4" presStyleIdx="10" presStyleCnt="15"/>
      <dgm:spPr/>
    </dgm:pt>
    <dgm:pt modelId="{D00C1257-2D02-4759-807A-DC413D4B52C7}" type="pres">
      <dgm:prSet presAssocID="{812FB9EF-3FF1-40D9-BE47-854D96DCA5F7}" presName="connTx" presStyleLbl="parChTrans1D4" presStyleIdx="10" presStyleCnt="15"/>
      <dgm:spPr/>
    </dgm:pt>
    <dgm:pt modelId="{95D5A33A-6698-4EC4-AA79-1A459F8AD320}" type="pres">
      <dgm:prSet presAssocID="{6FB704A0-767E-46E6-80C0-0988465A7311}" presName="root2" presStyleCnt="0"/>
      <dgm:spPr/>
    </dgm:pt>
    <dgm:pt modelId="{05E06C04-92FC-4447-A04A-8233D40FE9A9}" type="pres">
      <dgm:prSet presAssocID="{6FB704A0-767E-46E6-80C0-0988465A7311}" presName="LevelTwoTextNode" presStyleLbl="node4" presStyleIdx="10" presStyleCnt="15" custScaleX="660727" custScaleY="157636">
        <dgm:presLayoutVars>
          <dgm:chPref val="3"/>
        </dgm:presLayoutVars>
      </dgm:prSet>
      <dgm:spPr/>
    </dgm:pt>
    <dgm:pt modelId="{DFAAB2E7-99EA-4350-8801-D2611B37C54D}" type="pres">
      <dgm:prSet presAssocID="{6FB704A0-767E-46E6-80C0-0988465A7311}" presName="level3hierChild" presStyleCnt="0"/>
      <dgm:spPr/>
    </dgm:pt>
    <dgm:pt modelId="{0202652D-C5E4-4CC5-B30C-E26335E99F13}" type="pres">
      <dgm:prSet presAssocID="{B6FDE182-6AF0-4F0C-9AAB-6E8EF5E633C5}" presName="conn2-1" presStyleLbl="parChTrans1D4" presStyleIdx="11" presStyleCnt="15"/>
      <dgm:spPr/>
    </dgm:pt>
    <dgm:pt modelId="{E3C448F7-D533-4A4D-8236-9B2D8E97F590}" type="pres">
      <dgm:prSet presAssocID="{B6FDE182-6AF0-4F0C-9AAB-6E8EF5E633C5}" presName="connTx" presStyleLbl="parChTrans1D4" presStyleIdx="11" presStyleCnt="15"/>
      <dgm:spPr/>
    </dgm:pt>
    <dgm:pt modelId="{F6C2F0AD-3ABE-4935-8829-14640C1A0445}" type="pres">
      <dgm:prSet presAssocID="{7CDCD43E-5801-45EE-80B0-35AA09B0E99E}" presName="root2" presStyleCnt="0"/>
      <dgm:spPr/>
    </dgm:pt>
    <dgm:pt modelId="{1A716612-E5E9-468D-82C9-AA1042926028}" type="pres">
      <dgm:prSet presAssocID="{7CDCD43E-5801-45EE-80B0-35AA09B0E99E}" presName="LevelTwoTextNode" presStyleLbl="node4" presStyleIdx="11" presStyleCnt="15" custScaleY="163344">
        <dgm:presLayoutVars>
          <dgm:chPref val="3"/>
        </dgm:presLayoutVars>
      </dgm:prSet>
      <dgm:spPr/>
    </dgm:pt>
    <dgm:pt modelId="{5BF7B337-FC68-4B1B-86F0-56EECB8EB494}" type="pres">
      <dgm:prSet presAssocID="{7CDCD43E-5801-45EE-80B0-35AA09B0E99E}" presName="level3hierChild" presStyleCnt="0"/>
      <dgm:spPr/>
    </dgm:pt>
    <dgm:pt modelId="{27266604-DF06-4144-9D4A-95A277B7D4F4}" type="pres">
      <dgm:prSet presAssocID="{A7CBED90-8507-4AD5-B9BD-BD2C83A9387D}" presName="conn2-1" presStyleLbl="parChTrans1D4" presStyleIdx="12" presStyleCnt="15"/>
      <dgm:spPr/>
    </dgm:pt>
    <dgm:pt modelId="{DC1E5C3D-28B9-4710-94EA-CFD638196D4F}" type="pres">
      <dgm:prSet presAssocID="{A7CBED90-8507-4AD5-B9BD-BD2C83A9387D}" presName="connTx" presStyleLbl="parChTrans1D4" presStyleIdx="12" presStyleCnt="15"/>
      <dgm:spPr/>
    </dgm:pt>
    <dgm:pt modelId="{52594EF2-DB54-4DC4-BBFE-4CE3C0704A0B}" type="pres">
      <dgm:prSet presAssocID="{86BE607C-18AA-4A8C-86D4-28ABA181E6F8}" presName="root2" presStyleCnt="0"/>
      <dgm:spPr/>
    </dgm:pt>
    <dgm:pt modelId="{872BD13B-AF22-4780-8ABB-E0B00A214ADD}" type="pres">
      <dgm:prSet presAssocID="{86BE607C-18AA-4A8C-86D4-28ABA181E6F8}" presName="LevelTwoTextNode" presStyleLbl="node4" presStyleIdx="12" presStyleCnt="15" custScaleX="567132">
        <dgm:presLayoutVars>
          <dgm:chPref val="3"/>
        </dgm:presLayoutVars>
      </dgm:prSet>
      <dgm:spPr/>
    </dgm:pt>
    <dgm:pt modelId="{64316B0C-306E-44C4-A1D7-69B31C211104}" type="pres">
      <dgm:prSet presAssocID="{86BE607C-18AA-4A8C-86D4-28ABA181E6F8}" presName="level3hierChild" presStyleCnt="0"/>
      <dgm:spPr/>
    </dgm:pt>
    <dgm:pt modelId="{1CCEB6A7-0665-4964-A47A-5355CA134F0A}" type="pres">
      <dgm:prSet presAssocID="{DFF06DEC-361D-479D-ABCA-ADD98256F642}" presName="conn2-1" presStyleLbl="parChTrans1D4" presStyleIdx="13" presStyleCnt="15"/>
      <dgm:spPr/>
    </dgm:pt>
    <dgm:pt modelId="{28CC8E63-3B15-4932-83BA-56BD76FE68AF}" type="pres">
      <dgm:prSet presAssocID="{DFF06DEC-361D-479D-ABCA-ADD98256F642}" presName="connTx" presStyleLbl="parChTrans1D4" presStyleIdx="13" presStyleCnt="15"/>
      <dgm:spPr/>
    </dgm:pt>
    <dgm:pt modelId="{C2CE5BFF-FF8C-4161-B740-6D2E725878C5}" type="pres">
      <dgm:prSet presAssocID="{C708E27E-7750-43B6-A356-493A0E8272A9}" presName="root2" presStyleCnt="0"/>
      <dgm:spPr/>
    </dgm:pt>
    <dgm:pt modelId="{B8484B90-0BED-4493-9A75-DF3C5E15E797}" type="pres">
      <dgm:prSet presAssocID="{C708E27E-7750-43B6-A356-493A0E8272A9}" presName="LevelTwoTextNode" presStyleLbl="node4" presStyleIdx="13" presStyleCnt="15" custScaleX="567132">
        <dgm:presLayoutVars>
          <dgm:chPref val="3"/>
        </dgm:presLayoutVars>
      </dgm:prSet>
      <dgm:spPr/>
    </dgm:pt>
    <dgm:pt modelId="{D870E34D-D18A-4950-B2CF-B8C79D01E307}" type="pres">
      <dgm:prSet presAssocID="{C708E27E-7750-43B6-A356-493A0E8272A9}" presName="level3hierChild" presStyleCnt="0"/>
      <dgm:spPr/>
    </dgm:pt>
    <dgm:pt modelId="{D71761CC-563A-445C-8E31-4435F6135F58}" type="pres">
      <dgm:prSet presAssocID="{4EDBC351-E33D-4C9C-A6DC-BA0A5574A604}" presName="conn2-1" presStyleLbl="parChTrans1D4" presStyleIdx="14" presStyleCnt="15"/>
      <dgm:spPr/>
    </dgm:pt>
    <dgm:pt modelId="{FB640271-DE27-41DC-8F97-4E3B83500A0D}" type="pres">
      <dgm:prSet presAssocID="{4EDBC351-E33D-4C9C-A6DC-BA0A5574A604}" presName="connTx" presStyleLbl="parChTrans1D4" presStyleIdx="14" presStyleCnt="15"/>
      <dgm:spPr/>
    </dgm:pt>
    <dgm:pt modelId="{89040E28-2D4B-49F7-B8C2-581CFD1FDE2D}" type="pres">
      <dgm:prSet presAssocID="{60909527-8C7B-47CB-8DD0-C2D20AFA2372}" presName="root2" presStyleCnt="0"/>
      <dgm:spPr/>
    </dgm:pt>
    <dgm:pt modelId="{9180DFD6-17CC-4578-BF73-691E2070F181}" type="pres">
      <dgm:prSet presAssocID="{60909527-8C7B-47CB-8DD0-C2D20AFA2372}" presName="LevelTwoTextNode" presStyleLbl="node4" presStyleIdx="14" presStyleCnt="15" custScaleX="567132">
        <dgm:presLayoutVars>
          <dgm:chPref val="3"/>
        </dgm:presLayoutVars>
      </dgm:prSet>
      <dgm:spPr/>
    </dgm:pt>
    <dgm:pt modelId="{41E89363-E933-4F8F-B117-6FFF3957C267}" type="pres">
      <dgm:prSet presAssocID="{60909527-8C7B-47CB-8DD0-C2D20AFA2372}" presName="level3hierChild" presStyleCnt="0"/>
      <dgm:spPr/>
    </dgm:pt>
  </dgm:ptLst>
  <dgm:cxnLst>
    <dgm:cxn modelId="{53E3E75B-BB82-4A2E-A1A8-24DE5CC0379F}" srcId="{7CDCD43E-5801-45EE-80B0-35AA09B0E99E}" destId="{86BE607C-18AA-4A8C-86D4-28ABA181E6F8}" srcOrd="0" destOrd="0" parTransId="{A7CBED90-8507-4AD5-B9BD-BD2C83A9387D}" sibTransId="{A7C69FB4-C26F-44A7-B5AE-D44752C382C6}"/>
    <dgm:cxn modelId="{2022B308-9A50-423B-8BC1-DFA823EFDF7E}" srcId="{944595A7-C4A3-4B72-8138-05A635E35DDD}" destId="{E84FFFD5-A2E5-4DB4-BE1C-2F23B040C512}" srcOrd="0" destOrd="0" parTransId="{5ACA5A90-2E26-4A98-959F-746F3A8D725D}" sibTransId="{8D1A808F-93D8-4EFE-8120-40B711EBE2B5}"/>
    <dgm:cxn modelId="{B2412730-D271-4395-9CA9-CB1236FC2699}" type="presOf" srcId="{5ACA5A90-2E26-4A98-959F-746F3A8D725D}" destId="{1BF2128D-4A44-4EDD-B1E5-20C201DD5AEF}" srcOrd="0" destOrd="0" presId="urn:microsoft.com/office/officeart/2005/8/layout/hierarchy2"/>
    <dgm:cxn modelId="{8E34695C-B51B-45F6-A373-3056965F5ECC}" type="presOf" srcId="{84DB5BDF-E770-411A-BB42-C7DCC7F98117}" destId="{234EC87A-B834-431F-AA6B-03CFC1598432}" srcOrd="1" destOrd="0" presId="urn:microsoft.com/office/officeart/2005/8/layout/hierarchy2"/>
    <dgm:cxn modelId="{61C54A1E-E550-4138-8688-D918B252CB5C}" type="presOf" srcId="{1121E8A9-0F14-4368-9CE0-9B5D95887916}" destId="{E40D2AD2-E414-46BF-9D7E-7D88AA7D54C7}" srcOrd="1" destOrd="0" presId="urn:microsoft.com/office/officeart/2005/8/layout/hierarchy2"/>
    <dgm:cxn modelId="{93FFB156-7377-42D8-8DB1-ABFEDD5A42D7}" type="presOf" srcId="{370EB525-6DAA-4F56-AD57-E62CFC224E40}" destId="{D9516DB8-4F65-4E90-88AD-619296170B5E}" srcOrd="0" destOrd="0" presId="urn:microsoft.com/office/officeart/2005/8/layout/hierarchy2"/>
    <dgm:cxn modelId="{B47BB16F-A926-401B-A3F4-3BD9CA1A5817}" type="presOf" srcId="{C3823A6B-CA52-48F6-9659-0B5A8109386C}" destId="{726E35E3-E8B4-4283-8255-FE360443F64B}" srcOrd="0" destOrd="0" presId="urn:microsoft.com/office/officeart/2005/8/layout/hierarchy2"/>
    <dgm:cxn modelId="{3391F264-0CE6-46B9-8B14-66AE67EEE0C0}" srcId="{8962FFA8-C1A0-45C0-A2EE-3E098197C7A6}" destId="{1D7618B9-48EE-4F85-94E9-D628D7EF6C92}" srcOrd="0" destOrd="0" parTransId="{370EB525-6DAA-4F56-AD57-E62CFC224E40}" sibTransId="{7E996075-B2CD-40F6-995F-8662884B6DA3}"/>
    <dgm:cxn modelId="{2E1EC2BF-38BE-43F9-8872-0B2C1498CFFA}" type="presOf" srcId="{F3356AA4-705E-4F78-AD43-CED63FCA8975}" destId="{EAD85EAB-0976-4BEB-B7CE-04EBF1A749B5}" srcOrd="0" destOrd="0" presId="urn:microsoft.com/office/officeart/2005/8/layout/hierarchy2"/>
    <dgm:cxn modelId="{88EF09C5-9EB2-4FF8-8D2E-58230BFDFFDE}" type="presOf" srcId="{03EFBBE9-46DE-4FFC-8F9D-7B835BC53BF2}" destId="{AAFB7303-3A8A-40D0-AF8D-A6AEAA6840CA}" srcOrd="0" destOrd="0" presId="urn:microsoft.com/office/officeart/2005/8/layout/hierarchy2"/>
    <dgm:cxn modelId="{EBF87181-C990-4A75-A183-938436D4CEC7}" type="presOf" srcId="{86BE607C-18AA-4A8C-86D4-28ABA181E6F8}" destId="{872BD13B-AF22-4780-8ABB-E0B00A214ADD}" srcOrd="0" destOrd="0" presId="urn:microsoft.com/office/officeart/2005/8/layout/hierarchy2"/>
    <dgm:cxn modelId="{A6045EC6-93AB-4564-B87C-A2D30474DB67}" type="presOf" srcId="{492446DA-7DF5-4C7C-82C4-DEC131FA5E6F}" destId="{CF2ABF59-AF1A-4A60-9F01-8C307FE9AADC}" srcOrd="1" destOrd="0" presId="urn:microsoft.com/office/officeart/2005/8/layout/hierarchy2"/>
    <dgm:cxn modelId="{133F47BD-D88A-4C35-8428-CFC6F38FDE15}" srcId="{F3356AA4-705E-4F78-AD43-CED63FCA8975}" destId="{27A627A2-6466-4B88-918C-8B4FF30CF2A3}" srcOrd="1" destOrd="0" parTransId="{46E35D9E-26C2-4B28-8943-7004E7C75B78}" sibTransId="{D877C2B0-3747-44D7-B1D7-3E28F2221079}"/>
    <dgm:cxn modelId="{BD28EF17-38AE-4DDE-880C-B8E1775006B2}" type="presOf" srcId="{64E0432E-9E5F-44B0-82BD-557D8509DCAE}" destId="{ADC38E6B-8853-4EE5-9D5C-C61676BF341F}" srcOrd="1" destOrd="0" presId="urn:microsoft.com/office/officeart/2005/8/layout/hierarchy2"/>
    <dgm:cxn modelId="{CA91E95D-8C11-4D22-9D73-0A3686CA784E}" type="presOf" srcId="{690FE18C-EA65-4EB9-886F-114F96A24514}" destId="{C841894B-FD08-4418-9470-D71127E459E4}" srcOrd="1" destOrd="0" presId="urn:microsoft.com/office/officeart/2005/8/layout/hierarchy2"/>
    <dgm:cxn modelId="{C9632B2C-9900-40AD-B3DD-2BCED1B5E2DB}" type="presOf" srcId="{60909527-8C7B-47CB-8DD0-C2D20AFA2372}" destId="{9180DFD6-17CC-4578-BF73-691E2070F181}" srcOrd="0" destOrd="0" presId="urn:microsoft.com/office/officeart/2005/8/layout/hierarchy2"/>
    <dgm:cxn modelId="{1774738C-782E-4778-B754-B33705B4BC8A}" type="presOf" srcId="{DFF06DEC-361D-479D-ABCA-ADD98256F642}" destId="{1CCEB6A7-0665-4964-A47A-5355CA134F0A}" srcOrd="0" destOrd="0" presId="urn:microsoft.com/office/officeart/2005/8/layout/hierarchy2"/>
    <dgm:cxn modelId="{58AC14EC-7976-4207-8989-8BF5619D7B84}" type="presOf" srcId="{E148F880-4281-4A69-A704-4620748907FE}" destId="{C47AC563-4CE9-46BA-A7EA-B2D9D2F6F93D}" srcOrd="0" destOrd="0" presId="urn:microsoft.com/office/officeart/2005/8/layout/hierarchy2"/>
    <dgm:cxn modelId="{AB7B8FAF-BDB3-47BE-A5F5-E96B4F0C8757}" type="presOf" srcId="{FF8B6A29-BD3E-4361-BC29-DCA5A149E580}" destId="{FF783813-1AE0-4838-B0E7-6A3324B07ADA}" srcOrd="0" destOrd="0" presId="urn:microsoft.com/office/officeart/2005/8/layout/hierarchy2"/>
    <dgm:cxn modelId="{91266896-2D59-4E30-9259-CE1383E3AE93}" type="presOf" srcId="{0C9BD5BB-C860-4161-8F9F-FA881EDBEEB0}" destId="{6A01804C-A7E3-4D54-B0EC-76A544D3A21E}" srcOrd="0" destOrd="0" presId="urn:microsoft.com/office/officeart/2005/8/layout/hierarchy2"/>
    <dgm:cxn modelId="{4C8D74F3-51ED-41AA-BAF2-1CFAC2FA6E58}" type="presOf" srcId="{E148F880-4281-4A69-A704-4620748907FE}" destId="{5A91B836-7C2E-4367-9BFA-27136522D83E}" srcOrd="1" destOrd="0" presId="urn:microsoft.com/office/officeart/2005/8/layout/hierarchy2"/>
    <dgm:cxn modelId="{4CAE3E88-E450-48A5-BB29-4894539715A0}" srcId="{0B4D8008-C5FD-428E-9CA7-28B934466FFF}" destId="{207C588E-8E84-4E82-8132-41E40936C565}" srcOrd="1" destOrd="0" parTransId="{1121E8A9-0F14-4368-9CE0-9B5D95887916}" sibTransId="{27D0E2AC-6AD8-40C2-B0A0-F38AA85F84D8}"/>
    <dgm:cxn modelId="{CD8635E2-6BE0-4D4B-8AD1-AA7C290A945B}" type="presOf" srcId="{944595A7-C4A3-4B72-8138-05A635E35DDD}" destId="{63A02308-E7D2-42AB-B769-0D62D07DBDEB}" srcOrd="0" destOrd="0" presId="urn:microsoft.com/office/officeart/2005/8/layout/hierarchy2"/>
    <dgm:cxn modelId="{BACDCC51-27BB-4EA7-958E-2476774B97FE}" srcId="{EC368F61-87B6-46A4-BF57-B7E22E4A8722}" destId="{325CF83D-D37C-479A-94A2-466C1E0BFF2B}" srcOrd="1" destOrd="0" parTransId="{F9F659A4-0B2C-4CE4-BA1F-6AE912073D61}" sibTransId="{B5CB1354-25C9-43B0-918E-A20A6F2AD1C0}"/>
    <dgm:cxn modelId="{732E1CF9-5875-4AD8-8278-1392C74720E7}" srcId="{EC368F61-87B6-46A4-BF57-B7E22E4A8722}" destId="{F3356AA4-705E-4F78-AD43-CED63FCA8975}" srcOrd="0" destOrd="0" parTransId="{46F33117-F297-4DDB-8297-97F7CC62C1CC}" sibTransId="{579C6E4C-F7AB-415A-9DE8-580AA020ED90}"/>
    <dgm:cxn modelId="{7772D5F5-4D59-4BED-9AF0-0E9A70D82501}" type="presOf" srcId="{7CDCD43E-5801-45EE-80B0-35AA09B0E99E}" destId="{1A716612-E5E9-468D-82C9-AA1042926028}" srcOrd="0" destOrd="0" presId="urn:microsoft.com/office/officeart/2005/8/layout/hierarchy2"/>
    <dgm:cxn modelId="{30F08788-7EFE-4689-AC9B-4529CDB31B93}" srcId="{860448BB-D4AF-4D2F-B27E-3246141C62FD}" destId="{6FB704A0-767E-46E6-80C0-0988465A7311}" srcOrd="1" destOrd="0" parTransId="{812FB9EF-3FF1-40D9-BE47-854D96DCA5F7}" sibTransId="{1F7DB964-88EF-4257-8E8E-616D3ED8A92C}"/>
    <dgm:cxn modelId="{1009F943-5955-4D25-9195-FE24F949C8EA}" srcId="{C3823A6B-CA52-48F6-9659-0B5A8109386C}" destId="{3FE798F6-2F74-4625-B592-3A0EDE067331}" srcOrd="0" destOrd="0" parTransId="{B1FB2FE2-D11A-4201-B0F9-87048EEE22B8}" sibTransId="{89504C4B-E3E9-45B4-9BA1-9EA25E9A891A}"/>
    <dgm:cxn modelId="{0B68D20B-3C61-49B4-9868-78803BA8E7BC}" type="presOf" srcId="{7EFA77E0-A712-450D-9C51-73CB2445E0CA}" destId="{389057EC-CDE8-4140-B9B8-C8C7D3AABDAE}" srcOrd="0" destOrd="0" presId="urn:microsoft.com/office/officeart/2005/8/layout/hierarchy2"/>
    <dgm:cxn modelId="{6A3D62BA-2240-4F2B-9985-D555526CE66E}" srcId="{F3356AA4-705E-4F78-AD43-CED63FCA8975}" destId="{5DC62EBD-9F72-4BCD-9724-16ACB97AEC6B}" srcOrd="0" destOrd="0" parTransId="{84DB5BDF-E770-411A-BB42-C7DCC7F98117}" sibTransId="{7E00A7AE-6C04-432E-ADFC-9DBFDE5362C6}"/>
    <dgm:cxn modelId="{48E0A864-976B-4ED9-9658-55171C507486}" type="presOf" srcId="{D543D9DC-C54B-4AE6-BD03-78D0F321CD7A}" destId="{F56C5E6E-5857-4E44-8E22-ABA3F9CF52F6}" srcOrd="0" destOrd="0" presId="urn:microsoft.com/office/officeart/2005/8/layout/hierarchy2"/>
    <dgm:cxn modelId="{8EA3CBDC-D353-4E78-9280-DAB0E23C0C97}" type="presOf" srcId="{3FE798F6-2F74-4625-B592-3A0EDE067331}" destId="{013A60D2-86E3-4271-B07C-FACF432258E2}" srcOrd="0" destOrd="0" presId="urn:microsoft.com/office/officeart/2005/8/layout/hierarchy2"/>
    <dgm:cxn modelId="{EBD0BB7C-107E-4951-9B1E-74712CCA12AF}" type="presOf" srcId="{B03E6A20-A0AC-42B1-9C8C-4C53AD4F4FE9}" destId="{8504BCB0-3700-489B-8C7F-35C29DA1C581}" srcOrd="0" destOrd="0" presId="urn:microsoft.com/office/officeart/2005/8/layout/hierarchy2"/>
    <dgm:cxn modelId="{720F5B2D-1977-4880-AA8A-4776DFB1364E}" type="presOf" srcId="{ECFDCF39-75CD-4F7B-ADB8-F22E88274D76}" destId="{4C822450-7E69-45C0-A5DB-D430385D368E}" srcOrd="1" destOrd="0" presId="urn:microsoft.com/office/officeart/2005/8/layout/hierarchy2"/>
    <dgm:cxn modelId="{CAEEAB9D-3171-469E-8215-C506E27D32AD}" srcId="{F3356AA4-705E-4F78-AD43-CED63FCA8975}" destId="{0C9BD5BB-C860-4161-8F9F-FA881EDBEEB0}" srcOrd="2" destOrd="0" parTransId="{E148F880-4281-4A69-A704-4620748907FE}" sibTransId="{93ACC3DB-02CC-41F4-8C98-CA4FA64A7454}"/>
    <dgm:cxn modelId="{C3004ADE-710D-4E9D-8233-8A7C52BCDA81}" srcId="{1D7618B9-48EE-4F85-94E9-D628D7EF6C92}" destId="{944595A7-C4A3-4B72-8138-05A635E35DDD}" srcOrd="0" destOrd="0" parTransId="{690FE18C-EA65-4EB9-886F-114F96A24514}" sibTransId="{E863CAEF-C6DD-43A6-93BE-24F0F9815B05}"/>
    <dgm:cxn modelId="{85D888A2-957F-4C08-917A-F20CB0DA05A5}" srcId="{944595A7-C4A3-4B72-8138-05A635E35DDD}" destId="{0B4D8008-C5FD-428E-9CA7-28B934466FFF}" srcOrd="1" destOrd="0" parTransId="{958E4730-34E6-4344-A5FD-D42136663B15}" sibTransId="{43C5D211-5866-42AB-A895-8977CB4B896A}"/>
    <dgm:cxn modelId="{BFE00611-9E6A-4670-95F4-D3B8F3FF77A4}" type="presOf" srcId="{1121E8A9-0F14-4368-9CE0-9B5D95887916}" destId="{DA8D0619-B2A2-4DEA-B4C4-57AD728473DC}" srcOrd="0" destOrd="0" presId="urn:microsoft.com/office/officeart/2005/8/layout/hierarchy2"/>
    <dgm:cxn modelId="{E74FA741-709B-4481-9535-C2858E7276B6}" type="presOf" srcId="{B4F1A185-798B-491E-B062-204931E3D81A}" destId="{3363F3D9-CA97-48C4-A429-B022A1A6067E}" srcOrd="1" destOrd="0" presId="urn:microsoft.com/office/officeart/2005/8/layout/hierarchy2"/>
    <dgm:cxn modelId="{2069A042-E832-4493-91E0-B82EA5291A53}" srcId="{E84FFFD5-A2E5-4DB4-BE1C-2F23B040C512}" destId="{03EFBBE9-46DE-4FFC-8F9D-7B835BC53BF2}" srcOrd="0" destOrd="0" parTransId="{B88DD2F6-13AD-4340-9FC1-E7B16E6040B6}" sibTransId="{F5796328-AAB6-4E0A-8133-B68264E7B49A}"/>
    <dgm:cxn modelId="{9BEEFDC5-7EE7-4951-B069-2752DDC2B081}" srcId="{860448BB-D4AF-4D2F-B27E-3246141C62FD}" destId="{8962FFA8-C1A0-45C0-A2EE-3E098197C7A6}" srcOrd="0" destOrd="0" parTransId="{1E68F330-0878-4029-B221-79DE66FC8B9D}" sibTransId="{DA33DF03-635B-40B8-B205-4F0DBEFBFA7F}"/>
    <dgm:cxn modelId="{6F436E87-5B7E-4328-B50A-BD15BCF296DE}" type="presOf" srcId="{DFF06DEC-361D-479D-ABCA-ADD98256F642}" destId="{28CC8E63-3B15-4932-83BA-56BD76FE68AF}" srcOrd="1" destOrd="0" presId="urn:microsoft.com/office/officeart/2005/8/layout/hierarchy2"/>
    <dgm:cxn modelId="{F3B3BB9E-6093-4189-A5CF-F3F5132FADBB}" type="presOf" srcId="{A7CBED90-8507-4AD5-B9BD-BD2C83A9387D}" destId="{DC1E5C3D-28B9-4710-94EA-CFD638196D4F}" srcOrd="1" destOrd="0" presId="urn:microsoft.com/office/officeart/2005/8/layout/hierarchy2"/>
    <dgm:cxn modelId="{77986A69-61A5-4C42-9B7C-911E0F84868F}" type="presOf" srcId="{4EDBC351-E33D-4C9C-A6DC-BA0A5574A604}" destId="{D71761CC-563A-445C-8E31-4435F6135F58}" srcOrd="0" destOrd="0" presId="urn:microsoft.com/office/officeart/2005/8/layout/hierarchy2"/>
    <dgm:cxn modelId="{D6EB9F3E-0596-4E7C-9F81-F8F55C5A7075}" srcId="{0B4D8008-C5FD-428E-9CA7-28B934466FFF}" destId="{3A2F20DA-952B-4428-91D6-817AA89484D9}" srcOrd="0" destOrd="0" parTransId="{492446DA-7DF5-4C7C-82C4-DEC131FA5E6F}" sibTransId="{34D0CE9E-26BA-4F28-97B3-F551B8F7E29E}"/>
    <dgm:cxn modelId="{EED68FB9-6BB4-4AC6-996B-C366208F2A12}" type="presOf" srcId="{5ACA5A90-2E26-4A98-959F-746F3A8D725D}" destId="{813BBB60-3796-4C34-939E-39464C8F13BE}" srcOrd="1" destOrd="0" presId="urn:microsoft.com/office/officeart/2005/8/layout/hierarchy2"/>
    <dgm:cxn modelId="{D4710C50-12A4-4934-A058-8C6516C18AB2}" type="presOf" srcId="{958E4730-34E6-4344-A5FD-D42136663B15}" destId="{20770015-BCFC-4699-92D6-1814AB1C6BE8}" srcOrd="0" destOrd="0" presId="urn:microsoft.com/office/officeart/2005/8/layout/hierarchy2"/>
    <dgm:cxn modelId="{4920BD81-BCFA-4BE2-AF39-8ABFDB00A542}" type="presOf" srcId="{64E0432E-9E5F-44B0-82BD-557D8509DCAE}" destId="{19FA1980-85F3-4379-BABE-3BA63AAC5627}" srcOrd="0" destOrd="0" presId="urn:microsoft.com/office/officeart/2005/8/layout/hierarchy2"/>
    <dgm:cxn modelId="{08E6F845-14C6-489C-9CEF-570881EFAA5A}" type="presOf" srcId="{E84FFFD5-A2E5-4DB4-BE1C-2F23B040C512}" destId="{044E3653-87EA-4684-A481-839CC2B0E794}" srcOrd="0" destOrd="0" presId="urn:microsoft.com/office/officeart/2005/8/layout/hierarchy2"/>
    <dgm:cxn modelId="{6F8D7433-B196-47A9-B021-A60043B8ECBD}" type="presOf" srcId="{B88DD2F6-13AD-4340-9FC1-E7B16E6040B6}" destId="{581F7CE0-296A-443A-8AA1-BB8061C152F7}" srcOrd="0" destOrd="0" presId="urn:microsoft.com/office/officeart/2005/8/layout/hierarchy2"/>
    <dgm:cxn modelId="{AF1DFDFB-B84C-4967-B52D-2B6410CF5DBA}" type="presOf" srcId="{370EB525-6DAA-4F56-AD57-E62CFC224E40}" destId="{830E5A2A-85E3-45CA-868D-4E644627FBD0}" srcOrd="1" destOrd="0" presId="urn:microsoft.com/office/officeart/2005/8/layout/hierarchy2"/>
    <dgm:cxn modelId="{023A434A-186E-40CA-92FE-FCD03CAF1690}" srcId="{7CDCD43E-5801-45EE-80B0-35AA09B0E99E}" destId="{C708E27E-7750-43B6-A356-493A0E8272A9}" srcOrd="1" destOrd="0" parTransId="{DFF06DEC-361D-479D-ABCA-ADD98256F642}" sibTransId="{E9B25788-237A-4011-B83E-84B4292E2EB1}"/>
    <dgm:cxn modelId="{EC98329A-DD78-47E3-BC26-200A183029F0}" srcId="{325CF83D-D37C-479A-94A2-466C1E0BFF2B}" destId="{C3823A6B-CA52-48F6-9659-0B5A8109386C}" srcOrd="1" destOrd="0" parTransId="{B4F1A185-798B-491E-B062-204931E3D81A}" sibTransId="{7E0FCC20-7A61-4A23-B18A-AEEC989CC31E}"/>
    <dgm:cxn modelId="{1149DCAF-F158-470B-981D-D30F06AA5FA8}" type="presOf" srcId="{325CF83D-D37C-479A-94A2-466C1E0BFF2B}" destId="{7ED873AE-F156-4478-BB7B-48DEB98A7A38}" srcOrd="0" destOrd="0" presId="urn:microsoft.com/office/officeart/2005/8/layout/hierarchy2"/>
    <dgm:cxn modelId="{19183E42-5280-4711-82DE-FB4769F590A4}" type="presOf" srcId="{492446DA-7DF5-4C7C-82C4-DEC131FA5E6F}" destId="{3B54CE04-B749-49B8-B2A6-1964C237A0A1}" srcOrd="0" destOrd="0" presId="urn:microsoft.com/office/officeart/2005/8/layout/hierarchy2"/>
    <dgm:cxn modelId="{D0B81788-D330-4153-A081-F6A9E69739D1}" srcId="{7EFA77E0-A712-450D-9C51-73CB2445E0CA}" destId="{ACA843D5-3807-41DD-827D-B27BDA31C09D}" srcOrd="0" destOrd="0" parTransId="{B5DB749F-D0A5-421C-93A2-F168EB5F51B1}" sibTransId="{9046D497-E7FA-4D6A-8BD7-DF67ADC37C83}"/>
    <dgm:cxn modelId="{92A440E5-EC87-4F70-A23E-C5C13AD48011}" type="presOf" srcId="{1E68F330-0878-4029-B221-79DE66FC8B9D}" destId="{2EBAE370-24B0-4598-B22D-E071DD487C0A}" srcOrd="1" destOrd="0" presId="urn:microsoft.com/office/officeart/2005/8/layout/hierarchy2"/>
    <dgm:cxn modelId="{D26F0B70-46B9-4D95-8C41-5D4AD66B3549}" type="presOf" srcId="{FF8B6A29-BD3E-4361-BC29-DCA5A149E580}" destId="{FB411DAD-525D-4E49-9DE9-2D7826D5AF61}" srcOrd="1" destOrd="0" presId="urn:microsoft.com/office/officeart/2005/8/layout/hierarchy2"/>
    <dgm:cxn modelId="{14D53DDD-1F9A-4F1A-A8C3-D43607336839}" srcId="{7CDCD43E-5801-45EE-80B0-35AA09B0E99E}" destId="{60909527-8C7B-47CB-8DD0-C2D20AFA2372}" srcOrd="2" destOrd="0" parTransId="{4EDBC351-E33D-4C9C-A6DC-BA0A5574A604}" sibTransId="{9A518415-9663-4FF2-B607-9BF3530E6C04}"/>
    <dgm:cxn modelId="{022F8485-44A0-4291-AC4D-F6208D46088F}" type="presOf" srcId="{27A627A2-6466-4B88-918C-8B4FF30CF2A3}" destId="{8F45EA2B-7B31-42FD-AE05-8616DE8B493B}" srcOrd="0" destOrd="0" presId="urn:microsoft.com/office/officeart/2005/8/layout/hierarchy2"/>
    <dgm:cxn modelId="{8FDC646B-FEBC-4CEA-BAAC-69EB3143A895}" type="presOf" srcId="{812FB9EF-3FF1-40D9-BE47-854D96DCA5F7}" destId="{6F0D67F9-00CF-407F-A9DC-0C35B127A041}" srcOrd="0" destOrd="0" presId="urn:microsoft.com/office/officeart/2005/8/layout/hierarchy2"/>
    <dgm:cxn modelId="{E1AE240A-3E8F-479C-9029-018D6F39D7BB}" type="presOf" srcId="{7B016C4E-D01D-4C44-BD34-3BB8E57C9B55}" destId="{02FB9F11-1F1C-4FF1-8E6D-62EB2155A391}" srcOrd="0" destOrd="0" presId="urn:microsoft.com/office/officeart/2005/8/layout/hierarchy2"/>
    <dgm:cxn modelId="{06BD64E8-F487-44C1-8F88-8E3AD1330F7E}" type="presOf" srcId="{B6FDE182-6AF0-4F0C-9AAB-6E8EF5E633C5}" destId="{0202652D-C5E4-4CC5-B30C-E26335E99F13}" srcOrd="0" destOrd="0" presId="urn:microsoft.com/office/officeart/2005/8/layout/hierarchy2"/>
    <dgm:cxn modelId="{90DE9946-5B5D-4DCD-9CB9-5877A0563D0C}" type="presOf" srcId="{8962FFA8-C1A0-45C0-A2EE-3E098197C7A6}" destId="{826F2322-F2F7-4AC0-B499-188EA6D3788A}" srcOrd="0" destOrd="0" presId="urn:microsoft.com/office/officeart/2005/8/layout/hierarchy2"/>
    <dgm:cxn modelId="{0187218E-439D-4CAC-A958-C46D134E355E}" type="presOf" srcId="{1E68F330-0878-4029-B221-79DE66FC8B9D}" destId="{3DEE11BB-6734-45D3-856C-E5DFE3612777}" srcOrd="0" destOrd="0" presId="urn:microsoft.com/office/officeart/2005/8/layout/hierarchy2"/>
    <dgm:cxn modelId="{66EE8018-14E8-4C75-894B-23B5F29D59FE}" type="presOf" srcId="{B88DD2F6-13AD-4340-9FC1-E7B16E6040B6}" destId="{996D8351-49E7-480E-B8C8-9EDD272901CC}" srcOrd="1" destOrd="0" presId="urn:microsoft.com/office/officeart/2005/8/layout/hierarchy2"/>
    <dgm:cxn modelId="{6225B0C0-028B-4A45-A0AE-7802224BFFD0}" type="presOf" srcId="{B5DB749F-D0A5-421C-93A2-F168EB5F51B1}" destId="{E79CA234-6E3D-48D1-9E35-B2D615F6A4FC}" srcOrd="0" destOrd="0" presId="urn:microsoft.com/office/officeart/2005/8/layout/hierarchy2"/>
    <dgm:cxn modelId="{79BFC4A4-C7F1-493A-A93A-D779175F082D}" type="presOf" srcId="{6FB704A0-767E-46E6-80C0-0988465A7311}" destId="{05E06C04-92FC-4447-A04A-8233D40FE9A9}" srcOrd="0" destOrd="0" presId="urn:microsoft.com/office/officeart/2005/8/layout/hierarchy2"/>
    <dgm:cxn modelId="{78299C38-E8DD-4890-9EC0-69CCA6F93331}" srcId="{860448BB-D4AF-4D2F-B27E-3246141C62FD}" destId="{7CDCD43E-5801-45EE-80B0-35AA09B0E99E}" srcOrd="2" destOrd="0" parTransId="{B6FDE182-6AF0-4F0C-9AAB-6E8EF5E633C5}" sibTransId="{6FFDB9D9-66AC-4817-B9F6-1CB0BFF7AE39}"/>
    <dgm:cxn modelId="{B0B9F5F9-2B01-49DE-B069-69059CBD48B4}" type="presOf" srcId="{C708E27E-7750-43B6-A356-493A0E8272A9}" destId="{B8484B90-0BED-4493-9A75-DF3C5E15E797}" srcOrd="0" destOrd="0" presId="urn:microsoft.com/office/officeart/2005/8/layout/hierarchy2"/>
    <dgm:cxn modelId="{A6442634-C367-41E9-8238-78269DE14B6A}" type="presOf" srcId="{958E4730-34E6-4344-A5FD-D42136663B15}" destId="{83B6477D-FFCA-45B9-B154-51CAA6FB6712}" srcOrd="1" destOrd="0" presId="urn:microsoft.com/office/officeart/2005/8/layout/hierarchy2"/>
    <dgm:cxn modelId="{662FE9E8-8804-4F85-8B1B-B61D34E8FD26}" type="presOf" srcId="{B1FB2FE2-D11A-4201-B0F9-87048EEE22B8}" destId="{F8D0E873-05A4-446E-B2E9-4FF4EBCB1E3D}" srcOrd="1" destOrd="0" presId="urn:microsoft.com/office/officeart/2005/8/layout/hierarchy2"/>
    <dgm:cxn modelId="{FA034FF7-12CD-48C0-87D5-E4D537F49F92}" type="presOf" srcId="{5DC62EBD-9F72-4BCD-9724-16ACB97AEC6B}" destId="{0D56761E-8B5D-40BB-B16B-D59CB5F9F5F6}" srcOrd="0" destOrd="0" presId="urn:microsoft.com/office/officeart/2005/8/layout/hierarchy2"/>
    <dgm:cxn modelId="{B1EB30A0-26F3-4F24-97B0-EA06FB795A47}" type="presOf" srcId="{B4F1A185-798B-491E-B062-204931E3D81A}" destId="{C48DC4DA-918E-4840-8B5F-E3870CCB2A76}" srcOrd="0" destOrd="0" presId="urn:microsoft.com/office/officeart/2005/8/layout/hierarchy2"/>
    <dgm:cxn modelId="{9FBDFB0D-E017-49FB-8947-9611D06B0A66}" type="presOf" srcId="{EC368F61-87B6-46A4-BF57-B7E22E4A8722}" destId="{EFECD100-1B0A-4289-8034-A25B65D1944C}" srcOrd="0" destOrd="0" presId="urn:microsoft.com/office/officeart/2005/8/layout/hierarchy2"/>
    <dgm:cxn modelId="{20090C7B-DF18-4C3B-8156-D79015BF756C}" type="presOf" srcId="{ACA843D5-3807-41DD-827D-B27BDA31C09D}" destId="{2AFF4EF6-58BB-46FB-9331-0147D9B90508}" srcOrd="0" destOrd="0" presId="urn:microsoft.com/office/officeart/2005/8/layout/hierarchy2"/>
    <dgm:cxn modelId="{01664DB9-E46C-4313-B01C-6FB349925434}" type="presOf" srcId="{B6FDE182-6AF0-4F0C-9AAB-6E8EF5E633C5}" destId="{E3C448F7-D533-4A4D-8236-9B2D8E97F590}" srcOrd="1" destOrd="0" presId="urn:microsoft.com/office/officeart/2005/8/layout/hierarchy2"/>
    <dgm:cxn modelId="{AD8F3270-A5E6-44C0-8D65-A863C2F1B19A}" srcId="{E84FFFD5-A2E5-4DB4-BE1C-2F23B040C512}" destId="{B03E6A20-A0AC-42B1-9C8C-4C53AD4F4FE9}" srcOrd="1" destOrd="0" parTransId="{64E0432E-9E5F-44B0-82BD-557D8509DCAE}" sibTransId="{00A6FE12-264C-46B7-A1F2-29C198B894A3}"/>
    <dgm:cxn modelId="{9959EA7E-9B2C-4891-9E8C-2D52A713C345}" type="presOf" srcId="{207C588E-8E84-4E82-8132-41E40936C565}" destId="{BE7C8B14-BA22-434C-9484-671E201CFC39}" srcOrd="0" destOrd="0" presId="urn:microsoft.com/office/officeart/2005/8/layout/hierarchy2"/>
    <dgm:cxn modelId="{811F350A-8C95-4862-B7BB-635FF3EA5203}" type="presOf" srcId="{0B4D8008-C5FD-428E-9CA7-28B934466FFF}" destId="{254DB656-9A00-4338-92BE-95BE35744001}" srcOrd="0" destOrd="0" presId="urn:microsoft.com/office/officeart/2005/8/layout/hierarchy2"/>
    <dgm:cxn modelId="{316D8F00-DF52-433B-A4AF-143F718C493C}" type="presOf" srcId="{690FE18C-EA65-4EB9-886F-114F96A24514}" destId="{6A807BD5-8064-4730-9EB9-7F8E5F0CC860}" srcOrd="0" destOrd="0" presId="urn:microsoft.com/office/officeart/2005/8/layout/hierarchy2"/>
    <dgm:cxn modelId="{3F057FFC-0241-4EB9-B145-BF7DD78E8284}" type="presOf" srcId="{B5DB749F-D0A5-421C-93A2-F168EB5F51B1}" destId="{A0EC1D08-7E3E-4558-BC7D-215C5C1C1E45}" srcOrd="1" destOrd="0" presId="urn:microsoft.com/office/officeart/2005/8/layout/hierarchy2"/>
    <dgm:cxn modelId="{A8A41B60-DDB6-44F1-B24E-D4BFFC830DA9}" srcId="{325CF83D-D37C-479A-94A2-466C1E0BFF2B}" destId="{7EFA77E0-A712-450D-9C51-73CB2445E0CA}" srcOrd="0" destOrd="0" parTransId="{7B016C4E-D01D-4C44-BD34-3BB8E57C9B55}" sibTransId="{9F25201E-2E55-4FB9-A088-9266988BF5C2}"/>
    <dgm:cxn modelId="{8849C5DC-BC5E-4DFD-BF66-0D64C5CC2E71}" type="presOf" srcId="{812FB9EF-3FF1-40D9-BE47-854D96DCA5F7}" destId="{D00C1257-2D02-4759-807A-DC413D4B52C7}" srcOrd="1" destOrd="0" presId="urn:microsoft.com/office/officeart/2005/8/layout/hierarchy2"/>
    <dgm:cxn modelId="{670FE807-B5FB-48A4-8940-E47AB57F3FED}" type="presOf" srcId="{46E35D9E-26C2-4B28-8943-7004E7C75B78}" destId="{F38EF58D-1EB9-4AAE-A2A5-FD5B68AFE9C4}" srcOrd="0" destOrd="0" presId="urn:microsoft.com/office/officeart/2005/8/layout/hierarchy2"/>
    <dgm:cxn modelId="{9394F7B4-501A-4A83-B26E-F69D5A6FB146}" type="presOf" srcId="{A7CBED90-8507-4AD5-B9BD-BD2C83A9387D}" destId="{27266604-DF06-4144-9D4A-95A277B7D4F4}" srcOrd="0" destOrd="0" presId="urn:microsoft.com/office/officeart/2005/8/layout/hierarchy2"/>
    <dgm:cxn modelId="{3BFC4154-4C8F-45D1-A61E-D2D03A5894C3}" type="presOf" srcId="{84DB5BDF-E770-411A-BB42-C7DCC7F98117}" destId="{6053C449-5B71-4E11-900B-076C40B4723D}" srcOrd="0" destOrd="0" presId="urn:microsoft.com/office/officeart/2005/8/layout/hierarchy2"/>
    <dgm:cxn modelId="{8BC164E3-11E1-4003-BA91-9069CD27A6D4}" type="presOf" srcId="{B1FB2FE2-D11A-4201-B0F9-87048EEE22B8}" destId="{CE61E12F-612B-4D71-A83C-343DDDB68C93}" srcOrd="0" destOrd="0" presId="urn:microsoft.com/office/officeart/2005/8/layout/hierarchy2"/>
    <dgm:cxn modelId="{BC0FD212-9CEF-4150-8864-81636B95C3EA}" type="presOf" srcId="{ECFDCF39-75CD-4F7B-ADB8-F22E88274D76}" destId="{52225F52-EFF7-40A9-9FA0-4A36F1D6ADC4}" srcOrd="0" destOrd="0" presId="urn:microsoft.com/office/officeart/2005/8/layout/hierarchy2"/>
    <dgm:cxn modelId="{9758DE54-4B0B-4A10-A7E2-1D6D9A4EF220}" type="presOf" srcId="{7B016C4E-D01D-4C44-BD34-3BB8E57C9B55}" destId="{84F2A445-D3B0-4430-9138-31238B2F75D3}" srcOrd="1" destOrd="0" presId="urn:microsoft.com/office/officeart/2005/8/layout/hierarchy2"/>
    <dgm:cxn modelId="{EF9CE600-DF68-455C-A9C7-1323E931DF46}" type="presOf" srcId="{4EDBC351-E33D-4C9C-A6DC-BA0A5574A604}" destId="{FB640271-DE27-41DC-8F97-4E3B83500A0D}" srcOrd="1" destOrd="0" presId="urn:microsoft.com/office/officeart/2005/8/layout/hierarchy2"/>
    <dgm:cxn modelId="{5A40AEF1-9F7A-44AA-97BA-F02449B4F3F3}" type="presOf" srcId="{860448BB-D4AF-4D2F-B27E-3246141C62FD}" destId="{C06C84A7-A28D-40E1-8722-FC7415EE3AB0}" srcOrd="0" destOrd="0" presId="urn:microsoft.com/office/officeart/2005/8/layout/hierarchy2"/>
    <dgm:cxn modelId="{02B19CEE-3FDA-42C0-8E7C-8A24B1328E79}" type="presOf" srcId="{46E35D9E-26C2-4B28-8943-7004E7C75B78}" destId="{878DC002-1518-4545-8B9F-52D84CD47D4E}" srcOrd="1" destOrd="0" presId="urn:microsoft.com/office/officeart/2005/8/layout/hierarchy2"/>
    <dgm:cxn modelId="{6986E347-6B3F-41CB-9654-3A79B4C37C55}" srcId="{C3823A6B-CA52-48F6-9659-0B5A8109386C}" destId="{860448BB-D4AF-4D2F-B27E-3246141C62FD}" srcOrd="1" destOrd="0" parTransId="{ECFDCF39-75CD-4F7B-ADB8-F22E88274D76}" sibTransId="{240D6FC7-04CD-4F72-947F-E6C0D1772C82}"/>
    <dgm:cxn modelId="{21F717C1-0172-436F-9C75-41C8851C50B9}" srcId="{ACA843D5-3807-41DD-827D-B27BDA31C09D}" destId="{D543D9DC-C54B-4AE6-BD03-78D0F321CD7A}" srcOrd="0" destOrd="0" parTransId="{FF8B6A29-BD3E-4361-BC29-DCA5A149E580}" sibTransId="{68537155-43FE-418C-BF39-4A6D27FF8B89}"/>
    <dgm:cxn modelId="{DB4B31F1-91C8-4715-A4A6-5166E8EEB9B0}" type="presOf" srcId="{1D7618B9-48EE-4F85-94E9-D628D7EF6C92}" destId="{234BFAFE-3F27-404A-BBBD-77BAAC619D61}" srcOrd="0" destOrd="0" presId="urn:microsoft.com/office/officeart/2005/8/layout/hierarchy2"/>
    <dgm:cxn modelId="{0ABCFBC3-2CCA-49EC-AE8C-4121DB32940D}" type="presOf" srcId="{3A2F20DA-952B-4428-91D6-817AA89484D9}" destId="{89C51CCE-D716-4815-A7F1-3FA9AAB35B19}" srcOrd="0" destOrd="0" presId="urn:microsoft.com/office/officeart/2005/8/layout/hierarchy2"/>
    <dgm:cxn modelId="{F7E94FAD-8D02-4002-B2D1-97C17B6C270D}" type="presParOf" srcId="{EFECD100-1B0A-4289-8034-A25B65D1944C}" destId="{CC70F9CB-DC54-46BA-99DF-5E9611A38648}" srcOrd="0" destOrd="0" presId="urn:microsoft.com/office/officeart/2005/8/layout/hierarchy2"/>
    <dgm:cxn modelId="{3BC32C62-75CA-4A67-836D-66683D1AFFF9}" type="presParOf" srcId="{CC70F9CB-DC54-46BA-99DF-5E9611A38648}" destId="{EAD85EAB-0976-4BEB-B7CE-04EBF1A749B5}" srcOrd="0" destOrd="0" presId="urn:microsoft.com/office/officeart/2005/8/layout/hierarchy2"/>
    <dgm:cxn modelId="{89190A90-9A8B-4246-9FEF-7A1B0A3E27FA}" type="presParOf" srcId="{CC70F9CB-DC54-46BA-99DF-5E9611A38648}" destId="{A249081C-1608-4B75-B172-B5011073CDB3}" srcOrd="1" destOrd="0" presId="urn:microsoft.com/office/officeart/2005/8/layout/hierarchy2"/>
    <dgm:cxn modelId="{BF0F087F-4D39-478C-92A5-CDFD040F52FA}" type="presParOf" srcId="{A249081C-1608-4B75-B172-B5011073CDB3}" destId="{6053C449-5B71-4E11-900B-076C40B4723D}" srcOrd="0" destOrd="0" presId="urn:microsoft.com/office/officeart/2005/8/layout/hierarchy2"/>
    <dgm:cxn modelId="{9356DF7E-38BE-4712-B670-1ADFDE917AF0}" type="presParOf" srcId="{6053C449-5B71-4E11-900B-076C40B4723D}" destId="{234EC87A-B834-431F-AA6B-03CFC1598432}" srcOrd="0" destOrd="0" presId="urn:microsoft.com/office/officeart/2005/8/layout/hierarchy2"/>
    <dgm:cxn modelId="{1EBBE615-C441-4329-BE98-38E98A194F9E}" type="presParOf" srcId="{A249081C-1608-4B75-B172-B5011073CDB3}" destId="{6573F707-CE26-4945-B5F7-95BF621B794D}" srcOrd="1" destOrd="0" presId="urn:microsoft.com/office/officeart/2005/8/layout/hierarchy2"/>
    <dgm:cxn modelId="{AF2A945E-C276-4BB6-8A65-8C740E0344F4}" type="presParOf" srcId="{6573F707-CE26-4945-B5F7-95BF621B794D}" destId="{0D56761E-8B5D-40BB-B16B-D59CB5F9F5F6}" srcOrd="0" destOrd="0" presId="urn:microsoft.com/office/officeart/2005/8/layout/hierarchy2"/>
    <dgm:cxn modelId="{7950146E-C494-4E4C-AB4C-439B79905A95}" type="presParOf" srcId="{6573F707-CE26-4945-B5F7-95BF621B794D}" destId="{D3D1F343-CC37-4DDB-8D96-A8A5C7F50A2D}" srcOrd="1" destOrd="0" presId="urn:microsoft.com/office/officeart/2005/8/layout/hierarchy2"/>
    <dgm:cxn modelId="{C715DA22-3397-459B-B259-046160317544}" type="presParOf" srcId="{A249081C-1608-4B75-B172-B5011073CDB3}" destId="{F38EF58D-1EB9-4AAE-A2A5-FD5B68AFE9C4}" srcOrd="2" destOrd="0" presId="urn:microsoft.com/office/officeart/2005/8/layout/hierarchy2"/>
    <dgm:cxn modelId="{152EE669-64CE-4EC1-BB53-36612F7FC296}" type="presParOf" srcId="{F38EF58D-1EB9-4AAE-A2A5-FD5B68AFE9C4}" destId="{878DC002-1518-4545-8B9F-52D84CD47D4E}" srcOrd="0" destOrd="0" presId="urn:microsoft.com/office/officeart/2005/8/layout/hierarchy2"/>
    <dgm:cxn modelId="{6F70CC9C-FBC5-432A-8EC5-EAB96A4B1506}" type="presParOf" srcId="{A249081C-1608-4B75-B172-B5011073CDB3}" destId="{E9A78533-5EBE-48A5-A04C-8FEE530DDD99}" srcOrd="3" destOrd="0" presId="urn:microsoft.com/office/officeart/2005/8/layout/hierarchy2"/>
    <dgm:cxn modelId="{2C96F1B8-8D06-4C8F-A05E-4AAB6F654DD9}" type="presParOf" srcId="{E9A78533-5EBE-48A5-A04C-8FEE530DDD99}" destId="{8F45EA2B-7B31-42FD-AE05-8616DE8B493B}" srcOrd="0" destOrd="0" presId="urn:microsoft.com/office/officeart/2005/8/layout/hierarchy2"/>
    <dgm:cxn modelId="{E97CBC3A-FAB4-45B3-88A6-DD2452720077}" type="presParOf" srcId="{E9A78533-5EBE-48A5-A04C-8FEE530DDD99}" destId="{BC3C996E-6DA7-4F84-9AA3-C9A536323C3C}" srcOrd="1" destOrd="0" presId="urn:microsoft.com/office/officeart/2005/8/layout/hierarchy2"/>
    <dgm:cxn modelId="{44384F9F-EA36-4072-B65F-DC476E09B17B}" type="presParOf" srcId="{A249081C-1608-4B75-B172-B5011073CDB3}" destId="{C47AC563-4CE9-46BA-A7EA-B2D9D2F6F93D}" srcOrd="4" destOrd="0" presId="urn:microsoft.com/office/officeart/2005/8/layout/hierarchy2"/>
    <dgm:cxn modelId="{8FAE84B8-562E-4B5D-A53F-E6BE47D13D17}" type="presParOf" srcId="{C47AC563-4CE9-46BA-A7EA-B2D9D2F6F93D}" destId="{5A91B836-7C2E-4367-9BFA-27136522D83E}" srcOrd="0" destOrd="0" presId="urn:microsoft.com/office/officeart/2005/8/layout/hierarchy2"/>
    <dgm:cxn modelId="{0FDE0BE0-67C1-4F81-9EC9-8C8FB7008616}" type="presParOf" srcId="{A249081C-1608-4B75-B172-B5011073CDB3}" destId="{94370756-BB0B-4C56-97DC-595F546CF97F}" srcOrd="5" destOrd="0" presId="urn:microsoft.com/office/officeart/2005/8/layout/hierarchy2"/>
    <dgm:cxn modelId="{2CB5C2F5-9654-41E6-9BED-50A91275C652}" type="presParOf" srcId="{94370756-BB0B-4C56-97DC-595F546CF97F}" destId="{6A01804C-A7E3-4D54-B0EC-76A544D3A21E}" srcOrd="0" destOrd="0" presId="urn:microsoft.com/office/officeart/2005/8/layout/hierarchy2"/>
    <dgm:cxn modelId="{2E33C174-ED05-4272-A5D2-DAC88F111DB7}" type="presParOf" srcId="{94370756-BB0B-4C56-97DC-595F546CF97F}" destId="{BB336C13-52B0-4905-A63F-DC22328E7CCF}" srcOrd="1" destOrd="0" presId="urn:microsoft.com/office/officeart/2005/8/layout/hierarchy2"/>
    <dgm:cxn modelId="{A2155792-A918-4E8A-A2C5-C59978F227DF}" type="presParOf" srcId="{EFECD100-1B0A-4289-8034-A25B65D1944C}" destId="{BF63876E-8079-46B9-A700-1DA810F372C6}" srcOrd="1" destOrd="0" presId="urn:microsoft.com/office/officeart/2005/8/layout/hierarchy2"/>
    <dgm:cxn modelId="{493792BA-9292-49CF-9430-CDABD7C41D8F}" type="presParOf" srcId="{BF63876E-8079-46B9-A700-1DA810F372C6}" destId="{7ED873AE-F156-4478-BB7B-48DEB98A7A38}" srcOrd="0" destOrd="0" presId="urn:microsoft.com/office/officeart/2005/8/layout/hierarchy2"/>
    <dgm:cxn modelId="{30D64F3A-929D-4D8E-B6AE-2772A3D67B28}" type="presParOf" srcId="{BF63876E-8079-46B9-A700-1DA810F372C6}" destId="{32375B8E-6475-4349-97C8-07FC2E7886E3}" srcOrd="1" destOrd="0" presId="urn:microsoft.com/office/officeart/2005/8/layout/hierarchy2"/>
    <dgm:cxn modelId="{181BFD10-4022-4E4F-B620-63E402BB2802}" type="presParOf" srcId="{32375B8E-6475-4349-97C8-07FC2E7886E3}" destId="{02FB9F11-1F1C-4FF1-8E6D-62EB2155A391}" srcOrd="0" destOrd="0" presId="urn:microsoft.com/office/officeart/2005/8/layout/hierarchy2"/>
    <dgm:cxn modelId="{637CCA7B-6277-47E0-BCA6-21B96E67F446}" type="presParOf" srcId="{02FB9F11-1F1C-4FF1-8E6D-62EB2155A391}" destId="{84F2A445-D3B0-4430-9138-31238B2F75D3}" srcOrd="0" destOrd="0" presId="urn:microsoft.com/office/officeart/2005/8/layout/hierarchy2"/>
    <dgm:cxn modelId="{E7399563-3089-4195-9251-9737ED1EDF25}" type="presParOf" srcId="{32375B8E-6475-4349-97C8-07FC2E7886E3}" destId="{B39E3216-5CFE-4072-9E07-D9D2DDC5363B}" srcOrd="1" destOrd="0" presId="urn:microsoft.com/office/officeart/2005/8/layout/hierarchy2"/>
    <dgm:cxn modelId="{30178CCB-FBE8-477A-B3A8-1BFF6887D540}" type="presParOf" srcId="{B39E3216-5CFE-4072-9E07-D9D2DDC5363B}" destId="{389057EC-CDE8-4140-B9B8-C8C7D3AABDAE}" srcOrd="0" destOrd="0" presId="urn:microsoft.com/office/officeart/2005/8/layout/hierarchy2"/>
    <dgm:cxn modelId="{77D9701B-603C-43C0-9B06-D516C77EE599}" type="presParOf" srcId="{B39E3216-5CFE-4072-9E07-D9D2DDC5363B}" destId="{5B8292EE-603B-4B97-BA54-8BD9507AEF4F}" srcOrd="1" destOrd="0" presId="urn:microsoft.com/office/officeart/2005/8/layout/hierarchy2"/>
    <dgm:cxn modelId="{52F54E32-7866-43CB-B9CE-EC63E372964F}" type="presParOf" srcId="{5B8292EE-603B-4B97-BA54-8BD9507AEF4F}" destId="{E79CA234-6E3D-48D1-9E35-B2D615F6A4FC}" srcOrd="0" destOrd="0" presId="urn:microsoft.com/office/officeart/2005/8/layout/hierarchy2"/>
    <dgm:cxn modelId="{6C7996AB-046B-4E14-853D-560D50F69896}" type="presParOf" srcId="{E79CA234-6E3D-48D1-9E35-B2D615F6A4FC}" destId="{A0EC1D08-7E3E-4558-BC7D-215C5C1C1E45}" srcOrd="0" destOrd="0" presId="urn:microsoft.com/office/officeart/2005/8/layout/hierarchy2"/>
    <dgm:cxn modelId="{211E1648-97C6-47F8-9C63-C8FCC76EE275}" type="presParOf" srcId="{5B8292EE-603B-4B97-BA54-8BD9507AEF4F}" destId="{F3DAD984-3BFB-4B88-87F9-203CDFF44ED3}" srcOrd="1" destOrd="0" presId="urn:microsoft.com/office/officeart/2005/8/layout/hierarchy2"/>
    <dgm:cxn modelId="{AACA877B-F196-469F-9A78-C19F118EF8DD}" type="presParOf" srcId="{F3DAD984-3BFB-4B88-87F9-203CDFF44ED3}" destId="{2AFF4EF6-58BB-46FB-9331-0147D9B90508}" srcOrd="0" destOrd="0" presId="urn:microsoft.com/office/officeart/2005/8/layout/hierarchy2"/>
    <dgm:cxn modelId="{285F33E3-8AD5-4DF5-AD50-3314F48060CD}" type="presParOf" srcId="{F3DAD984-3BFB-4B88-87F9-203CDFF44ED3}" destId="{AE910A8B-0D1A-4396-918E-51BA1A92DECC}" srcOrd="1" destOrd="0" presId="urn:microsoft.com/office/officeart/2005/8/layout/hierarchy2"/>
    <dgm:cxn modelId="{DC9E0A7A-04B3-44CA-8E4B-47CAC02CBE99}" type="presParOf" srcId="{AE910A8B-0D1A-4396-918E-51BA1A92DECC}" destId="{FF783813-1AE0-4838-B0E7-6A3324B07ADA}" srcOrd="0" destOrd="0" presId="urn:microsoft.com/office/officeart/2005/8/layout/hierarchy2"/>
    <dgm:cxn modelId="{929927CA-9E0F-4985-87C0-5259591657DA}" type="presParOf" srcId="{FF783813-1AE0-4838-B0E7-6A3324B07ADA}" destId="{FB411DAD-525D-4E49-9DE9-2D7826D5AF61}" srcOrd="0" destOrd="0" presId="urn:microsoft.com/office/officeart/2005/8/layout/hierarchy2"/>
    <dgm:cxn modelId="{316B5A04-B5EF-479A-BA29-F1B86A567C1D}" type="presParOf" srcId="{AE910A8B-0D1A-4396-918E-51BA1A92DECC}" destId="{D150BA7D-414D-40A0-BCF2-46CF87B48F5A}" srcOrd="1" destOrd="0" presId="urn:microsoft.com/office/officeart/2005/8/layout/hierarchy2"/>
    <dgm:cxn modelId="{870100E4-E59E-434A-B152-A2807E9E8559}" type="presParOf" srcId="{D150BA7D-414D-40A0-BCF2-46CF87B48F5A}" destId="{F56C5E6E-5857-4E44-8E22-ABA3F9CF52F6}" srcOrd="0" destOrd="0" presId="urn:microsoft.com/office/officeart/2005/8/layout/hierarchy2"/>
    <dgm:cxn modelId="{F2DD0D9F-2591-498C-9DBA-0F68A29C4734}" type="presParOf" srcId="{D150BA7D-414D-40A0-BCF2-46CF87B48F5A}" destId="{CF6B7888-4375-43C7-9B93-DF2FB27722F4}" srcOrd="1" destOrd="0" presId="urn:microsoft.com/office/officeart/2005/8/layout/hierarchy2"/>
    <dgm:cxn modelId="{01163C74-D740-48F0-8BF3-CBAEBD838E59}" type="presParOf" srcId="{32375B8E-6475-4349-97C8-07FC2E7886E3}" destId="{C48DC4DA-918E-4840-8B5F-E3870CCB2A76}" srcOrd="2" destOrd="0" presId="urn:microsoft.com/office/officeart/2005/8/layout/hierarchy2"/>
    <dgm:cxn modelId="{E0BB9370-43A3-41E8-9DFF-3338373D4673}" type="presParOf" srcId="{C48DC4DA-918E-4840-8B5F-E3870CCB2A76}" destId="{3363F3D9-CA97-48C4-A429-B022A1A6067E}" srcOrd="0" destOrd="0" presId="urn:microsoft.com/office/officeart/2005/8/layout/hierarchy2"/>
    <dgm:cxn modelId="{DB8545F6-FB86-4D87-BBAC-334428590AB9}" type="presParOf" srcId="{32375B8E-6475-4349-97C8-07FC2E7886E3}" destId="{7DD2F4DA-2841-4BF0-9B2E-813B09F106BF}" srcOrd="3" destOrd="0" presId="urn:microsoft.com/office/officeart/2005/8/layout/hierarchy2"/>
    <dgm:cxn modelId="{1E00A417-280E-4E24-BC8A-67C05EAA89CC}" type="presParOf" srcId="{7DD2F4DA-2841-4BF0-9B2E-813B09F106BF}" destId="{726E35E3-E8B4-4283-8255-FE360443F64B}" srcOrd="0" destOrd="0" presId="urn:microsoft.com/office/officeart/2005/8/layout/hierarchy2"/>
    <dgm:cxn modelId="{B665AD73-28EA-457C-AB70-C94977BE6159}" type="presParOf" srcId="{7DD2F4DA-2841-4BF0-9B2E-813B09F106BF}" destId="{AD683B16-49D4-406F-B83A-F7DCCF2E829F}" srcOrd="1" destOrd="0" presId="urn:microsoft.com/office/officeart/2005/8/layout/hierarchy2"/>
    <dgm:cxn modelId="{2E0D1A08-568E-45B3-B3DE-D75437032758}" type="presParOf" srcId="{AD683B16-49D4-406F-B83A-F7DCCF2E829F}" destId="{CE61E12F-612B-4D71-A83C-343DDDB68C93}" srcOrd="0" destOrd="0" presId="urn:microsoft.com/office/officeart/2005/8/layout/hierarchy2"/>
    <dgm:cxn modelId="{66E91890-D932-4DC1-BD4E-F3810BD0EABD}" type="presParOf" srcId="{CE61E12F-612B-4D71-A83C-343DDDB68C93}" destId="{F8D0E873-05A4-446E-B2E9-4FF4EBCB1E3D}" srcOrd="0" destOrd="0" presId="urn:microsoft.com/office/officeart/2005/8/layout/hierarchy2"/>
    <dgm:cxn modelId="{F6A2BAF9-C401-4DFD-A8E1-6FAAACBDFD37}" type="presParOf" srcId="{AD683B16-49D4-406F-B83A-F7DCCF2E829F}" destId="{B2D86E98-3B31-4275-973D-C40EE4B4AC20}" srcOrd="1" destOrd="0" presId="urn:microsoft.com/office/officeart/2005/8/layout/hierarchy2"/>
    <dgm:cxn modelId="{7FC8046E-5F3A-43FA-A871-AFC7FAA25732}" type="presParOf" srcId="{B2D86E98-3B31-4275-973D-C40EE4B4AC20}" destId="{013A60D2-86E3-4271-B07C-FACF432258E2}" srcOrd="0" destOrd="0" presId="urn:microsoft.com/office/officeart/2005/8/layout/hierarchy2"/>
    <dgm:cxn modelId="{47A151A9-0EF5-465F-9095-D3512AD1FE79}" type="presParOf" srcId="{B2D86E98-3B31-4275-973D-C40EE4B4AC20}" destId="{EF35DA6A-7C67-4785-A819-9A14D95CE44B}" srcOrd="1" destOrd="0" presId="urn:microsoft.com/office/officeart/2005/8/layout/hierarchy2"/>
    <dgm:cxn modelId="{E8F4EEA4-9C64-46E0-BD23-9507E2004AC9}" type="presParOf" srcId="{AD683B16-49D4-406F-B83A-F7DCCF2E829F}" destId="{52225F52-EFF7-40A9-9FA0-4A36F1D6ADC4}" srcOrd="2" destOrd="0" presId="urn:microsoft.com/office/officeart/2005/8/layout/hierarchy2"/>
    <dgm:cxn modelId="{546D5515-A8DA-4613-8FC7-3A3BB10FA55D}" type="presParOf" srcId="{52225F52-EFF7-40A9-9FA0-4A36F1D6ADC4}" destId="{4C822450-7E69-45C0-A5DB-D430385D368E}" srcOrd="0" destOrd="0" presId="urn:microsoft.com/office/officeart/2005/8/layout/hierarchy2"/>
    <dgm:cxn modelId="{F5BDEEEE-B632-4F4E-9C7A-AB2343EC948F}" type="presParOf" srcId="{AD683B16-49D4-406F-B83A-F7DCCF2E829F}" destId="{62972ED1-AE6F-4824-B7B9-5CB644745E7F}" srcOrd="3" destOrd="0" presId="urn:microsoft.com/office/officeart/2005/8/layout/hierarchy2"/>
    <dgm:cxn modelId="{CC5F879F-075D-40E2-AAE3-5DAF0F087ABD}" type="presParOf" srcId="{62972ED1-AE6F-4824-B7B9-5CB644745E7F}" destId="{C06C84A7-A28D-40E1-8722-FC7415EE3AB0}" srcOrd="0" destOrd="0" presId="urn:microsoft.com/office/officeart/2005/8/layout/hierarchy2"/>
    <dgm:cxn modelId="{EC0E0CAF-9B84-4C0E-9270-86EF59F41486}" type="presParOf" srcId="{62972ED1-AE6F-4824-B7B9-5CB644745E7F}" destId="{63D7C4B0-04DA-4436-9B7D-F6AD26E923D3}" srcOrd="1" destOrd="0" presId="urn:microsoft.com/office/officeart/2005/8/layout/hierarchy2"/>
    <dgm:cxn modelId="{191317CD-B01B-4543-9B53-249FB77D7DED}" type="presParOf" srcId="{63D7C4B0-04DA-4436-9B7D-F6AD26E923D3}" destId="{3DEE11BB-6734-45D3-856C-E5DFE3612777}" srcOrd="0" destOrd="0" presId="urn:microsoft.com/office/officeart/2005/8/layout/hierarchy2"/>
    <dgm:cxn modelId="{5E9CEF9D-1A82-43D6-A03E-BB0051E5D5AE}" type="presParOf" srcId="{3DEE11BB-6734-45D3-856C-E5DFE3612777}" destId="{2EBAE370-24B0-4598-B22D-E071DD487C0A}" srcOrd="0" destOrd="0" presId="urn:microsoft.com/office/officeart/2005/8/layout/hierarchy2"/>
    <dgm:cxn modelId="{1280DBD8-C843-4428-8DE3-CBCE3C9B3919}" type="presParOf" srcId="{63D7C4B0-04DA-4436-9B7D-F6AD26E923D3}" destId="{A33A33EB-C40B-41CD-AF83-57472B0E3ACD}" srcOrd="1" destOrd="0" presId="urn:microsoft.com/office/officeart/2005/8/layout/hierarchy2"/>
    <dgm:cxn modelId="{874C2038-0378-4B74-B9BC-8B38CFF938EF}" type="presParOf" srcId="{A33A33EB-C40B-41CD-AF83-57472B0E3ACD}" destId="{826F2322-F2F7-4AC0-B499-188EA6D3788A}" srcOrd="0" destOrd="0" presId="urn:microsoft.com/office/officeart/2005/8/layout/hierarchy2"/>
    <dgm:cxn modelId="{08A89676-A0E5-462A-AB70-9E72C184D859}" type="presParOf" srcId="{A33A33EB-C40B-41CD-AF83-57472B0E3ACD}" destId="{EA18432D-03B4-4C18-93AC-1782B99D7276}" srcOrd="1" destOrd="0" presId="urn:microsoft.com/office/officeart/2005/8/layout/hierarchy2"/>
    <dgm:cxn modelId="{CB767ACE-4FCD-4138-B0CA-EF79C0AD01DF}" type="presParOf" srcId="{EA18432D-03B4-4C18-93AC-1782B99D7276}" destId="{D9516DB8-4F65-4E90-88AD-619296170B5E}" srcOrd="0" destOrd="0" presId="urn:microsoft.com/office/officeart/2005/8/layout/hierarchy2"/>
    <dgm:cxn modelId="{08DD6530-32A1-46DC-A688-ABF0745607B0}" type="presParOf" srcId="{D9516DB8-4F65-4E90-88AD-619296170B5E}" destId="{830E5A2A-85E3-45CA-868D-4E644627FBD0}" srcOrd="0" destOrd="0" presId="urn:microsoft.com/office/officeart/2005/8/layout/hierarchy2"/>
    <dgm:cxn modelId="{AD75E261-76AB-4ED0-B5D5-1A775C584132}" type="presParOf" srcId="{EA18432D-03B4-4C18-93AC-1782B99D7276}" destId="{EE654402-B269-4409-9EB9-56926D5E2890}" srcOrd="1" destOrd="0" presId="urn:microsoft.com/office/officeart/2005/8/layout/hierarchy2"/>
    <dgm:cxn modelId="{7EF07782-20AB-495F-B49F-15F5A3A64B4F}" type="presParOf" srcId="{EE654402-B269-4409-9EB9-56926D5E2890}" destId="{234BFAFE-3F27-404A-BBBD-77BAAC619D61}" srcOrd="0" destOrd="0" presId="urn:microsoft.com/office/officeart/2005/8/layout/hierarchy2"/>
    <dgm:cxn modelId="{1A9A31EE-CE86-4C14-8D66-FD67331CF864}" type="presParOf" srcId="{EE654402-B269-4409-9EB9-56926D5E2890}" destId="{52C6F237-B602-4118-BF67-E4A9E067C86D}" srcOrd="1" destOrd="0" presId="urn:microsoft.com/office/officeart/2005/8/layout/hierarchy2"/>
    <dgm:cxn modelId="{743C960B-AB4F-4DCE-81D2-13F233FC4971}" type="presParOf" srcId="{52C6F237-B602-4118-BF67-E4A9E067C86D}" destId="{6A807BD5-8064-4730-9EB9-7F8E5F0CC860}" srcOrd="0" destOrd="0" presId="urn:microsoft.com/office/officeart/2005/8/layout/hierarchy2"/>
    <dgm:cxn modelId="{D91E4BC3-A2D8-476B-BE60-CAF1730C0CAA}" type="presParOf" srcId="{6A807BD5-8064-4730-9EB9-7F8E5F0CC860}" destId="{C841894B-FD08-4418-9470-D71127E459E4}" srcOrd="0" destOrd="0" presId="urn:microsoft.com/office/officeart/2005/8/layout/hierarchy2"/>
    <dgm:cxn modelId="{539A5E5F-D634-40A8-AF97-732D1AA7CD70}" type="presParOf" srcId="{52C6F237-B602-4118-BF67-E4A9E067C86D}" destId="{4F72F5A9-B1AD-4BF4-AE77-DF4526D8A60D}" srcOrd="1" destOrd="0" presId="urn:microsoft.com/office/officeart/2005/8/layout/hierarchy2"/>
    <dgm:cxn modelId="{EEEF7E3E-DB84-41A9-8C61-3D1504998332}" type="presParOf" srcId="{4F72F5A9-B1AD-4BF4-AE77-DF4526D8A60D}" destId="{63A02308-E7D2-42AB-B769-0D62D07DBDEB}" srcOrd="0" destOrd="0" presId="urn:microsoft.com/office/officeart/2005/8/layout/hierarchy2"/>
    <dgm:cxn modelId="{504E562C-0456-4358-B6D3-D163F62ED885}" type="presParOf" srcId="{4F72F5A9-B1AD-4BF4-AE77-DF4526D8A60D}" destId="{D63662F2-011E-4AD0-9A9D-9E3C9A1B2094}" srcOrd="1" destOrd="0" presId="urn:microsoft.com/office/officeart/2005/8/layout/hierarchy2"/>
    <dgm:cxn modelId="{67EF1B06-953C-467D-AEDA-5C73E21D81FC}" type="presParOf" srcId="{D63662F2-011E-4AD0-9A9D-9E3C9A1B2094}" destId="{1BF2128D-4A44-4EDD-B1E5-20C201DD5AEF}" srcOrd="0" destOrd="0" presId="urn:microsoft.com/office/officeart/2005/8/layout/hierarchy2"/>
    <dgm:cxn modelId="{8932D2EA-3634-408D-9E95-E5D85D4FA561}" type="presParOf" srcId="{1BF2128D-4A44-4EDD-B1E5-20C201DD5AEF}" destId="{813BBB60-3796-4C34-939E-39464C8F13BE}" srcOrd="0" destOrd="0" presId="urn:microsoft.com/office/officeart/2005/8/layout/hierarchy2"/>
    <dgm:cxn modelId="{F49ED637-6DD0-41EC-A61D-CFA54E517217}" type="presParOf" srcId="{D63662F2-011E-4AD0-9A9D-9E3C9A1B2094}" destId="{4C1AFEDF-F0FA-4DD5-B0DB-557AFB49A92E}" srcOrd="1" destOrd="0" presId="urn:microsoft.com/office/officeart/2005/8/layout/hierarchy2"/>
    <dgm:cxn modelId="{193050E5-5B80-41EF-96C7-10CB8A3A0B94}" type="presParOf" srcId="{4C1AFEDF-F0FA-4DD5-B0DB-557AFB49A92E}" destId="{044E3653-87EA-4684-A481-839CC2B0E794}" srcOrd="0" destOrd="0" presId="urn:microsoft.com/office/officeart/2005/8/layout/hierarchy2"/>
    <dgm:cxn modelId="{A5CA8C48-0231-4278-8DBD-173ADF7B5CE1}" type="presParOf" srcId="{4C1AFEDF-F0FA-4DD5-B0DB-557AFB49A92E}" destId="{FC6FB265-B617-4EC0-9420-276BD31DFCD5}" srcOrd="1" destOrd="0" presId="urn:microsoft.com/office/officeart/2005/8/layout/hierarchy2"/>
    <dgm:cxn modelId="{BF3F2281-3DCB-487D-BCBE-B3DFB46BC478}" type="presParOf" srcId="{FC6FB265-B617-4EC0-9420-276BD31DFCD5}" destId="{581F7CE0-296A-443A-8AA1-BB8061C152F7}" srcOrd="0" destOrd="0" presId="urn:microsoft.com/office/officeart/2005/8/layout/hierarchy2"/>
    <dgm:cxn modelId="{AE14CFFC-F0A6-4F94-898C-82C4053C2515}" type="presParOf" srcId="{581F7CE0-296A-443A-8AA1-BB8061C152F7}" destId="{996D8351-49E7-480E-B8C8-9EDD272901CC}" srcOrd="0" destOrd="0" presId="urn:microsoft.com/office/officeart/2005/8/layout/hierarchy2"/>
    <dgm:cxn modelId="{BB2D663F-8732-450A-B558-C6F30C18E883}" type="presParOf" srcId="{FC6FB265-B617-4EC0-9420-276BD31DFCD5}" destId="{89511B4E-060D-4D08-AC76-51DB5449AEE6}" srcOrd="1" destOrd="0" presId="urn:microsoft.com/office/officeart/2005/8/layout/hierarchy2"/>
    <dgm:cxn modelId="{EDA660B7-17A5-485C-B825-FC41BF911D77}" type="presParOf" srcId="{89511B4E-060D-4D08-AC76-51DB5449AEE6}" destId="{AAFB7303-3A8A-40D0-AF8D-A6AEAA6840CA}" srcOrd="0" destOrd="0" presId="urn:microsoft.com/office/officeart/2005/8/layout/hierarchy2"/>
    <dgm:cxn modelId="{0A36612B-FE96-4136-B7F3-13E7E3804D93}" type="presParOf" srcId="{89511B4E-060D-4D08-AC76-51DB5449AEE6}" destId="{223436C5-77DB-4EB0-8734-24A28BC60D8C}" srcOrd="1" destOrd="0" presId="urn:microsoft.com/office/officeart/2005/8/layout/hierarchy2"/>
    <dgm:cxn modelId="{5DF6E37E-32F3-4CF7-AF4A-8885C42AD50F}" type="presParOf" srcId="{FC6FB265-B617-4EC0-9420-276BD31DFCD5}" destId="{19FA1980-85F3-4379-BABE-3BA63AAC5627}" srcOrd="2" destOrd="0" presId="urn:microsoft.com/office/officeart/2005/8/layout/hierarchy2"/>
    <dgm:cxn modelId="{8736A005-A8E0-427E-BD7E-502FE00F6700}" type="presParOf" srcId="{19FA1980-85F3-4379-BABE-3BA63AAC5627}" destId="{ADC38E6B-8853-4EE5-9D5C-C61676BF341F}" srcOrd="0" destOrd="0" presId="urn:microsoft.com/office/officeart/2005/8/layout/hierarchy2"/>
    <dgm:cxn modelId="{7072466E-2C7F-42F4-8DFF-75E6E72D79CB}" type="presParOf" srcId="{FC6FB265-B617-4EC0-9420-276BD31DFCD5}" destId="{FBA40DF1-FA7B-4DC9-B5C8-3B6EFED6124D}" srcOrd="3" destOrd="0" presId="urn:microsoft.com/office/officeart/2005/8/layout/hierarchy2"/>
    <dgm:cxn modelId="{72C6CF3D-5667-4E51-870B-23B5F2BF6626}" type="presParOf" srcId="{FBA40DF1-FA7B-4DC9-B5C8-3B6EFED6124D}" destId="{8504BCB0-3700-489B-8C7F-35C29DA1C581}" srcOrd="0" destOrd="0" presId="urn:microsoft.com/office/officeart/2005/8/layout/hierarchy2"/>
    <dgm:cxn modelId="{6C68763C-66B4-480C-93A8-279B1BC27323}" type="presParOf" srcId="{FBA40DF1-FA7B-4DC9-B5C8-3B6EFED6124D}" destId="{D7EE48EF-B2D8-49CB-B979-EDE4A2E3F313}" srcOrd="1" destOrd="0" presId="urn:microsoft.com/office/officeart/2005/8/layout/hierarchy2"/>
    <dgm:cxn modelId="{044D8620-3E57-44D6-90A4-CE7778159F7E}" type="presParOf" srcId="{D63662F2-011E-4AD0-9A9D-9E3C9A1B2094}" destId="{20770015-BCFC-4699-92D6-1814AB1C6BE8}" srcOrd="2" destOrd="0" presId="urn:microsoft.com/office/officeart/2005/8/layout/hierarchy2"/>
    <dgm:cxn modelId="{17B16E75-A348-4C3F-89D2-DF400FA3A8BB}" type="presParOf" srcId="{20770015-BCFC-4699-92D6-1814AB1C6BE8}" destId="{83B6477D-FFCA-45B9-B154-51CAA6FB6712}" srcOrd="0" destOrd="0" presId="urn:microsoft.com/office/officeart/2005/8/layout/hierarchy2"/>
    <dgm:cxn modelId="{73AB6CF0-27A0-4086-A885-A91B8BC9FAB8}" type="presParOf" srcId="{D63662F2-011E-4AD0-9A9D-9E3C9A1B2094}" destId="{07DEB671-C2C1-4884-A8CA-2352BC572C01}" srcOrd="3" destOrd="0" presId="urn:microsoft.com/office/officeart/2005/8/layout/hierarchy2"/>
    <dgm:cxn modelId="{6BBA3F57-E886-43F5-921F-FA6FF56F7EBC}" type="presParOf" srcId="{07DEB671-C2C1-4884-A8CA-2352BC572C01}" destId="{254DB656-9A00-4338-92BE-95BE35744001}" srcOrd="0" destOrd="0" presId="urn:microsoft.com/office/officeart/2005/8/layout/hierarchy2"/>
    <dgm:cxn modelId="{9B964B3F-EA09-4AFA-A95B-390230C56C2B}" type="presParOf" srcId="{07DEB671-C2C1-4884-A8CA-2352BC572C01}" destId="{22534569-2365-4932-BC64-AC58023646F4}" srcOrd="1" destOrd="0" presId="urn:microsoft.com/office/officeart/2005/8/layout/hierarchy2"/>
    <dgm:cxn modelId="{22FB8A18-F667-4DC0-B087-9E3CD896CD94}" type="presParOf" srcId="{22534569-2365-4932-BC64-AC58023646F4}" destId="{3B54CE04-B749-49B8-B2A6-1964C237A0A1}" srcOrd="0" destOrd="0" presId="urn:microsoft.com/office/officeart/2005/8/layout/hierarchy2"/>
    <dgm:cxn modelId="{E3788AB1-E043-4FEE-B32E-4BA549A4AD3C}" type="presParOf" srcId="{3B54CE04-B749-49B8-B2A6-1964C237A0A1}" destId="{CF2ABF59-AF1A-4A60-9F01-8C307FE9AADC}" srcOrd="0" destOrd="0" presId="urn:microsoft.com/office/officeart/2005/8/layout/hierarchy2"/>
    <dgm:cxn modelId="{2BF9A9B4-BED5-4412-9BD7-E09DC631AD20}" type="presParOf" srcId="{22534569-2365-4932-BC64-AC58023646F4}" destId="{8B216686-70E4-46C7-B5D2-58FBA2F8D4F6}" srcOrd="1" destOrd="0" presId="urn:microsoft.com/office/officeart/2005/8/layout/hierarchy2"/>
    <dgm:cxn modelId="{9846D174-04DB-4AC5-BA34-270345B35629}" type="presParOf" srcId="{8B216686-70E4-46C7-B5D2-58FBA2F8D4F6}" destId="{89C51CCE-D716-4815-A7F1-3FA9AAB35B19}" srcOrd="0" destOrd="0" presId="urn:microsoft.com/office/officeart/2005/8/layout/hierarchy2"/>
    <dgm:cxn modelId="{4BBBC9F6-1FB0-4496-9659-D6CB9722B47D}" type="presParOf" srcId="{8B216686-70E4-46C7-B5D2-58FBA2F8D4F6}" destId="{55B196BA-49EB-4068-8F71-FF23A27493E2}" srcOrd="1" destOrd="0" presId="urn:microsoft.com/office/officeart/2005/8/layout/hierarchy2"/>
    <dgm:cxn modelId="{68056F98-F01A-44F8-BA09-21C16D509D1B}" type="presParOf" srcId="{22534569-2365-4932-BC64-AC58023646F4}" destId="{DA8D0619-B2A2-4DEA-B4C4-57AD728473DC}" srcOrd="2" destOrd="0" presId="urn:microsoft.com/office/officeart/2005/8/layout/hierarchy2"/>
    <dgm:cxn modelId="{69501098-66A6-43A2-A753-0FC76E6571A9}" type="presParOf" srcId="{DA8D0619-B2A2-4DEA-B4C4-57AD728473DC}" destId="{E40D2AD2-E414-46BF-9D7E-7D88AA7D54C7}" srcOrd="0" destOrd="0" presId="urn:microsoft.com/office/officeart/2005/8/layout/hierarchy2"/>
    <dgm:cxn modelId="{18D864F6-CAC8-45F2-B4C7-25D9955365EF}" type="presParOf" srcId="{22534569-2365-4932-BC64-AC58023646F4}" destId="{BD85C79C-5A7E-4355-8173-DA7F3092E87F}" srcOrd="3" destOrd="0" presId="urn:microsoft.com/office/officeart/2005/8/layout/hierarchy2"/>
    <dgm:cxn modelId="{41072F23-720D-406C-891B-2393B0A830FD}" type="presParOf" srcId="{BD85C79C-5A7E-4355-8173-DA7F3092E87F}" destId="{BE7C8B14-BA22-434C-9484-671E201CFC39}" srcOrd="0" destOrd="0" presId="urn:microsoft.com/office/officeart/2005/8/layout/hierarchy2"/>
    <dgm:cxn modelId="{4CC7EA39-180D-4A4F-8B52-0246B8D052BD}" type="presParOf" srcId="{BD85C79C-5A7E-4355-8173-DA7F3092E87F}" destId="{D926F6DE-D83F-4F4F-AD69-FD5A94B42AE4}" srcOrd="1" destOrd="0" presId="urn:microsoft.com/office/officeart/2005/8/layout/hierarchy2"/>
    <dgm:cxn modelId="{2D9F7CCD-4C8A-4ED0-ABAB-FCFC223DE6F2}" type="presParOf" srcId="{63D7C4B0-04DA-4436-9B7D-F6AD26E923D3}" destId="{6F0D67F9-00CF-407F-A9DC-0C35B127A041}" srcOrd="2" destOrd="0" presId="urn:microsoft.com/office/officeart/2005/8/layout/hierarchy2"/>
    <dgm:cxn modelId="{4C71E53B-D189-4FEE-9745-D83F53512DF1}" type="presParOf" srcId="{6F0D67F9-00CF-407F-A9DC-0C35B127A041}" destId="{D00C1257-2D02-4759-807A-DC413D4B52C7}" srcOrd="0" destOrd="0" presId="urn:microsoft.com/office/officeart/2005/8/layout/hierarchy2"/>
    <dgm:cxn modelId="{9C40D838-6699-4BD3-A815-4C7BBCEDE2ED}" type="presParOf" srcId="{63D7C4B0-04DA-4436-9B7D-F6AD26E923D3}" destId="{95D5A33A-6698-4EC4-AA79-1A459F8AD320}" srcOrd="3" destOrd="0" presId="urn:microsoft.com/office/officeart/2005/8/layout/hierarchy2"/>
    <dgm:cxn modelId="{602674A8-977A-4CFD-9133-3BC9FA00539B}" type="presParOf" srcId="{95D5A33A-6698-4EC4-AA79-1A459F8AD320}" destId="{05E06C04-92FC-4447-A04A-8233D40FE9A9}" srcOrd="0" destOrd="0" presId="urn:microsoft.com/office/officeart/2005/8/layout/hierarchy2"/>
    <dgm:cxn modelId="{412730BB-A98C-4C6E-A87F-45588CB3D775}" type="presParOf" srcId="{95D5A33A-6698-4EC4-AA79-1A459F8AD320}" destId="{DFAAB2E7-99EA-4350-8801-D2611B37C54D}" srcOrd="1" destOrd="0" presId="urn:microsoft.com/office/officeart/2005/8/layout/hierarchy2"/>
    <dgm:cxn modelId="{789A9D28-AEB2-43EE-BE3C-C05BAFB71899}" type="presParOf" srcId="{63D7C4B0-04DA-4436-9B7D-F6AD26E923D3}" destId="{0202652D-C5E4-4CC5-B30C-E26335E99F13}" srcOrd="4" destOrd="0" presId="urn:microsoft.com/office/officeart/2005/8/layout/hierarchy2"/>
    <dgm:cxn modelId="{F98525C3-DB36-409C-95F8-6CA560C4107E}" type="presParOf" srcId="{0202652D-C5E4-4CC5-B30C-E26335E99F13}" destId="{E3C448F7-D533-4A4D-8236-9B2D8E97F590}" srcOrd="0" destOrd="0" presId="urn:microsoft.com/office/officeart/2005/8/layout/hierarchy2"/>
    <dgm:cxn modelId="{A966DC73-57CB-4FBA-8E86-B204AC1A5DDB}" type="presParOf" srcId="{63D7C4B0-04DA-4436-9B7D-F6AD26E923D3}" destId="{F6C2F0AD-3ABE-4935-8829-14640C1A0445}" srcOrd="5" destOrd="0" presId="urn:microsoft.com/office/officeart/2005/8/layout/hierarchy2"/>
    <dgm:cxn modelId="{9FCF2E6E-C10F-48B7-B08A-DD36AE0BD2D4}" type="presParOf" srcId="{F6C2F0AD-3ABE-4935-8829-14640C1A0445}" destId="{1A716612-E5E9-468D-82C9-AA1042926028}" srcOrd="0" destOrd="0" presId="urn:microsoft.com/office/officeart/2005/8/layout/hierarchy2"/>
    <dgm:cxn modelId="{E80E4C02-15EA-41B3-BE32-9F849F074987}" type="presParOf" srcId="{F6C2F0AD-3ABE-4935-8829-14640C1A0445}" destId="{5BF7B337-FC68-4B1B-86F0-56EECB8EB494}" srcOrd="1" destOrd="0" presId="urn:microsoft.com/office/officeart/2005/8/layout/hierarchy2"/>
    <dgm:cxn modelId="{34D31205-D6C9-45E3-89B2-EBC32A2106BB}" type="presParOf" srcId="{5BF7B337-FC68-4B1B-86F0-56EECB8EB494}" destId="{27266604-DF06-4144-9D4A-95A277B7D4F4}" srcOrd="0" destOrd="0" presId="urn:microsoft.com/office/officeart/2005/8/layout/hierarchy2"/>
    <dgm:cxn modelId="{0920A1CF-1779-4635-A863-C00E50EDEBFC}" type="presParOf" srcId="{27266604-DF06-4144-9D4A-95A277B7D4F4}" destId="{DC1E5C3D-28B9-4710-94EA-CFD638196D4F}" srcOrd="0" destOrd="0" presId="urn:microsoft.com/office/officeart/2005/8/layout/hierarchy2"/>
    <dgm:cxn modelId="{D8C33C23-1AF1-460C-87EB-3E0A57B77268}" type="presParOf" srcId="{5BF7B337-FC68-4B1B-86F0-56EECB8EB494}" destId="{52594EF2-DB54-4DC4-BBFE-4CE3C0704A0B}" srcOrd="1" destOrd="0" presId="urn:microsoft.com/office/officeart/2005/8/layout/hierarchy2"/>
    <dgm:cxn modelId="{9F4C409B-D78A-485F-B9D6-330CDA1AECE9}" type="presParOf" srcId="{52594EF2-DB54-4DC4-BBFE-4CE3C0704A0B}" destId="{872BD13B-AF22-4780-8ABB-E0B00A214ADD}" srcOrd="0" destOrd="0" presId="urn:microsoft.com/office/officeart/2005/8/layout/hierarchy2"/>
    <dgm:cxn modelId="{16D4B22E-CF11-4203-8F07-649EAD05CCE6}" type="presParOf" srcId="{52594EF2-DB54-4DC4-BBFE-4CE3C0704A0B}" destId="{64316B0C-306E-44C4-A1D7-69B31C211104}" srcOrd="1" destOrd="0" presId="urn:microsoft.com/office/officeart/2005/8/layout/hierarchy2"/>
    <dgm:cxn modelId="{C72086AA-C1B6-4291-9BA7-5928EBD214AA}" type="presParOf" srcId="{5BF7B337-FC68-4B1B-86F0-56EECB8EB494}" destId="{1CCEB6A7-0665-4964-A47A-5355CA134F0A}" srcOrd="2" destOrd="0" presId="urn:microsoft.com/office/officeart/2005/8/layout/hierarchy2"/>
    <dgm:cxn modelId="{FB99C6FD-90CB-4E18-9462-E0E61B945A13}" type="presParOf" srcId="{1CCEB6A7-0665-4964-A47A-5355CA134F0A}" destId="{28CC8E63-3B15-4932-83BA-56BD76FE68AF}" srcOrd="0" destOrd="0" presId="urn:microsoft.com/office/officeart/2005/8/layout/hierarchy2"/>
    <dgm:cxn modelId="{F2AC90BC-6601-4EF6-8C1F-24A6191800F6}" type="presParOf" srcId="{5BF7B337-FC68-4B1B-86F0-56EECB8EB494}" destId="{C2CE5BFF-FF8C-4161-B740-6D2E725878C5}" srcOrd="3" destOrd="0" presId="urn:microsoft.com/office/officeart/2005/8/layout/hierarchy2"/>
    <dgm:cxn modelId="{DB993BD6-65B2-4B10-9984-6AF3C5787DE7}" type="presParOf" srcId="{C2CE5BFF-FF8C-4161-B740-6D2E725878C5}" destId="{B8484B90-0BED-4493-9A75-DF3C5E15E797}" srcOrd="0" destOrd="0" presId="urn:microsoft.com/office/officeart/2005/8/layout/hierarchy2"/>
    <dgm:cxn modelId="{A3385919-A04E-4E40-B68C-AB7F6689958E}" type="presParOf" srcId="{C2CE5BFF-FF8C-4161-B740-6D2E725878C5}" destId="{D870E34D-D18A-4950-B2CF-B8C79D01E307}" srcOrd="1" destOrd="0" presId="urn:microsoft.com/office/officeart/2005/8/layout/hierarchy2"/>
    <dgm:cxn modelId="{95551D2B-43B0-4B84-A7C6-135997675D86}" type="presParOf" srcId="{5BF7B337-FC68-4B1B-86F0-56EECB8EB494}" destId="{D71761CC-563A-445C-8E31-4435F6135F58}" srcOrd="4" destOrd="0" presId="urn:microsoft.com/office/officeart/2005/8/layout/hierarchy2"/>
    <dgm:cxn modelId="{E5222208-FACB-43AE-9A0E-2ED231548ACC}" type="presParOf" srcId="{D71761CC-563A-445C-8E31-4435F6135F58}" destId="{FB640271-DE27-41DC-8F97-4E3B83500A0D}" srcOrd="0" destOrd="0" presId="urn:microsoft.com/office/officeart/2005/8/layout/hierarchy2"/>
    <dgm:cxn modelId="{CDB1BC67-5BEA-45CA-B5E4-DAA389671B60}" type="presParOf" srcId="{5BF7B337-FC68-4B1B-86F0-56EECB8EB494}" destId="{89040E28-2D4B-49F7-B8C2-581CFD1FDE2D}" srcOrd="5" destOrd="0" presId="urn:microsoft.com/office/officeart/2005/8/layout/hierarchy2"/>
    <dgm:cxn modelId="{BB428F1D-73BB-4516-BDAD-C6113DEEE5D2}" type="presParOf" srcId="{89040E28-2D4B-49F7-B8C2-581CFD1FDE2D}" destId="{9180DFD6-17CC-4578-BF73-691E2070F181}" srcOrd="0" destOrd="0" presId="urn:microsoft.com/office/officeart/2005/8/layout/hierarchy2"/>
    <dgm:cxn modelId="{EA3D1A4F-B457-410E-A14F-A798DF554C54}" type="presParOf" srcId="{89040E28-2D4B-49F7-B8C2-581CFD1FDE2D}" destId="{41E89363-E933-4F8F-B117-6FFF3957C267}" srcOrd="1" destOrd="0" presId="urn:microsoft.com/office/officeart/2005/8/layout/hierarchy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72B0EFD-84F3-46E8-9EBA-2D878258E452}" type="datetimeFigureOut">
              <a:rPr lang="fa-IR" smtClean="0"/>
              <a:t>1423/08/10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0CBD508-7E66-4766-A96A-382CF237D994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2B0EFD-84F3-46E8-9EBA-2D878258E452}" type="datetimeFigureOut">
              <a:rPr lang="fa-IR" smtClean="0"/>
              <a:t>1423/08/10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CBD508-7E66-4766-A96A-382CF237D994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2B0EFD-84F3-46E8-9EBA-2D878258E452}" type="datetimeFigureOut">
              <a:rPr lang="fa-IR" smtClean="0"/>
              <a:t>1423/08/10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CBD508-7E66-4766-A96A-382CF237D994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2B0EFD-84F3-46E8-9EBA-2D878258E452}" type="datetimeFigureOut">
              <a:rPr lang="fa-IR" smtClean="0"/>
              <a:t>1423/08/10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CBD508-7E66-4766-A96A-382CF237D994}" type="slidenum">
              <a:rPr lang="fa-IR" smtClean="0"/>
              <a:t>‹#›</a:t>
            </a:fld>
            <a:endParaRPr lang="fa-I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2B0EFD-84F3-46E8-9EBA-2D878258E452}" type="datetimeFigureOut">
              <a:rPr lang="fa-IR" smtClean="0"/>
              <a:t>1423/08/10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CBD508-7E66-4766-A96A-382CF237D994}" type="slidenum">
              <a:rPr lang="fa-IR" smtClean="0"/>
              <a:t>‹#›</a:t>
            </a:fld>
            <a:endParaRPr lang="fa-I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2B0EFD-84F3-46E8-9EBA-2D878258E452}" type="datetimeFigureOut">
              <a:rPr lang="fa-IR" smtClean="0"/>
              <a:t>1423/08/10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CBD508-7E66-4766-A96A-382CF237D994}" type="slidenum">
              <a:rPr lang="fa-IR" smtClean="0"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2B0EFD-84F3-46E8-9EBA-2D878258E452}" type="datetimeFigureOut">
              <a:rPr lang="fa-IR" smtClean="0"/>
              <a:t>1423/08/10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CBD508-7E66-4766-A96A-382CF237D994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2B0EFD-84F3-46E8-9EBA-2D878258E452}" type="datetimeFigureOut">
              <a:rPr lang="fa-IR" smtClean="0"/>
              <a:t>1423/08/10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CBD508-7E66-4766-A96A-382CF237D994}" type="slidenum">
              <a:rPr lang="fa-IR" smtClean="0"/>
              <a:t>‹#›</a:t>
            </a:fld>
            <a:endParaRPr lang="fa-I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2B0EFD-84F3-46E8-9EBA-2D878258E452}" type="datetimeFigureOut">
              <a:rPr lang="fa-IR" smtClean="0"/>
              <a:t>1423/08/10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CBD508-7E66-4766-A96A-382CF237D994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72B0EFD-84F3-46E8-9EBA-2D878258E452}" type="datetimeFigureOut">
              <a:rPr lang="fa-IR" smtClean="0"/>
              <a:t>1423/08/10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CBD508-7E66-4766-A96A-382CF237D994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72B0EFD-84F3-46E8-9EBA-2D878258E452}" type="datetimeFigureOut">
              <a:rPr lang="fa-IR" smtClean="0"/>
              <a:t>1423/08/10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0CBD508-7E66-4766-A96A-382CF237D994}" type="slidenum">
              <a:rPr lang="fa-IR" smtClean="0"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72B0EFD-84F3-46E8-9EBA-2D878258E452}" type="datetimeFigureOut">
              <a:rPr lang="fa-IR" smtClean="0"/>
              <a:t>1423/08/10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0CBD508-7E66-4766-A96A-382CF237D994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a-IR" sz="6000" dirty="0" smtClean="0">
                <a:cs typeface="B Farnaz" pitchFamily="2" charset="-78"/>
              </a:rPr>
              <a:t>درس دوم</a:t>
            </a:r>
            <a:endParaRPr lang="fa-IR" sz="6000" dirty="0">
              <a:cs typeface="B Farnaz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a-IR" sz="3600" dirty="0" smtClean="0">
                <a:cs typeface="B Farnaz" pitchFamily="2" charset="-78"/>
              </a:rPr>
              <a:t>پی جوئی دین</a:t>
            </a:r>
            <a:endParaRPr lang="fa-IR" sz="3600" dirty="0">
              <a:cs typeface="B Farnaz" pitchFamily="2" charset="-78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sz="4000" dirty="0" smtClean="0">
                <a:cs typeface="B Farnaz" pitchFamily="2" charset="-78"/>
              </a:rPr>
              <a:t>درس دوم</a:t>
            </a:r>
            <a:br>
              <a:rPr lang="fa-IR" sz="4000" dirty="0" smtClean="0">
                <a:cs typeface="B Farnaz" pitchFamily="2" charset="-78"/>
              </a:rPr>
            </a:br>
            <a:r>
              <a:rPr lang="fa-IR" sz="3100" dirty="0" smtClean="0">
                <a:cs typeface="B Farnaz" pitchFamily="2" charset="-78"/>
              </a:rPr>
              <a:t>دور نما</a:t>
            </a:r>
            <a:endParaRPr lang="fa-IR" sz="4000" dirty="0">
              <a:cs typeface="B Farnaz" pitchFamily="2" charset="-78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1AF2E8D-BC56-4A03-BCF1-A35A3E78CA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21AF2E8D-BC56-4A03-BCF1-A35A3E78CA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C36B0CA-6DE2-49DB-AF36-160661DD1E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CC36B0CA-6DE2-49DB-AF36-160661DD1E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AF6D31E-275C-4CD2-950B-AAE8D761EA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EAF6D31E-275C-4CD2-950B-AAE8D761EA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BF811DE-74F0-4712-A616-7B41266537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9BF811DE-74F0-4712-A616-7B41266537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625071B-FA57-4B94-8D86-9FAF97A5CD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6625071B-FA57-4B94-8D86-9FAF97A5CD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B9322F2-FEF2-4DD1-A800-82135BDAE0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FB9322F2-FEF2-4DD1-A800-82135BDAE0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4E41BAB-3DFA-4E2A-8344-4D69942651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graphicEl>
                                              <a:dgm id="{B4E41BAB-3DFA-4E2A-8344-4D69942651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B1D931F-99E8-4119-8ECE-285B655578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>
                                            <p:graphicEl>
                                              <a:dgm id="{CB1D931F-99E8-4119-8ECE-285B655578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4CEE524-BDB8-437F-8574-02ED405159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>
                                            <p:graphicEl>
                                              <a:dgm id="{34CEE524-BDB8-437F-8574-02ED405159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sz="4000" dirty="0" smtClean="0">
                <a:cs typeface="B Farnaz" pitchFamily="2" charset="-78"/>
              </a:rPr>
              <a:t>درس دوم</a:t>
            </a:r>
            <a:br>
              <a:rPr lang="fa-IR" sz="4000" dirty="0" smtClean="0">
                <a:cs typeface="B Farnaz" pitchFamily="2" charset="-78"/>
              </a:rPr>
            </a:br>
            <a:r>
              <a:rPr lang="fa-IR" sz="3100" dirty="0" smtClean="0">
                <a:cs typeface="B Farnaz" pitchFamily="2" charset="-78"/>
              </a:rPr>
              <a:t>انگیزه های پژوهش در مورد دین</a:t>
            </a:r>
            <a:endParaRPr lang="fa-IR" sz="4000" dirty="0">
              <a:cs typeface="B Farnaz" pitchFamily="2" charset="-78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0" y="785794"/>
          <a:ext cx="9144000" cy="6072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BC9328A-5FDA-4502-A914-0B5938DEB4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0BC9328A-5FDA-4502-A914-0B5938DEB4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8EF1428-33FF-4BC2-A518-77C953FD5A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F8EF1428-33FF-4BC2-A518-77C953FD5A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695CFB8-6FE3-445E-B8D6-6CAC0C0376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dgm id="{D695CFB8-6FE3-445E-B8D6-6CAC0C0376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8F103F8-D49E-4FD9-8E5B-50B9414443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>
                                            <p:graphicEl>
                                              <a:dgm id="{48F103F8-D49E-4FD9-8E5B-50B9414443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E8F8F24-57D4-4CB3-9773-8C8386B024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>
                                            <p:graphicEl>
                                              <a:dgm id="{CE8F8F24-57D4-4CB3-9773-8C8386B024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F88A7ED-8B53-4A20-8393-746548C7D7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>
                                            <p:graphicEl>
                                              <a:dgm id="{9F88A7ED-8B53-4A20-8393-746548C7D7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DB1A5A9-41D6-406A-9CF6-1A0439A59C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>
                                            <p:graphicEl>
                                              <a:dgm id="{FDB1A5A9-41D6-406A-9CF6-1A0439A59C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3C9B561-4DBD-46BA-ACA3-FA00E34676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">
                                            <p:graphicEl>
                                              <a:dgm id="{83C9B561-4DBD-46BA-ACA3-FA00E34676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C663888-2BCE-423D-89CA-251F86473C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">
                                            <p:graphicEl>
                                              <a:dgm id="{1C663888-2BCE-423D-89CA-251F86473C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86FFDEA-AAAB-498E-A92E-22EB44EA37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6">
                                            <p:graphicEl>
                                              <a:dgm id="{786FFDEA-AAAB-498E-A92E-22EB44EA37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DA88827-7784-44CB-A914-5C594C687B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">
                                            <p:graphicEl>
                                              <a:dgm id="{6DA88827-7784-44CB-A914-5C594C687B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10E2182-24FF-46A4-93E6-02E491FB0C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">
                                            <p:graphicEl>
                                              <a:dgm id="{310E2182-24FF-46A4-93E6-02E491FB0C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BF8D111-E25E-4CA5-B127-B8379FFD3D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6">
                                            <p:graphicEl>
                                              <a:dgm id="{ABF8D111-E25E-4CA5-B127-B8379FFD3D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B8303EC-F933-4ECA-8283-604D87728C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6">
                                            <p:graphicEl>
                                              <a:dgm id="{CB8303EC-F933-4ECA-8283-604D87728C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3A2328C-4907-4917-8801-9C65F1C831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6">
                                            <p:graphicEl>
                                              <a:dgm id="{33A2328C-4907-4917-8801-9C65F1C831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A4E0582-4213-4A80-A1A7-D1DCC47DA9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6">
                                            <p:graphicEl>
                                              <a:dgm id="{1A4E0582-4213-4A80-A1A7-D1DCC47DA9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1B3DD53-681A-41E0-BB85-42B5A6090B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6">
                                            <p:graphicEl>
                                              <a:dgm id="{01B3DD53-681A-41E0-BB85-42B5A6090B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8761DB3-54A9-4CD4-BD6A-77B38E3C59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6">
                                            <p:graphicEl>
                                              <a:dgm id="{38761DB3-54A9-4CD4-BD6A-77B38E3C59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D7C9685-FFC4-4D21-9CA0-790C0BE5E4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6">
                                            <p:graphicEl>
                                              <a:dgm id="{1D7C9685-FFC4-4D21-9CA0-790C0BE5E4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9B2E6D6-D524-45B5-9D94-F6F8519DA7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6">
                                            <p:graphicEl>
                                              <a:dgm id="{D9B2E6D6-D524-45B5-9D94-F6F8519DA7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C6DE0C0-12B9-4C32-81C2-99992A62AD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6">
                                            <p:graphicEl>
                                              <a:dgm id="{DC6DE0C0-12B9-4C32-81C2-99992A62AD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597347D-1F10-40DB-BE94-E48DEDC072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6">
                                            <p:graphicEl>
                                              <a:dgm id="{3597347D-1F10-40DB-BE94-E48DEDC072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9F3C1F5-EC6F-4E9E-8D69-D298E756CA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6">
                                            <p:graphicEl>
                                              <a:dgm id="{B9F3C1F5-EC6F-4E9E-8D69-D298E756CA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4B25EBC-8079-4FD3-A476-1B39CF87FE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6">
                                            <p:graphicEl>
                                              <a:dgm id="{B4B25EBC-8079-4FD3-A476-1B39CF87FE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0A15356-0BC7-4B45-BE92-2FE98283DB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6">
                                            <p:graphicEl>
                                              <a:dgm id="{90A15356-0BC7-4B45-BE92-2FE98283DB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4496912-0E95-48ED-A17E-9427005ED3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6">
                                            <p:graphicEl>
                                              <a:dgm id="{44496912-0E95-48ED-A17E-9427005ED3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F970F92-670E-48D8-9F90-28D682C0FA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6">
                                            <p:graphicEl>
                                              <a:dgm id="{2F970F92-670E-48D8-9F90-28D682C0FA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98FE6CB-E707-4438-AE8D-F320F729FD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6">
                                            <p:graphicEl>
                                              <a:dgm id="{998FE6CB-E707-4438-AE8D-F320F729FD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92DB438-DB67-462B-BCC7-C480482355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6">
                                            <p:graphicEl>
                                              <a:dgm id="{592DB438-DB67-462B-BCC7-C480482355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1269759-D351-44FB-8D59-D112326EA9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6">
                                            <p:graphicEl>
                                              <a:dgm id="{61269759-D351-44FB-8D59-D112326EA9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2CA8C49-7774-42F1-AC79-37DD793212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6">
                                            <p:graphicEl>
                                              <a:dgm id="{12CA8C49-7774-42F1-AC79-37DD793212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B50FD26-7F8F-4AA5-AB38-760519C3D7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6">
                                            <p:graphicEl>
                                              <a:dgm id="{2B50FD26-7F8F-4AA5-AB38-760519C3D7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sz="4000" dirty="0" smtClean="0">
                <a:cs typeface="B Farnaz" pitchFamily="2" charset="-78"/>
              </a:rPr>
              <a:t>درس دوم</a:t>
            </a:r>
            <a:br>
              <a:rPr lang="fa-IR" sz="4000" dirty="0" smtClean="0">
                <a:cs typeface="B Farnaz" pitchFamily="2" charset="-78"/>
              </a:rPr>
            </a:br>
            <a:r>
              <a:rPr lang="fa-IR" sz="3100" dirty="0" smtClean="0">
                <a:cs typeface="B Farnaz" pitchFamily="2" charset="-78"/>
              </a:rPr>
              <a:t>اهمیت پی جوئی دین</a:t>
            </a:r>
            <a:endParaRPr lang="fa-IR" sz="4000" dirty="0">
              <a:cs typeface="B Farnaz" pitchFamily="2" charset="-78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785794"/>
          <a:ext cx="9144000" cy="6072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BC7EA01-34FA-4BD7-AA7A-5DE18A260D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FBC7EA01-34FA-4BD7-AA7A-5DE18A260D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FBC7EA01-34FA-4BD7-AA7A-5DE18A260D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A501571-01DA-4B35-BCD8-10AFAC5221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graphicEl>
                                              <a:dgm id="{8A501571-01DA-4B35-BCD8-10AFAC5221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graphicEl>
                                              <a:dgm id="{8A501571-01DA-4B35-BCD8-10AFAC5221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B285987-E339-48F5-953C-B4ED8BA3FC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graphicEl>
                                              <a:dgm id="{2B285987-E339-48F5-953C-B4ED8BA3FC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graphicEl>
                                              <a:dgm id="{2B285987-E339-48F5-953C-B4ED8BA3FC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5A7B6CE-1028-4A16-B423-0BC66438BB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graphicEl>
                                              <a:dgm id="{15A7B6CE-1028-4A16-B423-0BC66438BB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graphicEl>
                                              <a:dgm id="{15A7B6CE-1028-4A16-B423-0BC66438BB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40AFB66-4F61-45D4-9360-0FC4CAAA01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graphicEl>
                                              <a:dgm id="{B40AFB66-4F61-45D4-9360-0FC4CAAA01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graphicEl>
                                              <a:dgm id="{B40AFB66-4F61-45D4-9360-0FC4CAAA01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74858A6-D029-4E5C-AD08-3DC7634CEB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graphicEl>
                                              <a:dgm id="{F74858A6-D029-4E5C-AD08-3DC7634CEB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graphicEl>
                                              <a:dgm id="{F74858A6-D029-4E5C-AD08-3DC7634CEB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FB4DD1B-D31F-4AE4-8B55-2B42F3DD03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graphicEl>
                                              <a:dgm id="{9FB4DD1B-D31F-4AE4-8B55-2B42F3DD03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graphicEl>
                                              <a:dgm id="{9FB4DD1B-D31F-4AE4-8B55-2B42F3DD03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8572DA6-CE14-4D3B-A087-0D537647D8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graphicEl>
                                              <a:dgm id="{78572DA6-CE14-4D3B-A087-0D537647D8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graphicEl>
                                              <a:dgm id="{78572DA6-CE14-4D3B-A087-0D537647D8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1B24671-AADF-4A1F-9166-8C58726744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graphicEl>
                                              <a:dgm id="{71B24671-AADF-4A1F-9166-8C58726744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graphicEl>
                                              <a:dgm id="{71B24671-AADF-4A1F-9166-8C58726744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6FE7FB1-4D86-406D-AFDB-5ACE53F2E5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graphicEl>
                                              <a:dgm id="{06FE7FB1-4D86-406D-AFDB-5ACE53F2E5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graphicEl>
                                              <a:dgm id="{06FE7FB1-4D86-406D-AFDB-5ACE53F2E5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3262E44-958A-481E-A942-CEE7C01467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>
                                            <p:graphicEl>
                                              <a:dgm id="{73262E44-958A-481E-A942-CEE7C01467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>
                                            <p:graphicEl>
                                              <a:dgm id="{73262E44-958A-481E-A942-CEE7C01467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CFCDE25-A78A-4175-A5CB-E93ECEEE9F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>
                                            <p:graphicEl>
                                              <a:dgm id="{ECFCDE25-A78A-4175-A5CB-E93ECEEE9F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>
                                            <p:graphicEl>
                                              <a:dgm id="{ECFCDE25-A78A-4175-A5CB-E93ECEEE9F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77900C6-EF39-4D13-85BE-28D9991E2B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">
                                            <p:graphicEl>
                                              <a:dgm id="{877900C6-EF39-4D13-85BE-28D9991E2B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">
                                            <p:graphicEl>
                                              <a:dgm id="{877900C6-EF39-4D13-85BE-28D9991E2B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EA4D822-DA7F-4702-9870-DCAD92CDE8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graphicEl>
                                              <a:dgm id="{BEA4D822-DA7F-4702-9870-DCAD92CDE8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graphicEl>
                                              <a:dgm id="{BEA4D822-DA7F-4702-9870-DCAD92CDE8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D1F3633-2F9F-41AC-987C-51AFC2BCF8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>
                                            <p:graphicEl>
                                              <a:dgm id="{0D1F3633-2F9F-41AC-987C-51AFC2BCF8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">
                                            <p:graphicEl>
                                              <a:dgm id="{0D1F3633-2F9F-41AC-987C-51AFC2BCF8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DDCBCDB-8F82-4286-B1C2-F4686DCB50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">
                                            <p:graphicEl>
                                              <a:dgm id="{4DDCBCDB-8F82-4286-B1C2-F4686DCB50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">
                                            <p:graphicEl>
                                              <a:dgm id="{4DDCBCDB-8F82-4286-B1C2-F4686DCB50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1FB2257-7EDB-43C3-A0C8-D3D2695ECF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">
                                            <p:graphicEl>
                                              <a:dgm id="{B1FB2257-7EDB-43C3-A0C8-D3D2695ECF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">
                                            <p:graphicEl>
                                              <a:dgm id="{B1FB2257-7EDB-43C3-A0C8-D3D2695ECF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46B6D63-BD91-49AB-BE20-24ADDD47E0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">
                                            <p:graphicEl>
                                              <a:dgm id="{846B6D63-BD91-49AB-BE20-24ADDD47E0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">
                                            <p:graphicEl>
                                              <a:dgm id="{846B6D63-BD91-49AB-BE20-24ADDD47E0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6823BCE-C5FA-4F61-B581-75295193A5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">
                                            <p:graphicEl>
                                              <a:dgm id="{C6823BCE-C5FA-4F61-B581-75295193A5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">
                                            <p:graphicEl>
                                              <a:dgm id="{C6823BCE-C5FA-4F61-B581-75295193A5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CCC1866-3631-4EF6-AE11-4243B43742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">
                                            <p:graphicEl>
                                              <a:dgm id="{4CCC1866-3631-4EF6-AE11-4243B43742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">
                                            <p:graphicEl>
                                              <a:dgm id="{4CCC1866-3631-4EF6-AE11-4243B43742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C4A456E-B040-43FC-8FD9-35F736B939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">
                                            <p:graphicEl>
                                              <a:dgm id="{DC4A456E-B040-43FC-8FD9-35F736B939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">
                                            <p:graphicEl>
                                              <a:dgm id="{DC4A456E-B040-43FC-8FD9-35F736B939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296EFD9-6397-4A13-93F9-94BEF5285E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5">
                                            <p:graphicEl>
                                              <a:dgm id="{A296EFD9-6397-4A13-93F9-94BEF5285E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5">
                                            <p:graphicEl>
                                              <a:dgm id="{A296EFD9-6397-4A13-93F9-94BEF5285E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7CC080D-F418-4131-8D1D-E631C8D55C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5">
                                            <p:graphicEl>
                                              <a:dgm id="{17CC080D-F418-4131-8D1D-E631C8D55C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5">
                                            <p:graphicEl>
                                              <a:dgm id="{17CC080D-F418-4131-8D1D-E631C8D55C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4EF3182-C189-49B5-8592-C0DFFCEFDA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5">
                                            <p:graphicEl>
                                              <a:dgm id="{54EF3182-C189-49B5-8592-C0DFFCEFDA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5">
                                            <p:graphicEl>
                                              <a:dgm id="{54EF3182-C189-49B5-8592-C0DFFCEFDA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7D1C89F-A7A6-42D3-AD79-AE182F6C3C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5">
                                            <p:graphicEl>
                                              <a:dgm id="{27D1C89F-A7A6-42D3-AD79-AE182F6C3C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5">
                                            <p:graphicEl>
                                              <a:dgm id="{27D1C89F-A7A6-42D3-AD79-AE182F6C3C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2701ECC-4E1D-4B95-A89B-5E89E1AE41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5">
                                            <p:graphicEl>
                                              <a:dgm id="{82701ECC-4E1D-4B95-A89B-5E89E1AE41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5">
                                            <p:graphicEl>
                                              <a:dgm id="{82701ECC-4E1D-4B95-A89B-5E89E1AE41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6126873-4833-4C0A-982E-E0BA53498C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5">
                                            <p:graphicEl>
                                              <a:dgm id="{B6126873-4833-4C0A-982E-E0BA53498C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">
                                            <p:graphicEl>
                                              <a:dgm id="{B6126873-4833-4C0A-982E-E0BA53498C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AD61BDB-4C42-466B-AFAD-745592A0F8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5">
                                            <p:graphicEl>
                                              <a:dgm id="{EAD61BDB-4C42-466B-AFAD-745592A0F8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5">
                                            <p:graphicEl>
                                              <a:dgm id="{EAD61BDB-4C42-466B-AFAD-745592A0F8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D33FEFB-DBE7-4527-9B88-FCDE7698A5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5">
                                            <p:graphicEl>
                                              <a:dgm id="{7D33FEFB-DBE7-4527-9B88-FCDE7698A5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5">
                                            <p:graphicEl>
                                              <a:dgm id="{7D33FEFB-DBE7-4527-9B88-FCDE7698A5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F08D432-8F10-4801-84D2-AEE6EF0A62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5">
                                            <p:graphicEl>
                                              <a:dgm id="{8F08D432-8F10-4801-84D2-AEE6EF0A62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5">
                                            <p:graphicEl>
                                              <a:dgm id="{8F08D432-8F10-4801-84D2-AEE6EF0A62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ED7641C-792B-4808-B75A-998249CD20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5">
                                            <p:graphicEl>
                                              <a:dgm id="{0ED7641C-792B-4808-B75A-998249CD20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5">
                                            <p:graphicEl>
                                              <a:dgm id="{0ED7641C-792B-4808-B75A-998249CD20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EF2BD26-DBB9-4A0A-B418-3DE4E2157D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5">
                                            <p:graphicEl>
                                              <a:dgm id="{BEF2BD26-DBB9-4A0A-B418-3DE4E2157D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5">
                                            <p:graphicEl>
                                              <a:dgm id="{BEF2BD26-DBB9-4A0A-B418-3DE4E2157D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AC0A917-002A-4F16-AC8C-DAB0DDE85F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5">
                                            <p:graphicEl>
                                              <a:dgm id="{6AC0A917-002A-4F16-AC8C-DAB0DDE85F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5">
                                            <p:graphicEl>
                                              <a:dgm id="{6AC0A917-002A-4F16-AC8C-DAB0DDE85F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A3A2A8E-4F37-4E92-86EF-E27C19DFEC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5">
                                            <p:graphicEl>
                                              <a:dgm id="{DA3A2A8E-4F37-4E92-86EF-E27C19DFEC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5">
                                            <p:graphicEl>
                                              <a:dgm id="{DA3A2A8E-4F37-4E92-86EF-E27C19DFEC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276E86C-AA37-4F8A-ABA4-AC561AC55D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5">
                                            <p:graphicEl>
                                              <a:dgm id="{2276E86C-AA37-4F8A-ABA4-AC561AC55D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5">
                                            <p:graphicEl>
                                              <a:dgm id="{2276E86C-AA37-4F8A-ABA4-AC561AC55D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E9FF8DC-F2D5-4552-A430-BE0D969CFC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5">
                                            <p:graphicEl>
                                              <a:dgm id="{DE9FF8DC-F2D5-4552-A430-BE0D969CFC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5">
                                            <p:graphicEl>
                                              <a:dgm id="{DE9FF8DC-F2D5-4552-A430-BE0D969CFC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sz="4000" dirty="0" smtClean="0">
                <a:cs typeface="B Farnaz" pitchFamily="2" charset="-78"/>
              </a:rPr>
              <a:t>درس دوم</a:t>
            </a:r>
            <a:br>
              <a:rPr lang="fa-IR" sz="4000" dirty="0" smtClean="0">
                <a:cs typeface="B Farnaz" pitchFamily="2" charset="-78"/>
              </a:rPr>
            </a:br>
            <a:r>
              <a:rPr lang="fa-IR" sz="3100" dirty="0" smtClean="0">
                <a:cs typeface="B Farnaz" pitchFamily="2" charset="-78"/>
              </a:rPr>
              <a:t>اهمیت پی جوئی دین</a:t>
            </a:r>
            <a:endParaRPr lang="fa-IR" sz="4000" dirty="0">
              <a:cs typeface="B Farnaz" pitchFamily="2" charset="-78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D53CB22-F252-49EB-8773-8D1FC8C050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5D53CB22-F252-49EB-8773-8D1FC8C050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CC1DFA2-7489-4585-9279-A1C5BD07A4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ECC1DFA2-7489-4585-9279-A1C5BD07A4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8BCE8D7-DF5A-47A5-9FCB-D465BF5B79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28BCE8D7-DF5A-47A5-9FCB-D465BF5B79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313C91C-77DD-4315-B0A4-98B9BEE324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>
                                            <p:graphicEl>
                                              <a:dgm id="{E313C91C-77DD-4315-B0A4-98B9BEE324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74BDBBE-8796-40F1-A983-2A88728AA3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graphicEl>
                                              <a:dgm id="{674BDBBE-8796-40F1-A983-2A88728AA3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4A9A784-765E-4A1A-A097-6C8C82F4AF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>
                                            <p:graphicEl>
                                              <a:dgm id="{D4A9A784-765E-4A1A-A097-6C8C82F4AF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A3BC4B9-7DCC-4006-AADA-11AD73BE8A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>
                                            <p:graphicEl>
                                              <a:dgm id="{6A3BC4B9-7DCC-4006-AADA-11AD73BE8A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4FC0588-3A2C-42A3-B8A1-14EECDD1C8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>
                                            <p:graphicEl>
                                              <a:dgm id="{24FC0588-3A2C-42A3-B8A1-14EECDD1C8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CD6B253-5A77-4450-A624-9DB0BE2FE5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">
                                            <p:graphicEl>
                                              <a:dgm id="{3CD6B253-5A77-4450-A624-9DB0BE2FE5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F959258-BD9E-40C6-B7C0-0A9E698BC6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">
                                            <p:graphicEl>
                                              <a:dgm id="{9F959258-BD9E-40C6-B7C0-0A9E698BC6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54CF33D-ED59-4552-9AAA-63EEC9E26A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5">
                                            <p:graphicEl>
                                              <a:dgm id="{654CF33D-ED59-4552-9AAA-63EEC9E26A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38A4FE3-7107-4B9F-BC44-26456C036B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">
                                            <p:graphicEl>
                                              <a:dgm id="{738A4FE3-7107-4B9F-BC44-26456C036B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8F995AC-0033-497C-B555-B6E71CF841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">
                                            <p:graphicEl>
                                              <a:dgm id="{08F995AC-0033-497C-B555-B6E71CF841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0316FFB-02E7-42E7-9F69-77512AB597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5">
                                            <p:graphicEl>
                                              <a:dgm id="{C0316FFB-02E7-42E7-9F69-77512AB597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A04B6A1-172C-4097-8700-630531D610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5">
                                            <p:graphicEl>
                                              <a:dgm id="{CA04B6A1-172C-4097-8700-630531D610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D1960C6-8D1B-47C8-9BFC-679411A2A8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5">
                                            <p:graphicEl>
                                              <a:dgm id="{3D1960C6-8D1B-47C8-9BFC-679411A2A8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D046CA2-69E7-4B5B-AFA6-4700AB10DF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5">
                                            <p:graphicEl>
                                              <a:dgm id="{4D046CA2-69E7-4B5B-AFA6-4700AB10DF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D390559-57DA-4F50-85AA-B3EF9FD424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5">
                                            <p:graphicEl>
                                              <a:dgm id="{5D390559-57DA-4F50-85AA-B3EF9FD424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sz="4000" dirty="0" smtClean="0">
                <a:cs typeface="B Farnaz" pitchFamily="2" charset="-78"/>
              </a:rPr>
              <a:t>درس دوم</a:t>
            </a:r>
            <a:br>
              <a:rPr lang="fa-IR" sz="4000" dirty="0" smtClean="0">
                <a:cs typeface="B Farnaz" pitchFamily="2" charset="-78"/>
              </a:rPr>
            </a:br>
            <a:r>
              <a:rPr lang="fa-IR" sz="3100" dirty="0" smtClean="0">
                <a:cs typeface="B Farnaz" pitchFamily="2" charset="-78"/>
              </a:rPr>
              <a:t>حل یک شبهه</a:t>
            </a:r>
            <a:endParaRPr lang="fa-IR" sz="4000" dirty="0">
              <a:cs typeface="B Farnaz" pitchFamily="2" charset="-78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AD85EAB-0976-4BEB-B7CE-04EBF1A749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graphicEl>
                                              <a:dgm id="{EAD85EAB-0976-4BEB-B7CE-04EBF1A749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graphicEl>
                                              <a:dgm id="{EAD85EAB-0976-4BEB-B7CE-04EBF1A749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053C449-5B71-4E11-900B-076C40B472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graphicEl>
                                              <a:dgm id="{6053C449-5B71-4E11-900B-076C40B472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graphicEl>
                                              <a:dgm id="{6053C449-5B71-4E11-900B-076C40B472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D56761E-8B5D-40BB-B16B-D59CB5F9F5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graphicEl>
                                              <a:dgm id="{0D56761E-8B5D-40BB-B16B-D59CB5F9F5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graphicEl>
                                              <a:dgm id="{0D56761E-8B5D-40BB-B16B-D59CB5F9F5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38EF58D-1EB9-4AAE-A2A5-FD5B68AFE9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graphicEl>
                                              <a:dgm id="{F38EF58D-1EB9-4AAE-A2A5-FD5B68AFE9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graphicEl>
                                              <a:dgm id="{F38EF58D-1EB9-4AAE-A2A5-FD5B68AFE9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F45EA2B-7B31-42FD-AE05-8616DE8B49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graphicEl>
                                              <a:dgm id="{8F45EA2B-7B31-42FD-AE05-8616DE8B49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graphicEl>
                                              <a:dgm id="{8F45EA2B-7B31-42FD-AE05-8616DE8B49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47AC563-4CE9-46BA-A7EA-B2D9D2F6F9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graphicEl>
                                              <a:dgm id="{C47AC563-4CE9-46BA-A7EA-B2D9D2F6F9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graphicEl>
                                              <a:dgm id="{C47AC563-4CE9-46BA-A7EA-B2D9D2F6F9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A01804C-A7E3-4D54-B0EC-76A544D3A2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graphicEl>
                                              <a:dgm id="{6A01804C-A7E3-4D54-B0EC-76A544D3A2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graphicEl>
                                              <a:dgm id="{6A01804C-A7E3-4D54-B0EC-76A544D3A2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ED873AE-F156-4478-BB7B-48DEB98A7A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graphicEl>
                                              <a:dgm id="{7ED873AE-F156-4478-BB7B-48DEB98A7A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graphicEl>
                                              <a:dgm id="{7ED873AE-F156-4478-BB7B-48DEB98A7A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2FB9F11-1F1C-4FF1-8E6D-62EB2155A3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graphicEl>
                                              <a:dgm id="{02FB9F11-1F1C-4FF1-8E6D-62EB2155A3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graphicEl>
                                              <a:dgm id="{02FB9F11-1F1C-4FF1-8E6D-62EB2155A3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89057EC-CDE8-4140-B9B8-C8C7D3AABD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graphicEl>
                                              <a:dgm id="{389057EC-CDE8-4140-B9B8-C8C7D3AABD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graphicEl>
                                              <a:dgm id="{389057EC-CDE8-4140-B9B8-C8C7D3AABD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79CA234-6E3D-48D1-9E35-B2D615F6A4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>
                                            <p:graphicEl>
                                              <a:dgm id="{E79CA234-6E3D-48D1-9E35-B2D615F6A4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graphicEl>
                                              <a:dgm id="{E79CA234-6E3D-48D1-9E35-B2D615F6A4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AFF4EF6-58BB-46FB-9331-0147D9B905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>
                                            <p:graphicEl>
                                              <a:dgm id="{2AFF4EF6-58BB-46FB-9331-0147D9B905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>
                                            <p:graphicEl>
                                              <a:dgm id="{2AFF4EF6-58BB-46FB-9331-0147D9B905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F783813-1AE0-4838-B0E7-6A3324B07A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">
                                            <p:graphicEl>
                                              <a:dgm id="{FF783813-1AE0-4838-B0E7-6A3324B07A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">
                                            <p:graphicEl>
                                              <a:dgm id="{FF783813-1AE0-4838-B0E7-6A3324B07A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56C5E6E-5857-4E44-8E22-ABA3F9CF52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graphicEl>
                                              <a:dgm id="{F56C5E6E-5857-4E44-8E22-ABA3F9CF52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graphicEl>
                                              <a:dgm id="{F56C5E6E-5857-4E44-8E22-ABA3F9CF52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48DC4DA-918E-4840-8B5F-E3870CCB2A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graphicEl>
                                              <a:dgm id="{C48DC4DA-918E-4840-8B5F-E3870CCB2A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>
                                            <p:graphicEl>
                                              <a:dgm id="{C48DC4DA-918E-4840-8B5F-E3870CCB2A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26E35E3-E8B4-4283-8255-FE360443F6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">
                                            <p:graphicEl>
                                              <a:dgm id="{726E35E3-E8B4-4283-8255-FE360443F6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">
                                            <p:graphicEl>
                                              <a:dgm id="{726E35E3-E8B4-4283-8255-FE360443F6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E61E12F-612B-4D71-A83C-343DDDB68C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">
                                            <p:graphicEl>
                                              <a:dgm id="{CE61E12F-612B-4D71-A83C-343DDDB68C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">
                                            <p:graphicEl>
                                              <a:dgm id="{CE61E12F-612B-4D71-A83C-343DDDB68C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13A60D2-86E3-4271-B07C-FACF432258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">
                                            <p:graphicEl>
                                              <a:dgm id="{013A60D2-86E3-4271-B07C-FACF432258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6">
                                            <p:graphicEl>
                                              <a:dgm id="{013A60D2-86E3-4271-B07C-FACF432258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2225F52-EFF7-40A9-9FA0-4A36F1D6AD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">
                                            <p:graphicEl>
                                              <a:dgm id="{52225F52-EFF7-40A9-9FA0-4A36F1D6AD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">
                                            <p:graphicEl>
                                              <a:dgm id="{52225F52-EFF7-40A9-9FA0-4A36F1D6AD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06C84A7-A28D-40E1-8722-FC7415EE3A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">
                                            <p:graphicEl>
                                              <a:dgm id="{C06C84A7-A28D-40E1-8722-FC7415EE3A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">
                                            <p:graphicEl>
                                              <a:dgm id="{C06C84A7-A28D-40E1-8722-FC7415EE3A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DEE11BB-6734-45D3-856C-E5DFE36127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">
                                            <p:graphicEl>
                                              <a:dgm id="{3DEE11BB-6734-45D3-856C-E5DFE36127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6">
                                            <p:graphicEl>
                                              <a:dgm id="{3DEE11BB-6734-45D3-856C-E5DFE36127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26F2322-F2F7-4AC0-B499-188EA6D378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6">
                                            <p:graphicEl>
                                              <a:dgm id="{826F2322-F2F7-4AC0-B499-188EA6D378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6">
                                            <p:graphicEl>
                                              <a:dgm id="{826F2322-F2F7-4AC0-B499-188EA6D378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9516DB8-4F65-4E90-88AD-619296170B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6">
                                            <p:graphicEl>
                                              <a:dgm id="{D9516DB8-4F65-4E90-88AD-619296170B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6">
                                            <p:graphicEl>
                                              <a:dgm id="{D9516DB8-4F65-4E90-88AD-619296170B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34BFAFE-3F27-404A-BBBD-77BAAC619D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6">
                                            <p:graphicEl>
                                              <a:dgm id="{234BFAFE-3F27-404A-BBBD-77BAAC619D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6">
                                            <p:graphicEl>
                                              <a:dgm id="{234BFAFE-3F27-404A-BBBD-77BAAC619D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A807BD5-8064-4730-9EB9-7F8E5F0CC8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6">
                                            <p:graphicEl>
                                              <a:dgm id="{6A807BD5-8064-4730-9EB9-7F8E5F0CC8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6">
                                            <p:graphicEl>
                                              <a:dgm id="{6A807BD5-8064-4730-9EB9-7F8E5F0CC8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3A02308-E7D2-42AB-B769-0D62D07DBD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6">
                                            <p:graphicEl>
                                              <a:dgm id="{63A02308-E7D2-42AB-B769-0D62D07DBD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6">
                                            <p:graphicEl>
                                              <a:dgm id="{63A02308-E7D2-42AB-B769-0D62D07DBD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BF2128D-4A44-4EDD-B1E5-20C201DD5A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6">
                                            <p:graphicEl>
                                              <a:dgm id="{1BF2128D-4A44-4EDD-B1E5-20C201DD5A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6">
                                            <p:graphicEl>
                                              <a:dgm id="{1BF2128D-4A44-4EDD-B1E5-20C201DD5A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44E3653-87EA-4684-A481-839CC2B0E7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6">
                                            <p:graphicEl>
                                              <a:dgm id="{044E3653-87EA-4684-A481-839CC2B0E7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6">
                                            <p:graphicEl>
                                              <a:dgm id="{044E3653-87EA-4684-A481-839CC2B0E7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81F7CE0-296A-443A-8AA1-BB8061C152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6">
                                            <p:graphicEl>
                                              <a:dgm id="{581F7CE0-296A-443A-8AA1-BB8061C152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6">
                                            <p:graphicEl>
                                              <a:dgm id="{581F7CE0-296A-443A-8AA1-BB8061C152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AFB7303-3A8A-40D0-AF8D-A6AEAA6840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6">
                                            <p:graphicEl>
                                              <a:dgm id="{AAFB7303-3A8A-40D0-AF8D-A6AEAA6840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6">
                                            <p:graphicEl>
                                              <a:dgm id="{AAFB7303-3A8A-40D0-AF8D-A6AEAA6840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9FA1980-85F3-4379-BABE-3BA63AAC56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6">
                                            <p:graphicEl>
                                              <a:dgm id="{19FA1980-85F3-4379-BABE-3BA63AAC56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6">
                                            <p:graphicEl>
                                              <a:dgm id="{19FA1980-85F3-4379-BABE-3BA63AAC56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504BCB0-3700-489B-8C7F-35C29DA1C5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6">
                                            <p:graphicEl>
                                              <a:dgm id="{8504BCB0-3700-489B-8C7F-35C29DA1C5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6">
                                            <p:graphicEl>
                                              <a:dgm id="{8504BCB0-3700-489B-8C7F-35C29DA1C5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0770015-BCFC-4699-92D6-1814AB1C6B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6">
                                            <p:graphicEl>
                                              <a:dgm id="{20770015-BCFC-4699-92D6-1814AB1C6B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6">
                                            <p:graphicEl>
                                              <a:dgm id="{20770015-BCFC-4699-92D6-1814AB1C6B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54DB656-9A00-4338-92BE-95BE357440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6">
                                            <p:graphicEl>
                                              <a:dgm id="{254DB656-9A00-4338-92BE-95BE357440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6">
                                            <p:graphicEl>
                                              <a:dgm id="{254DB656-9A00-4338-92BE-95BE357440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B54CE04-B749-49B8-B2A6-1964C237A0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6">
                                            <p:graphicEl>
                                              <a:dgm id="{3B54CE04-B749-49B8-B2A6-1964C237A0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6">
                                            <p:graphicEl>
                                              <a:dgm id="{3B54CE04-B749-49B8-B2A6-1964C237A0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9C51CCE-D716-4815-A7F1-3FA9AAB35B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6">
                                            <p:graphicEl>
                                              <a:dgm id="{89C51CCE-D716-4815-A7F1-3FA9AAB35B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6">
                                            <p:graphicEl>
                                              <a:dgm id="{89C51CCE-D716-4815-A7F1-3FA9AAB35B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A8D0619-B2A2-4DEA-B4C4-57AD728473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6">
                                            <p:graphicEl>
                                              <a:dgm id="{DA8D0619-B2A2-4DEA-B4C4-57AD728473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6">
                                            <p:graphicEl>
                                              <a:dgm id="{DA8D0619-B2A2-4DEA-B4C4-57AD728473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E7C8B14-BA22-434C-9484-671E201CFC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6">
                                            <p:graphicEl>
                                              <a:dgm id="{BE7C8B14-BA22-434C-9484-671E201CFC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6">
                                            <p:graphicEl>
                                              <a:dgm id="{BE7C8B14-BA22-434C-9484-671E201CFC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F0D67F9-00CF-407F-A9DC-0C35B127A0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6">
                                            <p:graphicEl>
                                              <a:dgm id="{6F0D67F9-00CF-407F-A9DC-0C35B127A0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6">
                                            <p:graphicEl>
                                              <a:dgm id="{6F0D67F9-00CF-407F-A9DC-0C35B127A0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5E06C04-92FC-4447-A04A-8233D40FE9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6">
                                            <p:graphicEl>
                                              <a:dgm id="{05E06C04-92FC-4447-A04A-8233D40FE9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6">
                                            <p:graphicEl>
                                              <a:dgm id="{05E06C04-92FC-4447-A04A-8233D40FE9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202652D-C5E4-4CC5-B30C-E26335E99F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6">
                                            <p:graphicEl>
                                              <a:dgm id="{0202652D-C5E4-4CC5-B30C-E26335E99F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6">
                                            <p:graphicEl>
                                              <a:dgm id="{0202652D-C5E4-4CC5-B30C-E26335E99F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A716612-E5E9-468D-82C9-AA10429260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6">
                                            <p:graphicEl>
                                              <a:dgm id="{1A716612-E5E9-468D-82C9-AA10429260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6">
                                            <p:graphicEl>
                                              <a:dgm id="{1A716612-E5E9-468D-82C9-AA10429260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7266604-DF06-4144-9D4A-95A277B7D4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6">
                                            <p:graphicEl>
                                              <a:dgm id="{27266604-DF06-4144-9D4A-95A277B7D4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6">
                                            <p:graphicEl>
                                              <a:dgm id="{27266604-DF06-4144-9D4A-95A277B7D4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72BD13B-AF22-4780-8ABB-E0B00A214A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6">
                                            <p:graphicEl>
                                              <a:dgm id="{872BD13B-AF22-4780-8ABB-E0B00A214A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6">
                                            <p:graphicEl>
                                              <a:dgm id="{872BD13B-AF22-4780-8ABB-E0B00A214A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CCEB6A7-0665-4964-A47A-5355CA134F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6">
                                            <p:graphicEl>
                                              <a:dgm id="{1CCEB6A7-0665-4964-A47A-5355CA134F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6">
                                            <p:graphicEl>
                                              <a:dgm id="{1CCEB6A7-0665-4964-A47A-5355CA134F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8484B90-0BED-4493-9A75-DF3C5E15E7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6">
                                            <p:graphicEl>
                                              <a:dgm id="{B8484B90-0BED-4493-9A75-DF3C5E15E7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6">
                                            <p:graphicEl>
                                              <a:dgm id="{B8484B90-0BED-4493-9A75-DF3C5E15E7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71761CC-563A-445C-8E31-4435F6135F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6">
                                            <p:graphicEl>
                                              <a:dgm id="{D71761CC-563A-445C-8E31-4435F6135F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6">
                                            <p:graphicEl>
                                              <a:dgm id="{D71761CC-563A-445C-8E31-4435F6135F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180DFD6-17CC-4578-BF73-691E2070F1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6">
                                            <p:graphicEl>
                                              <a:dgm id="{9180DFD6-17CC-4578-BF73-691E2070F1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6">
                                            <p:graphicEl>
                                              <a:dgm id="{9180DFD6-17CC-4578-BF73-691E2070F1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89</TotalTime>
  <Words>554</Words>
  <Application>Microsoft Office PowerPoint</Application>
  <PresentationFormat>On-screen Show (4:3)</PresentationFormat>
  <Paragraphs>83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درس دوم</vt:lpstr>
      <vt:lpstr>درس دوم دور نما</vt:lpstr>
      <vt:lpstr>درس دوم انگیزه های پژوهش در مورد دین</vt:lpstr>
      <vt:lpstr>درس دوم اهمیت پی جوئی دین</vt:lpstr>
      <vt:lpstr>درس دوم اهمیت پی جوئی دین</vt:lpstr>
      <vt:lpstr>درس دوم حل یک شبهه</vt:lpstr>
    </vt:vector>
  </TitlesOfParts>
  <Company>hexa-software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درس دوم</dc:title>
  <dc:creator>hexa-software</dc:creator>
  <cp:lastModifiedBy>hexa-software</cp:lastModifiedBy>
  <cp:revision>2</cp:revision>
  <dcterms:created xsi:type="dcterms:W3CDTF">2002-10-16T16:11:27Z</dcterms:created>
  <dcterms:modified xsi:type="dcterms:W3CDTF">2002-10-16T17:41:16Z</dcterms:modified>
</cp:coreProperties>
</file>