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44" autoAdjust="0"/>
    <p:restoredTop sz="94660"/>
  </p:normalViewPr>
  <p:slideViewPr>
    <p:cSldViewPr>
      <p:cViewPr varScale="1">
        <p:scale>
          <a:sx n="50" d="100"/>
          <a:sy n="5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5DBF4-C202-479E-A418-8C1C2CD79CF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8D8957A-1BF7-4C7D-AF84-5BE02BDC209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واژه </a:t>
          </a:r>
          <a:endParaRPr lang="fa-IR" sz="1600">
            <a:cs typeface="B Koodak" pitchFamily="2" charset="-78"/>
          </a:endParaRPr>
        </a:p>
      </dgm:t>
    </dgm:pt>
    <dgm:pt modelId="{A0926D78-82F5-4DA9-8382-16A57020EAA3}" type="parTrans" cxnId="{EDFD2BBE-0AB0-419E-A75D-627965409D30}">
      <dgm:prSet/>
      <dgm:spPr/>
      <dgm:t>
        <a:bodyPr/>
        <a:lstStyle/>
        <a:p>
          <a:pPr rtl="1"/>
          <a:endParaRPr lang="fa-IR"/>
        </a:p>
      </dgm:t>
    </dgm:pt>
    <dgm:pt modelId="{CB4F7849-4A6B-4C9F-B646-11F8F2C1CBE1}" type="sibTrans" cxnId="{EDFD2BBE-0AB0-419E-A75D-627965409D30}">
      <dgm:prSet/>
      <dgm:spPr/>
      <dgm:t>
        <a:bodyPr/>
        <a:lstStyle/>
        <a:p>
          <a:pPr rtl="1"/>
          <a:endParaRPr lang="fa-IR"/>
        </a:p>
      </dgm:t>
    </dgm:pt>
    <dgm:pt modelId="{8378866F-C16C-44D7-9408-E6B8EE466FF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قدر</a:t>
          </a:r>
          <a:endParaRPr lang="fa-IR" sz="1600">
            <a:cs typeface="B Koodak" pitchFamily="2" charset="-78"/>
          </a:endParaRPr>
        </a:p>
      </dgm:t>
    </dgm:pt>
    <dgm:pt modelId="{D1FF28F6-C69B-4783-B745-E8770CF0EBF6}" type="parTrans" cxnId="{43B3DB3D-486D-4887-8520-AED579F898A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153E66-41A0-47A2-B673-EFE16FC31764}" type="sibTrans" cxnId="{43B3DB3D-486D-4887-8520-AED579F898A6}">
      <dgm:prSet/>
      <dgm:spPr/>
      <dgm:t>
        <a:bodyPr/>
        <a:lstStyle/>
        <a:p>
          <a:pPr rtl="1"/>
          <a:endParaRPr lang="fa-IR"/>
        </a:p>
      </dgm:t>
    </dgm:pt>
    <dgm:pt modelId="{CEF057A7-2C2D-4BD0-BDB0-754CED5F0E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لغت</a:t>
          </a:r>
          <a:endParaRPr lang="fa-IR" sz="1600">
            <a:cs typeface="B Koodak" pitchFamily="2" charset="-78"/>
          </a:endParaRPr>
        </a:p>
      </dgm:t>
    </dgm:pt>
    <dgm:pt modelId="{BD363EAD-A465-42BD-BA0B-30C2685F5A16}" type="parTrans" cxnId="{B5FD5001-70D9-46F0-866E-B71CA6EEB60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E33223-B17A-44E7-AEC0-9B6C5CB874E2}" type="sibTrans" cxnId="{B5FD5001-70D9-46F0-866E-B71CA6EEB600}">
      <dgm:prSet/>
      <dgm:spPr/>
      <dgm:t>
        <a:bodyPr/>
        <a:lstStyle/>
        <a:p>
          <a:pPr rtl="1"/>
          <a:endParaRPr lang="fa-IR"/>
        </a:p>
      </dgm:t>
    </dgm:pt>
    <dgm:pt modelId="{9E8B074D-DE83-4B81-AD4A-9329E24B68C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اندازه</a:t>
          </a:r>
          <a:endParaRPr lang="fa-IR" sz="1600">
            <a:cs typeface="B Koodak" pitchFamily="2" charset="-78"/>
          </a:endParaRPr>
        </a:p>
      </dgm:t>
    </dgm:pt>
    <dgm:pt modelId="{0B3E9C28-6E12-448F-8C6B-07BC70BAAD9D}" type="parTrans" cxnId="{277194F3-BF93-4C5E-AE62-77817DF1682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C7336B-1FC1-4AB2-8DEC-73958024D47B}" type="sibTrans" cxnId="{277194F3-BF93-4C5E-AE62-77817DF1682F}">
      <dgm:prSet/>
      <dgm:spPr/>
      <dgm:t>
        <a:bodyPr/>
        <a:lstStyle/>
        <a:p>
          <a:pPr rtl="1"/>
          <a:endParaRPr lang="fa-IR"/>
        </a:p>
      </dgm:t>
    </dgm:pt>
    <dgm:pt modelId="{FE15A8BA-7AC0-48AD-8F8E-C3535BF3151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تقدیر</a:t>
          </a:r>
          <a:endParaRPr lang="fa-IR" sz="1600">
            <a:cs typeface="B Koodak" pitchFamily="2" charset="-78"/>
          </a:endParaRPr>
        </a:p>
      </dgm:t>
    </dgm:pt>
    <dgm:pt modelId="{D296EDC5-B0A3-4ED6-B9EE-9FC75361D556}" type="parTrans" cxnId="{D2AA36AF-FED7-4B9E-BC4D-3F89E039EAD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340A41-5F1A-4B7D-8CA3-6108ABF3CEF4}" type="sibTrans" cxnId="{D2AA36AF-FED7-4B9E-BC4D-3F89E039EAD2}">
      <dgm:prSet/>
      <dgm:spPr/>
      <dgm:t>
        <a:bodyPr/>
        <a:lstStyle/>
        <a:p>
          <a:pPr rtl="1"/>
          <a:endParaRPr lang="fa-IR"/>
        </a:p>
      </dgm:t>
    </dgm:pt>
    <dgm:pt modelId="{1B2B90A3-7098-48B2-8692-10230B4C666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لغت</a:t>
          </a:r>
          <a:endParaRPr lang="fa-IR" sz="1600">
            <a:cs typeface="B Koodak" pitchFamily="2" charset="-78"/>
          </a:endParaRPr>
        </a:p>
      </dgm:t>
    </dgm:pt>
    <dgm:pt modelId="{A26E2121-2F87-4EA7-ABF6-E7AFC354DBBC}" type="parTrans" cxnId="{0DACA835-96C7-4939-9FD4-DB955976FFC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71FF45-4132-4949-BA3C-0C37A299CB47}" type="sibTrans" cxnId="{0DACA835-96C7-4939-9FD4-DB955976FFCD}">
      <dgm:prSet/>
      <dgm:spPr/>
      <dgm:t>
        <a:bodyPr/>
        <a:lstStyle/>
        <a:p>
          <a:pPr rtl="1"/>
          <a:endParaRPr lang="fa-IR"/>
        </a:p>
      </dgm:t>
    </dgm:pt>
    <dgm:pt modelId="{9B775E81-DB85-4EAF-9A1D-6701BD9E4FC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سنجش و اندازه گیری</a:t>
          </a:r>
          <a:endParaRPr lang="fa-IR" sz="1600">
            <a:cs typeface="B Koodak" pitchFamily="2" charset="-78"/>
          </a:endParaRPr>
        </a:p>
      </dgm:t>
    </dgm:pt>
    <dgm:pt modelId="{29A58095-CF36-45F0-9017-EE1CB147719B}" type="parTrans" cxnId="{3BEA27CA-DB78-4247-9947-706490C160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BFBCF4-4FCF-420A-891E-CA884B72C544}" type="sibTrans" cxnId="{3BEA27CA-DB78-4247-9947-706490C160BA}">
      <dgm:prSet/>
      <dgm:spPr/>
      <dgm:t>
        <a:bodyPr/>
        <a:lstStyle/>
        <a:p>
          <a:pPr rtl="1"/>
          <a:endParaRPr lang="fa-IR"/>
        </a:p>
      </dgm:t>
    </dgm:pt>
    <dgm:pt modelId="{F885F0C6-DC0D-44DD-A4FB-D7EDBA4019A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چیزی را با اندزه معینی ساختن</a:t>
          </a:r>
          <a:endParaRPr lang="fa-IR" sz="1600">
            <a:cs typeface="B Koodak" pitchFamily="2" charset="-78"/>
          </a:endParaRPr>
        </a:p>
      </dgm:t>
    </dgm:pt>
    <dgm:pt modelId="{A4906FE1-67C8-4AF6-BC09-87BC114906D6}" type="parTrans" cxnId="{B3485F00-5AA6-4C85-B0EC-8F67F82441C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EAB5BA-5286-4D2E-9297-EB81561169EF}" type="sibTrans" cxnId="{B3485F00-5AA6-4C85-B0EC-8F67F82441C6}">
      <dgm:prSet/>
      <dgm:spPr/>
      <dgm:t>
        <a:bodyPr/>
        <a:lstStyle/>
        <a:p>
          <a:pPr rtl="1"/>
          <a:endParaRPr lang="fa-IR"/>
        </a:p>
      </dgm:t>
    </dgm:pt>
    <dgm:pt modelId="{D0508BDC-5100-4FD2-A4B7-31360C99432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اصطلاح</a:t>
          </a:r>
          <a:endParaRPr lang="fa-IR" sz="1600">
            <a:cs typeface="B Koodak" pitchFamily="2" charset="-78"/>
          </a:endParaRPr>
        </a:p>
      </dgm:t>
    </dgm:pt>
    <dgm:pt modelId="{6973F970-4131-4E29-8FF6-148F733D10AF}" type="parTrans" cxnId="{AAB2E7C0-46C2-47AC-99A6-534C44659F8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65AC49-7AD5-49EC-97EE-8800EF99F40E}" type="sibTrans" cxnId="{AAB2E7C0-46C2-47AC-99A6-534C44659F8C}">
      <dgm:prSet/>
      <dgm:spPr/>
      <dgm:t>
        <a:bodyPr/>
        <a:lstStyle/>
        <a:p>
          <a:pPr rtl="1"/>
          <a:endParaRPr lang="fa-IR"/>
        </a:p>
      </dgm:t>
    </dgm:pt>
    <dgm:pt modelId="{F9FDDAF7-751C-4307-83A0-2CD41DC849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تقدیر الهی یعنی حدود کمی و کیفی و زمانی و مکانی پدیده ها تحت تاثیر علل و عوامل تدریجی توسط خداوند متعال تعییین شده است</a:t>
          </a:r>
          <a:endParaRPr lang="fa-IR" sz="1600" dirty="0">
            <a:cs typeface="B Koodak" pitchFamily="2" charset="-78"/>
          </a:endParaRPr>
        </a:p>
      </dgm:t>
    </dgm:pt>
    <dgm:pt modelId="{45D2B9A3-4827-4BCE-B3A3-D0AC499E7B97}" type="parTrans" cxnId="{8DBBF7DF-0602-4868-B54C-E886574DF6A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48EC82-BE59-4ED7-B1E6-50B59C63D82A}" type="sibTrans" cxnId="{8DBBF7DF-0602-4868-B54C-E886574DF6A1}">
      <dgm:prSet/>
      <dgm:spPr/>
      <dgm:t>
        <a:bodyPr/>
        <a:lstStyle/>
        <a:p>
          <a:pPr rtl="1"/>
          <a:endParaRPr lang="fa-IR"/>
        </a:p>
      </dgm:t>
    </dgm:pt>
    <dgm:pt modelId="{6480033B-97A4-4FD6-A070-259365CED54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قضا</a:t>
          </a:r>
          <a:endParaRPr lang="fa-IR" sz="1600">
            <a:cs typeface="B Koodak" pitchFamily="2" charset="-78"/>
          </a:endParaRPr>
        </a:p>
      </dgm:t>
    </dgm:pt>
    <dgm:pt modelId="{AFBA3BD3-2BD3-4E9A-93EF-79DB56E048D6}" type="parTrans" cxnId="{83449B82-2E3C-4CAC-B1C6-964616F0386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0C991C-F42E-4AE8-BAC4-33B3240BCE02}" type="sibTrans" cxnId="{83449B82-2E3C-4CAC-B1C6-964616F03864}">
      <dgm:prSet/>
      <dgm:spPr/>
      <dgm:t>
        <a:bodyPr/>
        <a:lstStyle/>
        <a:p>
          <a:pPr rtl="1"/>
          <a:endParaRPr lang="fa-IR"/>
        </a:p>
      </dgm:t>
    </dgm:pt>
    <dgm:pt modelId="{73B3805A-F3DC-4494-8825-661353B1791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لغت</a:t>
          </a:r>
          <a:endParaRPr lang="fa-IR" sz="1600">
            <a:cs typeface="B Koodak" pitchFamily="2" charset="-78"/>
          </a:endParaRPr>
        </a:p>
      </dgm:t>
    </dgm:pt>
    <dgm:pt modelId="{E7484900-013B-4B2A-A120-181CC5ECE0E3}" type="parTrans" cxnId="{9AA22630-85A9-4E02-BE50-452B92ABAC4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E84C11-1121-4C5A-AB32-454ED55B3A15}" type="sibTrans" cxnId="{9AA22630-85A9-4E02-BE50-452B92ABAC49}">
      <dgm:prSet/>
      <dgm:spPr/>
      <dgm:t>
        <a:bodyPr/>
        <a:lstStyle/>
        <a:p>
          <a:pPr rtl="1"/>
          <a:endParaRPr lang="fa-IR"/>
        </a:p>
      </dgm:t>
    </dgm:pt>
    <dgm:pt modelId="{09A54BC7-009E-4149-B055-4B3094E49F8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یک سره کردن و داوری کردن</a:t>
          </a:r>
          <a:endParaRPr lang="fa-IR" sz="1600">
            <a:cs typeface="B Koodak" pitchFamily="2" charset="-78"/>
          </a:endParaRPr>
        </a:p>
      </dgm:t>
    </dgm:pt>
    <dgm:pt modelId="{61A8AF23-C571-4C67-A52A-7CD6C734D78D}" type="parTrans" cxnId="{47858546-8D44-41DA-A97B-50F6C4871CB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1F932A-0EA3-436B-80A8-18452BC8BC40}" type="sibTrans" cxnId="{47858546-8D44-41DA-A97B-50F6C4871CB8}">
      <dgm:prSet/>
      <dgm:spPr/>
      <dgm:t>
        <a:bodyPr/>
        <a:lstStyle/>
        <a:p>
          <a:pPr rtl="1"/>
          <a:endParaRPr lang="fa-IR"/>
        </a:p>
      </dgm:t>
    </dgm:pt>
    <dgm:pt modelId="{D02D4B3F-7805-4F4A-8505-77E072A533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اصطلاح</a:t>
          </a:r>
          <a:endParaRPr lang="fa-IR" sz="1600">
            <a:cs typeface="B Koodak" pitchFamily="2" charset="-78"/>
          </a:endParaRPr>
        </a:p>
      </dgm:t>
    </dgm:pt>
    <dgm:pt modelId="{8FF84F79-3D4F-4611-B0E2-08BD51FEC2FB}" type="parTrans" cxnId="{57DC7427-9704-4776-B325-CCFE4F730B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E0D304-C401-4999-9B5C-8B7C2D985136}" type="sibTrans" cxnId="{57DC7427-9704-4776-B325-CCFE4F730BF0}">
      <dgm:prSet/>
      <dgm:spPr/>
      <dgm:t>
        <a:bodyPr/>
        <a:lstStyle/>
        <a:p>
          <a:pPr rtl="1"/>
          <a:endParaRPr lang="fa-IR"/>
        </a:p>
      </dgm:t>
    </dgm:pt>
    <dgm:pt modelId="{FC037048-EA8E-4E7F-8427-7C1A502A07B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قضای الهی یعنی خداوند متعال پس از مقدمات و اسباب و شرایط یک پدیده آن را به مرحله نهائی و حتمی می رساند</a:t>
          </a:r>
          <a:endParaRPr lang="fa-IR" sz="1600" dirty="0">
            <a:cs typeface="B Koodak" pitchFamily="2" charset="-78"/>
          </a:endParaRPr>
        </a:p>
      </dgm:t>
    </dgm:pt>
    <dgm:pt modelId="{F444EF6A-D04C-4348-8B9F-B37EEC2117BC}" type="parTrans" cxnId="{1C180281-EE15-42CE-A1DA-4B3D42E049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69F9E0-C646-4016-A47D-12667D980720}" type="sibTrans" cxnId="{1C180281-EE15-42CE-A1DA-4B3D42E049BA}">
      <dgm:prSet/>
      <dgm:spPr/>
      <dgm:t>
        <a:bodyPr/>
        <a:lstStyle/>
        <a:p>
          <a:pPr rtl="1"/>
          <a:endParaRPr lang="fa-IR"/>
        </a:p>
      </dgm:t>
    </dgm:pt>
    <dgm:pt modelId="{6320DBA4-F92D-499F-8911-5FAB86A65AF2}" type="pres">
      <dgm:prSet presAssocID="{67A5DBF4-C202-479E-A418-8C1C2CD79CF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0FD7C7C-8173-4403-A010-13876B3EF856}" type="pres">
      <dgm:prSet presAssocID="{C8D8957A-1BF7-4C7D-AF84-5BE02BDC209F}" presName="root1" presStyleCnt="0"/>
      <dgm:spPr/>
    </dgm:pt>
    <dgm:pt modelId="{5384D3F1-A4CC-4333-950F-23C7AB901241}" type="pres">
      <dgm:prSet presAssocID="{C8D8957A-1BF7-4C7D-AF84-5BE02BDC209F}" presName="LevelOneTextNode" presStyleLbl="node0" presStyleIdx="0" presStyleCnt="1" custScaleX="312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2F1895-0C58-42E8-B266-45D5E32A0CA0}" type="pres">
      <dgm:prSet presAssocID="{C8D8957A-1BF7-4C7D-AF84-5BE02BDC209F}" presName="level2hierChild" presStyleCnt="0"/>
      <dgm:spPr/>
    </dgm:pt>
    <dgm:pt modelId="{A2A8718F-E097-4E09-8084-7907DF1A4BE8}" type="pres">
      <dgm:prSet presAssocID="{D1FF28F6-C69B-4783-B745-E8770CF0EBF6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B55E9BE-6157-4BEA-9736-88750A43F741}" type="pres">
      <dgm:prSet presAssocID="{D1FF28F6-C69B-4783-B745-E8770CF0EBF6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BEC0E55-2B60-444C-8554-829D9BD19B66}" type="pres">
      <dgm:prSet presAssocID="{8378866F-C16C-44D7-9408-E6B8EE466FF8}" presName="root2" presStyleCnt="0"/>
      <dgm:spPr/>
    </dgm:pt>
    <dgm:pt modelId="{9CB17CF0-9762-41EF-AB5E-A1B7C5A01A14}" type="pres">
      <dgm:prSet presAssocID="{8378866F-C16C-44D7-9408-E6B8EE466FF8}" presName="LevelTwoTextNode" presStyleLbl="node2" presStyleIdx="0" presStyleCnt="3" custScaleX="312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4CF08A-3403-4480-BFD0-659198CF630B}" type="pres">
      <dgm:prSet presAssocID="{8378866F-C16C-44D7-9408-E6B8EE466FF8}" presName="level3hierChild" presStyleCnt="0"/>
      <dgm:spPr/>
    </dgm:pt>
    <dgm:pt modelId="{E636A76E-300F-402F-80F3-1E1825057723}" type="pres">
      <dgm:prSet presAssocID="{BD363EAD-A465-42BD-BA0B-30C2685F5A16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A9E91873-978D-49DE-A020-5B9643B58073}" type="pres">
      <dgm:prSet presAssocID="{BD363EAD-A465-42BD-BA0B-30C2685F5A16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AA43368-CB63-4FA1-B03E-D7861587AEE8}" type="pres">
      <dgm:prSet presAssocID="{CEF057A7-2C2D-4BD0-BDB0-754CED5F0E3D}" presName="root2" presStyleCnt="0"/>
      <dgm:spPr/>
    </dgm:pt>
    <dgm:pt modelId="{FCBB5008-26C7-4E05-A54D-0FB96EA47644}" type="pres">
      <dgm:prSet presAssocID="{CEF057A7-2C2D-4BD0-BDB0-754CED5F0E3D}" presName="LevelTwoTextNode" presStyleLbl="node3" presStyleIdx="0" presStyleCnt="5" custScaleX="66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46B1F0-667D-4237-A018-60AEFA8E519A}" type="pres">
      <dgm:prSet presAssocID="{CEF057A7-2C2D-4BD0-BDB0-754CED5F0E3D}" presName="level3hierChild" presStyleCnt="0"/>
      <dgm:spPr/>
    </dgm:pt>
    <dgm:pt modelId="{CBE009BF-9653-4195-9959-1871ECC0EB9B}" type="pres">
      <dgm:prSet presAssocID="{0B3E9C28-6E12-448F-8C6B-07BC70BAAD9D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78EED800-9278-415F-BF68-A772224A4F87}" type="pres">
      <dgm:prSet presAssocID="{0B3E9C28-6E12-448F-8C6B-07BC70BAAD9D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C2FE0F07-5710-4879-8B95-168F948A3E1B}" type="pres">
      <dgm:prSet presAssocID="{9E8B074D-DE83-4B81-AD4A-9329E24B68CE}" presName="root2" presStyleCnt="0"/>
      <dgm:spPr/>
    </dgm:pt>
    <dgm:pt modelId="{CE8E10BF-22EE-489B-80C9-CE225F5214A3}" type="pres">
      <dgm:prSet presAssocID="{9E8B074D-DE83-4B81-AD4A-9329E24B68CE}" presName="LevelTwoTextNode" presStyleLbl="node4" presStyleIdx="0" presStyleCnt="6" custScaleX="515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39A967-3C24-40DA-A819-B49EB2D72571}" type="pres">
      <dgm:prSet presAssocID="{9E8B074D-DE83-4B81-AD4A-9329E24B68CE}" presName="level3hierChild" presStyleCnt="0"/>
      <dgm:spPr/>
    </dgm:pt>
    <dgm:pt modelId="{210E3A8E-E18F-491F-8BE9-D6E252909165}" type="pres">
      <dgm:prSet presAssocID="{D296EDC5-B0A3-4ED6-B9EE-9FC75361D556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56F4F981-A44C-4C14-8C3E-2AA85DE79BCC}" type="pres">
      <dgm:prSet presAssocID="{D296EDC5-B0A3-4ED6-B9EE-9FC75361D55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6521B68-1FE8-4E32-8754-C4C8EE6E539A}" type="pres">
      <dgm:prSet presAssocID="{FE15A8BA-7AC0-48AD-8F8E-C3535BF31513}" presName="root2" presStyleCnt="0"/>
      <dgm:spPr/>
    </dgm:pt>
    <dgm:pt modelId="{ECDD7EDD-ED97-4EF7-A0E1-4A7C453C2DF3}" type="pres">
      <dgm:prSet presAssocID="{FE15A8BA-7AC0-48AD-8F8E-C3535BF31513}" presName="LevelTwoTextNode" presStyleLbl="node2" presStyleIdx="1" presStyleCnt="3" custScaleX="312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CD6A22-261E-4D7F-83D7-10A85B30205E}" type="pres">
      <dgm:prSet presAssocID="{FE15A8BA-7AC0-48AD-8F8E-C3535BF31513}" presName="level3hierChild" presStyleCnt="0"/>
      <dgm:spPr/>
    </dgm:pt>
    <dgm:pt modelId="{176F43BA-4E65-481B-9C52-F3EC65AD9D3A}" type="pres">
      <dgm:prSet presAssocID="{A26E2121-2F87-4EA7-ABF6-E7AFC354DBBC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732F95EF-F940-4B6C-9591-F16CEF925DBA}" type="pres">
      <dgm:prSet presAssocID="{A26E2121-2F87-4EA7-ABF6-E7AFC354DBBC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85F0BC96-71EB-4136-8D9C-DB6AED86803A}" type="pres">
      <dgm:prSet presAssocID="{1B2B90A3-7098-48B2-8692-10230B4C6668}" presName="root2" presStyleCnt="0"/>
      <dgm:spPr/>
    </dgm:pt>
    <dgm:pt modelId="{30A1A741-3C6F-4413-9E88-A9360D01910B}" type="pres">
      <dgm:prSet presAssocID="{1B2B90A3-7098-48B2-8692-10230B4C6668}" presName="LevelTwoTextNode" presStyleLbl="node3" presStyleIdx="1" presStyleCnt="5" custScaleX="66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9DC80C-66D9-4DDE-B737-F7FAFE5885E2}" type="pres">
      <dgm:prSet presAssocID="{1B2B90A3-7098-48B2-8692-10230B4C6668}" presName="level3hierChild" presStyleCnt="0"/>
      <dgm:spPr/>
    </dgm:pt>
    <dgm:pt modelId="{AEF5B248-4D78-4C7A-B2D8-05C0242DE723}" type="pres">
      <dgm:prSet presAssocID="{29A58095-CF36-45F0-9017-EE1CB147719B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84F74CFB-9331-4C37-9CC1-695A1CCD0D84}" type="pres">
      <dgm:prSet presAssocID="{29A58095-CF36-45F0-9017-EE1CB147719B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1FD146AC-3484-4D23-BD96-5368C7DA7AC6}" type="pres">
      <dgm:prSet presAssocID="{9B775E81-DB85-4EAF-9A1D-6701BD9E4FC7}" presName="root2" presStyleCnt="0"/>
      <dgm:spPr/>
    </dgm:pt>
    <dgm:pt modelId="{FDF8BB23-8941-43BE-A467-8D7B2F3D909F}" type="pres">
      <dgm:prSet presAssocID="{9B775E81-DB85-4EAF-9A1D-6701BD9E4FC7}" presName="LevelTwoTextNode" presStyleLbl="node4" presStyleIdx="1" presStyleCnt="6" custScaleX="1522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17061C-C16F-4379-83E3-25311312F984}" type="pres">
      <dgm:prSet presAssocID="{9B775E81-DB85-4EAF-9A1D-6701BD9E4FC7}" presName="level3hierChild" presStyleCnt="0"/>
      <dgm:spPr/>
    </dgm:pt>
    <dgm:pt modelId="{6CCA7B88-4A2A-4B8E-9CE6-8CE89A38EF76}" type="pres">
      <dgm:prSet presAssocID="{A4906FE1-67C8-4AF6-BC09-87BC114906D6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6A4EEE5D-F1E4-4E1B-BA8E-2F0E77D9EE66}" type="pres">
      <dgm:prSet presAssocID="{A4906FE1-67C8-4AF6-BC09-87BC114906D6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1D1CDC5-3B8C-4109-B865-765E8E7A0C54}" type="pres">
      <dgm:prSet presAssocID="{F885F0C6-DC0D-44DD-A4FB-D7EDBA4019A8}" presName="root2" presStyleCnt="0"/>
      <dgm:spPr/>
    </dgm:pt>
    <dgm:pt modelId="{5A581DBB-C70C-47B8-A9E1-D2DB2CE9DB43}" type="pres">
      <dgm:prSet presAssocID="{F885F0C6-DC0D-44DD-A4FB-D7EDBA4019A8}" presName="LevelTwoTextNode" presStyleLbl="node4" presStyleIdx="2" presStyleCnt="6" custScaleX="1541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64C6FA-549A-4EF8-B7B8-1FB25EF5EBB9}" type="pres">
      <dgm:prSet presAssocID="{F885F0C6-DC0D-44DD-A4FB-D7EDBA4019A8}" presName="level3hierChild" presStyleCnt="0"/>
      <dgm:spPr/>
    </dgm:pt>
    <dgm:pt modelId="{4F3E7468-B5E6-4151-916B-7029F3957387}" type="pres">
      <dgm:prSet presAssocID="{6973F970-4131-4E29-8FF6-148F733D10AF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4AA2AAA3-0076-4D37-AB80-715D87F2F2EF}" type="pres">
      <dgm:prSet presAssocID="{6973F970-4131-4E29-8FF6-148F733D10AF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0191F4A-39BC-4E78-8E08-33AA9DB07396}" type="pres">
      <dgm:prSet presAssocID="{D0508BDC-5100-4FD2-A4B7-31360C994322}" presName="root2" presStyleCnt="0"/>
      <dgm:spPr/>
    </dgm:pt>
    <dgm:pt modelId="{545431C4-5887-46CD-87F6-02C288D81E68}" type="pres">
      <dgm:prSet presAssocID="{D0508BDC-5100-4FD2-A4B7-31360C994322}" presName="LevelTwoTextNode" presStyleLbl="node3" presStyleIdx="2" presStyleCnt="5" custScaleX="66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0DBF15-7F00-4CEB-8364-7A668AE94B37}" type="pres">
      <dgm:prSet presAssocID="{D0508BDC-5100-4FD2-A4B7-31360C994322}" presName="level3hierChild" presStyleCnt="0"/>
      <dgm:spPr/>
    </dgm:pt>
    <dgm:pt modelId="{D18F2667-73E4-4982-A2F4-4B2A8BEB95C7}" type="pres">
      <dgm:prSet presAssocID="{45D2B9A3-4827-4BCE-B3A3-D0AC499E7B97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8EA633DF-C44A-4369-BCE0-1E49791EF450}" type="pres">
      <dgm:prSet presAssocID="{45D2B9A3-4827-4BCE-B3A3-D0AC499E7B97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6BC5A18B-1C51-4C59-AF66-A8B91354D6AB}" type="pres">
      <dgm:prSet presAssocID="{F9FDDAF7-751C-4307-83A0-2CD41DC849E4}" presName="root2" presStyleCnt="0"/>
      <dgm:spPr/>
    </dgm:pt>
    <dgm:pt modelId="{575144A2-FD73-41D5-9952-A7CA2B6316CD}" type="pres">
      <dgm:prSet presAssocID="{F9FDDAF7-751C-4307-83A0-2CD41DC849E4}" presName="LevelTwoTextNode" presStyleLbl="node4" presStyleIdx="3" presStyleCnt="6" custScaleX="2976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6C433F-582A-4421-9F12-A6D716F7626B}" type="pres">
      <dgm:prSet presAssocID="{F9FDDAF7-751C-4307-83A0-2CD41DC849E4}" presName="level3hierChild" presStyleCnt="0"/>
      <dgm:spPr/>
    </dgm:pt>
    <dgm:pt modelId="{194F2977-2360-424F-B7F4-054B0C7C7FC6}" type="pres">
      <dgm:prSet presAssocID="{AFBA3BD3-2BD3-4E9A-93EF-79DB56E048D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C3DCAF8-5E70-4A30-9B57-DFA15FAD4E7F}" type="pres">
      <dgm:prSet presAssocID="{AFBA3BD3-2BD3-4E9A-93EF-79DB56E048D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457C4C1-6D35-4B3A-ABDB-050F4F935BF6}" type="pres">
      <dgm:prSet presAssocID="{6480033B-97A4-4FD6-A070-259365CED545}" presName="root2" presStyleCnt="0"/>
      <dgm:spPr/>
    </dgm:pt>
    <dgm:pt modelId="{D0C1D1A2-6CB1-4CA1-B30C-B32E006153D8}" type="pres">
      <dgm:prSet presAssocID="{6480033B-97A4-4FD6-A070-259365CED545}" presName="LevelTwoTextNode" presStyleLbl="node2" presStyleIdx="2" presStyleCnt="3" custScaleX="312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166028-FD0D-419A-80F8-E408440A15FB}" type="pres">
      <dgm:prSet presAssocID="{6480033B-97A4-4FD6-A070-259365CED545}" presName="level3hierChild" presStyleCnt="0"/>
      <dgm:spPr/>
    </dgm:pt>
    <dgm:pt modelId="{26D6D505-27C3-4F83-8A77-35F881B21B09}" type="pres">
      <dgm:prSet presAssocID="{E7484900-013B-4B2A-A120-181CC5ECE0E3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040CB547-4CEF-4C25-AA21-16EC0C37E01F}" type="pres">
      <dgm:prSet presAssocID="{E7484900-013B-4B2A-A120-181CC5ECE0E3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CB7C5587-D88D-460C-B9F2-A07DC256338F}" type="pres">
      <dgm:prSet presAssocID="{73B3805A-F3DC-4494-8825-661353B17910}" presName="root2" presStyleCnt="0"/>
      <dgm:spPr/>
    </dgm:pt>
    <dgm:pt modelId="{179D2DFE-7781-4EE3-B350-4DA067EA90FA}" type="pres">
      <dgm:prSet presAssocID="{73B3805A-F3DC-4494-8825-661353B17910}" presName="LevelTwoTextNode" presStyleLbl="node3" presStyleIdx="3" presStyleCnt="5" custScaleX="66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14E8FB7-03E2-4508-B7C2-43F0BB77907A}" type="pres">
      <dgm:prSet presAssocID="{73B3805A-F3DC-4494-8825-661353B17910}" presName="level3hierChild" presStyleCnt="0"/>
      <dgm:spPr/>
    </dgm:pt>
    <dgm:pt modelId="{B63CAB20-090F-4EB8-A0C3-5E2C31E09DA2}" type="pres">
      <dgm:prSet presAssocID="{61A8AF23-C571-4C67-A52A-7CD6C734D78D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C27270DC-EFC1-4AAE-A81D-5673C3F054F6}" type="pres">
      <dgm:prSet presAssocID="{61A8AF23-C571-4C67-A52A-7CD6C734D78D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70862ADC-7DB1-49A2-A2F4-C62ADF1A53ED}" type="pres">
      <dgm:prSet presAssocID="{09A54BC7-009E-4149-B055-4B3094E49F80}" presName="root2" presStyleCnt="0"/>
      <dgm:spPr/>
    </dgm:pt>
    <dgm:pt modelId="{B00D650A-59AA-47A7-BEA3-7F95ADCD8EE8}" type="pres">
      <dgm:prSet presAssocID="{09A54BC7-009E-4149-B055-4B3094E49F80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D0709A4-FDBC-4796-BC80-C631403E0062}" type="pres">
      <dgm:prSet presAssocID="{09A54BC7-009E-4149-B055-4B3094E49F80}" presName="level3hierChild" presStyleCnt="0"/>
      <dgm:spPr/>
    </dgm:pt>
    <dgm:pt modelId="{EF1A6641-EA81-4624-A85F-4D347CCC2A9D}" type="pres">
      <dgm:prSet presAssocID="{8FF84F79-3D4F-4611-B0E2-08BD51FEC2FB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3EBE3ED9-EE67-4579-BEFA-CB90B89D2C7D}" type="pres">
      <dgm:prSet presAssocID="{8FF84F79-3D4F-4611-B0E2-08BD51FEC2FB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1908041E-E2A6-4120-A6FF-D9EDE602A7B7}" type="pres">
      <dgm:prSet presAssocID="{D02D4B3F-7805-4F4A-8505-77E072A53336}" presName="root2" presStyleCnt="0"/>
      <dgm:spPr/>
    </dgm:pt>
    <dgm:pt modelId="{0F6FBC25-3CEB-4786-9EAD-C5B09539BF41}" type="pres">
      <dgm:prSet presAssocID="{D02D4B3F-7805-4F4A-8505-77E072A53336}" presName="LevelTwoTextNode" presStyleLbl="node3" presStyleIdx="4" presStyleCnt="5" custScaleX="661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2A7FCD-D52A-4809-9879-3F22BA4A9EE9}" type="pres">
      <dgm:prSet presAssocID="{D02D4B3F-7805-4F4A-8505-77E072A53336}" presName="level3hierChild" presStyleCnt="0"/>
      <dgm:spPr/>
    </dgm:pt>
    <dgm:pt modelId="{69C2D697-6993-4A6E-851C-6762D97C4B4C}" type="pres">
      <dgm:prSet presAssocID="{F444EF6A-D04C-4348-8B9F-B37EEC2117BC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856AAA07-5F5B-42C4-A846-0E673AEF95E4}" type="pres">
      <dgm:prSet presAssocID="{F444EF6A-D04C-4348-8B9F-B37EEC2117BC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D16F89B8-401F-4BB4-8E99-38867C47F0D3}" type="pres">
      <dgm:prSet presAssocID="{FC037048-EA8E-4E7F-8427-7C1A502A07B1}" presName="root2" presStyleCnt="0"/>
      <dgm:spPr/>
    </dgm:pt>
    <dgm:pt modelId="{D72E6938-1D85-4F65-AE2D-45A7430771AA}" type="pres">
      <dgm:prSet presAssocID="{FC037048-EA8E-4E7F-8427-7C1A502A07B1}" presName="LevelTwoTextNode" presStyleLbl="node4" presStyleIdx="5" presStyleCnt="6" custScaleX="2573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6282C5-A399-4526-96D8-35BCB648F37D}" type="pres">
      <dgm:prSet presAssocID="{FC037048-EA8E-4E7F-8427-7C1A502A07B1}" presName="level3hierChild" presStyleCnt="0"/>
      <dgm:spPr/>
    </dgm:pt>
  </dgm:ptLst>
  <dgm:cxnLst>
    <dgm:cxn modelId="{D2AA36AF-FED7-4B9E-BC4D-3F89E039EAD2}" srcId="{C8D8957A-1BF7-4C7D-AF84-5BE02BDC209F}" destId="{FE15A8BA-7AC0-48AD-8F8E-C3535BF31513}" srcOrd="1" destOrd="0" parTransId="{D296EDC5-B0A3-4ED6-B9EE-9FC75361D556}" sibTransId="{77340A41-5F1A-4B7D-8CA3-6108ABF3CEF4}"/>
    <dgm:cxn modelId="{9593461B-0924-400E-ADC8-577F1A2D5D5F}" type="presOf" srcId="{F444EF6A-D04C-4348-8B9F-B37EEC2117BC}" destId="{856AAA07-5F5B-42C4-A846-0E673AEF95E4}" srcOrd="1" destOrd="0" presId="urn:microsoft.com/office/officeart/2005/8/layout/hierarchy2"/>
    <dgm:cxn modelId="{9AA22630-85A9-4E02-BE50-452B92ABAC49}" srcId="{6480033B-97A4-4FD6-A070-259365CED545}" destId="{73B3805A-F3DC-4494-8825-661353B17910}" srcOrd="0" destOrd="0" parTransId="{E7484900-013B-4B2A-A120-181CC5ECE0E3}" sibTransId="{E6E84C11-1121-4C5A-AB32-454ED55B3A15}"/>
    <dgm:cxn modelId="{161EC897-95F3-489B-B536-A7858797A5EF}" type="presOf" srcId="{FC037048-EA8E-4E7F-8427-7C1A502A07B1}" destId="{D72E6938-1D85-4F65-AE2D-45A7430771AA}" srcOrd="0" destOrd="0" presId="urn:microsoft.com/office/officeart/2005/8/layout/hierarchy2"/>
    <dgm:cxn modelId="{CBA1274F-59DF-453C-953F-7D855F062DC7}" type="presOf" srcId="{45D2B9A3-4827-4BCE-B3A3-D0AC499E7B97}" destId="{D18F2667-73E4-4982-A2F4-4B2A8BEB95C7}" srcOrd="0" destOrd="0" presId="urn:microsoft.com/office/officeart/2005/8/layout/hierarchy2"/>
    <dgm:cxn modelId="{EDFD2BBE-0AB0-419E-A75D-627965409D30}" srcId="{67A5DBF4-C202-479E-A418-8C1C2CD79CF8}" destId="{C8D8957A-1BF7-4C7D-AF84-5BE02BDC209F}" srcOrd="0" destOrd="0" parTransId="{A0926D78-82F5-4DA9-8382-16A57020EAA3}" sibTransId="{CB4F7849-4A6B-4C9F-B646-11F8F2C1CBE1}"/>
    <dgm:cxn modelId="{8FDCAF60-004C-4C55-AA87-C6D75500077B}" type="presOf" srcId="{61A8AF23-C571-4C67-A52A-7CD6C734D78D}" destId="{B63CAB20-090F-4EB8-A0C3-5E2C31E09DA2}" srcOrd="0" destOrd="0" presId="urn:microsoft.com/office/officeart/2005/8/layout/hierarchy2"/>
    <dgm:cxn modelId="{B891114B-B1B0-4DA0-8C94-CD14DA64E560}" type="presOf" srcId="{61A8AF23-C571-4C67-A52A-7CD6C734D78D}" destId="{C27270DC-EFC1-4AAE-A81D-5673C3F054F6}" srcOrd="1" destOrd="0" presId="urn:microsoft.com/office/officeart/2005/8/layout/hierarchy2"/>
    <dgm:cxn modelId="{3B004F22-C8A0-4E31-8CD5-BB1326E9DE9C}" type="presOf" srcId="{8FF84F79-3D4F-4611-B0E2-08BD51FEC2FB}" destId="{3EBE3ED9-EE67-4579-BEFA-CB90B89D2C7D}" srcOrd="1" destOrd="0" presId="urn:microsoft.com/office/officeart/2005/8/layout/hierarchy2"/>
    <dgm:cxn modelId="{F03F3316-4D49-4731-AA0B-53970516FCA1}" type="presOf" srcId="{E7484900-013B-4B2A-A120-181CC5ECE0E3}" destId="{26D6D505-27C3-4F83-8A77-35F881B21B09}" srcOrd="0" destOrd="0" presId="urn:microsoft.com/office/officeart/2005/8/layout/hierarchy2"/>
    <dgm:cxn modelId="{43B3DB3D-486D-4887-8520-AED579F898A6}" srcId="{C8D8957A-1BF7-4C7D-AF84-5BE02BDC209F}" destId="{8378866F-C16C-44D7-9408-E6B8EE466FF8}" srcOrd="0" destOrd="0" parTransId="{D1FF28F6-C69B-4783-B745-E8770CF0EBF6}" sibTransId="{63153E66-41A0-47A2-B673-EFE16FC31764}"/>
    <dgm:cxn modelId="{1C581C66-A405-41E3-92CA-50EBE1403F29}" type="presOf" srcId="{F9FDDAF7-751C-4307-83A0-2CD41DC849E4}" destId="{575144A2-FD73-41D5-9952-A7CA2B6316CD}" srcOrd="0" destOrd="0" presId="urn:microsoft.com/office/officeart/2005/8/layout/hierarchy2"/>
    <dgm:cxn modelId="{277194F3-BF93-4C5E-AE62-77817DF1682F}" srcId="{CEF057A7-2C2D-4BD0-BDB0-754CED5F0E3D}" destId="{9E8B074D-DE83-4B81-AD4A-9329E24B68CE}" srcOrd="0" destOrd="0" parTransId="{0B3E9C28-6E12-448F-8C6B-07BC70BAAD9D}" sibTransId="{56C7336B-1FC1-4AB2-8DEC-73958024D47B}"/>
    <dgm:cxn modelId="{7E63D981-7A7D-4BC7-8A7D-64A714E56675}" type="presOf" srcId="{9E8B074D-DE83-4B81-AD4A-9329E24B68CE}" destId="{CE8E10BF-22EE-489B-80C9-CE225F5214A3}" srcOrd="0" destOrd="0" presId="urn:microsoft.com/office/officeart/2005/8/layout/hierarchy2"/>
    <dgm:cxn modelId="{CFCAAE72-21BE-4B68-A41F-E8A46B30465E}" type="presOf" srcId="{9B775E81-DB85-4EAF-9A1D-6701BD9E4FC7}" destId="{FDF8BB23-8941-43BE-A467-8D7B2F3D909F}" srcOrd="0" destOrd="0" presId="urn:microsoft.com/office/officeart/2005/8/layout/hierarchy2"/>
    <dgm:cxn modelId="{188EAFD2-9B92-44BC-9B1F-B6C42656319E}" type="presOf" srcId="{D02D4B3F-7805-4F4A-8505-77E072A53336}" destId="{0F6FBC25-3CEB-4786-9EAD-C5B09539BF41}" srcOrd="0" destOrd="0" presId="urn:microsoft.com/office/officeart/2005/8/layout/hierarchy2"/>
    <dgm:cxn modelId="{52E1F627-5101-4137-9481-526A8ED421C3}" type="presOf" srcId="{F444EF6A-D04C-4348-8B9F-B37EEC2117BC}" destId="{69C2D697-6993-4A6E-851C-6762D97C4B4C}" srcOrd="0" destOrd="0" presId="urn:microsoft.com/office/officeart/2005/8/layout/hierarchy2"/>
    <dgm:cxn modelId="{A55DA0D2-6236-4E9C-B029-467A8160E06E}" type="presOf" srcId="{BD363EAD-A465-42BD-BA0B-30C2685F5A16}" destId="{E636A76E-300F-402F-80F3-1E1825057723}" srcOrd="0" destOrd="0" presId="urn:microsoft.com/office/officeart/2005/8/layout/hierarchy2"/>
    <dgm:cxn modelId="{F63A8F9D-CA3B-47CD-B40E-D405E5B9C6E4}" type="presOf" srcId="{1B2B90A3-7098-48B2-8692-10230B4C6668}" destId="{30A1A741-3C6F-4413-9E88-A9360D01910B}" srcOrd="0" destOrd="0" presId="urn:microsoft.com/office/officeart/2005/8/layout/hierarchy2"/>
    <dgm:cxn modelId="{B9BA27E7-6B92-44A4-B186-B6D1ED518810}" type="presOf" srcId="{E7484900-013B-4B2A-A120-181CC5ECE0E3}" destId="{040CB547-4CEF-4C25-AA21-16EC0C37E01F}" srcOrd="1" destOrd="0" presId="urn:microsoft.com/office/officeart/2005/8/layout/hierarchy2"/>
    <dgm:cxn modelId="{EEFE84BE-30DA-414F-A60D-74CA5C1AC97C}" type="presOf" srcId="{29A58095-CF36-45F0-9017-EE1CB147719B}" destId="{AEF5B248-4D78-4C7A-B2D8-05C0242DE723}" srcOrd="0" destOrd="0" presId="urn:microsoft.com/office/officeart/2005/8/layout/hierarchy2"/>
    <dgm:cxn modelId="{6FF8E972-F7A9-48EC-A279-30BF2C5272B2}" type="presOf" srcId="{8FF84F79-3D4F-4611-B0E2-08BD51FEC2FB}" destId="{EF1A6641-EA81-4624-A85F-4D347CCC2A9D}" srcOrd="0" destOrd="0" presId="urn:microsoft.com/office/officeart/2005/8/layout/hierarchy2"/>
    <dgm:cxn modelId="{47858546-8D44-41DA-A97B-50F6C4871CB8}" srcId="{73B3805A-F3DC-4494-8825-661353B17910}" destId="{09A54BC7-009E-4149-B055-4B3094E49F80}" srcOrd="0" destOrd="0" parTransId="{61A8AF23-C571-4C67-A52A-7CD6C734D78D}" sibTransId="{501F932A-0EA3-436B-80A8-18452BC8BC40}"/>
    <dgm:cxn modelId="{42A1AACA-651C-401C-95FA-EB39D74AD01D}" type="presOf" srcId="{D296EDC5-B0A3-4ED6-B9EE-9FC75361D556}" destId="{56F4F981-A44C-4C14-8C3E-2AA85DE79BCC}" srcOrd="1" destOrd="0" presId="urn:microsoft.com/office/officeart/2005/8/layout/hierarchy2"/>
    <dgm:cxn modelId="{AF7DBBD4-81D1-40E9-8643-7B30381DB2F8}" type="presOf" srcId="{AFBA3BD3-2BD3-4E9A-93EF-79DB56E048D6}" destId="{8C3DCAF8-5E70-4A30-9B57-DFA15FAD4E7F}" srcOrd="1" destOrd="0" presId="urn:microsoft.com/office/officeart/2005/8/layout/hierarchy2"/>
    <dgm:cxn modelId="{B6FD88DA-6D7F-4FD1-AE50-AEBDE79C3126}" type="presOf" srcId="{C8D8957A-1BF7-4C7D-AF84-5BE02BDC209F}" destId="{5384D3F1-A4CC-4333-950F-23C7AB901241}" srcOrd="0" destOrd="0" presId="urn:microsoft.com/office/officeart/2005/8/layout/hierarchy2"/>
    <dgm:cxn modelId="{18084D44-3B70-49F3-A7DB-0BEA23CCC537}" type="presOf" srcId="{A26E2121-2F87-4EA7-ABF6-E7AFC354DBBC}" destId="{732F95EF-F940-4B6C-9591-F16CEF925DBA}" srcOrd="1" destOrd="0" presId="urn:microsoft.com/office/officeart/2005/8/layout/hierarchy2"/>
    <dgm:cxn modelId="{92ADFA30-DD2A-4C6B-A4A1-01391D331C16}" type="presOf" srcId="{A26E2121-2F87-4EA7-ABF6-E7AFC354DBBC}" destId="{176F43BA-4E65-481B-9C52-F3EC65AD9D3A}" srcOrd="0" destOrd="0" presId="urn:microsoft.com/office/officeart/2005/8/layout/hierarchy2"/>
    <dgm:cxn modelId="{D4335E5E-6A71-4669-8CC0-72D21A278822}" type="presOf" srcId="{A4906FE1-67C8-4AF6-BC09-87BC114906D6}" destId="{6A4EEE5D-F1E4-4E1B-BA8E-2F0E77D9EE66}" srcOrd="1" destOrd="0" presId="urn:microsoft.com/office/officeart/2005/8/layout/hierarchy2"/>
    <dgm:cxn modelId="{1C180281-EE15-42CE-A1DA-4B3D42E049BA}" srcId="{D02D4B3F-7805-4F4A-8505-77E072A53336}" destId="{FC037048-EA8E-4E7F-8427-7C1A502A07B1}" srcOrd="0" destOrd="0" parTransId="{F444EF6A-D04C-4348-8B9F-B37EEC2117BC}" sibTransId="{6569F9E0-C646-4016-A47D-12667D980720}"/>
    <dgm:cxn modelId="{E517A7F3-AD94-4FC9-9EB6-9CC6AA786B21}" type="presOf" srcId="{0B3E9C28-6E12-448F-8C6B-07BC70BAAD9D}" destId="{CBE009BF-9653-4195-9959-1871ECC0EB9B}" srcOrd="0" destOrd="0" presId="urn:microsoft.com/office/officeart/2005/8/layout/hierarchy2"/>
    <dgm:cxn modelId="{4994FD10-D8AA-4434-A88E-A5B6BA4E8133}" type="presOf" srcId="{F885F0C6-DC0D-44DD-A4FB-D7EDBA4019A8}" destId="{5A581DBB-C70C-47B8-A9E1-D2DB2CE9DB43}" srcOrd="0" destOrd="0" presId="urn:microsoft.com/office/officeart/2005/8/layout/hierarchy2"/>
    <dgm:cxn modelId="{0DACA835-96C7-4939-9FD4-DB955976FFCD}" srcId="{FE15A8BA-7AC0-48AD-8F8E-C3535BF31513}" destId="{1B2B90A3-7098-48B2-8692-10230B4C6668}" srcOrd="0" destOrd="0" parTransId="{A26E2121-2F87-4EA7-ABF6-E7AFC354DBBC}" sibTransId="{7B71FF45-4132-4949-BA3C-0C37A299CB47}"/>
    <dgm:cxn modelId="{B8ACC794-90D1-4478-A3ED-5C42E3BA306B}" type="presOf" srcId="{FE15A8BA-7AC0-48AD-8F8E-C3535BF31513}" destId="{ECDD7EDD-ED97-4EF7-A0E1-4A7C453C2DF3}" srcOrd="0" destOrd="0" presId="urn:microsoft.com/office/officeart/2005/8/layout/hierarchy2"/>
    <dgm:cxn modelId="{8E6E12A5-8A14-4CB9-9CB0-A43AB25CECC4}" type="presOf" srcId="{D296EDC5-B0A3-4ED6-B9EE-9FC75361D556}" destId="{210E3A8E-E18F-491F-8BE9-D6E252909165}" srcOrd="0" destOrd="0" presId="urn:microsoft.com/office/officeart/2005/8/layout/hierarchy2"/>
    <dgm:cxn modelId="{EE5AB7AA-62D5-446F-BEC0-7B56A16880C2}" type="presOf" srcId="{A4906FE1-67C8-4AF6-BC09-87BC114906D6}" destId="{6CCA7B88-4A2A-4B8E-9CE6-8CE89A38EF76}" srcOrd="0" destOrd="0" presId="urn:microsoft.com/office/officeart/2005/8/layout/hierarchy2"/>
    <dgm:cxn modelId="{66AE960F-BC7A-4291-B847-D6944BF73880}" type="presOf" srcId="{D0508BDC-5100-4FD2-A4B7-31360C994322}" destId="{545431C4-5887-46CD-87F6-02C288D81E68}" srcOrd="0" destOrd="0" presId="urn:microsoft.com/office/officeart/2005/8/layout/hierarchy2"/>
    <dgm:cxn modelId="{B79ABD5C-EA11-4781-B845-B6DB3DDE944F}" type="presOf" srcId="{67A5DBF4-C202-479E-A418-8C1C2CD79CF8}" destId="{6320DBA4-F92D-499F-8911-5FAB86A65AF2}" srcOrd="0" destOrd="0" presId="urn:microsoft.com/office/officeart/2005/8/layout/hierarchy2"/>
    <dgm:cxn modelId="{4A78B100-91A1-4D3F-AB24-DF88164E69B8}" type="presOf" srcId="{8378866F-C16C-44D7-9408-E6B8EE466FF8}" destId="{9CB17CF0-9762-41EF-AB5E-A1B7C5A01A14}" srcOrd="0" destOrd="0" presId="urn:microsoft.com/office/officeart/2005/8/layout/hierarchy2"/>
    <dgm:cxn modelId="{3BEA27CA-DB78-4247-9947-706490C160BA}" srcId="{1B2B90A3-7098-48B2-8692-10230B4C6668}" destId="{9B775E81-DB85-4EAF-9A1D-6701BD9E4FC7}" srcOrd="0" destOrd="0" parTransId="{29A58095-CF36-45F0-9017-EE1CB147719B}" sibTransId="{D8BFBCF4-4FCF-420A-891E-CA884B72C544}"/>
    <dgm:cxn modelId="{FAAAAF03-1DE2-4E49-946E-7A0192D8F593}" type="presOf" srcId="{0B3E9C28-6E12-448F-8C6B-07BC70BAAD9D}" destId="{78EED800-9278-415F-BF68-A772224A4F87}" srcOrd="1" destOrd="0" presId="urn:microsoft.com/office/officeart/2005/8/layout/hierarchy2"/>
    <dgm:cxn modelId="{2638E906-387A-4E6A-9905-3C2949F152E4}" type="presOf" srcId="{D1FF28F6-C69B-4783-B745-E8770CF0EBF6}" destId="{A2A8718F-E097-4E09-8084-7907DF1A4BE8}" srcOrd="0" destOrd="0" presId="urn:microsoft.com/office/officeart/2005/8/layout/hierarchy2"/>
    <dgm:cxn modelId="{AAB2E7C0-46C2-47AC-99A6-534C44659F8C}" srcId="{FE15A8BA-7AC0-48AD-8F8E-C3535BF31513}" destId="{D0508BDC-5100-4FD2-A4B7-31360C994322}" srcOrd="1" destOrd="0" parTransId="{6973F970-4131-4E29-8FF6-148F733D10AF}" sibTransId="{7965AC49-7AD5-49EC-97EE-8800EF99F40E}"/>
    <dgm:cxn modelId="{E36FD79C-C9CD-4F0D-BBE5-C5A0903592D5}" type="presOf" srcId="{09A54BC7-009E-4149-B055-4B3094E49F80}" destId="{B00D650A-59AA-47A7-BEA3-7F95ADCD8EE8}" srcOrd="0" destOrd="0" presId="urn:microsoft.com/office/officeart/2005/8/layout/hierarchy2"/>
    <dgm:cxn modelId="{B5FD5001-70D9-46F0-866E-B71CA6EEB600}" srcId="{8378866F-C16C-44D7-9408-E6B8EE466FF8}" destId="{CEF057A7-2C2D-4BD0-BDB0-754CED5F0E3D}" srcOrd="0" destOrd="0" parTransId="{BD363EAD-A465-42BD-BA0B-30C2685F5A16}" sibTransId="{A1E33223-B17A-44E7-AEC0-9B6C5CB874E2}"/>
    <dgm:cxn modelId="{83449B82-2E3C-4CAC-B1C6-964616F03864}" srcId="{C8D8957A-1BF7-4C7D-AF84-5BE02BDC209F}" destId="{6480033B-97A4-4FD6-A070-259365CED545}" srcOrd="2" destOrd="0" parTransId="{AFBA3BD3-2BD3-4E9A-93EF-79DB56E048D6}" sibTransId="{CC0C991C-F42E-4AE8-BAC4-33B3240BCE02}"/>
    <dgm:cxn modelId="{B065146D-E2C4-4CE4-8BED-382A1BE28969}" type="presOf" srcId="{AFBA3BD3-2BD3-4E9A-93EF-79DB56E048D6}" destId="{194F2977-2360-424F-B7F4-054B0C7C7FC6}" srcOrd="0" destOrd="0" presId="urn:microsoft.com/office/officeart/2005/8/layout/hierarchy2"/>
    <dgm:cxn modelId="{94A5F9F2-4629-4147-8135-714E56BD250C}" type="presOf" srcId="{45D2B9A3-4827-4BCE-B3A3-D0AC499E7B97}" destId="{8EA633DF-C44A-4369-BCE0-1E49791EF450}" srcOrd="1" destOrd="0" presId="urn:microsoft.com/office/officeart/2005/8/layout/hierarchy2"/>
    <dgm:cxn modelId="{8003B6AE-41FD-4540-90A1-1D10F8ADAEF8}" type="presOf" srcId="{73B3805A-F3DC-4494-8825-661353B17910}" destId="{179D2DFE-7781-4EE3-B350-4DA067EA90FA}" srcOrd="0" destOrd="0" presId="urn:microsoft.com/office/officeart/2005/8/layout/hierarchy2"/>
    <dgm:cxn modelId="{31D81C30-A740-4FDD-AB63-180EB489BEB1}" type="presOf" srcId="{BD363EAD-A465-42BD-BA0B-30C2685F5A16}" destId="{A9E91873-978D-49DE-A020-5B9643B58073}" srcOrd="1" destOrd="0" presId="urn:microsoft.com/office/officeart/2005/8/layout/hierarchy2"/>
    <dgm:cxn modelId="{8DBBF7DF-0602-4868-B54C-E886574DF6A1}" srcId="{D0508BDC-5100-4FD2-A4B7-31360C994322}" destId="{F9FDDAF7-751C-4307-83A0-2CD41DC849E4}" srcOrd="0" destOrd="0" parTransId="{45D2B9A3-4827-4BCE-B3A3-D0AC499E7B97}" sibTransId="{2848EC82-BE59-4ED7-B1E6-50B59C63D82A}"/>
    <dgm:cxn modelId="{57DC7427-9704-4776-B325-CCFE4F730BF0}" srcId="{6480033B-97A4-4FD6-A070-259365CED545}" destId="{D02D4B3F-7805-4F4A-8505-77E072A53336}" srcOrd="1" destOrd="0" parTransId="{8FF84F79-3D4F-4611-B0E2-08BD51FEC2FB}" sibTransId="{F4E0D304-C401-4999-9B5C-8B7C2D985136}"/>
    <dgm:cxn modelId="{C600C549-7F98-495F-AF7E-49A1DADB26CF}" type="presOf" srcId="{CEF057A7-2C2D-4BD0-BDB0-754CED5F0E3D}" destId="{FCBB5008-26C7-4E05-A54D-0FB96EA47644}" srcOrd="0" destOrd="0" presId="urn:microsoft.com/office/officeart/2005/8/layout/hierarchy2"/>
    <dgm:cxn modelId="{9C143F7A-F639-4593-9D43-3A337773791D}" type="presOf" srcId="{D1FF28F6-C69B-4783-B745-E8770CF0EBF6}" destId="{4B55E9BE-6157-4BEA-9736-88750A43F741}" srcOrd="1" destOrd="0" presId="urn:microsoft.com/office/officeart/2005/8/layout/hierarchy2"/>
    <dgm:cxn modelId="{CD8CB04E-0AC3-4262-9720-8A85B806C2D5}" type="presOf" srcId="{6480033B-97A4-4FD6-A070-259365CED545}" destId="{D0C1D1A2-6CB1-4CA1-B30C-B32E006153D8}" srcOrd="0" destOrd="0" presId="urn:microsoft.com/office/officeart/2005/8/layout/hierarchy2"/>
    <dgm:cxn modelId="{27DA22A5-E970-4D6A-B80B-8153CBB029A5}" type="presOf" srcId="{29A58095-CF36-45F0-9017-EE1CB147719B}" destId="{84F74CFB-9331-4C37-9CC1-695A1CCD0D84}" srcOrd="1" destOrd="0" presId="urn:microsoft.com/office/officeart/2005/8/layout/hierarchy2"/>
    <dgm:cxn modelId="{C35709C0-2DCC-4894-B248-D94214CB783C}" type="presOf" srcId="{6973F970-4131-4E29-8FF6-148F733D10AF}" destId="{4F3E7468-B5E6-4151-916B-7029F3957387}" srcOrd="0" destOrd="0" presId="urn:microsoft.com/office/officeart/2005/8/layout/hierarchy2"/>
    <dgm:cxn modelId="{59AACF90-2D47-47DD-AF5D-4FA4A00ABA97}" type="presOf" srcId="{6973F970-4131-4E29-8FF6-148F733D10AF}" destId="{4AA2AAA3-0076-4D37-AB80-715D87F2F2EF}" srcOrd="1" destOrd="0" presId="urn:microsoft.com/office/officeart/2005/8/layout/hierarchy2"/>
    <dgm:cxn modelId="{B3485F00-5AA6-4C85-B0EC-8F67F82441C6}" srcId="{1B2B90A3-7098-48B2-8692-10230B4C6668}" destId="{F885F0C6-DC0D-44DD-A4FB-D7EDBA4019A8}" srcOrd="1" destOrd="0" parTransId="{A4906FE1-67C8-4AF6-BC09-87BC114906D6}" sibTransId="{4BEAB5BA-5286-4D2E-9297-EB81561169EF}"/>
    <dgm:cxn modelId="{1AF11B3A-E14C-4AE2-B0F3-FD45EA4E95CD}" type="presParOf" srcId="{6320DBA4-F92D-499F-8911-5FAB86A65AF2}" destId="{30FD7C7C-8173-4403-A010-13876B3EF856}" srcOrd="0" destOrd="0" presId="urn:microsoft.com/office/officeart/2005/8/layout/hierarchy2"/>
    <dgm:cxn modelId="{9FB3E91F-B2E2-487E-A24D-77B030F578C9}" type="presParOf" srcId="{30FD7C7C-8173-4403-A010-13876B3EF856}" destId="{5384D3F1-A4CC-4333-950F-23C7AB901241}" srcOrd="0" destOrd="0" presId="urn:microsoft.com/office/officeart/2005/8/layout/hierarchy2"/>
    <dgm:cxn modelId="{2F2776F2-7792-4BCD-AB92-878C9DCDCFEB}" type="presParOf" srcId="{30FD7C7C-8173-4403-A010-13876B3EF856}" destId="{672F1895-0C58-42E8-B266-45D5E32A0CA0}" srcOrd="1" destOrd="0" presId="urn:microsoft.com/office/officeart/2005/8/layout/hierarchy2"/>
    <dgm:cxn modelId="{FADDE9BB-D79C-430E-BD6B-E94B9F38E83E}" type="presParOf" srcId="{672F1895-0C58-42E8-B266-45D5E32A0CA0}" destId="{A2A8718F-E097-4E09-8084-7907DF1A4BE8}" srcOrd="0" destOrd="0" presId="urn:microsoft.com/office/officeart/2005/8/layout/hierarchy2"/>
    <dgm:cxn modelId="{AE1C7D88-D0DA-496D-9F96-295BF5BA347C}" type="presParOf" srcId="{A2A8718F-E097-4E09-8084-7907DF1A4BE8}" destId="{4B55E9BE-6157-4BEA-9736-88750A43F741}" srcOrd="0" destOrd="0" presId="urn:microsoft.com/office/officeart/2005/8/layout/hierarchy2"/>
    <dgm:cxn modelId="{2EB76C85-D192-4B64-85CF-320CB742D7AC}" type="presParOf" srcId="{672F1895-0C58-42E8-B266-45D5E32A0CA0}" destId="{DBEC0E55-2B60-444C-8554-829D9BD19B66}" srcOrd="1" destOrd="0" presId="urn:microsoft.com/office/officeart/2005/8/layout/hierarchy2"/>
    <dgm:cxn modelId="{AD6C1598-2446-4294-A826-58535B1235CA}" type="presParOf" srcId="{DBEC0E55-2B60-444C-8554-829D9BD19B66}" destId="{9CB17CF0-9762-41EF-AB5E-A1B7C5A01A14}" srcOrd="0" destOrd="0" presId="urn:microsoft.com/office/officeart/2005/8/layout/hierarchy2"/>
    <dgm:cxn modelId="{C2115778-391B-43E2-A2D6-FCE1F1F23F5F}" type="presParOf" srcId="{DBEC0E55-2B60-444C-8554-829D9BD19B66}" destId="{834CF08A-3403-4480-BFD0-659198CF630B}" srcOrd="1" destOrd="0" presId="urn:microsoft.com/office/officeart/2005/8/layout/hierarchy2"/>
    <dgm:cxn modelId="{A9E5F531-550A-45F2-82D6-34362DF548DB}" type="presParOf" srcId="{834CF08A-3403-4480-BFD0-659198CF630B}" destId="{E636A76E-300F-402F-80F3-1E1825057723}" srcOrd="0" destOrd="0" presId="urn:microsoft.com/office/officeart/2005/8/layout/hierarchy2"/>
    <dgm:cxn modelId="{D672820F-0C2F-466D-9C8A-9670E3B5316A}" type="presParOf" srcId="{E636A76E-300F-402F-80F3-1E1825057723}" destId="{A9E91873-978D-49DE-A020-5B9643B58073}" srcOrd="0" destOrd="0" presId="urn:microsoft.com/office/officeart/2005/8/layout/hierarchy2"/>
    <dgm:cxn modelId="{B971018F-39E5-4D71-8D50-EE027112A691}" type="presParOf" srcId="{834CF08A-3403-4480-BFD0-659198CF630B}" destId="{8AA43368-CB63-4FA1-B03E-D7861587AEE8}" srcOrd="1" destOrd="0" presId="urn:microsoft.com/office/officeart/2005/8/layout/hierarchy2"/>
    <dgm:cxn modelId="{2C8E0349-557C-409F-A9AA-957B71ED7BC2}" type="presParOf" srcId="{8AA43368-CB63-4FA1-B03E-D7861587AEE8}" destId="{FCBB5008-26C7-4E05-A54D-0FB96EA47644}" srcOrd="0" destOrd="0" presId="urn:microsoft.com/office/officeart/2005/8/layout/hierarchy2"/>
    <dgm:cxn modelId="{B7B76A57-93B2-44F7-A271-C22632C632C7}" type="presParOf" srcId="{8AA43368-CB63-4FA1-B03E-D7861587AEE8}" destId="{6546B1F0-667D-4237-A018-60AEFA8E519A}" srcOrd="1" destOrd="0" presId="urn:microsoft.com/office/officeart/2005/8/layout/hierarchy2"/>
    <dgm:cxn modelId="{397355DC-39E2-414D-BCEF-00AC3C5B6C2B}" type="presParOf" srcId="{6546B1F0-667D-4237-A018-60AEFA8E519A}" destId="{CBE009BF-9653-4195-9959-1871ECC0EB9B}" srcOrd="0" destOrd="0" presId="urn:microsoft.com/office/officeart/2005/8/layout/hierarchy2"/>
    <dgm:cxn modelId="{5FC4F5EA-1576-4C4A-8A31-6EED545F22A5}" type="presParOf" srcId="{CBE009BF-9653-4195-9959-1871ECC0EB9B}" destId="{78EED800-9278-415F-BF68-A772224A4F87}" srcOrd="0" destOrd="0" presId="urn:microsoft.com/office/officeart/2005/8/layout/hierarchy2"/>
    <dgm:cxn modelId="{78487BE0-1801-414C-8091-ABB053C754BD}" type="presParOf" srcId="{6546B1F0-667D-4237-A018-60AEFA8E519A}" destId="{C2FE0F07-5710-4879-8B95-168F948A3E1B}" srcOrd="1" destOrd="0" presId="urn:microsoft.com/office/officeart/2005/8/layout/hierarchy2"/>
    <dgm:cxn modelId="{898B1B55-8B81-4E2C-B001-5B968C43E4A9}" type="presParOf" srcId="{C2FE0F07-5710-4879-8B95-168F948A3E1B}" destId="{CE8E10BF-22EE-489B-80C9-CE225F5214A3}" srcOrd="0" destOrd="0" presId="urn:microsoft.com/office/officeart/2005/8/layout/hierarchy2"/>
    <dgm:cxn modelId="{FAF82892-264B-4E8C-84D6-DC62638DE1F7}" type="presParOf" srcId="{C2FE0F07-5710-4879-8B95-168F948A3E1B}" destId="{3B39A967-3C24-40DA-A819-B49EB2D72571}" srcOrd="1" destOrd="0" presId="urn:microsoft.com/office/officeart/2005/8/layout/hierarchy2"/>
    <dgm:cxn modelId="{4C89FE77-4643-4137-8940-F79D9C8CF52B}" type="presParOf" srcId="{672F1895-0C58-42E8-B266-45D5E32A0CA0}" destId="{210E3A8E-E18F-491F-8BE9-D6E252909165}" srcOrd="2" destOrd="0" presId="urn:microsoft.com/office/officeart/2005/8/layout/hierarchy2"/>
    <dgm:cxn modelId="{9AC9AB3C-8DCE-41B4-866D-742517F83CE7}" type="presParOf" srcId="{210E3A8E-E18F-491F-8BE9-D6E252909165}" destId="{56F4F981-A44C-4C14-8C3E-2AA85DE79BCC}" srcOrd="0" destOrd="0" presId="urn:microsoft.com/office/officeart/2005/8/layout/hierarchy2"/>
    <dgm:cxn modelId="{C13ACB29-65C9-4E71-898C-EE96DD5967FB}" type="presParOf" srcId="{672F1895-0C58-42E8-B266-45D5E32A0CA0}" destId="{86521B68-1FE8-4E32-8754-C4C8EE6E539A}" srcOrd="3" destOrd="0" presId="urn:microsoft.com/office/officeart/2005/8/layout/hierarchy2"/>
    <dgm:cxn modelId="{FE680ACE-75E5-4F68-A9F7-1A1971AA906E}" type="presParOf" srcId="{86521B68-1FE8-4E32-8754-C4C8EE6E539A}" destId="{ECDD7EDD-ED97-4EF7-A0E1-4A7C453C2DF3}" srcOrd="0" destOrd="0" presId="urn:microsoft.com/office/officeart/2005/8/layout/hierarchy2"/>
    <dgm:cxn modelId="{6C424767-8B72-4571-B6F9-D5DADA188463}" type="presParOf" srcId="{86521B68-1FE8-4E32-8754-C4C8EE6E539A}" destId="{15CD6A22-261E-4D7F-83D7-10A85B30205E}" srcOrd="1" destOrd="0" presId="urn:microsoft.com/office/officeart/2005/8/layout/hierarchy2"/>
    <dgm:cxn modelId="{275D56B1-6DAB-494A-ADF5-6F18F0FDC56F}" type="presParOf" srcId="{15CD6A22-261E-4D7F-83D7-10A85B30205E}" destId="{176F43BA-4E65-481B-9C52-F3EC65AD9D3A}" srcOrd="0" destOrd="0" presId="urn:microsoft.com/office/officeart/2005/8/layout/hierarchy2"/>
    <dgm:cxn modelId="{85B33BCC-3D89-4081-85C6-F1DD3DCFB453}" type="presParOf" srcId="{176F43BA-4E65-481B-9C52-F3EC65AD9D3A}" destId="{732F95EF-F940-4B6C-9591-F16CEF925DBA}" srcOrd="0" destOrd="0" presId="urn:microsoft.com/office/officeart/2005/8/layout/hierarchy2"/>
    <dgm:cxn modelId="{38B8FD81-2E09-4EFE-A569-F425026C9EF4}" type="presParOf" srcId="{15CD6A22-261E-4D7F-83D7-10A85B30205E}" destId="{85F0BC96-71EB-4136-8D9C-DB6AED86803A}" srcOrd="1" destOrd="0" presId="urn:microsoft.com/office/officeart/2005/8/layout/hierarchy2"/>
    <dgm:cxn modelId="{4D52286E-2D41-47A3-A9E9-7908156F1F58}" type="presParOf" srcId="{85F0BC96-71EB-4136-8D9C-DB6AED86803A}" destId="{30A1A741-3C6F-4413-9E88-A9360D01910B}" srcOrd="0" destOrd="0" presId="urn:microsoft.com/office/officeart/2005/8/layout/hierarchy2"/>
    <dgm:cxn modelId="{FAAB6F1A-028B-463E-9CC0-7DCB4ABBC611}" type="presParOf" srcId="{85F0BC96-71EB-4136-8D9C-DB6AED86803A}" destId="{DF9DC80C-66D9-4DDE-B737-F7FAFE5885E2}" srcOrd="1" destOrd="0" presId="urn:microsoft.com/office/officeart/2005/8/layout/hierarchy2"/>
    <dgm:cxn modelId="{65043A8D-7A7D-42D8-AB05-2871ECC07394}" type="presParOf" srcId="{DF9DC80C-66D9-4DDE-B737-F7FAFE5885E2}" destId="{AEF5B248-4D78-4C7A-B2D8-05C0242DE723}" srcOrd="0" destOrd="0" presId="urn:microsoft.com/office/officeart/2005/8/layout/hierarchy2"/>
    <dgm:cxn modelId="{44EC47AA-C781-4172-AB84-AE1BB4A814F9}" type="presParOf" srcId="{AEF5B248-4D78-4C7A-B2D8-05C0242DE723}" destId="{84F74CFB-9331-4C37-9CC1-695A1CCD0D84}" srcOrd="0" destOrd="0" presId="urn:microsoft.com/office/officeart/2005/8/layout/hierarchy2"/>
    <dgm:cxn modelId="{43D4E03D-8D20-4C76-AFC1-6F2A8D173F04}" type="presParOf" srcId="{DF9DC80C-66D9-4DDE-B737-F7FAFE5885E2}" destId="{1FD146AC-3484-4D23-BD96-5368C7DA7AC6}" srcOrd="1" destOrd="0" presId="urn:microsoft.com/office/officeart/2005/8/layout/hierarchy2"/>
    <dgm:cxn modelId="{23CD43F0-A97F-4FEF-A5D7-15F7DD48D323}" type="presParOf" srcId="{1FD146AC-3484-4D23-BD96-5368C7DA7AC6}" destId="{FDF8BB23-8941-43BE-A467-8D7B2F3D909F}" srcOrd="0" destOrd="0" presId="urn:microsoft.com/office/officeart/2005/8/layout/hierarchy2"/>
    <dgm:cxn modelId="{2D7AAEBC-5C2D-4533-93C1-D64424BF61C3}" type="presParOf" srcId="{1FD146AC-3484-4D23-BD96-5368C7DA7AC6}" destId="{EB17061C-C16F-4379-83E3-25311312F984}" srcOrd="1" destOrd="0" presId="urn:microsoft.com/office/officeart/2005/8/layout/hierarchy2"/>
    <dgm:cxn modelId="{CEB86092-AB9E-466B-9282-FB09B0AC728E}" type="presParOf" srcId="{DF9DC80C-66D9-4DDE-B737-F7FAFE5885E2}" destId="{6CCA7B88-4A2A-4B8E-9CE6-8CE89A38EF76}" srcOrd="2" destOrd="0" presId="urn:microsoft.com/office/officeart/2005/8/layout/hierarchy2"/>
    <dgm:cxn modelId="{B8C94B59-AEB7-44AF-8F42-F42A61A431BA}" type="presParOf" srcId="{6CCA7B88-4A2A-4B8E-9CE6-8CE89A38EF76}" destId="{6A4EEE5D-F1E4-4E1B-BA8E-2F0E77D9EE66}" srcOrd="0" destOrd="0" presId="urn:microsoft.com/office/officeart/2005/8/layout/hierarchy2"/>
    <dgm:cxn modelId="{62C93F5E-1542-4B0D-AA8A-68E21006806A}" type="presParOf" srcId="{DF9DC80C-66D9-4DDE-B737-F7FAFE5885E2}" destId="{91D1CDC5-3B8C-4109-B865-765E8E7A0C54}" srcOrd="3" destOrd="0" presId="urn:microsoft.com/office/officeart/2005/8/layout/hierarchy2"/>
    <dgm:cxn modelId="{A6B5D452-319E-4AF2-B2EB-EC48BACD043B}" type="presParOf" srcId="{91D1CDC5-3B8C-4109-B865-765E8E7A0C54}" destId="{5A581DBB-C70C-47B8-A9E1-D2DB2CE9DB43}" srcOrd="0" destOrd="0" presId="urn:microsoft.com/office/officeart/2005/8/layout/hierarchy2"/>
    <dgm:cxn modelId="{149BE6C0-4513-4F1A-82FF-2DE33C0E4CD7}" type="presParOf" srcId="{91D1CDC5-3B8C-4109-B865-765E8E7A0C54}" destId="{C864C6FA-549A-4EF8-B7B8-1FB25EF5EBB9}" srcOrd="1" destOrd="0" presId="urn:microsoft.com/office/officeart/2005/8/layout/hierarchy2"/>
    <dgm:cxn modelId="{CAFBE8D7-784A-459D-8598-C9C2D21B0A58}" type="presParOf" srcId="{15CD6A22-261E-4D7F-83D7-10A85B30205E}" destId="{4F3E7468-B5E6-4151-916B-7029F3957387}" srcOrd="2" destOrd="0" presId="urn:microsoft.com/office/officeart/2005/8/layout/hierarchy2"/>
    <dgm:cxn modelId="{75001785-8D23-48EC-82F0-3ABF29FD1026}" type="presParOf" srcId="{4F3E7468-B5E6-4151-916B-7029F3957387}" destId="{4AA2AAA3-0076-4D37-AB80-715D87F2F2EF}" srcOrd="0" destOrd="0" presId="urn:microsoft.com/office/officeart/2005/8/layout/hierarchy2"/>
    <dgm:cxn modelId="{549FBC9C-4971-46A1-BB5E-C90BA8B89652}" type="presParOf" srcId="{15CD6A22-261E-4D7F-83D7-10A85B30205E}" destId="{80191F4A-39BC-4E78-8E08-33AA9DB07396}" srcOrd="3" destOrd="0" presId="urn:microsoft.com/office/officeart/2005/8/layout/hierarchy2"/>
    <dgm:cxn modelId="{1F68FA6B-3FFF-42FB-82A5-A8EAF668EACC}" type="presParOf" srcId="{80191F4A-39BC-4E78-8E08-33AA9DB07396}" destId="{545431C4-5887-46CD-87F6-02C288D81E68}" srcOrd="0" destOrd="0" presId="urn:microsoft.com/office/officeart/2005/8/layout/hierarchy2"/>
    <dgm:cxn modelId="{F2106DBA-29A8-4B4B-895D-729C61BD5002}" type="presParOf" srcId="{80191F4A-39BC-4E78-8E08-33AA9DB07396}" destId="{8A0DBF15-7F00-4CEB-8364-7A668AE94B37}" srcOrd="1" destOrd="0" presId="urn:microsoft.com/office/officeart/2005/8/layout/hierarchy2"/>
    <dgm:cxn modelId="{469C0D40-3A4D-471D-AD30-33DF3EE0562E}" type="presParOf" srcId="{8A0DBF15-7F00-4CEB-8364-7A668AE94B37}" destId="{D18F2667-73E4-4982-A2F4-4B2A8BEB95C7}" srcOrd="0" destOrd="0" presId="urn:microsoft.com/office/officeart/2005/8/layout/hierarchy2"/>
    <dgm:cxn modelId="{BFEBF9EF-A28E-4D1E-A1D1-621BACB24E82}" type="presParOf" srcId="{D18F2667-73E4-4982-A2F4-4B2A8BEB95C7}" destId="{8EA633DF-C44A-4369-BCE0-1E49791EF450}" srcOrd="0" destOrd="0" presId="urn:microsoft.com/office/officeart/2005/8/layout/hierarchy2"/>
    <dgm:cxn modelId="{29EA2DB7-5612-456B-8FD4-89ED4054A057}" type="presParOf" srcId="{8A0DBF15-7F00-4CEB-8364-7A668AE94B37}" destId="{6BC5A18B-1C51-4C59-AF66-A8B91354D6AB}" srcOrd="1" destOrd="0" presId="urn:microsoft.com/office/officeart/2005/8/layout/hierarchy2"/>
    <dgm:cxn modelId="{75724E9D-67EC-4804-B1D2-50609E33B633}" type="presParOf" srcId="{6BC5A18B-1C51-4C59-AF66-A8B91354D6AB}" destId="{575144A2-FD73-41D5-9952-A7CA2B6316CD}" srcOrd="0" destOrd="0" presId="urn:microsoft.com/office/officeart/2005/8/layout/hierarchy2"/>
    <dgm:cxn modelId="{7D80C6B1-1C0F-43EC-BEA5-2DF15B2822D6}" type="presParOf" srcId="{6BC5A18B-1C51-4C59-AF66-A8B91354D6AB}" destId="{056C433F-582A-4421-9F12-A6D716F7626B}" srcOrd="1" destOrd="0" presId="urn:microsoft.com/office/officeart/2005/8/layout/hierarchy2"/>
    <dgm:cxn modelId="{483ECAD9-2FB8-48DF-8E9C-E1102696BECD}" type="presParOf" srcId="{672F1895-0C58-42E8-B266-45D5E32A0CA0}" destId="{194F2977-2360-424F-B7F4-054B0C7C7FC6}" srcOrd="4" destOrd="0" presId="urn:microsoft.com/office/officeart/2005/8/layout/hierarchy2"/>
    <dgm:cxn modelId="{7643F08D-59C2-44D3-8237-9978563AB440}" type="presParOf" srcId="{194F2977-2360-424F-B7F4-054B0C7C7FC6}" destId="{8C3DCAF8-5E70-4A30-9B57-DFA15FAD4E7F}" srcOrd="0" destOrd="0" presId="urn:microsoft.com/office/officeart/2005/8/layout/hierarchy2"/>
    <dgm:cxn modelId="{61EF6579-8634-4AA9-9D1F-669317949326}" type="presParOf" srcId="{672F1895-0C58-42E8-B266-45D5E32A0CA0}" destId="{6457C4C1-6D35-4B3A-ABDB-050F4F935BF6}" srcOrd="5" destOrd="0" presId="urn:microsoft.com/office/officeart/2005/8/layout/hierarchy2"/>
    <dgm:cxn modelId="{181C8D91-4F1C-4571-907E-9F75474D877A}" type="presParOf" srcId="{6457C4C1-6D35-4B3A-ABDB-050F4F935BF6}" destId="{D0C1D1A2-6CB1-4CA1-B30C-B32E006153D8}" srcOrd="0" destOrd="0" presId="urn:microsoft.com/office/officeart/2005/8/layout/hierarchy2"/>
    <dgm:cxn modelId="{F94EDFAC-208F-477F-A6C8-BA4C17D50E6F}" type="presParOf" srcId="{6457C4C1-6D35-4B3A-ABDB-050F4F935BF6}" destId="{3C166028-FD0D-419A-80F8-E408440A15FB}" srcOrd="1" destOrd="0" presId="urn:microsoft.com/office/officeart/2005/8/layout/hierarchy2"/>
    <dgm:cxn modelId="{C8748FB9-90F9-491E-AB82-7C1B92271BA8}" type="presParOf" srcId="{3C166028-FD0D-419A-80F8-E408440A15FB}" destId="{26D6D505-27C3-4F83-8A77-35F881B21B09}" srcOrd="0" destOrd="0" presId="urn:microsoft.com/office/officeart/2005/8/layout/hierarchy2"/>
    <dgm:cxn modelId="{579E5772-99C9-457A-8948-1CDA89EA7CFC}" type="presParOf" srcId="{26D6D505-27C3-4F83-8A77-35F881B21B09}" destId="{040CB547-4CEF-4C25-AA21-16EC0C37E01F}" srcOrd="0" destOrd="0" presId="urn:microsoft.com/office/officeart/2005/8/layout/hierarchy2"/>
    <dgm:cxn modelId="{B19AB9F2-9B03-4780-8794-84C14969B4B2}" type="presParOf" srcId="{3C166028-FD0D-419A-80F8-E408440A15FB}" destId="{CB7C5587-D88D-460C-B9F2-A07DC256338F}" srcOrd="1" destOrd="0" presId="urn:microsoft.com/office/officeart/2005/8/layout/hierarchy2"/>
    <dgm:cxn modelId="{FB15E446-8B3D-407E-81C6-736F37B77497}" type="presParOf" srcId="{CB7C5587-D88D-460C-B9F2-A07DC256338F}" destId="{179D2DFE-7781-4EE3-B350-4DA067EA90FA}" srcOrd="0" destOrd="0" presId="urn:microsoft.com/office/officeart/2005/8/layout/hierarchy2"/>
    <dgm:cxn modelId="{A11AB995-B393-48D9-8E0A-742DEB751F80}" type="presParOf" srcId="{CB7C5587-D88D-460C-B9F2-A07DC256338F}" destId="{E14E8FB7-03E2-4508-B7C2-43F0BB77907A}" srcOrd="1" destOrd="0" presId="urn:microsoft.com/office/officeart/2005/8/layout/hierarchy2"/>
    <dgm:cxn modelId="{44DB55F3-2DB0-4FD2-9ED0-BBD657F6B2C6}" type="presParOf" srcId="{E14E8FB7-03E2-4508-B7C2-43F0BB77907A}" destId="{B63CAB20-090F-4EB8-A0C3-5E2C31E09DA2}" srcOrd="0" destOrd="0" presId="urn:microsoft.com/office/officeart/2005/8/layout/hierarchy2"/>
    <dgm:cxn modelId="{0B4449EF-FCAD-43F5-BE67-CC2BE13A821B}" type="presParOf" srcId="{B63CAB20-090F-4EB8-A0C3-5E2C31E09DA2}" destId="{C27270DC-EFC1-4AAE-A81D-5673C3F054F6}" srcOrd="0" destOrd="0" presId="urn:microsoft.com/office/officeart/2005/8/layout/hierarchy2"/>
    <dgm:cxn modelId="{066A8D64-E2CA-4799-B3AF-AC15F3E34473}" type="presParOf" srcId="{E14E8FB7-03E2-4508-B7C2-43F0BB77907A}" destId="{70862ADC-7DB1-49A2-A2F4-C62ADF1A53ED}" srcOrd="1" destOrd="0" presId="urn:microsoft.com/office/officeart/2005/8/layout/hierarchy2"/>
    <dgm:cxn modelId="{23AF1262-41CC-41F8-B200-C2D1080F99DC}" type="presParOf" srcId="{70862ADC-7DB1-49A2-A2F4-C62ADF1A53ED}" destId="{B00D650A-59AA-47A7-BEA3-7F95ADCD8EE8}" srcOrd="0" destOrd="0" presId="urn:microsoft.com/office/officeart/2005/8/layout/hierarchy2"/>
    <dgm:cxn modelId="{9AFDB110-DE9F-4F84-A2D6-500CC94E6349}" type="presParOf" srcId="{70862ADC-7DB1-49A2-A2F4-C62ADF1A53ED}" destId="{CD0709A4-FDBC-4796-BC80-C631403E0062}" srcOrd="1" destOrd="0" presId="urn:microsoft.com/office/officeart/2005/8/layout/hierarchy2"/>
    <dgm:cxn modelId="{A859E2CB-0A1B-4424-AF5B-56BA9A67A810}" type="presParOf" srcId="{3C166028-FD0D-419A-80F8-E408440A15FB}" destId="{EF1A6641-EA81-4624-A85F-4D347CCC2A9D}" srcOrd="2" destOrd="0" presId="urn:microsoft.com/office/officeart/2005/8/layout/hierarchy2"/>
    <dgm:cxn modelId="{0D6D2FFB-D1C5-41B2-A1DE-BA23E8EE34A4}" type="presParOf" srcId="{EF1A6641-EA81-4624-A85F-4D347CCC2A9D}" destId="{3EBE3ED9-EE67-4579-BEFA-CB90B89D2C7D}" srcOrd="0" destOrd="0" presId="urn:microsoft.com/office/officeart/2005/8/layout/hierarchy2"/>
    <dgm:cxn modelId="{88982CEE-895E-47D5-804B-F9C664F3F451}" type="presParOf" srcId="{3C166028-FD0D-419A-80F8-E408440A15FB}" destId="{1908041E-E2A6-4120-A6FF-D9EDE602A7B7}" srcOrd="3" destOrd="0" presId="urn:microsoft.com/office/officeart/2005/8/layout/hierarchy2"/>
    <dgm:cxn modelId="{C5F8EF81-2B68-4A87-86C0-8CD8F4B25723}" type="presParOf" srcId="{1908041E-E2A6-4120-A6FF-D9EDE602A7B7}" destId="{0F6FBC25-3CEB-4786-9EAD-C5B09539BF41}" srcOrd="0" destOrd="0" presId="urn:microsoft.com/office/officeart/2005/8/layout/hierarchy2"/>
    <dgm:cxn modelId="{94A84C9F-98A5-4DDE-8028-1697D1D1A17F}" type="presParOf" srcId="{1908041E-E2A6-4120-A6FF-D9EDE602A7B7}" destId="{B72A7FCD-D52A-4809-9879-3F22BA4A9EE9}" srcOrd="1" destOrd="0" presId="urn:microsoft.com/office/officeart/2005/8/layout/hierarchy2"/>
    <dgm:cxn modelId="{DFB7411A-63C9-4DA6-9089-C8894161EDB4}" type="presParOf" srcId="{B72A7FCD-D52A-4809-9879-3F22BA4A9EE9}" destId="{69C2D697-6993-4A6E-851C-6762D97C4B4C}" srcOrd="0" destOrd="0" presId="urn:microsoft.com/office/officeart/2005/8/layout/hierarchy2"/>
    <dgm:cxn modelId="{07C18E73-FEEB-4EBC-8CF3-AA706D7415AC}" type="presParOf" srcId="{69C2D697-6993-4A6E-851C-6762D97C4B4C}" destId="{856AAA07-5F5B-42C4-A846-0E673AEF95E4}" srcOrd="0" destOrd="0" presId="urn:microsoft.com/office/officeart/2005/8/layout/hierarchy2"/>
    <dgm:cxn modelId="{470686EC-EAF9-4BC7-A4B3-FD2420932CE8}" type="presParOf" srcId="{B72A7FCD-D52A-4809-9879-3F22BA4A9EE9}" destId="{D16F89B8-401F-4BB4-8E99-38867C47F0D3}" srcOrd="1" destOrd="0" presId="urn:microsoft.com/office/officeart/2005/8/layout/hierarchy2"/>
    <dgm:cxn modelId="{B87C958E-22CF-4988-B47D-3FB507958173}" type="presParOf" srcId="{D16F89B8-401F-4BB4-8E99-38867C47F0D3}" destId="{D72E6938-1D85-4F65-AE2D-45A7430771AA}" srcOrd="0" destOrd="0" presId="urn:microsoft.com/office/officeart/2005/8/layout/hierarchy2"/>
    <dgm:cxn modelId="{8D90E973-E367-4F48-AB55-6ED617B29C61}" type="presParOf" srcId="{D16F89B8-401F-4BB4-8E99-38867C47F0D3}" destId="{4B6282C5-A399-4526-96D8-35BCB648F3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AB2506-0066-4A9D-B19A-C57588ED50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CC5DF46-6174-4FA1-A42A-5BDEACB100E6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تاثیر چند علت (به معنای اعم) در پیدایش یک پدیده</a:t>
          </a:r>
          <a:endParaRPr lang="fa-IR" sz="1600" dirty="0">
            <a:cs typeface="B Koodak" pitchFamily="2" charset="-78"/>
          </a:endParaRPr>
        </a:p>
      </dgm:t>
    </dgm:pt>
    <dgm:pt modelId="{3A3E1815-72A1-4A74-884B-23E659144911}" type="parTrans" cxnId="{D7FA1340-A10B-420B-ABE8-B07CE1DEC8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DEF111-5F32-4A76-A744-F00A02ACEE07}" type="sibTrans" cxnId="{D7FA1340-A10B-420B-ABE8-B07CE1DEC8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521BDB-38A7-48D7-8181-84B3D5F01F59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وجود یکی وابسته به دیگری نیست</a:t>
          </a:r>
          <a:endParaRPr lang="fa-IR" sz="1600" dirty="0">
            <a:cs typeface="B Koodak" pitchFamily="2" charset="-78"/>
          </a:endParaRPr>
        </a:p>
      </dgm:t>
    </dgm:pt>
    <dgm:pt modelId="{CE7791E6-9F93-4858-B3B6-FC6543A7B249}" type="parTrans" cxnId="{AD317E64-C54D-45B0-BEE8-F3AFADFEFED2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7467D5-4D75-4E79-9E2D-A53BB6A25E82}" type="sibTrans" cxnId="{AD317E64-C54D-45B0-BEE8-F3AFADFEFE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71101A-C70B-450E-807E-4326DFDCD4A2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تاثیر یکی مشروط به دیگری نیست</a:t>
          </a:r>
          <a:endParaRPr lang="fa-IR" sz="1600" dirty="0">
            <a:cs typeface="B Koodak" pitchFamily="2" charset="-78"/>
          </a:endParaRPr>
        </a:p>
      </dgm:t>
    </dgm:pt>
    <dgm:pt modelId="{7F474EB1-CA70-4A72-AC2F-E4F3EB1AAE9F}" type="parTrans" cxnId="{4E15D4DC-E847-4857-B0D9-AE807FCD7BF9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DB64E8-D840-47B8-9F6C-0B19FC38DACE}" type="sibTrans" cxnId="{4E15D4DC-E847-4857-B0D9-AE807FCD7B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7048B9-12A8-4665-AAA1-3F3FA6184ECF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 زمان در یک پدیده تاثیر می گذارند</a:t>
          </a:r>
          <a:endParaRPr lang="fa-IR" sz="1600" dirty="0">
            <a:cs typeface="B Koodak" pitchFamily="2" charset="-78"/>
          </a:endParaRPr>
        </a:p>
      </dgm:t>
    </dgm:pt>
    <dgm:pt modelId="{A3549295-81D6-42C9-B018-7C9CEBECB9B4}" type="parTrans" cxnId="{3C30BDAF-E9E5-4C9B-8A34-FAF7C0020D32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FDDCF3-7FF5-431D-A4EE-26EEB3648C82}" type="sibTrans" cxnId="{3C30BDAF-E9E5-4C9B-8A34-FAF7C0020D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6FBFA4-D352-4AB6-99C3-9E1C061C2432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اجتماع آب و نور آفتاب در گیاه</a:t>
          </a:r>
          <a:endParaRPr lang="fa-IR" sz="1600" dirty="0">
            <a:cs typeface="B Koodak" pitchFamily="2" charset="-78"/>
          </a:endParaRPr>
        </a:p>
      </dgm:t>
    </dgm:pt>
    <dgm:pt modelId="{8F3A1836-8DBA-47E9-A062-B5189595AEFA}" type="parTrans" cxnId="{28689FD8-12DE-452B-9595-20CE8DB8DF7A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2AA346-D047-4C0F-908F-93A808CFFF2F}" type="sibTrans" cxnId="{28689FD8-12DE-452B-9595-20CE8DB8DF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761204-4326-40B4-8B72-7D32718824BF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متناوب و پشت سرهم تاثیر می گذارند</a:t>
          </a:r>
          <a:endParaRPr lang="fa-IR" sz="1600" dirty="0">
            <a:cs typeface="B Koodak" pitchFamily="2" charset="-78"/>
          </a:endParaRPr>
        </a:p>
      </dgm:t>
    </dgm:pt>
    <dgm:pt modelId="{798962D7-470D-43D1-A695-5F16BC9504D1}" type="parTrans" cxnId="{57997E01-3DA1-4418-B84E-9EAE649E6C7F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5C1A28-ACC4-4EE5-8C9D-F8497B20D828}" type="sibTrans" cxnId="{57997E01-3DA1-4418-B84E-9EAE649E6C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FFAF38-F9CB-4D52-80C4-7B9DCF7CC8D9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طول عمر معلول بر تعداد آنها تقسیم می شود</a:t>
          </a:r>
          <a:endParaRPr lang="fa-IR" sz="1600" dirty="0">
            <a:cs typeface="B Koodak" pitchFamily="2" charset="-78"/>
          </a:endParaRPr>
        </a:p>
      </dgm:t>
    </dgm:pt>
    <dgm:pt modelId="{67256353-9C29-4F58-8D1E-C440566ECF67}" type="parTrans" cxnId="{1168A8F2-A211-4ED6-808C-A7020DEAF124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261834-3870-482E-9F1B-A79D66C3D9A1}" type="sibTrans" cxnId="{1168A8F2-A211-4ED6-808C-A7020DEAF1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F2DDBA-A857-4251-99E3-ED3FA59334C8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چند موتور در یک هواپیما</a:t>
          </a:r>
          <a:endParaRPr lang="fa-IR" sz="1600" dirty="0">
            <a:cs typeface="B Koodak" pitchFamily="2" charset="-78"/>
          </a:endParaRPr>
        </a:p>
      </dgm:t>
    </dgm:pt>
    <dgm:pt modelId="{C8F35BDB-CF12-4E98-B80A-CBF17B53845F}" type="parTrans" cxnId="{904F6A1F-77D1-4B4A-A865-B3E948311309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BD0EC0-B103-4AEE-9156-3478D187142E}" type="sibTrans" cxnId="{904F6A1F-77D1-4B4A-A865-B3E9483113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0A3131-0305-4E15-B0E0-AEED70635F38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تاثیر یکی مشروط و مترتب بر تاثیر دیگری است</a:t>
          </a:r>
          <a:endParaRPr lang="fa-IR" sz="1600" dirty="0">
            <a:cs typeface="B Koodak" pitchFamily="2" charset="-78"/>
          </a:endParaRPr>
        </a:p>
      </dgm:t>
    </dgm:pt>
    <dgm:pt modelId="{2CAEB059-4AA2-4A01-890F-B93F1B716336}" type="parTrans" cxnId="{D1ABBE49-6327-4E8B-ABF4-232BDC8CBE6B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388A88-0BBF-4A47-806E-C935AFFA3F5D}" type="sibTrans" cxnId="{D1ABBE49-6327-4E8B-ABF4-232BDC8CBE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999B70-44CA-4FC8-AC8A-F726BBDE1361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</a:t>
          </a:r>
          <a:r>
            <a:rPr lang="fa-IR" sz="1600" b="1" i="1" dirty="0" smtClean="0">
              <a:cs typeface="B Koodak" pitchFamily="2" charset="-78"/>
            </a:rPr>
            <a:t>حرکت دست و خود قلم </a:t>
          </a:r>
          <a:r>
            <a:rPr lang="fa-IR" sz="1600" dirty="0" smtClean="0">
              <a:cs typeface="B Koodak" pitchFamily="2" charset="-78"/>
            </a:rPr>
            <a:t>نسبت به کتابت</a:t>
          </a:r>
          <a:endParaRPr lang="fa-IR" sz="1600" dirty="0">
            <a:cs typeface="B Koodak" pitchFamily="2" charset="-78"/>
          </a:endParaRPr>
        </a:p>
      </dgm:t>
    </dgm:pt>
    <dgm:pt modelId="{521D4ED7-15C7-472E-A512-93A0AD6DAF80}" type="parTrans" cxnId="{1E15283D-8A49-44B9-9CB1-811E1E36CCC2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B99C10-3C0B-422A-9FB6-D60A34FA06F2}" type="sibTrans" cxnId="{1E15283D-8A49-44B9-9CB1-811E1E36CC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2B10FB-5622-4D20-8659-12C3D0032228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وجود یکی وابسته به وجود دیگری است</a:t>
          </a:r>
          <a:endParaRPr lang="fa-IR" sz="1600" dirty="0">
            <a:cs typeface="B Koodak" pitchFamily="2" charset="-78"/>
          </a:endParaRPr>
        </a:p>
      </dgm:t>
    </dgm:pt>
    <dgm:pt modelId="{4B9AB4F5-EB70-4B8F-99F7-4716053ABCA8}" type="parTrans" cxnId="{9E41D7EB-82A8-40B5-A982-19238BEEE59D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F0F423-DEAE-40AE-89BA-A2E3C76266C0}" type="sibTrans" cxnId="{9E41D7EB-82A8-40B5-A982-19238BEEE5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F35808-6564-4F62-9279-4D45C712ABFD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اراده و حرکت دست نسبت به حرکت قلم</a:t>
          </a:r>
          <a:endParaRPr lang="fa-IR" sz="1600" dirty="0">
            <a:cs typeface="B Koodak" pitchFamily="2" charset="-78"/>
          </a:endParaRPr>
        </a:p>
      </dgm:t>
    </dgm:pt>
    <dgm:pt modelId="{47128013-BAF9-422C-B8F0-8B0328713D41}" type="parTrans" cxnId="{430C6137-64E1-430A-8A37-69872A457F59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235A48-D16F-4585-A8A0-C08034F421D4}" type="sibTrans" cxnId="{430C6137-64E1-430A-8A37-69872A457F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AF1772-9B55-45A8-9520-B4E66E517EBE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طبق نظر امامیه تاثیر اراده الهی و اراده انسان در فعل واحد از این قسم است</a:t>
          </a:r>
          <a:endParaRPr lang="fa-IR" sz="1600" dirty="0">
            <a:cs typeface="B Koodak" pitchFamily="2" charset="-78"/>
          </a:endParaRPr>
        </a:p>
      </dgm:t>
    </dgm:pt>
    <dgm:pt modelId="{4EE1BA06-8306-488B-8354-A74B6FD37FFE}" type="parTrans" cxnId="{23BA85DF-827F-45F3-9A0C-DB03142B19A7}">
      <dgm:prSet custT="1"/>
      <dgm:spPr>
        <a:solidFill>
          <a:srgbClr val="002060"/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6CEB04-E90F-451B-AC8F-1D4FA5694746}" type="sibTrans" cxnId="{23BA85DF-827F-45F3-9A0C-DB03142B19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1A6720-FEC3-44B0-8CFD-C48E5BF74F61}" type="pres">
      <dgm:prSet presAssocID="{E0AB2506-0066-4A9D-B19A-C57588ED50B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E4C31F4-06D4-4D6F-ABBA-0471BB524C28}" type="pres">
      <dgm:prSet presAssocID="{ECC5DF46-6174-4FA1-A42A-5BDEACB100E6}" presName="root1" presStyleCnt="0"/>
      <dgm:spPr/>
    </dgm:pt>
    <dgm:pt modelId="{6E7F35AC-CF4F-4E3C-B58C-24D4B00EEEEF}" type="pres">
      <dgm:prSet presAssocID="{ECC5DF46-6174-4FA1-A42A-5BDEACB100E6}" presName="LevelOneTextNode" presStyleLbl="node0" presStyleIdx="0" presStyleCnt="1" custScaleY="2864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07B10F-8325-4CC0-8BC0-D37A5FBD87E4}" type="pres">
      <dgm:prSet presAssocID="{ECC5DF46-6174-4FA1-A42A-5BDEACB100E6}" presName="level2hierChild" presStyleCnt="0"/>
      <dgm:spPr/>
    </dgm:pt>
    <dgm:pt modelId="{2053F1B6-E3B4-4B0F-85F3-496F7161F6FA}" type="pres">
      <dgm:prSet presAssocID="{CE7791E6-9F93-4858-B3B6-FC6543A7B249}" presName="conn2-1" presStyleLbl="parChTrans1D2" presStyleIdx="0" presStyleCnt="2" custScaleY="119743"/>
      <dgm:spPr/>
      <dgm:t>
        <a:bodyPr/>
        <a:lstStyle/>
        <a:p>
          <a:pPr rtl="1"/>
          <a:endParaRPr lang="fa-IR"/>
        </a:p>
      </dgm:t>
    </dgm:pt>
    <dgm:pt modelId="{D059D876-B877-48C1-9F8D-37C7CFCAB3FD}" type="pres">
      <dgm:prSet presAssocID="{CE7791E6-9F93-4858-B3B6-FC6543A7B249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1D210312-C751-44B7-97C8-7838C9076574}" type="pres">
      <dgm:prSet presAssocID="{BC521BDB-38A7-48D7-8181-84B3D5F01F59}" presName="root2" presStyleCnt="0"/>
      <dgm:spPr/>
    </dgm:pt>
    <dgm:pt modelId="{B65F8F6B-551F-4430-ABC2-A3CD2FE5E12A}" type="pres">
      <dgm:prSet presAssocID="{BC521BDB-38A7-48D7-8181-84B3D5F01F59}" presName="LevelTwoTextNode" presStyleLbl="node2" presStyleIdx="0" presStyleCnt="2" custScaleY="1636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303C73-F0C1-4CA1-8F6B-442518B471FD}" type="pres">
      <dgm:prSet presAssocID="{BC521BDB-38A7-48D7-8181-84B3D5F01F59}" presName="level3hierChild" presStyleCnt="0"/>
      <dgm:spPr/>
    </dgm:pt>
    <dgm:pt modelId="{B972A36F-5B21-40FD-B884-B0FDEE0E6290}" type="pres">
      <dgm:prSet presAssocID="{7F474EB1-CA70-4A72-AC2F-E4F3EB1AAE9F}" presName="conn2-1" presStyleLbl="parChTrans1D3" presStyleIdx="0" presStyleCnt="3" custScaleY="119743"/>
      <dgm:spPr/>
      <dgm:t>
        <a:bodyPr/>
        <a:lstStyle/>
        <a:p>
          <a:pPr rtl="1"/>
          <a:endParaRPr lang="fa-IR"/>
        </a:p>
      </dgm:t>
    </dgm:pt>
    <dgm:pt modelId="{F8E59905-CD79-4E0B-81DA-93143906F611}" type="pres">
      <dgm:prSet presAssocID="{7F474EB1-CA70-4A72-AC2F-E4F3EB1AAE9F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29826BE1-00E9-43D3-93F2-213CFE779B2D}" type="pres">
      <dgm:prSet presAssocID="{1371101A-C70B-450E-807E-4326DFDCD4A2}" presName="root2" presStyleCnt="0"/>
      <dgm:spPr/>
    </dgm:pt>
    <dgm:pt modelId="{D1AAEB90-0F93-4A06-B340-068F34AAB806}" type="pres">
      <dgm:prSet presAssocID="{1371101A-C70B-450E-807E-4326DFDCD4A2}" presName="LevelTwoTextNode" presStyleLbl="node3" presStyleIdx="0" presStyleCnt="3" custScaleY="1507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B93A0E-7E47-43F6-85DD-7FF063C960A0}" type="pres">
      <dgm:prSet presAssocID="{1371101A-C70B-450E-807E-4326DFDCD4A2}" presName="level3hierChild" presStyleCnt="0"/>
      <dgm:spPr/>
    </dgm:pt>
    <dgm:pt modelId="{2E628859-DEDC-4F58-97DD-4A86BDA843DF}" type="pres">
      <dgm:prSet presAssocID="{A3549295-81D6-42C9-B018-7C9CEBECB9B4}" presName="conn2-1" presStyleLbl="parChTrans1D4" presStyleIdx="0" presStyleCnt="7" custScaleY="119743"/>
      <dgm:spPr/>
      <dgm:t>
        <a:bodyPr/>
        <a:lstStyle/>
        <a:p>
          <a:pPr rtl="1"/>
          <a:endParaRPr lang="fa-IR"/>
        </a:p>
      </dgm:t>
    </dgm:pt>
    <dgm:pt modelId="{C13A4E8B-B438-46BE-B125-237E2A998297}" type="pres">
      <dgm:prSet presAssocID="{A3549295-81D6-42C9-B018-7C9CEBECB9B4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369A5866-6002-4C53-96F8-C86A2E7BB1BA}" type="pres">
      <dgm:prSet presAssocID="{E17048B9-12A8-4665-AAA1-3F3FA6184ECF}" presName="root2" presStyleCnt="0"/>
      <dgm:spPr/>
    </dgm:pt>
    <dgm:pt modelId="{2D93B212-0D25-44AB-9302-5D1FDAC4FEBA}" type="pres">
      <dgm:prSet presAssocID="{E17048B9-12A8-4665-AAA1-3F3FA6184ECF}" presName="LevelTwoTextNode" presStyleLbl="node4" presStyleIdx="0" presStyleCnt="7" custScaleX="150061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AEE68F-C474-4029-9F3C-01B1A59375F7}" type="pres">
      <dgm:prSet presAssocID="{E17048B9-12A8-4665-AAA1-3F3FA6184ECF}" presName="level3hierChild" presStyleCnt="0"/>
      <dgm:spPr/>
    </dgm:pt>
    <dgm:pt modelId="{3EBFB5B9-2606-4452-8E30-06DA05C9059D}" type="pres">
      <dgm:prSet presAssocID="{8F3A1836-8DBA-47E9-A062-B5189595AEFA}" presName="conn2-1" presStyleLbl="parChTrans1D4" presStyleIdx="1" presStyleCnt="7" custScaleY="119743"/>
      <dgm:spPr/>
      <dgm:t>
        <a:bodyPr/>
        <a:lstStyle/>
        <a:p>
          <a:pPr rtl="1"/>
          <a:endParaRPr lang="fa-IR"/>
        </a:p>
      </dgm:t>
    </dgm:pt>
    <dgm:pt modelId="{4AD7506D-D0D8-4D3E-BD65-A136B6D50D8E}" type="pres">
      <dgm:prSet presAssocID="{8F3A1836-8DBA-47E9-A062-B5189595AEFA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2926FD57-7D50-4083-BB61-94BF020FA823}" type="pres">
      <dgm:prSet presAssocID="{196FBFA4-D352-4AB6-99C3-9E1C061C2432}" presName="root2" presStyleCnt="0"/>
      <dgm:spPr/>
    </dgm:pt>
    <dgm:pt modelId="{87FEDE26-BA11-4686-A6B7-004821877F44}" type="pres">
      <dgm:prSet presAssocID="{196FBFA4-D352-4AB6-99C3-9E1C061C2432}" presName="LevelTwoTextNode" presStyleLbl="node4" presStyleIdx="1" presStyleCnt="7" custScaleX="135206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438D5E-A8F9-4170-A284-F9CE2E935891}" type="pres">
      <dgm:prSet presAssocID="{196FBFA4-D352-4AB6-99C3-9E1C061C2432}" presName="level3hierChild" presStyleCnt="0"/>
      <dgm:spPr/>
    </dgm:pt>
    <dgm:pt modelId="{CE57060B-24DC-4256-B40F-D8DC142E61D4}" type="pres">
      <dgm:prSet presAssocID="{798962D7-470D-43D1-A695-5F16BC9504D1}" presName="conn2-1" presStyleLbl="parChTrans1D4" presStyleIdx="2" presStyleCnt="7" custScaleY="119743"/>
      <dgm:spPr/>
      <dgm:t>
        <a:bodyPr/>
        <a:lstStyle/>
        <a:p>
          <a:pPr rtl="1"/>
          <a:endParaRPr lang="fa-IR"/>
        </a:p>
      </dgm:t>
    </dgm:pt>
    <dgm:pt modelId="{F6363E5E-D849-4FF4-9FC8-6C63EAB497C3}" type="pres">
      <dgm:prSet presAssocID="{798962D7-470D-43D1-A695-5F16BC9504D1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51A4A47F-8713-417C-826E-D2B73E9A5211}" type="pres">
      <dgm:prSet presAssocID="{3F761204-4326-40B4-8B72-7D32718824BF}" presName="root2" presStyleCnt="0"/>
      <dgm:spPr/>
    </dgm:pt>
    <dgm:pt modelId="{F220F256-BD97-42C5-B8B5-094518DC4445}" type="pres">
      <dgm:prSet presAssocID="{3F761204-4326-40B4-8B72-7D32718824BF}" presName="LevelTwoTextNode" presStyleLbl="node4" presStyleIdx="2" presStyleCnt="7" custScaleY="1661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71267B-B88C-44F7-A1BD-D76F5DD4A44A}" type="pres">
      <dgm:prSet presAssocID="{3F761204-4326-40B4-8B72-7D32718824BF}" presName="level3hierChild" presStyleCnt="0"/>
      <dgm:spPr/>
    </dgm:pt>
    <dgm:pt modelId="{FD0F6486-16CF-445D-9B39-7C198B715FAF}" type="pres">
      <dgm:prSet presAssocID="{67256353-9C29-4F58-8D1E-C440566ECF67}" presName="conn2-1" presStyleLbl="parChTrans1D4" presStyleIdx="3" presStyleCnt="7" custScaleY="119743"/>
      <dgm:spPr/>
      <dgm:t>
        <a:bodyPr/>
        <a:lstStyle/>
        <a:p>
          <a:pPr rtl="1"/>
          <a:endParaRPr lang="fa-IR"/>
        </a:p>
      </dgm:t>
    </dgm:pt>
    <dgm:pt modelId="{CACD9186-7296-4248-98C4-48F9357206E3}" type="pres">
      <dgm:prSet presAssocID="{67256353-9C29-4F58-8D1E-C440566ECF67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B9226956-2D28-45FC-9FA1-2924ADBA8265}" type="pres">
      <dgm:prSet presAssocID="{9AFFAF38-F9CB-4D52-80C4-7B9DCF7CC8D9}" presName="root2" presStyleCnt="0"/>
      <dgm:spPr/>
    </dgm:pt>
    <dgm:pt modelId="{8C082C97-1CF8-491A-B796-367EDB8A79D0}" type="pres">
      <dgm:prSet presAssocID="{9AFFAF38-F9CB-4D52-80C4-7B9DCF7CC8D9}" presName="LevelTwoTextNode" presStyleLbl="node4" presStyleIdx="3" presStyleCnt="7" custScaleY="1661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AC2988-D2BE-4A42-ACAA-AA16C6A7A997}" type="pres">
      <dgm:prSet presAssocID="{9AFFAF38-F9CB-4D52-80C4-7B9DCF7CC8D9}" presName="level3hierChild" presStyleCnt="0"/>
      <dgm:spPr/>
    </dgm:pt>
    <dgm:pt modelId="{E3978B7C-F9C2-4C5A-A600-E60FD5273C3B}" type="pres">
      <dgm:prSet presAssocID="{C8F35BDB-CF12-4E98-B80A-CBF17B53845F}" presName="conn2-1" presStyleLbl="parChTrans1D4" presStyleIdx="4" presStyleCnt="7" custScaleY="119743"/>
      <dgm:spPr/>
      <dgm:t>
        <a:bodyPr/>
        <a:lstStyle/>
        <a:p>
          <a:pPr rtl="1"/>
          <a:endParaRPr lang="fa-IR"/>
        </a:p>
      </dgm:t>
    </dgm:pt>
    <dgm:pt modelId="{599CB51D-82EA-44B7-87C6-03A5985A0F83}" type="pres">
      <dgm:prSet presAssocID="{C8F35BDB-CF12-4E98-B80A-CBF17B53845F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562092F9-8E23-4B5F-B8A6-61F289CE773D}" type="pres">
      <dgm:prSet presAssocID="{DDF2DDBA-A857-4251-99E3-ED3FA59334C8}" presName="root2" presStyleCnt="0"/>
      <dgm:spPr/>
    </dgm:pt>
    <dgm:pt modelId="{24981372-756C-414C-AD30-79093F278874}" type="pres">
      <dgm:prSet presAssocID="{DDF2DDBA-A857-4251-99E3-ED3FA59334C8}" presName="LevelTwoTextNode" presStyleLbl="node4" presStyleIdx="4" presStyleCnt="7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A0851E-A6CB-4542-91DD-90B1315CA5D8}" type="pres">
      <dgm:prSet presAssocID="{DDF2DDBA-A857-4251-99E3-ED3FA59334C8}" presName="level3hierChild" presStyleCnt="0"/>
      <dgm:spPr/>
    </dgm:pt>
    <dgm:pt modelId="{A578607A-77EC-45EA-980F-A9F6409AAFED}" type="pres">
      <dgm:prSet presAssocID="{2CAEB059-4AA2-4A01-890F-B93F1B716336}" presName="conn2-1" presStyleLbl="parChTrans1D3" presStyleIdx="1" presStyleCnt="3" custScaleY="119743"/>
      <dgm:spPr/>
      <dgm:t>
        <a:bodyPr/>
        <a:lstStyle/>
        <a:p>
          <a:pPr rtl="1"/>
          <a:endParaRPr lang="fa-IR"/>
        </a:p>
      </dgm:t>
    </dgm:pt>
    <dgm:pt modelId="{B5681631-CA86-439F-83A1-5126A8A41DBD}" type="pres">
      <dgm:prSet presAssocID="{2CAEB059-4AA2-4A01-890F-B93F1B716336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8527F73E-4862-4D12-82D6-54501EEBDCD3}" type="pres">
      <dgm:prSet presAssocID="{B40A3131-0305-4E15-B0E0-AEED70635F38}" presName="root2" presStyleCnt="0"/>
      <dgm:spPr/>
    </dgm:pt>
    <dgm:pt modelId="{8139BAEE-5B97-4CC5-ABFC-F4E9C35145B2}" type="pres">
      <dgm:prSet presAssocID="{B40A3131-0305-4E15-B0E0-AEED70635F38}" presName="LevelTwoTextNode" presStyleLbl="node3" presStyleIdx="1" presStyleCnt="3" custScaleY="2248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8CD889-3619-4C1B-8903-F3E0AFF2DC56}" type="pres">
      <dgm:prSet presAssocID="{B40A3131-0305-4E15-B0E0-AEED70635F38}" presName="level3hierChild" presStyleCnt="0"/>
      <dgm:spPr/>
    </dgm:pt>
    <dgm:pt modelId="{6DEA8475-4181-4BA8-9ACA-FF0E737AECC3}" type="pres">
      <dgm:prSet presAssocID="{521D4ED7-15C7-472E-A512-93A0AD6DAF80}" presName="conn2-1" presStyleLbl="parChTrans1D4" presStyleIdx="5" presStyleCnt="7" custScaleY="119743"/>
      <dgm:spPr/>
      <dgm:t>
        <a:bodyPr/>
        <a:lstStyle/>
        <a:p>
          <a:pPr rtl="1"/>
          <a:endParaRPr lang="fa-IR"/>
        </a:p>
      </dgm:t>
    </dgm:pt>
    <dgm:pt modelId="{24493603-34D7-44E2-9B4D-7B4EB7302A7D}" type="pres">
      <dgm:prSet presAssocID="{521D4ED7-15C7-472E-A512-93A0AD6DAF80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B398D3E7-07FF-484F-8513-726DA22DE6FD}" type="pres">
      <dgm:prSet presAssocID="{19999B70-44CA-4FC8-AC8A-F726BBDE1361}" presName="root2" presStyleCnt="0"/>
      <dgm:spPr/>
    </dgm:pt>
    <dgm:pt modelId="{FD449DDD-2F1A-4F30-84E0-02D93319A4F1}" type="pres">
      <dgm:prSet presAssocID="{19999B70-44CA-4FC8-AC8A-F726BBDE1361}" presName="LevelTwoTextNode" presStyleLbl="node4" presStyleIdx="5" presStyleCnt="7" custScaleX="172768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A9F3FD-C89B-4406-9E5A-0F7B11D5616F}" type="pres">
      <dgm:prSet presAssocID="{19999B70-44CA-4FC8-AC8A-F726BBDE1361}" presName="level3hierChild" presStyleCnt="0"/>
      <dgm:spPr/>
    </dgm:pt>
    <dgm:pt modelId="{DC18FB47-34F1-4EC7-A23B-A122E862A025}" type="pres">
      <dgm:prSet presAssocID="{4B9AB4F5-EB70-4B8F-99F7-4716053ABCA8}" presName="conn2-1" presStyleLbl="parChTrans1D2" presStyleIdx="1" presStyleCnt="2" custScaleY="119743"/>
      <dgm:spPr/>
      <dgm:t>
        <a:bodyPr/>
        <a:lstStyle/>
        <a:p>
          <a:pPr rtl="1"/>
          <a:endParaRPr lang="fa-IR"/>
        </a:p>
      </dgm:t>
    </dgm:pt>
    <dgm:pt modelId="{70DB7F86-5E1F-454B-ADDB-AB7C4A70ED95}" type="pres">
      <dgm:prSet presAssocID="{4B9AB4F5-EB70-4B8F-99F7-4716053ABCA8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2800F198-FE51-467F-9CFE-925F570E3750}" type="pres">
      <dgm:prSet presAssocID="{9C2B10FB-5622-4D20-8659-12C3D0032228}" presName="root2" presStyleCnt="0"/>
      <dgm:spPr/>
    </dgm:pt>
    <dgm:pt modelId="{A648DEEF-CDE2-4E8B-9DB6-9211EB2C9A03}" type="pres">
      <dgm:prSet presAssocID="{9C2B10FB-5622-4D20-8659-12C3D0032228}" presName="LevelTwoTextNode" presStyleLbl="node2" presStyleIdx="1" presStyleCnt="2" custScaleY="1636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664748-69C8-45BA-9A6E-334235BC56E7}" type="pres">
      <dgm:prSet presAssocID="{9C2B10FB-5622-4D20-8659-12C3D0032228}" presName="level3hierChild" presStyleCnt="0"/>
      <dgm:spPr/>
    </dgm:pt>
    <dgm:pt modelId="{CAD8DF6C-EB23-42F7-AD0A-8634F4140DE3}" type="pres">
      <dgm:prSet presAssocID="{47128013-BAF9-422C-B8F0-8B0328713D41}" presName="conn2-1" presStyleLbl="parChTrans1D3" presStyleIdx="2" presStyleCnt="3" custScaleY="119743"/>
      <dgm:spPr/>
      <dgm:t>
        <a:bodyPr/>
        <a:lstStyle/>
        <a:p>
          <a:pPr rtl="1"/>
          <a:endParaRPr lang="fa-IR"/>
        </a:p>
      </dgm:t>
    </dgm:pt>
    <dgm:pt modelId="{086CAFC3-7FBB-403B-AF1C-18ECD369BB1B}" type="pres">
      <dgm:prSet presAssocID="{47128013-BAF9-422C-B8F0-8B0328713D41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22DD3EEE-B3CF-4363-8AFA-A542F5C51950}" type="pres">
      <dgm:prSet presAssocID="{D8F35808-6564-4F62-9279-4D45C712ABFD}" presName="root2" presStyleCnt="0"/>
      <dgm:spPr/>
    </dgm:pt>
    <dgm:pt modelId="{E971ACFC-0F8F-4E33-A870-11839E359FE8}" type="pres">
      <dgm:prSet presAssocID="{D8F35808-6564-4F62-9279-4D45C712ABFD}" presName="LevelTwoTextNode" presStyleLbl="node3" presStyleIdx="2" presStyleCnt="3" custScaleX="164917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E01F44-87FA-4CF8-A257-1820283C36F8}" type="pres">
      <dgm:prSet presAssocID="{D8F35808-6564-4F62-9279-4D45C712ABFD}" presName="level3hierChild" presStyleCnt="0"/>
      <dgm:spPr/>
    </dgm:pt>
    <dgm:pt modelId="{82FBE6A4-3012-4092-9789-1131C21388F3}" type="pres">
      <dgm:prSet presAssocID="{4EE1BA06-8306-488B-8354-A74B6FD37FFE}" presName="conn2-1" presStyleLbl="parChTrans1D4" presStyleIdx="6" presStyleCnt="7" custScaleY="119743"/>
      <dgm:spPr/>
      <dgm:t>
        <a:bodyPr/>
        <a:lstStyle/>
        <a:p>
          <a:pPr rtl="1"/>
          <a:endParaRPr lang="fa-IR"/>
        </a:p>
      </dgm:t>
    </dgm:pt>
    <dgm:pt modelId="{4308E1E9-C7A9-4273-A7E2-728A95B80725}" type="pres">
      <dgm:prSet presAssocID="{4EE1BA06-8306-488B-8354-A74B6FD37FFE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3FCAB4A9-CAEA-4DFC-B50B-BB854A7E2192}" type="pres">
      <dgm:prSet presAssocID="{EBAF1772-9B55-45A8-9520-B4E66E517EBE}" presName="root2" presStyleCnt="0"/>
      <dgm:spPr/>
    </dgm:pt>
    <dgm:pt modelId="{A17E1A41-22BB-4D55-87B3-E3CCB676219F}" type="pres">
      <dgm:prSet presAssocID="{EBAF1772-9B55-45A8-9520-B4E66E517EBE}" presName="LevelTwoTextNode" presStyleLbl="node4" presStyleIdx="6" presStyleCnt="7" custScaleX="230664" custScaleY="119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60BED8-144F-461E-97A2-FBC8CF105E3D}" type="pres">
      <dgm:prSet presAssocID="{EBAF1772-9B55-45A8-9520-B4E66E517EBE}" presName="level3hierChild" presStyleCnt="0"/>
      <dgm:spPr/>
    </dgm:pt>
  </dgm:ptLst>
  <dgm:cxnLst>
    <dgm:cxn modelId="{0B71EF1B-138B-4564-9869-F64F13AF165F}" type="presOf" srcId="{2CAEB059-4AA2-4A01-890F-B93F1B716336}" destId="{A578607A-77EC-45EA-980F-A9F6409AAFED}" srcOrd="0" destOrd="0" presId="urn:microsoft.com/office/officeart/2005/8/layout/hierarchy2"/>
    <dgm:cxn modelId="{1168A8F2-A211-4ED6-808C-A7020DEAF124}" srcId="{3F761204-4326-40B4-8B72-7D32718824BF}" destId="{9AFFAF38-F9CB-4D52-80C4-7B9DCF7CC8D9}" srcOrd="0" destOrd="0" parTransId="{67256353-9C29-4F58-8D1E-C440566ECF67}" sibTransId="{92261834-3870-482E-9F1B-A79D66C3D9A1}"/>
    <dgm:cxn modelId="{4ABA4F1C-A152-41BC-AE2F-96FA006EFB1E}" type="presOf" srcId="{67256353-9C29-4F58-8D1E-C440566ECF67}" destId="{CACD9186-7296-4248-98C4-48F9357206E3}" srcOrd="1" destOrd="0" presId="urn:microsoft.com/office/officeart/2005/8/layout/hierarchy2"/>
    <dgm:cxn modelId="{ADADF4EF-99D8-466D-A6F3-13A683FF53CE}" type="presOf" srcId="{7F474EB1-CA70-4A72-AC2F-E4F3EB1AAE9F}" destId="{F8E59905-CD79-4E0B-81DA-93143906F611}" srcOrd="1" destOrd="0" presId="urn:microsoft.com/office/officeart/2005/8/layout/hierarchy2"/>
    <dgm:cxn modelId="{9E41D7EB-82A8-40B5-A982-19238BEEE59D}" srcId="{ECC5DF46-6174-4FA1-A42A-5BDEACB100E6}" destId="{9C2B10FB-5622-4D20-8659-12C3D0032228}" srcOrd="1" destOrd="0" parTransId="{4B9AB4F5-EB70-4B8F-99F7-4716053ABCA8}" sibTransId="{3FF0F423-DEAE-40AE-89BA-A2E3C76266C0}"/>
    <dgm:cxn modelId="{D1ABBE49-6327-4E8B-ABF4-232BDC8CBE6B}" srcId="{BC521BDB-38A7-48D7-8181-84B3D5F01F59}" destId="{B40A3131-0305-4E15-B0E0-AEED70635F38}" srcOrd="1" destOrd="0" parTransId="{2CAEB059-4AA2-4A01-890F-B93F1B716336}" sibTransId="{68388A88-0BBF-4A47-806E-C935AFFA3F5D}"/>
    <dgm:cxn modelId="{0D6EE493-D581-4DB6-8630-763D97DFB0CE}" type="presOf" srcId="{19999B70-44CA-4FC8-AC8A-F726BBDE1361}" destId="{FD449DDD-2F1A-4F30-84E0-02D93319A4F1}" srcOrd="0" destOrd="0" presId="urn:microsoft.com/office/officeart/2005/8/layout/hierarchy2"/>
    <dgm:cxn modelId="{95BAB8F0-A198-45A1-963B-A32F1746DB02}" type="presOf" srcId="{C8F35BDB-CF12-4E98-B80A-CBF17B53845F}" destId="{599CB51D-82EA-44B7-87C6-03A5985A0F83}" srcOrd="1" destOrd="0" presId="urn:microsoft.com/office/officeart/2005/8/layout/hierarchy2"/>
    <dgm:cxn modelId="{04898AB7-78AF-4DA1-A412-B21106E96084}" type="presOf" srcId="{47128013-BAF9-422C-B8F0-8B0328713D41}" destId="{CAD8DF6C-EB23-42F7-AD0A-8634F4140DE3}" srcOrd="0" destOrd="0" presId="urn:microsoft.com/office/officeart/2005/8/layout/hierarchy2"/>
    <dgm:cxn modelId="{8B731520-B39D-4C26-8676-5EBF9C03C4CB}" type="presOf" srcId="{BC521BDB-38A7-48D7-8181-84B3D5F01F59}" destId="{B65F8F6B-551F-4430-ABC2-A3CD2FE5E12A}" srcOrd="0" destOrd="0" presId="urn:microsoft.com/office/officeart/2005/8/layout/hierarchy2"/>
    <dgm:cxn modelId="{0B87BDA6-E8E8-4E2A-881C-36D9B7FDA219}" type="presOf" srcId="{E17048B9-12A8-4665-AAA1-3F3FA6184ECF}" destId="{2D93B212-0D25-44AB-9302-5D1FDAC4FEBA}" srcOrd="0" destOrd="0" presId="urn:microsoft.com/office/officeart/2005/8/layout/hierarchy2"/>
    <dgm:cxn modelId="{3A0E3AD5-8B50-4E0F-9878-5AB23857BD00}" type="presOf" srcId="{B40A3131-0305-4E15-B0E0-AEED70635F38}" destId="{8139BAEE-5B97-4CC5-ABFC-F4E9C35145B2}" srcOrd="0" destOrd="0" presId="urn:microsoft.com/office/officeart/2005/8/layout/hierarchy2"/>
    <dgm:cxn modelId="{4D6CC84F-0350-48EB-9F31-9D66F0EE3D48}" type="presOf" srcId="{4B9AB4F5-EB70-4B8F-99F7-4716053ABCA8}" destId="{70DB7F86-5E1F-454B-ADDB-AB7C4A70ED95}" srcOrd="1" destOrd="0" presId="urn:microsoft.com/office/officeart/2005/8/layout/hierarchy2"/>
    <dgm:cxn modelId="{B7A03D77-EBBB-4E2D-B032-3B1F360BD967}" type="presOf" srcId="{8F3A1836-8DBA-47E9-A062-B5189595AEFA}" destId="{3EBFB5B9-2606-4452-8E30-06DA05C9059D}" srcOrd="0" destOrd="0" presId="urn:microsoft.com/office/officeart/2005/8/layout/hierarchy2"/>
    <dgm:cxn modelId="{DEF3DAC3-D83A-4A0A-9641-99FEA8194086}" type="presOf" srcId="{521D4ED7-15C7-472E-A512-93A0AD6DAF80}" destId="{24493603-34D7-44E2-9B4D-7B4EB7302A7D}" srcOrd="1" destOrd="0" presId="urn:microsoft.com/office/officeart/2005/8/layout/hierarchy2"/>
    <dgm:cxn modelId="{403A9159-2403-4EE0-A5D2-C55277864731}" type="presOf" srcId="{CE7791E6-9F93-4858-B3B6-FC6543A7B249}" destId="{D059D876-B877-48C1-9F8D-37C7CFCAB3FD}" srcOrd="1" destOrd="0" presId="urn:microsoft.com/office/officeart/2005/8/layout/hierarchy2"/>
    <dgm:cxn modelId="{3C30BDAF-E9E5-4C9B-8A34-FAF7C0020D32}" srcId="{1371101A-C70B-450E-807E-4326DFDCD4A2}" destId="{E17048B9-12A8-4665-AAA1-3F3FA6184ECF}" srcOrd="0" destOrd="0" parTransId="{A3549295-81D6-42C9-B018-7C9CEBECB9B4}" sibTransId="{B0FDDCF3-7FF5-431D-A4EE-26EEB3648C82}"/>
    <dgm:cxn modelId="{C86C4E5D-114A-4E75-80CA-88D5E44A575E}" type="presOf" srcId="{ECC5DF46-6174-4FA1-A42A-5BDEACB100E6}" destId="{6E7F35AC-CF4F-4E3C-B58C-24D4B00EEEEF}" srcOrd="0" destOrd="0" presId="urn:microsoft.com/office/officeart/2005/8/layout/hierarchy2"/>
    <dgm:cxn modelId="{2055F0B4-7DAB-427E-B34E-493A4A22448A}" type="presOf" srcId="{A3549295-81D6-42C9-B018-7C9CEBECB9B4}" destId="{2E628859-DEDC-4F58-97DD-4A86BDA843DF}" srcOrd="0" destOrd="0" presId="urn:microsoft.com/office/officeart/2005/8/layout/hierarchy2"/>
    <dgm:cxn modelId="{51908E54-3ACE-40AA-B25B-F86E0FD759BB}" type="presOf" srcId="{CE7791E6-9F93-4858-B3B6-FC6543A7B249}" destId="{2053F1B6-E3B4-4B0F-85F3-496F7161F6FA}" srcOrd="0" destOrd="0" presId="urn:microsoft.com/office/officeart/2005/8/layout/hierarchy2"/>
    <dgm:cxn modelId="{41F15448-1EAA-440A-8587-D3C0189CF8A4}" type="presOf" srcId="{8F3A1836-8DBA-47E9-A062-B5189595AEFA}" destId="{4AD7506D-D0D8-4D3E-BD65-A136B6D50D8E}" srcOrd="1" destOrd="0" presId="urn:microsoft.com/office/officeart/2005/8/layout/hierarchy2"/>
    <dgm:cxn modelId="{D7FA1340-A10B-420B-ABE8-B07CE1DEC8CF}" srcId="{E0AB2506-0066-4A9D-B19A-C57588ED50B6}" destId="{ECC5DF46-6174-4FA1-A42A-5BDEACB100E6}" srcOrd="0" destOrd="0" parTransId="{3A3E1815-72A1-4A74-884B-23E659144911}" sibTransId="{7CDEF111-5F32-4A76-A744-F00A02ACEE07}"/>
    <dgm:cxn modelId="{58C5C1B9-1803-4FF4-B710-22CF58EFC021}" type="presOf" srcId="{196FBFA4-D352-4AB6-99C3-9E1C061C2432}" destId="{87FEDE26-BA11-4686-A6B7-004821877F44}" srcOrd="0" destOrd="0" presId="urn:microsoft.com/office/officeart/2005/8/layout/hierarchy2"/>
    <dgm:cxn modelId="{E0D58D32-69CC-4868-9FCC-7AF322278E50}" type="presOf" srcId="{521D4ED7-15C7-472E-A512-93A0AD6DAF80}" destId="{6DEA8475-4181-4BA8-9ACA-FF0E737AECC3}" srcOrd="0" destOrd="0" presId="urn:microsoft.com/office/officeart/2005/8/layout/hierarchy2"/>
    <dgm:cxn modelId="{61CABEFB-9FD4-46CC-9B41-FBD6F4E12AD3}" type="presOf" srcId="{9AFFAF38-F9CB-4D52-80C4-7B9DCF7CC8D9}" destId="{8C082C97-1CF8-491A-B796-367EDB8A79D0}" srcOrd="0" destOrd="0" presId="urn:microsoft.com/office/officeart/2005/8/layout/hierarchy2"/>
    <dgm:cxn modelId="{79F054FA-BA16-4724-B235-3D342C0A84BC}" type="presOf" srcId="{EBAF1772-9B55-45A8-9520-B4E66E517EBE}" destId="{A17E1A41-22BB-4D55-87B3-E3CCB676219F}" srcOrd="0" destOrd="0" presId="urn:microsoft.com/office/officeart/2005/8/layout/hierarchy2"/>
    <dgm:cxn modelId="{23BA85DF-827F-45F3-9A0C-DB03142B19A7}" srcId="{D8F35808-6564-4F62-9279-4D45C712ABFD}" destId="{EBAF1772-9B55-45A8-9520-B4E66E517EBE}" srcOrd="0" destOrd="0" parTransId="{4EE1BA06-8306-488B-8354-A74B6FD37FFE}" sibTransId="{C06CEB04-E90F-451B-AC8F-1D4FA5694746}"/>
    <dgm:cxn modelId="{78C63F8F-DBA1-4EE5-8ABC-EA3823FB9661}" type="presOf" srcId="{DDF2DDBA-A857-4251-99E3-ED3FA59334C8}" destId="{24981372-756C-414C-AD30-79093F278874}" srcOrd="0" destOrd="0" presId="urn:microsoft.com/office/officeart/2005/8/layout/hierarchy2"/>
    <dgm:cxn modelId="{1E15283D-8A49-44B9-9CB1-811E1E36CCC2}" srcId="{B40A3131-0305-4E15-B0E0-AEED70635F38}" destId="{19999B70-44CA-4FC8-AC8A-F726BBDE1361}" srcOrd="0" destOrd="0" parTransId="{521D4ED7-15C7-472E-A512-93A0AD6DAF80}" sibTransId="{24B99C10-3C0B-422A-9FB6-D60A34FA06F2}"/>
    <dgm:cxn modelId="{77028E24-3EA3-47DC-A05A-A67F992AB7A8}" type="presOf" srcId="{C8F35BDB-CF12-4E98-B80A-CBF17B53845F}" destId="{E3978B7C-F9C2-4C5A-A600-E60FD5273C3B}" srcOrd="0" destOrd="0" presId="urn:microsoft.com/office/officeart/2005/8/layout/hierarchy2"/>
    <dgm:cxn modelId="{B728873A-96A9-43A7-A7FD-C35C45070243}" type="presOf" srcId="{3F761204-4326-40B4-8B72-7D32718824BF}" destId="{F220F256-BD97-42C5-B8B5-094518DC4445}" srcOrd="0" destOrd="0" presId="urn:microsoft.com/office/officeart/2005/8/layout/hierarchy2"/>
    <dgm:cxn modelId="{21DB5FF6-C37D-4443-ADA4-BE45473B0ED2}" type="presOf" srcId="{7F474EB1-CA70-4A72-AC2F-E4F3EB1AAE9F}" destId="{B972A36F-5B21-40FD-B884-B0FDEE0E6290}" srcOrd="0" destOrd="0" presId="urn:microsoft.com/office/officeart/2005/8/layout/hierarchy2"/>
    <dgm:cxn modelId="{769445D4-0824-4906-87C0-7A7CFFC714B1}" type="presOf" srcId="{47128013-BAF9-422C-B8F0-8B0328713D41}" destId="{086CAFC3-7FBB-403B-AF1C-18ECD369BB1B}" srcOrd="1" destOrd="0" presId="urn:microsoft.com/office/officeart/2005/8/layout/hierarchy2"/>
    <dgm:cxn modelId="{33D58493-97A5-4C09-A150-17772CFBAECA}" type="presOf" srcId="{9C2B10FB-5622-4D20-8659-12C3D0032228}" destId="{A648DEEF-CDE2-4E8B-9DB6-9211EB2C9A03}" srcOrd="0" destOrd="0" presId="urn:microsoft.com/office/officeart/2005/8/layout/hierarchy2"/>
    <dgm:cxn modelId="{57997E01-3DA1-4418-B84E-9EAE649E6C7F}" srcId="{1371101A-C70B-450E-807E-4326DFDCD4A2}" destId="{3F761204-4326-40B4-8B72-7D32718824BF}" srcOrd="1" destOrd="0" parTransId="{798962D7-470D-43D1-A695-5F16BC9504D1}" sibTransId="{795C1A28-ACC4-4EE5-8C9D-F8497B20D828}"/>
    <dgm:cxn modelId="{4E15D4DC-E847-4857-B0D9-AE807FCD7BF9}" srcId="{BC521BDB-38A7-48D7-8181-84B3D5F01F59}" destId="{1371101A-C70B-450E-807E-4326DFDCD4A2}" srcOrd="0" destOrd="0" parTransId="{7F474EB1-CA70-4A72-AC2F-E4F3EB1AAE9F}" sibTransId="{2EDB64E8-D840-47B8-9F6C-0B19FC38DACE}"/>
    <dgm:cxn modelId="{DF565EB0-67A0-4634-AA47-A0497F459923}" type="presOf" srcId="{4B9AB4F5-EB70-4B8F-99F7-4716053ABCA8}" destId="{DC18FB47-34F1-4EC7-A23B-A122E862A025}" srcOrd="0" destOrd="0" presId="urn:microsoft.com/office/officeart/2005/8/layout/hierarchy2"/>
    <dgm:cxn modelId="{430C6137-64E1-430A-8A37-69872A457F59}" srcId="{9C2B10FB-5622-4D20-8659-12C3D0032228}" destId="{D8F35808-6564-4F62-9279-4D45C712ABFD}" srcOrd="0" destOrd="0" parTransId="{47128013-BAF9-422C-B8F0-8B0328713D41}" sibTransId="{87235A48-D16F-4585-A8A0-C08034F421D4}"/>
    <dgm:cxn modelId="{C9C90EAD-28E5-4B06-8F89-0FE80D6EDAD2}" type="presOf" srcId="{E0AB2506-0066-4A9D-B19A-C57588ED50B6}" destId="{F01A6720-FEC3-44B0-8CFD-C48E5BF74F61}" srcOrd="0" destOrd="0" presId="urn:microsoft.com/office/officeart/2005/8/layout/hierarchy2"/>
    <dgm:cxn modelId="{904F6A1F-77D1-4B4A-A865-B3E948311309}" srcId="{9AFFAF38-F9CB-4D52-80C4-7B9DCF7CC8D9}" destId="{DDF2DDBA-A857-4251-99E3-ED3FA59334C8}" srcOrd="0" destOrd="0" parTransId="{C8F35BDB-CF12-4E98-B80A-CBF17B53845F}" sibTransId="{D2BD0EC0-B103-4AEE-9156-3478D187142E}"/>
    <dgm:cxn modelId="{9FA33A70-BEB6-4247-99DC-2487BAAAF15D}" type="presOf" srcId="{67256353-9C29-4F58-8D1E-C440566ECF67}" destId="{FD0F6486-16CF-445D-9B39-7C198B715FAF}" srcOrd="0" destOrd="0" presId="urn:microsoft.com/office/officeart/2005/8/layout/hierarchy2"/>
    <dgm:cxn modelId="{30C66DCE-2CA7-4A58-9093-AB4F286C2032}" type="presOf" srcId="{D8F35808-6564-4F62-9279-4D45C712ABFD}" destId="{E971ACFC-0F8F-4E33-A870-11839E359FE8}" srcOrd="0" destOrd="0" presId="urn:microsoft.com/office/officeart/2005/8/layout/hierarchy2"/>
    <dgm:cxn modelId="{A72A0A6E-7355-49BC-A876-4A2DC63782CE}" type="presOf" srcId="{A3549295-81D6-42C9-B018-7C9CEBECB9B4}" destId="{C13A4E8B-B438-46BE-B125-237E2A998297}" srcOrd="1" destOrd="0" presId="urn:microsoft.com/office/officeart/2005/8/layout/hierarchy2"/>
    <dgm:cxn modelId="{FBF93EC0-CF1E-41A1-8F4E-25A848B8DF58}" type="presOf" srcId="{2CAEB059-4AA2-4A01-890F-B93F1B716336}" destId="{B5681631-CA86-439F-83A1-5126A8A41DBD}" srcOrd="1" destOrd="0" presId="urn:microsoft.com/office/officeart/2005/8/layout/hierarchy2"/>
    <dgm:cxn modelId="{ACE0304A-A919-4C49-8079-F7AB48670BE1}" type="presOf" srcId="{798962D7-470D-43D1-A695-5F16BC9504D1}" destId="{CE57060B-24DC-4256-B40F-D8DC142E61D4}" srcOrd="0" destOrd="0" presId="urn:microsoft.com/office/officeart/2005/8/layout/hierarchy2"/>
    <dgm:cxn modelId="{C2975E8D-A98F-491E-90B9-7FF4EB3B977B}" type="presOf" srcId="{798962D7-470D-43D1-A695-5F16BC9504D1}" destId="{F6363E5E-D849-4FF4-9FC8-6C63EAB497C3}" srcOrd="1" destOrd="0" presId="urn:microsoft.com/office/officeart/2005/8/layout/hierarchy2"/>
    <dgm:cxn modelId="{4F4081CB-8861-4F71-8D0C-EFB80E0ADDFC}" type="presOf" srcId="{1371101A-C70B-450E-807E-4326DFDCD4A2}" destId="{D1AAEB90-0F93-4A06-B340-068F34AAB806}" srcOrd="0" destOrd="0" presId="urn:microsoft.com/office/officeart/2005/8/layout/hierarchy2"/>
    <dgm:cxn modelId="{AD317E64-C54D-45B0-BEE8-F3AFADFEFED2}" srcId="{ECC5DF46-6174-4FA1-A42A-5BDEACB100E6}" destId="{BC521BDB-38A7-48D7-8181-84B3D5F01F59}" srcOrd="0" destOrd="0" parTransId="{CE7791E6-9F93-4858-B3B6-FC6543A7B249}" sibTransId="{6E7467D5-4D75-4E79-9E2D-A53BB6A25E82}"/>
    <dgm:cxn modelId="{5F007FE9-163D-4CD9-8CAB-1A360646DD54}" type="presOf" srcId="{4EE1BA06-8306-488B-8354-A74B6FD37FFE}" destId="{82FBE6A4-3012-4092-9789-1131C21388F3}" srcOrd="0" destOrd="0" presId="urn:microsoft.com/office/officeart/2005/8/layout/hierarchy2"/>
    <dgm:cxn modelId="{28689FD8-12DE-452B-9595-20CE8DB8DF7A}" srcId="{E17048B9-12A8-4665-AAA1-3F3FA6184ECF}" destId="{196FBFA4-D352-4AB6-99C3-9E1C061C2432}" srcOrd="0" destOrd="0" parTransId="{8F3A1836-8DBA-47E9-A062-B5189595AEFA}" sibTransId="{FC2AA346-D047-4C0F-908F-93A808CFFF2F}"/>
    <dgm:cxn modelId="{85139363-3698-437F-BFAB-9D23539D1C99}" type="presOf" srcId="{4EE1BA06-8306-488B-8354-A74B6FD37FFE}" destId="{4308E1E9-C7A9-4273-A7E2-728A95B80725}" srcOrd="1" destOrd="0" presId="urn:microsoft.com/office/officeart/2005/8/layout/hierarchy2"/>
    <dgm:cxn modelId="{425AD2A5-B6AA-4D3E-B6E4-4E3CE93B2937}" type="presParOf" srcId="{F01A6720-FEC3-44B0-8CFD-C48E5BF74F61}" destId="{1E4C31F4-06D4-4D6F-ABBA-0471BB524C28}" srcOrd="0" destOrd="0" presId="urn:microsoft.com/office/officeart/2005/8/layout/hierarchy2"/>
    <dgm:cxn modelId="{168A6AB5-B968-4468-B3E4-E0147366479B}" type="presParOf" srcId="{1E4C31F4-06D4-4D6F-ABBA-0471BB524C28}" destId="{6E7F35AC-CF4F-4E3C-B58C-24D4B00EEEEF}" srcOrd="0" destOrd="0" presId="urn:microsoft.com/office/officeart/2005/8/layout/hierarchy2"/>
    <dgm:cxn modelId="{3D7760D3-0C24-4CCB-A9B7-E218702A0AA4}" type="presParOf" srcId="{1E4C31F4-06D4-4D6F-ABBA-0471BB524C28}" destId="{EA07B10F-8325-4CC0-8BC0-D37A5FBD87E4}" srcOrd="1" destOrd="0" presId="urn:microsoft.com/office/officeart/2005/8/layout/hierarchy2"/>
    <dgm:cxn modelId="{1836F391-F7D3-4703-9EA7-6BAE64D9795C}" type="presParOf" srcId="{EA07B10F-8325-4CC0-8BC0-D37A5FBD87E4}" destId="{2053F1B6-E3B4-4B0F-85F3-496F7161F6FA}" srcOrd="0" destOrd="0" presId="urn:microsoft.com/office/officeart/2005/8/layout/hierarchy2"/>
    <dgm:cxn modelId="{686A5F16-817A-4D8D-BCE9-DCD6CC3F3473}" type="presParOf" srcId="{2053F1B6-E3B4-4B0F-85F3-496F7161F6FA}" destId="{D059D876-B877-48C1-9F8D-37C7CFCAB3FD}" srcOrd="0" destOrd="0" presId="urn:microsoft.com/office/officeart/2005/8/layout/hierarchy2"/>
    <dgm:cxn modelId="{48F42E2A-DF69-4DF0-90F2-16BFF8CF2D96}" type="presParOf" srcId="{EA07B10F-8325-4CC0-8BC0-D37A5FBD87E4}" destId="{1D210312-C751-44B7-97C8-7838C9076574}" srcOrd="1" destOrd="0" presId="urn:microsoft.com/office/officeart/2005/8/layout/hierarchy2"/>
    <dgm:cxn modelId="{14B7E71B-ED15-4F38-A0F4-7BF9D4631AD0}" type="presParOf" srcId="{1D210312-C751-44B7-97C8-7838C9076574}" destId="{B65F8F6B-551F-4430-ABC2-A3CD2FE5E12A}" srcOrd="0" destOrd="0" presId="urn:microsoft.com/office/officeart/2005/8/layout/hierarchy2"/>
    <dgm:cxn modelId="{A56AE1BF-7DF0-4914-ABF7-FD6E634DFA4A}" type="presParOf" srcId="{1D210312-C751-44B7-97C8-7838C9076574}" destId="{CB303C73-F0C1-4CA1-8F6B-442518B471FD}" srcOrd="1" destOrd="0" presId="urn:microsoft.com/office/officeart/2005/8/layout/hierarchy2"/>
    <dgm:cxn modelId="{0ABCE393-1CA3-46F7-B482-B1D0F084D6FC}" type="presParOf" srcId="{CB303C73-F0C1-4CA1-8F6B-442518B471FD}" destId="{B972A36F-5B21-40FD-B884-B0FDEE0E6290}" srcOrd="0" destOrd="0" presId="urn:microsoft.com/office/officeart/2005/8/layout/hierarchy2"/>
    <dgm:cxn modelId="{23407229-4F35-40DC-82C7-B8C50A86EA71}" type="presParOf" srcId="{B972A36F-5B21-40FD-B884-B0FDEE0E6290}" destId="{F8E59905-CD79-4E0B-81DA-93143906F611}" srcOrd="0" destOrd="0" presId="urn:microsoft.com/office/officeart/2005/8/layout/hierarchy2"/>
    <dgm:cxn modelId="{F3866DC5-4016-4CB2-9D49-C8AB94FAE06D}" type="presParOf" srcId="{CB303C73-F0C1-4CA1-8F6B-442518B471FD}" destId="{29826BE1-00E9-43D3-93F2-213CFE779B2D}" srcOrd="1" destOrd="0" presId="urn:microsoft.com/office/officeart/2005/8/layout/hierarchy2"/>
    <dgm:cxn modelId="{20876F0B-058E-4B83-9D39-EE047C084A5C}" type="presParOf" srcId="{29826BE1-00E9-43D3-93F2-213CFE779B2D}" destId="{D1AAEB90-0F93-4A06-B340-068F34AAB806}" srcOrd="0" destOrd="0" presId="urn:microsoft.com/office/officeart/2005/8/layout/hierarchy2"/>
    <dgm:cxn modelId="{B97DCC92-6146-4D29-BE77-8C819099354B}" type="presParOf" srcId="{29826BE1-00E9-43D3-93F2-213CFE779B2D}" destId="{F9B93A0E-7E47-43F6-85DD-7FF063C960A0}" srcOrd="1" destOrd="0" presId="urn:microsoft.com/office/officeart/2005/8/layout/hierarchy2"/>
    <dgm:cxn modelId="{04864566-2D1A-4175-BC7F-66EA68D60AD5}" type="presParOf" srcId="{F9B93A0E-7E47-43F6-85DD-7FF063C960A0}" destId="{2E628859-DEDC-4F58-97DD-4A86BDA843DF}" srcOrd="0" destOrd="0" presId="urn:microsoft.com/office/officeart/2005/8/layout/hierarchy2"/>
    <dgm:cxn modelId="{F4E63FDF-92FF-4CEF-A518-E7A62240AFA5}" type="presParOf" srcId="{2E628859-DEDC-4F58-97DD-4A86BDA843DF}" destId="{C13A4E8B-B438-46BE-B125-237E2A998297}" srcOrd="0" destOrd="0" presId="urn:microsoft.com/office/officeart/2005/8/layout/hierarchy2"/>
    <dgm:cxn modelId="{85F6FEC5-1C7E-450E-B849-3EB942649014}" type="presParOf" srcId="{F9B93A0E-7E47-43F6-85DD-7FF063C960A0}" destId="{369A5866-6002-4C53-96F8-C86A2E7BB1BA}" srcOrd="1" destOrd="0" presId="urn:microsoft.com/office/officeart/2005/8/layout/hierarchy2"/>
    <dgm:cxn modelId="{5FF3E5A7-2173-4116-92F2-8344EED242C3}" type="presParOf" srcId="{369A5866-6002-4C53-96F8-C86A2E7BB1BA}" destId="{2D93B212-0D25-44AB-9302-5D1FDAC4FEBA}" srcOrd="0" destOrd="0" presId="urn:microsoft.com/office/officeart/2005/8/layout/hierarchy2"/>
    <dgm:cxn modelId="{B97F9E1A-C189-4C03-B1F3-3A23CB4518E9}" type="presParOf" srcId="{369A5866-6002-4C53-96F8-C86A2E7BB1BA}" destId="{79AEE68F-C474-4029-9F3C-01B1A59375F7}" srcOrd="1" destOrd="0" presId="urn:microsoft.com/office/officeart/2005/8/layout/hierarchy2"/>
    <dgm:cxn modelId="{01BC9F9B-24E6-4711-9C5D-BFBE3B90B59B}" type="presParOf" srcId="{79AEE68F-C474-4029-9F3C-01B1A59375F7}" destId="{3EBFB5B9-2606-4452-8E30-06DA05C9059D}" srcOrd="0" destOrd="0" presId="urn:microsoft.com/office/officeart/2005/8/layout/hierarchy2"/>
    <dgm:cxn modelId="{9A25E97F-3F93-46BB-B3C1-056A9E9C82C8}" type="presParOf" srcId="{3EBFB5B9-2606-4452-8E30-06DA05C9059D}" destId="{4AD7506D-D0D8-4D3E-BD65-A136B6D50D8E}" srcOrd="0" destOrd="0" presId="urn:microsoft.com/office/officeart/2005/8/layout/hierarchy2"/>
    <dgm:cxn modelId="{64B766BA-A28E-44E7-B6D1-D7D4DD25288D}" type="presParOf" srcId="{79AEE68F-C474-4029-9F3C-01B1A59375F7}" destId="{2926FD57-7D50-4083-BB61-94BF020FA823}" srcOrd="1" destOrd="0" presId="urn:microsoft.com/office/officeart/2005/8/layout/hierarchy2"/>
    <dgm:cxn modelId="{DB7359EE-376E-495B-A470-93830210A715}" type="presParOf" srcId="{2926FD57-7D50-4083-BB61-94BF020FA823}" destId="{87FEDE26-BA11-4686-A6B7-004821877F44}" srcOrd="0" destOrd="0" presId="urn:microsoft.com/office/officeart/2005/8/layout/hierarchy2"/>
    <dgm:cxn modelId="{63EBD20B-B3F8-4672-A969-5A8A18B0995A}" type="presParOf" srcId="{2926FD57-7D50-4083-BB61-94BF020FA823}" destId="{89438D5E-A8F9-4170-A284-F9CE2E935891}" srcOrd="1" destOrd="0" presId="urn:microsoft.com/office/officeart/2005/8/layout/hierarchy2"/>
    <dgm:cxn modelId="{D9C0062E-567F-480B-BB84-F0673F3640C9}" type="presParOf" srcId="{F9B93A0E-7E47-43F6-85DD-7FF063C960A0}" destId="{CE57060B-24DC-4256-B40F-D8DC142E61D4}" srcOrd="2" destOrd="0" presId="urn:microsoft.com/office/officeart/2005/8/layout/hierarchy2"/>
    <dgm:cxn modelId="{9BD1E11B-10FF-44EB-ADF1-5A6E9EF0995D}" type="presParOf" srcId="{CE57060B-24DC-4256-B40F-D8DC142E61D4}" destId="{F6363E5E-D849-4FF4-9FC8-6C63EAB497C3}" srcOrd="0" destOrd="0" presId="urn:microsoft.com/office/officeart/2005/8/layout/hierarchy2"/>
    <dgm:cxn modelId="{B43FBC8C-048D-4900-9FD2-1A7A1D409B5F}" type="presParOf" srcId="{F9B93A0E-7E47-43F6-85DD-7FF063C960A0}" destId="{51A4A47F-8713-417C-826E-D2B73E9A5211}" srcOrd="3" destOrd="0" presId="urn:microsoft.com/office/officeart/2005/8/layout/hierarchy2"/>
    <dgm:cxn modelId="{F0DC881C-3B1F-45B7-8C98-37CE25A7C28A}" type="presParOf" srcId="{51A4A47F-8713-417C-826E-D2B73E9A5211}" destId="{F220F256-BD97-42C5-B8B5-094518DC4445}" srcOrd="0" destOrd="0" presId="urn:microsoft.com/office/officeart/2005/8/layout/hierarchy2"/>
    <dgm:cxn modelId="{56A593ED-55F4-461D-9859-6DBED0DEEB9A}" type="presParOf" srcId="{51A4A47F-8713-417C-826E-D2B73E9A5211}" destId="{3571267B-B88C-44F7-A1BD-D76F5DD4A44A}" srcOrd="1" destOrd="0" presId="urn:microsoft.com/office/officeart/2005/8/layout/hierarchy2"/>
    <dgm:cxn modelId="{BC806245-D15A-4967-8B22-A67C020752DC}" type="presParOf" srcId="{3571267B-B88C-44F7-A1BD-D76F5DD4A44A}" destId="{FD0F6486-16CF-445D-9B39-7C198B715FAF}" srcOrd="0" destOrd="0" presId="urn:microsoft.com/office/officeart/2005/8/layout/hierarchy2"/>
    <dgm:cxn modelId="{D3BA7747-435D-43ED-8DFB-C9880F67BD1C}" type="presParOf" srcId="{FD0F6486-16CF-445D-9B39-7C198B715FAF}" destId="{CACD9186-7296-4248-98C4-48F9357206E3}" srcOrd="0" destOrd="0" presId="urn:microsoft.com/office/officeart/2005/8/layout/hierarchy2"/>
    <dgm:cxn modelId="{80144BD4-8819-4261-99BD-46ACAD85BD12}" type="presParOf" srcId="{3571267B-B88C-44F7-A1BD-D76F5DD4A44A}" destId="{B9226956-2D28-45FC-9FA1-2924ADBA8265}" srcOrd="1" destOrd="0" presId="urn:microsoft.com/office/officeart/2005/8/layout/hierarchy2"/>
    <dgm:cxn modelId="{844019AA-D6F0-4B60-B75F-90CB895CA0F3}" type="presParOf" srcId="{B9226956-2D28-45FC-9FA1-2924ADBA8265}" destId="{8C082C97-1CF8-491A-B796-367EDB8A79D0}" srcOrd="0" destOrd="0" presId="urn:microsoft.com/office/officeart/2005/8/layout/hierarchy2"/>
    <dgm:cxn modelId="{53B2BCC0-F4EC-4829-9964-A804404A89EC}" type="presParOf" srcId="{B9226956-2D28-45FC-9FA1-2924ADBA8265}" destId="{40AC2988-D2BE-4A42-ACAA-AA16C6A7A997}" srcOrd="1" destOrd="0" presId="urn:microsoft.com/office/officeart/2005/8/layout/hierarchy2"/>
    <dgm:cxn modelId="{AFA02D73-4B3E-42EA-A627-BA96AA59502D}" type="presParOf" srcId="{40AC2988-D2BE-4A42-ACAA-AA16C6A7A997}" destId="{E3978B7C-F9C2-4C5A-A600-E60FD5273C3B}" srcOrd="0" destOrd="0" presId="urn:microsoft.com/office/officeart/2005/8/layout/hierarchy2"/>
    <dgm:cxn modelId="{5E83C151-DCEF-45EC-8F16-3125005B7F67}" type="presParOf" srcId="{E3978B7C-F9C2-4C5A-A600-E60FD5273C3B}" destId="{599CB51D-82EA-44B7-87C6-03A5985A0F83}" srcOrd="0" destOrd="0" presId="urn:microsoft.com/office/officeart/2005/8/layout/hierarchy2"/>
    <dgm:cxn modelId="{DCCCB35E-EAF7-4636-B8F1-3B46CCFAFC97}" type="presParOf" srcId="{40AC2988-D2BE-4A42-ACAA-AA16C6A7A997}" destId="{562092F9-8E23-4B5F-B8A6-61F289CE773D}" srcOrd="1" destOrd="0" presId="urn:microsoft.com/office/officeart/2005/8/layout/hierarchy2"/>
    <dgm:cxn modelId="{FA77CED0-8751-4CB0-A89B-DEFAA808DC8F}" type="presParOf" srcId="{562092F9-8E23-4B5F-B8A6-61F289CE773D}" destId="{24981372-756C-414C-AD30-79093F278874}" srcOrd="0" destOrd="0" presId="urn:microsoft.com/office/officeart/2005/8/layout/hierarchy2"/>
    <dgm:cxn modelId="{B253DE6C-D2C2-47C8-A607-8EEABDB14F6F}" type="presParOf" srcId="{562092F9-8E23-4B5F-B8A6-61F289CE773D}" destId="{98A0851E-A6CB-4542-91DD-90B1315CA5D8}" srcOrd="1" destOrd="0" presId="urn:microsoft.com/office/officeart/2005/8/layout/hierarchy2"/>
    <dgm:cxn modelId="{70436AFC-1CC7-4799-9E66-EDA55597A973}" type="presParOf" srcId="{CB303C73-F0C1-4CA1-8F6B-442518B471FD}" destId="{A578607A-77EC-45EA-980F-A9F6409AAFED}" srcOrd="2" destOrd="0" presId="urn:microsoft.com/office/officeart/2005/8/layout/hierarchy2"/>
    <dgm:cxn modelId="{A7C6D731-E877-40C0-BEE3-5C618F9D5598}" type="presParOf" srcId="{A578607A-77EC-45EA-980F-A9F6409AAFED}" destId="{B5681631-CA86-439F-83A1-5126A8A41DBD}" srcOrd="0" destOrd="0" presId="urn:microsoft.com/office/officeart/2005/8/layout/hierarchy2"/>
    <dgm:cxn modelId="{2D2CF231-1E73-46AC-93B0-FD37DBE53F8A}" type="presParOf" srcId="{CB303C73-F0C1-4CA1-8F6B-442518B471FD}" destId="{8527F73E-4862-4D12-82D6-54501EEBDCD3}" srcOrd="3" destOrd="0" presId="urn:microsoft.com/office/officeart/2005/8/layout/hierarchy2"/>
    <dgm:cxn modelId="{32AE2DC2-0D10-4DF3-8C2B-7DB279E4BAB8}" type="presParOf" srcId="{8527F73E-4862-4D12-82D6-54501EEBDCD3}" destId="{8139BAEE-5B97-4CC5-ABFC-F4E9C35145B2}" srcOrd="0" destOrd="0" presId="urn:microsoft.com/office/officeart/2005/8/layout/hierarchy2"/>
    <dgm:cxn modelId="{139731F4-0547-4EC1-A54E-6443B6AD9214}" type="presParOf" srcId="{8527F73E-4862-4D12-82D6-54501EEBDCD3}" destId="{E58CD889-3619-4C1B-8903-F3E0AFF2DC56}" srcOrd="1" destOrd="0" presId="urn:microsoft.com/office/officeart/2005/8/layout/hierarchy2"/>
    <dgm:cxn modelId="{4AF5C435-1026-4F40-9664-2D1D9E0446DB}" type="presParOf" srcId="{E58CD889-3619-4C1B-8903-F3E0AFF2DC56}" destId="{6DEA8475-4181-4BA8-9ACA-FF0E737AECC3}" srcOrd="0" destOrd="0" presId="urn:microsoft.com/office/officeart/2005/8/layout/hierarchy2"/>
    <dgm:cxn modelId="{8C03E206-A7BC-40C0-BDCF-9DD91082141F}" type="presParOf" srcId="{6DEA8475-4181-4BA8-9ACA-FF0E737AECC3}" destId="{24493603-34D7-44E2-9B4D-7B4EB7302A7D}" srcOrd="0" destOrd="0" presId="urn:microsoft.com/office/officeart/2005/8/layout/hierarchy2"/>
    <dgm:cxn modelId="{1E391116-B543-4B48-93FB-4D5FEB1282CB}" type="presParOf" srcId="{E58CD889-3619-4C1B-8903-F3E0AFF2DC56}" destId="{B398D3E7-07FF-484F-8513-726DA22DE6FD}" srcOrd="1" destOrd="0" presId="urn:microsoft.com/office/officeart/2005/8/layout/hierarchy2"/>
    <dgm:cxn modelId="{DD995BA5-4FAE-44A8-95B8-93E154653C65}" type="presParOf" srcId="{B398D3E7-07FF-484F-8513-726DA22DE6FD}" destId="{FD449DDD-2F1A-4F30-84E0-02D93319A4F1}" srcOrd="0" destOrd="0" presId="urn:microsoft.com/office/officeart/2005/8/layout/hierarchy2"/>
    <dgm:cxn modelId="{C1E38592-B55E-467E-9FB5-98133C0DE55C}" type="presParOf" srcId="{B398D3E7-07FF-484F-8513-726DA22DE6FD}" destId="{AFA9F3FD-C89B-4406-9E5A-0F7B11D5616F}" srcOrd="1" destOrd="0" presId="urn:microsoft.com/office/officeart/2005/8/layout/hierarchy2"/>
    <dgm:cxn modelId="{D785E2B7-62BF-49B1-BDED-79CA01F50B77}" type="presParOf" srcId="{EA07B10F-8325-4CC0-8BC0-D37A5FBD87E4}" destId="{DC18FB47-34F1-4EC7-A23B-A122E862A025}" srcOrd="2" destOrd="0" presId="urn:microsoft.com/office/officeart/2005/8/layout/hierarchy2"/>
    <dgm:cxn modelId="{05E0EFD8-DFFD-4111-8893-D7E256AA9352}" type="presParOf" srcId="{DC18FB47-34F1-4EC7-A23B-A122E862A025}" destId="{70DB7F86-5E1F-454B-ADDB-AB7C4A70ED95}" srcOrd="0" destOrd="0" presId="urn:microsoft.com/office/officeart/2005/8/layout/hierarchy2"/>
    <dgm:cxn modelId="{3351A526-21D1-454F-8DDC-004DC664AF19}" type="presParOf" srcId="{EA07B10F-8325-4CC0-8BC0-D37A5FBD87E4}" destId="{2800F198-FE51-467F-9CFE-925F570E3750}" srcOrd="3" destOrd="0" presId="urn:microsoft.com/office/officeart/2005/8/layout/hierarchy2"/>
    <dgm:cxn modelId="{8099578F-F1DD-4FD8-8A4F-34F5E32F1FE9}" type="presParOf" srcId="{2800F198-FE51-467F-9CFE-925F570E3750}" destId="{A648DEEF-CDE2-4E8B-9DB6-9211EB2C9A03}" srcOrd="0" destOrd="0" presId="urn:microsoft.com/office/officeart/2005/8/layout/hierarchy2"/>
    <dgm:cxn modelId="{A35BF211-B8B7-42B9-BB69-84C784F6F8B6}" type="presParOf" srcId="{2800F198-FE51-467F-9CFE-925F570E3750}" destId="{DD664748-69C8-45BA-9A6E-334235BC56E7}" srcOrd="1" destOrd="0" presId="urn:microsoft.com/office/officeart/2005/8/layout/hierarchy2"/>
    <dgm:cxn modelId="{8FDF8C7F-3C05-445F-A49E-F40B8F115980}" type="presParOf" srcId="{DD664748-69C8-45BA-9A6E-334235BC56E7}" destId="{CAD8DF6C-EB23-42F7-AD0A-8634F4140DE3}" srcOrd="0" destOrd="0" presId="urn:microsoft.com/office/officeart/2005/8/layout/hierarchy2"/>
    <dgm:cxn modelId="{C2A65554-020D-4550-B381-5CEEA2F54849}" type="presParOf" srcId="{CAD8DF6C-EB23-42F7-AD0A-8634F4140DE3}" destId="{086CAFC3-7FBB-403B-AF1C-18ECD369BB1B}" srcOrd="0" destOrd="0" presId="urn:microsoft.com/office/officeart/2005/8/layout/hierarchy2"/>
    <dgm:cxn modelId="{A3CCEABD-EB9E-42CB-A154-65341FC9651D}" type="presParOf" srcId="{DD664748-69C8-45BA-9A6E-334235BC56E7}" destId="{22DD3EEE-B3CF-4363-8AFA-A542F5C51950}" srcOrd="1" destOrd="0" presId="urn:microsoft.com/office/officeart/2005/8/layout/hierarchy2"/>
    <dgm:cxn modelId="{FB121792-C28C-482C-8884-61B6C29E6B98}" type="presParOf" srcId="{22DD3EEE-B3CF-4363-8AFA-A542F5C51950}" destId="{E971ACFC-0F8F-4E33-A870-11839E359FE8}" srcOrd="0" destOrd="0" presId="urn:microsoft.com/office/officeart/2005/8/layout/hierarchy2"/>
    <dgm:cxn modelId="{D512ED81-0F63-4DCA-B6F1-4A7B84603FCC}" type="presParOf" srcId="{22DD3EEE-B3CF-4363-8AFA-A542F5C51950}" destId="{7FE01F44-87FA-4CF8-A257-1820283C36F8}" srcOrd="1" destOrd="0" presId="urn:microsoft.com/office/officeart/2005/8/layout/hierarchy2"/>
    <dgm:cxn modelId="{43F81BC2-688D-453B-9334-E1BB622778FB}" type="presParOf" srcId="{7FE01F44-87FA-4CF8-A257-1820283C36F8}" destId="{82FBE6A4-3012-4092-9789-1131C21388F3}" srcOrd="0" destOrd="0" presId="urn:microsoft.com/office/officeart/2005/8/layout/hierarchy2"/>
    <dgm:cxn modelId="{01CB7C18-EE18-4C0A-BC64-15B08CFD6ADA}" type="presParOf" srcId="{82FBE6A4-3012-4092-9789-1131C21388F3}" destId="{4308E1E9-C7A9-4273-A7E2-728A95B80725}" srcOrd="0" destOrd="0" presId="urn:microsoft.com/office/officeart/2005/8/layout/hierarchy2"/>
    <dgm:cxn modelId="{89044B56-1765-477C-BC88-C988D6DFE2BA}" type="presParOf" srcId="{7FE01F44-87FA-4CF8-A257-1820283C36F8}" destId="{3FCAB4A9-CAEA-4DFC-B50B-BB854A7E2192}" srcOrd="1" destOrd="0" presId="urn:microsoft.com/office/officeart/2005/8/layout/hierarchy2"/>
    <dgm:cxn modelId="{56D3FE0E-3B3D-409E-8CFB-AEA708CC171A}" type="presParOf" srcId="{3FCAB4A9-CAEA-4DFC-B50B-BB854A7E2192}" destId="{A17E1A41-22BB-4D55-87B3-E3CCB676219F}" srcOrd="0" destOrd="0" presId="urn:microsoft.com/office/officeart/2005/8/layout/hierarchy2"/>
    <dgm:cxn modelId="{1568AB35-DD1E-4C9A-A1F5-84CF66B1FD50}" type="presParOf" srcId="{3FCAB4A9-CAEA-4DFC-B50B-BB854A7E2192}" destId="{2D60BED8-144F-461E-97A2-FBC8CF105E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DBB66D-6527-47CE-9FE8-81780532342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0E6986F-ADD7-4697-9029-EC8A2C75E37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89AC7C80-43E0-4FED-8535-8232857D6B82}" type="parTrans" cxnId="{1677A0D7-45F4-4227-9D25-99DCE0A8503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AC609B24-2738-47BA-A05F-A7CA4BB28FDA}" type="sibTrans" cxnId="{1677A0D7-45F4-4227-9D25-99DCE0A8503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BBDAA31-7F24-45F4-8E88-F46C149E94A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مورد که اجتماع دو علت بر معلول واحد ممکن نیست</a:t>
          </a:r>
          <a:endParaRPr lang="fa-IR" sz="1600" dirty="0">
            <a:cs typeface="B Koodak" pitchFamily="2" charset="-78"/>
          </a:endParaRPr>
        </a:p>
      </dgm:t>
    </dgm:pt>
    <dgm:pt modelId="{09933F08-D7D8-4728-A656-346EDB0FB1DA}" type="parTrans" cxnId="{F5943C69-E184-4966-B377-515353DCAE9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D0A53B-CCA0-4B0D-B95C-F6FBBDAF3302}" type="sibTrans" cxnId="{F5943C69-E184-4966-B377-515353DCAE9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17AD13A-751A-49A3-969E-56ED0C3D9D0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اجتماع دو علت هستی بخش</a:t>
          </a:r>
          <a:endParaRPr lang="fa-IR" sz="1600" dirty="0">
            <a:cs typeface="B Koodak" pitchFamily="2" charset="-78"/>
          </a:endParaRPr>
        </a:p>
      </dgm:t>
    </dgm:pt>
    <dgm:pt modelId="{0739ACC5-B1DF-4189-BAE8-CE3370E9A5E8}" type="parTrans" cxnId="{DF85C6AE-4725-463A-981A-5B19AB3EEA5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10D842-FE78-4E2D-B085-31B1823CAB72}" type="sibTrans" cxnId="{DF85C6AE-4725-463A-981A-5B19AB3EEA57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68FF7D13-5B3A-412A-AFB5-CD38EF08908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مستلزم تحقق دو معلول است</a:t>
          </a:r>
          <a:endParaRPr lang="fa-IR" sz="1600" dirty="0">
            <a:cs typeface="B Koodak" pitchFamily="2" charset="-78"/>
          </a:endParaRPr>
        </a:p>
      </dgm:t>
    </dgm:pt>
    <dgm:pt modelId="{6C69E0C1-C281-421B-B7B0-E36486B7E0FF}" type="parTrans" cxnId="{BD483E80-41BC-478C-9603-E6137E418DD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1BF1A4-F946-42D6-ABCA-4BEEA1107B23}" type="sibTrans" cxnId="{BD483E80-41BC-478C-9603-E6137E418DD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3033ED0-9D49-459F-B63A-E07C5944D99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فرض اراده ای واحد از دو فاعل مرید</a:t>
          </a:r>
          <a:endParaRPr lang="fa-IR" sz="1600" dirty="0">
            <a:cs typeface="B Koodak" pitchFamily="2" charset="-78"/>
          </a:endParaRPr>
        </a:p>
      </dgm:t>
    </dgm:pt>
    <dgm:pt modelId="{ED3BB9EE-14A2-47B8-B4A5-6385C5F27090}" type="parTrans" cxnId="{71758D89-79D8-4234-8E86-A89CD63541A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9E7D67-5992-45AA-80AB-F526F4238F76}" type="sibTrans" cxnId="{71758D89-79D8-4234-8E86-A89CD63541A2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45FA02AD-F72B-40AA-9F4D-C159D0F1FDF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اجتماع دو علت مانعه الجمع </a:t>
          </a:r>
          <a:endParaRPr lang="fa-IR" sz="1600" dirty="0">
            <a:cs typeface="B Koodak" pitchFamily="2" charset="-78"/>
          </a:endParaRPr>
        </a:p>
      </dgm:t>
    </dgm:pt>
    <dgm:pt modelId="{BDB900DF-714E-479B-81CC-DCC364800F28}" type="parTrans" cxnId="{868799D0-42AC-4C0D-BADF-27E0DF0EF47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B9C188-C5AB-4F14-84EB-3E2CCAB478BC}" type="sibTrans" cxnId="{868799D0-42AC-4C0D-BADF-27E0DF0EF47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5E87B28-5916-4AF0-94EB-DDA3FC110A3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(دو علت در عرض هم و علی البدل)</a:t>
          </a:r>
          <a:endParaRPr lang="fa-IR" sz="1600" dirty="0">
            <a:cs typeface="B Koodak" pitchFamily="2" charset="-78"/>
          </a:endParaRPr>
        </a:p>
      </dgm:t>
    </dgm:pt>
    <dgm:pt modelId="{31D48DEF-1205-4EA7-B01E-56B5D934C6E9}" type="parTrans" cxnId="{2510F1CE-E8FE-4860-8093-317074F91B1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720AA2-DFB0-4AAB-B223-C4F6454FF689}" type="sibTrans" cxnId="{2510F1CE-E8FE-4860-8093-317074F91B1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4971D2D3-F46F-4093-932C-E1D1121C1DE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دو مجموعه علل تامه بخواهند یک معلول را به وجود آورند</a:t>
          </a:r>
          <a:endParaRPr lang="fa-IR" sz="1600" dirty="0">
            <a:cs typeface="B Koodak" pitchFamily="2" charset="-78"/>
          </a:endParaRPr>
        </a:p>
      </dgm:t>
    </dgm:pt>
    <dgm:pt modelId="{8315AAD3-7F05-4613-AA24-251D4CE07746}" type="parTrans" cxnId="{63E548C1-F9C2-4FA4-9475-04D9E2D7EAD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41A493-CCD8-460D-B4AD-151D8B56B8D3}" type="sibTrans" cxnId="{63E548C1-F9C2-4FA4-9475-04D9E2D7EAD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C5F95BE-8FEA-4616-BD1D-3094D66B34D1}" type="pres">
      <dgm:prSet presAssocID="{A1DBB66D-6527-47CE-9FE8-81780532342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028F653-517F-4B9D-BA1D-2E67293BE102}" type="pres">
      <dgm:prSet presAssocID="{00E6986F-ADD7-4697-9029-EC8A2C75E378}" presName="root1" presStyleCnt="0"/>
      <dgm:spPr/>
    </dgm:pt>
    <dgm:pt modelId="{E683E560-4910-4EB1-92CB-32F735B29624}" type="pres">
      <dgm:prSet presAssocID="{00E6986F-ADD7-4697-9029-EC8A2C75E378}" presName="LevelOneTextNode" presStyleLbl="node0" presStyleIdx="0" presStyleCnt="1" custScaleX="540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24DCA1-99ED-4255-8DD5-2C23109B7DB3}" type="pres">
      <dgm:prSet presAssocID="{00E6986F-ADD7-4697-9029-EC8A2C75E378}" presName="level2hierChild" presStyleCnt="0"/>
      <dgm:spPr/>
    </dgm:pt>
    <dgm:pt modelId="{0069A488-497F-4393-ABDF-D1EB5C5B4FC0}" type="pres">
      <dgm:prSet presAssocID="{09933F08-D7D8-4728-A656-346EDB0FB1DA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2FFBF284-C7F3-499A-8114-B453E4658C42}" type="pres">
      <dgm:prSet presAssocID="{09933F08-D7D8-4728-A656-346EDB0FB1DA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68D54E4A-9C85-46B7-B6CA-15410E60B2C3}" type="pres">
      <dgm:prSet presAssocID="{CBBDAA31-7F24-45F4-8E88-F46C149E94A1}" presName="root2" presStyleCnt="0"/>
      <dgm:spPr/>
    </dgm:pt>
    <dgm:pt modelId="{8A603D34-EAAD-4E6A-8366-A07EAEAA5533}" type="pres">
      <dgm:prSet presAssocID="{CBBDAA31-7F24-45F4-8E88-F46C149E94A1}" presName="LevelTwoTextNode" presStyleLbl="node2" presStyleIdx="0" presStyleCnt="1" custScaleY="1351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5F787C-141D-4296-A42F-F8AB9D6E1130}" type="pres">
      <dgm:prSet presAssocID="{CBBDAA31-7F24-45F4-8E88-F46C149E94A1}" presName="level3hierChild" presStyleCnt="0"/>
      <dgm:spPr/>
    </dgm:pt>
    <dgm:pt modelId="{28D1332A-77CC-4298-A59C-EDD6069EB23B}" type="pres">
      <dgm:prSet presAssocID="{0739ACC5-B1DF-4189-BAE8-CE3370E9A5E8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34508D25-E8FF-4964-A75A-093159E89789}" type="pres">
      <dgm:prSet presAssocID="{0739ACC5-B1DF-4189-BAE8-CE3370E9A5E8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E4FDDD4E-B3E3-4831-B7F0-3848254A72AF}" type="pres">
      <dgm:prSet presAssocID="{517AD13A-751A-49A3-969E-56ED0C3D9D04}" presName="root2" presStyleCnt="0"/>
      <dgm:spPr/>
    </dgm:pt>
    <dgm:pt modelId="{C5CAA9E4-A4C0-45EE-88D3-A1CCABEFABBC}" type="pres">
      <dgm:prSet presAssocID="{517AD13A-751A-49A3-969E-56ED0C3D9D0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40F4B7-2AE1-4D9A-8CE9-3EFEF589784F}" type="pres">
      <dgm:prSet presAssocID="{517AD13A-751A-49A3-969E-56ED0C3D9D04}" presName="level3hierChild" presStyleCnt="0"/>
      <dgm:spPr/>
    </dgm:pt>
    <dgm:pt modelId="{08658F1A-4943-4EE1-920A-83A35CEB3A17}" type="pres">
      <dgm:prSet presAssocID="{6C69E0C1-C281-421B-B7B0-E36486B7E0FF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CC09EECC-5D0D-466F-A4CA-483E63878863}" type="pres">
      <dgm:prSet presAssocID="{6C69E0C1-C281-421B-B7B0-E36486B7E0FF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6983CB9C-334A-4F6F-B59F-AF38E9507449}" type="pres">
      <dgm:prSet presAssocID="{68FF7D13-5B3A-412A-AFB5-CD38EF08908E}" presName="root2" presStyleCnt="0"/>
      <dgm:spPr/>
    </dgm:pt>
    <dgm:pt modelId="{438AEE2B-7DB5-4DF9-A9FB-4BC39B0F4639}" type="pres">
      <dgm:prSet presAssocID="{68FF7D13-5B3A-412A-AFB5-CD38EF08908E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1FC8000-B598-46C2-B3FC-D5C056237B60}" type="pres">
      <dgm:prSet presAssocID="{68FF7D13-5B3A-412A-AFB5-CD38EF08908E}" presName="level3hierChild" presStyleCnt="0"/>
      <dgm:spPr/>
    </dgm:pt>
    <dgm:pt modelId="{A79FFED8-7B2F-4A5F-930D-FDB829C80884}" type="pres">
      <dgm:prSet presAssocID="{ED3BB9EE-14A2-47B8-B4A5-6385C5F27090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B81A193B-3B13-4E90-BF74-22345F27AB60}" type="pres">
      <dgm:prSet presAssocID="{ED3BB9EE-14A2-47B8-B4A5-6385C5F27090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1A922208-267E-45D9-A216-75AE4E1CB350}" type="pres">
      <dgm:prSet presAssocID="{83033ED0-9D49-459F-B63A-E07C5944D993}" presName="root2" presStyleCnt="0"/>
      <dgm:spPr/>
    </dgm:pt>
    <dgm:pt modelId="{4478BEFC-F043-4DF0-A2C0-169CD95AA15D}" type="pres">
      <dgm:prSet presAssocID="{83033ED0-9D49-459F-B63A-E07C5944D993}" presName="LevelTwoTextNode" presStyleLbl="node4" presStyleIdx="1" presStyleCnt="4" custScaleY="157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5564BB-360A-40EB-827D-4FCCE8B441C7}" type="pres">
      <dgm:prSet presAssocID="{83033ED0-9D49-459F-B63A-E07C5944D993}" presName="level3hierChild" presStyleCnt="0"/>
      <dgm:spPr/>
    </dgm:pt>
    <dgm:pt modelId="{1FE18DCA-8CFE-443A-937E-3480426682BD}" type="pres">
      <dgm:prSet presAssocID="{BDB900DF-714E-479B-81CC-DCC364800F28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4FB01C23-732F-4718-92E6-6C41C21A22BD}" type="pres">
      <dgm:prSet presAssocID="{BDB900DF-714E-479B-81CC-DCC364800F28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66A6A374-2108-4EE3-81EF-E35411076041}" type="pres">
      <dgm:prSet presAssocID="{45FA02AD-F72B-40AA-9F4D-C159D0F1FDFF}" presName="root2" presStyleCnt="0"/>
      <dgm:spPr/>
    </dgm:pt>
    <dgm:pt modelId="{F7882EC0-91BB-4C7C-A69D-C7D485130EAC}" type="pres">
      <dgm:prSet presAssocID="{45FA02AD-F72B-40AA-9F4D-C159D0F1FDF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65E8B5-2033-456F-8FAD-28A93BC9BC44}" type="pres">
      <dgm:prSet presAssocID="{45FA02AD-F72B-40AA-9F4D-C159D0F1FDFF}" presName="level3hierChild" presStyleCnt="0"/>
      <dgm:spPr/>
    </dgm:pt>
    <dgm:pt modelId="{57DC42DE-1EF2-4FA3-95E5-56FE0C8371B7}" type="pres">
      <dgm:prSet presAssocID="{31D48DEF-1205-4EA7-B01E-56B5D934C6E9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14A3643-E1A0-4D94-A7B3-8BD2E3D2F08A}" type="pres">
      <dgm:prSet presAssocID="{31D48DEF-1205-4EA7-B01E-56B5D934C6E9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3BC63C01-A003-424C-990B-0D6E8F78958C}" type="pres">
      <dgm:prSet presAssocID="{E5E87B28-5916-4AF0-94EB-DDA3FC110A39}" presName="root2" presStyleCnt="0"/>
      <dgm:spPr/>
    </dgm:pt>
    <dgm:pt modelId="{FC92F499-3F28-4D3C-8F56-EDAD052E50E5}" type="pres">
      <dgm:prSet presAssocID="{E5E87B28-5916-4AF0-94EB-DDA3FC110A39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F99879-613A-47D3-903E-60D8190478D0}" type="pres">
      <dgm:prSet presAssocID="{E5E87B28-5916-4AF0-94EB-DDA3FC110A39}" presName="level3hierChild" presStyleCnt="0"/>
      <dgm:spPr/>
    </dgm:pt>
    <dgm:pt modelId="{6481F9DA-51EB-4CAF-B07D-3AE624C481A7}" type="pres">
      <dgm:prSet presAssocID="{8315AAD3-7F05-4613-AA24-251D4CE07746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D18985B0-8B62-4788-9DD0-B1C30F7C5AE8}" type="pres">
      <dgm:prSet presAssocID="{8315AAD3-7F05-4613-AA24-251D4CE07746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22554DDF-7246-4211-8EF0-217F5CD16D32}" type="pres">
      <dgm:prSet presAssocID="{4971D2D3-F46F-4093-932C-E1D1121C1DE4}" presName="root2" presStyleCnt="0"/>
      <dgm:spPr/>
    </dgm:pt>
    <dgm:pt modelId="{9CACC983-CB1F-4377-804F-9F54EBA07E8D}" type="pres">
      <dgm:prSet presAssocID="{4971D2D3-F46F-4093-932C-E1D1121C1DE4}" presName="LevelTwoTextNode" presStyleLbl="node4" presStyleIdx="3" presStyleCnt="4" custScaleY="157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C90233-FDFE-446D-A55B-D13314F48D13}" type="pres">
      <dgm:prSet presAssocID="{4971D2D3-F46F-4093-932C-E1D1121C1DE4}" presName="level3hierChild" presStyleCnt="0"/>
      <dgm:spPr/>
    </dgm:pt>
  </dgm:ptLst>
  <dgm:cxnLst>
    <dgm:cxn modelId="{6EDD4F28-E533-45B4-BD6A-3CB8974EA9E6}" type="presOf" srcId="{45FA02AD-F72B-40AA-9F4D-C159D0F1FDFF}" destId="{F7882EC0-91BB-4C7C-A69D-C7D485130EAC}" srcOrd="0" destOrd="0" presId="urn:microsoft.com/office/officeart/2005/8/layout/hierarchy2"/>
    <dgm:cxn modelId="{427980C5-D39E-40CE-9545-809064355360}" type="presOf" srcId="{83033ED0-9D49-459F-B63A-E07C5944D993}" destId="{4478BEFC-F043-4DF0-A2C0-169CD95AA15D}" srcOrd="0" destOrd="0" presId="urn:microsoft.com/office/officeart/2005/8/layout/hierarchy2"/>
    <dgm:cxn modelId="{E2620E69-019F-435B-BF83-DE4CCE6B420C}" type="presOf" srcId="{BDB900DF-714E-479B-81CC-DCC364800F28}" destId="{4FB01C23-732F-4718-92E6-6C41C21A22BD}" srcOrd="1" destOrd="0" presId="urn:microsoft.com/office/officeart/2005/8/layout/hierarchy2"/>
    <dgm:cxn modelId="{63E548C1-F9C2-4FA4-9475-04D9E2D7EAD3}" srcId="{E5E87B28-5916-4AF0-94EB-DDA3FC110A39}" destId="{4971D2D3-F46F-4093-932C-E1D1121C1DE4}" srcOrd="0" destOrd="0" parTransId="{8315AAD3-7F05-4613-AA24-251D4CE07746}" sibTransId="{D841A493-CCD8-460D-B4AD-151D8B56B8D3}"/>
    <dgm:cxn modelId="{7703ABA9-4B94-48BC-AE44-888A9C3A3422}" type="presOf" srcId="{CBBDAA31-7F24-45F4-8E88-F46C149E94A1}" destId="{8A603D34-EAAD-4E6A-8366-A07EAEAA5533}" srcOrd="0" destOrd="0" presId="urn:microsoft.com/office/officeart/2005/8/layout/hierarchy2"/>
    <dgm:cxn modelId="{EBAF8A89-DA37-4AA9-8C74-68A12B1B7C75}" type="presOf" srcId="{BDB900DF-714E-479B-81CC-DCC364800F28}" destId="{1FE18DCA-8CFE-443A-937E-3480426682BD}" srcOrd="0" destOrd="0" presId="urn:microsoft.com/office/officeart/2005/8/layout/hierarchy2"/>
    <dgm:cxn modelId="{F3CCFBA7-96C6-4308-A66E-5EC975AEC87C}" type="presOf" srcId="{6C69E0C1-C281-421B-B7B0-E36486B7E0FF}" destId="{CC09EECC-5D0D-466F-A4CA-483E63878863}" srcOrd="1" destOrd="0" presId="urn:microsoft.com/office/officeart/2005/8/layout/hierarchy2"/>
    <dgm:cxn modelId="{2149D535-C62A-47BF-894D-5C85A41E8EF1}" type="presOf" srcId="{E5E87B28-5916-4AF0-94EB-DDA3FC110A39}" destId="{FC92F499-3F28-4D3C-8F56-EDAD052E50E5}" srcOrd="0" destOrd="0" presId="urn:microsoft.com/office/officeart/2005/8/layout/hierarchy2"/>
    <dgm:cxn modelId="{F0A6356C-5435-4F09-92D7-8ADDDB5965DE}" type="presOf" srcId="{0739ACC5-B1DF-4189-BAE8-CE3370E9A5E8}" destId="{28D1332A-77CC-4298-A59C-EDD6069EB23B}" srcOrd="0" destOrd="0" presId="urn:microsoft.com/office/officeart/2005/8/layout/hierarchy2"/>
    <dgm:cxn modelId="{96758319-7D29-429B-976E-CBC244F44CE2}" type="presOf" srcId="{00E6986F-ADD7-4697-9029-EC8A2C75E378}" destId="{E683E560-4910-4EB1-92CB-32F735B29624}" srcOrd="0" destOrd="0" presId="urn:microsoft.com/office/officeart/2005/8/layout/hierarchy2"/>
    <dgm:cxn modelId="{F5943C69-E184-4966-B377-515353DCAE9B}" srcId="{00E6986F-ADD7-4697-9029-EC8A2C75E378}" destId="{CBBDAA31-7F24-45F4-8E88-F46C149E94A1}" srcOrd="0" destOrd="0" parTransId="{09933F08-D7D8-4728-A656-346EDB0FB1DA}" sibTransId="{16D0A53B-CCA0-4B0D-B95C-F6FBBDAF3302}"/>
    <dgm:cxn modelId="{A84EDE76-94F3-4777-8919-B021F79544BF}" type="presOf" srcId="{31D48DEF-1205-4EA7-B01E-56B5D934C6E9}" destId="{57DC42DE-1EF2-4FA3-95E5-56FE0C8371B7}" srcOrd="0" destOrd="0" presId="urn:microsoft.com/office/officeart/2005/8/layout/hierarchy2"/>
    <dgm:cxn modelId="{BD483E80-41BC-478C-9603-E6137E418DD3}" srcId="{517AD13A-751A-49A3-969E-56ED0C3D9D04}" destId="{68FF7D13-5B3A-412A-AFB5-CD38EF08908E}" srcOrd="0" destOrd="0" parTransId="{6C69E0C1-C281-421B-B7B0-E36486B7E0FF}" sibTransId="{4F1BF1A4-F946-42D6-ABCA-4BEEA1107B23}"/>
    <dgm:cxn modelId="{4AE382A6-531E-4C16-9608-79B6F1F71812}" type="presOf" srcId="{0739ACC5-B1DF-4189-BAE8-CE3370E9A5E8}" destId="{34508D25-E8FF-4964-A75A-093159E89789}" srcOrd="1" destOrd="0" presId="urn:microsoft.com/office/officeart/2005/8/layout/hierarchy2"/>
    <dgm:cxn modelId="{CBE617E2-6C18-4440-A699-F8A5F1B8DA55}" type="presOf" srcId="{31D48DEF-1205-4EA7-B01E-56B5D934C6E9}" destId="{114A3643-E1A0-4D94-A7B3-8BD2E3D2F08A}" srcOrd="1" destOrd="0" presId="urn:microsoft.com/office/officeart/2005/8/layout/hierarchy2"/>
    <dgm:cxn modelId="{169D191D-1BBE-417B-8D9A-47D991DECB03}" type="presOf" srcId="{517AD13A-751A-49A3-969E-56ED0C3D9D04}" destId="{C5CAA9E4-A4C0-45EE-88D3-A1CCABEFABBC}" srcOrd="0" destOrd="0" presId="urn:microsoft.com/office/officeart/2005/8/layout/hierarchy2"/>
    <dgm:cxn modelId="{27ABAC59-5176-4291-B273-4E0496EE76F8}" type="presOf" srcId="{68FF7D13-5B3A-412A-AFB5-CD38EF08908E}" destId="{438AEE2B-7DB5-4DF9-A9FB-4BC39B0F4639}" srcOrd="0" destOrd="0" presId="urn:microsoft.com/office/officeart/2005/8/layout/hierarchy2"/>
    <dgm:cxn modelId="{BF3D37BA-0C5F-4B07-AA2F-F6C3906F5FD3}" type="presOf" srcId="{ED3BB9EE-14A2-47B8-B4A5-6385C5F27090}" destId="{B81A193B-3B13-4E90-BF74-22345F27AB60}" srcOrd="1" destOrd="0" presId="urn:microsoft.com/office/officeart/2005/8/layout/hierarchy2"/>
    <dgm:cxn modelId="{2510F1CE-E8FE-4860-8093-317074F91B1B}" srcId="{45FA02AD-F72B-40AA-9F4D-C159D0F1FDFF}" destId="{E5E87B28-5916-4AF0-94EB-DDA3FC110A39}" srcOrd="0" destOrd="0" parTransId="{31D48DEF-1205-4EA7-B01E-56B5D934C6E9}" sibTransId="{8D720AA2-DFB0-4AAB-B223-C4F6454FF689}"/>
    <dgm:cxn modelId="{104899CA-DF4C-49B6-9AC9-CFAC1CD53C07}" type="presOf" srcId="{09933F08-D7D8-4728-A656-346EDB0FB1DA}" destId="{0069A488-497F-4393-ABDF-D1EB5C5B4FC0}" srcOrd="0" destOrd="0" presId="urn:microsoft.com/office/officeart/2005/8/layout/hierarchy2"/>
    <dgm:cxn modelId="{0E598881-F9DB-47AB-A290-C6A48F432B20}" type="presOf" srcId="{4971D2D3-F46F-4093-932C-E1D1121C1DE4}" destId="{9CACC983-CB1F-4377-804F-9F54EBA07E8D}" srcOrd="0" destOrd="0" presId="urn:microsoft.com/office/officeart/2005/8/layout/hierarchy2"/>
    <dgm:cxn modelId="{DF85C6AE-4725-463A-981A-5B19AB3EEA57}" srcId="{CBBDAA31-7F24-45F4-8E88-F46C149E94A1}" destId="{517AD13A-751A-49A3-969E-56ED0C3D9D04}" srcOrd="0" destOrd="0" parTransId="{0739ACC5-B1DF-4189-BAE8-CE3370E9A5E8}" sibTransId="{2910D842-FE78-4E2D-B085-31B1823CAB72}"/>
    <dgm:cxn modelId="{37D39C8A-1893-4A1D-90C3-4AE5A01B6030}" type="presOf" srcId="{09933F08-D7D8-4728-A656-346EDB0FB1DA}" destId="{2FFBF284-C7F3-499A-8114-B453E4658C42}" srcOrd="1" destOrd="0" presId="urn:microsoft.com/office/officeart/2005/8/layout/hierarchy2"/>
    <dgm:cxn modelId="{1677A0D7-45F4-4227-9D25-99DCE0A8503B}" srcId="{A1DBB66D-6527-47CE-9FE8-81780532342D}" destId="{00E6986F-ADD7-4697-9029-EC8A2C75E378}" srcOrd="0" destOrd="0" parTransId="{89AC7C80-43E0-4FED-8535-8232857D6B82}" sibTransId="{AC609B24-2738-47BA-A05F-A7CA4BB28FDA}"/>
    <dgm:cxn modelId="{868799D0-42AC-4C0D-BADF-27E0DF0EF47B}" srcId="{CBBDAA31-7F24-45F4-8E88-F46C149E94A1}" destId="{45FA02AD-F72B-40AA-9F4D-C159D0F1FDFF}" srcOrd="1" destOrd="0" parTransId="{BDB900DF-714E-479B-81CC-DCC364800F28}" sibTransId="{B8B9C188-C5AB-4F14-84EB-3E2CCAB478BC}"/>
    <dgm:cxn modelId="{732255A5-752C-4046-B496-B8DC944F324E}" type="presOf" srcId="{ED3BB9EE-14A2-47B8-B4A5-6385C5F27090}" destId="{A79FFED8-7B2F-4A5F-930D-FDB829C80884}" srcOrd="0" destOrd="0" presId="urn:microsoft.com/office/officeart/2005/8/layout/hierarchy2"/>
    <dgm:cxn modelId="{F85673C6-6AB1-46C4-BA2B-1F427F41B569}" type="presOf" srcId="{8315AAD3-7F05-4613-AA24-251D4CE07746}" destId="{D18985B0-8B62-4788-9DD0-B1C30F7C5AE8}" srcOrd="1" destOrd="0" presId="urn:microsoft.com/office/officeart/2005/8/layout/hierarchy2"/>
    <dgm:cxn modelId="{9A54544F-4104-40A9-BFB9-3104C3B0FA65}" type="presOf" srcId="{6C69E0C1-C281-421B-B7B0-E36486B7E0FF}" destId="{08658F1A-4943-4EE1-920A-83A35CEB3A17}" srcOrd="0" destOrd="0" presId="urn:microsoft.com/office/officeart/2005/8/layout/hierarchy2"/>
    <dgm:cxn modelId="{48EF4001-CFD2-4B93-B6CD-B83E7A6A47DA}" type="presOf" srcId="{A1DBB66D-6527-47CE-9FE8-81780532342D}" destId="{9C5F95BE-8FEA-4616-BD1D-3094D66B34D1}" srcOrd="0" destOrd="0" presId="urn:microsoft.com/office/officeart/2005/8/layout/hierarchy2"/>
    <dgm:cxn modelId="{99AA27DE-CFC1-4042-BD94-58CE5B51140B}" type="presOf" srcId="{8315AAD3-7F05-4613-AA24-251D4CE07746}" destId="{6481F9DA-51EB-4CAF-B07D-3AE624C481A7}" srcOrd="0" destOrd="0" presId="urn:microsoft.com/office/officeart/2005/8/layout/hierarchy2"/>
    <dgm:cxn modelId="{71758D89-79D8-4234-8E86-A89CD63541A2}" srcId="{68FF7D13-5B3A-412A-AFB5-CD38EF08908E}" destId="{83033ED0-9D49-459F-B63A-E07C5944D993}" srcOrd="0" destOrd="0" parTransId="{ED3BB9EE-14A2-47B8-B4A5-6385C5F27090}" sibTransId="{DC9E7D67-5992-45AA-80AB-F526F4238F76}"/>
    <dgm:cxn modelId="{9BD74C32-B9EC-43FE-A4E7-3A32B073A0FC}" type="presParOf" srcId="{9C5F95BE-8FEA-4616-BD1D-3094D66B34D1}" destId="{9028F653-517F-4B9D-BA1D-2E67293BE102}" srcOrd="0" destOrd="0" presId="urn:microsoft.com/office/officeart/2005/8/layout/hierarchy2"/>
    <dgm:cxn modelId="{FE9CB222-091B-4BB4-AE15-1E06249B804C}" type="presParOf" srcId="{9028F653-517F-4B9D-BA1D-2E67293BE102}" destId="{E683E560-4910-4EB1-92CB-32F735B29624}" srcOrd="0" destOrd="0" presId="urn:microsoft.com/office/officeart/2005/8/layout/hierarchy2"/>
    <dgm:cxn modelId="{F6342E0F-F263-46B0-9150-2D25DD82AA6F}" type="presParOf" srcId="{9028F653-517F-4B9D-BA1D-2E67293BE102}" destId="{C124DCA1-99ED-4255-8DD5-2C23109B7DB3}" srcOrd="1" destOrd="0" presId="urn:microsoft.com/office/officeart/2005/8/layout/hierarchy2"/>
    <dgm:cxn modelId="{AFF082D2-574D-4099-9385-030F4031F390}" type="presParOf" srcId="{C124DCA1-99ED-4255-8DD5-2C23109B7DB3}" destId="{0069A488-497F-4393-ABDF-D1EB5C5B4FC0}" srcOrd="0" destOrd="0" presId="urn:microsoft.com/office/officeart/2005/8/layout/hierarchy2"/>
    <dgm:cxn modelId="{804D1355-1751-4B93-903A-48DC49896E86}" type="presParOf" srcId="{0069A488-497F-4393-ABDF-D1EB5C5B4FC0}" destId="{2FFBF284-C7F3-499A-8114-B453E4658C42}" srcOrd="0" destOrd="0" presId="urn:microsoft.com/office/officeart/2005/8/layout/hierarchy2"/>
    <dgm:cxn modelId="{844D26B5-B3B8-4E95-A151-285EEA56FF52}" type="presParOf" srcId="{C124DCA1-99ED-4255-8DD5-2C23109B7DB3}" destId="{68D54E4A-9C85-46B7-B6CA-15410E60B2C3}" srcOrd="1" destOrd="0" presId="urn:microsoft.com/office/officeart/2005/8/layout/hierarchy2"/>
    <dgm:cxn modelId="{D0AE77E9-6907-4EFB-B046-D08704B90D0F}" type="presParOf" srcId="{68D54E4A-9C85-46B7-B6CA-15410E60B2C3}" destId="{8A603D34-EAAD-4E6A-8366-A07EAEAA5533}" srcOrd="0" destOrd="0" presId="urn:microsoft.com/office/officeart/2005/8/layout/hierarchy2"/>
    <dgm:cxn modelId="{3B235183-D86F-4D5B-A7D8-37B614C4094F}" type="presParOf" srcId="{68D54E4A-9C85-46B7-B6CA-15410E60B2C3}" destId="{195F787C-141D-4296-A42F-F8AB9D6E1130}" srcOrd="1" destOrd="0" presId="urn:microsoft.com/office/officeart/2005/8/layout/hierarchy2"/>
    <dgm:cxn modelId="{75514D6E-EBE0-41CA-A1C4-189DF46B5175}" type="presParOf" srcId="{195F787C-141D-4296-A42F-F8AB9D6E1130}" destId="{28D1332A-77CC-4298-A59C-EDD6069EB23B}" srcOrd="0" destOrd="0" presId="urn:microsoft.com/office/officeart/2005/8/layout/hierarchy2"/>
    <dgm:cxn modelId="{CAC02471-25C2-4554-A918-612E319CC687}" type="presParOf" srcId="{28D1332A-77CC-4298-A59C-EDD6069EB23B}" destId="{34508D25-E8FF-4964-A75A-093159E89789}" srcOrd="0" destOrd="0" presId="urn:microsoft.com/office/officeart/2005/8/layout/hierarchy2"/>
    <dgm:cxn modelId="{C88DCE14-427D-4B29-9F0F-C7826480EEE9}" type="presParOf" srcId="{195F787C-141D-4296-A42F-F8AB9D6E1130}" destId="{E4FDDD4E-B3E3-4831-B7F0-3848254A72AF}" srcOrd="1" destOrd="0" presId="urn:microsoft.com/office/officeart/2005/8/layout/hierarchy2"/>
    <dgm:cxn modelId="{62A23491-DDFA-4306-A417-2FEA77CCBD6A}" type="presParOf" srcId="{E4FDDD4E-B3E3-4831-B7F0-3848254A72AF}" destId="{C5CAA9E4-A4C0-45EE-88D3-A1CCABEFABBC}" srcOrd="0" destOrd="0" presId="urn:microsoft.com/office/officeart/2005/8/layout/hierarchy2"/>
    <dgm:cxn modelId="{6966E923-2AC4-4B3D-8E14-157838A57768}" type="presParOf" srcId="{E4FDDD4E-B3E3-4831-B7F0-3848254A72AF}" destId="{4440F4B7-2AE1-4D9A-8CE9-3EFEF589784F}" srcOrd="1" destOrd="0" presId="urn:microsoft.com/office/officeart/2005/8/layout/hierarchy2"/>
    <dgm:cxn modelId="{282BF924-0E17-41BB-8C5E-ADF731750690}" type="presParOf" srcId="{4440F4B7-2AE1-4D9A-8CE9-3EFEF589784F}" destId="{08658F1A-4943-4EE1-920A-83A35CEB3A17}" srcOrd="0" destOrd="0" presId="urn:microsoft.com/office/officeart/2005/8/layout/hierarchy2"/>
    <dgm:cxn modelId="{B7FBBC17-B9FE-4535-91FB-B5100CE6FF02}" type="presParOf" srcId="{08658F1A-4943-4EE1-920A-83A35CEB3A17}" destId="{CC09EECC-5D0D-466F-A4CA-483E63878863}" srcOrd="0" destOrd="0" presId="urn:microsoft.com/office/officeart/2005/8/layout/hierarchy2"/>
    <dgm:cxn modelId="{9C35A3D2-BB39-4037-AB96-A39F48AE2B1A}" type="presParOf" srcId="{4440F4B7-2AE1-4D9A-8CE9-3EFEF589784F}" destId="{6983CB9C-334A-4F6F-B59F-AF38E9507449}" srcOrd="1" destOrd="0" presId="urn:microsoft.com/office/officeart/2005/8/layout/hierarchy2"/>
    <dgm:cxn modelId="{1CCBA784-8859-4359-BE55-6574B33A1E00}" type="presParOf" srcId="{6983CB9C-334A-4F6F-B59F-AF38E9507449}" destId="{438AEE2B-7DB5-4DF9-A9FB-4BC39B0F4639}" srcOrd="0" destOrd="0" presId="urn:microsoft.com/office/officeart/2005/8/layout/hierarchy2"/>
    <dgm:cxn modelId="{B119DE70-6FB2-4DAE-B5E1-A34B00027B92}" type="presParOf" srcId="{6983CB9C-334A-4F6F-B59F-AF38E9507449}" destId="{B1FC8000-B598-46C2-B3FC-D5C056237B60}" srcOrd="1" destOrd="0" presId="urn:microsoft.com/office/officeart/2005/8/layout/hierarchy2"/>
    <dgm:cxn modelId="{FEA8E5A2-9C9B-4362-9B13-147473F220A3}" type="presParOf" srcId="{B1FC8000-B598-46C2-B3FC-D5C056237B60}" destId="{A79FFED8-7B2F-4A5F-930D-FDB829C80884}" srcOrd="0" destOrd="0" presId="urn:microsoft.com/office/officeart/2005/8/layout/hierarchy2"/>
    <dgm:cxn modelId="{E087BD24-2589-4997-A371-77077765A228}" type="presParOf" srcId="{A79FFED8-7B2F-4A5F-930D-FDB829C80884}" destId="{B81A193B-3B13-4E90-BF74-22345F27AB60}" srcOrd="0" destOrd="0" presId="urn:microsoft.com/office/officeart/2005/8/layout/hierarchy2"/>
    <dgm:cxn modelId="{579C5CEA-DBF7-4014-9CF9-E96D93B5A55A}" type="presParOf" srcId="{B1FC8000-B598-46C2-B3FC-D5C056237B60}" destId="{1A922208-267E-45D9-A216-75AE4E1CB350}" srcOrd="1" destOrd="0" presId="urn:microsoft.com/office/officeart/2005/8/layout/hierarchy2"/>
    <dgm:cxn modelId="{69F74F09-93AE-42B9-8CB9-96368D9009C3}" type="presParOf" srcId="{1A922208-267E-45D9-A216-75AE4E1CB350}" destId="{4478BEFC-F043-4DF0-A2C0-169CD95AA15D}" srcOrd="0" destOrd="0" presId="urn:microsoft.com/office/officeart/2005/8/layout/hierarchy2"/>
    <dgm:cxn modelId="{16A85BA5-0BFC-41AB-A157-05A6ACC53A5F}" type="presParOf" srcId="{1A922208-267E-45D9-A216-75AE4E1CB350}" destId="{9F5564BB-360A-40EB-827D-4FCCE8B441C7}" srcOrd="1" destOrd="0" presId="urn:microsoft.com/office/officeart/2005/8/layout/hierarchy2"/>
    <dgm:cxn modelId="{9F8FBC55-30AB-4E25-886A-675C62B58A2D}" type="presParOf" srcId="{195F787C-141D-4296-A42F-F8AB9D6E1130}" destId="{1FE18DCA-8CFE-443A-937E-3480426682BD}" srcOrd="2" destOrd="0" presId="urn:microsoft.com/office/officeart/2005/8/layout/hierarchy2"/>
    <dgm:cxn modelId="{037E8535-111D-44CD-AF0A-C22434669845}" type="presParOf" srcId="{1FE18DCA-8CFE-443A-937E-3480426682BD}" destId="{4FB01C23-732F-4718-92E6-6C41C21A22BD}" srcOrd="0" destOrd="0" presId="urn:microsoft.com/office/officeart/2005/8/layout/hierarchy2"/>
    <dgm:cxn modelId="{69F0B242-D2B6-48F8-BA1F-46265D69C079}" type="presParOf" srcId="{195F787C-141D-4296-A42F-F8AB9D6E1130}" destId="{66A6A374-2108-4EE3-81EF-E35411076041}" srcOrd="3" destOrd="0" presId="urn:microsoft.com/office/officeart/2005/8/layout/hierarchy2"/>
    <dgm:cxn modelId="{0D406A7A-AE32-41E5-935B-7D075DDFFE61}" type="presParOf" srcId="{66A6A374-2108-4EE3-81EF-E35411076041}" destId="{F7882EC0-91BB-4C7C-A69D-C7D485130EAC}" srcOrd="0" destOrd="0" presId="urn:microsoft.com/office/officeart/2005/8/layout/hierarchy2"/>
    <dgm:cxn modelId="{276A2F48-AA8F-4C8E-81B2-4136C32CEB1A}" type="presParOf" srcId="{66A6A374-2108-4EE3-81EF-E35411076041}" destId="{B765E8B5-2033-456F-8FAD-28A93BC9BC44}" srcOrd="1" destOrd="0" presId="urn:microsoft.com/office/officeart/2005/8/layout/hierarchy2"/>
    <dgm:cxn modelId="{A47BE38F-E99A-471F-AED9-65CF8D530660}" type="presParOf" srcId="{B765E8B5-2033-456F-8FAD-28A93BC9BC44}" destId="{57DC42DE-1EF2-4FA3-95E5-56FE0C8371B7}" srcOrd="0" destOrd="0" presId="urn:microsoft.com/office/officeart/2005/8/layout/hierarchy2"/>
    <dgm:cxn modelId="{A56F46FF-84D0-41ED-99D9-0AD7D9BA2A81}" type="presParOf" srcId="{57DC42DE-1EF2-4FA3-95E5-56FE0C8371B7}" destId="{114A3643-E1A0-4D94-A7B3-8BD2E3D2F08A}" srcOrd="0" destOrd="0" presId="urn:microsoft.com/office/officeart/2005/8/layout/hierarchy2"/>
    <dgm:cxn modelId="{55481A6C-80A6-48FE-8530-B564453D6B85}" type="presParOf" srcId="{B765E8B5-2033-456F-8FAD-28A93BC9BC44}" destId="{3BC63C01-A003-424C-990B-0D6E8F78958C}" srcOrd="1" destOrd="0" presId="urn:microsoft.com/office/officeart/2005/8/layout/hierarchy2"/>
    <dgm:cxn modelId="{3F0076C3-20AC-46A5-90FB-5151678E62CE}" type="presParOf" srcId="{3BC63C01-A003-424C-990B-0D6E8F78958C}" destId="{FC92F499-3F28-4D3C-8F56-EDAD052E50E5}" srcOrd="0" destOrd="0" presId="urn:microsoft.com/office/officeart/2005/8/layout/hierarchy2"/>
    <dgm:cxn modelId="{F2B46431-3F62-49D0-91EB-19F27D24C3F6}" type="presParOf" srcId="{3BC63C01-A003-424C-990B-0D6E8F78958C}" destId="{CCF99879-613A-47D3-903E-60D8190478D0}" srcOrd="1" destOrd="0" presId="urn:microsoft.com/office/officeart/2005/8/layout/hierarchy2"/>
    <dgm:cxn modelId="{FB60052F-1C96-48DA-A77F-86372807A4FD}" type="presParOf" srcId="{CCF99879-613A-47D3-903E-60D8190478D0}" destId="{6481F9DA-51EB-4CAF-B07D-3AE624C481A7}" srcOrd="0" destOrd="0" presId="urn:microsoft.com/office/officeart/2005/8/layout/hierarchy2"/>
    <dgm:cxn modelId="{857AB0A7-3C55-48C4-B792-1B3E8A3DE5B1}" type="presParOf" srcId="{6481F9DA-51EB-4CAF-B07D-3AE624C481A7}" destId="{D18985B0-8B62-4788-9DD0-B1C30F7C5AE8}" srcOrd="0" destOrd="0" presId="urn:microsoft.com/office/officeart/2005/8/layout/hierarchy2"/>
    <dgm:cxn modelId="{0A0911DA-C69C-4DEA-8C78-35FB5BC786AA}" type="presParOf" srcId="{CCF99879-613A-47D3-903E-60D8190478D0}" destId="{22554DDF-7246-4211-8EF0-217F5CD16D32}" srcOrd="1" destOrd="0" presId="urn:microsoft.com/office/officeart/2005/8/layout/hierarchy2"/>
    <dgm:cxn modelId="{07DC3BCF-8B4A-4287-B528-C790684CDE68}" type="presParOf" srcId="{22554DDF-7246-4211-8EF0-217F5CD16D32}" destId="{9CACC983-CB1F-4377-804F-9F54EBA07E8D}" srcOrd="0" destOrd="0" presId="urn:microsoft.com/office/officeart/2005/8/layout/hierarchy2"/>
    <dgm:cxn modelId="{EB6F5419-B48E-425D-9110-4DBADE36FE97}" type="presParOf" srcId="{22554DDF-7246-4211-8EF0-217F5CD16D32}" destId="{06C90233-FDFE-446D-A55B-D13314F48D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89BC2C-7F39-4FC7-84E7-20CB0E295C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AEC1660-B245-481B-B325-99CB9EDB820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rtl="1"/>
          <a:r>
            <a:rPr lang="fa-IR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cs typeface="B Koodak" pitchFamily="2" charset="-78"/>
            </a:rPr>
            <a:t>متن کتاب خوانده می شود</a:t>
          </a:r>
          <a:endParaRPr lang="fa-IR" sz="3200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glow rad="228600">
                <a:schemeClr val="accent4">
                  <a:satMod val="175000"/>
                  <a:alpha val="40000"/>
                </a:schemeClr>
              </a:glow>
              <a:reflection blurRad="6350" stA="55000" endA="50" endPos="85000" dist="60007" dir="5400000" sy="-100000" algn="bl" rotWithShape="0"/>
            </a:effectLst>
            <a:cs typeface="B Koodak" pitchFamily="2" charset="-78"/>
          </a:endParaRPr>
        </a:p>
      </dgm:t>
    </dgm:pt>
    <dgm:pt modelId="{BD45BD29-4F9B-43D2-8944-DD44484984FD}" type="parTrans" cxnId="{3184F4E4-8E8C-4ED5-BE86-14B83349D86D}">
      <dgm:prSet/>
      <dgm:spPr/>
      <dgm:t>
        <a:bodyPr/>
        <a:lstStyle/>
        <a:p>
          <a:pPr rtl="1"/>
          <a:endParaRPr lang="fa-IR"/>
        </a:p>
      </dgm:t>
    </dgm:pt>
    <dgm:pt modelId="{B311BCF4-7805-495F-9CD5-14DCB3F2CD06}" type="sibTrans" cxnId="{3184F4E4-8E8C-4ED5-BE86-14B83349D86D}">
      <dgm:prSet/>
      <dgm:spPr/>
      <dgm:t>
        <a:bodyPr/>
        <a:lstStyle/>
        <a:p>
          <a:pPr rtl="1"/>
          <a:endParaRPr lang="fa-IR"/>
        </a:p>
      </dgm:t>
    </dgm:pt>
    <dgm:pt modelId="{0F9792AF-E8F9-4348-ABB4-8374277D19E3}" type="pres">
      <dgm:prSet presAssocID="{2189BC2C-7F39-4FC7-84E7-20CB0E295C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7675F1D-C4D5-48FF-8FAC-FB95F967EA93}" type="pres">
      <dgm:prSet presAssocID="{8AEC1660-B245-481B-B325-99CB9EDB820A}" presName="circ1TxSh" presStyleLbl="vennNode1" presStyleIdx="0" presStyleCnt="1" custScaleX="114810" custScaleY="53969"/>
      <dgm:spPr/>
      <dgm:t>
        <a:bodyPr/>
        <a:lstStyle/>
        <a:p>
          <a:pPr rtl="1"/>
          <a:endParaRPr lang="fa-IR"/>
        </a:p>
      </dgm:t>
    </dgm:pt>
  </dgm:ptLst>
  <dgm:cxnLst>
    <dgm:cxn modelId="{00267BC6-8636-4B3F-8BA3-D4828CFC8218}" type="presOf" srcId="{8AEC1660-B245-481B-B325-99CB9EDB820A}" destId="{C7675F1D-C4D5-48FF-8FAC-FB95F967EA93}" srcOrd="0" destOrd="0" presId="urn:microsoft.com/office/officeart/2005/8/layout/venn1"/>
    <dgm:cxn modelId="{3184F4E4-8E8C-4ED5-BE86-14B83349D86D}" srcId="{2189BC2C-7F39-4FC7-84E7-20CB0E295C27}" destId="{8AEC1660-B245-481B-B325-99CB9EDB820A}" srcOrd="0" destOrd="0" parTransId="{BD45BD29-4F9B-43D2-8944-DD44484984FD}" sibTransId="{B311BCF4-7805-495F-9CD5-14DCB3F2CD06}"/>
    <dgm:cxn modelId="{D0931B4B-AB30-4235-9A3A-D1F057FD36A8}" type="presOf" srcId="{2189BC2C-7F39-4FC7-84E7-20CB0E295C27}" destId="{0F9792AF-E8F9-4348-ABB4-8374277D19E3}" srcOrd="0" destOrd="0" presId="urn:microsoft.com/office/officeart/2005/8/layout/venn1"/>
    <dgm:cxn modelId="{98A98619-FC82-4415-9D3E-84753C7E19A6}" type="presParOf" srcId="{0F9792AF-E8F9-4348-ABB4-8374277D19E3}" destId="{C7675F1D-C4D5-48FF-8FAC-FB95F967EA9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55C07D-8930-4D8D-9F3B-1C5F658B53E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C33A19B-9AA2-4999-87A5-2EC3F543354B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برخی از این آثار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4661A52-23B8-4E85-B4F0-CCF005D01941}" type="parTrans" cxnId="{67BA2CEA-0BE5-49C1-B6B6-ABDC1669B0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A54ED3-8875-4781-8A9A-67C744272751}" type="sibTrans" cxnId="{67BA2CEA-0BE5-49C1-B6B6-ABDC1669B0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C5D4C5-95A9-4CB8-A1B3-057370621758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درجه ای ارزشمند از معرفت خداوند متعال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561A794-9673-4C40-BDEC-598B6A0244E5}" type="parTrans" cxnId="{E73CD51E-3C02-4714-B2D8-0EA9769964DE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CCF9F8-D5E4-4C41-9AB0-4B44130A7A1F}" type="sibTrans" cxnId="{E73CD51E-3C02-4714-B2D8-0EA9769964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96E731-33D3-43B7-8F9E-C88D17286EA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موجب تکامل انسان در بعد عقلی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38AE230-A6F1-4CE3-B982-33327346901A}" type="parTrans" cxnId="{68A6F45B-1553-45F3-89E1-08D33F10EADF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6A48A5A-DCD6-4ABF-94B8-2C970E165FA3}" type="sibTrans" cxnId="{68A6F45B-1553-45F3-89E1-08D33F10EA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52A929-2ECB-4F83-B0EC-F8BABD20C42F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عدم هراس از پیش آمد های ناگوار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6B9869E-4E97-4868-9633-D87CCE5636B2}" type="parTrans" cxnId="{8B9C1449-88BE-4A29-A324-34640EEE50AF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8D2E4FD-E1E5-4833-A294-681DE80B9E88}" type="sibTrans" cxnId="{8B9C1449-88BE-4A29-A324-34640EEE50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19847F-DDBE-4562-8C87-11A1B3F50344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ایجاد ملکات فاضله ای مثل صبر و توکل و رضا و تسلیم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42A20E5-E79C-4D96-B4DD-A3D76D84BB80}" type="parTrans" cxnId="{C825EC14-00BC-4FC7-815F-087059D7BFB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D369426-2E90-404A-91DA-72CC3428AEB9}" type="sibTrans" cxnId="{C825EC14-00BC-4FC7-815F-087059D7BFB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34F637-6A7C-4594-875E-5734DE10819A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شیفته و فریفته خوشی های دنیا نشدن و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A4238ED-8B7C-451D-8595-BB39D7EEE348}" type="parTrans" cxnId="{5A88FF52-6934-40BF-BE6A-730B92217903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FAA253-8B0B-43F6-BCB8-377EB143994D}" type="sibTrans" cxnId="{5A88FF52-6934-40BF-BE6A-730B922179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5284AC-8406-4E1C-934D-E37184EF64C4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2800" dirty="0" smtClean="0">
              <a:solidFill>
                <a:schemeClr val="tx1"/>
              </a:solidFill>
              <a:cs typeface="B Davat" pitchFamily="2" charset="-78"/>
            </a:rPr>
            <a:t>ما أَصابَ مِنْ مُصِيبَةٍ فِي الْأَرْضِ وَ لا فِي أَنْفُسِكُمْ إِلاَّ فِي كِتابٍ مِنْ قَبْلِ أَنْ نَبْرَأَها إِنَّ ذلِكَ عَلَى اللَّهِ يَسِيرٌ لِكَيْلا تَأْسَوْا عَلى‏ ما فاتَكُمْ وَ لا تَفْرَحُوا بِما آتاكُمْ وَ اللَّهُ لا يُحِبُّ كُلَّ مُخْتالٍ فَخُورٍ </a:t>
          </a:r>
          <a:endParaRPr lang="fa-IR" sz="2800" dirty="0">
            <a:solidFill>
              <a:schemeClr val="tx1"/>
            </a:solidFill>
            <a:cs typeface="B Davat" pitchFamily="2" charset="-78"/>
          </a:endParaRPr>
        </a:p>
      </dgm:t>
    </dgm:pt>
    <dgm:pt modelId="{2A04632D-64B8-479B-93E5-DF601FB453B2}" type="parTrans" cxnId="{D8E9FB33-BED8-4A83-A118-FEF437FD58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02C06E-7B41-4954-A735-90CD941C66CD}" type="sibTrans" cxnId="{D8E9FB33-BED8-4A83-A118-FEF437FD58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B25B69-1D42-46C3-8F0F-80CA2495ADE0}" type="pres">
      <dgm:prSet presAssocID="{5755C07D-8930-4D8D-9F3B-1C5F658B53E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8255564-F0EE-4D7C-B998-A60690852B2C}" type="pres">
      <dgm:prSet presAssocID="{AC33A19B-9AA2-4999-87A5-2EC3F543354B}" presName="root1" presStyleCnt="0"/>
      <dgm:spPr/>
    </dgm:pt>
    <dgm:pt modelId="{E902DD6F-C5E7-4CFA-A963-0A8DF143B720}" type="pres">
      <dgm:prSet presAssocID="{AC33A19B-9AA2-4999-87A5-2EC3F543354B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7C4F90-2339-4BD3-9B00-BC7F18A92788}" type="pres">
      <dgm:prSet presAssocID="{AC33A19B-9AA2-4999-87A5-2EC3F543354B}" presName="level2hierChild" presStyleCnt="0"/>
      <dgm:spPr/>
    </dgm:pt>
    <dgm:pt modelId="{A29BD9D5-5B39-4D22-9143-B14F1321BCA6}" type="pres">
      <dgm:prSet presAssocID="{6561A794-9673-4C40-BDEC-598B6A0244E5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FEDB3FA0-2BB2-4F3C-934B-9B26E186813E}" type="pres">
      <dgm:prSet presAssocID="{6561A794-9673-4C40-BDEC-598B6A0244E5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E03E5364-D227-414B-9658-729EDDA99EBB}" type="pres">
      <dgm:prSet presAssocID="{D0C5D4C5-95A9-4CB8-A1B3-057370621758}" presName="root2" presStyleCnt="0"/>
      <dgm:spPr/>
    </dgm:pt>
    <dgm:pt modelId="{345B179E-8139-4CED-B193-FDA77A4C5DB6}" type="pres">
      <dgm:prSet presAssocID="{D0C5D4C5-95A9-4CB8-A1B3-057370621758}" presName="LevelTwoTextNode" presStyleLbl="node2" presStyleIdx="0" presStyleCnt="5" custScaleX="236920" custScaleY="693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BF249D-3C6A-4F04-AEFD-4DC722AD67F9}" type="pres">
      <dgm:prSet presAssocID="{D0C5D4C5-95A9-4CB8-A1B3-057370621758}" presName="level3hierChild" presStyleCnt="0"/>
      <dgm:spPr/>
    </dgm:pt>
    <dgm:pt modelId="{E1FE2F6C-56AA-4101-AF9B-5D625CC3243B}" type="pres">
      <dgm:prSet presAssocID="{238AE230-A6F1-4CE3-B982-33327346901A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E64E5B6C-1085-4AB1-9A5F-F8C3A7794CBD}" type="pres">
      <dgm:prSet presAssocID="{238AE230-A6F1-4CE3-B982-33327346901A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53F44D38-27D2-46AE-9266-8A7F60E4B08A}" type="pres">
      <dgm:prSet presAssocID="{1796E731-33D3-43B7-8F9E-C88D17286EA0}" presName="root2" presStyleCnt="0"/>
      <dgm:spPr/>
    </dgm:pt>
    <dgm:pt modelId="{8C500076-8B2B-45FF-BDE0-6C386882C8F5}" type="pres">
      <dgm:prSet presAssocID="{1796E731-33D3-43B7-8F9E-C88D17286EA0}" presName="LevelTwoTextNode" presStyleLbl="node2" presStyleIdx="1" presStyleCnt="5" custScaleX="236920" custScaleY="693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8C27223-4CFC-4261-A8EB-70D8505CFA62}" type="pres">
      <dgm:prSet presAssocID="{1796E731-33D3-43B7-8F9E-C88D17286EA0}" presName="level3hierChild" presStyleCnt="0"/>
      <dgm:spPr/>
    </dgm:pt>
    <dgm:pt modelId="{A67C29FD-33E6-4DDB-A045-672AE1343128}" type="pres">
      <dgm:prSet presAssocID="{16B9869E-4E97-4868-9633-D87CCE5636B2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2FED54D5-111B-4E70-AB46-5336B4288968}" type="pres">
      <dgm:prSet presAssocID="{16B9869E-4E97-4868-9633-D87CCE5636B2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6F499FDA-4C04-418E-8991-37B0D49E593F}" type="pres">
      <dgm:prSet presAssocID="{7452A929-2ECB-4F83-B0EC-F8BABD20C42F}" presName="root2" presStyleCnt="0"/>
      <dgm:spPr/>
    </dgm:pt>
    <dgm:pt modelId="{258202C0-B03D-4705-B562-58BC2B7AB089}" type="pres">
      <dgm:prSet presAssocID="{7452A929-2ECB-4F83-B0EC-F8BABD20C42F}" presName="LevelTwoTextNode" presStyleLbl="node2" presStyleIdx="2" presStyleCnt="5" custScaleX="236920" custScaleY="693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EFA4C1-F1FE-4277-AE30-BFCB0F6C7237}" type="pres">
      <dgm:prSet presAssocID="{7452A929-2ECB-4F83-B0EC-F8BABD20C42F}" presName="level3hierChild" presStyleCnt="0"/>
      <dgm:spPr/>
    </dgm:pt>
    <dgm:pt modelId="{77409367-68E3-4C1E-ABF7-90080EF972F0}" type="pres">
      <dgm:prSet presAssocID="{242A20E5-E79C-4D96-B4DD-A3D76D84BB80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DF0100F2-FBAF-49BB-86A2-16BC27FEE950}" type="pres">
      <dgm:prSet presAssocID="{242A20E5-E79C-4D96-B4DD-A3D76D84BB80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A34DA09E-BDEF-4763-896A-5206B99422D2}" type="pres">
      <dgm:prSet presAssocID="{7D19847F-DDBE-4562-8C87-11A1B3F50344}" presName="root2" presStyleCnt="0"/>
      <dgm:spPr/>
    </dgm:pt>
    <dgm:pt modelId="{619DD75B-BA46-4B20-A3B9-C7E10CE17FB4}" type="pres">
      <dgm:prSet presAssocID="{7D19847F-DDBE-4562-8C87-11A1B3F50344}" presName="LevelTwoTextNode" presStyleLbl="node2" presStyleIdx="3" presStyleCnt="5" custScaleX="236920" custScaleY="693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3111B7-8E0D-47DB-991C-B659D19FA3AA}" type="pres">
      <dgm:prSet presAssocID="{7D19847F-DDBE-4562-8C87-11A1B3F50344}" presName="level3hierChild" presStyleCnt="0"/>
      <dgm:spPr/>
    </dgm:pt>
    <dgm:pt modelId="{F7751006-0375-4256-A4B0-C3B3F76C62BC}" type="pres">
      <dgm:prSet presAssocID="{2A4238ED-8B7C-451D-8595-BB39D7EEE348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1146DE90-9E15-4B1F-93C2-B08FF0315541}" type="pres">
      <dgm:prSet presAssocID="{2A4238ED-8B7C-451D-8595-BB39D7EEE348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C605CD05-374D-4679-A69B-83046BE8396C}" type="pres">
      <dgm:prSet presAssocID="{C934F637-6A7C-4594-875E-5734DE10819A}" presName="root2" presStyleCnt="0"/>
      <dgm:spPr/>
    </dgm:pt>
    <dgm:pt modelId="{96AEB2E2-0ECA-436B-8B82-E3B9FD74C3B3}" type="pres">
      <dgm:prSet presAssocID="{C934F637-6A7C-4594-875E-5734DE10819A}" presName="LevelTwoTextNode" presStyleLbl="node2" presStyleIdx="4" presStyleCnt="5" custScaleX="236920" custScaleY="693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48F48A-D5EC-4E55-BE30-B28826B3A15B}" type="pres">
      <dgm:prSet presAssocID="{C934F637-6A7C-4594-875E-5734DE10819A}" presName="level3hierChild" presStyleCnt="0"/>
      <dgm:spPr/>
    </dgm:pt>
    <dgm:pt modelId="{26ADA22B-B23A-48DD-94F8-4808D0F8B28D}" type="pres">
      <dgm:prSet presAssocID="{6B5284AC-8406-4E1C-934D-E37184EF64C4}" presName="root1" presStyleCnt="0"/>
      <dgm:spPr/>
    </dgm:pt>
    <dgm:pt modelId="{B1545BD7-62CE-4351-B5AD-2E02B2A878EC}" type="pres">
      <dgm:prSet presAssocID="{6B5284AC-8406-4E1C-934D-E37184EF64C4}" presName="LevelOneTextNode" presStyleLbl="node0" presStyleIdx="1" presStyleCnt="2" custScaleX="454639" custScaleY="137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F437BB-B459-4BCD-A4BA-F5AE544AF5A8}" type="pres">
      <dgm:prSet presAssocID="{6B5284AC-8406-4E1C-934D-E37184EF64C4}" presName="level2hierChild" presStyleCnt="0"/>
      <dgm:spPr/>
    </dgm:pt>
  </dgm:ptLst>
  <dgm:cxnLst>
    <dgm:cxn modelId="{D8E9FB33-BED8-4A83-A118-FEF437FD586E}" srcId="{5755C07D-8930-4D8D-9F3B-1C5F658B53E8}" destId="{6B5284AC-8406-4E1C-934D-E37184EF64C4}" srcOrd="1" destOrd="0" parTransId="{2A04632D-64B8-479B-93E5-DF601FB453B2}" sibTransId="{1A02C06E-7B41-4954-A735-90CD941C66CD}"/>
    <dgm:cxn modelId="{68A6F45B-1553-45F3-89E1-08D33F10EADF}" srcId="{AC33A19B-9AA2-4999-87A5-2EC3F543354B}" destId="{1796E731-33D3-43B7-8F9E-C88D17286EA0}" srcOrd="1" destOrd="0" parTransId="{238AE230-A6F1-4CE3-B982-33327346901A}" sibTransId="{A6A48A5A-DCD6-4ABF-94B8-2C970E165FA3}"/>
    <dgm:cxn modelId="{16AE8172-AAFC-4D2F-A0DB-DD9DF98DCE89}" type="presOf" srcId="{2A4238ED-8B7C-451D-8595-BB39D7EEE348}" destId="{F7751006-0375-4256-A4B0-C3B3F76C62BC}" srcOrd="0" destOrd="0" presId="urn:microsoft.com/office/officeart/2005/8/layout/hierarchy2"/>
    <dgm:cxn modelId="{A6BE8FC8-CD98-4088-8230-6A72920E60BD}" type="presOf" srcId="{7D19847F-DDBE-4562-8C87-11A1B3F50344}" destId="{619DD75B-BA46-4B20-A3B9-C7E10CE17FB4}" srcOrd="0" destOrd="0" presId="urn:microsoft.com/office/officeart/2005/8/layout/hierarchy2"/>
    <dgm:cxn modelId="{C00484DD-1750-4542-AA3A-4E87D9B9BF51}" type="presOf" srcId="{238AE230-A6F1-4CE3-B982-33327346901A}" destId="{E64E5B6C-1085-4AB1-9A5F-F8C3A7794CBD}" srcOrd="1" destOrd="0" presId="urn:microsoft.com/office/officeart/2005/8/layout/hierarchy2"/>
    <dgm:cxn modelId="{C825EC14-00BC-4FC7-815F-087059D7BFB0}" srcId="{AC33A19B-9AA2-4999-87A5-2EC3F543354B}" destId="{7D19847F-DDBE-4562-8C87-11A1B3F50344}" srcOrd="3" destOrd="0" parTransId="{242A20E5-E79C-4D96-B4DD-A3D76D84BB80}" sibTransId="{0D369426-2E90-404A-91DA-72CC3428AEB9}"/>
    <dgm:cxn modelId="{7B22E7EE-ED66-4595-811A-34F7E8345249}" type="presOf" srcId="{7452A929-2ECB-4F83-B0EC-F8BABD20C42F}" destId="{258202C0-B03D-4705-B562-58BC2B7AB089}" srcOrd="0" destOrd="0" presId="urn:microsoft.com/office/officeart/2005/8/layout/hierarchy2"/>
    <dgm:cxn modelId="{47709F9B-0642-49FE-B736-5EDCC6B52FCF}" type="presOf" srcId="{16B9869E-4E97-4868-9633-D87CCE5636B2}" destId="{2FED54D5-111B-4E70-AB46-5336B4288968}" srcOrd="1" destOrd="0" presId="urn:microsoft.com/office/officeart/2005/8/layout/hierarchy2"/>
    <dgm:cxn modelId="{2E6C424E-C7F1-4604-B51A-156EC48B0713}" type="presOf" srcId="{1796E731-33D3-43B7-8F9E-C88D17286EA0}" destId="{8C500076-8B2B-45FF-BDE0-6C386882C8F5}" srcOrd="0" destOrd="0" presId="urn:microsoft.com/office/officeart/2005/8/layout/hierarchy2"/>
    <dgm:cxn modelId="{3EC2D139-6155-400E-B6E2-1365762D75CC}" type="presOf" srcId="{D0C5D4C5-95A9-4CB8-A1B3-057370621758}" destId="{345B179E-8139-4CED-B193-FDA77A4C5DB6}" srcOrd="0" destOrd="0" presId="urn:microsoft.com/office/officeart/2005/8/layout/hierarchy2"/>
    <dgm:cxn modelId="{8B9C1449-88BE-4A29-A324-34640EEE50AF}" srcId="{AC33A19B-9AA2-4999-87A5-2EC3F543354B}" destId="{7452A929-2ECB-4F83-B0EC-F8BABD20C42F}" srcOrd="2" destOrd="0" parTransId="{16B9869E-4E97-4868-9633-D87CCE5636B2}" sibTransId="{78D2E4FD-E1E5-4833-A294-681DE80B9E88}"/>
    <dgm:cxn modelId="{170EFA6A-283A-422F-8A1A-8C68092C100B}" type="presOf" srcId="{242A20E5-E79C-4D96-B4DD-A3D76D84BB80}" destId="{77409367-68E3-4C1E-ABF7-90080EF972F0}" srcOrd="0" destOrd="0" presId="urn:microsoft.com/office/officeart/2005/8/layout/hierarchy2"/>
    <dgm:cxn modelId="{B541BCCC-D8F5-4FAB-8B19-8941C1D3834B}" type="presOf" srcId="{6B5284AC-8406-4E1C-934D-E37184EF64C4}" destId="{B1545BD7-62CE-4351-B5AD-2E02B2A878EC}" srcOrd="0" destOrd="0" presId="urn:microsoft.com/office/officeart/2005/8/layout/hierarchy2"/>
    <dgm:cxn modelId="{248CD3E8-0497-49D7-801C-F1A8440BF7DD}" type="presOf" srcId="{6561A794-9673-4C40-BDEC-598B6A0244E5}" destId="{A29BD9D5-5B39-4D22-9143-B14F1321BCA6}" srcOrd="0" destOrd="0" presId="urn:microsoft.com/office/officeart/2005/8/layout/hierarchy2"/>
    <dgm:cxn modelId="{B66BB9E7-8796-493F-B968-DEB7E0462626}" type="presOf" srcId="{6561A794-9673-4C40-BDEC-598B6A0244E5}" destId="{FEDB3FA0-2BB2-4F3C-934B-9B26E186813E}" srcOrd="1" destOrd="0" presId="urn:microsoft.com/office/officeart/2005/8/layout/hierarchy2"/>
    <dgm:cxn modelId="{DC7C7E15-D96B-4D8B-ACEF-324641487C1C}" type="presOf" srcId="{AC33A19B-9AA2-4999-87A5-2EC3F543354B}" destId="{E902DD6F-C5E7-4CFA-A963-0A8DF143B720}" srcOrd="0" destOrd="0" presId="urn:microsoft.com/office/officeart/2005/8/layout/hierarchy2"/>
    <dgm:cxn modelId="{33FBDECC-3454-4464-8D12-C9867B6B1A57}" type="presOf" srcId="{242A20E5-E79C-4D96-B4DD-A3D76D84BB80}" destId="{DF0100F2-FBAF-49BB-86A2-16BC27FEE950}" srcOrd="1" destOrd="0" presId="urn:microsoft.com/office/officeart/2005/8/layout/hierarchy2"/>
    <dgm:cxn modelId="{A2253074-C827-4696-A1E5-0039D91995F1}" type="presOf" srcId="{238AE230-A6F1-4CE3-B982-33327346901A}" destId="{E1FE2F6C-56AA-4101-AF9B-5D625CC3243B}" srcOrd="0" destOrd="0" presId="urn:microsoft.com/office/officeart/2005/8/layout/hierarchy2"/>
    <dgm:cxn modelId="{E73CD51E-3C02-4714-B2D8-0EA9769964DE}" srcId="{AC33A19B-9AA2-4999-87A5-2EC3F543354B}" destId="{D0C5D4C5-95A9-4CB8-A1B3-057370621758}" srcOrd="0" destOrd="0" parTransId="{6561A794-9673-4C40-BDEC-598B6A0244E5}" sibTransId="{94CCF9F8-D5E4-4C41-9AB0-4B44130A7A1F}"/>
    <dgm:cxn modelId="{6A359A70-F7DE-4667-BA85-B272AF3011EE}" type="presOf" srcId="{5755C07D-8930-4D8D-9F3B-1C5F658B53E8}" destId="{B4B25B69-1D42-46C3-8F0F-80CA2495ADE0}" srcOrd="0" destOrd="0" presId="urn:microsoft.com/office/officeart/2005/8/layout/hierarchy2"/>
    <dgm:cxn modelId="{47FD2F28-C45B-4080-A274-5855909879F9}" type="presOf" srcId="{16B9869E-4E97-4868-9633-D87CCE5636B2}" destId="{A67C29FD-33E6-4DDB-A045-672AE1343128}" srcOrd="0" destOrd="0" presId="urn:microsoft.com/office/officeart/2005/8/layout/hierarchy2"/>
    <dgm:cxn modelId="{3C0B2354-C9BD-4826-BCEF-6E2FD795C60A}" type="presOf" srcId="{2A4238ED-8B7C-451D-8595-BB39D7EEE348}" destId="{1146DE90-9E15-4B1F-93C2-B08FF0315541}" srcOrd="1" destOrd="0" presId="urn:microsoft.com/office/officeart/2005/8/layout/hierarchy2"/>
    <dgm:cxn modelId="{5A88FF52-6934-40BF-BE6A-730B92217903}" srcId="{AC33A19B-9AA2-4999-87A5-2EC3F543354B}" destId="{C934F637-6A7C-4594-875E-5734DE10819A}" srcOrd="4" destOrd="0" parTransId="{2A4238ED-8B7C-451D-8595-BB39D7EEE348}" sibTransId="{CFFAA253-8B0B-43F6-BCB8-377EB143994D}"/>
    <dgm:cxn modelId="{C705D431-B0F7-43C3-9E1D-03B09BE53604}" type="presOf" srcId="{C934F637-6A7C-4594-875E-5734DE10819A}" destId="{96AEB2E2-0ECA-436B-8B82-E3B9FD74C3B3}" srcOrd="0" destOrd="0" presId="urn:microsoft.com/office/officeart/2005/8/layout/hierarchy2"/>
    <dgm:cxn modelId="{67BA2CEA-0BE5-49C1-B6B6-ABDC1669B06A}" srcId="{5755C07D-8930-4D8D-9F3B-1C5F658B53E8}" destId="{AC33A19B-9AA2-4999-87A5-2EC3F543354B}" srcOrd="0" destOrd="0" parTransId="{54661A52-23B8-4E85-B4F0-CCF005D01941}" sibTransId="{05A54ED3-8875-4781-8A9A-67C744272751}"/>
    <dgm:cxn modelId="{A9A63155-FD9E-4322-9242-E65FEAD24774}" type="presParOf" srcId="{B4B25B69-1D42-46C3-8F0F-80CA2495ADE0}" destId="{18255564-F0EE-4D7C-B998-A60690852B2C}" srcOrd="0" destOrd="0" presId="urn:microsoft.com/office/officeart/2005/8/layout/hierarchy2"/>
    <dgm:cxn modelId="{1273855D-DC45-4FF6-936B-2DAAB4E9E436}" type="presParOf" srcId="{18255564-F0EE-4D7C-B998-A60690852B2C}" destId="{E902DD6F-C5E7-4CFA-A963-0A8DF143B720}" srcOrd="0" destOrd="0" presId="urn:microsoft.com/office/officeart/2005/8/layout/hierarchy2"/>
    <dgm:cxn modelId="{ED25844E-0841-4299-BBB1-83A374A47694}" type="presParOf" srcId="{18255564-F0EE-4D7C-B998-A60690852B2C}" destId="{787C4F90-2339-4BD3-9B00-BC7F18A92788}" srcOrd="1" destOrd="0" presId="urn:microsoft.com/office/officeart/2005/8/layout/hierarchy2"/>
    <dgm:cxn modelId="{FFE98ABE-CA04-45D8-B7B9-A7BAF51B64AA}" type="presParOf" srcId="{787C4F90-2339-4BD3-9B00-BC7F18A92788}" destId="{A29BD9D5-5B39-4D22-9143-B14F1321BCA6}" srcOrd="0" destOrd="0" presId="urn:microsoft.com/office/officeart/2005/8/layout/hierarchy2"/>
    <dgm:cxn modelId="{37E4CDDA-4B02-4066-8447-93C77C44EAD4}" type="presParOf" srcId="{A29BD9D5-5B39-4D22-9143-B14F1321BCA6}" destId="{FEDB3FA0-2BB2-4F3C-934B-9B26E186813E}" srcOrd="0" destOrd="0" presId="urn:microsoft.com/office/officeart/2005/8/layout/hierarchy2"/>
    <dgm:cxn modelId="{54EBF6D6-518A-46F0-9D0D-7C279017AB26}" type="presParOf" srcId="{787C4F90-2339-4BD3-9B00-BC7F18A92788}" destId="{E03E5364-D227-414B-9658-729EDDA99EBB}" srcOrd="1" destOrd="0" presId="urn:microsoft.com/office/officeart/2005/8/layout/hierarchy2"/>
    <dgm:cxn modelId="{F857F9D5-BD93-4DD0-933A-BE61B902CAC6}" type="presParOf" srcId="{E03E5364-D227-414B-9658-729EDDA99EBB}" destId="{345B179E-8139-4CED-B193-FDA77A4C5DB6}" srcOrd="0" destOrd="0" presId="urn:microsoft.com/office/officeart/2005/8/layout/hierarchy2"/>
    <dgm:cxn modelId="{D241C6E6-3EEE-4133-8D73-341AF186276F}" type="presParOf" srcId="{E03E5364-D227-414B-9658-729EDDA99EBB}" destId="{DDBF249D-3C6A-4F04-AEFD-4DC722AD67F9}" srcOrd="1" destOrd="0" presId="urn:microsoft.com/office/officeart/2005/8/layout/hierarchy2"/>
    <dgm:cxn modelId="{02D90B74-3C6E-42AF-B71B-5C77F1475C4B}" type="presParOf" srcId="{787C4F90-2339-4BD3-9B00-BC7F18A92788}" destId="{E1FE2F6C-56AA-4101-AF9B-5D625CC3243B}" srcOrd="2" destOrd="0" presId="urn:microsoft.com/office/officeart/2005/8/layout/hierarchy2"/>
    <dgm:cxn modelId="{A01E047B-1867-4625-87C4-78E582BB9373}" type="presParOf" srcId="{E1FE2F6C-56AA-4101-AF9B-5D625CC3243B}" destId="{E64E5B6C-1085-4AB1-9A5F-F8C3A7794CBD}" srcOrd="0" destOrd="0" presId="urn:microsoft.com/office/officeart/2005/8/layout/hierarchy2"/>
    <dgm:cxn modelId="{2F1ECF14-A3B5-4A92-866C-6313CE4BD2A9}" type="presParOf" srcId="{787C4F90-2339-4BD3-9B00-BC7F18A92788}" destId="{53F44D38-27D2-46AE-9266-8A7F60E4B08A}" srcOrd="3" destOrd="0" presId="urn:microsoft.com/office/officeart/2005/8/layout/hierarchy2"/>
    <dgm:cxn modelId="{D333086F-A7F5-4232-BA69-838D6037381C}" type="presParOf" srcId="{53F44D38-27D2-46AE-9266-8A7F60E4B08A}" destId="{8C500076-8B2B-45FF-BDE0-6C386882C8F5}" srcOrd="0" destOrd="0" presId="urn:microsoft.com/office/officeart/2005/8/layout/hierarchy2"/>
    <dgm:cxn modelId="{B1173570-4BD1-427F-AA8D-23C761E9C942}" type="presParOf" srcId="{53F44D38-27D2-46AE-9266-8A7F60E4B08A}" destId="{88C27223-4CFC-4261-A8EB-70D8505CFA62}" srcOrd="1" destOrd="0" presId="urn:microsoft.com/office/officeart/2005/8/layout/hierarchy2"/>
    <dgm:cxn modelId="{831F3272-4E8E-4862-8DB3-132F16653042}" type="presParOf" srcId="{787C4F90-2339-4BD3-9B00-BC7F18A92788}" destId="{A67C29FD-33E6-4DDB-A045-672AE1343128}" srcOrd="4" destOrd="0" presId="urn:microsoft.com/office/officeart/2005/8/layout/hierarchy2"/>
    <dgm:cxn modelId="{99D5EF9F-4F95-4683-BAAB-41F8A52FC3F3}" type="presParOf" srcId="{A67C29FD-33E6-4DDB-A045-672AE1343128}" destId="{2FED54D5-111B-4E70-AB46-5336B4288968}" srcOrd="0" destOrd="0" presId="urn:microsoft.com/office/officeart/2005/8/layout/hierarchy2"/>
    <dgm:cxn modelId="{570F8003-F916-4C98-A4F9-E15C7AC86460}" type="presParOf" srcId="{787C4F90-2339-4BD3-9B00-BC7F18A92788}" destId="{6F499FDA-4C04-418E-8991-37B0D49E593F}" srcOrd="5" destOrd="0" presId="urn:microsoft.com/office/officeart/2005/8/layout/hierarchy2"/>
    <dgm:cxn modelId="{A64939DC-2130-4264-9088-9E74E99FA8A8}" type="presParOf" srcId="{6F499FDA-4C04-418E-8991-37B0D49E593F}" destId="{258202C0-B03D-4705-B562-58BC2B7AB089}" srcOrd="0" destOrd="0" presId="urn:microsoft.com/office/officeart/2005/8/layout/hierarchy2"/>
    <dgm:cxn modelId="{B1CFC1C4-3ADD-46AE-9BEE-42EA562730EC}" type="presParOf" srcId="{6F499FDA-4C04-418E-8991-37B0D49E593F}" destId="{18EFA4C1-F1FE-4277-AE30-BFCB0F6C7237}" srcOrd="1" destOrd="0" presId="urn:microsoft.com/office/officeart/2005/8/layout/hierarchy2"/>
    <dgm:cxn modelId="{421774F1-4311-495B-B0F9-7F0CBC2ADD90}" type="presParOf" srcId="{787C4F90-2339-4BD3-9B00-BC7F18A92788}" destId="{77409367-68E3-4C1E-ABF7-90080EF972F0}" srcOrd="6" destOrd="0" presId="urn:microsoft.com/office/officeart/2005/8/layout/hierarchy2"/>
    <dgm:cxn modelId="{401C478D-A287-4DAC-B4B9-C261AD6824B9}" type="presParOf" srcId="{77409367-68E3-4C1E-ABF7-90080EF972F0}" destId="{DF0100F2-FBAF-49BB-86A2-16BC27FEE950}" srcOrd="0" destOrd="0" presId="urn:microsoft.com/office/officeart/2005/8/layout/hierarchy2"/>
    <dgm:cxn modelId="{C6AA39BB-747F-415F-B2CD-C47EC5C056A4}" type="presParOf" srcId="{787C4F90-2339-4BD3-9B00-BC7F18A92788}" destId="{A34DA09E-BDEF-4763-896A-5206B99422D2}" srcOrd="7" destOrd="0" presId="urn:microsoft.com/office/officeart/2005/8/layout/hierarchy2"/>
    <dgm:cxn modelId="{5019AFC8-B4E8-4470-AC8C-7DF52E5810A3}" type="presParOf" srcId="{A34DA09E-BDEF-4763-896A-5206B99422D2}" destId="{619DD75B-BA46-4B20-A3B9-C7E10CE17FB4}" srcOrd="0" destOrd="0" presId="urn:microsoft.com/office/officeart/2005/8/layout/hierarchy2"/>
    <dgm:cxn modelId="{F07013DD-ED48-4328-ACEB-DC6EE1F0BBBC}" type="presParOf" srcId="{A34DA09E-BDEF-4763-896A-5206B99422D2}" destId="{D03111B7-8E0D-47DB-991C-B659D19FA3AA}" srcOrd="1" destOrd="0" presId="urn:microsoft.com/office/officeart/2005/8/layout/hierarchy2"/>
    <dgm:cxn modelId="{584B7837-DED2-4305-97E8-27DCDDFCCF0F}" type="presParOf" srcId="{787C4F90-2339-4BD3-9B00-BC7F18A92788}" destId="{F7751006-0375-4256-A4B0-C3B3F76C62BC}" srcOrd="8" destOrd="0" presId="urn:microsoft.com/office/officeart/2005/8/layout/hierarchy2"/>
    <dgm:cxn modelId="{A6AD63C6-B07A-48B7-ACFB-628C9A7E2EE8}" type="presParOf" srcId="{F7751006-0375-4256-A4B0-C3B3F76C62BC}" destId="{1146DE90-9E15-4B1F-93C2-B08FF0315541}" srcOrd="0" destOrd="0" presId="urn:microsoft.com/office/officeart/2005/8/layout/hierarchy2"/>
    <dgm:cxn modelId="{698AF964-0E75-4326-AA03-EEBC77990C2C}" type="presParOf" srcId="{787C4F90-2339-4BD3-9B00-BC7F18A92788}" destId="{C605CD05-374D-4679-A69B-83046BE8396C}" srcOrd="9" destOrd="0" presId="urn:microsoft.com/office/officeart/2005/8/layout/hierarchy2"/>
    <dgm:cxn modelId="{11B28F29-B0B9-424D-B6C8-BBD79BA3874F}" type="presParOf" srcId="{C605CD05-374D-4679-A69B-83046BE8396C}" destId="{96AEB2E2-0ECA-436B-8B82-E3B9FD74C3B3}" srcOrd="0" destOrd="0" presId="urn:microsoft.com/office/officeart/2005/8/layout/hierarchy2"/>
    <dgm:cxn modelId="{FC6CB111-5FC8-4576-8F66-9DE856AEA030}" type="presParOf" srcId="{C605CD05-374D-4679-A69B-83046BE8396C}" destId="{0448F48A-D5EC-4E55-BE30-B28826B3A15B}" srcOrd="1" destOrd="0" presId="urn:microsoft.com/office/officeart/2005/8/layout/hierarchy2"/>
    <dgm:cxn modelId="{AFD84444-66B7-4718-8935-EB53FDD8A0E8}" type="presParOf" srcId="{B4B25B69-1D42-46C3-8F0F-80CA2495ADE0}" destId="{26ADA22B-B23A-48DD-94F8-4808D0F8B28D}" srcOrd="1" destOrd="0" presId="urn:microsoft.com/office/officeart/2005/8/layout/hierarchy2"/>
    <dgm:cxn modelId="{C101F9CD-633D-4176-95C2-084F635487C4}" type="presParOf" srcId="{26ADA22B-B23A-48DD-94F8-4808D0F8B28D}" destId="{B1545BD7-62CE-4351-B5AD-2E02B2A878EC}" srcOrd="0" destOrd="0" presId="urn:microsoft.com/office/officeart/2005/8/layout/hierarchy2"/>
    <dgm:cxn modelId="{74A708F3-16AB-4717-BFE3-D3578D27C0BA}" type="presParOf" srcId="{26ADA22B-B23A-48DD-94F8-4808D0F8B28D}" destId="{6AF437BB-B459-4BCD-A4BA-F5AE544AF5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5DCC0-EA8B-48C5-B5F4-D5278E05E56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E83A5B0-EBFA-4510-8FB1-964480A445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4EEE36A0-3B81-4B0C-9B6D-429F5E785A35}" type="parTrans" cxnId="{5378E886-E0FA-4D40-AD05-C54EB6F08988}">
      <dgm:prSet/>
      <dgm:spPr/>
      <dgm:t>
        <a:bodyPr/>
        <a:lstStyle/>
        <a:p>
          <a:pPr rtl="1"/>
          <a:endParaRPr lang="fa-IR"/>
        </a:p>
      </dgm:t>
    </dgm:pt>
    <dgm:pt modelId="{109FB51E-B1AE-4414-88D0-77DB82010BD2}" type="sibTrans" cxnId="{5378E886-E0FA-4D40-AD05-C54EB6F08988}">
      <dgm:prSet/>
      <dgm:spPr/>
      <dgm:t>
        <a:bodyPr/>
        <a:lstStyle/>
        <a:p>
          <a:pPr rtl="1"/>
          <a:endParaRPr lang="fa-IR"/>
        </a:p>
      </dgm:t>
    </dgm:pt>
    <dgm:pt modelId="{76B0E098-F71D-4B8D-BAF0-988B4779F0C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تفاوت بین تقدیر و قضا</a:t>
          </a:r>
          <a:endParaRPr lang="fa-IR" sz="1600" dirty="0">
            <a:cs typeface="B Koodak" pitchFamily="2" charset="-78"/>
          </a:endParaRPr>
        </a:p>
      </dgm:t>
    </dgm:pt>
    <dgm:pt modelId="{B9B35D73-62AB-43E9-9F28-B20A2F3964F3}" type="parTrans" cxnId="{7D82DA78-2790-45C3-998A-A1A1512033F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C28707-5DB3-4D95-B449-B049E1C5253E}" type="sibTrans" cxnId="{7D82DA78-2790-45C3-998A-A1A1512033F2}">
      <dgm:prSet/>
      <dgm:spPr/>
      <dgm:t>
        <a:bodyPr/>
        <a:lstStyle/>
        <a:p>
          <a:pPr rtl="1"/>
          <a:endParaRPr lang="fa-IR"/>
        </a:p>
      </dgm:t>
    </dgm:pt>
    <dgm:pt modelId="{11A16BEB-B724-4B05-9F0E-0AB92DD5C96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تقدیر قبل از قضا و تدریجی است</a:t>
          </a:r>
          <a:endParaRPr lang="fa-IR" sz="1600" dirty="0">
            <a:cs typeface="B Koodak" pitchFamily="2" charset="-78"/>
          </a:endParaRPr>
        </a:p>
      </dgm:t>
    </dgm:pt>
    <dgm:pt modelId="{EF96A2C0-621C-4D13-A650-5449CC690F13}" type="parTrans" cxnId="{0A049C46-0470-43C6-B03C-B6E831E194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991458-5EE3-4A62-9514-5BD109535D7A}" type="sibTrans" cxnId="{0A049C46-0470-43C6-B03C-B6E831E194C3}">
      <dgm:prSet/>
      <dgm:spPr/>
      <dgm:t>
        <a:bodyPr/>
        <a:lstStyle/>
        <a:p>
          <a:pPr rtl="1"/>
          <a:endParaRPr lang="fa-IR"/>
        </a:p>
      </dgm:t>
    </dgm:pt>
    <dgm:pt modelId="{5E5D47A3-C1B4-4BEA-8288-A8A477DF3FE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سیر تدریجی جنین از نطفه و علقه و مضغه و ...</a:t>
          </a:r>
          <a:endParaRPr lang="fa-IR" sz="1600" dirty="0">
            <a:cs typeface="B Koodak" pitchFamily="2" charset="-78"/>
          </a:endParaRPr>
        </a:p>
      </dgm:t>
    </dgm:pt>
    <dgm:pt modelId="{DF3646AE-FB7E-4541-AED1-5464A3CC9CF3}" type="parTrans" cxnId="{C7B0C1F7-F54A-45CB-9877-5B0EDFF66B8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8428F8-B8D9-4BB2-BFBB-E5404497F3E5}" type="sibTrans" cxnId="{C7B0C1F7-F54A-45CB-9877-5B0EDFF66B89}">
      <dgm:prSet/>
      <dgm:spPr/>
      <dgm:t>
        <a:bodyPr/>
        <a:lstStyle/>
        <a:p>
          <a:pPr rtl="1"/>
          <a:endParaRPr lang="fa-IR"/>
        </a:p>
      </dgm:t>
    </dgm:pt>
    <dgm:pt modelId="{F5FA57B6-B91D-4D21-8A30-ED03FB10925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خلاف قضا که به صورت دفعی صورت می پذیرد</a:t>
          </a:r>
          <a:endParaRPr lang="fa-IR" sz="1600" dirty="0">
            <a:cs typeface="B Koodak" pitchFamily="2" charset="-78"/>
          </a:endParaRPr>
        </a:p>
      </dgm:t>
    </dgm:pt>
    <dgm:pt modelId="{DBBD6468-5775-41E4-8D34-1885EC7C5DD7}" type="parTrans" cxnId="{5688217A-6026-4214-9FD5-F0F6B87C1CB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9169A7-A889-41E3-9897-82326F2C6648}" type="sibTrans" cxnId="{5688217A-6026-4214-9FD5-F0F6B87C1CB8}">
      <dgm:prSet/>
      <dgm:spPr/>
      <dgm:t>
        <a:bodyPr/>
        <a:lstStyle/>
        <a:p>
          <a:pPr rtl="1"/>
          <a:endParaRPr lang="fa-IR"/>
        </a:p>
      </dgm:t>
    </dgm:pt>
    <dgm:pt modelId="{18AA9A27-5A51-41A0-832C-453242EC071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اذا قضی الله امرا فانما یقول له کن فیکون</a:t>
          </a:r>
          <a:endParaRPr lang="fa-IR" sz="1600" dirty="0">
            <a:cs typeface="B Koodak" pitchFamily="2" charset="-78"/>
          </a:endParaRPr>
        </a:p>
      </dgm:t>
    </dgm:pt>
    <dgm:pt modelId="{132E05FD-A8FC-4E4B-8FAC-8B5B27EDAEA3}" type="parTrans" cxnId="{D10144E2-6477-4F75-92FE-7897657448F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E3B889-64D7-42D6-87C1-8273351ADA62}" type="sibTrans" cxnId="{D10144E2-6477-4F75-92FE-7897657448FE}">
      <dgm:prSet/>
      <dgm:spPr/>
      <dgm:t>
        <a:bodyPr/>
        <a:lstStyle/>
        <a:p>
          <a:pPr rtl="1"/>
          <a:endParaRPr lang="fa-IR"/>
        </a:p>
      </dgm:t>
    </dgm:pt>
    <dgm:pt modelId="{55197120-1B11-4C32-8AEE-753ED768A87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تقدیر قابل تغییر است</a:t>
          </a:r>
          <a:endParaRPr lang="fa-IR" sz="1600" dirty="0">
            <a:cs typeface="B Koodak" pitchFamily="2" charset="-78"/>
          </a:endParaRPr>
        </a:p>
      </dgm:t>
    </dgm:pt>
    <dgm:pt modelId="{073F4584-2997-41F5-BF21-B95BC66A41EF}" type="parTrans" cxnId="{FA231C7C-FF36-4943-A4B4-2A55ACEA89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C53692-C379-4959-BE7E-7025D90F5333}" type="sibTrans" cxnId="{FA231C7C-FF36-4943-A4B4-2A55ACEA8933}">
      <dgm:prSet/>
      <dgm:spPr/>
      <dgm:t>
        <a:bodyPr/>
        <a:lstStyle/>
        <a:p>
          <a:pPr rtl="1"/>
          <a:endParaRPr lang="fa-IR"/>
        </a:p>
      </dgm:t>
    </dgm:pt>
    <dgm:pt modelId="{6C1CA641-9002-4EF8-B72D-2814CC4F87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سقوط جنین در یکی از مراحل تقدیری خود</a:t>
          </a:r>
          <a:endParaRPr lang="fa-IR" sz="1600" dirty="0">
            <a:cs typeface="B Koodak" pitchFamily="2" charset="-78"/>
          </a:endParaRPr>
        </a:p>
      </dgm:t>
    </dgm:pt>
    <dgm:pt modelId="{A4BD80F5-29CA-474D-8BAB-C06107AA83CD}" type="parTrans" cxnId="{68E4F6F7-E2EB-4A33-987E-7FBC9160671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83ED11-ACC7-42E4-A17B-BC5DA5512208}" type="sibTrans" cxnId="{68E4F6F7-E2EB-4A33-987E-7FBC9160671D}">
      <dgm:prSet/>
      <dgm:spPr/>
      <dgm:t>
        <a:bodyPr/>
        <a:lstStyle/>
        <a:p>
          <a:pPr rtl="1"/>
          <a:endParaRPr lang="fa-IR"/>
        </a:p>
      </dgm:t>
    </dgm:pt>
    <dgm:pt modelId="{3FD5061E-275E-47C5-9106-3E206D2F286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لکن قضا قابل تغییر نبوده و حتمی است</a:t>
          </a:r>
          <a:endParaRPr lang="fa-IR" sz="1600" dirty="0">
            <a:cs typeface="B Koodak" pitchFamily="2" charset="-78"/>
          </a:endParaRPr>
        </a:p>
      </dgm:t>
    </dgm:pt>
    <dgm:pt modelId="{B5F27A60-5203-4CB6-87F6-A4F29669CF6D}" type="parTrans" cxnId="{07F265F7-4016-4E11-8531-E8848C5ACC9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E9C600-2075-4475-93EB-D20879DAE73E}" type="sibTrans" cxnId="{07F265F7-4016-4E11-8531-E8848C5ACC99}">
      <dgm:prSet/>
      <dgm:spPr/>
      <dgm:t>
        <a:bodyPr/>
        <a:lstStyle/>
        <a:p>
          <a:pPr rtl="1"/>
          <a:endParaRPr lang="fa-IR"/>
        </a:p>
      </dgm:t>
    </dgm:pt>
    <dgm:pt modelId="{9A49DC76-30B1-485C-BA16-58469A33B9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اذا قضی الله امرا فانما یقول له کن فیکون</a:t>
          </a:r>
          <a:endParaRPr lang="fa-IR" sz="1600" dirty="0">
            <a:cs typeface="B Koodak" pitchFamily="2" charset="-78"/>
          </a:endParaRPr>
        </a:p>
      </dgm:t>
    </dgm:pt>
    <dgm:pt modelId="{241BB11D-681C-490A-ACBC-45F3726CAC23}" type="parTrans" cxnId="{FD7E3000-5CC6-4553-B604-DE689AA61F0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50700A-5365-4753-94C1-CA16C1E62A3E}" type="sibTrans" cxnId="{FD7E3000-5CC6-4553-B604-DE689AA61F03}">
      <dgm:prSet/>
      <dgm:spPr/>
      <dgm:t>
        <a:bodyPr/>
        <a:lstStyle/>
        <a:p>
          <a:pPr rtl="1"/>
          <a:endParaRPr lang="fa-IR"/>
        </a:p>
      </dgm:t>
    </dgm:pt>
    <dgm:pt modelId="{357B727C-F089-45B8-8514-C6409D2C934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گاهی قضا و قدر به صورت مترادف به کار می روند</a:t>
          </a:r>
          <a:endParaRPr lang="fa-IR" sz="1600" dirty="0">
            <a:cs typeface="B Koodak" pitchFamily="2" charset="-78"/>
          </a:endParaRPr>
        </a:p>
      </dgm:t>
    </dgm:pt>
    <dgm:pt modelId="{D0F44BC6-ED8A-4AB2-8F5D-1B33F0EB25F4}" type="parTrans" cxnId="{94DEE51E-FDD0-4F2C-9357-960DB3E565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840703-F852-463A-B889-05311B15ED99}" type="sibTrans" cxnId="{94DEE51E-FDD0-4F2C-9357-960DB3E565C3}">
      <dgm:prSet/>
      <dgm:spPr/>
      <dgm:t>
        <a:bodyPr/>
        <a:lstStyle/>
        <a:p>
          <a:pPr rtl="1"/>
          <a:endParaRPr lang="fa-IR"/>
        </a:p>
      </dgm:t>
    </dgm:pt>
    <dgm:pt modelId="{12E36AF8-6E69-4019-A17C-C58D017040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صدقه و صله رحم از عوامل تغببر قضا شمرده می شوند</a:t>
          </a:r>
          <a:endParaRPr lang="fa-IR" sz="1600" dirty="0">
            <a:cs typeface="B Koodak" pitchFamily="2" charset="-78"/>
          </a:endParaRPr>
        </a:p>
      </dgm:t>
    </dgm:pt>
    <dgm:pt modelId="{D4937F0E-C593-4C9A-8279-ACB7E7855344}" type="parTrans" cxnId="{27A4BE12-044C-47D6-834A-42F28F68486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49838D-C388-4BCA-9F0E-53F545EFA87F}" type="sibTrans" cxnId="{27A4BE12-044C-47D6-834A-42F28F68486C}">
      <dgm:prSet/>
      <dgm:spPr/>
      <dgm:t>
        <a:bodyPr/>
        <a:lstStyle/>
        <a:p>
          <a:pPr rtl="1"/>
          <a:endParaRPr lang="fa-IR"/>
        </a:p>
      </dgm:t>
    </dgm:pt>
    <dgm:pt modelId="{4B6A682F-1199-44B7-9974-A6CDCBDB8C4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فرض آنها را به حتمی و غیر حتمی تقسیم می کنند </a:t>
          </a:r>
          <a:endParaRPr lang="fa-IR" sz="1600" dirty="0">
            <a:cs typeface="B Koodak" pitchFamily="2" charset="-78"/>
          </a:endParaRPr>
        </a:p>
      </dgm:t>
    </dgm:pt>
    <dgm:pt modelId="{2A47F6F6-5ADE-4239-802E-33BBF2C835DA}" type="parTrans" cxnId="{42B9B465-13DA-40FB-9214-C18CB29C55E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1DD678-AA95-4DB7-BD6D-94D980F09684}" type="sibTrans" cxnId="{42B9B465-13DA-40FB-9214-C18CB29C55EA}">
      <dgm:prSet/>
      <dgm:spPr/>
      <dgm:t>
        <a:bodyPr/>
        <a:lstStyle/>
        <a:p>
          <a:pPr rtl="1"/>
          <a:endParaRPr lang="fa-IR"/>
        </a:p>
      </dgm:t>
    </dgm:pt>
    <dgm:pt modelId="{8F344463-0DC8-446F-BB2E-ED587385038D}" type="pres">
      <dgm:prSet presAssocID="{FA15DCC0-EA8B-48C5-B5F4-D5278E05E56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3F04C2-11FA-43BE-B255-FFEA1DE66677}" type="pres">
      <dgm:prSet presAssocID="{CE83A5B0-EBFA-4510-8FB1-964480A4455A}" presName="root1" presStyleCnt="0"/>
      <dgm:spPr/>
    </dgm:pt>
    <dgm:pt modelId="{A69E3856-02F7-48E9-BF15-A215AFD65C74}" type="pres">
      <dgm:prSet presAssocID="{CE83A5B0-EBFA-4510-8FB1-964480A4455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09327F-E8C8-4B2B-B95B-3FFD31F5E8BE}" type="pres">
      <dgm:prSet presAssocID="{CE83A5B0-EBFA-4510-8FB1-964480A4455A}" presName="level2hierChild" presStyleCnt="0"/>
      <dgm:spPr/>
    </dgm:pt>
    <dgm:pt modelId="{6D40C8AD-1105-4ADB-951A-45D01271D684}" type="pres">
      <dgm:prSet presAssocID="{B9B35D73-62AB-43E9-9F28-B20A2F3964F3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5427E794-0599-4C8A-A3FA-237AB4251A6A}" type="pres">
      <dgm:prSet presAssocID="{B9B35D73-62AB-43E9-9F28-B20A2F3964F3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F6D0076-B57E-47F0-BCEF-2063A0886F77}" type="pres">
      <dgm:prSet presAssocID="{76B0E098-F71D-4B8D-BAF0-988B4779F0C5}" presName="root2" presStyleCnt="0"/>
      <dgm:spPr/>
    </dgm:pt>
    <dgm:pt modelId="{8AC53FA8-3439-480E-A7DA-13C8EAEDFDC9}" type="pres">
      <dgm:prSet presAssocID="{76B0E098-F71D-4B8D-BAF0-988B4779F0C5}" presName="LevelTwoTextNode" presStyleLbl="node2" presStyleIdx="0" presStyleCnt="2" custScaleY="977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DD7206-6DB5-4E25-845A-C44283209E90}" type="pres">
      <dgm:prSet presAssocID="{76B0E098-F71D-4B8D-BAF0-988B4779F0C5}" presName="level3hierChild" presStyleCnt="0"/>
      <dgm:spPr/>
    </dgm:pt>
    <dgm:pt modelId="{D7D806D0-316B-41C8-96D6-6ECCE639F452}" type="pres">
      <dgm:prSet presAssocID="{EF96A2C0-621C-4D13-A650-5449CC690F13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D4D2C28F-FF69-4F59-9F35-531DBCE78ACD}" type="pres">
      <dgm:prSet presAssocID="{EF96A2C0-621C-4D13-A650-5449CC690F13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E70A5C6F-8027-4C03-8B97-2B3F12DE41BB}" type="pres">
      <dgm:prSet presAssocID="{11A16BEB-B724-4B05-9F0E-0AB92DD5C96B}" presName="root2" presStyleCnt="0"/>
      <dgm:spPr/>
    </dgm:pt>
    <dgm:pt modelId="{65A19359-5DDF-4940-9B6E-9910CBBC23F3}" type="pres">
      <dgm:prSet presAssocID="{11A16BEB-B724-4B05-9F0E-0AB92DD5C96B}" presName="LevelTwoTextNode" presStyleLbl="node3" presStyleIdx="0" presStyleCnt="3" custScaleY="1850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EBC464-83C3-4DA6-9EE2-758A4C5F55A9}" type="pres">
      <dgm:prSet presAssocID="{11A16BEB-B724-4B05-9F0E-0AB92DD5C96B}" presName="level3hierChild" presStyleCnt="0"/>
      <dgm:spPr/>
    </dgm:pt>
    <dgm:pt modelId="{3778323D-D259-4062-B6EB-9F04681F17A3}" type="pres">
      <dgm:prSet presAssocID="{DF3646AE-FB7E-4541-AED1-5464A3CC9CF3}" presName="conn2-1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1A9606A7-30F0-4F93-9CCC-F5617AA6AFE8}" type="pres">
      <dgm:prSet presAssocID="{DF3646AE-FB7E-4541-AED1-5464A3CC9CF3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B466ED2F-4F70-4ECB-AEF5-2909EB1776C8}" type="pres">
      <dgm:prSet presAssocID="{5E5D47A3-C1B4-4BEA-8288-A8A477DF3FED}" presName="root2" presStyleCnt="0"/>
      <dgm:spPr/>
    </dgm:pt>
    <dgm:pt modelId="{828B22DD-D11E-4DA5-AF06-E952CFB2EFF9}" type="pres">
      <dgm:prSet presAssocID="{5E5D47A3-C1B4-4BEA-8288-A8A477DF3FED}" presName="LevelTwoTextNode" presStyleLbl="node4" presStyleIdx="0" presStyleCnt="7" custScaleY="2102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3E291F-3F0F-429D-9C04-59EF47C3796C}" type="pres">
      <dgm:prSet presAssocID="{5E5D47A3-C1B4-4BEA-8288-A8A477DF3FED}" presName="level3hierChild" presStyleCnt="0"/>
      <dgm:spPr/>
    </dgm:pt>
    <dgm:pt modelId="{80D3B526-B0C0-4BCA-8579-1D9DFC3060B5}" type="pres">
      <dgm:prSet presAssocID="{DBBD6468-5775-41E4-8D34-1885EC7C5DD7}" presName="conn2-1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3EFF2F29-B39F-43C0-BD23-58DC9542ECFC}" type="pres">
      <dgm:prSet presAssocID="{DBBD6468-5775-41E4-8D34-1885EC7C5DD7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8A45F267-45BD-4DB4-B1E2-B2A7DD1048E6}" type="pres">
      <dgm:prSet presAssocID="{F5FA57B6-B91D-4D21-8A30-ED03FB10925E}" presName="root2" presStyleCnt="0"/>
      <dgm:spPr/>
    </dgm:pt>
    <dgm:pt modelId="{F046FA99-4971-474E-9285-789E8C5C1F66}" type="pres">
      <dgm:prSet presAssocID="{F5FA57B6-B91D-4D21-8A30-ED03FB10925E}" presName="LevelTwoTextNode" presStyleLbl="node4" presStyleIdx="1" presStyleCnt="7" custScaleY="2174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4681C5-AAF7-47B2-9B8F-B968C4DBF01E}" type="pres">
      <dgm:prSet presAssocID="{F5FA57B6-B91D-4D21-8A30-ED03FB10925E}" presName="level3hierChild" presStyleCnt="0"/>
      <dgm:spPr/>
    </dgm:pt>
    <dgm:pt modelId="{9195F0D3-A743-4D42-87FA-C1567635E777}" type="pres">
      <dgm:prSet presAssocID="{132E05FD-A8FC-4E4B-8FAC-8B5B27EDAEA3}" presName="conn2-1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DF8DC7D5-C4FF-4F72-816E-B709CDDB0AD4}" type="pres">
      <dgm:prSet presAssocID="{132E05FD-A8FC-4E4B-8FAC-8B5B27EDAEA3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11E437AF-6166-4383-8706-83DEF12378B9}" type="pres">
      <dgm:prSet presAssocID="{18AA9A27-5A51-41A0-832C-453242EC0711}" presName="root2" presStyleCnt="0"/>
      <dgm:spPr/>
    </dgm:pt>
    <dgm:pt modelId="{02C3A8CE-3292-4812-A738-F8C91592C0C2}" type="pres">
      <dgm:prSet presAssocID="{18AA9A27-5A51-41A0-832C-453242EC0711}" presName="LevelTwoTextNode" presStyleLbl="node4" presStyleIdx="2" presStyleCnt="7" custScaleY="1922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4C2A6B-1466-4731-BDE4-537D17015DE2}" type="pres">
      <dgm:prSet presAssocID="{18AA9A27-5A51-41A0-832C-453242EC0711}" presName="level3hierChild" presStyleCnt="0"/>
      <dgm:spPr/>
    </dgm:pt>
    <dgm:pt modelId="{8114B1F7-2799-4067-996E-1B23AE2B57CF}" type="pres">
      <dgm:prSet presAssocID="{073F4584-2997-41F5-BF21-B95BC66A41EF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1674B4F7-9F0C-4F4B-8DC0-3D4355325354}" type="pres">
      <dgm:prSet presAssocID="{073F4584-2997-41F5-BF21-B95BC66A41EF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84423D7-10B3-4112-B553-1CE41AAFB27C}" type="pres">
      <dgm:prSet presAssocID="{55197120-1B11-4C32-8AEE-753ED768A87E}" presName="root2" presStyleCnt="0"/>
      <dgm:spPr/>
    </dgm:pt>
    <dgm:pt modelId="{9F173A83-9A3C-4DE4-A394-1A31CD89A64F}" type="pres">
      <dgm:prSet presAssocID="{55197120-1B11-4C32-8AEE-753ED768A87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468A63-F39C-4BAC-B48E-7B12D10D1FDA}" type="pres">
      <dgm:prSet presAssocID="{55197120-1B11-4C32-8AEE-753ED768A87E}" presName="level3hierChild" presStyleCnt="0"/>
      <dgm:spPr/>
    </dgm:pt>
    <dgm:pt modelId="{86A75B15-F335-4F14-A89F-0924E8454C99}" type="pres">
      <dgm:prSet presAssocID="{A4BD80F5-29CA-474D-8BAB-C06107AA83CD}" presName="conn2-1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EA5846B6-FE62-401A-AE84-C8021AD7D45F}" type="pres">
      <dgm:prSet presAssocID="{A4BD80F5-29CA-474D-8BAB-C06107AA83CD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7994BA66-78D7-4530-AC8B-54F235F74714}" type="pres">
      <dgm:prSet presAssocID="{6C1CA641-9002-4EF8-B72D-2814CC4F872F}" presName="root2" presStyleCnt="0"/>
      <dgm:spPr/>
    </dgm:pt>
    <dgm:pt modelId="{4BDF980E-67B2-48FC-B6B4-1E9A8D4B6888}" type="pres">
      <dgm:prSet presAssocID="{6C1CA641-9002-4EF8-B72D-2814CC4F872F}" presName="LevelTwoTextNode" presStyleLbl="node4" presStyleIdx="3" presStyleCnt="7" custScaleY="2270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E06148-20EB-4B95-BB46-86E6CF8DA27C}" type="pres">
      <dgm:prSet presAssocID="{6C1CA641-9002-4EF8-B72D-2814CC4F872F}" presName="level3hierChild" presStyleCnt="0"/>
      <dgm:spPr/>
    </dgm:pt>
    <dgm:pt modelId="{3DC746DC-EFDB-49B0-9460-EBE5565BB337}" type="pres">
      <dgm:prSet presAssocID="{B5F27A60-5203-4CB6-87F6-A4F29669CF6D}" presName="conn2-1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6907D08F-9664-4DD6-940D-17A9AA4D8352}" type="pres">
      <dgm:prSet presAssocID="{B5F27A60-5203-4CB6-87F6-A4F29669CF6D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D3D1E64A-84D2-411A-B02D-3039A6471AF4}" type="pres">
      <dgm:prSet presAssocID="{3FD5061E-275E-47C5-9106-3E206D2F286D}" presName="root2" presStyleCnt="0"/>
      <dgm:spPr/>
    </dgm:pt>
    <dgm:pt modelId="{BE1B70C0-F3D7-4629-83BA-4DA9BC615A19}" type="pres">
      <dgm:prSet presAssocID="{3FD5061E-275E-47C5-9106-3E206D2F286D}" presName="LevelTwoTextNode" presStyleLbl="node4" presStyleIdx="4" presStyleCnt="7" custScaleY="17547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04117E-908E-463B-A4B9-0972792252EB}" type="pres">
      <dgm:prSet presAssocID="{3FD5061E-275E-47C5-9106-3E206D2F286D}" presName="level3hierChild" presStyleCnt="0"/>
      <dgm:spPr/>
    </dgm:pt>
    <dgm:pt modelId="{3AE4FAD0-27C7-49F7-BF39-6DC6CCE1DA72}" type="pres">
      <dgm:prSet presAssocID="{241BB11D-681C-490A-ACBC-45F3726CAC23}" presName="conn2-1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101CED08-1FF5-4742-BAAE-29BCEF1D0080}" type="pres">
      <dgm:prSet presAssocID="{241BB11D-681C-490A-ACBC-45F3726CAC23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CC8FD5E2-B8B9-412D-89B8-7F309650AF8A}" type="pres">
      <dgm:prSet presAssocID="{9A49DC76-30B1-485C-BA16-58469A33B9AB}" presName="root2" presStyleCnt="0"/>
      <dgm:spPr/>
    </dgm:pt>
    <dgm:pt modelId="{1E8A6AE0-2605-41AC-917D-59194B5239D6}" type="pres">
      <dgm:prSet presAssocID="{9A49DC76-30B1-485C-BA16-58469A33B9AB}" presName="LevelTwoTextNode" presStyleLbl="node4" presStyleIdx="5" presStyleCnt="7" custScaleY="2006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69AE2A-AC20-4C55-8655-E33623F868DF}" type="pres">
      <dgm:prSet presAssocID="{9A49DC76-30B1-485C-BA16-58469A33B9AB}" presName="level3hierChild" presStyleCnt="0"/>
      <dgm:spPr/>
    </dgm:pt>
    <dgm:pt modelId="{7EA4ABA5-742F-46F5-8627-C9DB5565A05A}" type="pres">
      <dgm:prSet presAssocID="{D0F44BC6-ED8A-4AB2-8F5D-1B33F0EB25F4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F136A644-89BE-4D6C-B1D1-1873677D0CAB}" type="pres">
      <dgm:prSet presAssocID="{D0F44BC6-ED8A-4AB2-8F5D-1B33F0EB25F4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ACD5FCCF-504E-472E-A9B6-4C48FABBDFCF}" type="pres">
      <dgm:prSet presAssocID="{357B727C-F089-45B8-8514-C6409D2C9347}" presName="root2" presStyleCnt="0"/>
      <dgm:spPr/>
    </dgm:pt>
    <dgm:pt modelId="{FA622617-D73E-4D6C-AECA-C3471B774F58}" type="pres">
      <dgm:prSet presAssocID="{357B727C-F089-45B8-8514-C6409D2C9347}" presName="LevelTwoTextNode" presStyleLbl="node2" presStyleIdx="1" presStyleCnt="2" custScaleX="200100" custScaleY="1454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57AE0F-339C-4875-A4FE-F661C1A67702}" type="pres">
      <dgm:prSet presAssocID="{357B727C-F089-45B8-8514-C6409D2C9347}" presName="level3hierChild" presStyleCnt="0"/>
      <dgm:spPr/>
    </dgm:pt>
    <dgm:pt modelId="{5241EB90-6C6F-4212-BCCC-657BE3B27BE5}" type="pres">
      <dgm:prSet presAssocID="{D4937F0E-C593-4C9A-8279-ACB7E7855344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EA09CD5B-AFFF-4DAE-A280-FEBFF098C497}" type="pres">
      <dgm:prSet presAssocID="{D4937F0E-C593-4C9A-8279-ACB7E785534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A9B0A86F-D775-4A77-8E31-013B8559AB2E}" type="pres">
      <dgm:prSet presAssocID="{12E36AF8-6E69-4019-A17C-C58D0170402F}" presName="root2" presStyleCnt="0"/>
      <dgm:spPr/>
    </dgm:pt>
    <dgm:pt modelId="{14EACF8E-61A2-48C4-A923-75D192F47F40}" type="pres">
      <dgm:prSet presAssocID="{12E36AF8-6E69-4019-A17C-C58D0170402F}" presName="LevelTwoTextNode" presStyleLbl="node3" presStyleIdx="2" presStyleCnt="3" custScaleX="190049" custScaleY="1454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9C1FF6-939C-464E-B074-F50F71D8D947}" type="pres">
      <dgm:prSet presAssocID="{12E36AF8-6E69-4019-A17C-C58D0170402F}" presName="level3hierChild" presStyleCnt="0"/>
      <dgm:spPr/>
    </dgm:pt>
    <dgm:pt modelId="{1E135822-49C9-4C21-851A-2AA0150DC491}" type="pres">
      <dgm:prSet presAssocID="{2A47F6F6-5ADE-4239-802E-33BBF2C835DA}" presName="conn2-1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6F782429-1A40-4734-BF44-3EF31CD8BE0B}" type="pres">
      <dgm:prSet presAssocID="{2A47F6F6-5ADE-4239-802E-33BBF2C835DA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DFAF63EF-AF43-4789-9BA7-90A659C0AD74}" type="pres">
      <dgm:prSet presAssocID="{4B6A682F-1199-44B7-9974-A6CDCBDB8C4A}" presName="root2" presStyleCnt="0"/>
      <dgm:spPr/>
    </dgm:pt>
    <dgm:pt modelId="{FE21664A-C4A0-43A2-B880-46FC3C0E4714}" type="pres">
      <dgm:prSet presAssocID="{4B6A682F-1199-44B7-9974-A6CDCBDB8C4A}" presName="LevelTwoTextNode" presStyleLbl="node4" presStyleIdx="6" presStyleCnt="7" custScaleX="193918" custScaleY="1454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7917F34-99F2-4757-800D-EA332B8B9343}" type="pres">
      <dgm:prSet presAssocID="{4B6A682F-1199-44B7-9974-A6CDCBDB8C4A}" presName="level3hierChild" presStyleCnt="0"/>
      <dgm:spPr/>
    </dgm:pt>
  </dgm:ptLst>
  <dgm:cxnLst>
    <dgm:cxn modelId="{38FF3589-DF41-4286-9841-30857C76C72A}" type="presOf" srcId="{DBBD6468-5775-41E4-8D34-1885EC7C5DD7}" destId="{3EFF2F29-B39F-43C0-BD23-58DC9542ECFC}" srcOrd="1" destOrd="0" presId="urn:microsoft.com/office/officeart/2005/8/layout/hierarchy2"/>
    <dgm:cxn modelId="{A179D9F4-E797-423F-A662-CFD6E74B418F}" type="presOf" srcId="{D0F44BC6-ED8A-4AB2-8F5D-1B33F0EB25F4}" destId="{7EA4ABA5-742F-46F5-8627-C9DB5565A05A}" srcOrd="0" destOrd="0" presId="urn:microsoft.com/office/officeart/2005/8/layout/hierarchy2"/>
    <dgm:cxn modelId="{3C7DBB87-1CA7-4AF4-ACD4-A287A62C2185}" type="presOf" srcId="{EF96A2C0-621C-4D13-A650-5449CC690F13}" destId="{D7D806D0-316B-41C8-96D6-6ECCE639F452}" srcOrd="0" destOrd="0" presId="urn:microsoft.com/office/officeart/2005/8/layout/hierarchy2"/>
    <dgm:cxn modelId="{65B16D44-9808-4830-9454-9D25AC29F8C6}" type="presOf" srcId="{073F4584-2997-41F5-BF21-B95BC66A41EF}" destId="{8114B1F7-2799-4067-996E-1B23AE2B57CF}" srcOrd="0" destOrd="0" presId="urn:microsoft.com/office/officeart/2005/8/layout/hierarchy2"/>
    <dgm:cxn modelId="{02B13800-4008-45BB-BCB7-471CDD24C0E4}" type="presOf" srcId="{3FD5061E-275E-47C5-9106-3E206D2F286D}" destId="{BE1B70C0-F3D7-4629-83BA-4DA9BC615A19}" srcOrd="0" destOrd="0" presId="urn:microsoft.com/office/officeart/2005/8/layout/hierarchy2"/>
    <dgm:cxn modelId="{0C892F86-0C14-4603-8C75-1700DD8A7C87}" type="presOf" srcId="{11A16BEB-B724-4B05-9F0E-0AB92DD5C96B}" destId="{65A19359-5DDF-4940-9B6E-9910CBBC23F3}" srcOrd="0" destOrd="0" presId="urn:microsoft.com/office/officeart/2005/8/layout/hierarchy2"/>
    <dgm:cxn modelId="{42B9B465-13DA-40FB-9214-C18CB29C55EA}" srcId="{12E36AF8-6E69-4019-A17C-C58D0170402F}" destId="{4B6A682F-1199-44B7-9974-A6CDCBDB8C4A}" srcOrd="0" destOrd="0" parTransId="{2A47F6F6-5ADE-4239-802E-33BBF2C835DA}" sibTransId="{701DD678-AA95-4DB7-BD6D-94D980F09684}"/>
    <dgm:cxn modelId="{FE69ED65-1736-4D2F-9E1C-A438C40DC14A}" type="presOf" srcId="{B9B35D73-62AB-43E9-9F28-B20A2F3964F3}" destId="{6D40C8AD-1105-4ADB-951A-45D01271D684}" srcOrd="0" destOrd="0" presId="urn:microsoft.com/office/officeart/2005/8/layout/hierarchy2"/>
    <dgm:cxn modelId="{C2E6FEF9-A726-4EEF-BE09-FE302B4D854A}" type="presOf" srcId="{D4937F0E-C593-4C9A-8279-ACB7E7855344}" destId="{EA09CD5B-AFFF-4DAE-A280-FEBFF098C497}" srcOrd="1" destOrd="0" presId="urn:microsoft.com/office/officeart/2005/8/layout/hierarchy2"/>
    <dgm:cxn modelId="{9BFD7AD3-8392-4884-BA70-8581A5A2E3BE}" type="presOf" srcId="{9A49DC76-30B1-485C-BA16-58469A33B9AB}" destId="{1E8A6AE0-2605-41AC-917D-59194B5239D6}" srcOrd="0" destOrd="0" presId="urn:microsoft.com/office/officeart/2005/8/layout/hierarchy2"/>
    <dgm:cxn modelId="{EEC2F22E-DC88-431B-AE68-E01210D15B04}" type="presOf" srcId="{5E5D47A3-C1B4-4BEA-8288-A8A477DF3FED}" destId="{828B22DD-D11E-4DA5-AF06-E952CFB2EFF9}" srcOrd="0" destOrd="0" presId="urn:microsoft.com/office/officeart/2005/8/layout/hierarchy2"/>
    <dgm:cxn modelId="{5688217A-6026-4214-9FD5-F0F6B87C1CB8}" srcId="{5E5D47A3-C1B4-4BEA-8288-A8A477DF3FED}" destId="{F5FA57B6-B91D-4D21-8A30-ED03FB10925E}" srcOrd="0" destOrd="0" parTransId="{DBBD6468-5775-41E4-8D34-1885EC7C5DD7}" sibTransId="{FB9169A7-A889-41E3-9897-82326F2C6648}"/>
    <dgm:cxn modelId="{76269ADE-0BC4-4D10-A371-1C98ED0C3697}" type="presOf" srcId="{DF3646AE-FB7E-4541-AED1-5464A3CC9CF3}" destId="{3778323D-D259-4062-B6EB-9F04681F17A3}" srcOrd="0" destOrd="0" presId="urn:microsoft.com/office/officeart/2005/8/layout/hierarchy2"/>
    <dgm:cxn modelId="{0D5A7FF3-E500-4551-975B-C8D57CF830FD}" type="presOf" srcId="{D4937F0E-C593-4C9A-8279-ACB7E7855344}" destId="{5241EB90-6C6F-4212-BCCC-657BE3B27BE5}" srcOrd="0" destOrd="0" presId="urn:microsoft.com/office/officeart/2005/8/layout/hierarchy2"/>
    <dgm:cxn modelId="{3A8674A7-9F2A-4EC9-A3FF-0E29430A03D5}" type="presOf" srcId="{F5FA57B6-B91D-4D21-8A30-ED03FB10925E}" destId="{F046FA99-4971-474E-9285-789E8C5C1F66}" srcOrd="0" destOrd="0" presId="urn:microsoft.com/office/officeart/2005/8/layout/hierarchy2"/>
    <dgm:cxn modelId="{94DEE51E-FDD0-4F2C-9357-960DB3E565C3}" srcId="{CE83A5B0-EBFA-4510-8FB1-964480A4455A}" destId="{357B727C-F089-45B8-8514-C6409D2C9347}" srcOrd="1" destOrd="0" parTransId="{D0F44BC6-ED8A-4AB2-8F5D-1B33F0EB25F4}" sibTransId="{2A840703-F852-463A-B889-05311B15ED99}"/>
    <dgm:cxn modelId="{66986DEA-9977-46D7-9975-4B6C3BD965CA}" type="presOf" srcId="{DBBD6468-5775-41E4-8D34-1885EC7C5DD7}" destId="{80D3B526-B0C0-4BCA-8579-1D9DFC3060B5}" srcOrd="0" destOrd="0" presId="urn:microsoft.com/office/officeart/2005/8/layout/hierarchy2"/>
    <dgm:cxn modelId="{BB5AC465-9A09-4377-ABF4-6BE915C5484B}" type="presOf" srcId="{A4BD80F5-29CA-474D-8BAB-C06107AA83CD}" destId="{86A75B15-F335-4F14-A89F-0924E8454C99}" srcOrd="0" destOrd="0" presId="urn:microsoft.com/office/officeart/2005/8/layout/hierarchy2"/>
    <dgm:cxn modelId="{5378E886-E0FA-4D40-AD05-C54EB6F08988}" srcId="{FA15DCC0-EA8B-48C5-B5F4-D5278E05E566}" destId="{CE83A5B0-EBFA-4510-8FB1-964480A4455A}" srcOrd="0" destOrd="0" parTransId="{4EEE36A0-3B81-4B0C-9B6D-429F5E785A35}" sibTransId="{109FB51E-B1AE-4414-88D0-77DB82010BD2}"/>
    <dgm:cxn modelId="{AED10FA2-842F-46A0-9964-5EFB6C206CB0}" type="presOf" srcId="{6C1CA641-9002-4EF8-B72D-2814CC4F872F}" destId="{4BDF980E-67B2-48FC-B6B4-1E9A8D4B6888}" srcOrd="0" destOrd="0" presId="urn:microsoft.com/office/officeart/2005/8/layout/hierarchy2"/>
    <dgm:cxn modelId="{0555FC94-7DD9-4C97-ADBF-EACA30DDE921}" type="presOf" srcId="{DF3646AE-FB7E-4541-AED1-5464A3CC9CF3}" destId="{1A9606A7-30F0-4F93-9CCC-F5617AA6AFE8}" srcOrd="1" destOrd="0" presId="urn:microsoft.com/office/officeart/2005/8/layout/hierarchy2"/>
    <dgm:cxn modelId="{9F5B4C12-5A7E-49E7-B842-6A962E7AC3E2}" type="presOf" srcId="{12E36AF8-6E69-4019-A17C-C58D0170402F}" destId="{14EACF8E-61A2-48C4-A923-75D192F47F40}" srcOrd="0" destOrd="0" presId="urn:microsoft.com/office/officeart/2005/8/layout/hierarchy2"/>
    <dgm:cxn modelId="{68E4F6F7-E2EB-4A33-987E-7FBC9160671D}" srcId="{55197120-1B11-4C32-8AEE-753ED768A87E}" destId="{6C1CA641-9002-4EF8-B72D-2814CC4F872F}" srcOrd="0" destOrd="0" parTransId="{A4BD80F5-29CA-474D-8BAB-C06107AA83CD}" sibTransId="{C383ED11-ACC7-42E4-A17B-BC5DA5512208}"/>
    <dgm:cxn modelId="{88A9FE37-B61E-410B-9EBD-876BE235C4C1}" type="presOf" srcId="{241BB11D-681C-490A-ACBC-45F3726CAC23}" destId="{3AE4FAD0-27C7-49F7-BF39-6DC6CCE1DA72}" srcOrd="0" destOrd="0" presId="urn:microsoft.com/office/officeart/2005/8/layout/hierarchy2"/>
    <dgm:cxn modelId="{4CBE4E8B-834E-494A-B3AF-951F1F56EFB8}" type="presOf" srcId="{FA15DCC0-EA8B-48C5-B5F4-D5278E05E566}" destId="{8F344463-0DC8-446F-BB2E-ED587385038D}" srcOrd="0" destOrd="0" presId="urn:microsoft.com/office/officeart/2005/8/layout/hierarchy2"/>
    <dgm:cxn modelId="{FCABCF6E-4DEB-4D82-9E7F-0E5E9629864F}" type="presOf" srcId="{2A47F6F6-5ADE-4239-802E-33BBF2C835DA}" destId="{1E135822-49C9-4C21-851A-2AA0150DC491}" srcOrd="0" destOrd="0" presId="urn:microsoft.com/office/officeart/2005/8/layout/hierarchy2"/>
    <dgm:cxn modelId="{13C362BE-727C-4770-BE8F-999ADA0D8ED0}" type="presOf" srcId="{76B0E098-F71D-4B8D-BAF0-988B4779F0C5}" destId="{8AC53FA8-3439-480E-A7DA-13C8EAEDFDC9}" srcOrd="0" destOrd="0" presId="urn:microsoft.com/office/officeart/2005/8/layout/hierarchy2"/>
    <dgm:cxn modelId="{C0722481-87F2-4A4B-9948-1364179AD41A}" type="presOf" srcId="{2A47F6F6-5ADE-4239-802E-33BBF2C835DA}" destId="{6F782429-1A40-4734-BF44-3EF31CD8BE0B}" srcOrd="1" destOrd="0" presId="urn:microsoft.com/office/officeart/2005/8/layout/hierarchy2"/>
    <dgm:cxn modelId="{A0BDF2AB-87D0-4371-8413-D1C8942A1A16}" type="presOf" srcId="{132E05FD-A8FC-4E4B-8FAC-8B5B27EDAEA3}" destId="{9195F0D3-A743-4D42-87FA-C1567635E777}" srcOrd="0" destOrd="0" presId="urn:microsoft.com/office/officeart/2005/8/layout/hierarchy2"/>
    <dgm:cxn modelId="{FA231C7C-FF36-4943-A4B4-2A55ACEA8933}" srcId="{76B0E098-F71D-4B8D-BAF0-988B4779F0C5}" destId="{55197120-1B11-4C32-8AEE-753ED768A87E}" srcOrd="1" destOrd="0" parTransId="{073F4584-2997-41F5-BF21-B95BC66A41EF}" sibTransId="{0CC53692-C379-4959-BE7E-7025D90F5333}"/>
    <dgm:cxn modelId="{D10144E2-6477-4F75-92FE-7897657448FE}" srcId="{F5FA57B6-B91D-4D21-8A30-ED03FB10925E}" destId="{18AA9A27-5A51-41A0-832C-453242EC0711}" srcOrd="0" destOrd="0" parTransId="{132E05FD-A8FC-4E4B-8FAC-8B5B27EDAEA3}" sibTransId="{E8E3B889-64D7-42D6-87C1-8273351ADA62}"/>
    <dgm:cxn modelId="{129FF0D8-ADA9-4582-853F-8260ED72A491}" type="presOf" srcId="{D0F44BC6-ED8A-4AB2-8F5D-1B33F0EB25F4}" destId="{F136A644-89BE-4D6C-B1D1-1873677D0CAB}" srcOrd="1" destOrd="0" presId="urn:microsoft.com/office/officeart/2005/8/layout/hierarchy2"/>
    <dgm:cxn modelId="{9FF5D2A5-580E-41B5-AAA3-83DFDF3A6F60}" type="presOf" srcId="{4B6A682F-1199-44B7-9974-A6CDCBDB8C4A}" destId="{FE21664A-C4A0-43A2-B880-46FC3C0E4714}" srcOrd="0" destOrd="0" presId="urn:microsoft.com/office/officeart/2005/8/layout/hierarchy2"/>
    <dgm:cxn modelId="{F0A6C8DE-6AF1-496B-934C-FBCE1101D2B1}" type="presOf" srcId="{EF96A2C0-621C-4D13-A650-5449CC690F13}" destId="{D4D2C28F-FF69-4F59-9F35-531DBCE78ACD}" srcOrd="1" destOrd="0" presId="urn:microsoft.com/office/officeart/2005/8/layout/hierarchy2"/>
    <dgm:cxn modelId="{05EE0D3A-AC32-45AA-9E3C-498BFFA5DDB2}" type="presOf" srcId="{A4BD80F5-29CA-474D-8BAB-C06107AA83CD}" destId="{EA5846B6-FE62-401A-AE84-C8021AD7D45F}" srcOrd="1" destOrd="0" presId="urn:microsoft.com/office/officeart/2005/8/layout/hierarchy2"/>
    <dgm:cxn modelId="{27A4BE12-044C-47D6-834A-42F28F68486C}" srcId="{357B727C-F089-45B8-8514-C6409D2C9347}" destId="{12E36AF8-6E69-4019-A17C-C58D0170402F}" srcOrd="0" destOrd="0" parTransId="{D4937F0E-C593-4C9A-8279-ACB7E7855344}" sibTransId="{E249838D-C388-4BCA-9F0E-53F545EFA87F}"/>
    <dgm:cxn modelId="{B8888F4F-586B-44F3-BAB0-07935643047F}" type="presOf" srcId="{357B727C-F089-45B8-8514-C6409D2C9347}" destId="{FA622617-D73E-4D6C-AECA-C3471B774F58}" srcOrd="0" destOrd="0" presId="urn:microsoft.com/office/officeart/2005/8/layout/hierarchy2"/>
    <dgm:cxn modelId="{D8DEA97D-09E6-4FF3-9A0F-9BD9722E7E05}" type="presOf" srcId="{B5F27A60-5203-4CB6-87F6-A4F29669CF6D}" destId="{6907D08F-9664-4DD6-940D-17A9AA4D8352}" srcOrd="1" destOrd="0" presId="urn:microsoft.com/office/officeart/2005/8/layout/hierarchy2"/>
    <dgm:cxn modelId="{D79E163B-0164-4F13-AB89-6A2E0E52D5DF}" type="presOf" srcId="{132E05FD-A8FC-4E4B-8FAC-8B5B27EDAEA3}" destId="{DF8DC7D5-C4FF-4F72-816E-B709CDDB0AD4}" srcOrd="1" destOrd="0" presId="urn:microsoft.com/office/officeart/2005/8/layout/hierarchy2"/>
    <dgm:cxn modelId="{07F265F7-4016-4E11-8531-E8848C5ACC99}" srcId="{6C1CA641-9002-4EF8-B72D-2814CC4F872F}" destId="{3FD5061E-275E-47C5-9106-3E206D2F286D}" srcOrd="0" destOrd="0" parTransId="{B5F27A60-5203-4CB6-87F6-A4F29669CF6D}" sibTransId="{68E9C600-2075-4475-93EB-D20879DAE73E}"/>
    <dgm:cxn modelId="{D0A63AA0-EC73-42A5-BA63-30A476A0DBDF}" type="presOf" srcId="{18AA9A27-5A51-41A0-832C-453242EC0711}" destId="{02C3A8CE-3292-4812-A738-F8C91592C0C2}" srcOrd="0" destOrd="0" presId="urn:microsoft.com/office/officeart/2005/8/layout/hierarchy2"/>
    <dgm:cxn modelId="{1EB696D9-729B-4B30-BB11-ECFF309F705E}" type="presOf" srcId="{073F4584-2997-41F5-BF21-B95BC66A41EF}" destId="{1674B4F7-9F0C-4F4B-8DC0-3D4355325354}" srcOrd="1" destOrd="0" presId="urn:microsoft.com/office/officeart/2005/8/layout/hierarchy2"/>
    <dgm:cxn modelId="{6B3AE894-D76E-4343-9875-5D1282EA69F4}" type="presOf" srcId="{B5F27A60-5203-4CB6-87F6-A4F29669CF6D}" destId="{3DC746DC-EFDB-49B0-9460-EBE5565BB337}" srcOrd="0" destOrd="0" presId="urn:microsoft.com/office/officeart/2005/8/layout/hierarchy2"/>
    <dgm:cxn modelId="{0BBFF98B-15A9-4293-BA8E-3E63D7EAC985}" type="presOf" srcId="{55197120-1B11-4C32-8AEE-753ED768A87E}" destId="{9F173A83-9A3C-4DE4-A394-1A31CD89A64F}" srcOrd="0" destOrd="0" presId="urn:microsoft.com/office/officeart/2005/8/layout/hierarchy2"/>
    <dgm:cxn modelId="{0A049C46-0470-43C6-B03C-B6E831E194C3}" srcId="{76B0E098-F71D-4B8D-BAF0-988B4779F0C5}" destId="{11A16BEB-B724-4B05-9F0E-0AB92DD5C96B}" srcOrd="0" destOrd="0" parTransId="{EF96A2C0-621C-4D13-A650-5449CC690F13}" sibTransId="{DA991458-5EE3-4A62-9514-5BD109535D7A}"/>
    <dgm:cxn modelId="{FD7E3000-5CC6-4553-B604-DE689AA61F03}" srcId="{3FD5061E-275E-47C5-9106-3E206D2F286D}" destId="{9A49DC76-30B1-485C-BA16-58469A33B9AB}" srcOrd="0" destOrd="0" parTransId="{241BB11D-681C-490A-ACBC-45F3726CAC23}" sibTransId="{0A50700A-5365-4753-94C1-CA16C1E62A3E}"/>
    <dgm:cxn modelId="{C7B0C1F7-F54A-45CB-9877-5B0EDFF66B89}" srcId="{11A16BEB-B724-4B05-9F0E-0AB92DD5C96B}" destId="{5E5D47A3-C1B4-4BEA-8288-A8A477DF3FED}" srcOrd="0" destOrd="0" parTransId="{DF3646AE-FB7E-4541-AED1-5464A3CC9CF3}" sibTransId="{E98428F8-B8D9-4BB2-BFBB-E5404497F3E5}"/>
    <dgm:cxn modelId="{84A7CF20-F9FC-4805-BF57-D586B02120BF}" type="presOf" srcId="{B9B35D73-62AB-43E9-9F28-B20A2F3964F3}" destId="{5427E794-0599-4C8A-A3FA-237AB4251A6A}" srcOrd="1" destOrd="0" presId="urn:microsoft.com/office/officeart/2005/8/layout/hierarchy2"/>
    <dgm:cxn modelId="{7D82DA78-2790-45C3-998A-A1A1512033F2}" srcId="{CE83A5B0-EBFA-4510-8FB1-964480A4455A}" destId="{76B0E098-F71D-4B8D-BAF0-988B4779F0C5}" srcOrd="0" destOrd="0" parTransId="{B9B35D73-62AB-43E9-9F28-B20A2F3964F3}" sibTransId="{59C28707-5DB3-4D95-B449-B049E1C5253E}"/>
    <dgm:cxn modelId="{E7525FEA-A0D3-40E6-9C53-1AB0BE5E2DA8}" type="presOf" srcId="{241BB11D-681C-490A-ACBC-45F3726CAC23}" destId="{101CED08-1FF5-4742-BAAE-29BCEF1D0080}" srcOrd="1" destOrd="0" presId="urn:microsoft.com/office/officeart/2005/8/layout/hierarchy2"/>
    <dgm:cxn modelId="{94CF4704-B54F-4E0C-B024-C546E34993F7}" type="presOf" srcId="{CE83A5B0-EBFA-4510-8FB1-964480A4455A}" destId="{A69E3856-02F7-48E9-BF15-A215AFD65C74}" srcOrd="0" destOrd="0" presId="urn:microsoft.com/office/officeart/2005/8/layout/hierarchy2"/>
    <dgm:cxn modelId="{CE4B3928-D8E5-4167-97ED-AC34F3BAA4AE}" type="presParOf" srcId="{8F344463-0DC8-446F-BB2E-ED587385038D}" destId="{CE3F04C2-11FA-43BE-B255-FFEA1DE66677}" srcOrd="0" destOrd="0" presId="urn:microsoft.com/office/officeart/2005/8/layout/hierarchy2"/>
    <dgm:cxn modelId="{520D8E78-451A-498D-A291-69C6B5E4E34C}" type="presParOf" srcId="{CE3F04C2-11FA-43BE-B255-FFEA1DE66677}" destId="{A69E3856-02F7-48E9-BF15-A215AFD65C74}" srcOrd="0" destOrd="0" presId="urn:microsoft.com/office/officeart/2005/8/layout/hierarchy2"/>
    <dgm:cxn modelId="{53F7F80D-0B2A-4EFE-99A3-7FB993FBAF12}" type="presParOf" srcId="{CE3F04C2-11FA-43BE-B255-FFEA1DE66677}" destId="{9509327F-E8C8-4B2B-B95B-3FFD31F5E8BE}" srcOrd="1" destOrd="0" presId="urn:microsoft.com/office/officeart/2005/8/layout/hierarchy2"/>
    <dgm:cxn modelId="{344D3A8E-5EB6-4DB8-A5DF-E7E2D5755544}" type="presParOf" srcId="{9509327F-E8C8-4B2B-B95B-3FFD31F5E8BE}" destId="{6D40C8AD-1105-4ADB-951A-45D01271D684}" srcOrd="0" destOrd="0" presId="urn:microsoft.com/office/officeart/2005/8/layout/hierarchy2"/>
    <dgm:cxn modelId="{B18E7209-7E07-40E2-9E92-EFCE52959514}" type="presParOf" srcId="{6D40C8AD-1105-4ADB-951A-45D01271D684}" destId="{5427E794-0599-4C8A-A3FA-237AB4251A6A}" srcOrd="0" destOrd="0" presId="urn:microsoft.com/office/officeart/2005/8/layout/hierarchy2"/>
    <dgm:cxn modelId="{D9DED318-CE71-4285-AA3F-ACB3CA63FDAD}" type="presParOf" srcId="{9509327F-E8C8-4B2B-B95B-3FFD31F5E8BE}" destId="{8F6D0076-B57E-47F0-BCEF-2063A0886F77}" srcOrd="1" destOrd="0" presId="urn:microsoft.com/office/officeart/2005/8/layout/hierarchy2"/>
    <dgm:cxn modelId="{8C9245BC-5208-4C99-983F-E8059559E5B2}" type="presParOf" srcId="{8F6D0076-B57E-47F0-BCEF-2063A0886F77}" destId="{8AC53FA8-3439-480E-A7DA-13C8EAEDFDC9}" srcOrd="0" destOrd="0" presId="urn:microsoft.com/office/officeart/2005/8/layout/hierarchy2"/>
    <dgm:cxn modelId="{518ED121-D032-4D87-8C6D-F9F8F89828E9}" type="presParOf" srcId="{8F6D0076-B57E-47F0-BCEF-2063A0886F77}" destId="{89DD7206-6DB5-4E25-845A-C44283209E90}" srcOrd="1" destOrd="0" presId="urn:microsoft.com/office/officeart/2005/8/layout/hierarchy2"/>
    <dgm:cxn modelId="{2BF70B78-6E72-4B0A-A7A7-B2584065A61C}" type="presParOf" srcId="{89DD7206-6DB5-4E25-845A-C44283209E90}" destId="{D7D806D0-316B-41C8-96D6-6ECCE639F452}" srcOrd="0" destOrd="0" presId="urn:microsoft.com/office/officeart/2005/8/layout/hierarchy2"/>
    <dgm:cxn modelId="{09C54E05-A84D-4A11-9A0E-ED02FB4A0F3E}" type="presParOf" srcId="{D7D806D0-316B-41C8-96D6-6ECCE639F452}" destId="{D4D2C28F-FF69-4F59-9F35-531DBCE78ACD}" srcOrd="0" destOrd="0" presId="urn:microsoft.com/office/officeart/2005/8/layout/hierarchy2"/>
    <dgm:cxn modelId="{8BEF9530-99C5-492C-A6A6-968B35E51724}" type="presParOf" srcId="{89DD7206-6DB5-4E25-845A-C44283209E90}" destId="{E70A5C6F-8027-4C03-8B97-2B3F12DE41BB}" srcOrd="1" destOrd="0" presId="urn:microsoft.com/office/officeart/2005/8/layout/hierarchy2"/>
    <dgm:cxn modelId="{285E0209-11F0-427F-91BC-039A1DB794CB}" type="presParOf" srcId="{E70A5C6F-8027-4C03-8B97-2B3F12DE41BB}" destId="{65A19359-5DDF-4940-9B6E-9910CBBC23F3}" srcOrd="0" destOrd="0" presId="urn:microsoft.com/office/officeart/2005/8/layout/hierarchy2"/>
    <dgm:cxn modelId="{887259C8-E46E-426D-B10F-991833E14C6D}" type="presParOf" srcId="{E70A5C6F-8027-4C03-8B97-2B3F12DE41BB}" destId="{99EBC464-83C3-4DA6-9EE2-758A4C5F55A9}" srcOrd="1" destOrd="0" presId="urn:microsoft.com/office/officeart/2005/8/layout/hierarchy2"/>
    <dgm:cxn modelId="{DC83BC32-265E-441D-8772-4AF9E7EE7EBF}" type="presParOf" srcId="{99EBC464-83C3-4DA6-9EE2-758A4C5F55A9}" destId="{3778323D-D259-4062-B6EB-9F04681F17A3}" srcOrd="0" destOrd="0" presId="urn:microsoft.com/office/officeart/2005/8/layout/hierarchy2"/>
    <dgm:cxn modelId="{8436FA0B-2156-4474-94DB-7F86C2D59DBA}" type="presParOf" srcId="{3778323D-D259-4062-B6EB-9F04681F17A3}" destId="{1A9606A7-30F0-4F93-9CCC-F5617AA6AFE8}" srcOrd="0" destOrd="0" presId="urn:microsoft.com/office/officeart/2005/8/layout/hierarchy2"/>
    <dgm:cxn modelId="{FBBBD282-CFCF-4EA9-BE7D-6FAD3B431A63}" type="presParOf" srcId="{99EBC464-83C3-4DA6-9EE2-758A4C5F55A9}" destId="{B466ED2F-4F70-4ECB-AEF5-2909EB1776C8}" srcOrd="1" destOrd="0" presId="urn:microsoft.com/office/officeart/2005/8/layout/hierarchy2"/>
    <dgm:cxn modelId="{7917CA63-A311-43CD-A1F2-3014F65FC0EF}" type="presParOf" srcId="{B466ED2F-4F70-4ECB-AEF5-2909EB1776C8}" destId="{828B22DD-D11E-4DA5-AF06-E952CFB2EFF9}" srcOrd="0" destOrd="0" presId="urn:microsoft.com/office/officeart/2005/8/layout/hierarchy2"/>
    <dgm:cxn modelId="{DF06EB01-9A85-4407-9905-1C7DA9CD6859}" type="presParOf" srcId="{B466ED2F-4F70-4ECB-AEF5-2909EB1776C8}" destId="{E23E291F-3F0F-429D-9C04-59EF47C3796C}" srcOrd="1" destOrd="0" presId="urn:microsoft.com/office/officeart/2005/8/layout/hierarchy2"/>
    <dgm:cxn modelId="{32B579E5-529F-4D0B-80F7-777D2CE9130A}" type="presParOf" srcId="{E23E291F-3F0F-429D-9C04-59EF47C3796C}" destId="{80D3B526-B0C0-4BCA-8579-1D9DFC3060B5}" srcOrd="0" destOrd="0" presId="urn:microsoft.com/office/officeart/2005/8/layout/hierarchy2"/>
    <dgm:cxn modelId="{885A7EBB-1388-4CBE-9335-1EC05E78CFC7}" type="presParOf" srcId="{80D3B526-B0C0-4BCA-8579-1D9DFC3060B5}" destId="{3EFF2F29-B39F-43C0-BD23-58DC9542ECFC}" srcOrd="0" destOrd="0" presId="urn:microsoft.com/office/officeart/2005/8/layout/hierarchy2"/>
    <dgm:cxn modelId="{CA0D2033-A819-4555-BBA7-DDC99842CD87}" type="presParOf" srcId="{E23E291F-3F0F-429D-9C04-59EF47C3796C}" destId="{8A45F267-45BD-4DB4-B1E2-B2A7DD1048E6}" srcOrd="1" destOrd="0" presId="urn:microsoft.com/office/officeart/2005/8/layout/hierarchy2"/>
    <dgm:cxn modelId="{30B0EA44-7D3D-4960-B857-EAA77BEF64AA}" type="presParOf" srcId="{8A45F267-45BD-4DB4-B1E2-B2A7DD1048E6}" destId="{F046FA99-4971-474E-9285-789E8C5C1F66}" srcOrd="0" destOrd="0" presId="urn:microsoft.com/office/officeart/2005/8/layout/hierarchy2"/>
    <dgm:cxn modelId="{361F966B-307F-4D52-B308-A1A903D33364}" type="presParOf" srcId="{8A45F267-45BD-4DB4-B1E2-B2A7DD1048E6}" destId="{304681C5-AAF7-47B2-9B8F-B968C4DBF01E}" srcOrd="1" destOrd="0" presId="urn:microsoft.com/office/officeart/2005/8/layout/hierarchy2"/>
    <dgm:cxn modelId="{0CA2F6EF-9080-4A39-B355-97D9ACA0F6DC}" type="presParOf" srcId="{304681C5-AAF7-47B2-9B8F-B968C4DBF01E}" destId="{9195F0D3-A743-4D42-87FA-C1567635E777}" srcOrd="0" destOrd="0" presId="urn:microsoft.com/office/officeart/2005/8/layout/hierarchy2"/>
    <dgm:cxn modelId="{6C1EAB38-84AE-4847-8E9A-BE0EC8F54F47}" type="presParOf" srcId="{9195F0D3-A743-4D42-87FA-C1567635E777}" destId="{DF8DC7D5-C4FF-4F72-816E-B709CDDB0AD4}" srcOrd="0" destOrd="0" presId="urn:microsoft.com/office/officeart/2005/8/layout/hierarchy2"/>
    <dgm:cxn modelId="{14DF870B-09AA-4B1B-A3A7-CD2FC8936ED5}" type="presParOf" srcId="{304681C5-AAF7-47B2-9B8F-B968C4DBF01E}" destId="{11E437AF-6166-4383-8706-83DEF12378B9}" srcOrd="1" destOrd="0" presId="urn:microsoft.com/office/officeart/2005/8/layout/hierarchy2"/>
    <dgm:cxn modelId="{101AC5D0-83B7-4419-A0B2-F48BF5D798CC}" type="presParOf" srcId="{11E437AF-6166-4383-8706-83DEF12378B9}" destId="{02C3A8CE-3292-4812-A738-F8C91592C0C2}" srcOrd="0" destOrd="0" presId="urn:microsoft.com/office/officeart/2005/8/layout/hierarchy2"/>
    <dgm:cxn modelId="{BCAAC166-A814-4BF8-978E-AD69F8A6D308}" type="presParOf" srcId="{11E437AF-6166-4383-8706-83DEF12378B9}" destId="{814C2A6B-1466-4731-BDE4-537D17015DE2}" srcOrd="1" destOrd="0" presId="urn:microsoft.com/office/officeart/2005/8/layout/hierarchy2"/>
    <dgm:cxn modelId="{108FD885-A795-40C3-A730-88032B499707}" type="presParOf" srcId="{89DD7206-6DB5-4E25-845A-C44283209E90}" destId="{8114B1F7-2799-4067-996E-1B23AE2B57CF}" srcOrd="2" destOrd="0" presId="urn:microsoft.com/office/officeart/2005/8/layout/hierarchy2"/>
    <dgm:cxn modelId="{2E554AAB-FC14-4C34-8BFF-BE8A0BB86051}" type="presParOf" srcId="{8114B1F7-2799-4067-996E-1B23AE2B57CF}" destId="{1674B4F7-9F0C-4F4B-8DC0-3D4355325354}" srcOrd="0" destOrd="0" presId="urn:microsoft.com/office/officeart/2005/8/layout/hierarchy2"/>
    <dgm:cxn modelId="{DBFA7D1A-D813-4467-B6E6-050C6E768E40}" type="presParOf" srcId="{89DD7206-6DB5-4E25-845A-C44283209E90}" destId="{A84423D7-10B3-4112-B553-1CE41AAFB27C}" srcOrd="3" destOrd="0" presId="urn:microsoft.com/office/officeart/2005/8/layout/hierarchy2"/>
    <dgm:cxn modelId="{A220C111-89C2-444A-A20D-20A8E1A6E4CC}" type="presParOf" srcId="{A84423D7-10B3-4112-B553-1CE41AAFB27C}" destId="{9F173A83-9A3C-4DE4-A394-1A31CD89A64F}" srcOrd="0" destOrd="0" presId="urn:microsoft.com/office/officeart/2005/8/layout/hierarchy2"/>
    <dgm:cxn modelId="{EE39870F-9259-4276-A3D0-25F603A13DC3}" type="presParOf" srcId="{A84423D7-10B3-4112-B553-1CE41AAFB27C}" destId="{8B468A63-F39C-4BAC-B48E-7B12D10D1FDA}" srcOrd="1" destOrd="0" presId="urn:microsoft.com/office/officeart/2005/8/layout/hierarchy2"/>
    <dgm:cxn modelId="{86E0F963-5726-491D-91C5-25DCBA3FE726}" type="presParOf" srcId="{8B468A63-F39C-4BAC-B48E-7B12D10D1FDA}" destId="{86A75B15-F335-4F14-A89F-0924E8454C99}" srcOrd="0" destOrd="0" presId="urn:microsoft.com/office/officeart/2005/8/layout/hierarchy2"/>
    <dgm:cxn modelId="{2420DA26-9DA6-4DB1-B67B-3E895E0B45D2}" type="presParOf" srcId="{86A75B15-F335-4F14-A89F-0924E8454C99}" destId="{EA5846B6-FE62-401A-AE84-C8021AD7D45F}" srcOrd="0" destOrd="0" presId="urn:microsoft.com/office/officeart/2005/8/layout/hierarchy2"/>
    <dgm:cxn modelId="{62DC229F-31D6-437D-B7AC-456C66EB724A}" type="presParOf" srcId="{8B468A63-F39C-4BAC-B48E-7B12D10D1FDA}" destId="{7994BA66-78D7-4530-AC8B-54F235F74714}" srcOrd="1" destOrd="0" presId="urn:microsoft.com/office/officeart/2005/8/layout/hierarchy2"/>
    <dgm:cxn modelId="{6A9494E1-1C0B-4062-A537-C1398ABADA80}" type="presParOf" srcId="{7994BA66-78D7-4530-AC8B-54F235F74714}" destId="{4BDF980E-67B2-48FC-B6B4-1E9A8D4B6888}" srcOrd="0" destOrd="0" presId="urn:microsoft.com/office/officeart/2005/8/layout/hierarchy2"/>
    <dgm:cxn modelId="{B862DFAA-904B-4759-BCC7-7127B1A27563}" type="presParOf" srcId="{7994BA66-78D7-4530-AC8B-54F235F74714}" destId="{10E06148-20EB-4B95-BB46-86E6CF8DA27C}" srcOrd="1" destOrd="0" presId="urn:microsoft.com/office/officeart/2005/8/layout/hierarchy2"/>
    <dgm:cxn modelId="{85274678-BF1B-443B-B7FE-D9A21641DE29}" type="presParOf" srcId="{10E06148-20EB-4B95-BB46-86E6CF8DA27C}" destId="{3DC746DC-EFDB-49B0-9460-EBE5565BB337}" srcOrd="0" destOrd="0" presId="urn:microsoft.com/office/officeart/2005/8/layout/hierarchy2"/>
    <dgm:cxn modelId="{C77AFC2C-98E0-429F-9790-74C00821C2B8}" type="presParOf" srcId="{3DC746DC-EFDB-49B0-9460-EBE5565BB337}" destId="{6907D08F-9664-4DD6-940D-17A9AA4D8352}" srcOrd="0" destOrd="0" presId="urn:microsoft.com/office/officeart/2005/8/layout/hierarchy2"/>
    <dgm:cxn modelId="{372F8067-B323-4266-9E74-927DDA9AC058}" type="presParOf" srcId="{10E06148-20EB-4B95-BB46-86E6CF8DA27C}" destId="{D3D1E64A-84D2-411A-B02D-3039A6471AF4}" srcOrd="1" destOrd="0" presId="urn:microsoft.com/office/officeart/2005/8/layout/hierarchy2"/>
    <dgm:cxn modelId="{183A0062-4AB3-4EFB-848E-181843CD2E5F}" type="presParOf" srcId="{D3D1E64A-84D2-411A-B02D-3039A6471AF4}" destId="{BE1B70C0-F3D7-4629-83BA-4DA9BC615A19}" srcOrd="0" destOrd="0" presId="urn:microsoft.com/office/officeart/2005/8/layout/hierarchy2"/>
    <dgm:cxn modelId="{041CB95C-F48F-45EF-8D67-44473D7291EE}" type="presParOf" srcId="{D3D1E64A-84D2-411A-B02D-3039A6471AF4}" destId="{8B04117E-908E-463B-A4B9-0972792252EB}" srcOrd="1" destOrd="0" presId="urn:microsoft.com/office/officeart/2005/8/layout/hierarchy2"/>
    <dgm:cxn modelId="{63C3A00F-719B-4ACC-B88F-5473C528AD69}" type="presParOf" srcId="{8B04117E-908E-463B-A4B9-0972792252EB}" destId="{3AE4FAD0-27C7-49F7-BF39-6DC6CCE1DA72}" srcOrd="0" destOrd="0" presId="urn:microsoft.com/office/officeart/2005/8/layout/hierarchy2"/>
    <dgm:cxn modelId="{1142E6E7-8538-4C9F-AC95-815D2FF638A7}" type="presParOf" srcId="{3AE4FAD0-27C7-49F7-BF39-6DC6CCE1DA72}" destId="{101CED08-1FF5-4742-BAAE-29BCEF1D0080}" srcOrd="0" destOrd="0" presId="urn:microsoft.com/office/officeart/2005/8/layout/hierarchy2"/>
    <dgm:cxn modelId="{3ACC1AC4-7632-4309-8128-B7FD569744BA}" type="presParOf" srcId="{8B04117E-908E-463B-A4B9-0972792252EB}" destId="{CC8FD5E2-B8B9-412D-89B8-7F309650AF8A}" srcOrd="1" destOrd="0" presId="urn:microsoft.com/office/officeart/2005/8/layout/hierarchy2"/>
    <dgm:cxn modelId="{0013B769-16C8-4A48-9EC6-76169149F9C5}" type="presParOf" srcId="{CC8FD5E2-B8B9-412D-89B8-7F309650AF8A}" destId="{1E8A6AE0-2605-41AC-917D-59194B5239D6}" srcOrd="0" destOrd="0" presId="urn:microsoft.com/office/officeart/2005/8/layout/hierarchy2"/>
    <dgm:cxn modelId="{2850A1ED-3820-4350-A931-7322F7167B45}" type="presParOf" srcId="{CC8FD5E2-B8B9-412D-89B8-7F309650AF8A}" destId="{B069AE2A-AC20-4C55-8655-E33623F868DF}" srcOrd="1" destOrd="0" presId="urn:microsoft.com/office/officeart/2005/8/layout/hierarchy2"/>
    <dgm:cxn modelId="{D88E0D4E-AB9E-494E-9F4D-DC1C7BA8791E}" type="presParOf" srcId="{9509327F-E8C8-4B2B-B95B-3FFD31F5E8BE}" destId="{7EA4ABA5-742F-46F5-8627-C9DB5565A05A}" srcOrd="2" destOrd="0" presId="urn:microsoft.com/office/officeart/2005/8/layout/hierarchy2"/>
    <dgm:cxn modelId="{1122EBD2-B9F4-4864-958A-7408035A0985}" type="presParOf" srcId="{7EA4ABA5-742F-46F5-8627-C9DB5565A05A}" destId="{F136A644-89BE-4D6C-B1D1-1873677D0CAB}" srcOrd="0" destOrd="0" presId="urn:microsoft.com/office/officeart/2005/8/layout/hierarchy2"/>
    <dgm:cxn modelId="{60929544-979B-434E-A959-3CACB424CD46}" type="presParOf" srcId="{9509327F-E8C8-4B2B-B95B-3FFD31F5E8BE}" destId="{ACD5FCCF-504E-472E-A9B6-4C48FABBDFCF}" srcOrd="3" destOrd="0" presId="urn:microsoft.com/office/officeart/2005/8/layout/hierarchy2"/>
    <dgm:cxn modelId="{09D6E8DD-E3DE-4EF0-BB54-890B233199F6}" type="presParOf" srcId="{ACD5FCCF-504E-472E-A9B6-4C48FABBDFCF}" destId="{FA622617-D73E-4D6C-AECA-C3471B774F58}" srcOrd="0" destOrd="0" presId="urn:microsoft.com/office/officeart/2005/8/layout/hierarchy2"/>
    <dgm:cxn modelId="{6A34C232-483A-4891-8A68-E0CCC9FAB406}" type="presParOf" srcId="{ACD5FCCF-504E-472E-A9B6-4C48FABBDFCF}" destId="{F057AE0F-339C-4875-A4FE-F661C1A67702}" srcOrd="1" destOrd="0" presId="urn:microsoft.com/office/officeart/2005/8/layout/hierarchy2"/>
    <dgm:cxn modelId="{AED2E969-03E1-4748-85B6-8D178DEF7B59}" type="presParOf" srcId="{F057AE0F-339C-4875-A4FE-F661C1A67702}" destId="{5241EB90-6C6F-4212-BCCC-657BE3B27BE5}" srcOrd="0" destOrd="0" presId="urn:microsoft.com/office/officeart/2005/8/layout/hierarchy2"/>
    <dgm:cxn modelId="{8C6C4661-6CA7-4887-8A1D-0969E4E99C83}" type="presParOf" srcId="{5241EB90-6C6F-4212-BCCC-657BE3B27BE5}" destId="{EA09CD5B-AFFF-4DAE-A280-FEBFF098C497}" srcOrd="0" destOrd="0" presId="urn:microsoft.com/office/officeart/2005/8/layout/hierarchy2"/>
    <dgm:cxn modelId="{C5E371E1-F47A-4898-A1C3-9A94F8AB87A3}" type="presParOf" srcId="{F057AE0F-339C-4875-A4FE-F661C1A67702}" destId="{A9B0A86F-D775-4A77-8E31-013B8559AB2E}" srcOrd="1" destOrd="0" presId="urn:microsoft.com/office/officeart/2005/8/layout/hierarchy2"/>
    <dgm:cxn modelId="{793671A6-6A3E-42F9-992B-F9AE31FC3CB4}" type="presParOf" srcId="{A9B0A86F-D775-4A77-8E31-013B8559AB2E}" destId="{14EACF8E-61A2-48C4-A923-75D192F47F40}" srcOrd="0" destOrd="0" presId="urn:microsoft.com/office/officeart/2005/8/layout/hierarchy2"/>
    <dgm:cxn modelId="{48F212F9-7F38-4722-99AB-5C61AC733870}" type="presParOf" srcId="{A9B0A86F-D775-4A77-8E31-013B8559AB2E}" destId="{099C1FF6-939C-464E-B074-F50F71D8D947}" srcOrd="1" destOrd="0" presId="urn:microsoft.com/office/officeart/2005/8/layout/hierarchy2"/>
    <dgm:cxn modelId="{88D489BB-F36C-4AD1-8629-A17C37F7D6E1}" type="presParOf" srcId="{099C1FF6-939C-464E-B074-F50F71D8D947}" destId="{1E135822-49C9-4C21-851A-2AA0150DC491}" srcOrd="0" destOrd="0" presId="urn:microsoft.com/office/officeart/2005/8/layout/hierarchy2"/>
    <dgm:cxn modelId="{70D90645-8ABE-430F-9457-7BF3E3A190E1}" type="presParOf" srcId="{1E135822-49C9-4C21-851A-2AA0150DC491}" destId="{6F782429-1A40-4734-BF44-3EF31CD8BE0B}" srcOrd="0" destOrd="0" presId="urn:microsoft.com/office/officeart/2005/8/layout/hierarchy2"/>
    <dgm:cxn modelId="{F8E4F451-44EB-438E-A4BF-72AE8CB8EEF0}" type="presParOf" srcId="{099C1FF6-939C-464E-B074-F50F71D8D947}" destId="{DFAF63EF-AF43-4789-9BA7-90A659C0AD74}" srcOrd="1" destOrd="0" presId="urn:microsoft.com/office/officeart/2005/8/layout/hierarchy2"/>
    <dgm:cxn modelId="{92304647-C60C-432E-96BE-0B4B2C94C855}" type="presParOf" srcId="{DFAF63EF-AF43-4789-9BA7-90A659C0AD74}" destId="{FE21664A-C4A0-43A2-B880-46FC3C0E4714}" srcOrd="0" destOrd="0" presId="urn:microsoft.com/office/officeart/2005/8/layout/hierarchy2"/>
    <dgm:cxn modelId="{3504A2DB-6A24-4120-9C53-1BE6F66C99FE}" type="presParOf" srcId="{DFAF63EF-AF43-4789-9BA7-90A659C0AD74}" destId="{D7917F34-99F2-4757-800D-EA332B8B93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38C05-44B9-454E-B6FF-4CC272A43DC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539CA54-690F-464B-B486-8EF072523EED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قضا و قدر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AC04D83-DBA7-4C1C-BAA9-68715387CC5F}" type="parTrans" cxnId="{F866DEA0-0ADF-4722-96BE-50CF4EE85892}">
      <dgm:prSet/>
      <dgm:spPr/>
      <dgm:t>
        <a:bodyPr/>
        <a:lstStyle/>
        <a:p>
          <a:pPr rtl="1"/>
          <a:endParaRPr lang="fa-IR"/>
        </a:p>
      </dgm:t>
    </dgm:pt>
    <dgm:pt modelId="{3B1D855C-E7F2-4108-AD12-C01190C30F2D}" type="sibTrans" cxnId="{F866DEA0-0ADF-4722-96BE-50CF4EE85892}">
      <dgm:prSet/>
      <dgm:spPr/>
      <dgm:t>
        <a:bodyPr/>
        <a:lstStyle/>
        <a:p>
          <a:pPr rtl="1"/>
          <a:endParaRPr lang="fa-IR"/>
        </a:p>
      </dgm:t>
    </dgm:pt>
    <dgm:pt modelId="{405EBC50-97C7-4647-9A51-A8973E01FD09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64F390D-1491-45AC-B469-5472EE2D45A6}" type="parTrans" cxnId="{5BDB8657-D527-400E-A991-DB1F30E33F4F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594910E-AA9D-4367-8B08-699771F2AC19}" type="sibTrans" cxnId="{5BDB8657-D527-400E-A991-DB1F30E33F4F}">
      <dgm:prSet/>
      <dgm:spPr/>
      <dgm:t>
        <a:bodyPr/>
        <a:lstStyle/>
        <a:p>
          <a:pPr rtl="1"/>
          <a:endParaRPr lang="fa-IR"/>
        </a:p>
      </dgm:t>
    </dgm:pt>
    <dgm:pt modelId="{CF530138-3196-41D9-A080-5D85CAB84696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 خداوند متعال به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6F81B6F-9B05-4A21-AA99-0EBBD63E6EBB}" type="parTrans" cxnId="{1E919C82-D32F-43E1-B217-D0BB5216A5C5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07CB830-5B5E-4679-8C6D-7DEB330ADCE3}" type="sibTrans" cxnId="{1E919C82-D32F-43E1-B217-D0BB5216A5C5}">
      <dgm:prSet/>
      <dgm:spPr/>
      <dgm:t>
        <a:bodyPr/>
        <a:lstStyle/>
        <a:p>
          <a:pPr rtl="1"/>
          <a:endParaRPr lang="fa-IR"/>
        </a:p>
      </dgm:t>
    </dgm:pt>
    <dgm:pt modelId="{53D1D094-FD46-49CA-8AAC-795E62E6C524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مقدمات و اسباب و شراطی فراهم شدن پدیده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106F6D1-F3E4-4BAB-AADC-A67AE16C0418}" type="parTrans" cxnId="{249C7F8B-39B3-4845-8144-CD01E50D4EB1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E825387-07FD-40C0-A3F2-61E94F5A4013}" type="sibTrans" cxnId="{249C7F8B-39B3-4845-8144-CD01E50D4EB1}">
      <dgm:prSet/>
      <dgm:spPr/>
      <dgm:t>
        <a:bodyPr/>
        <a:lstStyle/>
        <a:p>
          <a:pPr rtl="1"/>
          <a:endParaRPr lang="fa-IR"/>
        </a:p>
      </dgm:t>
    </dgm:pt>
    <dgm:pt modelId="{70A46929-588A-4B96-9826-BB76900E06B0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(قدر علمی)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5BF4A75-1391-4F27-B5FB-2BD34DDAC3DE}" type="parTrans" cxnId="{80D1B6A9-455F-4887-8A82-CC28A028D936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83E0518-64D6-441D-A412-81F4F39B91D3}" type="sibTrans" cxnId="{80D1B6A9-455F-4887-8A82-CC28A028D936}">
      <dgm:prSet/>
      <dgm:spPr/>
      <dgm:t>
        <a:bodyPr/>
        <a:lstStyle/>
        <a:p>
          <a:pPr rtl="1"/>
          <a:endParaRPr lang="fa-IR"/>
        </a:p>
      </dgm:t>
    </dgm:pt>
    <dgm:pt modelId="{686DCE40-36B2-442E-9383-C3E352F3A062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وقوع حتمی آن پدیده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EA0111A-B2BA-40B9-AB93-F1D0ADF138C5}" type="parTrans" cxnId="{E9D697EE-F6B2-4C53-983B-3771719CE5F2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3EBC305-84F5-4B92-A2ED-0AE6B8200582}" type="sibTrans" cxnId="{E9D697EE-F6B2-4C53-983B-3771719CE5F2}">
      <dgm:prSet/>
      <dgm:spPr/>
      <dgm:t>
        <a:bodyPr/>
        <a:lstStyle/>
        <a:p>
          <a:pPr rtl="1"/>
          <a:endParaRPr lang="fa-IR"/>
        </a:p>
      </dgm:t>
    </dgm:pt>
    <dgm:pt modelId="{54C46A7D-4E71-4C2E-898E-217C197837AB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(قضاء علمی)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1A268BC-4828-4C80-815B-CCC2713924E3}" type="parTrans" cxnId="{1917A886-2C1D-472C-9EE8-4A7A3C0C287E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7011519-FFD4-4806-AFFB-5D386EB49E18}" type="sibTrans" cxnId="{1917A886-2C1D-472C-9EE8-4A7A3C0C287E}">
      <dgm:prSet/>
      <dgm:spPr/>
      <dgm:t>
        <a:bodyPr/>
        <a:lstStyle/>
        <a:p>
          <a:pPr rtl="1"/>
          <a:endParaRPr lang="fa-IR"/>
        </a:p>
      </dgm:t>
    </dgm:pt>
    <dgm:pt modelId="{D3D3DA2A-6A63-4484-B9D5-530B0E9C016C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عینی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C77B429-27A7-494A-B5AF-52B43C2A38FC}" type="parTrans" cxnId="{03E75DA6-5E3E-4B16-A27B-057C21B366F4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2A32698-2A40-4E9E-AFFA-B26941A8B7BB}" type="sibTrans" cxnId="{03E75DA6-5E3E-4B16-A27B-057C21B366F4}">
      <dgm:prSet/>
      <dgm:spPr/>
      <dgm:t>
        <a:bodyPr/>
        <a:lstStyle/>
        <a:p>
          <a:pPr rtl="1"/>
          <a:endParaRPr lang="fa-IR"/>
        </a:p>
      </dgm:t>
    </dgm:pt>
    <dgm:pt modelId="{92FCA9F0-A8C9-4E33-8F0B-17BB188DBB11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تاثیر گذاری خداوند متعال در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0209C1B-6D41-45EE-A3AC-6E9B2ADD30A7}" type="parTrans" cxnId="{33F35091-575C-450A-B5E9-FB819E76EAF4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21582EC-0812-4E13-8383-1FAAA08663F1}" type="sibTrans" cxnId="{33F35091-575C-450A-B5E9-FB819E76EAF4}">
      <dgm:prSet/>
      <dgm:spPr/>
      <dgm:t>
        <a:bodyPr/>
        <a:lstStyle/>
        <a:p>
          <a:pPr rtl="1"/>
          <a:endParaRPr lang="fa-IR"/>
        </a:p>
      </dgm:t>
    </dgm:pt>
    <dgm:pt modelId="{FF78615F-035A-4812-8550-003520C896FE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سیر تدریجی پدیده ها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F708E9D-6DB8-4A30-9503-973EDC12883A}" type="parTrans" cxnId="{A94E73FD-9282-4B4E-A18F-7A745329A828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7FCBE7E-F028-44A7-88F7-BA5C515BB876}" type="sibTrans" cxnId="{A94E73FD-9282-4B4E-A18F-7A745329A828}">
      <dgm:prSet/>
      <dgm:spPr/>
      <dgm:t>
        <a:bodyPr/>
        <a:lstStyle/>
        <a:p>
          <a:pPr rtl="1"/>
          <a:endParaRPr lang="fa-IR"/>
        </a:p>
      </dgm:t>
    </dgm:pt>
    <dgm:pt modelId="{4FDA132B-B3CA-4599-A06B-F37C52D00A6E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(قدر عینی)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5A964DD-C296-41B5-AA24-446F9584EF70}" type="parTrans" cxnId="{1C4DB69A-CB59-4923-B0ED-7A681B24BFC4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FDF50A7-2CBC-4347-8FCB-9511DF988436}" type="sibTrans" cxnId="{1C4DB69A-CB59-4923-B0ED-7A681B24BFC4}">
      <dgm:prSet/>
      <dgm:spPr/>
      <dgm:t>
        <a:bodyPr/>
        <a:lstStyle/>
        <a:p>
          <a:pPr rtl="1"/>
          <a:endParaRPr lang="fa-IR"/>
        </a:p>
      </dgm:t>
    </dgm:pt>
    <dgm:pt modelId="{6CA51C3F-3AE5-4FD1-92EA-1E3D8F81F0C1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تحقق عینی پدیده ها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97B338B-33C1-4DC4-8737-A1F3AED8AF9B}" type="parTrans" cxnId="{6EBC0143-88B3-49F8-8A41-399190E1A39C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839F763-CF9E-44C8-A02D-72B6BCB675B0}" type="sibTrans" cxnId="{6EBC0143-88B3-49F8-8A41-399190E1A39C}">
      <dgm:prSet/>
      <dgm:spPr/>
      <dgm:t>
        <a:bodyPr/>
        <a:lstStyle/>
        <a:p>
          <a:pPr rtl="1"/>
          <a:endParaRPr lang="fa-IR"/>
        </a:p>
      </dgm:t>
    </dgm:pt>
    <dgm:pt modelId="{184F6752-5357-4596-A84D-DD25918B02B1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(قضاء عینی)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A67EA92-73CA-45A9-A8EB-55EF44751515}" type="parTrans" cxnId="{2EF897CA-5175-4FBF-9DD5-9D1C2D2A8EE9}">
      <dgm:prSet custT="1"/>
      <dgm:spPr>
        <a:solidFill>
          <a:schemeClr val="bg2">
            <a:lumMod val="10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574943A-6B7F-41D1-9385-EA2B46FA41E7}" type="sibTrans" cxnId="{2EF897CA-5175-4FBF-9DD5-9D1C2D2A8EE9}">
      <dgm:prSet/>
      <dgm:spPr/>
      <dgm:t>
        <a:bodyPr/>
        <a:lstStyle/>
        <a:p>
          <a:pPr rtl="1"/>
          <a:endParaRPr lang="fa-IR"/>
        </a:p>
      </dgm:t>
    </dgm:pt>
    <dgm:pt modelId="{72231B66-89FC-41F0-B813-EEAC377D0335}" type="pres">
      <dgm:prSet presAssocID="{EB838C05-44B9-454E-B6FF-4CC272A43DC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E7E91B9-33A1-48BF-A122-CAD1CB59F418}" type="pres">
      <dgm:prSet presAssocID="{6539CA54-690F-464B-B486-8EF072523EED}" presName="root1" presStyleCnt="0"/>
      <dgm:spPr/>
    </dgm:pt>
    <dgm:pt modelId="{C3764610-7721-4611-BC27-A9655415AA00}" type="pres">
      <dgm:prSet presAssocID="{6539CA54-690F-464B-B486-8EF072523EED}" presName="LevelOneTextNode" presStyleLbl="node0" presStyleIdx="0" presStyleCnt="1" custScaleX="402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488B7E-0F8B-4511-BE9B-F401F708EE14}" type="pres">
      <dgm:prSet presAssocID="{6539CA54-690F-464B-B486-8EF072523EED}" presName="level2hierChild" presStyleCnt="0"/>
      <dgm:spPr/>
    </dgm:pt>
    <dgm:pt modelId="{F55AAC55-4BAB-4E51-AF47-792E183EC534}" type="pres">
      <dgm:prSet presAssocID="{564F390D-1491-45AC-B469-5472EE2D45A6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525B8618-10CC-4778-8D00-5BCF2066D0EE}" type="pres">
      <dgm:prSet presAssocID="{564F390D-1491-45AC-B469-5472EE2D45A6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F7F89324-AF5A-4455-B92C-074ECB119DD8}" type="pres">
      <dgm:prSet presAssocID="{405EBC50-97C7-4647-9A51-A8973E01FD09}" presName="root2" presStyleCnt="0"/>
      <dgm:spPr/>
    </dgm:pt>
    <dgm:pt modelId="{3737D970-9E37-4AF5-8B52-FDF551D62B49}" type="pres">
      <dgm:prSet presAssocID="{405EBC50-97C7-4647-9A51-A8973E01FD09}" presName="LevelTwoTextNode" presStyleLbl="node2" presStyleIdx="0" presStyleCnt="2" custScaleX="402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3679C6-F349-411C-BF46-70B7B2F0FD73}" type="pres">
      <dgm:prSet presAssocID="{405EBC50-97C7-4647-9A51-A8973E01FD09}" presName="level3hierChild" presStyleCnt="0"/>
      <dgm:spPr/>
    </dgm:pt>
    <dgm:pt modelId="{3D8879F0-53AD-417D-B08E-316C32097CB7}" type="pres">
      <dgm:prSet presAssocID="{56F81B6F-9B05-4A21-AA99-0EBBD63E6EBB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B8BDF96-73D0-4472-88AF-4E2BE7FEB76D}" type="pres">
      <dgm:prSet presAssocID="{56F81B6F-9B05-4A21-AA99-0EBBD63E6EBB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34404490-78CF-4EF6-8D7D-433E3D42EA6C}" type="pres">
      <dgm:prSet presAssocID="{CF530138-3196-41D9-A080-5D85CAB84696}" presName="root2" presStyleCnt="0"/>
      <dgm:spPr/>
    </dgm:pt>
    <dgm:pt modelId="{AA423AAF-5806-4100-8023-D355E74A336D}" type="pres">
      <dgm:prSet presAssocID="{CF530138-3196-41D9-A080-5D85CAB84696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A1F754-E6F8-4156-A0E8-DF57AC13B96F}" type="pres">
      <dgm:prSet presAssocID="{CF530138-3196-41D9-A080-5D85CAB84696}" presName="level3hierChild" presStyleCnt="0"/>
      <dgm:spPr/>
    </dgm:pt>
    <dgm:pt modelId="{DFA4C1F0-0AA5-4F1B-A966-33B582158046}" type="pres">
      <dgm:prSet presAssocID="{9106F6D1-F3E4-4BAB-AADC-A67AE16C0418}" presName="conn2-1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61542DAC-383A-49BD-A8F4-F550FE7C6F68}" type="pres">
      <dgm:prSet presAssocID="{9106F6D1-F3E4-4BAB-AADC-A67AE16C0418}" presName="connTx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7EE1356E-A83E-45E9-B4D8-86408663D1A4}" type="pres">
      <dgm:prSet presAssocID="{53D1D094-FD46-49CA-8AAC-795E62E6C524}" presName="root2" presStyleCnt="0"/>
      <dgm:spPr/>
    </dgm:pt>
    <dgm:pt modelId="{A0A96D7D-50F3-4BCE-A2F1-CF65B8132C7C}" type="pres">
      <dgm:prSet presAssocID="{53D1D094-FD46-49CA-8AAC-795E62E6C524}" presName="LevelTwoTextNode" presStyleLbl="node4" presStyleIdx="0" presStyleCnt="8" custScaleY="1328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198D22-6D1F-4BBA-9340-625F278D9D40}" type="pres">
      <dgm:prSet presAssocID="{53D1D094-FD46-49CA-8AAC-795E62E6C524}" presName="level3hierChild" presStyleCnt="0"/>
      <dgm:spPr/>
    </dgm:pt>
    <dgm:pt modelId="{36C7374D-F5E5-4EEB-940B-9CC313412514}" type="pres">
      <dgm:prSet presAssocID="{C5BF4A75-1391-4F27-B5FB-2BD34DDAC3DE}" presName="conn2-1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89BAB9C4-2B69-4A2A-A176-28D728D39075}" type="pres">
      <dgm:prSet presAssocID="{C5BF4A75-1391-4F27-B5FB-2BD34DDAC3DE}" presName="connTx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5220F2CE-8BEE-45C4-ACD6-0CAE597EA84E}" type="pres">
      <dgm:prSet presAssocID="{70A46929-588A-4B96-9826-BB76900E06B0}" presName="root2" presStyleCnt="0"/>
      <dgm:spPr/>
    </dgm:pt>
    <dgm:pt modelId="{3B91B463-20A4-40B5-971B-E1F4EC7D5A98}" type="pres">
      <dgm:prSet presAssocID="{70A46929-588A-4B96-9826-BB76900E06B0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5C9F4D-A332-4AFD-B754-DD189C67CE73}" type="pres">
      <dgm:prSet presAssocID="{70A46929-588A-4B96-9826-BB76900E06B0}" presName="level3hierChild" presStyleCnt="0"/>
      <dgm:spPr/>
    </dgm:pt>
    <dgm:pt modelId="{3267D85F-6C62-4418-A528-9AC2EC79BC30}" type="pres">
      <dgm:prSet presAssocID="{3EA0111A-B2BA-40B9-AB93-F1D0ADF138C5}" presName="conn2-1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7278D81F-4503-4069-9C23-425799C5D984}" type="pres">
      <dgm:prSet presAssocID="{3EA0111A-B2BA-40B9-AB93-F1D0ADF138C5}" presName="connTx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01FE2C67-D209-41EC-8D29-D3888198356D}" type="pres">
      <dgm:prSet presAssocID="{686DCE40-36B2-442E-9383-C3E352F3A062}" presName="root2" presStyleCnt="0"/>
      <dgm:spPr/>
    </dgm:pt>
    <dgm:pt modelId="{8FADDD68-846E-4F50-910F-F6A697BC4B12}" type="pres">
      <dgm:prSet presAssocID="{686DCE40-36B2-442E-9383-C3E352F3A062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037A2D-17E6-4E22-8475-598A2C1F9772}" type="pres">
      <dgm:prSet presAssocID="{686DCE40-36B2-442E-9383-C3E352F3A062}" presName="level3hierChild" presStyleCnt="0"/>
      <dgm:spPr/>
    </dgm:pt>
    <dgm:pt modelId="{833F0F3A-2AAE-44E3-B537-C3C974A1932D}" type="pres">
      <dgm:prSet presAssocID="{51A268BC-4828-4C80-815B-CCC2713924E3}" presName="conn2-1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69518006-60F2-4EAC-8EB1-E6087A0E104F}" type="pres">
      <dgm:prSet presAssocID="{51A268BC-4828-4C80-815B-CCC2713924E3}" presName="connTx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4EF90188-D357-41BD-BE50-059000CFCA68}" type="pres">
      <dgm:prSet presAssocID="{54C46A7D-4E71-4C2E-898E-217C197837AB}" presName="root2" presStyleCnt="0"/>
      <dgm:spPr/>
    </dgm:pt>
    <dgm:pt modelId="{0F11F5D8-42C2-4F82-BA4D-A78CA874CB0B}" type="pres">
      <dgm:prSet presAssocID="{54C46A7D-4E71-4C2E-898E-217C197837AB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24E4F5-8862-492A-84C8-67C02B9D72DB}" type="pres">
      <dgm:prSet presAssocID="{54C46A7D-4E71-4C2E-898E-217C197837AB}" presName="level3hierChild" presStyleCnt="0"/>
      <dgm:spPr/>
    </dgm:pt>
    <dgm:pt modelId="{94128C69-2A0A-48B4-9F1B-B8DE11AFE4AA}" type="pres">
      <dgm:prSet presAssocID="{1C77B429-27A7-494A-B5AF-52B43C2A38FC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2F6B6B91-4424-4DF6-90F1-3AB3CD58730B}" type="pres">
      <dgm:prSet presAssocID="{1C77B429-27A7-494A-B5AF-52B43C2A38FC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F6358E3-F93A-4BED-BD14-75B63E1CCBC2}" type="pres">
      <dgm:prSet presAssocID="{D3D3DA2A-6A63-4484-B9D5-530B0E9C016C}" presName="root2" presStyleCnt="0"/>
      <dgm:spPr/>
    </dgm:pt>
    <dgm:pt modelId="{11E4AD8B-A2B8-47E0-8E5B-380936B152EA}" type="pres">
      <dgm:prSet presAssocID="{D3D3DA2A-6A63-4484-B9D5-530B0E9C016C}" presName="LevelTwoTextNode" presStyleLbl="node2" presStyleIdx="1" presStyleCnt="2" custScaleX="402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89241E-1FF2-44A2-9344-8D388431E61B}" type="pres">
      <dgm:prSet presAssocID="{D3D3DA2A-6A63-4484-B9D5-530B0E9C016C}" presName="level3hierChild" presStyleCnt="0"/>
      <dgm:spPr/>
    </dgm:pt>
    <dgm:pt modelId="{471D4746-9D99-4620-8518-2C4307744143}" type="pres">
      <dgm:prSet presAssocID="{40209C1B-6D41-45EE-A3AC-6E9B2ADD30A7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E1B9F8B3-EE5F-4F84-9726-4BC3DCF35C65}" type="pres">
      <dgm:prSet presAssocID="{40209C1B-6D41-45EE-A3AC-6E9B2ADD30A7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45A4B58-6BA1-4DB7-9D72-A3F122308BAD}" type="pres">
      <dgm:prSet presAssocID="{92FCA9F0-A8C9-4E33-8F0B-17BB188DBB11}" presName="root2" presStyleCnt="0"/>
      <dgm:spPr/>
    </dgm:pt>
    <dgm:pt modelId="{F7A3F7D4-D3F0-46DA-B33A-E81E769E2A99}" type="pres">
      <dgm:prSet presAssocID="{92FCA9F0-A8C9-4E33-8F0B-17BB188DBB1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A910A4-33BB-4835-A703-C0F001A6380A}" type="pres">
      <dgm:prSet presAssocID="{92FCA9F0-A8C9-4E33-8F0B-17BB188DBB11}" presName="level3hierChild" presStyleCnt="0"/>
      <dgm:spPr/>
    </dgm:pt>
    <dgm:pt modelId="{7D9C25D2-725B-4D01-A8A5-E5DA04E0260C}" type="pres">
      <dgm:prSet presAssocID="{FF708E9D-6DB8-4A30-9503-973EDC12883A}" presName="conn2-1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28E143B7-9C72-41B8-A097-170290CF40F5}" type="pres">
      <dgm:prSet presAssocID="{FF708E9D-6DB8-4A30-9503-973EDC12883A}" presName="connTx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307BCD0D-5B8C-4733-8C14-9C09E585A416}" type="pres">
      <dgm:prSet presAssocID="{FF78615F-035A-4812-8550-003520C896FE}" presName="root2" presStyleCnt="0"/>
      <dgm:spPr/>
    </dgm:pt>
    <dgm:pt modelId="{049B5CC6-F304-41D8-8E24-075DC8ABC6F9}" type="pres">
      <dgm:prSet presAssocID="{FF78615F-035A-4812-8550-003520C896FE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C563A6-A11F-43D4-9B9B-793005D23E18}" type="pres">
      <dgm:prSet presAssocID="{FF78615F-035A-4812-8550-003520C896FE}" presName="level3hierChild" presStyleCnt="0"/>
      <dgm:spPr/>
    </dgm:pt>
    <dgm:pt modelId="{5E38D6F8-300C-46F6-8941-4D240AFD499B}" type="pres">
      <dgm:prSet presAssocID="{15A964DD-C296-41B5-AA24-446F9584EF70}" presName="conn2-1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29F35EDE-C1B5-4836-B232-9C43B5361A02}" type="pres">
      <dgm:prSet presAssocID="{15A964DD-C296-41B5-AA24-446F9584EF70}" presName="connTx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EE7D9981-A571-4471-AB33-9954EEFF9136}" type="pres">
      <dgm:prSet presAssocID="{4FDA132B-B3CA-4599-A06B-F37C52D00A6E}" presName="root2" presStyleCnt="0"/>
      <dgm:spPr/>
    </dgm:pt>
    <dgm:pt modelId="{5D856AF4-EAE8-486F-AF1F-FF7BD1034C4F}" type="pres">
      <dgm:prSet presAssocID="{4FDA132B-B3CA-4599-A06B-F37C52D00A6E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134051-C8B9-4375-B11C-48F02DE309E5}" type="pres">
      <dgm:prSet presAssocID="{4FDA132B-B3CA-4599-A06B-F37C52D00A6E}" presName="level3hierChild" presStyleCnt="0"/>
      <dgm:spPr/>
    </dgm:pt>
    <dgm:pt modelId="{374781F0-E147-4682-B793-099DE523879C}" type="pres">
      <dgm:prSet presAssocID="{797B338B-33C1-4DC4-8737-A1F3AED8AF9B}" presName="conn2-1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16C86A87-AD9F-44BA-9912-FA1CC7461897}" type="pres">
      <dgm:prSet presAssocID="{797B338B-33C1-4DC4-8737-A1F3AED8AF9B}" presName="connTx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6FC8B8CA-D694-4B34-A082-D35342740D0C}" type="pres">
      <dgm:prSet presAssocID="{6CA51C3F-3AE5-4FD1-92EA-1E3D8F81F0C1}" presName="root2" presStyleCnt="0"/>
      <dgm:spPr/>
    </dgm:pt>
    <dgm:pt modelId="{2289FF39-6042-46B5-B353-17480A24352C}" type="pres">
      <dgm:prSet presAssocID="{6CA51C3F-3AE5-4FD1-92EA-1E3D8F81F0C1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167078-AFFD-4FA4-A2D7-87F474F68035}" type="pres">
      <dgm:prSet presAssocID="{6CA51C3F-3AE5-4FD1-92EA-1E3D8F81F0C1}" presName="level3hierChild" presStyleCnt="0"/>
      <dgm:spPr/>
    </dgm:pt>
    <dgm:pt modelId="{45D6C550-0480-491F-82BA-5F953B39183F}" type="pres">
      <dgm:prSet presAssocID="{8A67EA92-73CA-45A9-A8EB-55EF44751515}" presName="conn2-1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CA5DE6E4-410D-46E0-899D-7468ED323777}" type="pres">
      <dgm:prSet presAssocID="{8A67EA92-73CA-45A9-A8EB-55EF44751515}" presName="connTx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A02C5E8C-8913-4C36-AC6E-71FE68AC06D6}" type="pres">
      <dgm:prSet presAssocID="{184F6752-5357-4596-A84D-DD25918B02B1}" presName="root2" presStyleCnt="0"/>
      <dgm:spPr/>
    </dgm:pt>
    <dgm:pt modelId="{10BECC46-5256-44FF-8F7F-063885ABAC2F}" type="pres">
      <dgm:prSet presAssocID="{184F6752-5357-4596-A84D-DD25918B02B1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F9D7420-F76B-4341-B717-980B4A0084D7}" type="pres">
      <dgm:prSet presAssocID="{184F6752-5357-4596-A84D-DD25918B02B1}" presName="level3hierChild" presStyleCnt="0"/>
      <dgm:spPr/>
    </dgm:pt>
  </dgm:ptLst>
  <dgm:cxnLst>
    <dgm:cxn modelId="{03E75DA6-5E3E-4B16-A27B-057C21B366F4}" srcId="{6539CA54-690F-464B-B486-8EF072523EED}" destId="{D3D3DA2A-6A63-4484-B9D5-530B0E9C016C}" srcOrd="1" destOrd="0" parTransId="{1C77B429-27A7-494A-B5AF-52B43C2A38FC}" sibTransId="{32A32698-2A40-4E9E-AFFA-B26941A8B7BB}"/>
    <dgm:cxn modelId="{E2B96D46-0F78-4E41-82E1-8F87B54F6CE6}" type="presOf" srcId="{686DCE40-36B2-442E-9383-C3E352F3A062}" destId="{8FADDD68-846E-4F50-910F-F6A697BC4B12}" srcOrd="0" destOrd="0" presId="urn:microsoft.com/office/officeart/2005/8/layout/hierarchy2"/>
    <dgm:cxn modelId="{743A9F40-9426-4A4F-A7F7-CD176E28BFA1}" type="presOf" srcId="{9106F6D1-F3E4-4BAB-AADC-A67AE16C0418}" destId="{61542DAC-383A-49BD-A8F4-F550FE7C6F68}" srcOrd="1" destOrd="0" presId="urn:microsoft.com/office/officeart/2005/8/layout/hierarchy2"/>
    <dgm:cxn modelId="{A9143EFF-0916-42BC-99AD-6FB6123EB7C0}" type="presOf" srcId="{51A268BC-4828-4C80-815B-CCC2713924E3}" destId="{833F0F3A-2AAE-44E3-B537-C3C974A1932D}" srcOrd="0" destOrd="0" presId="urn:microsoft.com/office/officeart/2005/8/layout/hierarchy2"/>
    <dgm:cxn modelId="{98D80246-5AF1-48DA-A608-44D5417595C8}" type="presOf" srcId="{3EA0111A-B2BA-40B9-AB93-F1D0ADF138C5}" destId="{7278D81F-4503-4069-9C23-425799C5D984}" srcOrd="1" destOrd="0" presId="urn:microsoft.com/office/officeart/2005/8/layout/hierarchy2"/>
    <dgm:cxn modelId="{D56C1292-6580-474A-B015-FE32CA97EAB2}" type="presOf" srcId="{FF708E9D-6DB8-4A30-9503-973EDC12883A}" destId="{7D9C25D2-725B-4D01-A8A5-E5DA04E0260C}" srcOrd="0" destOrd="0" presId="urn:microsoft.com/office/officeart/2005/8/layout/hierarchy2"/>
    <dgm:cxn modelId="{B79674A0-0C1D-4CC7-8A44-3F36BD234AD7}" type="presOf" srcId="{8A67EA92-73CA-45A9-A8EB-55EF44751515}" destId="{45D6C550-0480-491F-82BA-5F953B39183F}" srcOrd="0" destOrd="0" presId="urn:microsoft.com/office/officeart/2005/8/layout/hierarchy2"/>
    <dgm:cxn modelId="{5BDB8657-D527-400E-A991-DB1F30E33F4F}" srcId="{6539CA54-690F-464B-B486-8EF072523EED}" destId="{405EBC50-97C7-4647-9A51-A8973E01FD09}" srcOrd="0" destOrd="0" parTransId="{564F390D-1491-45AC-B469-5472EE2D45A6}" sibTransId="{B594910E-AA9D-4367-8B08-699771F2AC19}"/>
    <dgm:cxn modelId="{A50C31E9-8EE6-4AD6-9AE3-3A4A55C5D205}" type="presOf" srcId="{FF78615F-035A-4812-8550-003520C896FE}" destId="{049B5CC6-F304-41D8-8E24-075DC8ABC6F9}" srcOrd="0" destOrd="0" presId="urn:microsoft.com/office/officeart/2005/8/layout/hierarchy2"/>
    <dgm:cxn modelId="{01086130-D348-49BD-8E5F-366C62899DCD}" type="presOf" srcId="{15A964DD-C296-41B5-AA24-446F9584EF70}" destId="{29F35EDE-C1B5-4836-B232-9C43B5361A02}" srcOrd="1" destOrd="0" presId="urn:microsoft.com/office/officeart/2005/8/layout/hierarchy2"/>
    <dgm:cxn modelId="{92CF718B-AC2C-4429-87F1-C724610100DD}" type="presOf" srcId="{54C46A7D-4E71-4C2E-898E-217C197837AB}" destId="{0F11F5D8-42C2-4F82-BA4D-A78CA874CB0B}" srcOrd="0" destOrd="0" presId="urn:microsoft.com/office/officeart/2005/8/layout/hierarchy2"/>
    <dgm:cxn modelId="{22D6F31D-3659-43C2-96D4-1F9DC7724D03}" type="presOf" srcId="{15A964DD-C296-41B5-AA24-446F9584EF70}" destId="{5E38D6F8-300C-46F6-8941-4D240AFD499B}" srcOrd="0" destOrd="0" presId="urn:microsoft.com/office/officeart/2005/8/layout/hierarchy2"/>
    <dgm:cxn modelId="{0CB46E71-C0CE-456F-A3CF-0112BB94BD1C}" type="presOf" srcId="{56F81B6F-9B05-4A21-AA99-0EBBD63E6EBB}" destId="{3D8879F0-53AD-417D-B08E-316C32097CB7}" srcOrd="0" destOrd="0" presId="urn:microsoft.com/office/officeart/2005/8/layout/hierarchy2"/>
    <dgm:cxn modelId="{6768D8E2-C3AD-438C-A2D3-687E45EDC2EC}" type="presOf" srcId="{70A46929-588A-4B96-9826-BB76900E06B0}" destId="{3B91B463-20A4-40B5-971B-E1F4EC7D5A98}" srcOrd="0" destOrd="0" presId="urn:microsoft.com/office/officeart/2005/8/layout/hierarchy2"/>
    <dgm:cxn modelId="{249C7F8B-39B3-4845-8144-CD01E50D4EB1}" srcId="{CF530138-3196-41D9-A080-5D85CAB84696}" destId="{53D1D094-FD46-49CA-8AAC-795E62E6C524}" srcOrd="0" destOrd="0" parTransId="{9106F6D1-F3E4-4BAB-AADC-A67AE16C0418}" sibTransId="{5E825387-07FD-40C0-A3F2-61E94F5A4013}"/>
    <dgm:cxn modelId="{3B22A642-E6C1-46A4-B960-19B70975D01E}" type="presOf" srcId="{6CA51C3F-3AE5-4FD1-92EA-1E3D8F81F0C1}" destId="{2289FF39-6042-46B5-B353-17480A24352C}" srcOrd="0" destOrd="0" presId="urn:microsoft.com/office/officeart/2005/8/layout/hierarchy2"/>
    <dgm:cxn modelId="{EA72C837-BE6E-44F3-8942-8091373ABC6F}" type="presOf" srcId="{6539CA54-690F-464B-B486-8EF072523EED}" destId="{C3764610-7721-4611-BC27-A9655415AA00}" srcOrd="0" destOrd="0" presId="urn:microsoft.com/office/officeart/2005/8/layout/hierarchy2"/>
    <dgm:cxn modelId="{F478A992-FC46-4A76-A83F-7AC981C84596}" type="presOf" srcId="{797B338B-33C1-4DC4-8737-A1F3AED8AF9B}" destId="{16C86A87-AD9F-44BA-9912-FA1CC7461897}" srcOrd="1" destOrd="0" presId="urn:microsoft.com/office/officeart/2005/8/layout/hierarchy2"/>
    <dgm:cxn modelId="{B0A103DB-38AC-4D20-B366-0BD1690E3D8C}" type="presOf" srcId="{8A67EA92-73CA-45A9-A8EB-55EF44751515}" destId="{CA5DE6E4-410D-46E0-899D-7468ED323777}" srcOrd="1" destOrd="0" presId="urn:microsoft.com/office/officeart/2005/8/layout/hierarchy2"/>
    <dgm:cxn modelId="{E9D697EE-F6B2-4C53-983B-3771719CE5F2}" srcId="{CF530138-3196-41D9-A080-5D85CAB84696}" destId="{686DCE40-36B2-442E-9383-C3E352F3A062}" srcOrd="1" destOrd="0" parTransId="{3EA0111A-B2BA-40B9-AB93-F1D0ADF138C5}" sibTransId="{E3EBC305-84F5-4B92-A2ED-0AE6B8200582}"/>
    <dgm:cxn modelId="{80D1B6A9-455F-4887-8A82-CC28A028D936}" srcId="{53D1D094-FD46-49CA-8AAC-795E62E6C524}" destId="{70A46929-588A-4B96-9826-BB76900E06B0}" srcOrd="0" destOrd="0" parTransId="{C5BF4A75-1391-4F27-B5FB-2BD34DDAC3DE}" sibTransId="{083E0518-64D6-441D-A412-81F4F39B91D3}"/>
    <dgm:cxn modelId="{217B5D2E-3792-4C15-8B2F-4D92FE8E0DAC}" type="presOf" srcId="{56F81B6F-9B05-4A21-AA99-0EBBD63E6EBB}" destId="{6B8BDF96-73D0-4472-88AF-4E2BE7FEB76D}" srcOrd="1" destOrd="0" presId="urn:microsoft.com/office/officeart/2005/8/layout/hierarchy2"/>
    <dgm:cxn modelId="{4CF73F70-9586-4B06-85E2-EE9109EE351E}" type="presOf" srcId="{564F390D-1491-45AC-B469-5472EE2D45A6}" destId="{525B8618-10CC-4778-8D00-5BCF2066D0EE}" srcOrd="1" destOrd="0" presId="urn:microsoft.com/office/officeart/2005/8/layout/hierarchy2"/>
    <dgm:cxn modelId="{2AF7FA02-8BC5-4731-A6A6-BCFCA394830E}" type="presOf" srcId="{1C77B429-27A7-494A-B5AF-52B43C2A38FC}" destId="{94128C69-2A0A-48B4-9F1B-B8DE11AFE4AA}" srcOrd="0" destOrd="0" presId="urn:microsoft.com/office/officeart/2005/8/layout/hierarchy2"/>
    <dgm:cxn modelId="{1C4DB69A-CB59-4923-B0ED-7A681B24BFC4}" srcId="{FF78615F-035A-4812-8550-003520C896FE}" destId="{4FDA132B-B3CA-4599-A06B-F37C52D00A6E}" srcOrd="0" destOrd="0" parTransId="{15A964DD-C296-41B5-AA24-446F9584EF70}" sibTransId="{BFDF50A7-2CBC-4347-8FCB-9511DF988436}"/>
    <dgm:cxn modelId="{10D7D241-F52B-498A-885D-B54B7B406F69}" type="presOf" srcId="{C5BF4A75-1391-4F27-B5FB-2BD34DDAC3DE}" destId="{89BAB9C4-2B69-4A2A-A176-28D728D39075}" srcOrd="1" destOrd="0" presId="urn:microsoft.com/office/officeart/2005/8/layout/hierarchy2"/>
    <dgm:cxn modelId="{2491228C-5457-462F-8C08-DD8413CEBF7E}" type="presOf" srcId="{FF708E9D-6DB8-4A30-9503-973EDC12883A}" destId="{28E143B7-9C72-41B8-A097-170290CF40F5}" srcOrd="1" destOrd="0" presId="urn:microsoft.com/office/officeart/2005/8/layout/hierarchy2"/>
    <dgm:cxn modelId="{FCDCF907-C029-4EF7-B389-7CC31F051D06}" type="presOf" srcId="{564F390D-1491-45AC-B469-5472EE2D45A6}" destId="{F55AAC55-4BAB-4E51-AF47-792E183EC534}" srcOrd="0" destOrd="0" presId="urn:microsoft.com/office/officeart/2005/8/layout/hierarchy2"/>
    <dgm:cxn modelId="{BFAAD557-311A-441F-9BC4-23CF4FA84E63}" type="presOf" srcId="{40209C1B-6D41-45EE-A3AC-6E9B2ADD30A7}" destId="{E1B9F8B3-EE5F-4F84-9726-4BC3DCF35C65}" srcOrd="1" destOrd="0" presId="urn:microsoft.com/office/officeart/2005/8/layout/hierarchy2"/>
    <dgm:cxn modelId="{740E6F87-C57A-41FA-9CA8-3BE8FD3446D9}" type="presOf" srcId="{1C77B429-27A7-494A-B5AF-52B43C2A38FC}" destId="{2F6B6B91-4424-4DF6-90F1-3AB3CD58730B}" srcOrd="1" destOrd="0" presId="urn:microsoft.com/office/officeart/2005/8/layout/hierarchy2"/>
    <dgm:cxn modelId="{2EF897CA-5175-4FBF-9DD5-9D1C2D2A8EE9}" srcId="{6CA51C3F-3AE5-4FD1-92EA-1E3D8F81F0C1}" destId="{184F6752-5357-4596-A84D-DD25918B02B1}" srcOrd="0" destOrd="0" parTransId="{8A67EA92-73CA-45A9-A8EB-55EF44751515}" sibTransId="{6574943A-6B7F-41D1-9385-EA2B46FA41E7}"/>
    <dgm:cxn modelId="{6EBC0143-88B3-49F8-8A41-399190E1A39C}" srcId="{92FCA9F0-A8C9-4E33-8F0B-17BB188DBB11}" destId="{6CA51C3F-3AE5-4FD1-92EA-1E3D8F81F0C1}" srcOrd="1" destOrd="0" parTransId="{797B338B-33C1-4DC4-8737-A1F3AED8AF9B}" sibTransId="{4839F763-CF9E-44C8-A02D-72B6BCB675B0}"/>
    <dgm:cxn modelId="{C4E568FE-404B-405A-BC33-D8D4219E2A29}" type="presOf" srcId="{92FCA9F0-A8C9-4E33-8F0B-17BB188DBB11}" destId="{F7A3F7D4-D3F0-46DA-B33A-E81E769E2A99}" srcOrd="0" destOrd="0" presId="urn:microsoft.com/office/officeart/2005/8/layout/hierarchy2"/>
    <dgm:cxn modelId="{C2413C29-61EE-4B53-A29E-F1683332DCE4}" type="presOf" srcId="{797B338B-33C1-4DC4-8737-A1F3AED8AF9B}" destId="{374781F0-E147-4682-B793-099DE523879C}" srcOrd="0" destOrd="0" presId="urn:microsoft.com/office/officeart/2005/8/layout/hierarchy2"/>
    <dgm:cxn modelId="{419EDDE4-E1AF-427D-8A25-5F60B922A0E6}" type="presOf" srcId="{D3D3DA2A-6A63-4484-B9D5-530B0E9C016C}" destId="{11E4AD8B-A2B8-47E0-8E5B-380936B152EA}" srcOrd="0" destOrd="0" presId="urn:microsoft.com/office/officeart/2005/8/layout/hierarchy2"/>
    <dgm:cxn modelId="{35C25E06-872F-4941-9CF5-6E20D1060067}" type="presOf" srcId="{40209C1B-6D41-45EE-A3AC-6E9B2ADD30A7}" destId="{471D4746-9D99-4620-8518-2C4307744143}" srcOrd="0" destOrd="0" presId="urn:microsoft.com/office/officeart/2005/8/layout/hierarchy2"/>
    <dgm:cxn modelId="{F866DEA0-0ADF-4722-96BE-50CF4EE85892}" srcId="{EB838C05-44B9-454E-B6FF-4CC272A43DCB}" destId="{6539CA54-690F-464B-B486-8EF072523EED}" srcOrd="0" destOrd="0" parTransId="{BAC04D83-DBA7-4C1C-BAA9-68715387CC5F}" sibTransId="{3B1D855C-E7F2-4108-AD12-C01190C30F2D}"/>
    <dgm:cxn modelId="{A94E73FD-9282-4B4E-A18F-7A745329A828}" srcId="{92FCA9F0-A8C9-4E33-8F0B-17BB188DBB11}" destId="{FF78615F-035A-4812-8550-003520C896FE}" srcOrd="0" destOrd="0" parTransId="{FF708E9D-6DB8-4A30-9503-973EDC12883A}" sibTransId="{97FCBE7E-F028-44A7-88F7-BA5C515BB876}"/>
    <dgm:cxn modelId="{71CCEC73-36E6-4F36-AF87-EA7565EA7F19}" type="presOf" srcId="{53D1D094-FD46-49CA-8AAC-795E62E6C524}" destId="{A0A96D7D-50F3-4BCE-A2F1-CF65B8132C7C}" srcOrd="0" destOrd="0" presId="urn:microsoft.com/office/officeart/2005/8/layout/hierarchy2"/>
    <dgm:cxn modelId="{33F35091-575C-450A-B5E9-FB819E76EAF4}" srcId="{D3D3DA2A-6A63-4484-B9D5-530B0E9C016C}" destId="{92FCA9F0-A8C9-4E33-8F0B-17BB188DBB11}" srcOrd="0" destOrd="0" parTransId="{40209C1B-6D41-45EE-A3AC-6E9B2ADD30A7}" sibTransId="{F21582EC-0812-4E13-8383-1FAAA08663F1}"/>
    <dgm:cxn modelId="{0E822BF9-34D4-4BF3-8D06-27C582A3EDD6}" type="presOf" srcId="{184F6752-5357-4596-A84D-DD25918B02B1}" destId="{10BECC46-5256-44FF-8F7F-063885ABAC2F}" srcOrd="0" destOrd="0" presId="urn:microsoft.com/office/officeart/2005/8/layout/hierarchy2"/>
    <dgm:cxn modelId="{1917A886-2C1D-472C-9EE8-4A7A3C0C287E}" srcId="{686DCE40-36B2-442E-9383-C3E352F3A062}" destId="{54C46A7D-4E71-4C2E-898E-217C197837AB}" srcOrd="0" destOrd="0" parTransId="{51A268BC-4828-4C80-815B-CCC2713924E3}" sibTransId="{07011519-FFD4-4806-AFFB-5D386EB49E18}"/>
    <dgm:cxn modelId="{D925888E-5EA2-4168-BB06-465396F4D1CB}" type="presOf" srcId="{405EBC50-97C7-4647-9A51-A8973E01FD09}" destId="{3737D970-9E37-4AF5-8B52-FDF551D62B49}" srcOrd="0" destOrd="0" presId="urn:microsoft.com/office/officeart/2005/8/layout/hierarchy2"/>
    <dgm:cxn modelId="{F35C8101-1801-4180-8B0A-BA8221F8B3EA}" type="presOf" srcId="{C5BF4A75-1391-4F27-B5FB-2BD34DDAC3DE}" destId="{36C7374D-F5E5-4EEB-940B-9CC313412514}" srcOrd="0" destOrd="0" presId="urn:microsoft.com/office/officeart/2005/8/layout/hierarchy2"/>
    <dgm:cxn modelId="{9DDEDA01-D49D-40DF-80AA-255CD4F348E1}" type="presOf" srcId="{CF530138-3196-41D9-A080-5D85CAB84696}" destId="{AA423AAF-5806-4100-8023-D355E74A336D}" srcOrd="0" destOrd="0" presId="urn:microsoft.com/office/officeart/2005/8/layout/hierarchy2"/>
    <dgm:cxn modelId="{9DF9FC9B-C68A-4C52-9112-0F104ACFA7D5}" type="presOf" srcId="{4FDA132B-B3CA-4599-A06B-F37C52D00A6E}" destId="{5D856AF4-EAE8-486F-AF1F-FF7BD1034C4F}" srcOrd="0" destOrd="0" presId="urn:microsoft.com/office/officeart/2005/8/layout/hierarchy2"/>
    <dgm:cxn modelId="{78984634-331C-4CC5-9287-75E4AF13BBBC}" type="presOf" srcId="{EB838C05-44B9-454E-B6FF-4CC272A43DCB}" destId="{72231B66-89FC-41F0-B813-EEAC377D0335}" srcOrd="0" destOrd="0" presId="urn:microsoft.com/office/officeart/2005/8/layout/hierarchy2"/>
    <dgm:cxn modelId="{0A25B98A-E4B4-4196-8B8E-A4032041218B}" type="presOf" srcId="{51A268BC-4828-4C80-815B-CCC2713924E3}" destId="{69518006-60F2-4EAC-8EB1-E6087A0E104F}" srcOrd="1" destOrd="0" presId="urn:microsoft.com/office/officeart/2005/8/layout/hierarchy2"/>
    <dgm:cxn modelId="{1AA334E0-1FD6-4169-9054-D07C94A6D368}" type="presOf" srcId="{9106F6D1-F3E4-4BAB-AADC-A67AE16C0418}" destId="{DFA4C1F0-0AA5-4F1B-A966-33B582158046}" srcOrd="0" destOrd="0" presId="urn:microsoft.com/office/officeart/2005/8/layout/hierarchy2"/>
    <dgm:cxn modelId="{1E919C82-D32F-43E1-B217-D0BB5216A5C5}" srcId="{405EBC50-97C7-4647-9A51-A8973E01FD09}" destId="{CF530138-3196-41D9-A080-5D85CAB84696}" srcOrd="0" destOrd="0" parTransId="{56F81B6F-9B05-4A21-AA99-0EBBD63E6EBB}" sibTransId="{207CB830-5B5E-4679-8C6D-7DEB330ADCE3}"/>
    <dgm:cxn modelId="{A09252E6-1335-4553-8892-A0B8FA00850E}" type="presOf" srcId="{3EA0111A-B2BA-40B9-AB93-F1D0ADF138C5}" destId="{3267D85F-6C62-4418-A528-9AC2EC79BC30}" srcOrd="0" destOrd="0" presId="urn:microsoft.com/office/officeart/2005/8/layout/hierarchy2"/>
    <dgm:cxn modelId="{0FE67FA9-B0DA-49F4-8636-7B0759BEAAA0}" type="presParOf" srcId="{72231B66-89FC-41F0-B813-EEAC377D0335}" destId="{3E7E91B9-33A1-48BF-A122-CAD1CB59F418}" srcOrd="0" destOrd="0" presId="urn:microsoft.com/office/officeart/2005/8/layout/hierarchy2"/>
    <dgm:cxn modelId="{401671C1-75D0-4101-843A-624B971313CA}" type="presParOf" srcId="{3E7E91B9-33A1-48BF-A122-CAD1CB59F418}" destId="{C3764610-7721-4611-BC27-A9655415AA00}" srcOrd="0" destOrd="0" presId="urn:microsoft.com/office/officeart/2005/8/layout/hierarchy2"/>
    <dgm:cxn modelId="{81255BAA-04F4-4030-A5B0-91B91A677AA8}" type="presParOf" srcId="{3E7E91B9-33A1-48BF-A122-CAD1CB59F418}" destId="{2F488B7E-0F8B-4511-BE9B-F401F708EE14}" srcOrd="1" destOrd="0" presId="urn:microsoft.com/office/officeart/2005/8/layout/hierarchy2"/>
    <dgm:cxn modelId="{12416656-21D8-40E8-939C-9FA2F35EE021}" type="presParOf" srcId="{2F488B7E-0F8B-4511-BE9B-F401F708EE14}" destId="{F55AAC55-4BAB-4E51-AF47-792E183EC534}" srcOrd="0" destOrd="0" presId="urn:microsoft.com/office/officeart/2005/8/layout/hierarchy2"/>
    <dgm:cxn modelId="{77E3B23D-7C4F-4597-AAEB-67FA7907A9AC}" type="presParOf" srcId="{F55AAC55-4BAB-4E51-AF47-792E183EC534}" destId="{525B8618-10CC-4778-8D00-5BCF2066D0EE}" srcOrd="0" destOrd="0" presId="urn:microsoft.com/office/officeart/2005/8/layout/hierarchy2"/>
    <dgm:cxn modelId="{ABEB71C8-C41C-4D98-B5C7-C5304F279D52}" type="presParOf" srcId="{2F488B7E-0F8B-4511-BE9B-F401F708EE14}" destId="{F7F89324-AF5A-4455-B92C-074ECB119DD8}" srcOrd="1" destOrd="0" presId="urn:microsoft.com/office/officeart/2005/8/layout/hierarchy2"/>
    <dgm:cxn modelId="{B395B9EF-93F0-4317-9630-198FD07F1A39}" type="presParOf" srcId="{F7F89324-AF5A-4455-B92C-074ECB119DD8}" destId="{3737D970-9E37-4AF5-8B52-FDF551D62B49}" srcOrd="0" destOrd="0" presId="urn:microsoft.com/office/officeart/2005/8/layout/hierarchy2"/>
    <dgm:cxn modelId="{22F44A0D-5D9B-40D9-B611-887A7B3F9614}" type="presParOf" srcId="{F7F89324-AF5A-4455-B92C-074ECB119DD8}" destId="{223679C6-F349-411C-BF46-70B7B2F0FD73}" srcOrd="1" destOrd="0" presId="urn:microsoft.com/office/officeart/2005/8/layout/hierarchy2"/>
    <dgm:cxn modelId="{7AFA30FC-0051-410D-A725-D0A6FE395F84}" type="presParOf" srcId="{223679C6-F349-411C-BF46-70B7B2F0FD73}" destId="{3D8879F0-53AD-417D-B08E-316C32097CB7}" srcOrd="0" destOrd="0" presId="urn:microsoft.com/office/officeart/2005/8/layout/hierarchy2"/>
    <dgm:cxn modelId="{E9A740CD-839D-43FD-AE67-49EF91669CD4}" type="presParOf" srcId="{3D8879F0-53AD-417D-B08E-316C32097CB7}" destId="{6B8BDF96-73D0-4472-88AF-4E2BE7FEB76D}" srcOrd="0" destOrd="0" presId="urn:microsoft.com/office/officeart/2005/8/layout/hierarchy2"/>
    <dgm:cxn modelId="{7BFF2CFC-FF14-425D-9B0C-28B3F80E549E}" type="presParOf" srcId="{223679C6-F349-411C-BF46-70B7B2F0FD73}" destId="{34404490-78CF-4EF6-8D7D-433E3D42EA6C}" srcOrd="1" destOrd="0" presId="urn:microsoft.com/office/officeart/2005/8/layout/hierarchy2"/>
    <dgm:cxn modelId="{A0E17A98-5E04-4612-B6A7-E0FA84260419}" type="presParOf" srcId="{34404490-78CF-4EF6-8D7D-433E3D42EA6C}" destId="{AA423AAF-5806-4100-8023-D355E74A336D}" srcOrd="0" destOrd="0" presId="urn:microsoft.com/office/officeart/2005/8/layout/hierarchy2"/>
    <dgm:cxn modelId="{FD828DC0-771F-4CF4-A62F-8AAF436FDC2B}" type="presParOf" srcId="{34404490-78CF-4EF6-8D7D-433E3D42EA6C}" destId="{3FA1F754-E6F8-4156-A0E8-DF57AC13B96F}" srcOrd="1" destOrd="0" presId="urn:microsoft.com/office/officeart/2005/8/layout/hierarchy2"/>
    <dgm:cxn modelId="{9F3A2B89-0EBD-4900-ADDE-5D30A55D2D16}" type="presParOf" srcId="{3FA1F754-E6F8-4156-A0E8-DF57AC13B96F}" destId="{DFA4C1F0-0AA5-4F1B-A966-33B582158046}" srcOrd="0" destOrd="0" presId="urn:microsoft.com/office/officeart/2005/8/layout/hierarchy2"/>
    <dgm:cxn modelId="{671920C9-E075-4546-B1D0-0F97F4A50E41}" type="presParOf" srcId="{DFA4C1F0-0AA5-4F1B-A966-33B582158046}" destId="{61542DAC-383A-49BD-A8F4-F550FE7C6F68}" srcOrd="0" destOrd="0" presId="urn:microsoft.com/office/officeart/2005/8/layout/hierarchy2"/>
    <dgm:cxn modelId="{F6232A21-D4B5-4147-BEA9-1E29F3CD67AA}" type="presParOf" srcId="{3FA1F754-E6F8-4156-A0E8-DF57AC13B96F}" destId="{7EE1356E-A83E-45E9-B4D8-86408663D1A4}" srcOrd="1" destOrd="0" presId="urn:microsoft.com/office/officeart/2005/8/layout/hierarchy2"/>
    <dgm:cxn modelId="{FFBC5A01-E25C-4F39-9D86-EC77FD2C2189}" type="presParOf" srcId="{7EE1356E-A83E-45E9-B4D8-86408663D1A4}" destId="{A0A96D7D-50F3-4BCE-A2F1-CF65B8132C7C}" srcOrd="0" destOrd="0" presId="urn:microsoft.com/office/officeart/2005/8/layout/hierarchy2"/>
    <dgm:cxn modelId="{CFCC8D1B-1953-4126-8ABB-91330CA92647}" type="presParOf" srcId="{7EE1356E-A83E-45E9-B4D8-86408663D1A4}" destId="{3D198D22-6D1F-4BBA-9340-625F278D9D40}" srcOrd="1" destOrd="0" presId="urn:microsoft.com/office/officeart/2005/8/layout/hierarchy2"/>
    <dgm:cxn modelId="{F6155D37-DD50-4D1C-848A-C9CBA99A6312}" type="presParOf" srcId="{3D198D22-6D1F-4BBA-9340-625F278D9D40}" destId="{36C7374D-F5E5-4EEB-940B-9CC313412514}" srcOrd="0" destOrd="0" presId="urn:microsoft.com/office/officeart/2005/8/layout/hierarchy2"/>
    <dgm:cxn modelId="{F920BB49-0E15-47B8-8FC3-ED0DD0E99D8F}" type="presParOf" srcId="{36C7374D-F5E5-4EEB-940B-9CC313412514}" destId="{89BAB9C4-2B69-4A2A-A176-28D728D39075}" srcOrd="0" destOrd="0" presId="urn:microsoft.com/office/officeart/2005/8/layout/hierarchy2"/>
    <dgm:cxn modelId="{92520D58-A517-465D-813D-38ACB8B2FC03}" type="presParOf" srcId="{3D198D22-6D1F-4BBA-9340-625F278D9D40}" destId="{5220F2CE-8BEE-45C4-ACD6-0CAE597EA84E}" srcOrd="1" destOrd="0" presId="urn:microsoft.com/office/officeart/2005/8/layout/hierarchy2"/>
    <dgm:cxn modelId="{B7188855-8444-4D97-B2F6-A56F7C028222}" type="presParOf" srcId="{5220F2CE-8BEE-45C4-ACD6-0CAE597EA84E}" destId="{3B91B463-20A4-40B5-971B-E1F4EC7D5A98}" srcOrd="0" destOrd="0" presId="urn:microsoft.com/office/officeart/2005/8/layout/hierarchy2"/>
    <dgm:cxn modelId="{698F1A6E-F43D-4E5A-8ACA-214D84F649A4}" type="presParOf" srcId="{5220F2CE-8BEE-45C4-ACD6-0CAE597EA84E}" destId="{825C9F4D-A332-4AFD-B754-DD189C67CE73}" srcOrd="1" destOrd="0" presId="urn:microsoft.com/office/officeart/2005/8/layout/hierarchy2"/>
    <dgm:cxn modelId="{A574D2C4-B904-443D-A432-23CA513C60C1}" type="presParOf" srcId="{3FA1F754-E6F8-4156-A0E8-DF57AC13B96F}" destId="{3267D85F-6C62-4418-A528-9AC2EC79BC30}" srcOrd="2" destOrd="0" presId="urn:microsoft.com/office/officeart/2005/8/layout/hierarchy2"/>
    <dgm:cxn modelId="{ED9E5579-DD36-4C4A-B576-7AC094131A42}" type="presParOf" srcId="{3267D85F-6C62-4418-A528-9AC2EC79BC30}" destId="{7278D81F-4503-4069-9C23-425799C5D984}" srcOrd="0" destOrd="0" presId="urn:microsoft.com/office/officeart/2005/8/layout/hierarchy2"/>
    <dgm:cxn modelId="{1D29F9DC-118B-4298-9990-218103CD05D7}" type="presParOf" srcId="{3FA1F754-E6F8-4156-A0E8-DF57AC13B96F}" destId="{01FE2C67-D209-41EC-8D29-D3888198356D}" srcOrd="3" destOrd="0" presId="urn:microsoft.com/office/officeart/2005/8/layout/hierarchy2"/>
    <dgm:cxn modelId="{019F8ACA-207A-4105-AD8C-74A51FC5F8F0}" type="presParOf" srcId="{01FE2C67-D209-41EC-8D29-D3888198356D}" destId="{8FADDD68-846E-4F50-910F-F6A697BC4B12}" srcOrd="0" destOrd="0" presId="urn:microsoft.com/office/officeart/2005/8/layout/hierarchy2"/>
    <dgm:cxn modelId="{448F5B27-B8B5-46F3-B7C3-E2B2D73B41F0}" type="presParOf" srcId="{01FE2C67-D209-41EC-8D29-D3888198356D}" destId="{15037A2D-17E6-4E22-8475-598A2C1F9772}" srcOrd="1" destOrd="0" presId="urn:microsoft.com/office/officeart/2005/8/layout/hierarchy2"/>
    <dgm:cxn modelId="{6AB50715-60A7-4455-9EFD-C3EF1FCFCDA0}" type="presParOf" srcId="{15037A2D-17E6-4E22-8475-598A2C1F9772}" destId="{833F0F3A-2AAE-44E3-B537-C3C974A1932D}" srcOrd="0" destOrd="0" presId="urn:microsoft.com/office/officeart/2005/8/layout/hierarchy2"/>
    <dgm:cxn modelId="{A1C41C64-11B7-4260-8B0E-D82D5A66D5C5}" type="presParOf" srcId="{833F0F3A-2AAE-44E3-B537-C3C974A1932D}" destId="{69518006-60F2-4EAC-8EB1-E6087A0E104F}" srcOrd="0" destOrd="0" presId="urn:microsoft.com/office/officeart/2005/8/layout/hierarchy2"/>
    <dgm:cxn modelId="{BFC0B19F-D298-45CF-99C0-ED5399FE5898}" type="presParOf" srcId="{15037A2D-17E6-4E22-8475-598A2C1F9772}" destId="{4EF90188-D357-41BD-BE50-059000CFCA68}" srcOrd="1" destOrd="0" presId="urn:microsoft.com/office/officeart/2005/8/layout/hierarchy2"/>
    <dgm:cxn modelId="{4E5570C2-EE9C-4728-B41C-2F44EAFF18AD}" type="presParOf" srcId="{4EF90188-D357-41BD-BE50-059000CFCA68}" destId="{0F11F5D8-42C2-4F82-BA4D-A78CA874CB0B}" srcOrd="0" destOrd="0" presId="urn:microsoft.com/office/officeart/2005/8/layout/hierarchy2"/>
    <dgm:cxn modelId="{22394C27-EE2F-4693-AB39-B911549D7CF9}" type="presParOf" srcId="{4EF90188-D357-41BD-BE50-059000CFCA68}" destId="{3624E4F5-8862-492A-84C8-67C02B9D72DB}" srcOrd="1" destOrd="0" presId="urn:microsoft.com/office/officeart/2005/8/layout/hierarchy2"/>
    <dgm:cxn modelId="{A13BCDB0-FD9F-44CD-A777-C6596F9D0BA8}" type="presParOf" srcId="{2F488B7E-0F8B-4511-BE9B-F401F708EE14}" destId="{94128C69-2A0A-48B4-9F1B-B8DE11AFE4AA}" srcOrd="2" destOrd="0" presId="urn:microsoft.com/office/officeart/2005/8/layout/hierarchy2"/>
    <dgm:cxn modelId="{10AB5FDC-64D7-4213-BEEB-23A4964FAFA3}" type="presParOf" srcId="{94128C69-2A0A-48B4-9F1B-B8DE11AFE4AA}" destId="{2F6B6B91-4424-4DF6-90F1-3AB3CD58730B}" srcOrd="0" destOrd="0" presId="urn:microsoft.com/office/officeart/2005/8/layout/hierarchy2"/>
    <dgm:cxn modelId="{AB889788-1F08-4258-8492-570FEA8B254B}" type="presParOf" srcId="{2F488B7E-0F8B-4511-BE9B-F401F708EE14}" destId="{DF6358E3-F93A-4BED-BD14-75B63E1CCBC2}" srcOrd="3" destOrd="0" presId="urn:microsoft.com/office/officeart/2005/8/layout/hierarchy2"/>
    <dgm:cxn modelId="{EC50ACDD-E6AF-4951-9DE2-620FBC78C1E6}" type="presParOf" srcId="{DF6358E3-F93A-4BED-BD14-75B63E1CCBC2}" destId="{11E4AD8B-A2B8-47E0-8E5B-380936B152EA}" srcOrd="0" destOrd="0" presId="urn:microsoft.com/office/officeart/2005/8/layout/hierarchy2"/>
    <dgm:cxn modelId="{CA6C3ED3-E13E-444B-AC4C-D94245738F8D}" type="presParOf" srcId="{DF6358E3-F93A-4BED-BD14-75B63E1CCBC2}" destId="{2089241E-1FF2-44A2-9344-8D388431E61B}" srcOrd="1" destOrd="0" presId="urn:microsoft.com/office/officeart/2005/8/layout/hierarchy2"/>
    <dgm:cxn modelId="{AED49EAD-71D1-4EE4-B365-679EDF30CAA2}" type="presParOf" srcId="{2089241E-1FF2-44A2-9344-8D388431E61B}" destId="{471D4746-9D99-4620-8518-2C4307744143}" srcOrd="0" destOrd="0" presId="urn:microsoft.com/office/officeart/2005/8/layout/hierarchy2"/>
    <dgm:cxn modelId="{71542912-B17E-46FD-9F25-4891E60BB783}" type="presParOf" srcId="{471D4746-9D99-4620-8518-2C4307744143}" destId="{E1B9F8B3-EE5F-4F84-9726-4BC3DCF35C65}" srcOrd="0" destOrd="0" presId="urn:microsoft.com/office/officeart/2005/8/layout/hierarchy2"/>
    <dgm:cxn modelId="{BD124EF8-8DDC-4C4F-9F9B-0C4A97B3EC6D}" type="presParOf" srcId="{2089241E-1FF2-44A2-9344-8D388431E61B}" destId="{F45A4B58-6BA1-4DB7-9D72-A3F122308BAD}" srcOrd="1" destOrd="0" presId="urn:microsoft.com/office/officeart/2005/8/layout/hierarchy2"/>
    <dgm:cxn modelId="{B595A50A-1B94-4AE6-A03F-4084C1B6ED2A}" type="presParOf" srcId="{F45A4B58-6BA1-4DB7-9D72-A3F122308BAD}" destId="{F7A3F7D4-D3F0-46DA-B33A-E81E769E2A99}" srcOrd="0" destOrd="0" presId="urn:microsoft.com/office/officeart/2005/8/layout/hierarchy2"/>
    <dgm:cxn modelId="{76CC9634-FCA1-49C2-913D-B9A6A8D51A98}" type="presParOf" srcId="{F45A4B58-6BA1-4DB7-9D72-A3F122308BAD}" destId="{C1A910A4-33BB-4835-A703-C0F001A6380A}" srcOrd="1" destOrd="0" presId="urn:microsoft.com/office/officeart/2005/8/layout/hierarchy2"/>
    <dgm:cxn modelId="{142284B2-6634-4E4A-B14D-5AAD84BBAB69}" type="presParOf" srcId="{C1A910A4-33BB-4835-A703-C0F001A6380A}" destId="{7D9C25D2-725B-4D01-A8A5-E5DA04E0260C}" srcOrd="0" destOrd="0" presId="urn:microsoft.com/office/officeart/2005/8/layout/hierarchy2"/>
    <dgm:cxn modelId="{7DD6CC40-4CE6-4647-9B74-4879FB4F8289}" type="presParOf" srcId="{7D9C25D2-725B-4D01-A8A5-E5DA04E0260C}" destId="{28E143B7-9C72-41B8-A097-170290CF40F5}" srcOrd="0" destOrd="0" presId="urn:microsoft.com/office/officeart/2005/8/layout/hierarchy2"/>
    <dgm:cxn modelId="{C038255D-C530-42ED-960B-C0744B104959}" type="presParOf" srcId="{C1A910A4-33BB-4835-A703-C0F001A6380A}" destId="{307BCD0D-5B8C-4733-8C14-9C09E585A416}" srcOrd="1" destOrd="0" presId="urn:microsoft.com/office/officeart/2005/8/layout/hierarchy2"/>
    <dgm:cxn modelId="{DF1C27FE-D515-450F-8630-EE189C4A3190}" type="presParOf" srcId="{307BCD0D-5B8C-4733-8C14-9C09E585A416}" destId="{049B5CC6-F304-41D8-8E24-075DC8ABC6F9}" srcOrd="0" destOrd="0" presId="urn:microsoft.com/office/officeart/2005/8/layout/hierarchy2"/>
    <dgm:cxn modelId="{260F440E-ED62-4D16-B1EB-3B247701BB07}" type="presParOf" srcId="{307BCD0D-5B8C-4733-8C14-9C09E585A416}" destId="{49C563A6-A11F-43D4-9B9B-793005D23E18}" srcOrd="1" destOrd="0" presId="urn:microsoft.com/office/officeart/2005/8/layout/hierarchy2"/>
    <dgm:cxn modelId="{A0B4CA79-8924-494B-AE38-E6DF5FE83215}" type="presParOf" srcId="{49C563A6-A11F-43D4-9B9B-793005D23E18}" destId="{5E38D6F8-300C-46F6-8941-4D240AFD499B}" srcOrd="0" destOrd="0" presId="urn:microsoft.com/office/officeart/2005/8/layout/hierarchy2"/>
    <dgm:cxn modelId="{699E1A27-B7C7-497C-BF5F-234294A11360}" type="presParOf" srcId="{5E38D6F8-300C-46F6-8941-4D240AFD499B}" destId="{29F35EDE-C1B5-4836-B232-9C43B5361A02}" srcOrd="0" destOrd="0" presId="urn:microsoft.com/office/officeart/2005/8/layout/hierarchy2"/>
    <dgm:cxn modelId="{290D1C65-92EF-43DF-841F-22AD50D3C37C}" type="presParOf" srcId="{49C563A6-A11F-43D4-9B9B-793005D23E18}" destId="{EE7D9981-A571-4471-AB33-9954EEFF9136}" srcOrd="1" destOrd="0" presId="urn:microsoft.com/office/officeart/2005/8/layout/hierarchy2"/>
    <dgm:cxn modelId="{E7F75261-EDCC-469F-8EC0-DF339C5CCCF9}" type="presParOf" srcId="{EE7D9981-A571-4471-AB33-9954EEFF9136}" destId="{5D856AF4-EAE8-486F-AF1F-FF7BD1034C4F}" srcOrd="0" destOrd="0" presId="urn:microsoft.com/office/officeart/2005/8/layout/hierarchy2"/>
    <dgm:cxn modelId="{BAD6FEB3-1842-42B0-857D-2FA4D22A638A}" type="presParOf" srcId="{EE7D9981-A571-4471-AB33-9954EEFF9136}" destId="{57134051-C8B9-4375-B11C-48F02DE309E5}" srcOrd="1" destOrd="0" presId="urn:microsoft.com/office/officeart/2005/8/layout/hierarchy2"/>
    <dgm:cxn modelId="{CEDEB715-7754-4F62-9FB2-446AF9FEB3F1}" type="presParOf" srcId="{C1A910A4-33BB-4835-A703-C0F001A6380A}" destId="{374781F0-E147-4682-B793-099DE523879C}" srcOrd="2" destOrd="0" presId="urn:microsoft.com/office/officeart/2005/8/layout/hierarchy2"/>
    <dgm:cxn modelId="{F6BBE8E0-2DFA-44B6-ACF9-10837AE95E69}" type="presParOf" srcId="{374781F0-E147-4682-B793-099DE523879C}" destId="{16C86A87-AD9F-44BA-9912-FA1CC7461897}" srcOrd="0" destOrd="0" presId="urn:microsoft.com/office/officeart/2005/8/layout/hierarchy2"/>
    <dgm:cxn modelId="{D9BAB479-416D-44F6-AA6A-707999573E9A}" type="presParOf" srcId="{C1A910A4-33BB-4835-A703-C0F001A6380A}" destId="{6FC8B8CA-D694-4B34-A082-D35342740D0C}" srcOrd="3" destOrd="0" presId="urn:microsoft.com/office/officeart/2005/8/layout/hierarchy2"/>
    <dgm:cxn modelId="{C758E185-30B2-4759-A5F0-2FCB4A3A37E8}" type="presParOf" srcId="{6FC8B8CA-D694-4B34-A082-D35342740D0C}" destId="{2289FF39-6042-46B5-B353-17480A24352C}" srcOrd="0" destOrd="0" presId="urn:microsoft.com/office/officeart/2005/8/layout/hierarchy2"/>
    <dgm:cxn modelId="{CA7CFD26-3B67-4B8F-B041-F12FF4A760D2}" type="presParOf" srcId="{6FC8B8CA-D694-4B34-A082-D35342740D0C}" destId="{0B167078-AFFD-4FA4-A2D7-87F474F68035}" srcOrd="1" destOrd="0" presId="urn:microsoft.com/office/officeart/2005/8/layout/hierarchy2"/>
    <dgm:cxn modelId="{D0662474-8390-4230-9968-9374958D307D}" type="presParOf" srcId="{0B167078-AFFD-4FA4-A2D7-87F474F68035}" destId="{45D6C550-0480-491F-82BA-5F953B39183F}" srcOrd="0" destOrd="0" presId="urn:microsoft.com/office/officeart/2005/8/layout/hierarchy2"/>
    <dgm:cxn modelId="{D163A37E-7FED-4472-A20D-893B0D20ECD1}" type="presParOf" srcId="{45D6C550-0480-491F-82BA-5F953B39183F}" destId="{CA5DE6E4-410D-46E0-899D-7468ED323777}" srcOrd="0" destOrd="0" presId="urn:microsoft.com/office/officeart/2005/8/layout/hierarchy2"/>
    <dgm:cxn modelId="{6DFF24E3-6023-4701-B82A-5276CF50F142}" type="presParOf" srcId="{0B167078-AFFD-4FA4-A2D7-87F474F68035}" destId="{A02C5E8C-8913-4C36-AC6E-71FE68AC06D6}" srcOrd="1" destOrd="0" presId="urn:microsoft.com/office/officeart/2005/8/layout/hierarchy2"/>
    <dgm:cxn modelId="{7E5FB73E-416F-4BC8-B59F-ED8295B35A55}" type="presParOf" srcId="{A02C5E8C-8913-4C36-AC6E-71FE68AC06D6}" destId="{10BECC46-5256-44FF-8F7F-063885ABAC2F}" srcOrd="0" destOrd="0" presId="urn:microsoft.com/office/officeart/2005/8/layout/hierarchy2"/>
    <dgm:cxn modelId="{FB7359FC-F0E5-489B-9A0F-07F36AE74899}" type="presParOf" srcId="{A02C5E8C-8913-4C36-AC6E-71FE68AC06D6}" destId="{1F9D7420-F76B-4341-B717-980B4A0084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64DB4D-EF66-41DE-8150-B07B480141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BD852D8-7755-47B6-BFE8-3D4189863D4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دو مرحله از علم الهی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9BF7592-3722-4E23-A420-D7309CD8531B}" type="parTrans" cxnId="{DAD6AE64-11E4-46B0-8FCB-6BE8A92B7C8F}">
      <dgm:prSet/>
      <dgm:spPr/>
      <dgm:t>
        <a:bodyPr/>
        <a:lstStyle/>
        <a:p>
          <a:pPr rtl="1"/>
          <a:endParaRPr lang="fa-IR"/>
        </a:p>
      </dgm:t>
    </dgm:pt>
    <dgm:pt modelId="{C1587F02-D876-45E0-B2AD-9340088A03B1}" type="sibTrans" cxnId="{DAD6AE64-11E4-46B0-8FCB-6BE8A92B7C8F}">
      <dgm:prSet/>
      <dgm:spPr/>
      <dgm:t>
        <a:bodyPr/>
        <a:lstStyle/>
        <a:p>
          <a:pPr rtl="1"/>
          <a:endParaRPr lang="fa-IR"/>
        </a:p>
      </dgm:t>
    </dgm:pt>
    <dgm:pt modelId="{4D2A8A68-656A-459C-9EC6-9CD097AF93F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لوح محفوظ یا ام الکتاب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4371690-B520-4F49-A872-43BDA04D9EA9}" type="parTrans" cxnId="{02AECD8E-0F70-4F6D-B902-7019CF08CD4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D75C679-1A1B-4BCD-AE01-4994823CCDD4}" type="sibTrans" cxnId="{02AECD8E-0F70-4F6D-B902-7019CF08CD46}">
      <dgm:prSet/>
      <dgm:spPr/>
      <dgm:t>
        <a:bodyPr/>
        <a:lstStyle/>
        <a:p>
          <a:pPr rtl="1"/>
          <a:endParaRPr lang="fa-IR"/>
        </a:p>
      </dgm:t>
    </dgm:pt>
    <dgm:pt modelId="{E4FC9E82-97B0-4A0D-AB42-7CD2372007C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علم الهی به علل تامه تحقق اشیاء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C534BBF-9682-48B0-857B-00865EA7558D}" type="parTrans" cxnId="{B7E7B415-9BBA-4CD0-BB7B-1D1E044BED0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96C5413-F26B-4D73-834D-B73EE308BA7E}" type="sibTrans" cxnId="{B7E7B415-9BBA-4CD0-BB7B-1D1E044BED04}">
      <dgm:prSet/>
      <dgm:spPr/>
      <dgm:t>
        <a:bodyPr/>
        <a:lstStyle/>
        <a:p>
          <a:pPr rtl="1"/>
          <a:endParaRPr lang="fa-IR"/>
        </a:p>
      </dgm:t>
    </dgm:pt>
    <dgm:pt modelId="{66B55F61-BD77-490A-B014-3AD1F13B62F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علم قابل تخلف نیست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CDBBC5D-6267-4CA4-9211-08D898857998}" type="parTrans" cxnId="{4B48C406-0949-4DC5-B3FF-BAC25F20410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3D6B1C2-A776-4B16-BAC9-74AFE3B1B8C9}" type="sibTrans" cxnId="{4B48C406-0949-4DC5-B3FF-BAC25F204103}">
      <dgm:prSet/>
      <dgm:spPr/>
      <dgm:t>
        <a:bodyPr/>
        <a:lstStyle/>
        <a:p>
          <a:pPr rtl="1"/>
          <a:endParaRPr lang="fa-IR"/>
        </a:p>
      </dgm:t>
    </dgm:pt>
    <dgm:pt modelId="{613C862B-1C32-4ABC-82E1-36C2DBDAAD9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تخلف معلول از علت تامه محال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78C6644-6BC6-45AD-98B7-C35FDE166B2E}" type="parTrans" cxnId="{D1F2900B-BB71-427F-A263-56FE28B1D88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225A3B5-5BA0-4B54-BACE-544D00DC6419}" type="sibTrans" cxnId="{D1F2900B-BB71-427F-A263-56FE28B1D88A}">
      <dgm:prSet/>
      <dgm:spPr/>
      <dgm:t>
        <a:bodyPr/>
        <a:lstStyle/>
        <a:p>
          <a:pPr rtl="1"/>
          <a:endParaRPr lang="fa-IR"/>
        </a:p>
      </dgm:t>
    </dgm:pt>
    <dgm:pt modelId="{E14E95C2-6341-4B4A-AFE4-EDAC930C205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مانند اجل محتوم افراد در علم الهی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EE563DF-06CA-4AAE-A0A4-D72725677C4B}" type="parTrans" cxnId="{A79658E7-7EF7-4C21-B053-C170E5F65DB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9C13E27-524E-442F-8448-139D43DDE7A9}" type="sibTrans" cxnId="{A79658E7-7EF7-4C21-B053-C170E5F65DB6}">
      <dgm:prSet/>
      <dgm:spPr/>
      <dgm:t>
        <a:bodyPr/>
        <a:lstStyle/>
        <a:p>
          <a:pPr rtl="1"/>
          <a:endParaRPr lang="fa-IR"/>
        </a:p>
      </dgm:t>
    </dgm:pt>
    <dgm:pt modelId="{757DC81F-1164-4B95-8F05-2C0FA1AC76A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لوح محو و اثبات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C19F844-CCE4-4BE0-862E-2AE4CC6A4CCD}" type="parTrans" cxnId="{E8C828FD-BF11-4AA0-8D40-C2EBF0B4FE8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F7407ED-4DC5-4C83-8DEA-9DE8E08B55E3}" type="sibTrans" cxnId="{E8C828FD-BF11-4AA0-8D40-C2EBF0B4FE8A}">
      <dgm:prSet/>
      <dgm:spPr/>
      <dgm:t>
        <a:bodyPr/>
        <a:lstStyle/>
        <a:p>
          <a:pPr rtl="1"/>
          <a:endParaRPr lang="fa-IR"/>
        </a:p>
      </dgm:t>
    </dgm:pt>
    <dgm:pt modelId="{6573825F-B568-43D6-9ECE-AB85D7DEEF8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علم الهی به علل ناقصه تحقق اشیاء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1E983C6-0680-4209-83D7-F41D6E1A7ACA}" type="parTrans" cxnId="{247827C8-72F4-435C-8D77-F1DFA2206EC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544EF7-129B-4B3C-A568-8873E81471EF}" type="sibTrans" cxnId="{247827C8-72F4-435C-8D77-F1DFA2206ECD}">
      <dgm:prSet/>
      <dgm:spPr/>
      <dgm:t>
        <a:bodyPr/>
        <a:lstStyle/>
        <a:p>
          <a:pPr rtl="1"/>
          <a:endParaRPr lang="fa-IR"/>
        </a:p>
      </dgm:t>
    </dgm:pt>
    <dgm:pt modelId="{EF9698CC-B4AC-462D-A3B1-494AAE6C7249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علم قابل تخلف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49F10D0-6802-405B-B6AD-A715805CE8FB}" type="parTrans" cxnId="{220F7C00-6F24-48A4-A417-E689C93DFFD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02E8FCC-4291-4C5D-AE86-6B37EE5FEA5B}" type="sibTrans" cxnId="{220F7C00-6F24-48A4-A417-E689C93DFFD3}">
      <dgm:prSet/>
      <dgm:spPr/>
      <dgm:t>
        <a:bodyPr/>
        <a:lstStyle/>
        <a:p>
          <a:pPr rtl="1"/>
          <a:endParaRPr lang="fa-IR"/>
        </a:p>
      </dgm:t>
    </dgm:pt>
    <dgm:pt modelId="{01FFDBC0-89EB-4AEC-BC5B-6A1FF9E2E20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تخلف معلول از علل ناقصه ممکن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A7367CA-AD3B-4617-ABFD-9E685513F9E3}" type="parTrans" cxnId="{1CFBAE29-95B9-48E7-96EF-FC5DB9C7DD8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A035EA7-50CB-4334-8D72-5B7BB4ECD5BF}" type="sibTrans" cxnId="{1CFBAE29-95B9-48E7-96EF-FC5DB9C7DD82}">
      <dgm:prSet/>
      <dgm:spPr/>
      <dgm:t>
        <a:bodyPr/>
        <a:lstStyle/>
        <a:p>
          <a:pPr rtl="1"/>
          <a:endParaRPr lang="fa-IR"/>
        </a:p>
      </dgm:t>
    </dgm:pt>
    <dgm:pt modelId="{3A10C01C-F32E-40C9-910A-F4D2974716A0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مانند اجل غیر محتوم افراد در علم الهی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8A57DFB-E9E8-4954-9D5D-06D0D7E62328}" type="parTrans" cxnId="{B92CE832-DEA3-4CF4-A1C6-2DBDF09CD67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ACFB0DE-5637-4313-B936-61BC5905D7D8}" type="sibTrans" cxnId="{B92CE832-DEA3-4CF4-A1C6-2DBDF09CD67E}">
      <dgm:prSet/>
      <dgm:spPr/>
      <dgm:t>
        <a:bodyPr/>
        <a:lstStyle/>
        <a:p>
          <a:pPr rtl="1"/>
          <a:endParaRPr lang="fa-IR"/>
        </a:p>
      </dgm:t>
    </dgm:pt>
    <dgm:pt modelId="{91BC0AC1-4EC7-4DC3-A337-72BFA17D2D0F}" type="pres">
      <dgm:prSet presAssocID="{4264DB4D-EF66-41DE-8150-B07B480141B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465593E-A153-4FBF-95CC-E196D6A944F7}" type="pres">
      <dgm:prSet presAssocID="{4BD852D8-7755-47B6-BFE8-3D4189863D45}" presName="root1" presStyleCnt="0"/>
      <dgm:spPr/>
    </dgm:pt>
    <dgm:pt modelId="{61868A1C-700D-411F-ACA3-F3958DDC378B}" type="pres">
      <dgm:prSet presAssocID="{4BD852D8-7755-47B6-BFE8-3D4189863D45}" presName="LevelOneTextNode" presStyleLbl="node0" presStyleIdx="0" presStyleCnt="1" custScaleY="1567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CA9282-6EA1-4854-ABFE-6C4A3DBDBB43}" type="pres">
      <dgm:prSet presAssocID="{4BD852D8-7755-47B6-BFE8-3D4189863D45}" presName="level2hierChild" presStyleCnt="0"/>
      <dgm:spPr/>
    </dgm:pt>
    <dgm:pt modelId="{C6EACA91-6BF2-4009-8F68-6008B667499F}" type="pres">
      <dgm:prSet presAssocID="{B4371690-B520-4F49-A872-43BDA04D9EA9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BDDB3AD-A3A4-4519-9732-02902031D079}" type="pres">
      <dgm:prSet presAssocID="{B4371690-B520-4F49-A872-43BDA04D9EA9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40524FA3-3482-492D-9631-3A23DD3299FA}" type="pres">
      <dgm:prSet presAssocID="{4D2A8A68-656A-459C-9EC6-9CD097AF93F2}" presName="root2" presStyleCnt="0"/>
      <dgm:spPr/>
    </dgm:pt>
    <dgm:pt modelId="{26D12F68-DD92-4166-AA26-9B6E0C24392A}" type="pres">
      <dgm:prSet presAssocID="{4D2A8A68-656A-459C-9EC6-9CD097AF93F2}" presName="LevelTwoTextNode" presStyleLbl="node2" presStyleIdx="0" presStyleCnt="2" custScaleY="1334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E3B5EE-66F5-4757-B6FD-531C09B87A03}" type="pres">
      <dgm:prSet presAssocID="{4D2A8A68-656A-459C-9EC6-9CD097AF93F2}" presName="level3hierChild" presStyleCnt="0"/>
      <dgm:spPr/>
    </dgm:pt>
    <dgm:pt modelId="{BB01D42B-7D73-41C4-8514-5F2672F8CA93}" type="pres">
      <dgm:prSet presAssocID="{DC534BBF-9682-48B0-857B-00865EA7558D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01A0804A-EC5C-4A17-B525-1A23E37CC7F9}" type="pres">
      <dgm:prSet presAssocID="{DC534BBF-9682-48B0-857B-00865EA7558D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F95505DA-2933-4B21-844D-3F5211BDC65C}" type="pres">
      <dgm:prSet presAssocID="{E4FC9E82-97B0-4A0D-AB42-7CD2372007C1}" presName="root2" presStyleCnt="0"/>
      <dgm:spPr/>
    </dgm:pt>
    <dgm:pt modelId="{DFF01947-86E5-4635-8DC2-F6C6543215F1}" type="pres">
      <dgm:prSet presAssocID="{E4FC9E82-97B0-4A0D-AB42-7CD2372007C1}" presName="LevelTwoTextNode" presStyleLbl="node3" presStyleIdx="0" presStyleCnt="2" custScaleY="1916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994A88-A1AE-4C27-80BC-582DB5FE022B}" type="pres">
      <dgm:prSet presAssocID="{E4FC9E82-97B0-4A0D-AB42-7CD2372007C1}" presName="level3hierChild" presStyleCnt="0"/>
      <dgm:spPr/>
    </dgm:pt>
    <dgm:pt modelId="{3187EBA7-01BD-445A-B112-89013A730E2B}" type="pres">
      <dgm:prSet presAssocID="{8CDBBC5D-6267-4CA4-9211-08D898857998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375E7D97-E8E7-42A4-B13C-87D3CCBD434E}" type="pres">
      <dgm:prSet presAssocID="{8CDBBC5D-6267-4CA4-9211-08D898857998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5E94236F-885B-432C-A0FB-4A865B75FF46}" type="pres">
      <dgm:prSet presAssocID="{66B55F61-BD77-490A-B014-3AD1F13B62F3}" presName="root2" presStyleCnt="0"/>
      <dgm:spPr/>
    </dgm:pt>
    <dgm:pt modelId="{FC9FE54C-BA52-46B8-9037-5661B4EC028D}" type="pres">
      <dgm:prSet presAssocID="{66B55F61-BD77-490A-B014-3AD1F13B62F3}" presName="LevelTwoTextNode" presStyleLbl="node4" presStyleIdx="0" presStyleCnt="6" custScaleY="1639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3C4E3C-8EDA-41B6-A854-0FB8B2D73DE8}" type="pres">
      <dgm:prSet presAssocID="{66B55F61-BD77-490A-B014-3AD1F13B62F3}" presName="level3hierChild" presStyleCnt="0"/>
      <dgm:spPr/>
    </dgm:pt>
    <dgm:pt modelId="{028FE751-FF64-4C1D-8B6E-05BCE47F58F2}" type="pres">
      <dgm:prSet presAssocID="{278C6644-6BC6-45AD-98B7-C35FDE166B2E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18D5BF66-24FD-416D-8184-24DB80CFC01D}" type="pres">
      <dgm:prSet presAssocID="{278C6644-6BC6-45AD-98B7-C35FDE166B2E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76B95021-46BB-4C8B-AFBA-165C6C6A7A7C}" type="pres">
      <dgm:prSet presAssocID="{613C862B-1C32-4ABC-82E1-36C2DBDAAD94}" presName="root2" presStyleCnt="0"/>
      <dgm:spPr/>
    </dgm:pt>
    <dgm:pt modelId="{457E0881-626B-4CDE-9DB6-8431211763C1}" type="pres">
      <dgm:prSet presAssocID="{613C862B-1C32-4ABC-82E1-36C2DBDAAD94}" presName="LevelTwoTextNode" presStyleLbl="node4" presStyleIdx="1" presStyleCnt="6" custScaleX="129539" custScaleY="2041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ACB745-B058-4ACD-A93C-99BC44185E57}" type="pres">
      <dgm:prSet presAssocID="{613C862B-1C32-4ABC-82E1-36C2DBDAAD94}" presName="level3hierChild" presStyleCnt="0"/>
      <dgm:spPr/>
    </dgm:pt>
    <dgm:pt modelId="{155AA310-7466-4510-8E89-4E49132F3E3E}" type="pres">
      <dgm:prSet presAssocID="{DEE563DF-06CA-4AAE-A0A4-D72725677C4B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1AF1EE2E-D364-4290-832D-D14C5E8DF69D}" type="pres">
      <dgm:prSet presAssocID="{DEE563DF-06CA-4AAE-A0A4-D72725677C4B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F63E82D8-1DB6-48D0-ADA1-4A330D2B7471}" type="pres">
      <dgm:prSet presAssocID="{E14E95C2-6341-4B4A-AFE4-EDAC930C205D}" presName="root2" presStyleCnt="0"/>
      <dgm:spPr/>
    </dgm:pt>
    <dgm:pt modelId="{B285EFDB-A8AE-47D2-B36E-C4F5D8DAF29A}" type="pres">
      <dgm:prSet presAssocID="{E14E95C2-6341-4B4A-AFE4-EDAC930C205D}" presName="LevelTwoTextNode" presStyleLbl="node4" presStyleIdx="2" presStyleCnt="6" custScaleY="2306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942B8C-D954-4AE8-8FB0-14BCAF7546EF}" type="pres">
      <dgm:prSet presAssocID="{E14E95C2-6341-4B4A-AFE4-EDAC930C205D}" presName="level3hierChild" presStyleCnt="0"/>
      <dgm:spPr/>
    </dgm:pt>
    <dgm:pt modelId="{9DE9C026-A324-4F11-969E-B0DB0F6FC58E}" type="pres">
      <dgm:prSet presAssocID="{FC19F844-CCE4-4BE0-862E-2AE4CC6A4CCD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00219EA-8932-409B-9C3B-AA93211AE401}" type="pres">
      <dgm:prSet presAssocID="{FC19F844-CCE4-4BE0-862E-2AE4CC6A4CCD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4B6F273-F197-46E0-8736-F3C79B859827}" type="pres">
      <dgm:prSet presAssocID="{757DC81F-1164-4B95-8F05-2C0FA1AC76A2}" presName="root2" presStyleCnt="0"/>
      <dgm:spPr/>
    </dgm:pt>
    <dgm:pt modelId="{6D6FDAD4-D284-44B3-AC82-2024B095ED85}" type="pres">
      <dgm:prSet presAssocID="{757DC81F-1164-4B95-8F05-2C0FA1AC76A2}" presName="LevelTwoTextNode" presStyleLbl="node2" presStyleIdx="1" presStyleCnt="2" custScaleY="1334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144F74-44D3-4E6B-B144-EC6AF82FCBD2}" type="pres">
      <dgm:prSet presAssocID="{757DC81F-1164-4B95-8F05-2C0FA1AC76A2}" presName="level3hierChild" presStyleCnt="0"/>
      <dgm:spPr/>
    </dgm:pt>
    <dgm:pt modelId="{5AC41975-A58B-41CD-9919-8C5672E95A20}" type="pres">
      <dgm:prSet presAssocID="{71E983C6-0680-4209-83D7-F41D6E1A7ACA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7AC8AE21-AC20-4DF2-A27C-744BABC75A18}" type="pres">
      <dgm:prSet presAssocID="{71E983C6-0680-4209-83D7-F41D6E1A7ACA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8717A7B1-C838-4FB4-BA12-5A8618931367}" type="pres">
      <dgm:prSet presAssocID="{6573825F-B568-43D6-9ECE-AB85D7DEEF88}" presName="root2" presStyleCnt="0"/>
      <dgm:spPr/>
    </dgm:pt>
    <dgm:pt modelId="{488E02BA-2834-41F0-B644-75F3ADE66F73}" type="pres">
      <dgm:prSet presAssocID="{6573825F-B568-43D6-9ECE-AB85D7DEEF88}" presName="LevelTwoTextNode" presStyleLbl="node3" presStyleIdx="1" presStyleCnt="2" custScaleY="1916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DC1F28-D172-4CC0-9CF7-24242240C392}" type="pres">
      <dgm:prSet presAssocID="{6573825F-B568-43D6-9ECE-AB85D7DEEF88}" presName="level3hierChild" presStyleCnt="0"/>
      <dgm:spPr/>
    </dgm:pt>
    <dgm:pt modelId="{1570A047-2CB5-4E09-9613-049FDB6CFCFD}" type="pres">
      <dgm:prSet presAssocID="{C49F10D0-6802-405B-B6AD-A715805CE8FB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5DD0BE7C-0B0D-497C-A8B7-F4092B0D9839}" type="pres">
      <dgm:prSet presAssocID="{C49F10D0-6802-405B-B6AD-A715805CE8FB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D2CD8D8B-4797-48B2-93ED-D14B0BBC12A5}" type="pres">
      <dgm:prSet presAssocID="{EF9698CC-B4AC-462D-A3B1-494AAE6C7249}" presName="root2" presStyleCnt="0"/>
      <dgm:spPr/>
    </dgm:pt>
    <dgm:pt modelId="{4AB293F0-4D1C-435A-AADA-19292DB54522}" type="pres">
      <dgm:prSet presAssocID="{EF9698CC-B4AC-462D-A3B1-494AAE6C7249}" presName="LevelTwoTextNode" presStyleLbl="node4" presStyleIdx="3" presStyleCnt="6" custScaleY="1639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7DE89B-DA61-4EA6-BD2B-BA97115FB150}" type="pres">
      <dgm:prSet presAssocID="{EF9698CC-B4AC-462D-A3B1-494AAE6C7249}" presName="level3hierChild" presStyleCnt="0"/>
      <dgm:spPr/>
    </dgm:pt>
    <dgm:pt modelId="{BDDB849D-B94E-4545-8E9B-B926F7F5B931}" type="pres">
      <dgm:prSet presAssocID="{5A7367CA-AD3B-4617-ABFD-9E685513F9E3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01BBC840-9BC4-454E-815D-A69A9E1FEF7F}" type="pres">
      <dgm:prSet presAssocID="{5A7367CA-AD3B-4617-ABFD-9E685513F9E3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F799286B-4426-4A3D-B920-E32CA22A1E5B}" type="pres">
      <dgm:prSet presAssocID="{01FFDBC0-89EB-4AEC-BC5B-6A1FF9E2E20E}" presName="root2" presStyleCnt="0"/>
      <dgm:spPr/>
    </dgm:pt>
    <dgm:pt modelId="{16710669-D97B-4292-B0E0-8CEA772E76FB}" type="pres">
      <dgm:prSet presAssocID="{01FFDBC0-89EB-4AEC-BC5B-6A1FF9E2E20E}" presName="LevelTwoTextNode" presStyleLbl="node4" presStyleIdx="4" presStyleCnt="6" custScaleX="129539" custScaleY="2041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73805B-5CC9-49C0-BC97-923565C2E16D}" type="pres">
      <dgm:prSet presAssocID="{01FFDBC0-89EB-4AEC-BC5B-6A1FF9E2E20E}" presName="level3hierChild" presStyleCnt="0"/>
      <dgm:spPr/>
    </dgm:pt>
    <dgm:pt modelId="{49FB03E4-302E-4E39-90F5-C24A7D5C51BA}" type="pres">
      <dgm:prSet presAssocID="{88A57DFB-E9E8-4954-9D5D-06D0D7E62328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F8FC5D10-1499-446F-A1C9-434DA909D9A8}" type="pres">
      <dgm:prSet presAssocID="{88A57DFB-E9E8-4954-9D5D-06D0D7E62328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10357422-2660-4630-8BE8-E60B01FF3D9E}" type="pres">
      <dgm:prSet presAssocID="{3A10C01C-F32E-40C9-910A-F4D2974716A0}" presName="root2" presStyleCnt="0"/>
      <dgm:spPr/>
    </dgm:pt>
    <dgm:pt modelId="{0B782F7E-CC7B-4585-8A7D-6CE735A6031E}" type="pres">
      <dgm:prSet presAssocID="{3A10C01C-F32E-40C9-910A-F4D2974716A0}" presName="LevelTwoTextNode" presStyleLbl="node4" presStyleIdx="5" presStyleCnt="6" custScaleY="2306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AC27D0-5603-48CA-BDB1-A7CB35B94532}" type="pres">
      <dgm:prSet presAssocID="{3A10C01C-F32E-40C9-910A-F4D2974716A0}" presName="level3hierChild" presStyleCnt="0"/>
      <dgm:spPr/>
    </dgm:pt>
  </dgm:ptLst>
  <dgm:cxnLst>
    <dgm:cxn modelId="{7F1AC3B1-0F59-4D23-9DD7-A615DC8822F1}" type="presOf" srcId="{88A57DFB-E9E8-4954-9D5D-06D0D7E62328}" destId="{49FB03E4-302E-4E39-90F5-C24A7D5C51BA}" srcOrd="0" destOrd="0" presId="urn:microsoft.com/office/officeart/2005/8/layout/hierarchy2"/>
    <dgm:cxn modelId="{1916FA67-D120-417D-93B4-12C684B7ABAF}" type="presOf" srcId="{4264DB4D-EF66-41DE-8150-B07B480141B6}" destId="{91BC0AC1-4EC7-4DC3-A337-72BFA17D2D0F}" srcOrd="0" destOrd="0" presId="urn:microsoft.com/office/officeart/2005/8/layout/hierarchy2"/>
    <dgm:cxn modelId="{1EB26B85-7D01-4569-B70F-9617E43D3477}" type="presOf" srcId="{B4371690-B520-4F49-A872-43BDA04D9EA9}" destId="{9BDDB3AD-A3A4-4519-9732-02902031D079}" srcOrd="1" destOrd="0" presId="urn:microsoft.com/office/officeart/2005/8/layout/hierarchy2"/>
    <dgm:cxn modelId="{E1248CE5-B147-4CA0-896B-0474C90ABC6F}" type="presOf" srcId="{3A10C01C-F32E-40C9-910A-F4D2974716A0}" destId="{0B782F7E-CC7B-4585-8A7D-6CE735A6031E}" srcOrd="0" destOrd="0" presId="urn:microsoft.com/office/officeart/2005/8/layout/hierarchy2"/>
    <dgm:cxn modelId="{6FDA1A8D-DCDE-486A-B933-F3728DA21FD2}" type="presOf" srcId="{FC19F844-CCE4-4BE0-862E-2AE4CC6A4CCD}" destId="{900219EA-8932-409B-9C3B-AA93211AE401}" srcOrd="1" destOrd="0" presId="urn:microsoft.com/office/officeart/2005/8/layout/hierarchy2"/>
    <dgm:cxn modelId="{505A8EC0-888D-4780-B866-CF18245DF4C1}" type="presOf" srcId="{E14E95C2-6341-4B4A-AFE4-EDAC930C205D}" destId="{B285EFDB-A8AE-47D2-B36E-C4F5D8DAF29A}" srcOrd="0" destOrd="0" presId="urn:microsoft.com/office/officeart/2005/8/layout/hierarchy2"/>
    <dgm:cxn modelId="{02AECD8E-0F70-4F6D-B902-7019CF08CD46}" srcId="{4BD852D8-7755-47B6-BFE8-3D4189863D45}" destId="{4D2A8A68-656A-459C-9EC6-9CD097AF93F2}" srcOrd="0" destOrd="0" parTransId="{B4371690-B520-4F49-A872-43BDA04D9EA9}" sibTransId="{4D75C679-1A1B-4BCD-AE01-4994823CCDD4}"/>
    <dgm:cxn modelId="{1CFBAE29-95B9-48E7-96EF-FC5DB9C7DD82}" srcId="{EF9698CC-B4AC-462D-A3B1-494AAE6C7249}" destId="{01FFDBC0-89EB-4AEC-BC5B-6A1FF9E2E20E}" srcOrd="0" destOrd="0" parTransId="{5A7367CA-AD3B-4617-ABFD-9E685513F9E3}" sibTransId="{9A035EA7-50CB-4334-8D72-5B7BB4ECD5BF}"/>
    <dgm:cxn modelId="{D1F2900B-BB71-427F-A263-56FE28B1D88A}" srcId="{66B55F61-BD77-490A-B014-3AD1F13B62F3}" destId="{613C862B-1C32-4ABC-82E1-36C2DBDAAD94}" srcOrd="0" destOrd="0" parTransId="{278C6644-6BC6-45AD-98B7-C35FDE166B2E}" sibTransId="{1225A3B5-5BA0-4B54-BACE-544D00DC6419}"/>
    <dgm:cxn modelId="{5900EE7D-C865-4EA0-AEA5-76F3621D96D5}" type="presOf" srcId="{EF9698CC-B4AC-462D-A3B1-494AAE6C7249}" destId="{4AB293F0-4D1C-435A-AADA-19292DB54522}" srcOrd="0" destOrd="0" presId="urn:microsoft.com/office/officeart/2005/8/layout/hierarchy2"/>
    <dgm:cxn modelId="{111F6ED4-8C0A-4CC8-8D57-14F6BBF1AC62}" type="presOf" srcId="{613C862B-1C32-4ABC-82E1-36C2DBDAAD94}" destId="{457E0881-626B-4CDE-9DB6-8431211763C1}" srcOrd="0" destOrd="0" presId="urn:microsoft.com/office/officeart/2005/8/layout/hierarchy2"/>
    <dgm:cxn modelId="{C823140F-59F3-487A-90BC-6EF3477DB7D9}" type="presOf" srcId="{4BD852D8-7755-47B6-BFE8-3D4189863D45}" destId="{61868A1C-700D-411F-ACA3-F3958DDC378B}" srcOrd="0" destOrd="0" presId="urn:microsoft.com/office/officeart/2005/8/layout/hierarchy2"/>
    <dgm:cxn modelId="{4515D5DC-701E-41A2-85A1-57656F944444}" type="presOf" srcId="{66B55F61-BD77-490A-B014-3AD1F13B62F3}" destId="{FC9FE54C-BA52-46B8-9037-5661B4EC028D}" srcOrd="0" destOrd="0" presId="urn:microsoft.com/office/officeart/2005/8/layout/hierarchy2"/>
    <dgm:cxn modelId="{DB7AC393-9BA1-4A39-B05C-F593C090A48D}" type="presOf" srcId="{FC19F844-CCE4-4BE0-862E-2AE4CC6A4CCD}" destId="{9DE9C026-A324-4F11-969E-B0DB0F6FC58E}" srcOrd="0" destOrd="0" presId="urn:microsoft.com/office/officeart/2005/8/layout/hierarchy2"/>
    <dgm:cxn modelId="{A79658E7-7EF7-4C21-B053-C170E5F65DB6}" srcId="{613C862B-1C32-4ABC-82E1-36C2DBDAAD94}" destId="{E14E95C2-6341-4B4A-AFE4-EDAC930C205D}" srcOrd="0" destOrd="0" parTransId="{DEE563DF-06CA-4AAE-A0A4-D72725677C4B}" sibTransId="{A9C13E27-524E-442F-8448-139D43DDE7A9}"/>
    <dgm:cxn modelId="{7DDC2B0A-128F-4623-B8C5-A4767BE6168F}" type="presOf" srcId="{B4371690-B520-4F49-A872-43BDA04D9EA9}" destId="{C6EACA91-6BF2-4009-8F68-6008B667499F}" srcOrd="0" destOrd="0" presId="urn:microsoft.com/office/officeart/2005/8/layout/hierarchy2"/>
    <dgm:cxn modelId="{247827C8-72F4-435C-8D77-F1DFA2206ECD}" srcId="{757DC81F-1164-4B95-8F05-2C0FA1AC76A2}" destId="{6573825F-B568-43D6-9ECE-AB85D7DEEF88}" srcOrd="0" destOrd="0" parTransId="{71E983C6-0680-4209-83D7-F41D6E1A7ACA}" sibTransId="{71544EF7-129B-4B3C-A568-8873E81471EF}"/>
    <dgm:cxn modelId="{B9143048-A5DF-4627-8DEC-ED6E00833DBC}" type="presOf" srcId="{71E983C6-0680-4209-83D7-F41D6E1A7ACA}" destId="{7AC8AE21-AC20-4DF2-A27C-744BABC75A18}" srcOrd="1" destOrd="0" presId="urn:microsoft.com/office/officeart/2005/8/layout/hierarchy2"/>
    <dgm:cxn modelId="{6CFCD91B-0E32-448C-A888-DFEB1B29C8FD}" type="presOf" srcId="{757DC81F-1164-4B95-8F05-2C0FA1AC76A2}" destId="{6D6FDAD4-D284-44B3-AC82-2024B095ED85}" srcOrd="0" destOrd="0" presId="urn:microsoft.com/office/officeart/2005/8/layout/hierarchy2"/>
    <dgm:cxn modelId="{B7E7B415-9BBA-4CD0-BB7B-1D1E044BED04}" srcId="{4D2A8A68-656A-459C-9EC6-9CD097AF93F2}" destId="{E4FC9E82-97B0-4A0D-AB42-7CD2372007C1}" srcOrd="0" destOrd="0" parTransId="{DC534BBF-9682-48B0-857B-00865EA7558D}" sibTransId="{C96C5413-F26B-4D73-834D-B73EE308BA7E}"/>
    <dgm:cxn modelId="{0BE69E72-225E-425A-A3D0-72ECA6D61FC9}" type="presOf" srcId="{5A7367CA-AD3B-4617-ABFD-9E685513F9E3}" destId="{BDDB849D-B94E-4545-8E9B-B926F7F5B931}" srcOrd="0" destOrd="0" presId="urn:microsoft.com/office/officeart/2005/8/layout/hierarchy2"/>
    <dgm:cxn modelId="{B7BD2F5A-4230-49A3-8AE4-BD2B157C436E}" type="presOf" srcId="{71E983C6-0680-4209-83D7-F41D6E1A7ACA}" destId="{5AC41975-A58B-41CD-9919-8C5672E95A20}" srcOrd="0" destOrd="0" presId="urn:microsoft.com/office/officeart/2005/8/layout/hierarchy2"/>
    <dgm:cxn modelId="{35198082-761F-4E58-B0F2-33392F7AB8F4}" type="presOf" srcId="{6573825F-B568-43D6-9ECE-AB85D7DEEF88}" destId="{488E02BA-2834-41F0-B644-75F3ADE66F73}" srcOrd="0" destOrd="0" presId="urn:microsoft.com/office/officeart/2005/8/layout/hierarchy2"/>
    <dgm:cxn modelId="{84EC4529-6972-460F-AD43-1F3700645EE2}" type="presOf" srcId="{5A7367CA-AD3B-4617-ABFD-9E685513F9E3}" destId="{01BBC840-9BC4-454E-815D-A69A9E1FEF7F}" srcOrd="1" destOrd="0" presId="urn:microsoft.com/office/officeart/2005/8/layout/hierarchy2"/>
    <dgm:cxn modelId="{03DFCAA7-7274-45B8-9417-71F861E0E811}" type="presOf" srcId="{C49F10D0-6802-405B-B6AD-A715805CE8FB}" destId="{1570A047-2CB5-4E09-9613-049FDB6CFCFD}" srcOrd="0" destOrd="0" presId="urn:microsoft.com/office/officeart/2005/8/layout/hierarchy2"/>
    <dgm:cxn modelId="{BB9E124E-B707-415A-9F88-DE9DCD40B97D}" type="presOf" srcId="{C49F10D0-6802-405B-B6AD-A715805CE8FB}" destId="{5DD0BE7C-0B0D-497C-A8B7-F4092B0D9839}" srcOrd="1" destOrd="0" presId="urn:microsoft.com/office/officeart/2005/8/layout/hierarchy2"/>
    <dgm:cxn modelId="{A673ED90-F21C-4B2F-B74A-54C7F708BA61}" type="presOf" srcId="{E4FC9E82-97B0-4A0D-AB42-7CD2372007C1}" destId="{DFF01947-86E5-4635-8DC2-F6C6543215F1}" srcOrd="0" destOrd="0" presId="urn:microsoft.com/office/officeart/2005/8/layout/hierarchy2"/>
    <dgm:cxn modelId="{3660FFAC-CDFC-4D06-BAA8-AD19B4E846A6}" type="presOf" srcId="{DEE563DF-06CA-4AAE-A0A4-D72725677C4B}" destId="{1AF1EE2E-D364-4290-832D-D14C5E8DF69D}" srcOrd="1" destOrd="0" presId="urn:microsoft.com/office/officeart/2005/8/layout/hierarchy2"/>
    <dgm:cxn modelId="{A47C237F-4FB4-463C-822F-45BF7AD4CAEC}" type="presOf" srcId="{01FFDBC0-89EB-4AEC-BC5B-6A1FF9E2E20E}" destId="{16710669-D97B-4292-B0E0-8CEA772E76FB}" srcOrd="0" destOrd="0" presId="urn:microsoft.com/office/officeart/2005/8/layout/hierarchy2"/>
    <dgm:cxn modelId="{E8C828FD-BF11-4AA0-8D40-C2EBF0B4FE8A}" srcId="{4BD852D8-7755-47B6-BFE8-3D4189863D45}" destId="{757DC81F-1164-4B95-8F05-2C0FA1AC76A2}" srcOrd="1" destOrd="0" parTransId="{FC19F844-CCE4-4BE0-862E-2AE4CC6A4CCD}" sibTransId="{2F7407ED-4DC5-4C83-8DEA-9DE8E08B55E3}"/>
    <dgm:cxn modelId="{EE29223E-D0A8-46DD-8118-AB1FB7A40661}" type="presOf" srcId="{278C6644-6BC6-45AD-98B7-C35FDE166B2E}" destId="{028FE751-FF64-4C1D-8B6E-05BCE47F58F2}" srcOrd="0" destOrd="0" presId="urn:microsoft.com/office/officeart/2005/8/layout/hierarchy2"/>
    <dgm:cxn modelId="{267A9163-4368-4F73-A6DD-E068E09498DF}" type="presOf" srcId="{8CDBBC5D-6267-4CA4-9211-08D898857998}" destId="{375E7D97-E8E7-42A4-B13C-87D3CCBD434E}" srcOrd="1" destOrd="0" presId="urn:microsoft.com/office/officeart/2005/8/layout/hierarchy2"/>
    <dgm:cxn modelId="{86D8446E-3423-48C9-BEF0-14E22583A2DD}" type="presOf" srcId="{88A57DFB-E9E8-4954-9D5D-06D0D7E62328}" destId="{F8FC5D10-1499-446F-A1C9-434DA909D9A8}" srcOrd="1" destOrd="0" presId="urn:microsoft.com/office/officeart/2005/8/layout/hierarchy2"/>
    <dgm:cxn modelId="{4A79CA88-30E0-487C-9C83-2644FA9957AF}" type="presOf" srcId="{DC534BBF-9682-48B0-857B-00865EA7558D}" destId="{01A0804A-EC5C-4A17-B525-1A23E37CC7F9}" srcOrd="1" destOrd="0" presId="urn:microsoft.com/office/officeart/2005/8/layout/hierarchy2"/>
    <dgm:cxn modelId="{CEA1F9E2-DCA2-402E-9F3B-6A03113E803E}" type="presOf" srcId="{8CDBBC5D-6267-4CA4-9211-08D898857998}" destId="{3187EBA7-01BD-445A-B112-89013A730E2B}" srcOrd="0" destOrd="0" presId="urn:microsoft.com/office/officeart/2005/8/layout/hierarchy2"/>
    <dgm:cxn modelId="{4B48C406-0949-4DC5-B3FF-BAC25F204103}" srcId="{E4FC9E82-97B0-4A0D-AB42-7CD2372007C1}" destId="{66B55F61-BD77-490A-B014-3AD1F13B62F3}" srcOrd="0" destOrd="0" parTransId="{8CDBBC5D-6267-4CA4-9211-08D898857998}" sibTransId="{93D6B1C2-A776-4B16-BAC9-74AFE3B1B8C9}"/>
    <dgm:cxn modelId="{6642AA08-ABA2-4954-B007-E8CAD800DFEC}" type="presOf" srcId="{DC534BBF-9682-48B0-857B-00865EA7558D}" destId="{BB01D42B-7D73-41C4-8514-5F2672F8CA93}" srcOrd="0" destOrd="0" presId="urn:microsoft.com/office/officeart/2005/8/layout/hierarchy2"/>
    <dgm:cxn modelId="{368CEE7D-D2DA-4DA9-B1D5-F01381150820}" type="presOf" srcId="{278C6644-6BC6-45AD-98B7-C35FDE166B2E}" destId="{18D5BF66-24FD-416D-8184-24DB80CFC01D}" srcOrd="1" destOrd="0" presId="urn:microsoft.com/office/officeart/2005/8/layout/hierarchy2"/>
    <dgm:cxn modelId="{DAD6AE64-11E4-46B0-8FCB-6BE8A92B7C8F}" srcId="{4264DB4D-EF66-41DE-8150-B07B480141B6}" destId="{4BD852D8-7755-47B6-BFE8-3D4189863D45}" srcOrd="0" destOrd="0" parTransId="{69BF7592-3722-4E23-A420-D7309CD8531B}" sibTransId="{C1587F02-D876-45E0-B2AD-9340088A03B1}"/>
    <dgm:cxn modelId="{0D5BB8E5-13F4-44CA-A1A3-1FE015EC8F34}" type="presOf" srcId="{4D2A8A68-656A-459C-9EC6-9CD097AF93F2}" destId="{26D12F68-DD92-4166-AA26-9B6E0C24392A}" srcOrd="0" destOrd="0" presId="urn:microsoft.com/office/officeart/2005/8/layout/hierarchy2"/>
    <dgm:cxn modelId="{220F7C00-6F24-48A4-A417-E689C93DFFD3}" srcId="{6573825F-B568-43D6-9ECE-AB85D7DEEF88}" destId="{EF9698CC-B4AC-462D-A3B1-494AAE6C7249}" srcOrd="0" destOrd="0" parTransId="{C49F10D0-6802-405B-B6AD-A715805CE8FB}" sibTransId="{F02E8FCC-4291-4C5D-AE86-6B37EE5FEA5B}"/>
    <dgm:cxn modelId="{EAC3A946-DBF8-4DD5-9A7D-D9E497A86156}" type="presOf" srcId="{DEE563DF-06CA-4AAE-A0A4-D72725677C4B}" destId="{155AA310-7466-4510-8E89-4E49132F3E3E}" srcOrd="0" destOrd="0" presId="urn:microsoft.com/office/officeart/2005/8/layout/hierarchy2"/>
    <dgm:cxn modelId="{B92CE832-DEA3-4CF4-A1C6-2DBDF09CD67E}" srcId="{01FFDBC0-89EB-4AEC-BC5B-6A1FF9E2E20E}" destId="{3A10C01C-F32E-40C9-910A-F4D2974716A0}" srcOrd="0" destOrd="0" parTransId="{88A57DFB-E9E8-4954-9D5D-06D0D7E62328}" sibTransId="{4ACFB0DE-5637-4313-B936-61BC5905D7D8}"/>
    <dgm:cxn modelId="{9BE13FB9-EF58-4D7B-B385-6715E3D3D794}" type="presParOf" srcId="{91BC0AC1-4EC7-4DC3-A337-72BFA17D2D0F}" destId="{2465593E-A153-4FBF-95CC-E196D6A944F7}" srcOrd="0" destOrd="0" presId="urn:microsoft.com/office/officeart/2005/8/layout/hierarchy2"/>
    <dgm:cxn modelId="{281084C0-9178-4EFF-A200-976D0C33C7C1}" type="presParOf" srcId="{2465593E-A153-4FBF-95CC-E196D6A944F7}" destId="{61868A1C-700D-411F-ACA3-F3958DDC378B}" srcOrd="0" destOrd="0" presId="urn:microsoft.com/office/officeart/2005/8/layout/hierarchy2"/>
    <dgm:cxn modelId="{A68C3F97-D115-44A6-BDC2-37581D5F86F9}" type="presParOf" srcId="{2465593E-A153-4FBF-95CC-E196D6A944F7}" destId="{B7CA9282-6EA1-4854-ABFE-6C4A3DBDBB43}" srcOrd="1" destOrd="0" presId="urn:microsoft.com/office/officeart/2005/8/layout/hierarchy2"/>
    <dgm:cxn modelId="{3D83B74D-8677-4F27-BA01-D227E4EF9BB8}" type="presParOf" srcId="{B7CA9282-6EA1-4854-ABFE-6C4A3DBDBB43}" destId="{C6EACA91-6BF2-4009-8F68-6008B667499F}" srcOrd="0" destOrd="0" presId="urn:microsoft.com/office/officeart/2005/8/layout/hierarchy2"/>
    <dgm:cxn modelId="{F0162D01-2842-4C66-ACCF-B40B031EED4D}" type="presParOf" srcId="{C6EACA91-6BF2-4009-8F68-6008B667499F}" destId="{9BDDB3AD-A3A4-4519-9732-02902031D079}" srcOrd="0" destOrd="0" presId="urn:microsoft.com/office/officeart/2005/8/layout/hierarchy2"/>
    <dgm:cxn modelId="{EBA3640D-45D3-4682-9BAF-56952F177F14}" type="presParOf" srcId="{B7CA9282-6EA1-4854-ABFE-6C4A3DBDBB43}" destId="{40524FA3-3482-492D-9631-3A23DD3299FA}" srcOrd="1" destOrd="0" presId="urn:microsoft.com/office/officeart/2005/8/layout/hierarchy2"/>
    <dgm:cxn modelId="{D3E2DC73-11A9-4AC0-ACAE-811D964B4E01}" type="presParOf" srcId="{40524FA3-3482-492D-9631-3A23DD3299FA}" destId="{26D12F68-DD92-4166-AA26-9B6E0C24392A}" srcOrd="0" destOrd="0" presId="urn:microsoft.com/office/officeart/2005/8/layout/hierarchy2"/>
    <dgm:cxn modelId="{59C8CC25-0F0F-4B15-9A1A-5C4D89549B9B}" type="presParOf" srcId="{40524FA3-3482-492D-9631-3A23DD3299FA}" destId="{04E3B5EE-66F5-4757-B6FD-531C09B87A03}" srcOrd="1" destOrd="0" presId="urn:microsoft.com/office/officeart/2005/8/layout/hierarchy2"/>
    <dgm:cxn modelId="{457654D7-EB6A-4A5A-AFBB-7FD86CBBDA43}" type="presParOf" srcId="{04E3B5EE-66F5-4757-B6FD-531C09B87A03}" destId="{BB01D42B-7D73-41C4-8514-5F2672F8CA93}" srcOrd="0" destOrd="0" presId="urn:microsoft.com/office/officeart/2005/8/layout/hierarchy2"/>
    <dgm:cxn modelId="{E2476F84-5B8C-4735-867B-095DF563E713}" type="presParOf" srcId="{BB01D42B-7D73-41C4-8514-5F2672F8CA93}" destId="{01A0804A-EC5C-4A17-B525-1A23E37CC7F9}" srcOrd="0" destOrd="0" presId="urn:microsoft.com/office/officeart/2005/8/layout/hierarchy2"/>
    <dgm:cxn modelId="{63929C69-0DD3-498C-8CBF-D0660BE871FC}" type="presParOf" srcId="{04E3B5EE-66F5-4757-B6FD-531C09B87A03}" destId="{F95505DA-2933-4B21-844D-3F5211BDC65C}" srcOrd="1" destOrd="0" presId="urn:microsoft.com/office/officeart/2005/8/layout/hierarchy2"/>
    <dgm:cxn modelId="{CCCEAC2D-4C99-4217-9909-AAAB254E60E7}" type="presParOf" srcId="{F95505DA-2933-4B21-844D-3F5211BDC65C}" destId="{DFF01947-86E5-4635-8DC2-F6C6543215F1}" srcOrd="0" destOrd="0" presId="urn:microsoft.com/office/officeart/2005/8/layout/hierarchy2"/>
    <dgm:cxn modelId="{D77CDA01-4065-4C04-AAAA-101C9F1C191F}" type="presParOf" srcId="{F95505DA-2933-4B21-844D-3F5211BDC65C}" destId="{E0994A88-A1AE-4C27-80BC-582DB5FE022B}" srcOrd="1" destOrd="0" presId="urn:microsoft.com/office/officeart/2005/8/layout/hierarchy2"/>
    <dgm:cxn modelId="{07473638-1E15-4D62-BEB2-F71E34E59EEB}" type="presParOf" srcId="{E0994A88-A1AE-4C27-80BC-582DB5FE022B}" destId="{3187EBA7-01BD-445A-B112-89013A730E2B}" srcOrd="0" destOrd="0" presId="urn:microsoft.com/office/officeart/2005/8/layout/hierarchy2"/>
    <dgm:cxn modelId="{354A1791-AD73-4527-BDB7-649BEE6C8725}" type="presParOf" srcId="{3187EBA7-01BD-445A-B112-89013A730E2B}" destId="{375E7D97-E8E7-42A4-B13C-87D3CCBD434E}" srcOrd="0" destOrd="0" presId="urn:microsoft.com/office/officeart/2005/8/layout/hierarchy2"/>
    <dgm:cxn modelId="{719D4B4C-D112-4C0E-99DF-E4F454C3AEF9}" type="presParOf" srcId="{E0994A88-A1AE-4C27-80BC-582DB5FE022B}" destId="{5E94236F-885B-432C-A0FB-4A865B75FF46}" srcOrd="1" destOrd="0" presId="urn:microsoft.com/office/officeart/2005/8/layout/hierarchy2"/>
    <dgm:cxn modelId="{5C13ECDA-8E4C-4CFE-8F32-072D2A2A05D7}" type="presParOf" srcId="{5E94236F-885B-432C-A0FB-4A865B75FF46}" destId="{FC9FE54C-BA52-46B8-9037-5661B4EC028D}" srcOrd="0" destOrd="0" presId="urn:microsoft.com/office/officeart/2005/8/layout/hierarchy2"/>
    <dgm:cxn modelId="{3059FA93-1F46-42AD-8321-BC005E79EA79}" type="presParOf" srcId="{5E94236F-885B-432C-A0FB-4A865B75FF46}" destId="{1A3C4E3C-8EDA-41B6-A854-0FB8B2D73DE8}" srcOrd="1" destOrd="0" presId="urn:microsoft.com/office/officeart/2005/8/layout/hierarchy2"/>
    <dgm:cxn modelId="{6311AC42-70B2-4F86-ADD9-3C19B1B16AA1}" type="presParOf" srcId="{1A3C4E3C-8EDA-41B6-A854-0FB8B2D73DE8}" destId="{028FE751-FF64-4C1D-8B6E-05BCE47F58F2}" srcOrd="0" destOrd="0" presId="urn:microsoft.com/office/officeart/2005/8/layout/hierarchy2"/>
    <dgm:cxn modelId="{2C06DE34-8B38-4A32-8BF3-C61D91C911D7}" type="presParOf" srcId="{028FE751-FF64-4C1D-8B6E-05BCE47F58F2}" destId="{18D5BF66-24FD-416D-8184-24DB80CFC01D}" srcOrd="0" destOrd="0" presId="urn:microsoft.com/office/officeart/2005/8/layout/hierarchy2"/>
    <dgm:cxn modelId="{435760D8-A818-493F-AB28-BA9AE3902129}" type="presParOf" srcId="{1A3C4E3C-8EDA-41B6-A854-0FB8B2D73DE8}" destId="{76B95021-46BB-4C8B-AFBA-165C6C6A7A7C}" srcOrd="1" destOrd="0" presId="urn:microsoft.com/office/officeart/2005/8/layout/hierarchy2"/>
    <dgm:cxn modelId="{5B07EAA6-3D0C-4F4F-BEEE-6DD8AABA1DDE}" type="presParOf" srcId="{76B95021-46BB-4C8B-AFBA-165C6C6A7A7C}" destId="{457E0881-626B-4CDE-9DB6-8431211763C1}" srcOrd="0" destOrd="0" presId="urn:microsoft.com/office/officeart/2005/8/layout/hierarchy2"/>
    <dgm:cxn modelId="{3CFE1692-FF7D-40B9-B786-494789C36936}" type="presParOf" srcId="{76B95021-46BB-4C8B-AFBA-165C6C6A7A7C}" destId="{17ACB745-B058-4ACD-A93C-99BC44185E57}" srcOrd="1" destOrd="0" presId="urn:microsoft.com/office/officeart/2005/8/layout/hierarchy2"/>
    <dgm:cxn modelId="{D493B490-2D1E-4202-9424-E43A5FD12ABE}" type="presParOf" srcId="{17ACB745-B058-4ACD-A93C-99BC44185E57}" destId="{155AA310-7466-4510-8E89-4E49132F3E3E}" srcOrd="0" destOrd="0" presId="urn:microsoft.com/office/officeart/2005/8/layout/hierarchy2"/>
    <dgm:cxn modelId="{62DBC770-A076-4F65-A66C-5177254F2B37}" type="presParOf" srcId="{155AA310-7466-4510-8E89-4E49132F3E3E}" destId="{1AF1EE2E-D364-4290-832D-D14C5E8DF69D}" srcOrd="0" destOrd="0" presId="urn:microsoft.com/office/officeart/2005/8/layout/hierarchy2"/>
    <dgm:cxn modelId="{D1574D24-E37D-4982-BCB5-2E445A35E5D5}" type="presParOf" srcId="{17ACB745-B058-4ACD-A93C-99BC44185E57}" destId="{F63E82D8-1DB6-48D0-ADA1-4A330D2B7471}" srcOrd="1" destOrd="0" presId="urn:microsoft.com/office/officeart/2005/8/layout/hierarchy2"/>
    <dgm:cxn modelId="{8CC757EB-0674-4963-812E-AC12908C8547}" type="presParOf" srcId="{F63E82D8-1DB6-48D0-ADA1-4A330D2B7471}" destId="{B285EFDB-A8AE-47D2-B36E-C4F5D8DAF29A}" srcOrd="0" destOrd="0" presId="urn:microsoft.com/office/officeart/2005/8/layout/hierarchy2"/>
    <dgm:cxn modelId="{5E684F8D-449F-48B8-B4AA-545AD124612D}" type="presParOf" srcId="{F63E82D8-1DB6-48D0-ADA1-4A330D2B7471}" destId="{A8942B8C-D954-4AE8-8FB0-14BCAF7546EF}" srcOrd="1" destOrd="0" presId="urn:microsoft.com/office/officeart/2005/8/layout/hierarchy2"/>
    <dgm:cxn modelId="{D45899A1-8C2A-4532-A074-02A771259D4C}" type="presParOf" srcId="{B7CA9282-6EA1-4854-ABFE-6C4A3DBDBB43}" destId="{9DE9C026-A324-4F11-969E-B0DB0F6FC58E}" srcOrd="2" destOrd="0" presId="urn:microsoft.com/office/officeart/2005/8/layout/hierarchy2"/>
    <dgm:cxn modelId="{8143ADE1-C610-46CA-8B10-22E6281A0395}" type="presParOf" srcId="{9DE9C026-A324-4F11-969E-B0DB0F6FC58E}" destId="{900219EA-8932-409B-9C3B-AA93211AE401}" srcOrd="0" destOrd="0" presId="urn:microsoft.com/office/officeart/2005/8/layout/hierarchy2"/>
    <dgm:cxn modelId="{A65DA16B-B0FB-4A14-B1A1-AAC70B309FB8}" type="presParOf" srcId="{B7CA9282-6EA1-4854-ABFE-6C4A3DBDBB43}" destId="{34B6F273-F197-46E0-8736-F3C79B859827}" srcOrd="3" destOrd="0" presId="urn:microsoft.com/office/officeart/2005/8/layout/hierarchy2"/>
    <dgm:cxn modelId="{6AF8695F-3589-4560-940C-3B2947574E62}" type="presParOf" srcId="{34B6F273-F197-46E0-8736-F3C79B859827}" destId="{6D6FDAD4-D284-44B3-AC82-2024B095ED85}" srcOrd="0" destOrd="0" presId="urn:microsoft.com/office/officeart/2005/8/layout/hierarchy2"/>
    <dgm:cxn modelId="{9D846093-782F-474C-8EED-06597699DFE9}" type="presParOf" srcId="{34B6F273-F197-46E0-8736-F3C79B859827}" destId="{B3144F74-44D3-4E6B-B144-EC6AF82FCBD2}" srcOrd="1" destOrd="0" presId="urn:microsoft.com/office/officeart/2005/8/layout/hierarchy2"/>
    <dgm:cxn modelId="{C1107AEE-628F-4A20-993C-C24E9B2C1E89}" type="presParOf" srcId="{B3144F74-44D3-4E6B-B144-EC6AF82FCBD2}" destId="{5AC41975-A58B-41CD-9919-8C5672E95A20}" srcOrd="0" destOrd="0" presId="urn:microsoft.com/office/officeart/2005/8/layout/hierarchy2"/>
    <dgm:cxn modelId="{94329A0F-6D0C-4AFB-94F4-598B9EBAB7A2}" type="presParOf" srcId="{5AC41975-A58B-41CD-9919-8C5672E95A20}" destId="{7AC8AE21-AC20-4DF2-A27C-744BABC75A18}" srcOrd="0" destOrd="0" presId="urn:microsoft.com/office/officeart/2005/8/layout/hierarchy2"/>
    <dgm:cxn modelId="{C6721F2A-9DDD-4F64-B7C2-C95CC1142F40}" type="presParOf" srcId="{B3144F74-44D3-4E6B-B144-EC6AF82FCBD2}" destId="{8717A7B1-C838-4FB4-BA12-5A8618931367}" srcOrd="1" destOrd="0" presId="urn:microsoft.com/office/officeart/2005/8/layout/hierarchy2"/>
    <dgm:cxn modelId="{96C10245-E250-4969-83AA-3957AC6FFB4A}" type="presParOf" srcId="{8717A7B1-C838-4FB4-BA12-5A8618931367}" destId="{488E02BA-2834-41F0-B644-75F3ADE66F73}" srcOrd="0" destOrd="0" presId="urn:microsoft.com/office/officeart/2005/8/layout/hierarchy2"/>
    <dgm:cxn modelId="{FB7E0775-9330-411D-826A-BD85E1C78BD9}" type="presParOf" srcId="{8717A7B1-C838-4FB4-BA12-5A8618931367}" destId="{91DC1F28-D172-4CC0-9CF7-24242240C392}" srcOrd="1" destOrd="0" presId="urn:microsoft.com/office/officeart/2005/8/layout/hierarchy2"/>
    <dgm:cxn modelId="{456AE9F0-AFE3-4CAD-8D37-B6CC2CB2EECA}" type="presParOf" srcId="{91DC1F28-D172-4CC0-9CF7-24242240C392}" destId="{1570A047-2CB5-4E09-9613-049FDB6CFCFD}" srcOrd="0" destOrd="0" presId="urn:microsoft.com/office/officeart/2005/8/layout/hierarchy2"/>
    <dgm:cxn modelId="{DA75E0A1-F766-4844-AF34-8EBD185AF452}" type="presParOf" srcId="{1570A047-2CB5-4E09-9613-049FDB6CFCFD}" destId="{5DD0BE7C-0B0D-497C-A8B7-F4092B0D9839}" srcOrd="0" destOrd="0" presId="urn:microsoft.com/office/officeart/2005/8/layout/hierarchy2"/>
    <dgm:cxn modelId="{0DD61725-3448-454F-9078-71FC7E24D024}" type="presParOf" srcId="{91DC1F28-D172-4CC0-9CF7-24242240C392}" destId="{D2CD8D8B-4797-48B2-93ED-D14B0BBC12A5}" srcOrd="1" destOrd="0" presId="urn:microsoft.com/office/officeart/2005/8/layout/hierarchy2"/>
    <dgm:cxn modelId="{2E9D7257-A081-4B0D-8B7A-1469F3581E88}" type="presParOf" srcId="{D2CD8D8B-4797-48B2-93ED-D14B0BBC12A5}" destId="{4AB293F0-4D1C-435A-AADA-19292DB54522}" srcOrd="0" destOrd="0" presId="urn:microsoft.com/office/officeart/2005/8/layout/hierarchy2"/>
    <dgm:cxn modelId="{4F006CE5-86AA-4D56-AC68-FC94D9870630}" type="presParOf" srcId="{D2CD8D8B-4797-48B2-93ED-D14B0BBC12A5}" destId="{247DE89B-DA61-4EA6-BD2B-BA97115FB150}" srcOrd="1" destOrd="0" presId="urn:microsoft.com/office/officeart/2005/8/layout/hierarchy2"/>
    <dgm:cxn modelId="{03CCD54B-5BB5-49E3-BF2F-57E33CEAEB13}" type="presParOf" srcId="{247DE89B-DA61-4EA6-BD2B-BA97115FB150}" destId="{BDDB849D-B94E-4545-8E9B-B926F7F5B931}" srcOrd="0" destOrd="0" presId="urn:microsoft.com/office/officeart/2005/8/layout/hierarchy2"/>
    <dgm:cxn modelId="{52880A9D-8DA0-4B74-BD06-DA05EB397875}" type="presParOf" srcId="{BDDB849D-B94E-4545-8E9B-B926F7F5B931}" destId="{01BBC840-9BC4-454E-815D-A69A9E1FEF7F}" srcOrd="0" destOrd="0" presId="urn:microsoft.com/office/officeart/2005/8/layout/hierarchy2"/>
    <dgm:cxn modelId="{057F0A1B-27DA-4AE8-B746-E6547B20AAF8}" type="presParOf" srcId="{247DE89B-DA61-4EA6-BD2B-BA97115FB150}" destId="{F799286B-4426-4A3D-B920-E32CA22A1E5B}" srcOrd="1" destOrd="0" presId="urn:microsoft.com/office/officeart/2005/8/layout/hierarchy2"/>
    <dgm:cxn modelId="{8127D55B-C4E7-4D39-879E-1C3CAB25E45E}" type="presParOf" srcId="{F799286B-4426-4A3D-B920-E32CA22A1E5B}" destId="{16710669-D97B-4292-B0E0-8CEA772E76FB}" srcOrd="0" destOrd="0" presId="urn:microsoft.com/office/officeart/2005/8/layout/hierarchy2"/>
    <dgm:cxn modelId="{0DF14F44-7B38-4812-A591-82D40EACBE08}" type="presParOf" srcId="{F799286B-4426-4A3D-B920-E32CA22A1E5B}" destId="{2F73805B-5CC9-49C0-BC97-923565C2E16D}" srcOrd="1" destOrd="0" presId="urn:microsoft.com/office/officeart/2005/8/layout/hierarchy2"/>
    <dgm:cxn modelId="{63FD0AEA-E2E7-46B7-8002-520A335189F6}" type="presParOf" srcId="{2F73805B-5CC9-49C0-BC97-923565C2E16D}" destId="{49FB03E4-302E-4E39-90F5-C24A7D5C51BA}" srcOrd="0" destOrd="0" presId="urn:microsoft.com/office/officeart/2005/8/layout/hierarchy2"/>
    <dgm:cxn modelId="{EEF411B5-2165-43B5-BEE6-7731C26A3EC5}" type="presParOf" srcId="{49FB03E4-302E-4E39-90F5-C24A7D5C51BA}" destId="{F8FC5D10-1499-446F-A1C9-434DA909D9A8}" srcOrd="0" destOrd="0" presId="urn:microsoft.com/office/officeart/2005/8/layout/hierarchy2"/>
    <dgm:cxn modelId="{328C3DCE-85C1-4C1D-9BB4-CDEA729D787E}" type="presParOf" srcId="{2F73805B-5CC9-49C0-BC97-923565C2E16D}" destId="{10357422-2660-4630-8BE8-E60B01FF3D9E}" srcOrd="1" destOrd="0" presId="urn:microsoft.com/office/officeart/2005/8/layout/hierarchy2"/>
    <dgm:cxn modelId="{A6491F8D-0A0A-47A5-BFEE-AF7296B52811}" type="presParOf" srcId="{10357422-2660-4630-8BE8-E60B01FF3D9E}" destId="{0B782F7E-CC7B-4585-8A7D-6CE735A6031E}" srcOrd="0" destOrd="0" presId="urn:microsoft.com/office/officeart/2005/8/layout/hierarchy2"/>
    <dgm:cxn modelId="{6A25FFD2-3D20-41CE-90BE-CFE36AD3FF0B}" type="presParOf" srcId="{10357422-2660-4630-8BE8-E60B01FF3D9E}" destId="{ACAC27D0-5603-48CA-BDB1-A7CB35B945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C6A0BF-2B38-434D-A836-31E3EF5202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8E06B52-A733-413B-B27F-A729DF642EB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دستیابی اولیاء الله به علم الهی به دو صورت ممکن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29FEE6E-4916-4E0F-B306-577F18B6B084}" type="parTrans" cxnId="{17BE4B95-547B-486C-944B-FFD0E8BB89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EB0A40-A0F6-4637-9EB6-B0547D133A46}" type="sibTrans" cxnId="{17BE4B95-547B-486C-944B-FFD0E8BB89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068640-BE49-4440-AE41-0F94ADF3586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بر قراری ارتباط با لوح محفوظ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AF0071F-36CA-48FB-AA7B-A780A4199118}" type="parTrans" cxnId="{38D3ED5C-781A-498E-867B-EF964FFE601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12A216D-81A6-403B-8DA4-DFDA069C0DBB}" type="sibTrans" cxnId="{38D3ED5C-781A-498E-867B-EF964FFE60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2F1648-F69E-41F5-A198-AE928CCAC90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کتاب مرقوم یشهده المقربون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C8DDA32-6164-4A97-9FE4-908754BF916E}" type="parTrans" cxnId="{5A3F9914-528F-4076-9D7C-77082E69A4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ECB78AC-F6DD-41D9-B38B-E0B92B9236A5}" type="sibTrans" cxnId="{5A3F9914-528F-4076-9D7C-77082E69A4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767082-1CFF-4A8D-83D7-B24BD487D7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بر قراری ارتباط با لوح محو و اثبات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2EE8A08-4178-401C-942D-75A0827AA713}" type="parTrans" cxnId="{4DB36DB9-C2BC-4C1A-B702-A2391152671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ED1771F-4B16-4D4E-A358-1861A76649B8}" type="sibTrans" cxnId="{4DB36DB9-C2BC-4C1A-B702-A239115267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DF43C5-C1CE-4C73-A4BB-4B4BCD7B4D9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حدیث امام سجاد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5DB708A-939E-4617-BCAC-83F9F35DDCA6}" type="parTrans" cxnId="{34DB0453-3D4F-4B62-B71E-CA885687AB9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2FBB438-313B-4A56-B5D4-FCAC6EADD1BA}" type="sibTrans" cxnId="{34DB0453-3D4F-4B62-B71E-CA885687AB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A6260B-CA16-4E2F-B125-26382B4FFBC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لولا آیه فی کتاب الله لحدثتکم بما کان و ما یکون الی یوم القیامه فقلت له ایه آیه فقال قال الله یمحوا الله ما یشاء و یثبت و عنده ام الکتاب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EFDC00D-2409-4321-A086-DB1F923F4066}" type="parTrans" cxnId="{ADB3C537-85A5-41FD-B392-5D4B8F9D3E6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B3EDB2A-F5DA-4E29-AB5E-84E07E5BD6AB}" type="sibTrans" cxnId="{ADB3C537-85A5-41FD-B392-5D4B8F9D3E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FD3E7B-F48D-4A36-85A1-FCB0BEB3801E}" type="pres">
      <dgm:prSet presAssocID="{74C6A0BF-2B38-434D-A836-31E3EF5202C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54DE4CD-1CC1-438B-B2A4-88FB2E3BEB02}" type="pres">
      <dgm:prSet presAssocID="{F8E06B52-A733-413B-B27F-A729DF642EBB}" presName="root1" presStyleCnt="0"/>
      <dgm:spPr/>
    </dgm:pt>
    <dgm:pt modelId="{B8965DE2-58C5-45CB-B15D-4D6EBC93D04E}" type="pres">
      <dgm:prSet presAssocID="{F8E06B52-A733-413B-B27F-A729DF642EBB}" presName="LevelOneTextNode" presStyleLbl="node0" presStyleIdx="0" presStyleCnt="1" custScaleY="1415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F5A6DB-84B0-4419-AD8E-74777A90E14E}" type="pres">
      <dgm:prSet presAssocID="{F8E06B52-A733-413B-B27F-A729DF642EBB}" presName="level2hierChild" presStyleCnt="0"/>
      <dgm:spPr/>
    </dgm:pt>
    <dgm:pt modelId="{2E472F4D-7196-4223-8C72-69588FD3D2D8}" type="pres">
      <dgm:prSet presAssocID="{5AF0071F-36CA-48FB-AA7B-A780A419911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5B8F451-2E29-4E49-960A-C653D30FF9DE}" type="pres">
      <dgm:prSet presAssocID="{5AF0071F-36CA-48FB-AA7B-A780A419911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5D5CC802-EFA0-4C07-852B-ABD463986C2D}" type="pres">
      <dgm:prSet presAssocID="{08068640-BE49-4440-AE41-0F94ADF3586F}" presName="root2" presStyleCnt="0"/>
      <dgm:spPr/>
    </dgm:pt>
    <dgm:pt modelId="{279CFDEA-6591-4F17-980E-319B3FBEFE53}" type="pres">
      <dgm:prSet presAssocID="{08068640-BE49-4440-AE41-0F94ADF3586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6AC7A6-782C-4417-91C5-79CF20ACEB1E}" type="pres">
      <dgm:prSet presAssocID="{08068640-BE49-4440-AE41-0F94ADF3586F}" presName="level3hierChild" presStyleCnt="0"/>
      <dgm:spPr/>
    </dgm:pt>
    <dgm:pt modelId="{A6758957-FF8D-47A5-9D20-9A1A1F0FD8FC}" type="pres">
      <dgm:prSet presAssocID="{7C8DDA32-6164-4A97-9FE4-908754BF916E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21328EDC-48CB-48F2-B181-F43116B8B721}" type="pres">
      <dgm:prSet presAssocID="{7C8DDA32-6164-4A97-9FE4-908754BF916E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9C7FE977-C5DF-4441-9F34-BAFF5B744C14}" type="pres">
      <dgm:prSet presAssocID="{F32F1648-F69E-41F5-A198-AE928CCAC900}" presName="root2" presStyleCnt="0"/>
      <dgm:spPr/>
    </dgm:pt>
    <dgm:pt modelId="{544C4E6A-B0A9-4A17-85F8-FE082AE83832}" type="pres">
      <dgm:prSet presAssocID="{F32F1648-F69E-41F5-A198-AE928CCAC90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963E51-B033-4C7E-A90D-B6FCBCADC317}" type="pres">
      <dgm:prSet presAssocID="{F32F1648-F69E-41F5-A198-AE928CCAC900}" presName="level3hierChild" presStyleCnt="0"/>
      <dgm:spPr/>
    </dgm:pt>
    <dgm:pt modelId="{66DF65A3-8040-4300-839C-5E2AC784D023}" type="pres">
      <dgm:prSet presAssocID="{E2EE8A08-4178-401C-942D-75A0827AA713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CEC7A78-FED4-412B-92FD-B1D562EE518D}" type="pres">
      <dgm:prSet presAssocID="{E2EE8A08-4178-401C-942D-75A0827AA713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5615832F-6113-41A0-82D4-56F05BA5AE7D}" type="pres">
      <dgm:prSet presAssocID="{70767082-1CFF-4A8D-83D7-B24BD487D7F0}" presName="root2" presStyleCnt="0"/>
      <dgm:spPr/>
    </dgm:pt>
    <dgm:pt modelId="{4047B932-82B2-4BB8-A363-633C2155A094}" type="pres">
      <dgm:prSet presAssocID="{70767082-1CFF-4A8D-83D7-B24BD487D7F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082DC2-FDC4-4DAA-B75D-F2A294C01A59}" type="pres">
      <dgm:prSet presAssocID="{70767082-1CFF-4A8D-83D7-B24BD487D7F0}" presName="level3hierChild" presStyleCnt="0"/>
      <dgm:spPr/>
    </dgm:pt>
    <dgm:pt modelId="{1A8B9EF5-A953-438C-B171-B9D49498CEAE}" type="pres">
      <dgm:prSet presAssocID="{25DB708A-939E-4617-BCAC-83F9F35DDCA6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EE2DEEF-53CD-4E76-9EC9-F63E6CA741A6}" type="pres">
      <dgm:prSet presAssocID="{25DB708A-939E-4617-BCAC-83F9F35DDCA6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A454AD5-E041-4281-B54F-7BC055AC0963}" type="pres">
      <dgm:prSet presAssocID="{9BDF43C5-C1CE-4C73-A4BB-4B4BCD7B4D9D}" presName="root2" presStyleCnt="0"/>
      <dgm:spPr/>
    </dgm:pt>
    <dgm:pt modelId="{9ED88B02-DB54-4CF3-9E2D-7BFBDCAC071B}" type="pres">
      <dgm:prSet presAssocID="{9BDF43C5-C1CE-4C73-A4BB-4B4BCD7B4D9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28892B-1A7D-42D5-A53F-4B52BB078729}" type="pres">
      <dgm:prSet presAssocID="{9BDF43C5-C1CE-4C73-A4BB-4B4BCD7B4D9D}" presName="level3hierChild" presStyleCnt="0"/>
      <dgm:spPr/>
    </dgm:pt>
    <dgm:pt modelId="{44ABF8A2-FDFE-44AA-B851-251B67528E46}" type="pres">
      <dgm:prSet presAssocID="{6EFDC00D-2409-4321-A086-DB1F923F4066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05AD2DAD-AD96-4819-933F-356E68E69E71}" type="pres">
      <dgm:prSet presAssocID="{6EFDC00D-2409-4321-A086-DB1F923F4066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68E2BBA3-6D32-434A-AA4F-821671C9008A}" type="pres">
      <dgm:prSet presAssocID="{0AA6260B-CA16-4E2F-B125-26382B4FFBCC}" presName="root2" presStyleCnt="0"/>
      <dgm:spPr/>
    </dgm:pt>
    <dgm:pt modelId="{FA6B754E-64E9-44A1-AF12-C962B6188BD9}" type="pres">
      <dgm:prSet presAssocID="{0AA6260B-CA16-4E2F-B125-26382B4FFBCC}" presName="LevelTwoTextNode" presStyleLbl="node4" presStyleIdx="0" presStyleCnt="1" custScaleX="170255" custScaleY="1996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9FAC943-F387-4998-87E1-41399D909B69}" type="pres">
      <dgm:prSet presAssocID="{0AA6260B-CA16-4E2F-B125-26382B4FFBCC}" presName="level3hierChild" presStyleCnt="0"/>
      <dgm:spPr/>
    </dgm:pt>
  </dgm:ptLst>
  <dgm:cxnLst>
    <dgm:cxn modelId="{BDF74FF1-56BF-4E68-A5CA-0A824E56033A}" type="presOf" srcId="{74C6A0BF-2B38-434D-A836-31E3EF5202C9}" destId="{C5FD3E7B-F48D-4A36-85A1-FCB0BEB3801E}" srcOrd="0" destOrd="0" presId="urn:microsoft.com/office/officeart/2005/8/layout/hierarchy2"/>
    <dgm:cxn modelId="{4DB36DB9-C2BC-4C1A-B702-A2391152671E}" srcId="{F8E06B52-A733-413B-B27F-A729DF642EBB}" destId="{70767082-1CFF-4A8D-83D7-B24BD487D7F0}" srcOrd="1" destOrd="0" parTransId="{E2EE8A08-4178-401C-942D-75A0827AA713}" sibTransId="{2ED1771F-4B16-4D4E-A358-1861A76649B8}"/>
    <dgm:cxn modelId="{7488EC76-2E45-48F1-8360-D627F5ACA950}" type="presOf" srcId="{F8E06B52-A733-413B-B27F-A729DF642EBB}" destId="{B8965DE2-58C5-45CB-B15D-4D6EBC93D04E}" srcOrd="0" destOrd="0" presId="urn:microsoft.com/office/officeart/2005/8/layout/hierarchy2"/>
    <dgm:cxn modelId="{5A3F9914-528F-4076-9D7C-77082E69A457}" srcId="{08068640-BE49-4440-AE41-0F94ADF3586F}" destId="{F32F1648-F69E-41F5-A198-AE928CCAC900}" srcOrd="0" destOrd="0" parTransId="{7C8DDA32-6164-4A97-9FE4-908754BF916E}" sibTransId="{8ECB78AC-F6DD-41D9-B38B-E0B92B9236A5}"/>
    <dgm:cxn modelId="{0669069E-5CE7-4E93-B2F9-0874578254E9}" type="presOf" srcId="{7C8DDA32-6164-4A97-9FE4-908754BF916E}" destId="{A6758957-FF8D-47A5-9D20-9A1A1F0FD8FC}" srcOrd="0" destOrd="0" presId="urn:microsoft.com/office/officeart/2005/8/layout/hierarchy2"/>
    <dgm:cxn modelId="{34DB0453-3D4F-4B62-B71E-CA885687AB9A}" srcId="{70767082-1CFF-4A8D-83D7-B24BD487D7F0}" destId="{9BDF43C5-C1CE-4C73-A4BB-4B4BCD7B4D9D}" srcOrd="0" destOrd="0" parTransId="{25DB708A-939E-4617-BCAC-83F9F35DDCA6}" sibTransId="{E2FBB438-313B-4A56-B5D4-FCAC6EADD1BA}"/>
    <dgm:cxn modelId="{48D13C5F-2DC5-4CB4-84EF-3F589E102101}" type="presOf" srcId="{6EFDC00D-2409-4321-A086-DB1F923F4066}" destId="{44ABF8A2-FDFE-44AA-B851-251B67528E46}" srcOrd="0" destOrd="0" presId="urn:microsoft.com/office/officeart/2005/8/layout/hierarchy2"/>
    <dgm:cxn modelId="{17BE4B95-547B-486C-944B-FFD0E8BB8961}" srcId="{74C6A0BF-2B38-434D-A836-31E3EF5202C9}" destId="{F8E06B52-A733-413B-B27F-A729DF642EBB}" srcOrd="0" destOrd="0" parTransId="{A29FEE6E-4916-4E0F-B306-577F18B6B084}" sibTransId="{A8EB0A40-A0F6-4637-9EB6-B0547D133A46}"/>
    <dgm:cxn modelId="{FD5A6606-4973-4040-9753-B957E178C424}" type="presOf" srcId="{70767082-1CFF-4A8D-83D7-B24BD487D7F0}" destId="{4047B932-82B2-4BB8-A363-633C2155A094}" srcOrd="0" destOrd="0" presId="urn:microsoft.com/office/officeart/2005/8/layout/hierarchy2"/>
    <dgm:cxn modelId="{14ECF913-2C38-4D1A-84F3-C8DFDAC2DF3B}" type="presOf" srcId="{9BDF43C5-C1CE-4C73-A4BB-4B4BCD7B4D9D}" destId="{9ED88B02-DB54-4CF3-9E2D-7BFBDCAC071B}" srcOrd="0" destOrd="0" presId="urn:microsoft.com/office/officeart/2005/8/layout/hierarchy2"/>
    <dgm:cxn modelId="{43DF62D0-0661-4418-A515-D8D3A369BDD9}" type="presOf" srcId="{6EFDC00D-2409-4321-A086-DB1F923F4066}" destId="{05AD2DAD-AD96-4819-933F-356E68E69E71}" srcOrd="1" destOrd="0" presId="urn:microsoft.com/office/officeart/2005/8/layout/hierarchy2"/>
    <dgm:cxn modelId="{5284338E-2501-465D-AE51-E91A7A83866C}" type="presOf" srcId="{25DB708A-939E-4617-BCAC-83F9F35DDCA6}" destId="{1A8B9EF5-A953-438C-B171-B9D49498CEAE}" srcOrd="0" destOrd="0" presId="urn:microsoft.com/office/officeart/2005/8/layout/hierarchy2"/>
    <dgm:cxn modelId="{065DAABF-F457-4D8E-81AF-EE5DBA79AAB1}" type="presOf" srcId="{5AF0071F-36CA-48FB-AA7B-A780A4199118}" destId="{2E472F4D-7196-4223-8C72-69588FD3D2D8}" srcOrd="0" destOrd="0" presId="urn:microsoft.com/office/officeart/2005/8/layout/hierarchy2"/>
    <dgm:cxn modelId="{37D3A109-8C6A-43C5-85C1-90E5DF8CB58C}" type="presOf" srcId="{0AA6260B-CA16-4E2F-B125-26382B4FFBCC}" destId="{FA6B754E-64E9-44A1-AF12-C962B6188BD9}" srcOrd="0" destOrd="0" presId="urn:microsoft.com/office/officeart/2005/8/layout/hierarchy2"/>
    <dgm:cxn modelId="{38D3ED5C-781A-498E-867B-EF964FFE6017}" srcId="{F8E06B52-A733-413B-B27F-A729DF642EBB}" destId="{08068640-BE49-4440-AE41-0F94ADF3586F}" srcOrd="0" destOrd="0" parTransId="{5AF0071F-36CA-48FB-AA7B-A780A4199118}" sibTransId="{E12A216D-81A6-403B-8DA4-DFDA069C0DBB}"/>
    <dgm:cxn modelId="{0D772C9E-A697-4AB7-96B1-4ABDCAB57F59}" type="presOf" srcId="{5AF0071F-36CA-48FB-AA7B-A780A4199118}" destId="{35B8F451-2E29-4E49-960A-C653D30FF9DE}" srcOrd="1" destOrd="0" presId="urn:microsoft.com/office/officeart/2005/8/layout/hierarchy2"/>
    <dgm:cxn modelId="{126EB9DF-6244-401C-BB51-3C8079891331}" type="presOf" srcId="{E2EE8A08-4178-401C-942D-75A0827AA713}" destId="{66DF65A3-8040-4300-839C-5E2AC784D023}" srcOrd="0" destOrd="0" presId="urn:microsoft.com/office/officeart/2005/8/layout/hierarchy2"/>
    <dgm:cxn modelId="{A4155E7E-4EB8-4382-9EBA-E09365F9304C}" type="presOf" srcId="{08068640-BE49-4440-AE41-0F94ADF3586F}" destId="{279CFDEA-6591-4F17-980E-319B3FBEFE53}" srcOrd="0" destOrd="0" presId="urn:microsoft.com/office/officeart/2005/8/layout/hierarchy2"/>
    <dgm:cxn modelId="{34AEA7C3-166C-4EEA-BCC4-DFF3D5D95A11}" type="presOf" srcId="{E2EE8A08-4178-401C-942D-75A0827AA713}" destId="{BCEC7A78-FED4-412B-92FD-B1D562EE518D}" srcOrd="1" destOrd="0" presId="urn:microsoft.com/office/officeart/2005/8/layout/hierarchy2"/>
    <dgm:cxn modelId="{CA91BA8C-744E-4432-AD63-7620EDD9A549}" type="presOf" srcId="{25DB708A-939E-4617-BCAC-83F9F35DDCA6}" destId="{AEE2DEEF-53CD-4E76-9EC9-F63E6CA741A6}" srcOrd="1" destOrd="0" presId="urn:microsoft.com/office/officeart/2005/8/layout/hierarchy2"/>
    <dgm:cxn modelId="{F90CDDE1-4CBB-4793-BC98-0D38676695A8}" type="presOf" srcId="{7C8DDA32-6164-4A97-9FE4-908754BF916E}" destId="{21328EDC-48CB-48F2-B181-F43116B8B721}" srcOrd="1" destOrd="0" presId="urn:microsoft.com/office/officeart/2005/8/layout/hierarchy2"/>
    <dgm:cxn modelId="{ADB3C537-85A5-41FD-B392-5D4B8F9D3E6A}" srcId="{9BDF43C5-C1CE-4C73-A4BB-4B4BCD7B4D9D}" destId="{0AA6260B-CA16-4E2F-B125-26382B4FFBCC}" srcOrd="0" destOrd="0" parTransId="{6EFDC00D-2409-4321-A086-DB1F923F4066}" sibTransId="{1B3EDB2A-F5DA-4E29-AB5E-84E07E5BD6AB}"/>
    <dgm:cxn modelId="{DF021CC5-1FEF-4610-BFF4-87FD61F8051A}" type="presOf" srcId="{F32F1648-F69E-41F5-A198-AE928CCAC900}" destId="{544C4E6A-B0A9-4A17-85F8-FE082AE83832}" srcOrd="0" destOrd="0" presId="urn:microsoft.com/office/officeart/2005/8/layout/hierarchy2"/>
    <dgm:cxn modelId="{EC259252-62FD-474F-AAA7-15D69C86889B}" type="presParOf" srcId="{C5FD3E7B-F48D-4A36-85A1-FCB0BEB3801E}" destId="{154DE4CD-1CC1-438B-B2A4-88FB2E3BEB02}" srcOrd="0" destOrd="0" presId="urn:microsoft.com/office/officeart/2005/8/layout/hierarchy2"/>
    <dgm:cxn modelId="{5308809C-93CE-46C9-8680-9452AC30B7DF}" type="presParOf" srcId="{154DE4CD-1CC1-438B-B2A4-88FB2E3BEB02}" destId="{B8965DE2-58C5-45CB-B15D-4D6EBC93D04E}" srcOrd="0" destOrd="0" presId="urn:microsoft.com/office/officeart/2005/8/layout/hierarchy2"/>
    <dgm:cxn modelId="{605714C0-995C-4B46-8571-3BC67F02BAB6}" type="presParOf" srcId="{154DE4CD-1CC1-438B-B2A4-88FB2E3BEB02}" destId="{ACF5A6DB-84B0-4419-AD8E-74777A90E14E}" srcOrd="1" destOrd="0" presId="urn:microsoft.com/office/officeart/2005/8/layout/hierarchy2"/>
    <dgm:cxn modelId="{AACC3DB8-D8B4-435C-B074-5091D9BE726A}" type="presParOf" srcId="{ACF5A6DB-84B0-4419-AD8E-74777A90E14E}" destId="{2E472F4D-7196-4223-8C72-69588FD3D2D8}" srcOrd="0" destOrd="0" presId="urn:microsoft.com/office/officeart/2005/8/layout/hierarchy2"/>
    <dgm:cxn modelId="{D670FABA-69F2-4D61-B551-00C3A73DE300}" type="presParOf" srcId="{2E472F4D-7196-4223-8C72-69588FD3D2D8}" destId="{35B8F451-2E29-4E49-960A-C653D30FF9DE}" srcOrd="0" destOrd="0" presId="urn:microsoft.com/office/officeart/2005/8/layout/hierarchy2"/>
    <dgm:cxn modelId="{D29C3E18-DD51-4658-8D33-30CD7156B7A1}" type="presParOf" srcId="{ACF5A6DB-84B0-4419-AD8E-74777A90E14E}" destId="{5D5CC802-EFA0-4C07-852B-ABD463986C2D}" srcOrd="1" destOrd="0" presId="urn:microsoft.com/office/officeart/2005/8/layout/hierarchy2"/>
    <dgm:cxn modelId="{7E6A320F-744B-4690-A62A-ADDE007E9BBF}" type="presParOf" srcId="{5D5CC802-EFA0-4C07-852B-ABD463986C2D}" destId="{279CFDEA-6591-4F17-980E-319B3FBEFE53}" srcOrd="0" destOrd="0" presId="urn:microsoft.com/office/officeart/2005/8/layout/hierarchy2"/>
    <dgm:cxn modelId="{9AE8AC72-8D21-4875-9B9A-F4B8D12824B7}" type="presParOf" srcId="{5D5CC802-EFA0-4C07-852B-ABD463986C2D}" destId="{466AC7A6-782C-4417-91C5-79CF20ACEB1E}" srcOrd="1" destOrd="0" presId="urn:microsoft.com/office/officeart/2005/8/layout/hierarchy2"/>
    <dgm:cxn modelId="{675677B7-171F-42E3-813D-B6580B475B47}" type="presParOf" srcId="{466AC7A6-782C-4417-91C5-79CF20ACEB1E}" destId="{A6758957-FF8D-47A5-9D20-9A1A1F0FD8FC}" srcOrd="0" destOrd="0" presId="urn:microsoft.com/office/officeart/2005/8/layout/hierarchy2"/>
    <dgm:cxn modelId="{2D6B6096-BB53-40B5-935A-92C1132428F1}" type="presParOf" srcId="{A6758957-FF8D-47A5-9D20-9A1A1F0FD8FC}" destId="{21328EDC-48CB-48F2-B181-F43116B8B721}" srcOrd="0" destOrd="0" presId="urn:microsoft.com/office/officeart/2005/8/layout/hierarchy2"/>
    <dgm:cxn modelId="{BF9D9E2F-E757-4C8D-9EF2-0AAFFD53D45C}" type="presParOf" srcId="{466AC7A6-782C-4417-91C5-79CF20ACEB1E}" destId="{9C7FE977-C5DF-4441-9F34-BAFF5B744C14}" srcOrd="1" destOrd="0" presId="urn:microsoft.com/office/officeart/2005/8/layout/hierarchy2"/>
    <dgm:cxn modelId="{7A7D6D80-E275-4B12-8D07-268D0CBE5676}" type="presParOf" srcId="{9C7FE977-C5DF-4441-9F34-BAFF5B744C14}" destId="{544C4E6A-B0A9-4A17-85F8-FE082AE83832}" srcOrd="0" destOrd="0" presId="urn:microsoft.com/office/officeart/2005/8/layout/hierarchy2"/>
    <dgm:cxn modelId="{5E668624-AB87-48CF-9575-404EF572B74D}" type="presParOf" srcId="{9C7FE977-C5DF-4441-9F34-BAFF5B744C14}" destId="{41963E51-B033-4C7E-A90D-B6FCBCADC317}" srcOrd="1" destOrd="0" presId="urn:microsoft.com/office/officeart/2005/8/layout/hierarchy2"/>
    <dgm:cxn modelId="{672983D2-0F39-42AE-BE28-8357E3434C8E}" type="presParOf" srcId="{ACF5A6DB-84B0-4419-AD8E-74777A90E14E}" destId="{66DF65A3-8040-4300-839C-5E2AC784D023}" srcOrd="2" destOrd="0" presId="urn:microsoft.com/office/officeart/2005/8/layout/hierarchy2"/>
    <dgm:cxn modelId="{B4D55D84-6C22-45F3-B776-5DABE7C96590}" type="presParOf" srcId="{66DF65A3-8040-4300-839C-5E2AC784D023}" destId="{BCEC7A78-FED4-412B-92FD-B1D562EE518D}" srcOrd="0" destOrd="0" presId="urn:microsoft.com/office/officeart/2005/8/layout/hierarchy2"/>
    <dgm:cxn modelId="{E9E6DC01-5001-48ED-974C-E08E29FAD6E2}" type="presParOf" srcId="{ACF5A6DB-84B0-4419-AD8E-74777A90E14E}" destId="{5615832F-6113-41A0-82D4-56F05BA5AE7D}" srcOrd="3" destOrd="0" presId="urn:microsoft.com/office/officeart/2005/8/layout/hierarchy2"/>
    <dgm:cxn modelId="{A1D6B032-3E01-46B4-8CF7-951ECE53884D}" type="presParOf" srcId="{5615832F-6113-41A0-82D4-56F05BA5AE7D}" destId="{4047B932-82B2-4BB8-A363-633C2155A094}" srcOrd="0" destOrd="0" presId="urn:microsoft.com/office/officeart/2005/8/layout/hierarchy2"/>
    <dgm:cxn modelId="{31D7AC92-400C-430D-8412-A861DF6553BE}" type="presParOf" srcId="{5615832F-6113-41A0-82D4-56F05BA5AE7D}" destId="{14082DC2-FDC4-4DAA-B75D-F2A294C01A59}" srcOrd="1" destOrd="0" presId="urn:microsoft.com/office/officeart/2005/8/layout/hierarchy2"/>
    <dgm:cxn modelId="{0C527208-8630-4993-ACB7-DABAB70FB875}" type="presParOf" srcId="{14082DC2-FDC4-4DAA-B75D-F2A294C01A59}" destId="{1A8B9EF5-A953-438C-B171-B9D49498CEAE}" srcOrd="0" destOrd="0" presId="urn:microsoft.com/office/officeart/2005/8/layout/hierarchy2"/>
    <dgm:cxn modelId="{300FC496-853F-4D45-87E5-243AEF4676A2}" type="presParOf" srcId="{1A8B9EF5-A953-438C-B171-B9D49498CEAE}" destId="{AEE2DEEF-53CD-4E76-9EC9-F63E6CA741A6}" srcOrd="0" destOrd="0" presId="urn:microsoft.com/office/officeart/2005/8/layout/hierarchy2"/>
    <dgm:cxn modelId="{E2EC508C-B208-4BE6-BF1A-07EF96407CB6}" type="presParOf" srcId="{14082DC2-FDC4-4DAA-B75D-F2A294C01A59}" destId="{2A454AD5-E041-4281-B54F-7BC055AC0963}" srcOrd="1" destOrd="0" presId="urn:microsoft.com/office/officeart/2005/8/layout/hierarchy2"/>
    <dgm:cxn modelId="{2244285B-2269-4309-95BA-683EF0AA98DC}" type="presParOf" srcId="{2A454AD5-E041-4281-B54F-7BC055AC0963}" destId="{9ED88B02-DB54-4CF3-9E2D-7BFBDCAC071B}" srcOrd="0" destOrd="0" presId="urn:microsoft.com/office/officeart/2005/8/layout/hierarchy2"/>
    <dgm:cxn modelId="{0A9E1996-748D-45AA-9BD0-311EA04C6517}" type="presParOf" srcId="{2A454AD5-E041-4281-B54F-7BC055AC0963}" destId="{E228892B-1A7D-42D5-A53F-4B52BB078729}" srcOrd="1" destOrd="0" presId="urn:microsoft.com/office/officeart/2005/8/layout/hierarchy2"/>
    <dgm:cxn modelId="{41F8DB0B-3B7B-4279-A3C9-0137053886F3}" type="presParOf" srcId="{E228892B-1A7D-42D5-A53F-4B52BB078729}" destId="{44ABF8A2-FDFE-44AA-B851-251B67528E46}" srcOrd="0" destOrd="0" presId="urn:microsoft.com/office/officeart/2005/8/layout/hierarchy2"/>
    <dgm:cxn modelId="{0B9B7E2E-FAAC-45EE-BDE1-A3BFE765BA58}" type="presParOf" srcId="{44ABF8A2-FDFE-44AA-B851-251B67528E46}" destId="{05AD2DAD-AD96-4819-933F-356E68E69E71}" srcOrd="0" destOrd="0" presId="urn:microsoft.com/office/officeart/2005/8/layout/hierarchy2"/>
    <dgm:cxn modelId="{2CAE13A6-A443-479A-B5A2-CB128B210F29}" type="presParOf" srcId="{E228892B-1A7D-42D5-A53F-4B52BB078729}" destId="{68E2BBA3-6D32-434A-AA4F-821671C9008A}" srcOrd="1" destOrd="0" presId="urn:microsoft.com/office/officeart/2005/8/layout/hierarchy2"/>
    <dgm:cxn modelId="{29B36178-BA36-4E37-9E81-05982D40E8C1}" type="presParOf" srcId="{68E2BBA3-6D32-434A-AA4F-821671C9008A}" destId="{FA6B754E-64E9-44A1-AF12-C962B6188BD9}" srcOrd="0" destOrd="0" presId="urn:microsoft.com/office/officeart/2005/8/layout/hierarchy2"/>
    <dgm:cxn modelId="{4A3524BD-D04F-4519-ACAE-4426804E4BEE}" type="presParOf" srcId="{68E2BBA3-6D32-434A-AA4F-821671C9008A}" destId="{D9FAC943-F387-4998-87E1-41399D909B6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8D10BD-26A6-4A28-AF1C-89FE67E8E5A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D389F23-CBCE-4957-9351-8B067BB79A14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بحث مختصری پیرامون بداء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B134406-D3C6-450C-9EB0-4E832B91B645}" type="parTrans" cxnId="{82FCA1E4-DCC8-45E2-89C6-6990B65D95B0}">
      <dgm:prSet/>
      <dgm:spPr/>
      <dgm:t>
        <a:bodyPr/>
        <a:lstStyle/>
        <a:p>
          <a:pPr rtl="1"/>
          <a:endParaRPr lang="fa-IR"/>
        </a:p>
      </dgm:t>
    </dgm:pt>
    <dgm:pt modelId="{4B482586-138C-4FAA-9705-DDAAA19AF6D5}" type="sibTrans" cxnId="{82FCA1E4-DCC8-45E2-89C6-6990B65D95B0}">
      <dgm:prSet/>
      <dgm:spPr/>
      <dgm:t>
        <a:bodyPr/>
        <a:lstStyle/>
        <a:p>
          <a:pPr rtl="1"/>
          <a:endParaRPr lang="fa-IR"/>
        </a:p>
      </dgm:t>
    </dgm:pt>
    <dgm:pt modelId="{C5D76EB0-79FE-4794-A5B1-AEB121A2C07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بداء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4895B0C-26C2-4F8B-A01E-D5253ADDE254}" type="parTrans" cxnId="{3F25D750-CC78-4205-9285-4F6B76CB9404}">
      <dgm:prSet/>
      <dgm:spPr/>
      <dgm:t>
        <a:bodyPr/>
        <a:lstStyle/>
        <a:p>
          <a:pPr rtl="1"/>
          <a:endParaRPr lang="fa-IR"/>
        </a:p>
      </dgm:t>
    </dgm:pt>
    <dgm:pt modelId="{E2D2F8FB-2DC7-4CA1-B499-C955359C200E}" type="sibTrans" cxnId="{3F25D750-CC78-4205-9285-4F6B76CB9404}">
      <dgm:prSet/>
      <dgm:spPr/>
      <dgm:t>
        <a:bodyPr/>
        <a:lstStyle/>
        <a:p>
          <a:pPr rtl="1"/>
          <a:endParaRPr lang="fa-IR"/>
        </a:p>
      </dgm:t>
    </dgm:pt>
    <dgm:pt modelId="{DFDB588C-0023-42A6-90DC-091DD654278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تعریف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060D4A5-FC15-41D3-8B48-832AED39D2DC}" type="parTrans" cxnId="{A670DE9F-3CF9-4365-940B-CEC5E3B0BF6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EC8FCED-35BC-496F-BA78-1AB3EBA6333E}" type="sibTrans" cxnId="{A670DE9F-3CF9-4365-940B-CEC5E3B0BF6D}">
      <dgm:prSet/>
      <dgm:spPr/>
      <dgm:t>
        <a:bodyPr/>
        <a:lstStyle/>
        <a:p>
          <a:pPr rtl="1"/>
          <a:endParaRPr lang="fa-IR"/>
        </a:p>
      </dgm:t>
    </dgm:pt>
    <dgm:pt modelId="{615C03F5-B2C3-4F28-AEBB-2C106E037AE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انتساب ناحق اهل سنت به شیعه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F92F320-3B20-4CE5-997E-480E2EFF4D3F}" type="parTrans" cxnId="{1A33FC3D-3571-4895-BE76-AB400995DC6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4FE1718-44A3-4825-831E-7E47B76D4661}" type="sibTrans" cxnId="{1A33FC3D-3571-4895-BE76-AB400995DC6C}">
      <dgm:prSet/>
      <dgm:spPr/>
      <dgm:t>
        <a:bodyPr/>
        <a:lstStyle/>
        <a:p>
          <a:pPr rtl="1"/>
          <a:endParaRPr lang="fa-IR"/>
        </a:p>
      </dgm:t>
    </dgm:pt>
    <dgm:pt modelId="{107398D1-C86D-4FA2-9432-1B36D2538A1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تغییر در علم الهی و کشف و ظاهر شدن خلاف </a:t>
          </a:r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برای خداوند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DAA421B-140B-46E3-9761-76830574E832}" type="parTrans" cxnId="{6DE392E3-F9FF-463C-B286-6A2F15FC8E1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98F722A-EA78-4AB5-A643-114EF5880868}" type="sibTrans" cxnId="{6DE392E3-F9FF-463C-B286-6A2F15FC8E19}">
      <dgm:prSet/>
      <dgm:spPr/>
      <dgm:t>
        <a:bodyPr/>
        <a:lstStyle/>
        <a:p>
          <a:pPr rtl="1"/>
          <a:endParaRPr lang="fa-IR"/>
        </a:p>
      </dgm:t>
    </dgm:pt>
    <dgm:pt modelId="{8708D5A7-940B-4F30-841E-55AFE407B39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معنا مستلزم ثبوت جهل و تغییر در ذات الهی است و شیعه از آن مبراست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1806B77-7ACA-4133-99FD-1AF387555840}" type="parTrans" cxnId="{033E5315-A08E-40C8-B8B8-BED7B32E7C7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B807908-3855-4D86-9315-BC06F97E5877}" type="sibTrans" cxnId="{033E5315-A08E-40C8-B8B8-BED7B32E7C76}">
      <dgm:prSet/>
      <dgm:spPr/>
      <dgm:t>
        <a:bodyPr/>
        <a:lstStyle/>
        <a:p>
          <a:pPr rtl="1"/>
          <a:endParaRPr lang="fa-IR"/>
        </a:p>
      </dgm:t>
    </dgm:pt>
    <dgm:pt modelId="{40B00140-703A-41FA-8CD2-47E64C5DDD3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من زعم ان الله عزوجل یبدو له فی امر لم یعلمه امس فابرئوا منه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D1061E0-50C3-4E30-8411-FFB21E446451}" type="parTrans" cxnId="{CA9510B8-CDB5-4A61-9914-E5510C1C27C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722F61E-FB81-4178-860C-B0DACACE81F2}" type="sibTrans" cxnId="{CA9510B8-CDB5-4A61-9914-E5510C1C27CA}">
      <dgm:prSet/>
      <dgm:spPr/>
      <dgm:t>
        <a:bodyPr/>
        <a:lstStyle/>
        <a:p>
          <a:pPr rtl="1"/>
          <a:endParaRPr lang="fa-IR"/>
        </a:p>
      </dgm:t>
    </dgm:pt>
    <dgm:pt modelId="{B065902F-12B1-4568-B58E-FE462D25724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نزد شیعه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C5CFB55-94E9-4441-AB98-4FC798F17293}" type="parTrans" cxnId="{8BF24FD6-C839-4B48-9309-3A81612A83D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A4624E4-A264-48E6-87DD-96A0B9FF634E}" type="sibTrans" cxnId="{8BF24FD6-C839-4B48-9309-3A81612A83DF}">
      <dgm:prSet/>
      <dgm:spPr/>
      <dgm:t>
        <a:bodyPr/>
        <a:lstStyle/>
        <a:p>
          <a:pPr rtl="1"/>
          <a:endParaRPr lang="fa-IR"/>
        </a:p>
      </dgm:t>
    </dgm:pt>
    <dgm:pt modelId="{9872F2F4-8BE8-423B-9238-C253B280E95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ظاهر شدن چیزی </a:t>
          </a:r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برای انسان </a:t>
          </a:r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توسط خداوند متعال در حالی که انسانها خلاف آن را تصور می نمایند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2A86FAB-2E6B-4CDD-9F7B-F89188B5784B}" type="parTrans" cxnId="{3864F117-4965-4038-AD5A-CEDC0E9D423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1E7F4CA-257F-4351-9199-B863A77D793F}" type="sibTrans" cxnId="{3864F117-4965-4038-AD5A-CEDC0E9D4233}">
      <dgm:prSet/>
      <dgm:spPr/>
      <dgm:t>
        <a:bodyPr/>
        <a:lstStyle/>
        <a:p>
          <a:pPr rtl="1"/>
          <a:endParaRPr lang="fa-IR"/>
        </a:p>
      </dgm:t>
    </dgm:pt>
    <dgm:pt modelId="{554E0EB9-7D40-471E-8163-F7838747F9B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معنا در لوح محو و اثبات محقق می شود و حقیقت آن ابداء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2138911-3CDE-4012-B278-D88977FC8863}" type="parTrans" cxnId="{DC6E61D1-0B66-4FD6-8691-DA200521809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1C8D91C-35CB-47B5-B865-2801061E66DC}" type="sibTrans" cxnId="{DC6E61D1-0B66-4FD6-8691-DA2005218092}">
      <dgm:prSet/>
      <dgm:spPr/>
      <dgm:t>
        <a:bodyPr/>
        <a:lstStyle/>
        <a:p>
          <a:pPr rtl="1"/>
          <a:endParaRPr lang="fa-IR"/>
        </a:p>
      </dgm:t>
    </dgm:pt>
    <dgm:pt modelId="{25726664-8C9C-4808-B2CA-366729B40AF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 عرف الله حق معرفته من لم یعرفه بالبداء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78FA3ED-CABB-4C72-865C-19EA57361079}" type="parTrans" cxnId="{D5BDAA8D-D471-4CBB-B383-52DD1EDA3D8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F3489BC-9961-4FCF-9A27-5AA300588BAC}" type="sibTrans" cxnId="{D5BDAA8D-D471-4CBB-B383-52DD1EDA3D83}">
      <dgm:prSet/>
      <dgm:spPr/>
      <dgm:t>
        <a:bodyPr/>
        <a:lstStyle/>
        <a:p>
          <a:pPr rtl="1"/>
          <a:endParaRPr lang="fa-IR"/>
        </a:p>
      </dgm:t>
    </dgm:pt>
    <dgm:pt modelId="{05DB05B3-17F1-462D-BB81-D449B8C19EA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تقسیم بداء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3CDBE36-F31D-4A1B-85FC-A3195F0D88B2}" type="parTrans" cxnId="{89DA5910-0DED-4C89-8CE7-CC678D12AFC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6585970-E642-4AE9-AA67-470540012C7A}" type="sibTrans" cxnId="{89DA5910-0DED-4C89-8CE7-CC678D12AFC3}">
      <dgm:prSet/>
      <dgm:spPr/>
      <dgm:t>
        <a:bodyPr/>
        <a:lstStyle/>
        <a:p>
          <a:pPr rtl="1"/>
          <a:endParaRPr lang="fa-IR"/>
        </a:p>
      </dgm:t>
    </dgm:pt>
    <dgm:pt modelId="{659CBC09-723B-4C61-BF4C-1D216367474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بداء در تشریع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F4AB245-4B72-4326-B708-F3ABB36C97CD}" type="parTrans" cxnId="{5D2DEA2A-6BB4-4985-A800-8BC3607A7EA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1DD8A92-B723-4770-A784-17C3FB44BB9B}" type="sibTrans" cxnId="{5D2DEA2A-6BB4-4985-A800-8BC3607A7EAE}">
      <dgm:prSet/>
      <dgm:spPr/>
      <dgm:t>
        <a:bodyPr/>
        <a:lstStyle/>
        <a:p>
          <a:pPr rtl="1"/>
          <a:endParaRPr lang="fa-IR"/>
        </a:p>
      </dgm:t>
    </dgm:pt>
    <dgm:pt modelId="{EB0EF74B-5F41-4DB5-8481-973F9B30244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نسخ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499DB40-366F-4FE3-8514-113E69BD70E9}" type="parTrans" cxnId="{B5929876-F8EE-487C-8F1F-431ED22191F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0E3F5AB-DCF9-49B3-AEBF-58ED12774ECA}" type="sibTrans" cxnId="{B5929876-F8EE-487C-8F1F-431ED22191F0}">
      <dgm:prSet/>
      <dgm:spPr/>
      <dgm:t>
        <a:bodyPr/>
        <a:lstStyle/>
        <a:p>
          <a:pPr rtl="1"/>
          <a:endParaRPr lang="fa-IR"/>
        </a:p>
      </dgm:t>
    </dgm:pt>
    <dgm:pt modelId="{B44573EA-DA60-4DA5-895B-28EBFCE5DA2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تمام مسلمین آن را قبول دارند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8929CCC-2460-4052-A850-504AD80EE353}" type="parTrans" cxnId="{DD97A6C2-9CA0-4A5B-97E1-1DDDC8A57CD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3AE9965-C22F-4F36-861B-D946077CEF7D}" type="sibTrans" cxnId="{DD97A6C2-9CA0-4A5B-97E1-1DDDC8A57CDB}">
      <dgm:prSet/>
      <dgm:spPr/>
      <dgm:t>
        <a:bodyPr/>
        <a:lstStyle/>
        <a:p>
          <a:pPr rtl="1"/>
          <a:endParaRPr lang="fa-IR"/>
        </a:p>
      </dgm:t>
    </dgm:pt>
    <dgm:pt modelId="{81FD7637-A71C-48B0-91C9-43AB5BBC74A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مانند تغییر قبله و ...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5C7972B-E532-4A09-A429-B36B489D44F7}" type="parTrans" cxnId="{AB33489C-FB8D-4B7C-B69B-031CB3580BF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6C11D7F-BFA8-4470-B8C7-AC6E2CCD0E3E}" type="sibTrans" cxnId="{AB33489C-FB8D-4B7C-B69B-031CB3580BF2}">
      <dgm:prSet/>
      <dgm:spPr/>
      <dgm:t>
        <a:bodyPr/>
        <a:lstStyle/>
        <a:p>
          <a:pPr rtl="1"/>
          <a:endParaRPr lang="fa-IR"/>
        </a:p>
      </dgm:t>
    </dgm:pt>
    <dgm:pt modelId="{1E69F29A-5486-4E80-920E-A067386E7B3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بداء در تکوین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99972E1-EFBC-4009-B915-0E7435FD38F7}" type="parTrans" cxnId="{94038230-FDBB-4AAC-A9CD-A3EB36FD51C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5FB1E78-62C0-4893-BC30-CA533685126D}" type="sibTrans" cxnId="{94038230-FDBB-4AAC-A9CD-A3EB36FD51CE}">
      <dgm:prSet/>
      <dgm:spPr/>
      <dgm:t>
        <a:bodyPr/>
        <a:lstStyle/>
        <a:p>
          <a:pPr rtl="1"/>
          <a:endParaRPr lang="fa-IR"/>
        </a:p>
      </dgm:t>
    </dgm:pt>
    <dgm:pt modelId="{0659FB8D-2F8A-4AD7-A1B7-BC23B368D96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نزد شیعه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EB91A20-2985-4297-A126-5F0C57E8AAE1}" type="parTrans" cxnId="{2CBB380B-65AC-431B-A70B-FEA273E01C5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71ADBDA-1168-4DB3-9CAD-597C25F14706}" type="sibTrans" cxnId="{2CBB380B-65AC-431B-A70B-FEA273E01C5D}">
      <dgm:prSet/>
      <dgm:spPr/>
      <dgm:t>
        <a:bodyPr/>
        <a:lstStyle/>
        <a:p>
          <a:pPr rtl="1"/>
          <a:endParaRPr lang="fa-IR"/>
        </a:p>
      </dgm:t>
    </dgm:pt>
    <dgm:pt modelId="{FCC2F38E-BB53-4B46-B53A-32978EF3F9D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چند نمونه قرآنی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2E5B145-C65C-40C0-B2CB-4225C17F11AB}" type="parTrans" cxnId="{84EDDA65-4CB3-4C62-845B-FF1ED7A642C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201FD90-67F3-430C-890B-A6E4F451378E}" type="sibTrans" cxnId="{84EDDA65-4CB3-4C62-845B-FF1ED7A642C0}">
      <dgm:prSet/>
      <dgm:spPr/>
      <dgm:t>
        <a:bodyPr/>
        <a:lstStyle/>
        <a:p>
          <a:pPr rtl="1"/>
          <a:endParaRPr lang="fa-IR"/>
        </a:p>
      </dgm:t>
    </dgm:pt>
    <dgm:pt modelId="{45CDCC74-EED4-47EE-A8D3-5C165DBB220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واعدنا موسی ثلاثین لیله و اتممناها بعشر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23B65D6-DA62-4636-87CA-16BE8FECE6F9}" type="parTrans" cxnId="{CA17FFEC-54D8-4E24-B583-FDD45FE9598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63096EC-127F-4222-9FBA-0FE879963E08}" type="sibTrans" cxnId="{CA17FFEC-54D8-4E24-B583-FDD45FE9598B}">
      <dgm:prSet/>
      <dgm:spPr/>
      <dgm:t>
        <a:bodyPr/>
        <a:lstStyle/>
        <a:p>
          <a:pPr rtl="1"/>
          <a:endParaRPr lang="fa-IR"/>
        </a:p>
      </dgm:t>
    </dgm:pt>
    <dgm:pt modelId="{999656AA-327A-45F4-82F7-83ECCE60549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ان الله لا یغیر ما بقوم حتی یغیروا ما بانفسهم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D5CCFE8-7B2C-4677-B30B-303564F3206D}" type="parTrans" cxnId="{08F723B4-ACBB-4CC7-B75D-EB4C625750F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C6477FE-63AF-40A3-B69A-E43B1AA90DEE}" type="sibTrans" cxnId="{08F723B4-ACBB-4CC7-B75D-EB4C625750F5}">
      <dgm:prSet/>
      <dgm:spPr/>
      <dgm:t>
        <a:bodyPr/>
        <a:lstStyle/>
        <a:p>
          <a:pPr rtl="1"/>
          <a:endParaRPr lang="fa-IR"/>
        </a:p>
      </dgm:t>
    </dgm:pt>
    <dgm:pt modelId="{0BBA25BE-D4BE-4367-8B00-D22F4E10181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ادعونی استجب لکم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8669B09-5901-4E4D-B962-0BC3EB10552A}" type="parTrans" cxnId="{1C3D4C7B-665C-4660-815A-88BD783047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466D20A-CCC1-45A2-8EA9-4150652D8438}" type="sibTrans" cxnId="{1C3D4C7B-665C-4660-815A-88BD7830479E}">
      <dgm:prSet/>
      <dgm:spPr/>
      <dgm:t>
        <a:bodyPr/>
        <a:lstStyle/>
        <a:p>
          <a:pPr rtl="1"/>
          <a:endParaRPr lang="fa-IR"/>
        </a:p>
      </dgm:t>
    </dgm:pt>
    <dgm:pt modelId="{EE50D32B-A067-409B-8342-C78FEC8177A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کل یوم هو فی شان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AFA07D-774E-46AB-B000-F154153916EE}" type="parTrans" cxnId="{8A4DF2A7-E84E-456A-98C4-F22C72D41CE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A47FA00-8F59-4A95-8E59-0BE92FBBE3D0}" type="sibTrans" cxnId="{8A4DF2A7-E84E-456A-98C4-F22C72D41CE2}">
      <dgm:prSet/>
      <dgm:spPr/>
      <dgm:t>
        <a:bodyPr/>
        <a:lstStyle/>
        <a:p>
          <a:pPr rtl="1"/>
          <a:endParaRPr lang="fa-IR"/>
        </a:p>
      </dgm:t>
    </dgm:pt>
    <dgm:pt modelId="{423A4487-178B-4C32-BA80-91553935B8A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لو ان اهل القری آمنوا و اتقوا لفتحنا علیهم برکات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7661813-FBE7-4747-9798-719855B2D40E}" type="parTrans" cxnId="{C83DA4CF-7037-4329-9A9B-0B6C916BDD3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0CC35B1-DA58-4742-A362-79F376D621DC}" type="sibTrans" cxnId="{C83DA4CF-7037-4329-9A9B-0B6C916BDD3F}">
      <dgm:prSet/>
      <dgm:spPr/>
      <dgm:t>
        <a:bodyPr/>
        <a:lstStyle/>
        <a:p>
          <a:pPr rtl="1"/>
          <a:endParaRPr lang="fa-IR"/>
        </a:p>
      </dgm:t>
    </dgm:pt>
    <dgm:pt modelId="{EDDEC68B-0A6F-4FA0-9CEC-E406FEBE52CA}" type="pres">
      <dgm:prSet presAssocID="{318D10BD-26A6-4A28-AF1C-89FE67E8E5A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1430C6F-0B16-40A6-ABF7-D72830778D01}" type="pres">
      <dgm:prSet presAssocID="{BD389F23-CBCE-4957-9351-8B067BB79A14}" presName="root1" presStyleCnt="0"/>
      <dgm:spPr/>
    </dgm:pt>
    <dgm:pt modelId="{71918166-18BD-4FA2-A889-DCA032E8AB63}" type="pres">
      <dgm:prSet presAssocID="{BD389F23-CBCE-4957-9351-8B067BB79A14}" presName="LevelOneTextNode" presStyleLbl="node0" presStyleIdx="0" presStyleCnt="2" custScaleX="170321" custScaleY="140471" custLinFactNeighborY="-830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DADBB7-BD6A-498E-9F9C-7629DAF60C0C}" type="pres">
      <dgm:prSet presAssocID="{BD389F23-CBCE-4957-9351-8B067BB79A14}" presName="level2hierChild" presStyleCnt="0"/>
      <dgm:spPr/>
    </dgm:pt>
    <dgm:pt modelId="{C67A040D-A54D-4D40-BB9D-C72328BBA878}" type="pres">
      <dgm:prSet presAssocID="{C5D76EB0-79FE-4794-A5B1-AEB121A2C07B}" presName="root1" presStyleCnt="0"/>
      <dgm:spPr/>
    </dgm:pt>
    <dgm:pt modelId="{34CA361E-4837-4D82-AC11-0DFC4950DEA0}" type="pres">
      <dgm:prSet presAssocID="{C5D76EB0-79FE-4794-A5B1-AEB121A2C07B}" presName="LevelOneTextNode" presStyleLbl="node0" presStyleIdx="1" presStyleCnt="2" custScaleX="422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A027136-4E7D-4162-9E38-60DDF06FBF62}" type="pres">
      <dgm:prSet presAssocID="{C5D76EB0-79FE-4794-A5B1-AEB121A2C07B}" presName="level2hierChild" presStyleCnt="0"/>
      <dgm:spPr/>
    </dgm:pt>
    <dgm:pt modelId="{76FAD93B-74C3-4809-9E68-67F12B559451}" type="pres">
      <dgm:prSet presAssocID="{D060D4A5-FC15-41D3-8B48-832AED39D2DC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75F0058-BA57-4B46-9273-9FB26322F2E4}" type="pres">
      <dgm:prSet presAssocID="{D060D4A5-FC15-41D3-8B48-832AED39D2DC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5D282B63-5688-4181-B8FD-D84EF8CE6A7A}" type="pres">
      <dgm:prSet presAssocID="{DFDB588C-0023-42A6-90DC-091DD654278F}" presName="root2" presStyleCnt="0"/>
      <dgm:spPr/>
    </dgm:pt>
    <dgm:pt modelId="{9109595B-45D3-4FC8-B1F7-300232E401F7}" type="pres">
      <dgm:prSet presAssocID="{DFDB588C-0023-42A6-90DC-091DD654278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784410-FE79-431A-ADED-DAD07A3E3087}" type="pres">
      <dgm:prSet presAssocID="{DFDB588C-0023-42A6-90DC-091DD654278F}" presName="level3hierChild" presStyleCnt="0"/>
      <dgm:spPr/>
    </dgm:pt>
    <dgm:pt modelId="{02C888C6-8057-4080-83BB-6C80523E9A7D}" type="pres">
      <dgm:prSet presAssocID="{8F92F320-3B20-4CE5-997E-480E2EFF4D3F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25416EB-4FA7-40E8-B1A3-BCB3F44E051B}" type="pres">
      <dgm:prSet presAssocID="{8F92F320-3B20-4CE5-997E-480E2EFF4D3F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9590ED46-4FBB-470F-A52F-53865B93F20F}" type="pres">
      <dgm:prSet presAssocID="{615C03F5-B2C3-4F28-AEBB-2C106E037AE3}" presName="root2" presStyleCnt="0"/>
      <dgm:spPr/>
    </dgm:pt>
    <dgm:pt modelId="{946A485C-FA96-429D-9F9B-549FB7B87AB7}" type="pres">
      <dgm:prSet presAssocID="{615C03F5-B2C3-4F28-AEBB-2C106E037AE3}" presName="LevelTwoTextNode" presStyleLbl="node3" presStyleIdx="0" presStyleCnt="4" custScaleX="125513" custScaleY="210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F95919-2B24-426D-B308-8C3F6B367571}" type="pres">
      <dgm:prSet presAssocID="{615C03F5-B2C3-4F28-AEBB-2C106E037AE3}" presName="level3hierChild" presStyleCnt="0"/>
      <dgm:spPr/>
    </dgm:pt>
    <dgm:pt modelId="{0262F060-B9B5-4E63-912A-77B8096FA961}" type="pres">
      <dgm:prSet presAssocID="{3DAA421B-140B-46E3-9761-76830574E832}" presName="conn2-1" presStyleLbl="parChTrans1D4" presStyleIdx="0" presStyleCnt="16"/>
      <dgm:spPr/>
      <dgm:t>
        <a:bodyPr/>
        <a:lstStyle/>
        <a:p>
          <a:pPr rtl="1"/>
          <a:endParaRPr lang="fa-IR"/>
        </a:p>
      </dgm:t>
    </dgm:pt>
    <dgm:pt modelId="{6C541751-07B0-490B-BD64-64B864BF721A}" type="pres">
      <dgm:prSet presAssocID="{3DAA421B-140B-46E3-9761-76830574E832}" presName="connTx" presStyleLbl="parChTrans1D4" presStyleIdx="0" presStyleCnt="16"/>
      <dgm:spPr/>
      <dgm:t>
        <a:bodyPr/>
        <a:lstStyle/>
        <a:p>
          <a:pPr rtl="1"/>
          <a:endParaRPr lang="fa-IR"/>
        </a:p>
      </dgm:t>
    </dgm:pt>
    <dgm:pt modelId="{02AC7794-61D8-4100-82BC-CB56F4830ED0}" type="pres">
      <dgm:prSet presAssocID="{107398D1-C86D-4FA2-9432-1B36D2538A10}" presName="root2" presStyleCnt="0"/>
      <dgm:spPr/>
    </dgm:pt>
    <dgm:pt modelId="{CF2AED6E-03E3-424C-8DD0-71F697630952}" type="pres">
      <dgm:prSet presAssocID="{107398D1-C86D-4FA2-9432-1B36D2538A10}" presName="LevelTwoTextNode" presStyleLbl="node4" presStyleIdx="0" presStyleCnt="16" custScaleX="174803" custScaleY="2224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B503C1-D77E-423A-9F79-C25640F0C20F}" type="pres">
      <dgm:prSet presAssocID="{107398D1-C86D-4FA2-9432-1B36D2538A10}" presName="level3hierChild" presStyleCnt="0"/>
      <dgm:spPr/>
    </dgm:pt>
    <dgm:pt modelId="{C98DB7C6-E50F-49CF-B30E-BE358C0EADCC}" type="pres">
      <dgm:prSet presAssocID="{91806B77-7ACA-4133-99FD-1AF387555840}" presName="conn2-1" presStyleLbl="parChTrans1D4" presStyleIdx="1" presStyleCnt="16"/>
      <dgm:spPr/>
      <dgm:t>
        <a:bodyPr/>
        <a:lstStyle/>
        <a:p>
          <a:pPr rtl="1"/>
          <a:endParaRPr lang="fa-IR"/>
        </a:p>
      </dgm:t>
    </dgm:pt>
    <dgm:pt modelId="{51F39E9A-1FDA-4E83-BAC4-A578CC57AEEC}" type="pres">
      <dgm:prSet presAssocID="{91806B77-7ACA-4133-99FD-1AF387555840}" presName="connTx" presStyleLbl="parChTrans1D4" presStyleIdx="1" presStyleCnt="16"/>
      <dgm:spPr/>
      <dgm:t>
        <a:bodyPr/>
        <a:lstStyle/>
        <a:p>
          <a:pPr rtl="1"/>
          <a:endParaRPr lang="fa-IR"/>
        </a:p>
      </dgm:t>
    </dgm:pt>
    <dgm:pt modelId="{77D29381-F98C-4EEC-81C5-90465838247C}" type="pres">
      <dgm:prSet presAssocID="{8708D5A7-940B-4F30-841E-55AFE407B39F}" presName="root2" presStyleCnt="0"/>
      <dgm:spPr/>
    </dgm:pt>
    <dgm:pt modelId="{348F5B00-8F47-45C7-95A6-30AA16DD0C8B}" type="pres">
      <dgm:prSet presAssocID="{8708D5A7-940B-4F30-841E-55AFE407B39F}" presName="LevelTwoTextNode" presStyleLbl="node4" presStyleIdx="1" presStyleCnt="16" custScaleX="326832" custScaleY="1779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3BB817B-D1B0-44E2-BF21-BE5734DBE147}" type="pres">
      <dgm:prSet presAssocID="{8708D5A7-940B-4F30-841E-55AFE407B39F}" presName="level3hierChild" presStyleCnt="0"/>
      <dgm:spPr/>
    </dgm:pt>
    <dgm:pt modelId="{875D5E3F-0333-456E-8955-38CD405AD727}" type="pres">
      <dgm:prSet presAssocID="{BD1061E0-50C3-4E30-8411-FFB21E446451}" presName="conn2-1" presStyleLbl="parChTrans1D4" presStyleIdx="2" presStyleCnt="16"/>
      <dgm:spPr/>
      <dgm:t>
        <a:bodyPr/>
        <a:lstStyle/>
        <a:p>
          <a:pPr rtl="1"/>
          <a:endParaRPr lang="fa-IR"/>
        </a:p>
      </dgm:t>
    </dgm:pt>
    <dgm:pt modelId="{DEDBF61A-6BD2-41C2-9A13-7D7B29C8843F}" type="pres">
      <dgm:prSet presAssocID="{BD1061E0-50C3-4E30-8411-FFB21E446451}" presName="connTx" presStyleLbl="parChTrans1D4" presStyleIdx="2" presStyleCnt="16"/>
      <dgm:spPr/>
      <dgm:t>
        <a:bodyPr/>
        <a:lstStyle/>
        <a:p>
          <a:pPr rtl="1"/>
          <a:endParaRPr lang="fa-IR"/>
        </a:p>
      </dgm:t>
    </dgm:pt>
    <dgm:pt modelId="{B3D5BF44-1790-44DF-8E8B-3052EDDD2938}" type="pres">
      <dgm:prSet presAssocID="{40B00140-703A-41FA-8CD2-47E64C5DDD36}" presName="root2" presStyleCnt="0"/>
      <dgm:spPr/>
    </dgm:pt>
    <dgm:pt modelId="{615D4F8F-8C18-4886-B6A6-455C5324DB1C}" type="pres">
      <dgm:prSet presAssocID="{40B00140-703A-41FA-8CD2-47E64C5DDD36}" presName="LevelTwoTextNode" presStyleLbl="node4" presStyleIdx="2" presStyleCnt="16" custScaleX="326832" custScaleY="1779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683796-7250-4D4E-9581-27BB8EBF655C}" type="pres">
      <dgm:prSet presAssocID="{40B00140-703A-41FA-8CD2-47E64C5DDD36}" presName="level3hierChild" presStyleCnt="0"/>
      <dgm:spPr/>
    </dgm:pt>
    <dgm:pt modelId="{BB8FE79C-02FC-4D0B-9614-2E7C13A834FD}" type="pres">
      <dgm:prSet presAssocID="{1C5CFB55-94E9-4441-AB98-4FC798F17293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46259F7B-7E30-4CA5-826C-87056C1BB6AF}" type="pres">
      <dgm:prSet presAssocID="{1C5CFB55-94E9-4441-AB98-4FC798F17293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A1A30687-C92A-42D3-9658-57AADEC1322A}" type="pres">
      <dgm:prSet presAssocID="{B065902F-12B1-4568-B58E-FE462D257243}" presName="root2" presStyleCnt="0"/>
      <dgm:spPr/>
    </dgm:pt>
    <dgm:pt modelId="{211B61A2-6671-4786-9970-6117FE4DBEAE}" type="pres">
      <dgm:prSet presAssocID="{B065902F-12B1-4568-B58E-FE462D257243}" presName="LevelTwoTextNode" presStyleLbl="node3" presStyleIdx="1" presStyleCnt="4" custScaleY="1503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921BFDC-5AF1-4A99-87F7-5B996EFE2820}" type="pres">
      <dgm:prSet presAssocID="{B065902F-12B1-4568-B58E-FE462D257243}" presName="level3hierChild" presStyleCnt="0"/>
      <dgm:spPr/>
    </dgm:pt>
    <dgm:pt modelId="{5B603BDE-6AAC-4243-AA4B-A26FF2EF4561}" type="pres">
      <dgm:prSet presAssocID="{F2A86FAB-2E6B-4CDD-9F7B-F89188B5784B}" presName="conn2-1" presStyleLbl="parChTrans1D4" presStyleIdx="3" presStyleCnt="16"/>
      <dgm:spPr/>
      <dgm:t>
        <a:bodyPr/>
        <a:lstStyle/>
        <a:p>
          <a:pPr rtl="1"/>
          <a:endParaRPr lang="fa-IR"/>
        </a:p>
      </dgm:t>
    </dgm:pt>
    <dgm:pt modelId="{FBF11B90-3F80-4735-B702-AF2A170041BB}" type="pres">
      <dgm:prSet presAssocID="{F2A86FAB-2E6B-4CDD-9F7B-F89188B5784B}" presName="connTx" presStyleLbl="parChTrans1D4" presStyleIdx="3" presStyleCnt="16"/>
      <dgm:spPr/>
      <dgm:t>
        <a:bodyPr/>
        <a:lstStyle/>
        <a:p>
          <a:pPr rtl="1"/>
          <a:endParaRPr lang="fa-IR"/>
        </a:p>
      </dgm:t>
    </dgm:pt>
    <dgm:pt modelId="{2093F76C-546D-49DC-96F9-15257B6669A3}" type="pres">
      <dgm:prSet presAssocID="{9872F2F4-8BE8-423B-9238-C253B280E955}" presName="root2" presStyleCnt="0"/>
      <dgm:spPr/>
    </dgm:pt>
    <dgm:pt modelId="{276A7D8D-2640-40E5-BFC4-87EBC7039BBF}" type="pres">
      <dgm:prSet presAssocID="{9872F2F4-8BE8-423B-9238-C253B280E955}" presName="LevelTwoTextNode" presStyleLbl="node4" presStyleIdx="3" presStyleCnt="16" custScaleX="293090" custScaleY="239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06F422-2E03-46A8-8A07-71D7D7F84713}" type="pres">
      <dgm:prSet presAssocID="{9872F2F4-8BE8-423B-9238-C253B280E955}" presName="level3hierChild" presStyleCnt="0"/>
      <dgm:spPr/>
    </dgm:pt>
    <dgm:pt modelId="{CB6B9417-08A8-4663-A9DC-56B1107F970F}" type="pres">
      <dgm:prSet presAssocID="{F2138911-3CDE-4012-B278-D88977FC8863}" presName="conn2-1" presStyleLbl="parChTrans1D4" presStyleIdx="4" presStyleCnt="16"/>
      <dgm:spPr/>
      <dgm:t>
        <a:bodyPr/>
        <a:lstStyle/>
        <a:p>
          <a:pPr rtl="1"/>
          <a:endParaRPr lang="fa-IR"/>
        </a:p>
      </dgm:t>
    </dgm:pt>
    <dgm:pt modelId="{700542FD-C1CD-4CA5-8874-971AD00DAF12}" type="pres">
      <dgm:prSet presAssocID="{F2138911-3CDE-4012-B278-D88977FC8863}" presName="connTx" presStyleLbl="parChTrans1D4" presStyleIdx="4" presStyleCnt="16"/>
      <dgm:spPr/>
      <dgm:t>
        <a:bodyPr/>
        <a:lstStyle/>
        <a:p>
          <a:pPr rtl="1"/>
          <a:endParaRPr lang="fa-IR"/>
        </a:p>
      </dgm:t>
    </dgm:pt>
    <dgm:pt modelId="{8B0CBB9B-AB7F-45B7-9B0F-D2675C743CA4}" type="pres">
      <dgm:prSet presAssocID="{554E0EB9-7D40-471E-8163-F7838747F9B8}" presName="root2" presStyleCnt="0"/>
      <dgm:spPr/>
    </dgm:pt>
    <dgm:pt modelId="{B617799A-539D-43B6-B10C-4F52F9726717}" type="pres">
      <dgm:prSet presAssocID="{554E0EB9-7D40-471E-8163-F7838747F9B8}" presName="LevelTwoTextNode" presStyleLbl="node4" presStyleIdx="4" presStyleCnt="16" custScaleX="195301" custScaleY="1896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E33EBA-67D4-4920-A9AA-9FEC8D029194}" type="pres">
      <dgm:prSet presAssocID="{554E0EB9-7D40-471E-8163-F7838747F9B8}" presName="level3hierChild" presStyleCnt="0"/>
      <dgm:spPr/>
    </dgm:pt>
    <dgm:pt modelId="{B35DFFB9-8326-48B6-8387-D7DAFE7EE551}" type="pres">
      <dgm:prSet presAssocID="{278FA3ED-CABB-4C72-865C-19EA57361079}" presName="conn2-1" presStyleLbl="parChTrans1D4" presStyleIdx="5" presStyleCnt="16"/>
      <dgm:spPr/>
      <dgm:t>
        <a:bodyPr/>
        <a:lstStyle/>
        <a:p>
          <a:pPr rtl="1"/>
          <a:endParaRPr lang="fa-IR"/>
        </a:p>
      </dgm:t>
    </dgm:pt>
    <dgm:pt modelId="{C709C9E9-AA3F-4E34-9A77-3B5A7A3C56B3}" type="pres">
      <dgm:prSet presAssocID="{278FA3ED-CABB-4C72-865C-19EA57361079}" presName="connTx" presStyleLbl="parChTrans1D4" presStyleIdx="5" presStyleCnt="16"/>
      <dgm:spPr/>
      <dgm:t>
        <a:bodyPr/>
        <a:lstStyle/>
        <a:p>
          <a:pPr rtl="1"/>
          <a:endParaRPr lang="fa-IR"/>
        </a:p>
      </dgm:t>
    </dgm:pt>
    <dgm:pt modelId="{D8CF92AD-2C2D-4DE9-B160-1675DA75728A}" type="pres">
      <dgm:prSet presAssocID="{25726664-8C9C-4808-B2CA-366729B40AF7}" presName="root2" presStyleCnt="0"/>
      <dgm:spPr/>
    </dgm:pt>
    <dgm:pt modelId="{F0CAA995-20AF-4228-ABB9-AD2097FAFB3F}" type="pres">
      <dgm:prSet presAssocID="{25726664-8C9C-4808-B2CA-366729B40AF7}" presName="LevelTwoTextNode" presStyleLbl="node4" presStyleIdx="5" presStyleCnt="16" custScaleX="195301" custScaleY="1468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D28CAC-72C3-4853-B150-0D38BE0FF063}" type="pres">
      <dgm:prSet presAssocID="{25726664-8C9C-4808-B2CA-366729B40AF7}" presName="level3hierChild" presStyleCnt="0"/>
      <dgm:spPr/>
    </dgm:pt>
    <dgm:pt modelId="{B30A69A3-5767-4536-97E8-CECE6FF46F93}" type="pres">
      <dgm:prSet presAssocID="{43CDBE36-F31D-4A1B-85FC-A3195F0D88B2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5A4799C3-6FCC-421D-9B53-4291096D6D1D}" type="pres">
      <dgm:prSet presAssocID="{43CDBE36-F31D-4A1B-85FC-A3195F0D88B2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2C428212-4CD9-4148-A52C-1B8CF3471E5C}" type="pres">
      <dgm:prSet presAssocID="{05DB05B3-17F1-462D-BB81-D449B8C19EAC}" presName="root2" presStyleCnt="0"/>
      <dgm:spPr/>
    </dgm:pt>
    <dgm:pt modelId="{78542FA9-40DD-4C15-A342-7055F5C0059D}" type="pres">
      <dgm:prSet presAssocID="{05DB05B3-17F1-462D-BB81-D449B8C19E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4A77AD-18D6-4D8D-9785-D705C3237A8D}" type="pres">
      <dgm:prSet presAssocID="{05DB05B3-17F1-462D-BB81-D449B8C19EAC}" presName="level3hierChild" presStyleCnt="0"/>
      <dgm:spPr/>
    </dgm:pt>
    <dgm:pt modelId="{D963414D-EB98-41E0-9861-59001EB42186}" type="pres">
      <dgm:prSet presAssocID="{CF4AB245-4B72-4326-B708-F3ABB36C97CD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EF8889F5-BD79-410B-BD33-5309FB01A98B}" type="pres">
      <dgm:prSet presAssocID="{CF4AB245-4B72-4326-B708-F3ABB36C97CD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0481C64-A2DD-4ADC-BEAB-789F96B3E56B}" type="pres">
      <dgm:prSet presAssocID="{659CBC09-723B-4C61-BF4C-1D2163674742}" presName="root2" presStyleCnt="0"/>
      <dgm:spPr/>
    </dgm:pt>
    <dgm:pt modelId="{EBCB2E69-D9C3-4870-8D39-EED380E0F411}" type="pres">
      <dgm:prSet presAssocID="{659CBC09-723B-4C61-BF4C-1D2163674742}" presName="LevelTwoTextNode" presStyleLbl="node3" presStyleIdx="2" presStyleCnt="4" custScaleY="1503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B798B9-4017-4242-9F66-745F0A4F6EE7}" type="pres">
      <dgm:prSet presAssocID="{659CBC09-723B-4C61-BF4C-1D2163674742}" presName="level3hierChild" presStyleCnt="0"/>
      <dgm:spPr/>
    </dgm:pt>
    <dgm:pt modelId="{852643B9-7761-4D4E-9876-6A6ABD033B34}" type="pres">
      <dgm:prSet presAssocID="{7499DB40-366F-4FE3-8514-113E69BD70E9}" presName="conn2-1" presStyleLbl="parChTrans1D4" presStyleIdx="6" presStyleCnt="16"/>
      <dgm:spPr/>
      <dgm:t>
        <a:bodyPr/>
        <a:lstStyle/>
        <a:p>
          <a:pPr rtl="1"/>
          <a:endParaRPr lang="fa-IR"/>
        </a:p>
      </dgm:t>
    </dgm:pt>
    <dgm:pt modelId="{0905C49F-D88E-4ABD-851E-0BF219AE0C56}" type="pres">
      <dgm:prSet presAssocID="{7499DB40-366F-4FE3-8514-113E69BD70E9}" presName="connTx" presStyleLbl="parChTrans1D4" presStyleIdx="6" presStyleCnt="16"/>
      <dgm:spPr/>
      <dgm:t>
        <a:bodyPr/>
        <a:lstStyle/>
        <a:p>
          <a:pPr rtl="1"/>
          <a:endParaRPr lang="fa-IR"/>
        </a:p>
      </dgm:t>
    </dgm:pt>
    <dgm:pt modelId="{365910DA-0B31-4E93-85C6-8AB6FABFE4DE}" type="pres">
      <dgm:prSet presAssocID="{EB0EF74B-5F41-4DB5-8481-973F9B302445}" presName="root2" presStyleCnt="0"/>
      <dgm:spPr/>
    </dgm:pt>
    <dgm:pt modelId="{49FE5326-9163-4692-9658-C038F4501A51}" type="pres">
      <dgm:prSet presAssocID="{EB0EF74B-5F41-4DB5-8481-973F9B302445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2D3583-1167-4F05-88CA-E383ACB4FD4B}" type="pres">
      <dgm:prSet presAssocID="{EB0EF74B-5F41-4DB5-8481-973F9B302445}" presName="level3hierChild" presStyleCnt="0"/>
      <dgm:spPr/>
    </dgm:pt>
    <dgm:pt modelId="{7900DC84-192E-4948-BA4C-99C7BEF09178}" type="pres">
      <dgm:prSet presAssocID="{E8929CCC-2460-4052-A850-504AD80EE353}" presName="conn2-1" presStyleLbl="parChTrans1D4" presStyleIdx="7" presStyleCnt="16"/>
      <dgm:spPr/>
      <dgm:t>
        <a:bodyPr/>
        <a:lstStyle/>
        <a:p>
          <a:pPr rtl="1"/>
          <a:endParaRPr lang="fa-IR"/>
        </a:p>
      </dgm:t>
    </dgm:pt>
    <dgm:pt modelId="{BB5C983C-E039-4631-9B63-478237509F9A}" type="pres">
      <dgm:prSet presAssocID="{E8929CCC-2460-4052-A850-504AD80EE353}" presName="connTx" presStyleLbl="parChTrans1D4" presStyleIdx="7" presStyleCnt="16"/>
      <dgm:spPr/>
      <dgm:t>
        <a:bodyPr/>
        <a:lstStyle/>
        <a:p>
          <a:pPr rtl="1"/>
          <a:endParaRPr lang="fa-IR"/>
        </a:p>
      </dgm:t>
    </dgm:pt>
    <dgm:pt modelId="{4CA9EFCF-EBE0-4013-BEA9-7941171E334D}" type="pres">
      <dgm:prSet presAssocID="{B44573EA-DA60-4DA5-895B-28EBFCE5DA21}" presName="root2" presStyleCnt="0"/>
      <dgm:spPr/>
    </dgm:pt>
    <dgm:pt modelId="{EA8AE7B7-0B75-403D-8606-A6B978CE244C}" type="pres">
      <dgm:prSet presAssocID="{B44573EA-DA60-4DA5-895B-28EBFCE5DA21}" presName="LevelTwoTextNode" presStyleLbl="node4" presStyleIdx="7" presStyleCnt="16" custScaleX="123679" custScaleY="1891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180B7B-7B84-4B37-ADF3-EE94CDC845FA}" type="pres">
      <dgm:prSet presAssocID="{B44573EA-DA60-4DA5-895B-28EBFCE5DA21}" presName="level3hierChild" presStyleCnt="0"/>
      <dgm:spPr/>
    </dgm:pt>
    <dgm:pt modelId="{5C60AB1E-C96E-4750-9CD2-69B01FBDD0D7}" type="pres">
      <dgm:prSet presAssocID="{55C7972B-E532-4A09-A429-B36B489D44F7}" presName="conn2-1" presStyleLbl="parChTrans1D4" presStyleIdx="8" presStyleCnt="16"/>
      <dgm:spPr/>
      <dgm:t>
        <a:bodyPr/>
        <a:lstStyle/>
        <a:p>
          <a:pPr rtl="1"/>
          <a:endParaRPr lang="fa-IR"/>
        </a:p>
      </dgm:t>
    </dgm:pt>
    <dgm:pt modelId="{3621F359-E4F3-430D-9AD0-2AAE0CEEF104}" type="pres">
      <dgm:prSet presAssocID="{55C7972B-E532-4A09-A429-B36B489D44F7}" presName="connTx" presStyleLbl="parChTrans1D4" presStyleIdx="8" presStyleCnt="16"/>
      <dgm:spPr/>
      <dgm:t>
        <a:bodyPr/>
        <a:lstStyle/>
        <a:p>
          <a:pPr rtl="1"/>
          <a:endParaRPr lang="fa-IR"/>
        </a:p>
      </dgm:t>
    </dgm:pt>
    <dgm:pt modelId="{92F28CB3-705C-4167-9116-FFB28D72E67D}" type="pres">
      <dgm:prSet presAssocID="{81FD7637-A71C-48B0-91C9-43AB5BBC74A7}" presName="root2" presStyleCnt="0"/>
      <dgm:spPr/>
    </dgm:pt>
    <dgm:pt modelId="{FE281079-651E-4D9C-8A06-5649071E5AA5}" type="pres">
      <dgm:prSet presAssocID="{81FD7637-A71C-48B0-91C9-43AB5BBC74A7}" presName="LevelTwoTextNode" presStyleLbl="node4" presStyleIdx="8" presStyleCnt="16" custScaleX="1831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7967F6-E3D5-4C45-8AA1-F18FC734C8AB}" type="pres">
      <dgm:prSet presAssocID="{81FD7637-A71C-48B0-91C9-43AB5BBC74A7}" presName="level3hierChild" presStyleCnt="0"/>
      <dgm:spPr/>
    </dgm:pt>
    <dgm:pt modelId="{C67A087F-6665-47E8-92B8-11C63F1C6DFF}" type="pres">
      <dgm:prSet presAssocID="{D99972E1-EFBC-4009-B915-0E7435FD38F7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D39C08EE-2EF5-4F08-B7FA-C1FF328467BF}" type="pres">
      <dgm:prSet presAssocID="{D99972E1-EFBC-4009-B915-0E7435FD38F7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20026BF-5078-47F3-A807-44CEAD88BC4F}" type="pres">
      <dgm:prSet presAssocID="{1E69F29A-5486-4E80-920E-A067386E7B33}" presName="root2" presStyleCnt="0"/>
      <dgm:spPr/>
    </dgm:pt>
    <dgm:pt modelId="{67AB4999-E7E8-402D-B930-716E0EC7143E}" type="pres">
      <dgm:prSet presAssocID="{1E69F29A-5486-4E80-920E-A067386E7B33}" presName="LevelTwoTextNode" presStyleLbl="node3" presStyleIdx="3" presStyleCnt="4" custScaleY="1503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89C248-249F-4212-AF81-6A13416A6FC3}" type="pres">
      <dgm:prSet presAssocID="{1E69F29A-5486-4E80-920E-A067386E7B33}" presName="level3hierChild" presStyleCnt="0"/>
      <dgm:spPr/>
    </dgm:pt>
    <dgm:pt modelId="{8C0EB28C-57BA-4271-9FC9-03C063B5B3A7}" type="pres">
      <dgm:prSet presAssocID="{3EB91A20-2985-4297-A126-5F0C57E8AAE1}" presName="conn2-1" presStyleLbl="parChTrans1D4" presStyleIdx="9" presStyleCnt="16"/>
      <dgm:spPr/>
      <dgm:t>
        <a:bodyPr/>
        <a:lstStyle/>
        <a:p>
          <a:pPr rtl="1"/>
          <a:endParaRPr lang="fa-IR"/>
        </a:p>
      </dgm:t>
    </dgm:pt>
    <dgm:pt modelId="{8D6F1A59-FCB7-4C5D-83A2-BDC9A6450454}" type="pres">
      <dgm:prSet presAssocID="{3EB91A20-2985-4297-A126-5F0C57E8AAE1}" presName="connTx" presStyleLbl="parChTrans1D4" presStyleIdx="9" presStyleCnt="16"/>
      <dgm:spPr/>
      <dgm:t>
        <a:bodyPr/>
        <a:lstStyle/>
        <a:p>
          <a:pPr rtl="1"/>
          <a:endParaRPr lang="fa-IR"/>
        </a:p>
      </dgm:t>
    </dgm:pt>
    <dgm:pt modelId="{EB44CC54-E1B7-4430-AE29-999DE5006CCD}" type="pres">
      <dgm:prSet presAssocID="{0659FB8D-2F8A-4AD7-A1B7-BC23B368D966}" presName="root2" presStyleCnt="0"/>
      <dgm:spPr/>
    </dgm:pt>
    <dgm:pt modelId="{EE5D6EA4-AE87-4883-8F3F-BC04084EA45C}" type="pres">
      <dgm:prSet presAssocID="{0659FB8D-2F8A-4AD7-A1B7-BC23B368D966}" presName="LevelTwoTextNode" presStyleLbl="node4" presStyleIdx="9" presStyleCnt="16" custScaleY="127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CB1AC4-9D4C-4B54-8B8D-34F32750C94C}" type="pres">
      <dgm:prSet presAssocID="{0659FB8D-2F8A-4AD7-A1B7-BC23B368D966}" presName="level3hierChild" presStyleCnt="0"/>
      <dgm:spPr/>
    </dgm:pt>
    <dgm:pt modelId="{9779B65F-1617-4FB6-BE7E-38B71477CA81}" type="pres">
      <dgm:prSet presAssocID="{F2E5B145-C65C-40C0-B2CB-4225C17F11AB}" presName="conn2-1" presStyleLbl="parChTrans1D4" presStyleIdx="10" presStyleCnt="16"/>
      <dgm:spPr/>
      <dgm:t>
        <a:bodyPr/>
        <a:lstStyle/>
        <a:p>
          <a:pPr rtl="1"/>
          <a:endParaRPr lang="fa-IR"/>
        </a:p>
      </dgm:t>
    </dgm:pt>
    <dgm:pt modelId="{D9C13688-F69B-4374-A95E-B08BDD44431E}" type="pres">
      <dgm:prSet presAssocID="{F2E5B145-C65C-40C0-B2CB-4225C17F11AB}" presName="connTx" presStyleLbl="parChTrans1D4" presStyleIdx="10" presStyleCnt="16"/>
      <dgm:spPr/>
      <dgm:t>
        <a:bodyPr/>
        <a:lstStyle/>
        <a:p>
          <a:pPr rtl="1"/>
          <a:endParaRPr lang="fa-IR"/>
        </a:p>
      </dgm:t>
    </dgm:pt>
    <dgm:pt modelId="{3A9DE053-7A83-4650-A865-421E54CEB8D5}" type="pres">
      <dgm:prSet presAssocID="{FCC2F38E-BB53-4B46-B53A-32978EF3F9D1}" presName="root2" presStyleCnt="0"/>
      <dgm:spPr/>
    </dgm:pt>
    <dgm:pt modelId="{30FB5FE2-1D99-46F4-97AF-11F8816189EA}" type="pres">
      <dgm:prSet presAssocID="{FCC2F38E-BB53-4B46-B53A-32978EF3F9D1}" presName="LevelTwoTextNode" presStyleLbl="node4" presStyleIdx="10" presStyleCnt="16" custScaleY="127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D31654-265D-467B-96FB-B90327467DCA}" type="pres">
      <dgm:prSet presAssocID="{FCC2F38E-BB53-4B46-B53A-32978EF3F9D1}" presName="level3hierChild" presStyleCnt="0"/>
      <dgm:spPr/>
    </dgm:pt>
    <dgm:pt modelId="{AB0A7F06-C1F5-4375-8CA1-F91C90061B38}" type="pres">
      <dgm:prSet presAssocID="{423B65D6-DA62-4636-87CA-16BE8FECE6F9}" presName="conn2-1" presStyleLbl="parChTrans1D4" presStyleIdx="11" presStyleCnt="16"/>
      <dgm:spPr/>
      <dgm:t>
        <a:bodyPr/>
        <a:lstStyle/>
        <a:p>
          <a:pPr rtl="1"/>
          <a:endParaRPr lang="fa-IR"/>
        </a:p>
      </dgm:t>
    </dgm:pt>
    <dgm:pt modelId="{A06138D5-9F6C-4BB9-9481-67813EFA1674}" type="pres">
      <dgm:prSet presAssocID="{423B65D6-DA62-4636-87CA-16BE8FECE6F9}" presName="connTx" presStyleLbl="parChTrans1D4" presStyleIdx="11" presStyleCnt="16"/>
      <dgm:spPr/>
      <dgm:t>
        <a:bodyPr/>
        <a:lstStyle/>
        <a:p>
          <a:pPr rtl="1"/>
          <a:endParaRPr lang="fa-IR"/>
        </a:p>
      </dgm:t>
    </dgm:pt>
    <dgm:pt modelId="{382F8469-422D-4BC6-B344-3CCA80708846}" type="pres">
      <dgm:prSet presAssocID="{45CDCC74-EED4-47EE-A8D3-5C165DBB2206}" presName="root2" presStyleCnt="0"/>
      <dgm:spPr/>
    </dgm:pt>
    <dgm:pt modelId="{11A12F3D-C2D0-4A9A-BF89-80079FF8B17F}" type="pres">
      <dgm:prSet presAssocID="{45CDCC74-EED4-47EE-A8D3-5C165DBB2206}" presName="LevelTwoTextNode" presStyleLbl="node4" presStyleIdx="11" presStyleCnt="16" custScaleX="407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F7181B-7869-49C4-BC4C-75711CC929FE}" type="pres">
      <dgm:prSet presAssocID="{45CDCC74-EED4-47EE-A8D3-5C165DBB2206}" presName="level3hierChild" presStyleCnt="0"/>
      <dgm:spPr/>
    </dgm:pt>
    <dgm:pt modelId="{040AF9F9-DA37-4368-952B-8A1622F4EBCF}" type="pres">
      <dgm:prSet presAssocID="{9D5CCFE8-7B2C-4677-B30B-303564F3206D}" presName="conn2-1" presStyleLbl="parChTrans1D4" presStyleIdx="12" presStyleCnt="16"/>
      <dgm:spPr/>
      <dgm:t>
        <a:bodyPr/>
        <a:lstStyle/>
        <a:p>
          <a:pPr rtl="1"/>
          <a:endParaRPr lang="fa-IR"/>
        </a:p>
      </dgm:t>
    </dgm:pt>
    <dgm:pt modelId="{17D1BFE0-103B-4561-99EB-C6B81E9940FA}" type="pres">
      <dgm:prSet presAssocID="{9D5CCFE8-7B2C-4677-B30B-303564F3206D}" presName="connTx" presStyleLbl="parChTrans1D4" presStyleIdx="12" presStyleCnt="16"/>
      <dgm:spPr/>
      <dgm:t>
        <a:bodyPr/>
        <a:lstStyle/>
        <a:p>
          <a:pPr rtl="1"/>
          <a:endParaRPr lang="fa-IR"/>
        </a:p>
      </dgm:t>
    </dgm:pt>
    <dgm:pt modelId="{D79A9D72-D1D7-4722-AC1E-A47B7950B5F8}" type="pres">
      <dgm:prSet presAssocID="{999656AA-327A-45F4-82F7-83ECCE60549D}" presName="root2" presStyleCnt="0"/>
      <dgm:spPr/>
    </dgm:pt>
    <dgm:pt modelId="{AB662005-6C20-49CB-9CE2-AF643BD510C0}" type="pres">
      <dgm:prSet presAssocID="{999656AA-327A-45F4-82F7-83ECCE60549D}" presName="LevelTwoTextNode" presStyleLbl="node4" presStyleIdx="12" presStyleCnt="16" custScaleX="407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D9ABD6-ECEE-4554-80DD-C1B3DE496395}" type="pres">
      <dgm:prSet presAssocID="{999656AA-327A-45F4-82F7-83ECCE60549D}" presName="level3hierChild" presStyleCnt="0"/>
      <dgm:spPr/>
    </dgm:pt>
    <dgm:pt modelId="{39DCE63C-52F2-4713-A0BC-CEBE1EFA90F1}" type="pres">
      <dgm:prSet presAssocID="{A8669B09-5901-4E4D-B962-0BC3EB10552A}" presName="conn2-1" presStyleLbl="parChTrans1D4" presStyleIdx="13" presStyleCnt="16"/>
      <dgm:spPr/>
      <dgm:t>
        <a:bodyPr/>
        <a:lstStyle/>
        <a:p>
          <a:pPr rtl="1"/>
          <a:endParaRPr lang="fa-IR"/>
        </a:p>
      </dgm:t>
    </dgm:pt>
    <dgm:pt modelId="{8375A7DC-ECA7-4DEB-B0AA-65AEF2C6F5B5}" type="pres">
      <dgm:prSet presAssocID="{A8669B09-5901-4E4D-B962-0BC3EB10552A}" presName="connTx" presStyleLbl="parChTrans1D4" presStyleIdx="13" presStyleCnt="16"/>
      <dgm:spPr/>
      <dgm:t>
        <a:bodyPr/>
        <a:lstStyle/>
        <a:p>
          <a:pPr rtl="1"/>
          <a:endParaRPr lang="fa-IR"/>
        </a:p>
      </dgm:t>
    </dgm:pt>
    <dgm:pt modelId="{D93674FF-AD7B-4CE8-AA21-FDCA96A37357}" type="pres">
      <dgm:prSet presAssocID="{0BBA25BE-D4BE-4367-8B00-D22F4E101818}" presName="root2" presStyleCnt="0"/>
      <dgm:spPr/>
    </dgm:pt>
    <dgm:pt modelId="{5B33A503-88F4-4889-85AD-4F5AD63B1154}" type="pres">
      <dgm:prSet presAssocID="{0BBA25BE-D4BE-4367-8B00-D22F4E101818}" presName="LevelTwoTextNode" presStyleLbl="node4" presStyleIdx="13" presStyleCnt="16" custScaleX="407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1A4E30-1281-4A9F-96B0-DE763E65F4E6}" type="pres">
      <dgm:prSet presAssocID="{0BBA25BE-D4BE-4367-8B00-D22F4E101818}" presName="level3hierChild" presStyleCnt="0"/>
      <dgm:spPr/>
    </dgm:pt>
    <dgm:pt modelId="{CD0232C0-71E7-4BA7-9662-E651DD41C2CF}" type="pres">
      <dgm:prSet presAssocID="{BEAFA07D-774E-46AB-B000-F154153916EE}" presName="conn2-1" presStyleLbl="parChTrans1D4" presStyleIdx="14" presStyleCnt="16"/>
      <dgm:spPr/>
      <dgm:t>
        <a:bodyPr/>
        <a:lstStyle/>
        <a:p>
          <a:pPr rtl="1"/>
          <a:endParaRPr lang="fa-IR"/>
        </a:p>
      </dgm:t>
    </dgm:pt>
    <dgm:pt modelId="{84211452-05D9-4240-B617-630E755D7DA6}" type="pres">
      <dgm:prSet presAssocID="{BEAFA07D-774E-46AB-B000-F154153916EE}" presName="connTx" presStyleLbl="parChTrans1D4" presStyleIdx="14" presStyleCnt="16"/>
      <dgm:spPr/>
      <dgm:t>
        <a:bodyPr/>
        <a:lstStyle/>
        <a:p>
          <a:pPr rtl="1"/>
          <a:endParaRPr lang="fa-IR"/>
        </a:p>
      </dgm:t>
    </dgm:pt>
    <dgm:pt modelId="{3770BAF2-A1FF-4B46-9F54-DDD0C24A2424}" type="pres">
      <dgm:prSet presAssocID="{EE50D32B-A067-409B-8342-C78FEC8177AA}" presName="root2" presStyleCnt="0"/>
      <dgm:spPr/>
    </dgm:pt>
    <dgm:pt modelId="{245ED1EB-AEBF-46ED-9B61-730EE1D97F00}" type="pres">
      <dgm:prSet presAssocID="{EE50D32B-A067-409B-8342-C78FEC8177AA}" presName="LevelTwoTextNode" presStyleLbl="node4" presStyleIdx="14" presStyleCnt="16" custScaleX="407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BBDDB2-5AEA-4069-A936-CC2C169F0B90}" type="pres">
      <dgm:prSet presAssocID="{EE50D32B-A067-409B-8342-C78FEC8177AA}" presName="level3hierChild" presStyleCnt="0"/>
      <dgm:spPr/>
    </dgm:pt>
    <dgm:pt modelId="{A19F4A09-DB84-488B-A0E4-3CDCF3DDA303}" type="pres">
      <dgm:prSet presAssocID="{A7661813-FBE7-4747-9798-719855B2D40E}" presName="conn2-1" presStyleLbl="parChTrans1D4" presStyleIdx="15" presStyleCnt="16"/>
      <dgm:spPr/>
      <dgm:t>
        <a:bodyPr/>
        <a:lstStyle/>
        <a:p>
          <a:pPr rtl="1"/>
          <a:endParaRPr lang="fa-IR"/>
        </a:p>
      </dgm:t>
    </dgm:pt>
    <dgm:pt modelId="{D0F21982-5128-4927-B247-F10BC75F5529}" type="pres">
      <dgm:prSet presAssocID="{A7661813-FBE7-4747-9798-719855B2D40E}" presName="connTx" presStyleLbl="parChTrans1D4" presStyleIdx="15" presStyleCnt="16"/>
      <dgm:spPr/>
      <dgm:t>
        <a:bodyPr/>
        <a:lstStyle/>
        <a:p>
          <a:pPr rtl="1"/>
          <a:endParaRPr lang="fa-IR"/>
        </a:p>
      </dgm:t>
    </dgm:pt>
    <dgm:pt modelId="{CD149C4B-98C5-48D8-85BB-6014DCCECF37}" type="pres">
      <dgm:prSet presAssocID="{423A4487-178B-4C32-BA80-91553935B8A2}" presName="root2" presStyleCnt="0"/>
      <dgm:spPr/>
    </dgm:pt>
    <dgm:pt modelId="{95AD61D0-69B2-4A28-927A-E613C6050BD9}" type="pres">
      <dgm:prSet presAssocID="{423A4487-178B-4C32-BA80-91553935B8A2}" presName="LevelTwoTextNode" presStyleLbl="node4" presStyleIdx="15" presStyleCnt="16" custScaleX="407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00EE2C-65EE-4F3F-B4C0-5CAF72A9E988}" type="pres">
      <dgm:prSet presAssocID="{423A4487-178B-4C32-BA80-91553935B8A2}" presName="level3hierChild" presStyleCnt="0"/>
      <dgm:spPr/>
    </dgm:pt>
  </dgm:ptLst>
  <dgm:cxnLst>
    <dgm:cxn modelId="{FB8539E3-A409-41B0-85C2-F4437DEB8CBE}" type="presOf" srcId="{45CDCC74-EED4-47EE-A8D3-5C165DBB2206}" destId="{11A12F3D-C2D0-4A9A-BF89-80079FF8B17F}" srcOrd="0" destOrd="0" presId="urn:microsoft.com/office/officeart/2005/8/layout/hierarchy2"/>
    <dgm:cxn modelId="{C4C17E09-F27D-4DFC-A9B0-86D0B78ABDED}" type="presOf" srcId="{D060D4A5-FC15-41D3-8B48-832AED39D2DC}" destId="{E75F0058-BA57-4B46-9273-9FB26322F2E4}" srcOrd="1" destOrd="0" presId="urn:microsoft.com/office/officeart/2005/8/layout/hierarchy2"/>
    <dgm:cxn modelId="{23B87959-3B4C-4268-9E30-4FAB5377CA66}" type="presOf" srcId="{A8669B09-5901-4E4D-B962-0BC3EB10552A}" destId="{8375A7DC-ECA7-4DEB-B0AA-65AEF2C6F5B5}" srcOrd="1" destOrd="0" presId="urn:microsoft.com/office/officeart/2005/8/layout/hierarchy2"/>
    <dgm:cxn modelId="{5687203E-83E1-48C0-B367-E09F54AB038D}" type="presOf" srcId="{A7661813-FBE7-4747-9798-719855B2D40E}" destId="{D0F21982-5128-4927-B247-F10BC75F5529}" srcOrd="1" destOrd="0" presId="urn:microsoft.com/office/officeart/2005/8/layout/hierarchy2"/>
    <dgm:cxn modelId="{71B15E10-8703-4FBF-BB1F-FB7D05360FBD}" type="presOf" srcId="{91806B77-7ACA-4133-99FD-1AF387555840}" destId="{51F39E9A-1FDA-4E83-BAC4-A578CC57AEEC}" srcOrd="1" destOrd="0" presId="urn:microsoft.com/office/officeart/2005/8/layout/hierarchy2"/>
    <dgm:cxn modelId="{6DE392E3-F9FF-463C-B286-6A2F15FC8E19}" srcId="{615C03F5-B2C3-4F28-AEBB-2C106E037AE3}" destId="{107398D1-C86D-4FA2-9432-1B36D2538A10}" srcOrd="0" destOrd="0" parTransId="{3DAA421B-140B-46E3-9761-76830574E832}" sibTransId="{298F722A-EA78-4AB5-A643-114EF5880868}"/>
    <dgm:cxn modelId="{1C3D4C7B-665C-4660-815A-88BD7830479E}" srcId="{FCC2F38E-BB53-4B46-B53A-32978EF3F9D1}" destId="{0BBA25BE-D4BE-4367-8B00-D22F4E101818}" srcOrd="2" destOrd="0" parTransId="{A8669B09-5901-4E4D-B962-0BC3EB10552A}" sibTransId="{D466D20A-CCC1-45A2-8EA9-4150652D8438}"/>
    <dgm:cxn modelId="{E440D7CD-1409-4547-9994-F0EBFBA69559}" type="presOf" srcId="{A7661813-FBE7-4747-9798-719855B2D40E}" destId="{A19F4A09-DB84-488B-A0E4-3CDCF3DDA303}" srcOrd="0" destOrd="0" presId="urn:microsoft.com/office/officeart/2005/8/layout/hierarchy2"/>
    <dgm:cxn modelId="{79ED36F6-D71A-40C6-AD52-0701BECF2CA2}" type="presOf" srcId="{8708D5A7-940B-4F30-841E-55AFE407B39F}" destId="{348F5B00-8F47-45C7-95A6-30AA16DD0C8B}" srcOrd="0" destOrd="0" presId="urn:microsoft.com/office/officeart/2005/8/layout/hierarchy2"/>
    <dgm:cxn modelId="{9DDEC12E-EAB2-48C8-8795-4450DCCF4C91}" type="presOf" srcId="{278FA3ED-CABB-4C72-865C-19EA57361079}" destId="{B35DFFB9-8326-48B6-8387-D7DAFE7EE551}" srcOrd="0" destOrd="0" presId="urn:microsoft.com/office/officeart/2005/8/layout/hierarchy2"/>
    <dgm:cxn modelId="{DA559280-9ADF-4657-8969-6F38C92489DB}" type="presOf" srcId="{7499DB40-366F-4FE3-8514-113E69BD70E9}" destId="{0905C49F-D88E-4ABD-851E-0BF219AE0C56}" srcOrd="1" destOrd="0" presId="urn:microsoft.com/office/officeart/2005/8/layout/hierarchy2"/>
    <dgm:cxn modelId="{1A33FC3D-3571-4895-BE76-AB400995DC6C}" srcId="{DFDB588C-0023-42A6-90DC-091DD654278F}" destId="{615C03F5-B2C3-4F28-AEBB-2C106E037AE3}" srcOrd="0" destOrd="0" parTransId="{8F92F320-3B20-4CE5-997E-480E2EFF4D3F}" sibTransId="{84FE1718-44A3-4825-831E-7E47B76D4661}"/>
    <dgm:cxn modelId="{DC6E61D1-0B66-4FD6-8691-DA2005218092}" srcId="{9872F2F4-8BE8-423B-9238-C253B280E955}" destId="{554E0EB9-7D40-471E-8163-F7838747F9B8}" srcOrd="0" destOrd="0" parTransId="{F2138911-3CDE-4012-B278-D88977FC8863}" sibTransId="{81C8D91C-35CB-47B5-B865-2801061E66DC}"/>
    <dgm:cxn modelId="{B5929876-F8EE-487C-8F1F-431ED22191F0}" srcId="{659CBC09-723B-4C61-BF4C-1D2163674742}" destId="{EB0EF74B-5F41-4DB5-8481-973F9B302445}" srcOrd="0" destOrd="0" parTransId="{7499DB40-366F-4FE3-8514-113E69BD70E9}" sibTransId="{70E3F5AB-DCF9-49B3-AEBF-58ED12774ECA}"/>
    <dgm:cxn modelId="{89DA5910-0DED-4C89-8CE7-CC678D12AFC3}" srcId="{C5D76EB0-79FE-4794-A5B1-AEB121A2C07B}" destId="{05DB05B3-17F1-462D-BB81-D449B8C19EAC}" srcOrd="1" destOrd="0" parTransId="{43CDBE36-F31D-4A1B-85FC-A3195F0D88B2}" sibTransId="{56585970-E642-4AE9-AA67-470540012C7A}"/>
    <dgm:cxn modelId="{2CBB380B-65AC-431B-A70B-FEA273E01C5D}" srcId="{1E69F29A-5486-4E80-920E-A067386E7B33}" destId="{0659FB8D-2F8A-4AD7-A1B7-BC23B368D966}" srcOrd="0" destOrd="0" parTransId="{3EB91A20-2985-4297-A126-5F0C57E8AAE1}" sibTransId="{F71ADBDA-1168-4DB3-9CAD-597C25F14706}"/>
    <dgm:cxn modelId="{1CB8F1EF-BA76-4F4A-A03A-4F0E86770A91}" type="presOf" srcId="{615C03F5-B2C3-4F28-AEBB-2C106E037AE3}" destId="{946A485C-FA96-429D-9F9B-549FB7B87AB7}" srcOrd="0" destOrd="0" presId="urn:microsoft.com/office/officeart/2005/8/layout/hierarchy2"/>
    <dgm:cxn modelId="{CC4A6C2E-9398-47EC-BC95-77F3380A501B}" type="presOf" srcId="{BEAFA07D-774E-46AB-B000-F154153916EE}" destId="{84211452-05D9-4240-B617-630E755D7DA6}" srcOrd="1" destOrd="0" presId="urn:microsoft.com/office/officeart/2005/8/layout/hierarchy2"/>
    <dgm:cxn modelId="{C5354892-0FBA-4C94-B6FA-0E1598C5EC62}" type="presOf" srcId="{40B00140-703A-41FA-8CD2-47E64C5DDD36}" destId="{615D4F8F-8C18-4886-B6A6-455C5324DB1C}" srcOrd="0" destOrd="0" presId="urn:microsoft.com/office/officeart/2005/8/layout/hierarchy2"/>
    <dgm:cxn modelId="{CF98DD6F-4D61-446B-9774-93D1DB2628CD}" type="presOf" srcId="{8F92F320-3B20-4CE5-997E-480E2EFF4D3F}" destId="{02C888C6-8057-4080-83BB-6C80523E9A7D}" srcOrd="0" destOrd="0" presId="urn:microsoft.com/office/officeart/2005/8/layout/hierarchy2"/>
    <dgm:cxn modelId="{77FEB4C6-B43D-4DB5-BE72-6E1092F39EF3}" type="presOf" srcId="{91806B77-7ACA-4133-99FD-1AF387555840}" destId="{C98DB7C6-E50F-49CF-B30E-BE358C0EADCC}" srcOrd="0" destOrd="0" presId="urn:microsoft.com/office/officeart/2005/8/layout/hierarchy2"/>
    <dgm:cxn modelId="{509D0626-0642-496C-9001-A7231E94FDB3}" type="presOf" srcId="{E8929CCC-2460-4052-A850-504AD80EE353}" destId="{7900DC84-192E-4948-BA4C-99C7BEF09178}" srcOrd="0" destOrd="0" presId="urn:microsoft.com/office/officeart/2005/8/layout/hierarchy2"/>
    <dgm:cxn modelId="{D30B823E-6877-4089-8278-9C6154B05DDA}" type="presOf" srcId="{423B65D6-DA62-4636-87CA-16BE8FECE6F9}" destId="{A06138D5-9F6C-4BB9-9481-67813EFA1674}" srcOrd="1" destOrd="0" presId="urn:microsoft.com/office/officeart/2005/8/layout/hierarchy2"/>
    <dgm:cxn modelId="{B1B0659A-E1FB-4D7B-8F01-CC84F7B1AFD9}" type="presOf" srcId="{EB0EF74B-5F41-4DB5-8481-973F9B302445}" destId="{49FE5326-9163-4692-9658-C038F4501A51}" srcOrd="0" destOrd="0" presId="urn:microsoft.com/office/officeart/2005/8/layout/hierarchy2"/>
    <dgm:cxn modelId="{EC2BEF87-CA24-41A4-8689-57E1E4D25DC5}" type="presOf" srcId="{554E0EB9-7D40-471E-8163-F7838747F9B8}" destId="{B617799A-539D-43B6-B10C-4F52F9726717}" srcOrd="0" destOrd="0" presId="urn:microsoft.com/office/officeart/2005/8/layout/hierarchy2"/>
    <dgm:cxn modelId="{6F996F48-49B6-4484-A21A-A904EF7DD52A}" type="presOf" srcId="{E8929CCC-2460-4052-A850-504AD80EE353}" destId="{BB5C983C-E039-4631-9B63-478237509F9A}" srcOrd="1" destOrd="0" presId="urn:microsoft.com/office/officeart/2005/8/layout/hierarchy2"/>
    <dgm:cxn modelId="{033E5315-A08E-40C8-B8B8-BED7B32E7C76}" srcId="{107398D1-C86D-4FA2-9432-1B36D2538A10}" destId="{8708D5A7-940B-4F30-841E-55AFE407B39F}" srcOrd="0" destOrd="0" parTransId="{91806B77-7ACA-4133-99FD-1AF387555840}" sibTransId="{EB807908-3855-4D86-9315-BC06F97E5877}"/>
    <dgm:cxn modelId="{141E9493-39B3-42A6-8BE9-C2ED8D72F236}" type="presOf" srcId="{7499DB40-366F-4FE3-8514-113E69BD70E9}" destId="{852643B9-7761-4D4E-9876-6A6ABD033B34}" srcOrd="0" destOrd="0" presId="urn:microsoft.com/office/officeart/2005/8/layout/hierarchy2"/>
    <dgm:cxn modelId="{BDF479F5-7441-4FC0-9ED3-599BA5FCDF6D}" type="presOf" srcId="{107398D1-C86D-4FA2-9432-1B36D2538A10}" destId="{CF2AED6E-03E3-424C-8DD0-71F697630952}" srcOrd="0" destOrd="0" presId="urn:microsoft.com/office/officeart/2005/8/layout/hierarchy2"/>
    <dgm:cxn modelId="{E54E3B82-C9F7-4814-83E1-7E896C7DD95E}" type="presOf" srcId="{3EB91A20-2985-4297-A126-5F0C57E8AAE1}" destId="{8C0EB28C-57BA-4271-9FC9-03C063B5B3A7}" srcOrd="0" destOrd="0" presId="urn:microsoft.com/office/officeart/2005/8/layout/hierarchy2"/>
    <dgm:cxn modelId="{5D2DEA2A-6BB4-4985-A800-8BC3607A7EAE}" srcId="{05DB05B3-17F1-462D-BB81-D449B8C19EAC}" destId="{659CBC09-723B-4C61-BF4C-1D2163674742}" srcOrd="0" destOrd="0" parTransId="{CF4AB245-4B72-4326-B708-F3ABB36C97CD}" sibTransId="{41DD8A92-B723-4770-A784-17C3FB44BB9B}"/>
    <dgm:cxn modelId="{3864F117-4965-4038-AD5A-CEDC0E9D4233}" srcId="{B065902F-12B1-4568-B58E-FE462D257243}" destId="{9872F2F4-8BE8-423B-9238-C253B280E955}" srcOrd="0" destOrd="0" parTransId="{F2A86FAB-2E6B-4CDD-9F7B-F89188B5784B}" sibTransId="{C1E7F4CA-257F-4351-9199-B863A77D793F}"/>
    <dgm:cxn modelId="{344508D2-29DF-4762-A8DF-5CA45B2B62F1}" type="presOf" srcId="{9D5CCFE8-7B2C-4677-B30B-303564F3206D}" destId="{040AF9F9-DA37-4368-952B-8A1622F4EBCF}" srcOrd="0" destOrd="0" presId="urn:microsoft.com/office/officeart/2005/8/layout/hierarchy2"/>
    <dgm:cxn modelId="{1FE184EB-DE1B-4DCD-9FFC-05E127FF3CF4}" type="presOf" srcId="{1C5CFB55-94E9-4441-AB98-4FC798F17293}" destId="{BB8FE79C-02FC-4D0B-9614-2E7C13A834FD}" srcOrd="0" destOrd="0" presId="urn:microsoft.com/office/officeart/2005/8/layout/hierarchy2"/>
    <dgm:cxn modelId="{AE84FFD9-0458-45FD-8526-A646C43AB67D}" type="presOf" srcId="{3DAA421B-140B-46E3-9761-76830574E832}" destId="{0262F060-B9B5-4E63-912A-77B8096FA961}" srcOrd="0" destOrd="0" presId="urn:microsoft.com/office/officeart/2005/8/layout/hierarchy2"/>
    <dgm:cxn modelId="{5A257EF8-FC7A-40E0-AA2B-6B467607DD7C}" type="presOf" srcId="{05DB05B3-17F1-462D-BB81-D449B8C19EAC}" destId="{78542FA9-40DD-4C15-A342-7055F5C0059D}" srcOrd="0" destOrd="0" presId="urn:microsoft.com/office/officeart/2005/8/layout/hierarchy2"/>
    <dgm:cxn modelId="{3CD8F913-82CD-4C75-AC19-38C1054B98EF}" type="presOf" srcId="{BEAFA07D-774E-46AB-B000-F154153916EE}" destId="{CD0232C0-71E7-4BA7-9662-E651DD41C2CF}" srcOrd="0" destOrd="0" presId="urn:microsoft.com/office/officeart/2005/8/layout/hierarchy2"/>
    <dgm:cxn modelId="{643A05CF-A4A9-4E8B-B343-642AAFFCC523}" type="presOf" srcId="{43CDBE36-F31D-4A1B-85FC-A3195F0D88B2}" destId="{5A4799C3-6FCC-421D-9B53-4291096D6D1D}" srcOrd="1" destOrd="0" presId="urn:microsoft.com/office/officeart/2005/8/layout/hierarchy2"/>
    <dgm:cxn modelId="{84EDDA65-4CB3-4C62-845B-FF1ED7A642C0}" srcId="{0659FB8D-2F8A-4AD7-A1B7-BC23B368D966}" destId="{FCC2F38E-BB53-4B46-B53A-32978EF3F9D1}" srcOrd="0" destOrd="0" parTransId="{F2E5B145-C65C-40C0-B2CB-4225C17F11AB}" sibTransId="{7201FD90-67F3-430C-890B-A6E4F451378E}"/>
    <dgm:cxn modelId="{A43A44EE-6DB0-47D5-B318-94E1150F25D9}" type="presOf" srcId="{81FD7637-A71C-48B0-91C9-43AB5BBC74A7}" destId="{FE281079-651E-4D9C-8A06-5649071E5AA5}" srcOrd="0" destOrd="0" presId="urn:microsoft.com/office/officeart/2005/8/layout/hierarchy2"/>
    <dgm:cxn modelId="{1C1DF881-39A4-43D7-8BE8-25183356686B}" type="presOf" srcId="{EE50D32B-A067-409B-8342-C78FEC8177AA}" destId="{245ED1EB-AEBF-46ED-9B61-730EE1D97F00}" srcOrd="0" destOrd="0" presId="urn:microsoft.com/office/officeart/2005/8/layout/hierarchy2"/>
    <dgm:cxn modelId="{EAA86CC8-A8E5-4CC8-B81D-C37EDBB870AD}" type="presOf" srcId="{25726664-8C9C-4808-B2CA-366729B40AF7}" destId="{F0CAA995-20AF-4228-ABB9-AD2097FAFB3F}" srcOrd="0" destOrd="0" presId="urn:microsoft.com/office/officeart/2005/8/layout/hierarchy2"/>
    <dgm:cxn modelId="{3F25D750-CC78-4205-9285-4F6B76CB9404}" srcId="{318D10BD-26A6-4A28-AF1C-89FE67E8E5A7}" destId="{C5D76EB0-79FE-4794-A5B1-AEB121A2C07B}" srcOrd="1" destOrd="0" parTransId="{D4895B0C-26C2-4F8B-A01E-D5253ADDE254}" sibTransId="{E2D2F8FB-2DC7-4CA1-B499-C955359C200E}"/>
    <dgm:cxn modelId="{35105840-0202-4308-B9FC-32B3B20E043D}" type="presOf" srcId="{BD389F23-CBCE-4957-9351-8B067BB79A14}" destId="{71918166-18BD-4FA2-A889-DCA032E8AB63}" srcOrd="0" destOrd="0" presId="urn:microsoft.com/office/officeart/2005/8/layout/hierarchy2"/>
    <dgm:cxn modelId="{1D80510B-C03B-4682-81FE-8F5AA8427D33}" type="presOf" srcId="{BD1061E0-50C3-4E30-8411-FFB21E446451}" destId="{875D5E3F-0333-456E-8955-38CD405AD727}" srcOrd="0" destOrd="0" presId="urn:microsoft.com/office/officeart/2005/8/layout/hierarchy2"/>
    <dgm:cxn modelId="{B94DE320-403C-4064-AD26-049FB6377959}" type="presOf" srcId="{9872F2F4-8BE8-423B-9238-C253B280E955}" destId="{276A7D8D-2640-40E5-BFC4-87EBC7039BBF}" srcOrd="0" destOrd="0" presId="urn:microsoft.com/office/officeart/2005/8/layout/hierarchy2"/>
    <dgm:cxn modelId="{C8F0A2C5-D118-4025-8B33-EF48C3D6EB54}" type="presOf" srcId="{CF4AB245-4B72-4326-B708-F3ABB36C97CD}" destId="{D963414D-EB98-41E0-9861-59001EB42186}" srcOrd="0" destOrd="0" presId="urn:microsoft.com/office/officeart/2005/8/layout/hierarchy2"/>
    <dgm:cxn modelId="{CA17FFEC-54D8-4E24-B583-FDD45FE9598B}" srcId="{FCC2F38E-BB53-4B46-B53A-32978EF3F9D1}" destId="{45CDCC74-EED4-47EE-A8D3-5C165DBB2206}" srcOrd="0" destOrd="0" parTransId="{423B65D6-DA62-4636-87CA-16BE8FECE6F9}" sibTransId="{B63096EC-127F-4222-9FBA-0FE879963E08}"/>
    <dgm:cxn modelId="{52B4419F-81E0-452A-B5DB-3E700406668C}" type="presOf" srcId="{278FA3ED-CABB-4C72-865C-19EA57361079}" destId="{C709C9E9-AA3F-4E34-9A77-3B5A7A3C56B3}" srcOrd="1" destOrd="0" presId="urn:microsoft.com/office/officeart/2005/8/layout/hierarchy2"/>
    <dgm:cxn modelId="{C34B20B4-049E-4792-843E-87D296DB43E4}" type="presOf" srcId="{F2E5B145-C65C-40C0-B2CB-4225C17F11AB}" destId="{D9C13688-F69B-4374-A95E-B08BDD44431E}" srcOrd="1" destOrd="0" presId="urn:microsoft.com/office/officeart/2005/8/layout/hierarchy2"/>
    <dgm:cxn modelId="{CA9510B8-CDB5-4A61-9914-E5510C1C27CA}" srcId="{107398D1-C86D-4FA2-9432-1B36D2538A10}" destId="{40B00140-703A-41FA-8CD2-47E64C5DDD36}" srcOrd="1" destOrd="0" parTransId="{BD1061E0-50C3-4E30-8411-FFB21E446451}" sibTransId="{5722F61E-FB81-4178-860C-B0DACACE81F2}"/>
    <dgm:cxn modelId="{65E30FDD-4ACC-4EF0-977C-E6B20793FF74}" type="presOf" srcId="{F2E5B145-C65C-40C0-B2CB-4225C17F11AB}" destId="{9779B65F-1617-4FB6-BE7E-38B71477CA81}" srcOrd="0" destOrd="0" presId="urn:microsoft.com/office/officeart/2005/8/layout/hierarchy2"/>
    <dgm:cxn modelId="{C85E8C03-D7BA-41B5-B266-88CFC3CBCFA4}" type="presOf" srcId="{D060D4A5-FC15-41D3-8B48-832AED39D2DC}" destId="{76FAD93B-74C3-4809-9E68-67F12B559451}" srcOrd="0" destOrd="0" presId="urn:microsoft.com/office/officeart/2005/8/layout/hierarchy2"/>
    <dgm:cxn modelId="{7CFEF2D9-D926-4FB3-95DA-FC8FA88DF475}" type="presOf" srcId="{FCC2F38E-BB53-4B46-B53A-32978EF3F9D1}" destId="{30FB5FE2-1D99-46F4-97AF-11F8816189EA}" srcOrd="0" destOrd="0" presId="urn:microsoft.com/office/officeart/2005/8/layout/hierarchy2"/>
    <dgm:cxn modelId="{8A4DF2A7-E84E-456A-98C4-F22C72D41CE2}" srcId="{FCC2F38E-BB53-4B46-B53A-32978EF3F9D1}" destId="{EE50D32B-A067-409B-8342-C78FEC8177AA}" srcOrd="3" destOrd="0" parTransId="{BEAFA07D-774E-46AB-B000-F154153916EE}" sibTransId="{9A47FA00-8F59-4A95-8E59-0BE92FBBE3D0}"/>
    <dgm:cxn modelId="{3AA106C2-DD2B-4F77-839A-A6D6C2BE84CA}" type="presOf" srcId="{B44573EA-DA60-4DA5-895B-28EBFCE5DA21}" destId="{EA8AE7B7-0B75-403D-8606-A6B978CE244C}" srcOrd="0" destOrd="0" presId="urn:microsoft.com/office/officeart/2005/8/layout/hierarchy2"/>
    <dgm:cxn modelId="{82FCA1E4-DCC8-45E2-89C6-6990B65D95B0}" srcId="{318D10BD-26A6-4A28-AF1C-89FE67E8E5A7}" destId="{BD389F23-CBCE-4957-9351-8B067BB79A14}" srcOrd="0" destOrd="0" parTransId="{BB134406-D3C6-450C-9EB0-4E832B91B645}" sibTransId="{4B482586-138C-4FAA-9705-DDAAA19AF6D5}"/>
    <dgm:cxn modelId="{AB33489C-FB8D-4B7C-B69B-031CB3580BF2}" srcId="{B44573EA-DA60-4DA5-895B-28EBFCE5DA21}" destId="{81FD7637-A71C-48B0-91C9-43AB5BBC74A7}" srcOrd="0" destOrd="0" parTransId="{55C7972B-E532-4A09-A429-B36B489D44F7}" sibTransId="{A6C11D7F-BFA8-4470-B8C7-AC6E2CCD0E3E}"/>
    <dgm:cxn modelId="{9F07976E-860E-4367-9ACD-CCA03516B9A8}" type="presOf" srcId="{55C7972B-E532-4A09-A429-B36B489D44F7}" destId="{5C60AB1E-C96E-4750-9CD2-69B01FBDD0D7}" srcOrd="0" destOrd="0" presId="urn:microsoft.com/office/officeart/2005/8/layout/hierarchy2"/>
    <dgm:cxn modelId="{9A504AD7-3B2B-4710-89FF-3D293083FC36}" type="presOf" srcId="{D99972E1-EFBC-4009-B915-0E7435FD38F7}" destId="{C67A087F-6665-47E8-92B8-11C63F1C6DFF}" srcOrd="0" destOrd="0" presId="urn:microsoft.com/office/officeart/2005/8/layout/hierarchy2"/>
    <dgm:cxn modelId="{8BF24FD6-C839-4B48-9309-3A81612A83DF}" srcId="{DFDB588C-0023-42A6-90DC-091DD654278F}" destId="{B065902F-12B1-4568-B58E-FE462D257243}" srcOrd="1" destOrd="0" parTransId="{1C5CFB55-94E9-4441-AB98-4FC798F17293}" sibTransId="{FA4624E4-A264-48E6-87DD-96A0B9FF634E}"/>
    <dgm:cxn modelId="{C83DA4CF-7037-4329-9A9B-0B6C916BDD3F}" srcId="{FCC2F38E-BB53-4B46-B53A-32978EF3F9D1}" destId="{423A4487-178B-4C32-BA80-91553935B8A2}" srcOrd="4" destOrd="0" parTransId="{A7661813-FBE7-4747-9798-719855B2D40E}" sibTransId="{F0CC35B1-DA58-4742-A362-79F376D621DC}"/>
    <dgm:cxn modelId="{DEDD3F51-9E1C-47A6-AB38-15AFF03E7C9C}" type="presOf" srcId="{423B65D6-DA62-4636-87CA-16BE8FECE6F9}" destId="{AB0A7F06-C1F5-4375-8CA1-F91C90061B38}" srcOrd="0" destOrd="0" presId="urn:microsoft.com/office/officeart/2005/8/layout/hierarchy2"/>
    <dgm:cxn modelId="{DC75D192-E4B5-43D7-B48E-831AE51B2744}" type="presOf" srcId="{43CDBE36-F31D-4A1B-85FC-A3195F0D88B2}" destId="{B30A69A3-5767-4536-97E8-CECE6FF46F93}" srcOrd="0" destOrd="0" presId="urn:microsoft.com/office/officeart/2005/8/layout/hierarchy2"/>
    <dgm:cxn modelId="{58482E11-566F-47B5-97E3-15FF0F95C074}" type="presOf" srcId="{659CBC09-723B-4C61-BF4C-1D2163674742}" destId="{EBCB2E69-D9C3-4870-8D39-EED380E0F411}" srcOrd="0" destOrd="0" presId="urn:microsoft.com/office/officeart/2005/8/layout/hierarchy2"/>
    <dgm:cxn modelId="{32CF5A5B-C042-45B4-85AF-667F3A04707B}" type="presOf" srcId="{8F92F320-3B20-4CE5-997E-480E2EFF4D3F}" destId="{025416EB-4FA7-40E8-B1A3-BCB3F44E051B}" srcOrd="1" destOrd="0" presId="urn:microsoft.com/office/officeart/2005/8/layout/hierarchy2"/>
    <dgm:cxn modelId="{08F723B4-ACBB-4CC7-B75D-EB4C625750F5}" srcId="{FCC2F38E-BB53-4B46-B53A-32978EF3F9D1}" destId="{999656AA-327A-45F4-82F7-83ECCE60549D}" srcOrd="1" destOrd="0" parTransId="{9D5CCFE8-7B2C-4677-B30B-303564F3206D}" sibTransId="{1C6477FE-63AF-40A3-B69A-E43B1AA90DEE}"/>
    <dgm:cxn modelId="{1C5C91FF-597B-4B2A-BF01-2C6721F0CA42}" type="presOf" srcId="{C5D76EB0-79FE-4794-A5B1-AEB121A2C07B}" destId="{34CA361E-4837-4D82-AC11-0DFC4950DEA0}" srcOrd="0" destOrd="0" presId="urn:microsoft.com/office/officeart/2005/8/layout/hierarchy2"/>
    <dgm:cxn modelId="{69B1918E-65EF-4862-B4A4-390C7AB00A18}" type="presOf" srcId="{A8669B09-5901-4E4D-B962-0BC3EB10552A}" destId="{39DCE63C-52F2-4713-A0BC-CEBE1EFA90F1}" srcOrd="0" destOrd="0" presId="urn:microsoft.com/office/officeart/2005/8/layout/hierarchy2"/>
    <dgm:cxn modelId="{8A77D647-F2A9-4735-AFC2-2C9A0867D218}" type="presOf" srcId="{318D10BD-26A6-4A28-AF1C-89FE67E8E5A7}" destId="{EDDEC68B-0A6F-4FA0-9CEC-E406FEBE52CA}" srcOrd="0" destOrd="0" presId="urn:microsoft.com/office/officeart/2005/8/layout/hierarchy2"/>
    <dgm:cxn modelId="{D5BDAA8D-D471-4CBB-B383-52DD1EDA3D83}" srcId="{9872F2F4-8BE8-423B-9238-C253B280E955}" destId="{25726664-8C9C-4808-B2CA-366729B40AF7}" srcOrd="1" destOrd="0" parTransId="{278FA3ED-CABB-4C72-865C-19EA57361079}" sibTransId="{CF3489BC-9961-4FCF-9A27-5AA300588BAC}"/>
    <dgm:cxn modelId="{76EFF165-4910-4A2E-AE13-961F90DA9298}" type="presOf" srcId="{1C5CFB55-94E9-4441-AB98-4FC798F17293}" destId="{46259F7B-7E30-4CA5-826C-87056C1BB6AF}" srcOrd="1" destOrd="0" presId="urn:microsoft.com/office/officeart/2005/8/layout/hierarchy2"/>
    <dgm:cxn modelId="{E3538BCD-256C-4B7B-8754-A5FD995AB881}" type="presOf" srcId="{B065902F-12B1-4568-B58E-FE462D257243}" destId="{211B61A2-6671-4786-9970-6117FE4DBEAE}" srcOrd="0" destOrd="0" presId="urn:microsoft.com/office/officeart/2005/8/layout/hierarchy2"/>
    <dgm:cxn modelId="{43BF4FC4-2136-435A-B298-37FE2B9D9E11}" type="presOf" srcId="{BD1061E0-50C3-4E30-8411-FFB21E446451}" destId="{DEDBF61A-6BD2-41C2-9A13-7D7B29C8843F}" srcOrd="1" destOrd="0" presId="urn:microsoft.com/office/officeart/2005/8/layout/hierarchy2"/>
    <dgm:cxn modelId="{65E1E930-1A46-4871-AE16-8B4E9D98A6CC}" type="presOf" srcId="{0659FB8D-2F8A-4AD7-A1B7-BC23B368D966}" destId="{EE5D6EA4-AE87-4883-8F3F-BC04084EA45C}" srcOrd="0" destOrd="0" presId="urn:microsoft.com/office/officeart/2005/8/layout/hierarchy2"/>
    <dgm:cxn modelId="{164C35D2-3CC4-4399-B10C-2996B604FDA9}" type="presOf" srcId="{0BBA25BE-D4BE-4367-8B00-D22F4E101818}" destId="{5B33A503-88F4-4889-85AD-4F5AD63B1154}" srcOrd="0" destOrd="0" presId="urn:microsoft.com/office/officeart/2005/8/layout/hierarchy2"/>
    <dgm:cxn modelId="{27040546-913D-4D3E-94D8-6DDD3CBF24E1}" type="presOf" srcId="{CF4AB245-4B72-4326-B708-F3ABB36C97CD}" destId="{EF8889F5-BD79-410B-BD33-5309FB01A98B}" srcOrd="1" destOrd="0" presId="urn:microsoft.com/office/officeart/2005/8/layout/hierarchy2"/>
    <dgm:cxn modelId="{F3CE5644-A743-41A1-A788-5B0C23DF8D10}" type="presOf" srcId="{D99972E1-EFBC-4009-B915-0E7435FD38F7}" destId="{D39C08EE-2EF5-4F08-B7FA-C1FF328467BF}" srcOrd="1" destOrd="0" presId="urn:microsoft.com/office/officeart/2005/8/layout/hierarchy2"/>
    <dgm:cxn modelId="{AC7396B7-C817-4BDE-8E12-FC79CD278C01}" type="presOf" srcId="{423A4487-178B-4C32-BA80-91553935B8A2}" destId="{95AD61D0-69B2-4A28-927A-E613C6050BD9}" srcOrd="0" destOrd="0" presId="urn:microsoft.com/office/officeart/2005/8/layout/hierarchy2"/>
    <dgm:cxn modelId="{CD2C33B5-D073-4B7F-9200-9D5A194BE930}" type="presOf" srcId="{1E69F29A-5486-4E80-920E-A067386E7B33}" destId="{67AB4999-E7E8-402D-B930-716E0EC7143E}" srcOrd="0" destOrd="0" presId="urn:microsoft.com/office/officeart/2005/8/layout/hierarchy2"/>
    <dgm:cxn modelId="{A6CFE5E9-41CB-4329-B712-CD277AF8B26F}" type="presOf" srcId="{9D5CCFE8-7B2C-4677-B30B-303564F3206D}" destId="{17D1BFE0-103B-4561-99EB-C6B81E9940FA}" srcOrd="1" destOrd="0" presId="urn:microsoft.com/office/officeart/2005/8/layout/hierarchy2"/>
    <dgm:cxn modelId="{C7F3F7C7-1777-40B7-A4DB-489CA4463E4D}" type="presOf" srcId="{F2138911-3CDE-4012-B278-D88977FC8863}" destId="{CB6B9417-08A8-4663-A9DC-56B1107F970F}" srcOrd="0" destOrd="0" presId="urn:microsoft.com/office/officeart/2005/8/layout/hierarchy2"/>
    <dgm:cxn modelId="{477468C5-4041-4A98-AA7E-1F35D5C53C6F}" type="presOf" srcId="{3EB91A20-2985-4297-A126-5F0C57E8AAE1}" destId="{8D6F1A59-FCB7-4C5D-83A2-BDC9A6450454}" srcOrd="1" destOrd="0" presId="urn:microsoft.com/office/officeart/2005/8/layout/hierarchy2"/>
    <dgm:cxn modelId="{20A5ED39-4A52-4663-90E4-29A065E1FBCE}" type="presOf" srcId="{55C7972B-E532-4A09-A429-B36B489D44F7}" destId="{3621F359-E4F3-430D-9AD0-2AAE0CEEF104}" srcOrd="1" destOrd="0" presId="urn:microsoft.com/office/officeart/2005/8/layout/hierarchy2"/>
    <dgm:cxn modelId="{DD97A6C2-9CA0-4A5B-97E1-1DDDC8A57CDB}" srcId="{EB0EF74B-5F41-4DB5-8481-973F9B302445}" destId="{B44573EA-DA60-4DA5-895B-28EBFCE5DA21}" srcOrd="0" destOrd="0" parTransId="{E8929CCC-2460-4052-A850-504AD80EE353}" sibTransId="{63AE9965-C22F-4F36-861B-D946077CEF7D}"/>
    <dgm:cxn modelId="{A670DE9F-3CF9-4365-940B-CEC5E3B0BF6D}" srcId="{C5D76EB0-79FE-4794-A5B1-AEB121A2C07B}" destId="{DFDB588C-0023-42A6-90DC-091DD654278F}" srcOrd="0" destOrd="0" parTransId="{D060D4A5-FC15-41D3-8B48-832AED39D2DC}" sibTransId="{5EC8FCED-35BC-496F-BA78-1AB3EBA6333E}"/>
    <dgm:cxn modelId="{31F13C79-7847-4005-B006-3FD3F74CB796}" type="presOf" srcId="{F2138911-3CDE-4012-B278-D88977FC8863}" destId="{700542FD-C1CD-4CA5-8874-971AD00DAF12}" srcOrd="1" destOrd="0" presId="urn:microsoft.com/office/officeart/2005/8/layout/hierarchy2"/>
    <dgm:cxn modelId="{4AD12612-7813-422C-8B4A-1E811068CAFD}" type="presOf" srcId="{DFDB588C-0023-42A6-90DC-091DD654278F}" destId="{9109595B-45D3-4FC8-B1F7-300232E401F7}" srcOrd="0" destOrd="0" presId="urn:microsoft.com/office/officeart/2005/8/layout/hierarchy2"/>
    <dgm:cxn modelId="{3E8924D2-A451-4724-893A-8510B0141926}" type="presOf" srcId="{3DAA421B-140B-46E3-9761-76830574E832}" destId="{6C541751-07B0-490B-BD64-64B864BF721A}" srcOrd="1" destOrd="0" presId="urn:microsoft.com/office/officeart/2005/8/layout/hierarchy2"/>
    <dgm:cxn modelId="{346C775A-938B-41F0-83A6-8C0149E52B66}" type="presOf" srcId="{F2A86FAB-2E6B-4CDD-9F7B-F89188B5784B}" destId="{5B603BDE-6AAC-4243-AA4B-A26FF2EF4561}" srcOrd="0" destOrd="0" presId="urn:microsoft.com/office/officeart/2005/8/layout/hierarchy2"/>
    <dgm:cxn modelId="{94038230-FDBB-4AAC-A9CD-A3EB36FD51CE}" srcId="{05DB05B3-17F1-462D-BB81-D449B8C19EAC}" destId="{1E69F29A-5486-4E80-920E-A067386E7B33}" srcOrd="1" destOrd="0" parTransId="{D99972E1-EFBC-4009-B915-0E7435FD38F7}" sibTransId="{45FB1E78-62C0-4893-BC30-CA533685126D}"/>
    <dgm:cxn modelId="{E092AEC1-4499-4931-A5F4-D00A843B40E8}" type="presOf" srcId="{999656AA-327A-45F4-82F7-83ECCE60549D}" destId="{AB662005-6C20-49CB-9CE2-AF643BD510C0}" srcOrd="0" destOrd="0" presId="urn:microsoft.com/office/officeart/2005/8/layout/hierarchy2"/>
    <dgm:cxn modelId="{2B77403B-C828-4CDA-9821-04D1C15FE0AF}" type="presOf" srcId="{F2A86FAB-2E6B-4CDD-9F7B-F89188B5784B}" destId="{FBF11B90-3F80-4735-B702-AF2A170041BB}" srcOrd="1" destOrd="0" presId="urn:microsoft.com/office/officeart/2005/8/layout/hierarchy2"/>
    <dgm:cxn modelId="{47D4A47A-F542-4908-9FC0-A805EE324F01}" type="presParOf" srcId="{EDDEC68B-0A6F-4FA0-9CEC-E406FEBE52CA}" destId="{A1430C6F-0B16-40A6-ABF7-D72830778D01}" srcOrd="0" destOrd="0" presId="urn:microsoft.com/office/officeart/2005/8/layout/hierarchy2"/>
    <dgm:cxn modelId="{693C7CAC-3801-42EE-BE21-B9B64F5E8828}" type="presParOf" srcId="{A1430C6F-0B16-40A6-ABF7-D72830778D01}" destId="{71918166-18BD-4FA2-A889-DCA032E8AB63}" srcOrd="0" destOrd="0" presId="urn:microsoft.com/office/officeart/2005/8/layout/hierarchy2"/>
    <dgm:cxn modelId="{A556CBCE-2AAE-4761-AB3F-21CF82B4C0DE}" type="presParOf" srcId="{A1430C6F-0B16-40A6-ABF7-D72830778D01}" destId="{95DADBB7-BD6A-498E-9F9C-7629DAF60C0C}" srcOrd="1" destOrd="0" presId="urn:microsoft.com/office/officeart/2005/8/layout/hierarchy2"/>
    <dgm:cxn modelId="{3218FD6E-3AF6-4EAD-B243-A9F295B2B17C}" type="presParOf" srcId="{EDDEC68B-0A6F-4FA0-9CEC-E406FEBE52CA}" destId="{C67A040D-A54D-4D40-BB9D-C72328BBA878}" srcOrd="1" destOrd="0" presId="urn:microsoft.com/office/officeart/2005/8/layout/hierarchy2"/>
    <dgm:cxn modelId="{CAD8C2AF-3618-40B8-8D03-1A9B0E0A0BDE}" type="presParOf" srcId="{C67A040D-A54D-4D40-BB9D-C72328BBA878}" destId="{34CA361E-4837-4D82-AC11-0DFC4950DEA0}" srcOrd="0" destOrd="0" presId="urn:microsoft.com/office/officeart/2005/8/layout/hierarchy2"/>
    <dgm:cxn modelId="{FCC84C98-0920-43CB-BBA0-6A1DB1918222}" type="presParOf" srcId="{C67A040D-A54D-4D40-BB9D-C72328BBA878}" destId="{0A027136-4E7D-4162-9E38-60DDF06FBF62}" srcOrd="1" destOrd="0" presId="urn:microsoft.com/office/officeart/2005/8/layout/hierarchy2"/>
    <dgm:cxn modelId="{19AABC57-6060-4342-A3B0-2EC4A19BCAF0}" type="presParOf" srcId="{0A027136-4E7D-4162-9E38-60DDF06FBF62}" destId="{76FAD93B-74C3-4809-9E68-67F12B559451}" srcOrd="0" destOrd="0" presId="urn:microsoft.com/office/officeart/2005/8/layout/hierarchy2"/>
    <dgm:cxn modelId="{62369642-DEFD-4D77-951B-E6668D9CB76F}" type="presParOf" srcId="{76FAD93B-74C3-4809-9E68-67F12B559451}" destId="{E75F0058-BA57-4B46-9273-9FB26322F2E4}" srcOrd="0" destOrd="0" presId="urn:microsoft.com/office/officeart/2005/8/layout/hierarchy2"/>
    <dgm:cxn modelId="{5AAA96D6-DF0B-440E-A606-50F9623CD32F}" type="presParOf" srcId="{0A027136-4E7D-4162-9E38-60DDF06FBF62}" destId="{5D282B63-5688-4181-B8FD-D84EF8CE6A7A}" srcOrd="1" destOrd="0" presId="urn:microsoft.com/office/officeart/2005/8/layout/hierarchy2"/>
    <dgm:cxn modelId="{E8C038E3-B205-4F1E-96E0-191AE80ABC7D}" type="presParOf" srcId="{5D282B63-5688-4181-B8FD-D84EF8CE6A7A}" destId="{9109595B-45D3-4FC8-B1F7-300232E401F7}" srcOrd="0" destOrd="0" presId="urn:microsoft.com/office/officeart/2005/8/layout/hierarchy2"/>
    <dgm:cxn modelId="{3A8463A6-947F-4240-A24C-512693152C02}" type="presParOf" srcId="{5D282B63-5688-4181-B8FD-D84EF8CE6A7A}" destId="{9B784410-FE79-431A-ADED-DAD07A3E3087}" srcOrd="1" destOrd="0" presId="urn:microsoft.com/office/officeart/2005/8/layout/hierarchy2"/>
    <dgm:cxn modelId="{DA67D429-F504-4244-AB8D-890CCC014B25}" type="presParOf" srcId="{9B784410-FE79-431A-ADED-DAD07A3E3087}" destId="{02C888C6-8057-4080-83BB-6C80523E9A7D}" srcOrd="0" destOrd="0" presId="urn:microsoft.com/office/officeart/2005/8/layout/hierarchy2"/>
    <dgm:cxn modelId="{3E6EC143-B3C7-45DC-B9D3-730B4BC38978}" type="presParOf" srcId="{02C888C6-8057-4080-83BB-6C80523E9A7D}" destId="{025416EB-4FA7-40E8-B1A3-BCB3F44E051B}" srcOrd="0" destOrd="0" presId="urn:microsoft.com/office/officeart/2005/8/layout/hierarchy2"/>
    <dgm:cxn modelId="{C60D70B6-CD6F-4918-9905-1C60B55D47F5}" type="presParOf" srcId="{9B784410-FE79-431A-ADED-DAD07A3E3087}" destId="{9590ED46-4FBB-470F-A52F-53865B93F20F}" srcOrd="1" destOrd="0" presId="urn:microsoft.com/office/officeart/2005/8/layout/hierarchy2"/>
    <dgm:cxn modelId="{AD7798C4-D55A-44E7-83AA-35D1F338DA37}" type="presParOf" srcId="{9590ED46-4FBB-470F-A52F-53865B93F20F}" destId="{946A485C-FA96-429D-9F9B-549FB7B87AB7}" srcOrd="0" destOrd="0" presId="urn:microsoft.com/office/officeart/2005/8/layout/hierarchy2"/>
    <dgm:cxn modelId="{8402DCFF-458D-4C86-901C-A891712DFEC2}" type="presParOf" srcId="{9590ED46-4FBB-470F-A52F-53865B93F20F}" destId="{F0F95919-2B24-426D-B308-8C3F6B367571}" srcOrd="1" destOrd="0" presId="urn:microsoft.com/office/officeart/2005/8/layout/hierarchy2"/>
    <dgm:cxn modelId="{358BF9D2-DBC2-4789-9F02-CB7E30247476}" type="presParOf" srcId="{F0F95919-2B24-426D-B308-8C3F6B367571}" destId="{0262F060-B9B5-4E63-912A-77B8096FA961}" srcOrd="0" destOrd="0" presId="urn:microsoft.com/office/officeart/2005/8/layout/hierarchy2"/>
    <dgm:cxn modelId="{26CB2409-6A32-4027-93A3-B6F9AB541DC6}" type="presParOf" srcId="{0262F060-B9B5-4E63-912A-77B8096FA961}" destId="{6C541751-07B0-490B-BD64-64B864BF721A}" srcOrd="0" destOrd="0" presId="urn:microsoft.com/office/officeart/2005/8/layout/hierarchy2"/>
    <dgm:cxn modelId="{4DD1C17C-4FBE-4DED-9849-32504120D374}" type="presParOf" srcId="{F0F95919-2B24-426D-B308-8C3F6B367571}" destId="{02AC7794-61D8-4100-82BC-CB56F4830ED0}" srcOrd="1" destOrd="0" presId="urn:microsoft.com/office/officeart/2005/8/layout/hierarchy2"/>
    <dgm:cxn modelId="{F108894C-B2C1-46EC-978E-E923BA161716}" type="presParOf" srcId="{02AC7794-61D8-4100-82BC-CB56F4830ED0}" destId="{CF2AED6E-03E3-424C-8DD0-71F697630952}" srcOrd="0" destOrd="0" presId="urn:microsoft.com/office/officeart/2005/8/layout/hierarchy2"/>
    <dgm:cxn modelId="{A9FE4498-3A41-47B5-837B-19A00E4ED4CF}" type="presParOf" srcId="{02AC7794-61D8-4100-82BC-CB56F4830ED0}" destId="{DDB503C1-D77E-423A-9F79-C25640F0C20F}" srcOrd="1" destOrd="0" presId="urn:microsoft.com/office/officeart/2005/8/layout/hierarchy2"/>
    <dgm:cxn modelId="{7FE64A42-5868-4274-830F-A863AA81FDA8}" type="presParOf" srcId="{DDB503C1-D77E-423A-9F79-C25640F0C20F}" destId="{C98DB7C6-E50F-49CF-B30E-BE358C0EADCC}" srcOrd="0" destOrd="0" presId="urn:microsoft.com/office/officeart/2005/8/layout/hierarchy2"/>
    <dgm:cxn modelId="{FDA3AAFD-1A84-4EE3-BD49-FF079AA69EA4}" type="presParOf" srcId="{C98DB7C6-E50F-49CF-B30E-BE358C0EADCC}" destId="{51F39E9A-1FDA-4E83-BAC4-A578CC57AEEC}" srcOrd="0" destOrd="0" presId="urn:microsoft.com/office/officeart/2005/8/layout/hierarchy2"/>
    <dgm:cxn modelId="{F0A33AAE-514F-4196-920A-73758AC91373}" type="presParOf" srcId="{DDB503C1-D77E-423A-9F79-C25640F0C20F}" destId="{77D29381-F98C-4EEC-81C5-90465838247C}" srcOrd="1" destOrd="0" presId="urn:microsoft.com/office/officeart/2005/8/layout/hierarchy2"/>
    <dgm:cxn modelId="{CDBA0E18-C578-4444-87EA-B0125EF9F73A}" type="presParOf" srcId="{77D29381-F98C-4EEC-81C5-90465838247C}" destId="{348F5B00-8F47-45C7-95A6-30AA16DD0C8B}" srcOrd="0" destOrd="0" presId="urn:microsoft.com/office/officeart/2005/8/layout/hierarchy2"/>
    <dgm:cxn modelId="{A235F232-8D7A-4108-8F8A-6CAF8E0B0996}" type="presParOf" srcId="{77D29381-F98C-4EEC-81C5-90465838247C}" destId="{63BB817B-D1B0-44E2-BF21-BE5734DBE147}" srcOrd="1" destOrd="0" presId="urn:microsoft.com/office/officeart/2005/8/layout/hierarchy2"/>
    <dgm:cxn modelId="{4D588501-0027-4DCF-B058-3FE363CBC57A}" type="presParOf" srcId="{DDB503C1-D77E-423A-9F79-C25640F0C20F}" destId="{875D5E3F-0333-456E-8955-38CD405AD727}" srcOrd="2" destOrd="0" presId="urn:microsoft.com/office/officeart/2005/8/layout/hierarchy2"/>
    <dgm:cxn modelId="{60FEEBFF-D510-4F30-A625-D0C0A1F63D79}" type="presParOf" srcId="{875D5E3F-0333-456E-8955-38CD405AD727}" destId="{DEDBF61A-6BD2-41C2-9A13-7D7B29C8843F}" srcOrd="0" destOrd="0" presId="urn:microsoft.com/office/officeart/2005/8/layout/hierarchy2"/>
    <dgm:cxn modelId="{A0D8DB67-EFB3-4828-8971-FD14A0E82358}" type="presParOf" srcId="{DDB503C1-D77E-423A-9F79-C25640F0C20F}" destId="{B3D5BF44-1790-44DF-8E8B-3052EDDD2938}" srcOrd="3" destOrd="0" presId="urn:microsoft.com/office/officeart/2005/8/layout/hierarchy2"/>
    <dgm:cxn modelId="{C46FC025-0984-4AF6-B455-9FAB9D395A9D}" type="presParOf" srcId="{B3D5BF44-1790-44DF-8E8B-3052EDDD2938}" destId="{615D4F8F-8C18-4886-B6A6-455C5324DB1C}" srcOrd="0" destOrd="0" presId="urn:microsoft.com/office/officeart/2005/8/layout/hierarchy2"/>
    <dgm:cxn modelId="{B082E8C0-A8D0-4E92-8F37-BD9A0FA8DB46}" type="presParOf" srcId="{B3D5BF44-1790-44DF-8E8B-3052EDDD2938}" destId="{DA683796-7250-4D4E-9581-27BB8EBF655C}" srcOrd="1" destOrd="0" presId="urn:microsoft.com/office/officeart/2005/8/layout/hierarchy2"/>
    <dgm:cxn modelId="{FEE40316-5488-464E-A34F-91765BFF337F}" type="presParOf" srcId="{9B784410-FE79-431A-ADED-DAD07A3E3087}" destId="{BB8FE79C-02FC-4D0B-9614-2E7C13A834FD}" srcOrd="2" destOrd="0" presId="urn:microsoft.com/office/officeart/2005/8/layout/hierarchy2"/>
    <dgm:cxn modelId="{1FC1697F-787B-402C-877C-0B690E9BBD79}" type="presParOf" srcId="{BB8FE79C-02FC-4D0B-9614-2E7C13A834FD}" destId="{46259F7B-7E30-4CA5-826C-87056C1BB6AF}" srcOrd="0" destOrd="0" presId="urn:microsoft.com/office/officeart/2005/8/layout/hierarchy2"/>
    <dgm:cxn modelId="{1D91E982-39AA-467B-8627-D3E40AA891CC}" type="presParOf" srcId="{9B784410-FE79-431A-ADED-DAD07A3E3087}" destId="{A1A30687-C92A-42D3-9658-57AADEC1322A}" srcOrd="3" destOrd="0" presId="urn:microsoft.com/office/officeart/2005/8/layout/hierarchy2"/>
    <dgm:cxn modelId="{3EC8E628-1FD0-43DD-9FA7-D429BBDB9A84}" type="presParOf" srcId="{A1A30687-C92A-42D3-9658-57AADEC1322A}" destId="{211B61A2-6671-4786-9970-6117FE4DBEAE}" srcOrd="0" destOrd="0" presId="urn:microsoft.com/office/officeart/2005/8/layout/hierarchy2"/>
    <dgm:cxn modelId="{11837E99-F2F3-4DDB-9B2F-8BE0DBE3ED61}" type="presParOf" srcId="{A1A30687-C92A-42D3-9658-57AADEC1322A}" destId="{3921BFDC-5AF1-4A99-87F7-5B996EFE2820}" srcOrd="1" destOrd="0" presId="urn:microsoft.com/office/officeart/2005/8/layout/hierarchy2"/>
    <dgm:cxn modelId="{BAECB6EE-7321-4A6B-95D9-E84E8967E2AD}" type="presParOf" srcId="{3921BFDC-5AF1-4A99-87F7-5B996EFE2820}" destId="{5B603BDE-6AAC-4243-AA4B-A26FF2EF4561}" srcOrd="0" destOrd="0" presId="urn:microsoft.com/office/officeart/2005/8/layout/hierarchy2"/>
    <dgm:cxn modelId="{A03861CD-EBEF-4A02-B6AF-1489388475ED}" type="presParOf" srcId="{5B603BDE-6AAC-4243-AA4B-A26FF2EF4561}" destId="{FBF11B90-3F80-4735-B702-AF2A170041BB}" srcOrd="0" destOrd="0" presId="urn:microsoft.com/office/officeart/2005/8/layout/hierarchy2"/>
    <dgm:cxn modelId="{9A80BA7C-1F2C-4D75-8F08-0578302C81BF}" type="presParOf" srcId="{3921BFDC-5AF1-4A99-87F7-5B996EFE2820}" destId="{2093F76C-546D-49DC-96F9-15257B6669A3}" srcOrd="1" destOrd="0" presId="urn:microsoft.com/office/officeart/2005/8/layout/hierarchy2"/>
    <dgm:cxn modelId="{4FE10E9F-526A-4941-8CC5-010313B934D9}" type="presParOf" srcId="{2093F76C-546D-49DC-96F9-15257B6669A3}" destId="{276A7D8D-2640-40E5-BFC4-87EBC7039BBF}" srcOrd="0" destOrd="0" presId="urn:microsoft.com/office/officeart/2005/8/layout/hierarchy2"/>
    <dgm:cxn modelId="{1E1DD964-892D-41AE-897D-A277DEBF946B}" type="presParOf" srcId="{2093F76C-546D-49DC-96F9-15257B6669A3}" destId="{8D06F422-2E03-46A8-8A07-71D7D7F84713}" srcOrd="1" destOrd="0" presId="urn:microsoft.com/office/officeart/2005/8/layout/hierarchy2"/>
    <dgm:cxn modelId="{8CA9AD8D-BDD1-40E3-B18C-EA5D3ADC2414}" type="presParOf" srcId="{8D06F422-2E03-46A8-8A07-71D7D7F84713}" destId="{CB6B9417-08A8-4663-A9DC-56B1107F970F}" srcOrd="0" destOrd="0" presId="urn:microsoft.com/office/officeart/2005/8/layout/hierarchy2"/>
    <dgm:cxn modelId="{B4936E89-2B64-49EE-9451-5235B2760417}" type="presParOf" srcId="{CB6B9417-08A8-4663-A9DC-56B1107F970F}" destId="{700542FD-C1CD-4CA5-8874-971AD00DAF12}" srcOrd="0" destOrd="0" presId="urn:microsoft.com/office/officeart/2005/8/layout/hierarchy2"/>
    <dgm:cxn modelId="{02308D54-A387-43B1-9A89-A78084C70F8D}" type="presParOf" srcId="{8D06F422-2E03-46A8-8A07-71D7D7F84713}" destId="{8B0CBB9B-AB7F-45B7-9B0F-D2675C743CA4}" srcOrd="1" destOrd="0" presId="urn:microsoft.com/office/officeart/2005/8/layout/hierarchy2"/>
    <dgm:cxn modelId="{12FD6703-C76A-482C-908B-6991C8CC14A0}" type="presParOf" srcId="{8B0CBB9B-AB7F-45B7-9B0F-D2675C743CA4}" destId="{B617799A-539D-43B6-B10C-4F52F9726717}" srcOrd="0" destOrd="0" presId="urn:microsoft.com/office/officeart/2005/8/layout/hierarchy2"/>
    <dgm:cxn modelId="{2AA4C23A-73A7-45D9-8994-A943A05FD719}" type="presParOf" srcId="{8B0CBB9B-AB7F-45B7-9B0F-D2675C743CA4}" destId="{87E33EBA-67D4-4920-A9AA-9FEC8D029194}" srcOrd="1" destOrd="0" presId="urn:microsoft.com/office/officeart/2005/8/layout/hierarchy2"/>
    <dgm:cxn modelId="{16FB6A49-CD32-44C4-B9E8-7E83ABC70909}" type="presParOf" srcId="{8D06F422-2E03-46A8-8A07-71D7D7F84713}" destId="{B35DFFB9-8326-48B6-8387-D7DAFE7EE551}" srcOrd="2" destOrd="0" presId="urn:microsoft.com/office/officeart/2005/8/layout/hierarchy2"/>
    <dgm:cxn modelId="{28B606AD-7D8C-46C6-AA07-B9A394FFF108}" type="presParOf" srcId="{B35DFFB9-8326-48B6-8387-D7DAFE7EE551}" destId="{C709C9E9-AA3F-4E34-9A77-3B5A7A3C56B3}" srcOrd="0" destOrd="0" presId="urn:microsoft.com/office/officeart/2005/8/layout/hierarchy2"/>
    <dgm:cxn modelId="{3905CF65-3130-4888-ABB9-A9C5BA861E46}" type="presParOf" srcId="{8D06F422-2E03-46A8-8A07-71D7D7F84713}" destId="{D8CF92AD-2C2D-4DE9-B160-1675DA75728A}" srcOrd="3" destOrd="0" presId="urn:microsoft.com/office/officeart/2005/8/layout/hierarchy2"/>
    <dgm:cxn modelId="{F9BB5122-9A83-472F-B896-8A2ACD68ACEE}" type="presParOf" srcId="{D8CF92AD-2C2D-4DE9-B160-1675DA75728A}" destId="{F0CAA995-20AF-4228-ABB9-AD2097FAFB3F}" srcOrd="0" destOrd="0" presId="urn:microsoft.com/office/officeart/2005/8/layout/hierarchy2"/>
    <dgm:cxn modelId="{E12EBBD4-FAB6-4CF6-A95E-6997F6D8362F}" type="presParOf" srcId="{D8CF92AD-2C2D-4DE9-B160-1675DA75728A}" destId="{5FD28CAC-72C3-4853-B150-0D38BE0FF063}" srcOrd="1" destOrd="0" presId="urn:microsoft.com/office/officeart/2005/8/layout/hierarchy2"/>
    <dgm:cxn modelId="{72E6C1D4-33CC-4681-80E8-675ABF418E7F}" type="presParOf" srcId="{0A027136-4E7D-4162-9E38-60DDF06FBF62}" destId="{B30A69A3-5767-4536-97E8-CECE6FF46F93}" srcOrd="2" destOrd="0" presId="urn:microsoft.com/office/officeart/2005/8/layout/hierarchy2"/>
    <dgm:cxn modelId="{794F5BA3-F345-4572-B249-92D4B173DF09}" type="presParOf" srcId="{B30A69A3-5767-4536-97E8-CECE6FF46F93}" destId="{5A4799C3-6FCC-421D-9B53-4291096D6D1D}" srcOrd="0" destOrd="0" presId="urn:microsoft.com/office/officeart/2005/8/layout/hierarchy2"/>
    <dgm:cxn modelId="{5E0D0F7B-7880-4B32-9310-3B06DA30C86C}" type="presParOf" srcId="{0A027136-4E7D-4162-9E38-60DDF06FBF62}" destId="{2C428212-4CD9-4148-A52C-1B8CF3471E5C}" srcOrd="3" destOrd="0" presId="urn:microsoft.com/office/officeart/2005/8/layout/hierarchy2"/>
    <dgm:cxn modelId="{F9611564-1A5D-4DF9-BBA1-5A9A6F2EA092}" type="presParOf" srcId="{2C428212-4CD9-4148-A52C-1B8CF3471E5C}" destId="{78542FA9-40DD-4C15-A342-7055F5C0059D}" srcOrd="0" destOrd="0" presId="urn:microsoft.com/office/officeart/2005/8/layout/hierarchy2"/>
    <dgm:cxn modelId="{867F310F-A350-4817-91A7-BED3FDEA03F4}" type="presParOf" srcId="{2C428212-4CD9-4148-A52C-1B8CF3471E5C}" destId="{E94A77AD-18D6-4D8D-9785-D705C3237A8D}" srcOrd="1" destOrd="0" presId="urn:microsoft.com/office/officeart/2005/8/layout/hierarchy2"/>
    <dgm:cxn modelId="{90B0519D-60FD-4EE4-BF65-6C9B9709E84C}" type="presParOf" srcId="{E94A77AD-18D6-4D8D-9785-D705C3237A8D}" destId="{D963414D-EB98-41E0-9861-59001EB42186}" srcOrd="0" destOrd="0" presId="urn:microsoft.com/office/officeart/2005/8/layout/hierarchy2"/>
    <dgm:cxn modelId="{059EEFD6-9F70-4570-83E6-0CF9743C3B10}" type="presParOf" srcId="{D963414D-EB98-41E0-9861-59001EB42186}" destId="{EF8889F5-BD79-410B-BD33-5309FB01A98B}" srcOrd="0" destOrd="0" presId="urn:microsoft.com/office/officeart/2005/8/layout/hierarchy2"/>
    <dgm:cxn modelId="{A8CD5B48-FA25-418A-BAC6-7423975C448C}" type="presParOf" srcId="{E94A77AD-18D6-4D8D-9785-D705C3237A8D}" destId="{D0481C64-A2DD-4ADC-BEAB-789F96B3E56B}" srcOrd="1" destOrd="0" presId="urn:microsoft.com/office/officeart/2005/8/layout/hierarchy2"/>
    <dgm:cxn modelId="{9D385EB8-3A6B-404D-96ED-4230F4354471}" type="presParOf" srcId="{D0481C64-A2DD-4ADC-BEAB-789F96B3E56B}" destId="{EBCB2E69-D9C3-4870-8D39-EED380E0F411}" srcOrd="0" destOrd="0" presId="urn:microsoft.com/office/officeart/2005/8/layout/hierarchy2"/>
    <dgm:cxn modelId="{6E39579D-4B11-4E31-92DB-831FB254C45E}" type="presParOf" srcId="{D0481C64-A2DD-4ADC-BEAB-789F96B3E56B}" destId="{C9B798B9-4017-4242-9F66-745F0A4F6EE7}" srcOrd="1" destOrd="0" presId="urn:microsoft.com/office/officeart/2005/8/layout/hierarchy2"/>
    <dgm:cxn modelId="{46572C57-CCBA-436E-9F45-5A5110DE4738}" type="presParOf" srcId="{C9B798B9-4017-4242-9F66-745F0A4F6EE7}" destId="{852643B9-7761-4D4E-9876-6A6ABD033B34}" srcOrd="0" destOrd="0" presId="urn:microsoft.com/office/officeart/2005/8/layout/hierarchy2"/>
    <dgm:cxn modelId="{CFFB992E-852B-431D-A866-AB4ADD96B837}" type="presParOf" srcId="{852643B9-7761-4D4E-9876-6A6ABD033B34}" destId="{0905C49F-D88E-4ABD-851E-0BF219AE0C56}" srcOrd="0" destOrd="0" presId="urn:microsoft.com/office/officeart/2005/8/layout/hierarchy2"/>
    <dgm:cxn modelId="{83C32199-D1B5-4D7D-A535-3C097342B07E}" type="presParOf" srcId="{C9B798B9-4017-4242-9F66-745F0A4F6EE7}" destId="{365910DA-0B31-4E93-85C6-8AB6FABFE4DE}" srcOrd="1" destOrd="0" presId="urn:microsoft.com/office/officeart/2005/8/layout/hierarchy2"/>
    <dgm:cxn modelId="{96757ED7-B870-487B-AA53-25CE56E193C0}" type="presParOf" srcId="{365910DA-0B31-4E93-85C6-8AB6FABFE4DE}" destId="{49FE5326-9163-4692-9658-C038F4501A51}" srcOrd="0" destOrd="0" presId="urn:microsoft.com/office/officeart/2005/8/layout/hierarchy2"/>
    <dgm:cxn modelId="{481D73D5-7764-4B41-8798-64FC6C77E866}" type="presParOf" srcId="{365910DA-0B31-4E93-85C6-8AB6FABFE4DE}" destId="{002D3583-1167-4F05-88CA-E383ACB4FD4B}" srcOrd="1" destOrd="0" presId="urn:microsoft.com/office/officeart/2005/8/layout/hierarchy2"/>
    <dgm:cxn modelId="{57FE0DCC-75C8-4216-A639-C899BA5463B7}" type="presParOf" srcId="{002D3583-1167-4F05-88CA-E383ACB4FD4B}" destId="{7900DC84-192E-4948-BA4C-99C7BEF09178}" srcOrd="0" destOrd="0" presId="urn:microsoft.com/office/officeart/2005/8/layout/hierarchy2"/>
    <dgm:cxn modelId="{FF13EF42-3424-4926-9D4A-923E63F99CD9}" type="presParOf" srcId="{7900DC84-192E-4948-BA4C-99C7BEF09178}" destId="{BB5C983C-E039-4631-9B63-478237509F9A}" srcOrd="0" destOrd="0" presId="urn:microsoft.com/office/officeart/2005/8/layout/hierarchy2"/>
    <dgm:cxn modelId="{A6B4A62F-3EC5-4862-A3A8-D02488B2F22F}" type="presParOf" srcId="{002D3583-1167-4F05-88CA-E383ACB4FD4B}" destId="{4CA9EFCF-EBE0-4013-BEA9-7941171E334D}" srcOrd="1" destOrd="0" presId="urn:microsoft.com/office/officeart/2005/8/layout/hierarchy2"/>
    <dgm:cxn modelId="{B193E96C-E376-4316-AB3D-B822CDACA3F1}" type="presParOf" srcId="{4CA9EFCF-EBE0-4013-BEA9-7941171E334D}" destId="{EA8AE7B7-0B75-403D-8606-A6B978CE244C}" srcOrd="0" destOrd="0" presId="urn:microsoft.com/office/officeart/2005/8/layout/hierarchy2"/>
    <dgm:cxn modelId="{EDA01344-13A4-4A4D-A22B-FAD7098FE5D7}" type="presParOf" srcId="{4CA9EFCF-EBE0-4013-BEA9-7941171E334D}" destId="{3D180B7B-7B84-4B37-ADF3-EE94CDC845FA}" srcOrd="1" destOrd="0" presId="urn:microsoft.com/office/officeart/2005/8/layout/hierarchy2"/>
    <dgm:cxn modelId="{6D167C1E-C68D-49BC-8524-FDA042DC9C8A}" type="presParOf" srcId="{3D180B7B-7B84-4B37-ADF3-EE94CDC845FA}" destId="{5C60AB1E-C96E-4750-9CD2-69B01FBDD0D7}" srcOrd="0" destOrd="0" presId="urn:microsoft.com/office/officeart/2005/8/layout/hierarchy2"/>
    <dgm:cxn modelId="{BA21DCE1-0C1F-4E91-B697-9A02861B4326}" type="presParOf" srcId="{5C60AB1E-C96E-4750-9CD2-69B01FBDD0D7}" destId="{3621F359-E4F3-430D-9AD0-2AAE0CEEF104}" srcOrd="0" destOrd="0" presId="urn:microsoft.com/office/officeart/2005/8/layout/hierarchy2"/>
    <dgm:cxn modelId="{504ECB61-3599-4FF3-A65D-2DEF35F5F99A}" type="presParOf" srcId="{3D180B7B-7B84-4B37-ADF3-EE94CDC845FA}" destId="{92F28CB3-705C-4167-9116-FFB28D72E67D}" srcOrd="1" destOrd="0" presId="urn:microsoft.com/office/officeart/2005/8/layout/hierarchy2"/>
    <dgm:cxn modelId="{FFF73387-51DE-42EB-9500-131D3F71E30E}" type="presParOf" srcId="{92F28CB3-705C-4167-9116-FFB28D72E67D}" destId="{FE281079-651E-4D9C-8A06-5649071E5AA5}" srcOrd="0" destOrd="0" presId="urn:microsoft.com/office/officeart/2005/8/layout/hierarchy2"/>
    <dgm:cxn modelId="{EB665C84-3049-4698-993C-E062E257CA33}" type="presParOf" srcId="{92F28CB3-705C-4167-9116-FFB28D72E67D}" destId="{707967F6-E3D5-4C45-8AA1-F18FC734C8AB}" srcOrd="1" destOrd="0" presId="urn:microsoft.com/office/officeart/2005/8/layout/hierarchy2"/>
    <dgm:cxn modelId="{EAB83CA4-67D9-4AC6-9180-8E9208D40BFB}" type="presParOf" srcId="{E94A77AD-18D6-4D8D-9785-D705C3237A8D}" destId="{C67A087F-6665-47E8-92B8-11C63F1C6DFF}" srcOrd="2" destOrd="0" presId="urn:microsoft.com/office/officeart/2005/8/layout/hierarchy2"/>
    <dgm:cxn modelId="{F13135E0-C045-43A2-B615-7704B56787B4}" type="presParOf" srcId="{C67A087F-6665-47E8-92B8-11C63F1C6DFF}" destId="{D39C08EE-2EF5-4F08-B7FA-C1FF328467BF}" srcOrd="0" destOrd="0" presId="urn:microsoft.com/office/officeart/2005/8/layout/hierarchy2"/>
    <dgm:cxn modelId="{8BE23CAF-5C03-441C-BA2A-2BEC9F67771E}" type="presParOf" srcId="{E94A77AD-18D6-4D8D-9785-D705C3237A8D}" destId="{420026BF-5078-47F3-A807-44CEAD88BC4F}" srcOrd="3" destOrd="0" presId="urn:microsoft.com/office/officeart/2005/8/layout/hierarchy2"/>
    <dgm:cxn modelId="{85E55135-FF89-469B-9B0A-F5643EC84915}" type="presParOf" srcId="{420026BF-5078-47F3-A807-44CEAD88BC4F}" destId="{67AB4999-E7E8-402D-B930-716E0EC7143E}" srcOrd="0" destOrd="0" presId="urn:microsoft.com/office/officeart/2005/8/layout/hierarchy2"/>
    <dgm:cxn modelId="{3A1336F7-3790-4A49-B233-1124BD09E7FC}" type="presParOf" srcId="{420026BF-5078-47F3-A807-44CEAD88BC4F}" destId="{8289C248-249F-4212-AF81-6A13416A6FC3}" srcOrd="1" destOrd="0" presId="urn:microsoft.com/office/officeart/2005/8/layout/hierarchy2"/>
    <dgm:cxn modelId="{FFD37172-E3CA-4F31-89FC-F52D5BFF0253}" type="presParOf" srcId="{8289C248-249F-4212-AF81-6A13416A6FC3}" destId="{8C0EB28C-57BA-4271-9FC9-03C063B5B3A7}" srcOrd="0" destOrd="0" presId="urn:microsoft.com/office/officeart/2005/8/layout/hierarchy2"/>
    <dgm:cxn modelId="{39A5BAE0-B79C-4B68-92C9-601FF9E6E56C}" type="presParOf" srcId="{8C0EB28C-57BA-4271-9FC9-03C063B5B3A7}" destId="{8D6F1A59-FCB7-4C5D-83A2-BDC9A6450454}" srcOrd="0" destOrd="0" presId="urn:microsoft.com/office/officeart/2005/8/layout/hierarchy2"/>
    <dgm:cxn modelId="{4C0EF178-A146-4657-B53F-2D3E2FE9A644}" type="presParOf" srcId="{8289C248-249F-4212-AF81-6A13416A6FC3}" destId="{EB44CC54-E1B7-4430-AE29-999DE5006CCD}" srcOrd="1" destOrd="0" presId="urn:microsoft.com/office/officeart/2005/8/layout/hierarchy2"/>
    <dgm:cxn modelId="{1EBAE05F-4B09-4E14-9010-A993DD4F3D2A}" type="presParOf" srcId="{EB44CC54-E1B7-4430-AE29-999DE5006CCD}" destId="{EE5D6EA4-AE87-4883-8F3F-BC04084EA45C}" srcOrd="0" destOrd="0" presId="urn:microsoft.com/office/officeart/2005/8/layout/hierarchy2"/>
    <dgm:cxn modelId="{6F6D783B-FB91-498B-A586-A42EED23A368}" type="presParOf" srcId="{EB44CC54-E1B7-4430-AE29-999DE5006CCD}" destId="{BCCB1AC4-9D4C-4B54-8B8D-34F32750C94C}" srcOrd="1" destOrd="0" presId="urn:microsoft.com/office/officeart/2005/8/layout/hierarchy2"/>
    <dgm:cxn modelId="{DD9D0350-7538-4951-AB77-A83ACED79815}" type="presParOf" srcId="{BCCB1AC4-9D4C-4B54-8B8D-34F32750C94C}" destId="{9779B65F-1617-4FB6-BE7E-38B71477CA81}" srcOrd="0" destOrd="0" presId="urn:microsoft.com/office/officeart/2005/8/layout/hierarchy2"/>
    <dgm:cxn modelId="{ED788C5F-E10E-4D45-AAB2-217B73516BF1}" type="presParOf" srcId="{9779B65F-1617-4FB6-BE7E-38B71477CA81}" destId="{D9C13688-F69B-4374-A95E-B08BDD44431E}" srcOrd="0" destOrd="0" presId="urn:microsoft.com/office/officeart/2005/8/layout/hierarchy2"/>
    <dgm:cxn modelId="{49C86951-DA1E-4A24-A3E2-4859FB166D6F}" type="presParOf" srcId="{BCCB1AC4-9D4C-4B54-8B8D-34F32750C94C}" destId="{3A9DE053-7A83-4650-A865-421E54CEB8D5}" srcOrd="1" destOrd="0" presId="urn:microsoft.com/office/officeart/2005/8/layout/hierarchy2"/>
    <dgm:cxn modelId="{05C3E5B4-F190-4B1D-91B3-73DB2506ED85}" type="presParOf" srcId="{3A9DE053-7A83-4650-A865-421E54CEB8D5}" destId="{30FB5FE2-1D99-46F4-97AF-11F8816189EA}" srcOrd="0" destOrd="0" presId="urn:microsoft.com/office/officeart/2005/8/layout/hierarchy2"/>
    <dgm:cxn modelId="{E2C0489C-BA80-4E27-A576-0591F4B86135}" type="presParOf" srcId="{3A9DE053-7A83-4650-A865-421E54CEB8D5}" destId="{18D31654-265D-467B-96FB-B90327467DCA}" srcOrd="1" destOrd="0" presId="urn:microsoft.com/office/officeart/2005/8/layout/hierarchy2"/>
    <dgm:cxn modelId="{30C0E6AD-139C-4A3D-BA57-185CB2E208E8}" type="presParOf" srcId="{18D31654-265D-467B-96FB-B90327467DCA}" destId="{AB0A7F06-C1F5-4375-8CA1-F91C90061B38}" srcOrd="0" destOrd="0" presId="urn:microsoft.com/office/officeart/2005/8/layout/hierarchy2"/>
    <dgm:cxn modelId="{1428C69E-F340-4871-8774-410B29FBCE93}" type="presParOf" srcId="{AB0A7F06-C1F5-4375-8CA1-F91C90061B38}" destId="{A06138D5-9F6C-4BB9-9481-67813EFA1674}" srcOrd="0" destOrd="0" presId="urn:microsoft.com/office/officeart/2005/8/layout/hierarchy2"/>
    <dgm:cxn modelId="{C174CF0C-5930-4E5D-A3A3-E6810BBD84A3}" type="presParOf" srcId="{18D31654-265D-467B-96FB-B90327467DCA}" destId="{382F8469-422D-4BC6-B344-3CCA80708846}" srcOrd="1" destOrd="0" presId="urn:microsoft.com/office/officeart/2005/8/layout/hierarchy2"/>
    <dgm:cxn modelId="{F751877C-2E6E-4539-8C75-3D036B0AC86C}" type="presParOf" srcId="{382F8469-422D-4BC6-B344-3CCA80708846}" destId="{11A12F3D-C2D0-4A9A-BF89-80079FF8B17F}" srcOrd="0" destOrd="0" presId="urn:microsoft.com/office/officeart/2005/8/layout/hierarchy2"/>
    <dgm:cxn modelId="{0F1A07E3-AC91-48DF-BA1F-3D549E9C1D89}" type="presParOf" srcId="{382F8469-422D-4BC6-B344-3CCA80708846}" destId="{3CF7181B-7869-49C4-BC4C-75711CC929FE}" srcOrd="1" destOrd="0" presId="urn:microsoft.com/office/officeart/2005/8/layout/hierarchy2"/>
    <dgm:cxn modelId="{C407EFAC-1197-4731-A741-5E55765B3C51}" type="presParOf" srcId="{18D31654-265D-467B-96FB-B90327467DCA}" destId="{040AF9F9-DA37-4368-952B-8A1622F4EBCF}" srcOrd="2" destOrd="0" presId="urn:microsoft.com/office/officeart/2005/8/layout/hierarchy2"/>
    <dgm:cxn modelId="{F15F118F-F457-4DBC-A31C-F616E3178BFF}" type="presParOf" srcId="{040AF9F9-DA37-4368-952B-8A1622F4EBCF}" destId="{17D1BFE0-103B-4561-99EB-C6B81E9940FA}" srcOrd="0" destOrd="0" presId="urn:microsoft.com/office/officeart/2005/8/layout/hierarchy2"/>
    <dgm:cxn modelId="{7B709577-AC41-4DD2-81C2-393DD2B330B2}" type="presParOf" srcId="{18D31654-265D-467B-96FB-B90327467DCA}" destId="{D79A9D72-D1D7-4722-AC1E-A47B7950B5F8}" srcOrd="3" destOrd="0" presId="urn:microsoft.com/office/officeart/2005/8/layout/hierarchy2"/>
    <dgm:cxn modelId="{88B4E1B6-1323-4B1F-B560-C07B9080E94A}" type="presParOf" srcId="{D79A9D72-D1D7-4722-AC1E-A47B7950B5F8}" destId="{AB662005-6C20-49CB-9CE2-AF643BD510C0}" srcOrd="0" destOrd="0" presId="urn:microsoft.com/office/officeart/2005/8/layout/hierarchy2"/>
    <dgm:cxn modelId="{4E3D430F-90FB-4C4C-8602-C39AF91EE785}" type="presParOf" srcId="{D79A9D72-D1D7-4722-AC1E-A47B7950B5F8}" destId="{07D9ABD6-ECEE-4554-80DD-C1B3DE496395}" srcOrd="1" destOrd="0" presId="urn:microsoft.com/office/officeart/2005/8/layout/hierarchy2"/>
    <dgm:cxn modelId="{E075E1DB-B2BE-4825-A4CF-4697C4C38CCD}" type="presParOf" srcId="{18D31654-265D-467B-96FB-B90327467DCA}" destId="{39DCE63C-52F2-4713-A0BC-CEBE1EFA90F1}" srcOrd="4" destOrd="0" presId="urn:microsoft.com/office/officeart/2005/8/layout/hierarchy2"/>
    <dgm:cxn modelId="{A623883C-90F1-45EB-8235-038D9C2F1077}" type="presParOf" srcId="{39DCE63C-52F2-4713-A0BC-CEBE1EFA90F1}" destId="{8375A7DC-ECA7-4DEB-B0AA-65AEF2C6F5B5}" srcOrd="0" destOrd="0" presId="urn:microsoft.com/office/officeart/2005/8/layout/hierarchy2"/>
    <dgm:cxn modelId="{44296CF1-E350-4B45-B617-749D4292A147}" type="presParOf" srcId="{18D31654-265D-467B-96FB-B90327467DCA}" destId="{D93674FF-AD7B-4CE8-AA21-FDCA96A37357}" srcOrd="5" destOrd="0" presId="urn:microsoft.com/office/officeart/2005/8/layout/hierarchy2"/>
    <dgm:cxn modelId="{954857BA-E67F-4DC2-A2F7-4A41AB0BD181}" type="presParOf" srcId="{D93674FF-AD7B-4CE8-AA21-FDCA96A37357}" destId="{5B33A503-88F4-4889-85AD-4F5AD63B1154}" srcOrd="0" destOrd="0" presId="urn:microsoft.com/office/officeart/2005/8/layout/hierarchy2"/>
    <dgm:cxn modelId="{BFEE9DFE-B300-4BD7-93B8-DDDF85E24801}" type="presParOf" srcId="{D93674FF-AD7B-4CE8-AA21-FDCA96A37357}" destId="{E81A4E30-1281-4A9F-96B0-DE763E65F4E6}" srcOrd="1" destOrd="0" presId="urn:microsoft.com/office/officeart/2005/8/layout/hierarchy2"/>
    <dgm:cxn modelId="{88B0980A-9D7D-4362-BA1A-8B7846235EBC}" type="presParOf" srcId="{18D31654-265D-467B-96FB-B90327467DCA}" destId="{CD0232C0-71E7-4BA7-9662-E651DD41C2CF}" srcOrd="6" destOrd="0" presId="urn:microsoft.com/office/officeart/2005/8/layout/hierarchy2"/>
    <dgm:cxn modelId="{244B9969-0E7D-4AEA-996E-9B5AD9A80886}" type="presParOf" srcId="{CD0232C0-71E7-4BA7-9662-E651DD41C2CF}" destId="{84211452-05D9-4240-B617-630E755D7DA6}" srcOrd="0" destOrd="0" presId="urn:microsoft.com/office/officeart/2005/8/layout/hierarchy2"/>
    <dgm:cxn modelId="{DDF10F31-58AC-4A20-9A5B-F62591384927}" type="presParOf" srcId="{18D31654-265D-467B-96FB-B90327467DCA}" destId="{3770BAF2-A1FF-4B46-9F54-DDD0C24A2424}" srcOrd="7" destOrd="0" presId="urn:microsoft.com/office/officeart/2005/8/layout/hierarchy2"/>
    <dgm:cxn modelId="{4376DF30-1669-4A80-AF7C-4C921BC8515F}" type="presParOf" srcId="{3770BAF2-A1FF-4B46-9F54-DDD0C24A2424}" destId="{245ED1EB-AEBF-46ED-9B61-730EE1D97F00}" srcOrd="0" destOrd="0" presId="urn:microsoft.com/office/officeart/2005/8/layout/hierarchy2"/>
    <dgm:cxn modelId="{1EC59E99-22DC-432A-9E6E-D50F67D702FA}" type="presParOf" srcId="{3770BAF2-A1FF-4B46-9F54-DDD0C24A2424}" destId="{E2BBDDB2-5AEA-4069-A936-CC2C169F0B90}" srcOrd="1" destOrd="0" presId="urn:microsoft.com/office/officeart/2005/8/layout/hierarchy2"/>
    <dgm:cxn modelId="{C25546F4-CCD9-4E2A-B7F5-79CE3193244E}" type="presParOf" srcId="{18D31654-265D-467B-96FB-B90327467DCA}" destId="{A19F4A09-DB84-488B-A0E4-3CDCF3DDA303}" srcOrd="8" destOrd="0" presId="urn:microsoft.com/office/officeart/2005/8/layout/hierarchy2"/>
    <dgm:cxn modelId="{19B000E7-A92F-4BA5-BD51-3147B66B1EBA}" type="presParOf" srcId="{A19F4A09-DB84-488B-A0E4-3CDCF3DDA303}" destId="{D0F21982-5128-4927-B247-F10BC75F5529}" srcOrd="0" destOrd="0" presId="urn:microsoft.com/office/officeart/2005/8/layout/hierarchy2"/>
    <dgm:cxn modelId="{483A7E20-50A0-42AF-AFB5-98E7FF4058CF}" type="presParOf" srcId="{18D31654-265D-467B-96FB-B90327467DCA}" destId="{CD149C4B-98C5-48D8-85BB-6014DCCECF37}" srcOrd="9" destOrd="0" presId="urn:microsoft.com/office/officeart/2005/8/layout/hierarchy2"/>
    <dgm:cxn modelId="{10D4F371-D0DE-45BA-8F25-0D77FC214D34}" type="presParOf" srcId="{CD149C4B-98C5-48D8-85BB-6014DCCECF37}" destId="{95AD61D0-69B2-4A28-927A-E613C6050BD9}" srcOrd="0" destOrd="0" presId="urn:microsoft.com/office/officeart/2005/8/layout/hierarchy2"/>
    <dgm:cxn modelId="{69D8AFD5-0B5B-495E-8000-2381FBF95B29}" type="presParOf" srcId="{CD149C4B-98C5-48D8-85BB-6014DCCECF37}" destId="{A900EE2C-65EE-4F3F-B4C0-5CAF72A9E9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FF55D0-0CCA-48E3-9A46-7AA91D4DFEA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86C6602-A048-49F1-A94C-FA8467A9A5C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نکته نهایی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55DEB59-3282-404C-8807-1EC05D78DA0A}" type="parTrans" cxnId="{D421CEF7-46DC-454A-A2BA-BBD78B33EB22}">
      <dgm:prSet/>
      <dgm:spPr/>
      <dgm:t>
        <a:bodyPr/>
        <a:lstStyle/>
        <a:p>
          <a:pPr rtl="1"/>
          <a:endParaRPr lang="fa-IR"/>
        </a:p>
      </dgm:t>
    </dgm:pt>
    <dgm:pt modelId="{80B8DB54-A76B-4749-AF83-2A908B6EE144}" type="sibTrans" cxnId="{D421CEF7-46DC-454A-A2BA-BBD78B33EB22}">
      <dgm:prSet/>
      <dgm:spPr/>
      <dgm:t>
        <a:bodyPr/>
        <a:lstStyle/>
        <a:p>
          <a:pPr rtl="1"/>
          <a:endParaRPr lang="fa-IR"/>
        </a:p>
      </dgm:t>
    </dgm:pt>
    <dgm:pt modelId="{F0221792-E751-4761-8DF0-1BB8C02D6A0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قضا و قدر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C33762B-B9A5-4943-8DEB-0EE1CD3DA00D}" type="parTrans" cxnId="{64BC4B39-6AF7-4794-AF68-0A9F161FFED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B4C49DA-B7E5-416E-815D-3F0B4E59790D}" type="sibTrans" cxnId="{64BC4B39-6AF7-4794-AF68-0A9F161FFED0}">
      <dgm:prSet/>
      <dgm:spPr/>
      <dgm:t>
        <a:bodyPr/>
        <a:lstStyle/>
        <a:p>
          <a:pPr rtl="1"/>
          <a:endParaRPr lang="fa-IR"/>
        </a:p>
      </dgm:t>
    </dgm:pt>
    <dgm:pt modelId="{A9960C28-8856-4919-82BB-503D8F2AAD1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علمی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44A25CA-87F5-4A16-BB88-FBBC1645ACF8}" type="parTrans" cxnId="{79A8E124-6390-4324-AB13-20025DEC0CF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135E554-FF6E-4670-BF8B-93D0B4D61E97}" type="sibTrans" cxnId="{79A8E124-6390-4324-AB13-20025DEC0CF2}">
      <dgm:prSet/>
      <dgm:spPr/>
      <dgm:t>
        <a:bodyPr/>
        <a:lstStyle/>
        <a:p>
          <a:pPr rtl="1"/>
          <a:endParaRPr lang="fa-IR"/>
        </a:p>
      </dgm:t>
    </dgm:pt>
    <dgm:pt modelId="{BEEF302B-D8C9-4A71-8B16-FABBCECBD7C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شبهات پیرامون آن چیزی غیر از شبهات پیرامون علم ازلی الهی نیست که گذشت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91E972A-ABC5-46C3-BD47-B810C0C947ED}" type="parTrans" cxnId="{E2A98DBE-3052-491E-8DFC-0348B23A565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640084B-65F6-4FA3-81BD-10AD6185C7AF}" type="sibTrans" cxnId="{E2A98DBE-3052-491E-8DFC-0348B23A565E}">
      <dgm:prSet/>
      <dgm:spPr/>
      <dgm:t>
        <a:bodyPr/>
        <a:lstStyle/>
        <a:p>
          <a:pPr rtl="1"/>
          <a:endParaRPr lang="fa-IR"/>
        </a:p>
      </dgm:t>
    </dgm:pt>
    <dgm:pt modelId="{0F8DA8ED-FFAC-4ACC-B4EA-0A76A9D7D08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عینی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E369E18-DBE8-4670-82C0-C4F40CB0C773}" type="parTrans" cxnId="{234C1FAB-0FFC-41A7-A30B-CA2EF7BC596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2434C10-8FB2-4623-B4F2-8704C03799D7}" type="sibTrans" cxnId="{234C1FAB-0FFC-41A7-A30B-CA2EF7BC596E}">
      <dgm:prSet/>
      <dgm:spPr/>
      <dgm:t>
        <a:bodyPr/>
        <a:lstStyle/>
        <a:p>
          <a:pPr rtl="1"/>
          <a:endParaRPr lang="fa-IR"/>
        </a:p>
      </dgm:t>
    </dgm:pt>
    <dgm:pt modelId="{5CF3DF1B-312E-4B37-AA09-D5CFAA3D2C7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پاسخ اجمالی به شبهات آن در بحث توحید افعالی بیان شد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4533D99-CFA5-4CF6-A03A-4F1D2431FA80}" type="parTrans" cxnId="{245E5E49-F31A-458A-8DD9-80CA4FE7792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0EA8912-7D1D-41E4-A4BE-1519B78E78DC}" type="sibTrans" cxnId="{245E5E49-F31A-458A-8DD9-80CA4FE7792C}">
      <dgm:prSet/>
      <dgm:spPr/>
      <dgm:t>
        <a:bodyPr/>
        <a:lstStyle/>
        <a:p>
          <a:pPr rtl="1"/>
          <a:endParaRPr lang="fa-IR"/>
        </a:p>
      </dgm:t>
    </dgm:pt>
    <dgm:pt modelId="{48B365C6-DC31-480A-8D25-8A38FC7657B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اینک تفصیل آن را در این درس بررسی می نماییم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A605C8A-8C37-4115-B4FD-162DC393028E}" type="parTrans" cxnId="{745C5453-BB63-4C05-9A73-F11CC36F5C7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5CD1354-40F5-4ABE-A6C2-AD1DEA015556}" type="sibTrans" cxnId="{745C5453-BB63-4C05-9A73-F11CC36F5C72}">
      <dgm:prSet/>
      <dgm:spPr/>
      <dgm:t>
        <a:bodyPr/>
        <a:lstStyle/>
        <a:p>
          <a:pPr rtl="1"/>
          <a:endParaRPr lang="fa-IR"/>
        </a:p>
      </dgm:t>
    </dgm:pt>
    <dgm:pt modelId="{F2792034-CA62-4FE9-96FE-64F97A990205}" type="pres">
      <dgm:prSet presAssocID="{91FF55D0-0CCA-48E3-9A46-7AA91D4DFEA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906967-8896-4041-8B24-D7FD400FFC8F}" type="pres">
      <dgm:prSet presAssocID="{B86C6602-A048-49F1-A94C-FA8467A9A5CE}" presName="root1" presStyleCnt="0"/>
      <dgm:spPr/>
    </dgm:pt>
    <dgm:pt modelId="{491CEA2E-3B9A-46A4-96F3-301053C23DB3}" type="pres">
      <dgm:prSet presAssocID="{B86C6602-A048-49F1-A94C-FA8467A9A5CE}" presName="LevelOneTextNode" presStyleLbl="node0" presStyleIdx="0" presStyleCnt="1" custScaleX="33338" custScaleY="699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E305FE-B122-4064-A2B7-D7A817069402}" type="pres">
      <dgm:prSet presAssocID="{B86C6602-A048-49F1-A94C-FA8467A9A5CE}" presName="level2hierChild" presStyleCnt="0"/>
      <dgm:spPr/>
    </dgm:pt>
    <dgm:pt modelId="{2B980EC2-F348-464C-9D76-61B54128D67A}" type="pres">
      <dgm:prSet presAssocID="{5C33762B-B9A5-4943-8DEB-0EE1CD3DA00D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A8DD87F5-8687-471A-9EDB-9094F89DD454}" type="pres">
      <dgm:prSet presAssocID="{5C33762B-B9A5-4943-8DEB-0EE1CD3DA00D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60E33765-AD9A-4DA2-B3A0-7232E5010E6C}" type="pres">
      <dgm:prSet presAssocID="{F0221792-E751-4761-8DF0-1BB8C02D6A08}" presName="root2" presStyleCnt="0"/>
      <dgm:spPr/>
    </dgm:pt>
    <dgm:pt modelId="{86F4E0EB-DB45-4D22-84A4-8F19796187A9}" type="pres">
      <dgm:prSet presAssocID="{F0221792-E751-4761-8DF0-1BB8C02D6A08}" presName="LevelTwoTextNode" presStyleLbl="node2" presStyleIdx="0" presStyleCnt="1" custScaleX="33338" custScaleY="699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9013CB-7201-4224-9E9F-ACDD61BB06A3}" type="pres">
      <dgm:prSet presAssocID="{F0221792-E751-4761-8DF0-1BB8C02D6A08}" presName="level3hierChild" presStyleCnt="0"/>
      <dgm:spPr/>
    </dgm:pt>
    <dgm:pt modelId="{427CCD45-2C9B-46E3-BDBA-F2E2D2FF16BC}" type="pres">
      <dgm:prSet presAssocID="{944A25CA-87F5-4A16-BB88-FBBC1645ACF8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883ACA4-7E92-421A-BB0D-05BD810809C2}" type="pres">
      <dgm:prSet presAssocID="{944A25CA-87F5-4A16-BB88-FBBC1645ACF8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35A7CBC-F593-424B-988A-9E676E35582A}" type="pres">
      <dgm:prSet presAssocID="{A9960C28-8856-4919-82BB-503D8F2AAD1D}" presName="root2" presStyleCnt="0"/>
      <dgm:spPr/>
    </dgm:pt>
    <dgm:pt modelId="{DB10AD10-28C8-4740-9D6E-B93D7825DC91}" type="pres">
      <dgm:prSet presAssocID="{A9960C28-8856-4919-82BB-503D8F2AAD1D}" presName="LevelTwoTextNode" presStyleLbl="node3" presStyleIdx="0" presStyleCnt="2" custScaleX="33338" custScaleY="699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250493-2C56-466C-B0AF-B3D4E56B1BA5}" type="pres">
      <dgm:prSet presAssocID="{A9960C28-8856-4919-82BB-503D8F2AAD1D}" presName="level3hierChild" presStyleCnt="0"/>
      <dgm:spPr/>
    </dgm:pt>
    <dgm:pt modelId="{88D6FD00-E0D7-4990-8782-0F7B86ECDD45}" type="pres">
      <dgm:prSet presAssocID="{A91E972A-ABC5-46C3-BD47-B810C0C947ED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06A56846-675D-47E8-9ACB-3A9FCB8DA9F9}" type="pres">
      <dgm:prSet presAssocID="{A91E972A-ABC5-46C3-BD47-B810C0C947ED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61983042-A174-45BC-B62F-CC0FEA1E80F3}" type="pres">
      <dgm:prSet presAssocID="{BEEF302B-D8C9-4A71-8B16-FABBCECBD7CF}" presName="root2" presStyleCnt="0"/>
      <dgm:spPr/>
    </dgm:pt>
    <dgm:pt modelId="{405957FD-272F-4D17-80EF-2E1E34F53777}" type="pres">
      <dgm:prSet presAssocID="{BEEF302B-D8C9-4A71-8B16-FABBCECBD7CF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38BF1A-88FB-4664-B897-DE8B855E1202}" type="pres">
      <dgm:prSet presAssocID="{BEEF302B-D8C9-4A71-8B16-FABBCECBD7CF}" presName="level3hierChild" presStyleCnt="0"/>
      <dgm:spPr/>
    </dgm:pt>
    <dgm:pt modelId="{762D3B1E-A415-4B3E-9ACA-D396B7330E1C}" type="pres">
      <dgm:prSet presAssocID="{CE369E18-DBE8-4670-82C0-C4F40CB0C773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9D710C79-82E2-4337-9B20-D0B609386427}" type="pres">
      <dgm:prSet presAssocID="{CE369E18-DBE8-4670-82C0-C4F40CB0C773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34E48F4-A7E6-4DA4-9CD0-21E75B54576E}" type="pres">
      <dgm:prSet presAssocID="{0F8DA8ED-FFAC-4ACC-B4EA-0A76A9D7D080}" presName="root2" presStyleCnt="0"/>
      <dgm:spPr/>
    </dgm:pt>
    <dgm:pt modelId="{9C908E4A-03EC-442D-A9D4-60BEB1F3373E}" type="pres">
      <dgm:prSet presAssocID="{0F8DA8ED-FFAC-4ACC-B4EA-0A76A9D7D080}" presName="LevelTwoTextNode" presStyleLbl="node3" presStyleIdx="1" presStyleCnt="2" custScaleX="33338" custScaleY="699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0DAB15-CCC5-4F93-A756-22CA992FDBE2}" type="pres">
      <dgm:prSet presAssocID="{0F8DA8ED-FFAC-4ACC-B4EA-0A76A9D7D080}" presName="level3hierChild" presStyleCnt="0"/>
      <dgm:spPr/>
    </dgm:pt>
    <dgm:pt modelId="{B2DEB2D8-6685-4AFC-80A2-CA850BC4653B}" type="pres">
      <dgm:prSet presAssocID="{54533D99-CFA5-4CF6-A03A-4F1D2431FA80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3D2DC774-D05E-4E8B-A24B-4CEAA4221309}" type="pres">
      <dgm:prSet presAssocID="{54533D99-CFA5-4CF6-A03A-4F1D2431FA80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3E1166DE-D113-442A-8451-DF819F12395A}" type="pres">
      <dgm:prSet presAssocID="{5CF3DF1B-312E-4B37-AA09-D5CFAA3D2C7D}" presName="root2" presStyleCnt="0"/>
      <dgm:spPr/>
    </dgm:pt>
    <dgm:pt modelId="{94722B39-A432-4871-9843-E8BA6A4F5C57}" type="pres">
      <dgm:prSet presAssocID="{5CF3DF1B-312E-4B37-AA09-D5CFAA3D2C7D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59A3A0-E822-42F8-AF40-615E7A8630E7}" type="pres">
      <dgm:prSet presAssocID="{5CF3DF1B-312E-4B37-AA09-D5CFAA3D2C7D}" presName="level3hierChild" presStyleCnt="0"/>
      <dgm:spPr/>
    </dgm:pt>
    <dgm:pt modelId="{C8BE1824-16C9-49B0-A173-D0284CB34F56}" type="pres">
      <dgm:prSet presAssocID="{BA605C8A-8C37-4115-B4FD-162DC393028E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6DDEDEC0-0F6A-495B-A0B9-26774FC8DCD9}" type="pres">
      <dgm:prSet presAssocID="{BA605C8A-8C37-4115-B4FD-162DC393028E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98B1B001-22E9-450F-87EE-CBB46C89E1F7}" type="pres">
      <dgm:prSet presAssocID="{48B365C6-DC31-480A-8D25-8A38FC7657B8}" presName="root2" presStyleCnt="0"/>
      <dgm:spPr/>
    </dgm:pt>
    <dgm:pt modelId="{74AD8935-3476-4D88-9EFA-902994925BBB}" type="pres">
      <dgm:prSet presAssocID="{48B365C6-DC31-480A-8D25-8A38FC7657B8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D0E9D3-8F3D-403D-AE3F-DA77AB3AC524}" type="pres">
      <dgm:prSet presAssocID="{48B365C6-DC31-480A-8D25-8A38FC7657B8}" presName="level3hierChild" presStyleCnt="0"/>
      <dgm:spPr/>
    </dgm:pt>
  </dgm:ptLst>
  <dgm:cxnLst>
    <dgm:cxn modelId="{52A9AD4F-5A9F-4BCE-AD04-13F131AF185D}" type="presOf" srcId="{F0221792-E751-4761-8DF0-1BB8C02D6A08}" destId="{86F4E0EB-DB45-4D22-84A4-8F19796187A9}" srcOrd="0" destOrd="0" presId="urn:microsoft.com/office/officeart/2005/8/layout/hierarchy2"/>
    <dgm:cxn modelId="{3354F020-D0FA-4539-B5A8-7A8CB5CB1B9F}" type="presOf" srcId="{B86C6602-A048-49F1-A94C-FA8467A9A5CE}" destId="{491CEA2E-3B9A-46A4-96F3-301053C23DB3}" srcOrd="0" destOrd="0" presId="urn:microsoft.com/office/officeart/2005/8/layout/hierarchy2"/>
    <dgm:cxn modelId="{6782B1E3-5E17-4CFF-8616-E2A20A0FD2DA}" type="presOf" srcId="{0F8DA8ED-FFAC-4ACC-B4EA-0A76A9D7D080}" destId="{9C908E4A-03EC-442D-A9D4-60BEB1F3373E}" srcOrd="0" destOrd="0" presId="urn:microsoft.com/office/officeart/2005/8/layout/hierarchy2"/>
    <dgm:cxn modelId="{85D5A3C8-9E8E-4C13-889E-F13DCA685E4D}" type="presOf" srcId="{A91E972A-ABC5-46C3-BD47-B810C0C947ED}" destId="{06A56846-675D-47E8-9ACB-3A9FCB8DA9F9}" srcOrd="1" destOrd="0" presId="urn:microsoft.com/office/officeart/2005/8/layout/hierarchy2"/>
    <dgm:cxn modelId="{30C365FE-A338-4C5E-9E80-70F80D4BF652}" type="presOf" srcId="{5CF3DF1B-312E-4B37-AA09-D5CFAA3D2C7D}" destId="{94722B39-A432-4871-9843-E8BA6A4F5C57}" srcOrd="0" destOrd="0" presId="urn:microsoft.com/office/officeart/2005/8/layout/hierarchy2"/>
    <dgm:cxn modelId="{ED9952AF-B64F-467A-91E3-6116E0F4F5E5}" type="presOf" srcId="{BA605C8A-8C37-4115-B4FD-162DC393028E}" destId="{6DDEDEC0-0F6A-495B-A0B9-26774FC8DCD9}" srcOrd="1" destOrd="0" presId="urn:microsoft.com/office/officeart/2005/8/layout/hierarchy2"/>
    <dgm:cxn modelId="{61A8084E-6848-4DBD-860C-6FF4DC8E0B34}" type="presOf" srcId="{A91E972A-ABC5-46C3-BD47-B810C0C947ED}" destId="{88D6FD00-E0D7-4990-8782-0F7B86ECDD45}" srcOrd="0" destOrd="0" presId="urn:microsoft.com/office/officeart/2005/8/layout/hierarchy2"/>
    <dgm:cxn modelId="{245E5E49-F31A-458A-8DD9-80CA4FE7792C}" srcId="{0F8DA8ED-FFAC-4ACC-B4EA-0A76A9D7D080}" destId="{5CF3DF1B-312E-4B37-AA09-D5CFAA3D2C7D}" srcOrd="0" destOrd="0" parTransId="{54533D99-CFA5-4CF6-A03A-4F1D2431FA80}" sibTransId="{80EA8912-7D1D-41E4-A4BE-1519B78E78DC}"/>
    <dgm:cxn modelId="{D014A9A1-6C28-48C1-92EA-9E2E5A3DECD9}" type="presOf" srcId="{5C33762B-B9A5-4943-8DEB-0EE1CD3DA00D}" destId="{A8DD87F5-8687-471A-9EDB-9094F89DD454}" srcOrd="1" destOrd="0" presId="urn:microsoft.com/office/officeart/2005/8/layout/hierarchy2"/>
    <dgm:cxn modelId="{2AAB3770-3D5D-470B-B956-C30D5FAE3573}" type="presOf" srcId="{CE369E18-DBE8-4670-82C0-C4F40CB0C773}" destId="{9D710C79-82E2-4337-9B20-D0B609386427}" srcOrd="1" destOrd="0" presId="urn:microsoft.com/office/officeart/2005/8/layout/hierarchy2"/>
    <dgm:cxn modelId="{3C05DF9D-9F56-46F4-A3E0-B5BF138AAEB3}" type="presOf" srcId="{944A25CA-87F5-4A16-BB88-FBBC1645ACF8}" destId="{5883ACA4-7E92-421A-BB0D-05BD810809C2}" srcOrd="1" destOrd="0" presId="urn:microsoft.com/office/officeart/2005/8/layout/hierarchy2"/>
    <dgm:cxn modelId="{7AE0AAFC-E934-4742-B290-44DA307E28FF}" type="presOf" srcId="{BA605C8A-8C37-4115-B4FD-162DC393028E}" destId="{C8BE1824-16C9-49B0-A173-D0284CB34F56}" srcOrd="0" destOrd="0" presId="urn:microsoft.com/office/officeart/2005/8/layout/hierarchy2"/>
    <dgm:cxn modelId="{1F82E319-812B-4566-A189-72C241C5BDC0}" type="presOf" srcId="{54533D99-CFA5-4CF6-A03A-4F1D2431FA80}" destId="{B2DEB2D8-6685-4AFC-80A2-CA850BC4653B}" srcOrd="0" destOrd="0" presId="urn:microsoft.com/office/officeart/2005/8/layout/hierarchy2"/>
    <dgm:cxn modelId="{745C5453-BB63-4C05-9A73-F11CC36F5C72}" srcId="{0F8DA8ED-FFAC-4ACC-B4EA-0A76A9D7D080}" destId="{48B365C6-DC31-480A-8D25-8A38FC7657B8}" srcOrd="1" destOrd="0" parTransId="{BA605C8A-8C37-4115-B4FD-162DC393028E}" sibTransId="{15CD1354-40F5-4ABE-A6C2-AD1DEA015556}"/>
    <dgm:cxn modelId="{11600915-50BA-4EA7-BEF9-381475012982}" type="presOf" srcId="{48B365C6-DC31-480A-8D25-8A38FC7657B8}" destId="{74AD8935-3476-4D88-9EFA-902994925BBB}" srcOrd="0" destOrd="0" presId="urn:microsoft.com/office/officeart/2005/8/layout/hierarchy2"/>
    <dgm:cxn modelId="{2B1EE573-1B8A-474E-A63A-1A0915502E6B}" type="presOf" srcId="{5C33762B-B9A5-4943-8DEB-0EE1CD3DA00D}" destId="{2B980EC2-F348-464C-9D76-61B54128D67A}" srcOrd="0" destOrd="0" presId="urn:microsoft.com/office/officeart/2005/8/layout/hierarchy2"/>
    <dgm:cxn modelId="{79A8E124-6390-4324-AB13-20025DEC0CF2}" srcId="{F0221792-E751-4761-8DF0-1BB8C02D6A08}" destId="{A9960C28-8856-4919-82BB-503D8F2AAD1D}" srcOrd="0" destOrd="0" parTransId="{944A25CA-87F5-4A16-BB88-FBBC1645ACF8}" sibTransId="{9135E554-FF6E-4670-BF8B-93D0B4D61E97}"/>
    <dgm:cxn modelId="{79F7BD8D-197D-4F8E-913A-1C9F5A026ECF}" type="presOf" srcId="{944A25CA-87F5-4A16-BB88-FBBC1645ACF8}" destId="{427CCD45-2C9B-46E3-BDBA-F2E2D2FF16BC}" srcOrd="0" destOrd="0" presId="urn:microsoft.com/office/officeart/2005/8/layout/hierarchy2"/>
    <dgm:cxn modelId="{229714F7-3451-478B-8242-FC4790E5BC5C}" type="presOf" srcId="{54533D99-CFA5-4CF6-A03A-4F1D2431FA80}" destId="{3D2DC774-D05E-4E8B-A24B-4CEAA4221309}" srcOrd="1" destOrd="0" presId="urn:microsoft.com/office/officeart/2005/8/layout/hierarchy2"/>
    <dgm:cxn modelId="{D421CEF7-46DC-454A-A2BA-BBD78B33EB22}" srcId="{91FF55D0-0CCA-48E3-9A46-7AA91D4DFEA8}" destId="{B86C6602-A048-49F1-A94C-FA8467A9A5CE}" srcOrd="0" destOrd="0" parTransId="{655DEB59-3282-404C-8807-1EC05D78DA0A}" sibTransId="{80B8DB54-A76B-4749-AF83-2A908B6EE144}"/>
    <dgm:cxn modelId="{468B5179-F3F5-4C36-9959-408E2CF4EBFB}" type="presOf" srcId="{91FF55D0-0CCA-48E3-9A46-7AA91D4DFEA8}" destId="{F2792034-CA62-4FE9-96FE-64F97A990205}" srcOrd="0" destOrd="0" presId="urn:microsoft.com/office/officeart/2005/8/layout/hierarchy2"/>
    <dgm:cxn modelId="{E2A98DBE-3052-491E-8DFC-0348B23A565E}" srcId="{A9960C28-8856-4919-82BB-503D8F2AAD1D}" destId="{BEEF302B-D8C9-4A71-8B16-FABBCECBD7CF}" srcOrd="0" destOrd="0" parTransId="{A91E972A-ABC5-46C3-BD47-B810C0C947ED}" sibTransId="{0640084B-65F6-4FA3-81BD-10AD6185C7AF}"/>
    <dgm:cxn modelId="{F00523A9-1709-4D3C-8D97-B7F05919254D}" type="presOf" srcId="{BEEF302B-D8C9-4A71-8B16-FABBCECBD7CF}" destId="{405957FD-272F-4D17-80EF-2E1E34F53777}" srcOrd="0" destOrd="0" presId="urn:microsoft.com/office/officeart/2005/8/layout/hierarchy2"/>
    <dgm:cxn modelId="{9E583661-C6BF-41B5-9013-584D3E19B340}" type="presOf" srcId="{A9960C28-8856-4919-82BB-503D8F2AAD1D}" destId="{DB10AD10-28C8-4740-9D6E-B93D7825DC91}" srcOrd="0" destOrd="0" presId="urn:microsoft.com/office/officeart/2005/8/layout/hierarchy2"/>
    <dgm:cxn modelId="{64BC4B39-6AF7-4794-AF68-0A9F161FFED0}" srcId="{B86C6602-A048-49F1-A94C-FA8467A9A5CE}" destId="{F0221792-E751-4761-8DF0-1BB8C02D6A08}" srcOrd="0" destOrd="0" parTransId="{5C33762B-B9A5-4943-8DEB-0EE1CD3DA00D}" sibTransId="{EB4C49DA-B7E5-416E-815D-3F0B4E59790D}"/>
    <dgm:cxn modelId="{B347E39D-8F9D-4989-9A40-8071F0A67FEE}" type="presOf" srcId="{CE369E18-DBE8-4670-82C0-C4F40CB0C773}" destId="{762D3B1E-A415-4B3E-9ACA-D396B7330E1C}" srcOrd="0" destOrd="0" presId="urn:microsoft.com/office/officeart/2005/8/layout/hierarchy2"/>
    <dgm:cxn modelId="{234C1FAB-0FFC-41A7-A30B-CA2EF7BC596E}" srcId="{F0221792-E751-4761-8DF0-1BB8C02D6A08}" destId="{0F8DA8ED-FFAC-4ACC-B4EA-0A76A9D7D080}" srcOrd="1" destOrd="0" parTransId="{CE369E18-DBE8-4670-82C0-C4F40CB0C773}" sibTransId="{B2434C10-8FB2-4623-B4F2-8704C03799D7}"/>
    <dgm:cxn modelId="{8C75255F-4D84-40C3-A0E8-0FE902554119}" type="presParOf" srcId="{F2792034-CA62-4FE9-96FE-64F97A990205}" destId="{CE906967-8896-4041-8B24-D7FD400FFC8F}" srcOrd="0" destOrd="0" presId="urn:microsoft.com/office/officeart/2005/8/layout/hierarchy2"/>
    <dgm:cxn modelId="{047AB8D9-42E4-4BD5-9B0D-895CA5010473}" type="presParOf" srcId="{CE906967-8896-4041-8B24-D7FD400FFC8F}" destId="{491CEA2E-3B9A-46A4-96F3-301053C23DB3}" srcOrd="0" destOrd="0" presId="urn:microsoft.com/office/officeart/2005/8/layout/hierarchy2"/>
    <dgm:cxn modelId="{D341F784-223B-4BB2-9B8B-C5A32EA0F9AF}" type="presParOf" srcId="{CE906967-8896-4041-8B24-D7FD400FFC8F}" destId="{84E305FE-B122-4064-A2B7-D7A817069402}" srcOrd="1" destOrd="0" presId="urn:microsoft.com/office/officeart/2005/8/layout/hierarchy2"/>
    <dgm:cxn modelId="{A562AE6D-E78B-4E65-BF8A-101B7B2DE2AD}" type="presParOf" srcId="{84E305FE-B122-4064-A2B7-D7A817069402}" destId="{2B980EC2-F348-464C-9D76-61B54128D67A}" srcOrd="0" destOrd="0" presId="urn:microsoft.com/office/officeart/2005/8/layout/hierarchy2"/>
    <dgm:cxn modelId="{86399C77-4A46-4D82-A902-E31F62CA30F0}" type="presParOf" srcId="{2B980EC2-F348-464C-9D76-61B54128D67A}" destId="{A8DD87F5-8687-471A-9EDB-9094F89DD454}" srcOrd="0" destOrd="0" presId="urn:microsoft.com/office/officeart/2005/8/layout/hierarchy2"/>
    <dgm:cxn modelId="{FA6455B4-6C09-463B-B409-4E86403FE8EF}" type="presParOf" srcId="{84E305FE-B122-4064-A2B7-D7A817069402}" destId="{60E33765-AD9A-4DA2-B3A0-7232E5010E6C}" srcOrd="1" destOrd="0" presId="urn:microsoft.com/office/officeart/2005/8/layout/hierarchy2"/>
    <dgm:cxn modelId="{99135A15-0524-4E64-9E38-8DA3DDFBBD22}" type="presParOf" srcId="{60E33765-AD9A-4DA2-B3A0-7232E5010E6C}" destId="{86F4E0EB-DB45-4D22-84A4-8F19796187A9}" srcOrd="0" destOrd="0" presId="urn:microsoft.com/office/officeart/2005/8/layout/hierarchy2"/>
    <dgm:cxn modelId="{5A4C20AC-0BF1-4390-87D8-71B683070C31}" type="presParOf" srcId="{60E33765-AD9A-4DA2-B3A0-7232E5010E6C}" destId="{179013CB-7201-4224-9E9F-ACDD61BB06A3}" srcOrd="1" destOrd="0" presId="urn:microsoft.com/office/officeart/2005/8/layout/hierarchy2"/>
    <dgm:cxn modelId="{CC6B0B77-A983-48B6-A649-A046C0474C73}" type="presParOf" srcId="{179013CB-7201-4224-9E9F-ACDD61BB06A3}" destId="{427CCD45-2C9B-46E3-BDBA-F2E2D2FF16BC}" srcOrd="0" destOrd="0" presId="urn:microsoft.com/office/officeart/2005/8/layout/hierarchy2"/>
    <dgm:cxn modelId="{7A947C8E-756B-4A95-AB28-C59376E273B1}" type="presParOf" srcId="{427CCD45-2C9B-46E3-BDBA-F2E2D2FF16BC}" destId="{5883ACA4-7E92-421A-BB0D-05BD810809C2}" srcOrd="0" destOrd="0" presId="urn:microsoft.com/office/officeart/2005/8/layout/hierarchy2"/>
    <dgm:cxn modelId="{0A315D46-632A-42BB-BA18-056BECAC5B40}" type="presParOf" srcId="{179013CB-7201-4224-9E9F-ACDD61BB06A3}" destId="{535A7CBC-F593-424B-988A-9E676E35582A}" srcOrd="1" destOrd="0" presId="urn:microsoft.com/office/officeart/2005/8/layout/hierarchy2"/>
    <dgm:cxn modelId="{E6DB004F-1146-49D8-AEAD-9AC2EBDF4BE8}" type="presParOf" srcId="{535A7CBC-F593-424B-988A-9E676E35582A}" destId="{DB10AD10-28C8-4740-9D6E-B93D7825DC91}" srcOrd="0" destOrd="0" presId="urn:microsoft.com/office/officeart/2005/8/layout/hierarchy2"/>
    <dgm:cxn modelId="{EEBE42DD-B249-4DF0-ADB2-4F42EBC3EC40}" type="presParOf" srcId="{535A7CBC-F593-424B-988A-9E676E35582A}" destId="{1C250493-2C56-466C-B0AF-B3D4E56B1BA5}" srcOrd="1" destOrd="0" presId="urn:microsoft.com/office/officeart/2005/8/layout/hierarchy2"/>
    <dgm:cxn modelId="{C9CDA386-50ED-4E65-A6FA-6A1B7E6A84A0}" type="presParOf" srcId="{1C250493-2C56-466C-B0AF-B3D4E56B1BA5}" destId="{88D6FD00-E0D7-4990-8782-0F7B86ECDD45}" srcOrd="0" destOrd="0" presId="urn:microsoft.com/office/officeart/2005/8/layout/hierarchy2"/>
    <dgm:cxn modelId="{166018F0-EEBA-4D76-B9E7-6B678F5A4E5D}" type="presParOf" srcId="{88D6FD00-E0D7-4990-8782-0F7B86ECDD45}" destId="{06A56846-675D-47E8-9ACB-3A9FCB8DA9F9}" srcOrd="0" destOrd="0" presId="urn:microsoft.com/office/officeart/2005/8/layout/hierarchy2"/>
    <dgm:cxn modelId="{F805BDC8-073B-48CD-A1A4-20D80FD7D096}" type="presParOf" srcId="{1C250493-2C56-466C-B0AF-B3D4E56B1BA5}" destId="{61983042-A174-45BC-B62F-CC0FEA1E80F3}" srcOrd="1" destOrd="0" presId="urn:microsoft.com/office/officeart/2005/8/layout/hierarchy2"/>
    <dgm:cxn modelId="{7D7BD188-246F-4A34-A6C8-28F91547E760}" type="presParOf" srcId="{61983042-A174-45BC-B62F-CC0FEA1E80F3}" destId="{405957FD-272F-4D17-80EF-2E1E34F53777}" srcOrd="0" destOrd="0" presId="urn:microsoft.com/office/officeart/2005/8/layout/hierarchy2"/>
    <dgm:cxn modelId="{9D324121-BA36-4145-8A10-98FC6E296901}" type="presParOf" srcId="{61983042-A174-45BC-B62F-CC0FEA1E80F3}" destId="{BB38BF1A-88FB-4664-B897-DE8B855E1202}" srcOrd="1" destOrd="0" presId="urn:microsoft.com/office/officeart/2005/8/layout/hierarchy2"/>
    <dgm:cxn modelId="{B080B57A-B920-4E1B-998D-EB13FC729442}" type="presParOf" srcId="{179013CB-7201-4224-9E9F-ACDD61BB06A3}" destId="{762D3B1E-A415-4B3E-9ACA-D396B7330E1C}" srcOrd="2" destOrd="0" presId="urn:microsoft.com/office/officeart/2005/8/layout/hierarchy2"/>
    <dgm:cxn modelId="{C49ABA8A-5835-45F0-B91F-784C25283198}" type="presParOf" srcId="{762D3B1E-A415-4B3E-9ACA-D396B7330E1C}" destId="{9D710C79-82E2-4337-9B20-D0B609386427}" srcOrd="0" destOrd="0" presId="urn:microsoft.com/office/officeart/2005/8/layout/hierarchy2"/>
    <dgm:cxn modelId="{6CD79695-AEF1-4F61-8256-1E3F2C1E6ACB}" type="presParOf" srcId="{179013CB-7201-4224-9E9F-ACDD61BB06A3}" destId="{A34E48F4-A7E6-4DA4-9CD0-21E75B54576E}" srcOrd="3" destOrd="0" presId="urn:microsoft.com/office/officeart/2005/8/layout/hierarchy2"/>
    <dgm:cxn modelId="{6FFF1F53-984F-4264-80DC-2686773DEA24}" type="presParOf" srcId="{A34E48F4-A7E6-4DA4-9CD0-21E75B54576E}" destId="{9C908E4A-03EC-442D-A9D4-60BEB1F3373E}" srcOrd="0" destOrd="0" presId="urn:microsoft.com/office/officeart/2005/8/layout/hierarchy2"/>
    <dgm:cxn modelId="{A44E6847-EBBD-4C8C-AE51-40FD65F72DAB}" type="presParOf" srcId="{A34E48F4-A7E6-4DA4-9CD0-21E75B54576E}" destId="{890DAB15-CCC5-4F93-A756-22CA992FDBE2}" srcOrd="1" destOrd="0" presId="urn:microsoft.com/office/officeart/2005/8/layout/hierarchy2"/>
    <dgm:cxn modelId="{E86CFDF2-E531-445C-8564-8EEA1A8D75C5}" type="presParOf" srcId="{890DAB15-CCC5-4F93-A756-22CA992FDBE2}" destId="{B2DEB2D8-6685-4AFC-80A2-CA850BC4653B}" srcOrd="0" destOrd="0" presId="urn:microsoft.com/office/officeart/2005/8/layout/hierarchy2"/>
    <dgm:cxn modelId="{8F158874-A38F-4686-91AC-DD4489906808}" type="presParOf" srcId="{B2DEB2D8-6685-4AFC-80A2-CA850BC4653B}" destId="{3D2DC774-D05E-4E8B-A24B-4CEAA4221309}" srcOrd="0" destOrd="0" presId="urn:microsoft.com/office/officeart/2005/8/layout/hierarchy2"/>
    <dgm:cxn modelId="{F0952EC4-EEC9-43E3-856E-77132D86AA5B}" type="presParOf" srcId="{890DAB15-CCC5-4F93-A756-22CA992FDBE2}" destId="{3E1166DE-D113-442A-8451-DF819F12395A}" srcOrd="1" destOrd="0" presId="urn:microsoft.com/office/officeart/2005/8/layout/hierarchy2"/>
    <dgm:cxn modelId="{D77D9E7D-3F39-4178-AEF7-CDC271CAEB91}" type="presParOf" srcId="{3E1166DE-D113-442A-8451-DF819F12395A}" destId="{94722B39-A432-4871-9843-E8BA6A4F5C57}" srcOrd="0" destOrd="0" presId="urn:microsoft.com/office/officeart/2005/8/layout/hierarchy2"/>
    <dgm:cxn modelId="{39363F85-239B-4899-81AC-1E416BA2747A}" type="presParOf" srcId="{3E1166DE-D113-442A-8451-DF819F12395A}" destId="{D159A3A0-E822-42F8-AF40-615E7A8630E7}" srcOrd="1" destOrd="0" presId="urn:microsoft.com/office/officeart/2005/8/layout/hierarchy2"/>
    <dgm:cxn modelId="{20C03642-AEAE-4175-A5BA-2402F87616AC}" type="presParOf" srcId="{890DAB15-CCC5-4F93-A756-22CA992FDBE2}" destId="{C8BE1824-16C9-49B0-A173-D0284CB34F56}" srcOrd="2" destOrd="0" presId="urn:microsoft.com/office/officeart/2005/8/layout/hierarchy2"/>
    <dgm:cxn modelId="{4C42C817-0EE5-4C96-9DD6-A2D15EE54514}" type="presParOf" srcId="{C8BE1824-16C9-49B0-A173-D0284CB34F56}" destId="{6DDEDEC0-0F6A-495B-A0B9-26774FC8DCD9}" srcOrd="0" destOrd="0" presId="urn:microsoft.com/office/officeart/2005/8/layout/hierarchy2"/>
    <dgm:cxn modelId="{6AC408DA-55D1-4B2A-B782-4F57B29C3E2D}" type="presParOf" srcId="{890DAB15-CCC5-4F93-A756-22CA992FDBE2}" destId="{98B1B001-22E9-450F-87EE-CBB46C89E1F7}" srcOrd="3" destOrd="0" presId="urn:microsoft.com/office/officeart/2005/8/layout/hierarchy2"/>
    <dgm:cxn modelId="{2DC1119E-FB5F-4F63-B801-DB8B3CA8A332}" type="presParOf" srcId="{98B1B001-22E9-450F-87EE-CBB46C89E1F7}" destId="{74AD8935-3476-4D88-9EFA-902994925BBB}" srcOrd="0" destOrd="0" presId="urn:microsoft.com/office/officeart/2005/8/layout/hierarchy2"/>
    <dgm:cxn modelId="{75F1CB37-15C6-42B0-A38B-DE6DA3E5FE6E}" type="presParOf" srcId="{98B1B001-22E9-450F-87EE-CBB46C89E1F7}" destId="{CCD0E9D3-8F3D-403D-AE3F-DA77AB3AC5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74C9F3-AC64-4BD3-B046-CEE6801AF19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9AF23DA-2A2F-4023-B75A-8F243A25F9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طبق قضا و قدر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34A6306-9BD9-4897-AC5D-EEE161731B64}" type="parTrans" cxnId="{2821E2A9-A291-4753-8E48-64FCD42F54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2D182C-BD91-4A1B-A7E9-79D147114156}" type="sibTrans" cxnId="{2821E2A9-A291-4753-8E48-64FCD42F54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C7D19F-6F14-46E5-A732-FBDA35E9519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تدبیر الهی در دو مساله راه می یابد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1327E7D-C7D5-40EC-80AC-3F87380F4640}" type="parTrans" cxnId="{DBC30EDE-BE23-43A5-8095-7F01C448F66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E38A8A0-CD3A-4AD2-8782-7829080A9634}" type="sibTrans" cxnId="{DBC30EDE-BE23-43A5-8095-7F01C448F6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681B6A-0919-4C32-9507-088DCCE03B6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اصل وجود موجودات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9A3CD70-C989-4B43-A7AA-3175D7F6C705}" type="parTrans" cxnId="{B844FE66-F77B-470E-8B7D-DE8D030806D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9EEC8AB-1A69-4041-A5A0-C817EC280FC5}" type="sibTrans" cxnId="{B844FE66-F77B-470E-8B7D-DE8D030806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AC9D65-E22F-44AF-8132-F46245E670D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یعنی بدون اذن تکوینی خداوند هیچ موجودی از عدم پا به عرصه وجود نمی نهد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EAE053A-5079-4CCE-969F-B17F4BECCFC2}" type="parTrans" cxnId="{EC71784E-F37D-4DB6-84DC-6EEA45361BB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C514CAA-99A9-4D7A-B721-5CD7B80D1ED0}" type="sibTrans" cxnId="{EC71784E-F37D-4DB6-84DC-6EEA45361B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850980-5ABB-4CDA-896E-4CAEA04B173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پیدایش موجودات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AEF8889-03CC-4EBE-A33F-968B19270F91}" type="parTrans" cxnId="{F4E9F359-BF6E-4478-8E8E-59641F2753F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7A4F72-CE8F-4D4B-BEC7-6F78C0D01381}" type="sibTrans" cxnId="{F4E9F359-BF6E-4478-8E8E-59641F2753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0F4EB3-52BF-4591-BF84-E851307F376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یعنی بدون قضا وقدر الهی موجودات سیر تکاملی خویش را طی نمی نمایند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D7DE84A-0998-4A8F-A766-46DF493F33FA}" type="parTrans" cxnId="{43A0DCEC-36D5-4C13-95BE-B6665C1310B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5ADB1CD-65A4-457B-9F52-AABD99FF4FFA}" type="sibTrans" cxnId="{43A0DCEC-36D5-4C13-95BE-B6665C1310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70B616-CA4E-4F27-BB94-47C4DDDE0A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به عبارت دیگر مرحله نهائی و قطعی هر پدیده ای از قضای الهی نشات می گیرد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B806BE8-F4F2-44E8-B421-D596AF0EA5C6}" type="parTrans" cxnId="{6247400D-0238-4074-B9AD-3CB3D9F69EF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06E8EBF-14AD-4FC7-8A8C-38010ACFAFB3}" type="sibTrans" cxnId="{6247400D-0238-4074-B9AD-3CB3D9F69E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D5C709-EA68-46C0-907D-5E76D8DEA295}" type="pres">
      <dgm:prSet presAssocID="{1374C9F3-AC64-4BD3-B046-CEE6801AF19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A5807AB-54C5-4C62-A0A2-61837808879F}" type="pres">
      <dgm:prSet presAssocID="{A9AF23DA-2A2F-4023-B75A-8F243A25F98D}" presName="root1" presStyleCnt="0"/>
      <dgm:spPr/>
    </dgm:pt>
    <dgm:pt modelId="{E736D08E-573D-46D6-96A6-F8E7396F3D46}" type="pres">
      <dgm:prSet presAssocID="{A9AF23DA-2A2F-4023-B75A-8F243A25F98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1DF989-A6D7-40F8-B3D0-0FECB4538AD5}" type="pres">
      <dgm:prSet presAssocID="{A9AF23DA-2A2F-4023-B75A-8F243A25F98D}" presName="level2hierChild" presStyleCnt="0"/>
      <dgm:spPr/>
    </dgm:pt>
    <dgm:pt modelId="{29DD0F5A-2077-4719-B585-B8870B20F80A}" type="pres">
      <dgm:prSet presAssocID="{A1327E7D-C7D5-40EC-80AC-3F87380F4640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3372631E-1A29-4E88-92FE-D3901E625352}" type="pres">
      <dgm:prSet presAssocID="{A1327E7D-C7D5-40EC-80AC-3F87380F4640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62FEF00E-CA18-4F77-8532-F5BC25831F8A}" type="pres">
      <dgm:prSet presAssocID="{F5C7D19F-6F14-46E5-A732-FBDA35E95192}" presName="root2" presStyleCnt="0"/>
      <dgm:spPr/>
    </dgm:pt>
    <dgm:pt modelId="{6DADE71D-A0BA-4C84-AA68-8B0BCF34A4D8}" type="pres">
      <dgm:prSet presAssocID="{F5C7D19F-6F14-46E5-A732-FBDA35E9519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EC6877-A269-4CAA-8919-316668528610}" type="pres">
      <dgm:prSet presAssocID="{F5C7D19F-6F14-46E5-A732-FBDA35E95192}" presName="level3hierChild" presStyleCnt="0"/>
      <dgm:spPr/>
    </dgm:pt>
    <dgm:pt modelId="{A1F6AF80-00A9-40A7-B20B-434FE5CDA2EB}" type="pres">
      <dgm:prSet presAssocID="{C9A3CD70-C989-4B43-A7AA-3175D7F6C705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4114F4ED-4E16-4B3A-BC72-F89523E0F2A3}" type="pres">
      <dgm:prSet presAssocID="{C9A3CD70-C989-4B43-A7AA-3175D7F6C705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B9381ED-3D00-458C-9BE5-0016A1212232}" type="pres">
      <dgm:prSet presAssocID="{82681B6A-0919-4C32-9507-088DCCE03B6C}" presName="root2" presStyleCnt="0"/>
      <dgm:spPr/>
    </dgm:pt>
    <dgm:pt modelId="{A2513EFF-5DE3-473B-9F63-88C230F430DE}" type="pres">
      <dgm:prSet presAssocID="{82681B6A-0919-4C32-9507-088DCCE03B6C}" presName="LevelTwoTextNode" presStyleLbl="node3" presStyleIdx="0" presStyleCnt="2" custScaleX="767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A35114-050E-4422-9853-719FF50B260C}" type="pres">
      <dgm:prSet presAssocID="{82681B6A-0919-4C32-9507-088DCCE03B6C}" presName="level3hierChild" presStyleCnt="0"/>
      <dgm:spPr/>
    </dgm:pt>
    <dgm:pt modelId="{809F4047-76FB-4B59-A1E8-E540940D069E}" type="pres">
      <dgm:prSet presAssocID="{2EAE053A-5079-4CCE-969F-B17F4BECCFC2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8D899FA5-6500-4F5E-A90D-401E27D316F5}" type="pres">
      <dgm:prSet presAssocID="{2EAE053A-5079-4CCE-969F-B17F4BECCFC2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2E79DBBA-C4EE-460D-86ED-16B4A8B92CBA}" type="pres">
      <dgm:prSet presAssocID="{54AC9D65-E22F-44AF-8132-F46245E670DE}" presName="root2" presStyleCnt="0"/>
      <dgm:spPr/>
    </dgm:pt>
    <dgm:pt modelId="{5DEB9EAE-E8BA-4545-8AA8-AEE337FD7B69}" type="pres">
      <dgm:prSet presAssocID="{54AC9D65-E22F-44AF-8132-F46245E670DE}" presName="LevelTwoTextNode" presStyleLbl="node4" presStyleIdx="0" presStyleCnt="3" custScaleX="2380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45CBB3-356D-4016-8BF2-A30C351B3989}" type="pres">
      <dgm:prSet presAssocID="{54AC9D65-E22F-44AF-8132-F46245E670DE}" presName="level3hierChild" presStyleCnt="0"/>
      <dgm:spPr/>
    </dgm:pt>
    <dgm:pt modelId="{BBA8EC43-BE11-499D-A444-4F18FEE3CA58}" type="pres">
      <dgm:prSet presAssocID="{5AEF8889-03CC-4EBE-A33F-968B19270F91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56C0790-5149-430B-B236-FE27BCF4F0FC}" type="pres">
      <dgm:prSet presAssocID="{5AEF8889-03CC-4EBE-A33F-968B19270F91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D1BA835C-AAC4-4D93-98EF-683A2BC70D51}" type="pres">
      <dgm:prSet presAssocID="{F9850980-5ABB-4CDA-896E-4CAEA04B173B}" presName="root2" presStyleCnt="0"/>
      <dgm:spPr/>
    </dgm:pt>
    <dgm:pt modelId="{FA46EEB4-B72C-4416-8019-57F58DFC0A7B}" type="pres">
      <dgm:prSet presAssocID="{F9850980-5ABB-4CDA-896E-4CAEA04B173B}" presName="LevelTwoTextNode" presStyleLbl="node3" presStyleIdx="1" presStyleCnt="2" custScaleX="767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AA2BD28-F8A1-485A-BB6A-30E3B8131198}" type="pres">
      <dgm:prSet presAssocID="{F9850980-5ABB-4CDA-896E-4CAEA04B173B}" presName="level3hierChild" presStyleCnt="0"/>
      <dgm:spPr/>
    </dgm:pt>
    <dgm:pt modelId="{D8C60518-A003-437D-9609-820E5138B5BC}" type="pres">
      <dgm:prSet presAssocID="{3D7DE84A-0998-4A8F-A766-46DF493F33FA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4DA967CB-819F-4966-8A94-FEB1D44F173F}" type="pres">
      <dgm:prSet presAssocID="{3D7DE84A-0998-4A8F-A766-46DF493F33FA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97E1A827-4FC7-4D61-BAA5-2C18B6FE7AAF}" type="pres">
      <dgm:prSet presAssocID="{8E0F4EB3-52BF-4591-BF84-E851307F3769}" presName="root2" presStyleCnt="0"/>
      <dgm:spPr/>
    </dgm:pt>
    <dgm:pt modelId="{279BD3F1-91F2-4B98-8ED2-6D6D5B87572A}" type="pres">
      <dgm:prSet presAssocID="{8E0F4EB3-52BF-4591-BF84-E851307F3769}" presName="LevelTwoTextNode" presStyleLbl="node4" presStyleIdx="1" presStyleCnt="3" custScaleY="2289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895F14-7994-4F22-9E33-8B414B0301C5}" type="pres">
      <dgm:prSet presAssocID="{8E0F4EB3-52BF-4591-BF84-E851307F3769}" presName="level3hierChild" presStyleCnt="0"/>
      <dgm:spPr/>
    </dgm:pt>
    <dgm:pt modelId="{5FA98BBE-FD51-4724-BD55-A3F0ECF44BCD}" type="pres">
      <dgm:prSet presAssocID="{2B806BE8-F4F2-44E8-B421-D596AF0EA5C6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FBDD2C08-BB98-41CD-BEBD-8AF04411F674}" type="pres">
      <dgm:prSet presAssocID="{2B806BE8-F4F2-44E8-B421-D596AF0EA5C6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B6948C26-D2BD-4D40-9310-1374199A7F31}" type="pres">
      <dgm:prSet presAssocID="{2F70B616-CA4E-4F27-BB94-47C4DDDE0ADB}" presName="root2" presStyleCnt="0"/>
      <dgm:spPr/>
    </dgm:pt>
    <dgm:pt modelId="{67F80D1F-2D54-45CF-8FAF-EC4984FF28B6}" type="pres">
      <dgm:prSet presAssocID="{2F70B616-CA4E-4F27-BB94-47C4DDDE0ADB}" presName="LevelTwoTextNode" presStyleLbl="node4" presStyleIdx="2" presStyleCnt="3" custScaleX="98930" custScaleY="2289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C631BB-9EBF-4E0E-A0F9-599908949D88}" type="pres">
      <dgm:prSet presAssocID="{2F70B616-CA4E-4F27-BB94-47C4DDDE0ADB}" presName="level3hierChild" presStyleCnt="0"/>
      <dgm:spPr/>
    </dgm:pt>
  </dgm:ptLst>
  <dgm:cxnLst>
    <dgm:cxn modelId="{6247400D-0238-4074-B9AD-3CB3D9F69EFB}" srcId="{8E0F4EB3-52BF-4591-BF84-E851307F3769}" destId="{2F70B616-CA4E-4F27-BB94-47C4DDDE0ADB}" srcOrd="0" destOrd="0" parTransId="{2B806BE8-F4F2-44E8-B421-D596AF0EA5C6}" sibTransId="{F06E8EBF-14AD-4FC7-8A8C-38010ACFAFB3}"/>
    <dgm:cxn modelId="{43A0DCEC-36D5-4C13-95BE-B6665C1310BF}" srcId="{F9850980-5ABB-4CDA-896E-4CAEA04B173B}" destId="{8E0F4EB3-52BF-4591-BF84-E851307F3769}" srcOrd="0" destOrd="0" parTransId="{3D7DE84A-0998-4A8F-A766-46DF493F33FA}" sibTransId="{B5ADB1CD-65A4-457B-9F52-AABD99FF4FFA}"/>
    <dgm:cxn modelId="{3B8D81CD-8585-4D89-B5D9-7849368FA126}" type="presOf" srcId="{F5C7D19F-6F14-46E5-A732-FBDA35E95192}" destId="{6DADE71D-A0BA-4C84-AA68-8B0BCF34A4D8}" srcOrd="0" destOrd="0" presId="urn:microsoft.com/office/officeart/2005/8/layout/hierarchy2"/>
    <dgm:cxn modelId="{E9F7D06B-C699-4FC9-AB90-5D3B107FC5DA}" type="presOf" srcId="{3D7DE84A-0998-4A8F-A766-46DF493F33FA}" destId="{D8C60518-A003-437D-9609-820E5138B5BC}" srcOrd="0" destOrd="0" presId="urn:microsoft.com/office/officeart/2005/8/layout/hierarchy2"/>
    <dgm:cxn modelId="{9F43E4F5-C1E0-4E7E-B637-F3435AD28F33}" type="presOf" srcId="{2B806BE8-F4F2-44E8-B421-D596AF0EA5C6}" destId="{5FA98BBE-FD51-4724-BD55-A3F0ECF44BCD}" srcOrd="0" destOrd="0" presId="urn:microsoft.com/office/officeart/2005/8/layout/hierarchy2"/>
    <dgm:cxn modelId="{2821E2A9-A291-4753-8E48-64FCD42F54C1}" srcId="{1374C9F3-AC64-4BD3-B046-CEE6801AF19B}" destId="{A9AF23DA-2A2F-4023-B75A-8F243A25F98D}" srcOrd="0" destOrd="0" parTransId="{134A6306-9BD9-4897-AC5D-EEE161731B64}" sibTransId="{232D182C-BD91-4A1B-A7E9-79D147114156}"/>
    <dgm:cxn modelId="{EC71784E-F37D-4DB6-84DC-6EEA45361BB7}" srcId="{82681B6A-0919-4C32-9507-088DCCE03B6C}" destId="{54AC9D65-E22F-44AF-8132-F46245E670DE}" srcOrd="0" destOrd="0" parTransId="{2EAE053A-5079-4CCE-969F-B17F4BECCFC2}" sibTransId="{EC514CAA-99A9-4D7A-B721-5CD7B80D1ED0}"/>
    <dgm:cxn modelId="{C796EF79-AE6C-4298-8C94-3EBEF6283C3C}" type="presOf" srcId="{C9A3CD70-C989-4B43-A7AA-3175D7F6C705}" destId="{4114F4ED-4E16-4B3A-BC72-F89523E0F2A3}" srcOrd="1" destOrd="0" presId="urn:microsoft.com/office/officeart/2005/8/layout/hierarchy2"/>
    <dgm:cxn modelId="{7B392242-A975-4957-A391-5D75D95398CA}" type="presOf" srcId="{2EAE053A-5079-4CCE-969F-B17F4BECCFC2}" destId="{8D899FA5-6500-4F5E-A90D-401E27D316F5}" srcOrd="1" destOrd="0" presId="urn:microsoft.com/office/officeart/2005/8/layout/hierarchy2"/>
    <dgm:cxn modelId="{B844FE66-F77B-470E-8B7D-DE8D030806DF}" srcId="{F5C7D19F-6F14-46E5-A732-FBDA35E95192}" destId="{82681B6A-0919-4C32-9507-088DCCE03B6C}" srcOrd="0" destOrd="0" parTransId="{C9A3CD70-C989-4B43-A7AA-3175D7F6C705}" sibTransId="{E9EEC8AB-1A69-4041-A5A0-C817EC280FC5}"/>
    <dgm:cxn modelId="{1A9031F7-F3C6-44E4-B70C-B107DA183232}" type="presOf" srcId="{54AC9D65-E22F-44AF-8132-F46245E670DE}" destId="{5DEB9EAE-E8BA-4545-8AA8-AEE337FD7B69}" srcOrd="0" destOrd="0" presId="urn:microsoft.com/office/officeart/2005/8/layout/hierarchy2"/>
    <dgm:cxn modelId="{6096E61F-5BA1-45D9-B4A1-DDA998920EC1}" type="presOf" srcId="{A1327E7D-C7D5-40EC-80AC-3F87380F4640}" destId="{29DD0F5A-2077-4719-B585-B8870B20F80A}" srcOrd="0" destOrd="0" presId="urn:microsoft.com/office/officeart/2005/8/layout/hierarchy2"/>
    <dgm:cxn modelId="{78ED2593-C106-409E-BC88-BD2D6AA78A0A}" type="presOf" srcId="{2EAE053A-5079-4CCE-969F-B17F4BECCFC2}" destId="{809F4047-76FB-4B59-A1E8-E540940D069E}" srcOrd="0" destOrd="0" presId="urn:microsoft.com/office/officeart/2005/8/layout/hierarchy2"/>
    <dgm:cxn modelId="{E62B3F30-4C6A-4DEC-AAC0-8DED982AC4E5}" type="presOf" srcId="{8E0F4EB3-52BF-4591-BF84-E851307F3769}" destId="{279BD3F1-91F2-4B98-8ED2-6D6D5B87572A}" srcOrd="0" destOrd="0" presId="urn:microsoft.com/office/officeart/2005/8/layout/hierarchy2"/>
    <dgm:cxn modelId="{833AFC22-5E26-45AB-A9F6-19E29C3802FC}" type="presOf" srcId="{5AEF8889-03CC-4EBE-A33F-968B19270F91}" destId="{BBA8EC43-BE11-499D-A444-4F18FEE3CA58}" srcOrd="0" destOrd="0" presId="urn:microsoft.com/office/officeart/2005/8/layout/hierarchy2"/>
    <dgm:cxn modelId="{F4E9F359-BF6E-4478-8E8E-59641F2753F3}" srcId="{F5C7D19F-6F14-46E5-A732-FBDA35E95192}" destId="{F9850980-5ABB-4CDA-896E-4CAEA04B173B}" srcOrd="1" destOrd="0" parTransId="{5AEF8889-03CC-4EBE-A33F-968B19270F91}" sibTransId="{AF7A4F72-CE8F-4D4B-BEC7-6F78C0D01381}"/>
    <dgm:cxn modelId="{B4259E17-AF45-4886-A18E-3EF5EAD677F8}" type="presOf" srcId="{C9A3CD70-C989-4B43-A7AA-3175D7F6C705}" destId="{A1F6AF80-00A9-40A7-B20B-434FE5CDA2EB}" srcOrd="0" destOrd="0" presId="urn:microsoft.com/office/officeart/2005/8/layout/hierarchy2"/>
    <dgm:cxn modelId="{A4957ED8-2D8F-4354-AC62-3A9CEEEB4722}" type="presOf" srcId="{3D7DE84A-0998-4A8F-A766-46DF493F33FA}" destId="{4DA967CB-819F-4966-8A94-FEB1D44F173F}" srcOrd="1" destOrd="0" presId="urn:microsoft.com/office/officeart/2005/8/layout/hierarchy2"/>
    <dgm:cxn modelId="{13359193-D41F-400A-9BEC-68C2EF1A56C1}" type="presOf" srcId="{A9AF23DA-2A2F-4023-B75A-8F243A25F98D}" destId="{E736D08E-573D-46D6-96A6-F8E7396F3D46}" srcOrd="0" destOrd="0" presId="urn:microsoft.com/office/officeart/2005/8/layout/hierarchy2"/>
    <dgm:cxn modelId="{003A9EB5-1A35-42D9-98DE-CF08D3CBFAC5}" type="presOf" srcId="{82681B6A-0919-4C32-9507-088DCCE03B6C}" destId="{A2513EFF-5DE3-473B-9F63-88C230F430DE}" srcOrd="0" destOrd="0" presId="urn:microsoft.com/office/officeart/2005/8/layout/hierarchy2"/>
    <dgm:cxn modelId="{B48ECC08-5700-4B54-B690-2796C30B2FD1}" type="presOf" srcId="{2B806BE8-F4F2-44E8-B421-D596AF0EA5C6}" destId="{FBDD2C08-BB98-41CD-BEBD-8AF04411F674}" srcOrd="1" destOrd="0" presId="urn:microsoft.com/office/officeart/2005/8/layout/hierarchy2"/>
    <dgm:cxn modelId="{DBC30EDE-BE23-43A5-8095-7F01C448F667}" srcId="{A9AF23DA-2A2F-4023-B75A-8F243A25F98D}" destId="{F5C7D19F-6F14-46E5-A732-FBDA35E95192}" srcOrd="0" destOrd="0" parTransId="{A1327E7D-C7D5-40EC-80AC-3F87380F4640}" sibTransId="{9E38A8A0-CD3A-4AD2-8782-7829080A9634}"/>
    <dgm:cxn modelId="{CBD657E3-D2A3-40DC-A452-5EAA9113C20C}" type="presOf" srcId="{2F70B616-CA4E-4F27-BB94-47C4DDDE0ADB}" destId="{67F80D1F-2D54-45CF-8FAF-EC4984FF28B6}" srcOrd="0" destOrd="0" presId="urn:microsoft.com/office/officeart/2005/8/layout/hierarchy2"/>
    <dgm:cxn modelId="{8E152CE8-C5AB-4731-9B43-BF727A9C4381}" type="presOf" srcId="{1374C9F3-AC64-4BD3-B046-CEE6801AF19B}" destId="{EFD5C709-EA68-46C0-907D-5E76D8DEA295}" srcOrd="0" destOrd="0" presId="urn:microsoft.com/office/officeart/2005/8/layout/hierarchy2"/>
    <dgm:cxn modelId="{52C6EDD2-E540-48E3-87A4-50121DD4AC77}" type="presOf" srcId="{5AEF8889-03CC-4EBE-A33F-968B19270F91}" destId="{F56C0790-5149-430B-B236-FE27BCF4F0FC}" srcOrd="1" destOrd="0" presId="urn:microsoft.com/office/officeart/2005/8/layout/hierarchy2"/>
    <dgm:cxn modelId="{42BEF68F-D171-4B51-90E0-39F9E95E7D42}" type="presOf" srcId="{F9850980-5ABB-4CDA-896E-4CAEA04B173B}" destId="{FA46EEB4-B72C-4416-8019-57F58DFC0A7B}" srcOrd="0" destOrd="0" presId="urn:microsoft.com/office/officeart/2005/8/layout/hierarchy2"/>
    <dgm:cxn modelId="{C867CB5B-A48B-4AE2-96AF-3C9608595A28}" type="presOf" srcId="{A1327E7D-C7D5-40EC-80AC-3F87380F4640}" destId="{3372631E-1A29-4E88-92FE-D3901E625352}" srcOrd="1" destOrd="0" presId="urn:microsoft.com/office/officeart/2005/8/layout/hierarchy2"/>
    <dgm:cxn modelId="{F957F186-1538-4D2A-B29E-1785E9ED2D62}" type="presParOf" srcId="{EFD5C709-EA68-46C0-907D-5E76D8DEA295}" destId="{BA5807AB-54C5-4C62-A0A2-61837808879F}" srcOrd="0" destOrd="0" presId="urn:microsoft.com/office/officeart/2005/8/layout/hierarchy2"/>
    <dgm:cxn modelId="{BD40F6A6-3CC4-4DE9-BE1F-AA78F37A6356}" type="presParOf" srcId="{BA5807AB-54C5-4C62-A0A2-61837808879F}" destId="{E736D08E-573D-46D6-96A6-F8E7396F3D46}" srcOrd="0" destOrd="0" presId="urn:microsoft.com/office/officeart/2005/8/layout/hierarchy2"/>
    <dgm:cxn modelId="{D5D1F230-DD6C-42A9-A94A-2610F70661CF}" type="presParOf" srcId="{BA5807AB-54C5-4C62-A0A2-61837808879F}" destId="{C91DF989-A6D7-40F8-B3D0-0FECB4538AD5}" srcOrd="1" destOrd="0" presId="urn:microsoft.com/office/officeart/2005/8/layout/hierarchy2"/>
    <dgm:cxn modelId="{65A38B36-D320-4ECB-9136-1AFA6B631E85}" type="presParOf" srcId="{C91DF989-A6D7-40F8-B3D0-0FECB4538AD5}" destId="{29DD0F5A-2077-4719-B585-B8870B20F80A}" srcOrd="0" destOrd="0" presId="urn:microsoft.com/office/officeart/2005/8/layout/hierarchy2"/>
    <dgm:cxn modelId="{E9CD7827-8DA8-42D6-B314-29A4453715BA}" type="presParOf" srcId="{29DD0F5A-2077-4719-B585-B8870B20F80A}" destId="{3372631E-1A29-4E88-92FE-D3901E625352}" srcOrd="0" destOrd="0" presId="urn:microsoft.com/office/officeart/2005/8/layout/hierarchy2"/>
    <dgm:cxn modelId="{A8DF6572-7C00-419A-B00E-4572C7E392F2}" type="presParOf" srcId="{C91DF989-A6D7-40F8-B3D0-0FECB4538AD5}" destId="{62FEF00E-CA18-4F77-8532-F5BC25831F8A}" srcOrd="1" destOrd="0" presId="urn:microsoft.com/office/officeart/2005/8/layout/hierarchy2"/>
    <dgm:cxn modelId="{CFCDD836-CC21-4A24-A30F-456A36D75132}" type="presParOf" srcId="{62FEF00E-CA18-4F77-8532-F5BC25831F8A}" destId="{6DADE71D-A0BA-4C84-AA68-8B0BCF34A4D8}" srcOrd="0" destOrd="0" presId="urn:microsoft.com/office/officeart/2005/8/layout/hierarchy2"/>
    <dgm:cxn modelId="{2B3A6A37-37A8-430C-9476-405D7555827C}" type="presParOf" srcId="{62FEF00E-CA18-4F77-8532-F5BC25831F8A}" destId="{78EC6877-A269-4CAA-8919-316668528610}" srcOrd="1" destOrd="0" presId="urn:microsoft.com/office/officeart/2005/8/layout/hierarchy2"/>
    <dgm:cxn modelId="{21F91079-FE83-478C-8D5D-500EB79B4D23}" type="presParOf" srcId="{78EC6877-A269-4CAA-8919-316668528610}" destId="{A1F6AF80-00A9-40A7-B20B-434FE5CDA2EB}" srcOrd="0" destOrd="0" presId="urn:microsoft.com/office/officeart/2005/8/layout/hierarchy2"/>
    <dgm:cxn modelId="{76303701-CC20-42A3-8F22-255E57EABC8F}" type="presParOf" srcId="{A1F6AF80-00A9-40A7-B20B-434FE5CDA2EB}" destId="{4114F4ED-4E16-4B3A-BC72-F89523E0F2A3}" srcOrd="0" destOrd="0" presId="urn:microsoft.com/office/officeart/2005/8/layout/hierarchy2"/>
    <dgm:cxn modelId="{39F17B73-89BE-4937-9B82-D327D8287516}" type="presParOf" srcId="{78EC6877-A269-4CAA-8919-316668528610}" destId="{6B9381ED-3D00-458C-9BE5-0016A1212232}" srcOrd="1" destOrd="0" presId="urn:microsoft.com/office/officeart/2005/8/layout/hierarchy2"/>
    <dgm:cxn modelId="{7332E03F-7C00-4454-B4AE-E5D8B57B9959}" type="presParOf" srcId="{6B9381ED-3D00-458C-9BE5-0016A1212232}" destId="{A2513EFF-5DE3-473B-9F63-88C230F430DE}" srcOrd="0" destOrd="0" presId="urn:microsoft.com/office/officeart/2005/8/layout/hierarchy2"/>
    <dgm:cxn modelId="{CB88A916-C6C6-4087-8454-9FCA9CB3F4F6}" type="presParOf" srcId="{6B9381ED-3D00-458C-9BE5-0016A1212232}" destId="{0CA35114-050E-4422-9853-719FF50B260C}" srcOrd="1" destOrd="0" presId="urn:microsoft.com/office/officeart/2005/8/layout/hierarchy2"/>
    <dgm:cxn modelId="{D38E0ADF-AD9F-4C4F-AFBA-6D6E59462A6F}" type="presParOf" srcId="{0CA35114-050E-4422-9853-719FF50B260C}" destId="{809F4047-76FB-4B59-A1E8-E540940D069E}" srcOrd="0" destOrd="0" presId="urn:microsoft.com/office/officeart/2005/8/layout/hierarchy2"/>
    <dgm:cxn modelId="{630B708F-F33E-4170-B2A9-2B9C06E9FDD2}" type="presParOf" srcId="{809F4047-76FB-4B59-A1E8-E540940D069E}" destId="{8D899FA5-6500-4F5E-A90D-401E27D316F5}" srcOrd="0" destOrd="0" presId="urn:microsoft.com/office/officeart/2005/8/layout/hierarchy2"/>
    <dgm:cxn modelId="{C94CC0BA-60A7-42C3-B6C9-EB6899C279B3}" type="presParOf" srcId="{0CA35114-050E-4422-9853-719FF50B260C}" destId="{2E79DBBA-C4EE-460D-86ED-16B4A8B92CBA}" srcOrd="1" destOrd="0" presId="urn:microsoft.com/office/officeart/2005/8/layout/hierarchy2"/>
    <dgm:cxn modelId="{871DB2C5-6BC2-4322-934F-8AFDCFB17B3E}" type="presParOf" srcId="{2E79DBBA-C4EE-460D-86ED-16B4A8B92CBA}" destId="{5DEB9EAE-E8BA-4545-8AA8-AEE337FD7B69}" srcOrd="0" destOrd="0" presId="urn:microsoft.com/office/officeart/2005/8/layout/hierarchy2"/>
    <dgm:cxn modelId="{E2D712D0-2E6F-42AD-B16E-E8DAF646A27B}" type="presParOf" srcId="{2E79DBBA-C4EE-460D-86ED-16B4A8B92CBA}" destId="{AA45CBB3-356D-4016-8BF2-A30C351B3989}" srcOrd="1" destOrd="0" presId="urn:microsoft.com/office/officeart/2005/8/layout/hierarchy2"/>
    <dgm:cxn modelId="{A0800E9B-CCC8-4AAE-821A-EF473FEA0E31}" type="presParOf" srcId="{78EC6877-A269-4CAA-8919-316668528610}" destId="{BBA8EC43-BE11-499D-A444-4F18FEE3CA58}" srcOrd="2" destOrd="0" presId="urn:microsoft.com/office/officeart/2005/8/layout/hierarchy2"/>
    <dgm:cxn modelId="{84DB11B9-9180-40A6-90BE-41E6FB6D3843}" type="presParOf" srcId="{BBA8EC43-BE11-499D-A444-4F18FEE3CA58}" destId="{F56C0790-5149-430B-B236-FE27BCF4F0FC}" srcOrd="0" destOrd="0" presId="urn:microsoft.com/office/officeart/2005/8/layout/hierarchy2"/>
    <dgm:cxn modelId="{F56ED538-27D0-458D-9B92-0722220BDEEB}" type="presParOf" srcId="{78EC6877-A269-4CAA-8919-316668528610}" destId="{D1BA835C-AAC4-4D93-98EF-683A2BC70D51}" srcOrd="3" destOrd="0" presId="urn:microsoft.com/office/officeart/2005/8/layout/hierarchy2"/>
    <dgm:cxn modelId="{795715F5-1F96-4869-B6EF-16DA258EC482}" type="presParOf" srcId="{D1BA835C-AAC4-4D93-98EF-683A2BC70D51}" destId="{FA46EEB4-B72C-4416-8019-57F58DFC0A7B}" srcOrd="0" destOrd="0" presId="urn:microsoft.com/office/officeart/2005/8/layout/hierarchy2"/>
    <dgm:cxn modelId="{FA018294-5FC0-4294-8833-F7BF1F3CB3AA}" type="presParOf" srcId="{D1BA835C-AAC4-4D93-98EF-683A2BC70D51}" destId="{0AA2BD28-F8A1-485A-BB6A-30E3B8131198}" srcOrd="1" destOrd="0" presId="urn:microsoft.com/office/officeart/2005/8/layout/hierarchy2"/>
    <dgm:cxn modelId="{A1EF92BA-1D13-4262-89F7-0E51B390BB36}" type="presParOf" srcId="{0AA2BD28-F8A1-485A-BB6A-30E3B8131198}" destId="{D8C60518-A003-437D-9609-820E5138B5BC}" srcOrd="0" destOrd="0" presId="urn:microsoft.com/office/officeart/2005/8/layout/hierarchy2"/>
    <dgm:cxn modelId="{7859DDD8-D1C6-4FE8-A19D-3EF0D8FFC2D1}" type="presParOf" srcId="{D8C60518-A003-437D-9609-820E5138B5BC}" destId="{4DA967CB-819F-4966-8A94-FEB1D44F173F}" srcOrd="0" destOrd="0" presId="urn:microsoft.com/office/officeart/2005/8/layout/hierarchy2"/>
    <dgm:cxn modelId="{BA490DD5-F8BB-4544-B302-D270E40109EF}" type="presParOf" srcId="{0AA2BD28-F8A1-485A-BB6A-30E3B8131198}" destId="{97E1A827-4FC7-4D61-BAA5-2C18B6FE7AAF}" srcOrd="1" destOrd="0" presId="urn:microsoft.com/office/officeart/2005/8/layout/hierarchy2"/>
    <dgm:cxn modelId="{1C86FA0C-8CED-41CF-BFC7-7658FA4EE1CC}" type="presParOf" srcId="{97E1A827-4FC7-4D61-BAA5-2C18B6FE7AAF}" destId="{279BD3F1-91F2-4B98-8ED2-6D6D5B87572A}" srcOrd="0" destOrd="0" presId="urn:microsoft.com/office/officeart/2005/8/layout/hierarchy2"/>
    <dgm:cxn modelId="{FCFED559-4B97-40DF-BD4F-B7EA731F7AFE}" type="presParOf" srcId="{97E1A827-4FC7-4D61-BAA5-2C18B6FE7AAF}" destId="{DB895F14-7994-4F22-9E33-8B414B0301C5}" srcOrd="1" destOrd="0" presId="urn:microsoft.com/office/officeart/2005/8/layout/hierarchy2"/>
    <dgm:cxn modelId="{BFE5E4AA-E724-42BD-A589-4681013EFE26}" type="presParOf" srcId="{DB895F14-7994-4F22-9E33-8B414B0301C5}" destId="{5FA98BBE-FD51-4724-BD55-A3F0ECF44BCD}" srcOrd="0" destOrd="0" presId="urn:microsoft.com/office/officeart/2005/8/layout/hierarchy2"/>
    <dgm:cxn modelId="{253FCDD8-6FA7-4328-9C24-5935A8730A13}" type="presParOf" srcId="{5FA98BBE-FD51-4724-BD55-A3F0ECF44BCD}" destId="{FBDD2C08-BB98-41CD-BEBD-8AF04411F674}" srcOrd="0" destOrd="0" presId="urn:microsoft.com/office/officeart/2005/8/layout/hierarchy2"/>
    <dgm:cxn modelId="{6586B851-0526-48B0-A684-CB08C067FC0A}" type="presParOf" srcId="{DB895F14-7994-4F22-9E33-8B414B0301C5}" destId="{B6948C26-D2BD-4D40-9310-1374199A7F31}" srcOrd="1" destOrd="0" presId="urn:microsoft.com/office/officeart/2005/8/layout/hierarchy2"/>
    <dgm:cxn modelId="{20455624-52B2-4901-AF67-4187A6A9021D}" type="presParOf" srcId="{B6948C26-D2BD-4D40-9310-1374199A7F31}" destId="{67F80D1F-2D54-45CF-8FAF-EC4984FF28B6}" srcOrd="0" destOrd="0" presId="urn:microsoft.com/office/officeart/2005/8/layout/hierarchy2"/>
    <dgm:cxn modelId="{DBDFB0B1-E873-4237-96F3-DC495DFD1B18}" type="presParOf" srcId="{B6948C26-D2BD-4D40-9310-1374199A7F31}" destId="{64C631BB-9EBF-4E0E-A0F9-599908949D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1A2BAE-D983-404A-9144-FB7D61B3627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9416B5B-8B70-4C92-B798-DB2DAFAB8DF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نقطه متکلمین اسلامی سه دسته شده اند</a:t>
          </a:r>
          <a:endParaRPr lang="fa-IR" sz="1600" dirty="0">
            <a:cs typeface="B Koodak" pitchFamily="2" charset="-78"/>
          </a:endParaRPr>
        </a:p>
      </dgm:t>
    </dgm:pt>
    <dgm:pt modelId="{833F12AC-2CA9-4256-841D-5E69C005AB49}" type="parTrans" cxnId="{DA388448-D2B5-4AF3-A244-142FBCA457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8D0275-698A-43E3-9FAA-7F0201ABA490}" type="sibTrans" cxnId="{DA388448-D2B5-4AF3-A244-142FBCA457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4D1021-A8FC-4E34-A34D-212D435DE3B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اشاعره</a:t>
          </a:r>
          <a:endParaRPr lang="fa-IR" sz="1600" dirty="0">
            <a:cs typeface="B Koodak" pitchFamily="2" charset="-78"/>
          </a:endParaRPr>
        </a:p>
      </dgm:t>
    </dgm:pt>
    <dgm:pt modelId="{642A4338-41E7-4F05-A978-985370FA9881}" type="parTrans" cxnId="{340A9BD8-587B-4D74-84DD-4AA17671A2A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79F277-240C-4A8D-9899-45AE2920424A}" type="sibTrans" cxnId="{340A9BD8-587B-4D74-84DD-4AA17671A2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68F962-1256-438B-85E7-5CD366E7118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شمول قضای الهی را نسبت به افعال اختیاری انسان پذیرفتند</a:t>
          </a:r>
          <a:endParaRPr lang="fa-IR" sz="1600" dirty="0">
            <a:cs typeface="B Koodak" pitchFamily="2" charset="-78"/>
          </a:endParaRPr>
        </a:p>
      </dgm:t>
    </dgm:pt>
    <dgm:pt modelId="{1127414D-6DED-4308-B719-7D0481D2121D}" type="parTrans" cxnId="{9F3FB03D-BFB8-45C2-B693-A9436DD4E9C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233318-E56D-44E8-91B2-2245457F87AD}" type="sibTrans" cxnId="{9F3FB03D-BFB8-45C2-B693-A9436DD4E9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526A8B-D85A-4241-B636-3A44471B485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سر از جبر در آوردند</a:t>
          </a:r>
          <a:endParaRPr lang="fa-IR" sz="1600" dirty="0">
            <a:cs typeface="B Koodak" pitchFamily="2" charset="-78"/>
          </a:endParaRPr>
        </a:p>
      </dgm:t>
    </dgm:pt>
    <dgm:pt modelId="{4C1926FB-B7F4-4921-9CA0-910D6408642C}" type="parTrans" cxnId="{359E38E8-470C-4696-B82C-EF42DBEA2F1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4F353B-D81F-480E-89D9-91796280A7C8}" type="sibTrans" cxnId="{359E38E8-470C-4696-B82C-EF42DBEA2F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43196F-0826-419E-9D9B-532FF20D1F9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خداوند در فعل انسان موثر است تاثیر انسان ممکن نیست</a:t>
          </a:r>
          <a:endParaRPr lang="fa-IR" sz="1600" dirty="0">
            <a:cs typeface="B Koodak" pitchFamily="2" charset="-78"/>
          </a:endParaRPr>
        </a:p>
      </dgm:t>
    </dgm:pt>
    <dgm:pt modelId="{330A70C6-C67D-4E07-8D20-902328FD4B09}" type="parTrans" cxnId="{19A5D07E-B58C-4E88-BFAF-AD61BA4AC90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EC485E-8369-491A-A203-169474A8793D}" type="sibTrans" cxnId="{19A5D07E-B58C-4E88-BFAF-AD61BA4AC9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170EDB-A033-4A20-A3D0-20839EF1B74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معتزله</a:t>
          </a:r>
          <a:endParaRPr lang="fa-IR" sz="1600" dirty="0">
            <a:cs typeface="B Koodak" pitchFamily="2" charset="-78"/>
          </a:endParaRPr>
        </a:p>
      </dgm:t>
    </dgm:pt>
    <dgm:pt modelId="{BC30A186-5DC6-47DB-A8DA-1E749F55EA8B}" type="parTrans" cxnId="{7E371903-1B32-4383-B5DB-7A6723F79C7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242AC3-769A-4043-BD47-FAE6E1E82325}" type="sibTrans" cxnId="{7E371903-1B32-4383-B5DB-7A6723F79C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FCC54F-F282-42FB-BF33-E1D12F26E1A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شمول قضا را نسبت به افعال اختیاری نپذیرفتند</a:t>
          </a:r>
          <a:endParaRPr lang="fa-IR" sz="1600" dirty="0">
            <a:cs typeface="B Koodak" pitchFamily="2" charset="-78"/>
          </a:endParaRPr>
        </a:p>
      </dgm:t>
    </dgm:pt>
    <dgm:pt modelId="{7AA1801C-7A65-4D08-97C2-B43178886A74}" type="parTrans" cxnId="{67DCC15F-8D98-47AA-BABE-9D75BF37F7F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73A9EC-8D6D-4EA4-B6D3-30C7634CF3D5}" type="sibTrans" cxnId="{67DCC15F-8D98-47AA-BABE-9D75BF37F7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58E0D0-0098-4731-A986-76C81681B59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سر از تفویض در آوردند</a:t>
          </a:r>
          <a:endParaRPr lang="fa-IR" sz="1600" dirty="0">
            <a:cs typeface="B Koodak" pitchFamily="2" charset="-78"/>
          </a:endParaRPr>
        </a:p>
      </dgm:t>
    </dgm:pt>
    <dgm:pt modelId="{8C3A85FF-AD20-4659-B6F4-10B9CB554C14}" type="parTrans" cxnId="{9B0183F1-1E24-46A4-8316-AA4415314E9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8E3CDF-5851-40C2-B58B-BF11EF0D62EF}" type="sibTrans" cxnId="{9B0183F1-1E24-46A4-8316-AA4415314E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4CF72F-A8E4-4CAD-86FE-5761395FF8F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انسان در فعل خود موثر است تاثیر خداوند متعال ممکن نیست</a:t>
          </a:r>
          <a:endParaRPr lang="fa-IR" sz="1600" dirty="0">
            <a:cs typeface="B Koodak" pitchFamily="2" charset="-78"/>
          </a:endParaRPr>
        </a:p>
      </dgm:t>
    </dgm:pt>
    <dgm:pt modelId="{240532EC-3343-4CFF-8A87-C2C274449996}" type="parTrans" cxnId="{BDC276E5-DFE6-4D1A-A947-F9AAFCDA53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213FB1-17D0-42DA-8B9C-BEF9CD8040EF}" type="sibTrans" cxnId="{BDC276E5-DFE6-4D1A-A947-F9AAFCDA532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53B3E6-D868-400B-9381-68ADE0A7947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امامیه</a:t>
          </a:r>
          <a:endParaRPr lang="fa-IR" sz="1600" dirty="0">
            <a:cs typeface="B Koodak" pitchFamily="2" charset="-78"/>
          </a:endParaRPr>
        </a:p>
      </dgm:t>
    </dgm:pt>
    <dgm:pt modelId="{3F622D2E-02B6-44A2-95C7-1213B9E8413D}" type="parTrans" cxnId="{458630ED-4FA3-459A-9127-204F41E7B09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1DC569-623E-4D12-8421-F8B3EDE92A8E}" type="sibTrans" cxnId="{458630ED-4FA3-459A-9127-204F41E7B09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2102EF-0787-49EA-9927-E1FACA1737F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شمول قضا را در فعل اختیاری انسان در عین تاثیر گذاری خود انسان پذیرفتند</a:t>
          </a:r>
          <a:endParaRPr lang="fa-IR" sz="1600" dirty="0">
            <a:cs typeface="B Koodak" pitchFamily="2" charset="-78"/>
          </a:endParaRPr>
        </a:p>
      </dgm:t>
    </dgm:pt>
    <dgm:pt modelId="{80B8D429-1B53-42A6-AA64-D43663F9ACB4}" type="parTrans" cxnId="{09A528E6-CB53-49EC-AEDD-49086EF1370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9BD29B-1679-4095-8C1F-B844627012BA}" type="sibTrans" cxnId="{09A528E6-CB53-49EC-AEDD-49086EF137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AB3D9E-470E-45C4-B910-ACC813CCECD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هیچ ملازمه ای بین تاثیر الهی در فعل انسان و نفی تاثیر از انسان وجود ندارد</a:t>
          </a:r>
          <a:endParaRPr lang="fa-IR" sz="1600" dirty="0">
            <a:cs typeface="B Koodak" pitchFamily="2" charset="-78"/>
          </a:endParaRPr>
        </a:p>
      </dgm:t>
    </dgm:pt>
    <dgm:pt modelId="{BE63B4A5-CC0A-4D60-A74B-17F05A561C1D}" type="parTrans" cxnId="{4B0281BE-AC04-4B21-9106-43F2793EC8A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26F853-14B9-4180-AEBB-A33F7FCEE3FB}" type="sibTrans" cxnId="{4B0281BE-AC04-4B21-9106-43F2793EC8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CCEC30-26DA-4CC5-9700-C3389FA3D14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برای توضیح این نظریه لازم است انواع تاثیر چند علت بر یک معلول مورد بررسی قرار گیرد</a:t>
          </a:r>
          <a:endParaRPr lang="fa-IR" sz="1600" dirty="0">
            <a:cs typeface="B Koodak" pitchFamily="2" charset="-78"/>
          </a:endParaRPr>
        </a:p>
      </dgm:t>
    </dgm:pt>
    <dgm:pt modelId="{6CBA7CC0-C521-43F5-821A-B484B73A9918}" type="parTrans" cxnId="{8D43A9C3-A810-4E99-8E6B-4FF61FDC0E1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5DCF65-FA5C-4D1A-AB92-1A52FD3DBABD}" type="sibTrans" cxnId="{8D43A9C3-A810-4E99-8E6B-4FF61FDC0E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D9AC3A-F7D5-4B5B-A822-6EF98FD901B4}" type="pres">
      <dgm:prSet presAssocID="{EC1A2BAE-D983-404A-9144-FB7D61B3627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6F9F763-392F-474F-9233-9198CD416C91}" type="pres">
      <dgm:prSet presAssocID="{29416B5B-8B70-4C92-B798-DB2DAFAB8DFE}" presName="root1" presStyleCnt="0"/>
      <dgm:spPr/>
    </dgm:pt>
    <dgm:pt modelId="{4F0A42FD-99A8-41D4-AA75-C881AAC1EBB7}" type="pres">
      <dgm:prSet presAssocID="{29416B5B-8B70-4C92-B798-DB2DAFAB8DFE}" presName="LevelOneTextNode" presStyleLbl="node0" presStyleIdx="0" presStyleCnt="1" custScaleY="145215" custLinFactNeighborY="-117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3D648F-368E-4E52-815D-8F31E68B9499}" type="pres">
      <dgm:prSet presAssocID="{29416B5B-8B70-4C92-B798-DB2DAFAB8DFE}" presName="level2hierChild" presStyleCnt="0"/>
      <dgm:spPr/>
    </dgm:pt>
    <dgm:pt modelId="{08207C1D-D327-4654-BA02-6740F530179D}" type="pres">
      <dgm:prSet presAssocID="{642A4338-41E7-4F05-A978-985370FA988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A2032A1-FB33-491B-9D22-965086E401F5}" type="pres">
      <dgm:prSet presAssocID="{642A4338-41E7-4F05-A978-985370FA988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BB95F6C-9BE3-4B26-BAAF-40113902E04F}" type="pres">
      <dgm:prSet presAssocID="{754D1021-A8FC-4E34-A34D-212D435DE3B2}" presName="root2" presStyleCnt="0"/>
      <dgm:spPr/>
    </dgm:pt>
    <dgm:pt modelId="{13782E97-2E1E-4457-ABF6-170B01307D25}" type="pres">
      <dgm:prSet presAssocID="{754D1021-A8FC-4E34-A34D-212D435DE3B2}" presName="LevelTwoTextNode" presStyleLbl="node2" presStyleIdx="0" presStyleCnt="3" custScaleX="384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AE4A54-3BD9-46BE-9B2C-A088DD53874F}" type="pres">
      <dgm:prSet presAssocID="{754D1021-A8FC-4E34-A34D-212D435DE3B2}" presName="level3hierChild" presStyleCnt="0"/>
      <dgm:spPr/>
    </dgm:pt>
    <dgm:pt modelId="{17BA2CBE-B49C-42A5-9E18-C803710180E8}" type="pres">
      <dgm:prSet presAssocID="{1127414D-6DED-4308-B719-7D0481D2121D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9E4E6D8-F1C2-4724-86AC-CAE018375602}" type="pres">
      <dgm:prSet presAssocID="{1127414D-6DED-4308-B719-7D0481D2121D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A7C6A475-765F-4F49-9C16-4EFE15B4420A}" type="pres">
      <dgm:prSet presAssocID="{0368F962-1256-438B-85E7-5CD366E7118F}" presName="root2" presStyleCnt="0"/>
      <dgm:spPr/>
    </dgm:pt>
    <dgm:pt modelId="{061B3139-99AC-4839-8AAE-503E6A894B01}" type="pres">
      <dgm:prSet presAssocID="{0368F962-1256-438B-85E7-5CD366E7118F}" presName="LevelTwoTextNode" presStyleLbl="node3" presStyleIdx="0" presStyleCnt="3" custScaleY="1642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20D119-B8A3-4380-9782-DFEFEF232123}" type="pres">
      <dgm:prSet presAssocID="{0368F962-1256-438B-85E7-5CD366E7118F}" presName="level3hierChild" presStyleCnt="0"/>
      <dgm:spPr/>
    </dgm:pt>
    <dgm:pt modelId="{F6163D60-962F-4265-9BDB-3CFC1AC4C2D7}" type="pres">
      <dgm:prSet presAssocID="{4C1926FB-B7F4-4921-9CA0-910D6408642C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DC4AA1C2-3494-4F54-B939-3377D927DE26}" type="pres">
      <dgm:prSet presAssocID="{4C1926FB-B7F4-4921-9CA0-910D6408642C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A47BE1AB-9DF2-4FF4-98EB-D4AF98C9A74F}" type="pres">
      <dgm:prSet presAssocID="{A2526A8B-D85A-4241-B636-3A44471B4854}" presName="root2" presStyleCnt="0"/>
      <dgm:spPr/>
    </dgm:pt>
    <dgm:pt modelId="{E351FD94-B224-43DA-8630-087E7B1FB0CD}" type="pres">
      <dgm:prSet presAssocID="{A2526A8B-D85A-4241-B636-3A44471B4854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4870DC-CC8E-4B0E-A894-1D82E8D1F907}" type="pres">
      <dgm:prSet presAssocID="{A2526A8B-D85A-4241-B636-3A44471B4854}" presName="level3hierChild" presStyleCnt="0"/>
      <dgm:spPr/>
    </dgm:pt>
    <dgm:pt modelId="{41428C49-9CF3-49C4-87FC-52614BC0D69C}" type="pres">
      <dgm:prSet presAssocID="{330A70C6-C67D-4E07-8D20-902328FD4B09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9B22A0BF-3CC7-4D45-8EA2-752ECF3EC3B6}" type="pres">
      <dgm:prSet presAssocID="{330A70C6-C67D-4E07-8D20-902328FD4B09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52910C45-BEFE-4691-95B3-471AAB8A4EC0}" type="pres">
      <dgm:prSet presAssocID="{2343196F-0826-419E-9D9B-532FF20D1F97}" presName="root2" presStyleCnt="0"/>
      <dgm:spPr/>
    </dgm:pt>
    <dgm:pt modelId="{1270967F-2709-4220-832E-286CE10D8291}" type="pres">
      <dgm:prSet presAssocID="{2343196F-0826-419E-9D9B-532FF20D1F97}" presName="LevelTwoTextNode" presStyleLbl="node4" presStyleIdx="1" presStyleCnt="6" custScaleY="1845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419357-CA44-4B03-A115-BC08732CF957}" type="pres">
      <dgm:prSet presAssocID="{2343196F-0826-419E-9D9B-532FF20D1F97}" presName="level3hierChild" presStyleCnt="0"/>
      <dgm:spPr/>
    </dgm:pt>
    <dgm:pt modelId="{43CB0E19-D645-4A17-A248-56134B79774C}" type="pres">
      <dgm:prSet presAssocID="{BC30A186-5DC6-47DB-A8DA-1E749F55EA8B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75F1D54-F4C2-4CF8-A84D-B911B77E33EF}" type="pres">
      <dgm:prSet presAssocID="{BC30A186-5DC6-47DB-A8DA-1E749F55EA8B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2D4F438-EB55-4542-AB13-0E0EA40F73BC}" type="pres">
      <dgm:prSet presAssocID="{91170EDB-A033-4A20-A3D0-20839EF1B742}" presName="root2" presStyleCnt="0"/>
      <dgm:spPr/>
    </dgm:pt>
    <dgm:pt modelId="{EDADED24-3B59-44CE-B6D9-E4EDB7DC9B50}" type="pres">
      <dgm:prSet presAssocID="{91170EDB-A033-4A20-A3D0-20839EF1B742}" presName="LevelTwoTextNode" presStyleLbl="node2" presStyleIdx="1" presStyleCnt="3" custScaleX="384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B1559A-07EA-44E8-8A82-7EE1FFCCCBAE}" type="pres">
      <dgm:prSet presAssocID="{91170EDB-A033-4A20-A3D0-20839EF1B742}" presName="level3hierChild" presStyleCnt="0"/>
      <dgm:spPr/>
    </dgm:pt>
    <dgm:pt modelId="{6B5E1877-F6C7-4E99-ABF1-9A4A05B9FE60}" type="pres">
      <dgm:prSet presAssocID="{7AA1801C-7A65-4D08-97C2-B43178886A74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DD02FC98-D402-429F-B05B-D9277C35DBC1}" type="pres">
      <dgm:prSet presAssocID="{7AA1801C-7A65-4D08-97C2-B43178886A74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AE0802B-D696-4462-AF33-471760E0DBC2}" type="pres">
      <dgm:prSet presAssocID="{50FCC54F-F282-42FB-BF33-E1D12F26E1A3}" presName="root2" presStyleCnt="0"/>
      <dgm:spPr/>
    </dgm:pt>
    <dgm:pt modelId="{C507267B-E739-47AE-9AD9-9D6E7BCD0D25}" type="pres">
      <dgm:prSet presAssocID="{50FCC54F-F282-42FB-BF33-E1D12F26E1A3}" presName="LevelTwoTextNode" presStyleLbl="node3" presStyleIdx="1" presStyleCnt="3" custScaleY="1642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720BBC-5893-4543-9E5C-D4D286D3D2C9}" type="pres">
      <dgm:prSet presAssocID="{50FCC54F-F282-42FB-BF33-E1D12F26E1A3}" presName="level3hierChild" presStyleCnt="0"/>
      <dgm:spPr/>
    </dgm:pt>
    <dgm:pt modelId="{1C8421B2-FCA0-4B22-B2C2-1F5CD92753A8}" type="pres">
      <dgm:prSet presAssocID="{8C3A85FF-AD20-4659-B6F4-10B9CB554C14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864D1603-3E5F-42F4-A43E-E155058B4F8D}" type="pres">
      <dgm:prSet presAssocID="{8C3A85FF-AD20-4659-B6F4-10B9CB554C14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79BAAFE1-9F38-4FEB-A4DE-BB50461659A8}" type="pres">
      <dgm:prSet presAssocID="{0758E0D0-0098-4731-A986-76C81681B59F}" presName="root2" presStyleCnt="0"/>
      <dgm:spPr/>
    </dgm:pt>
    <dgm:pt modelId="{CB9B8754-FCA4-44A7-A0D7-36462D73825C}" type="pres">
      <dgm:prSet presAssocID="{0758E0D0-0098-4731-A986-76C81681B59F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3A6AD5-9443-4853-A986-616E9004290D}" type="pres">
      <dgm:prSet presAssocID="{0758E0D0-0098-4731-A986-76C81681B59F}" presName="level3hierChild" presStyleCnt="0"/>
      <dgm:spPr/>
    </dgm:pt>
    <dgm:pt modelId="{C341D406-F79A-4A74-84A8-09418AD50953}" type="pres">
      <dgm:prSet presAssocID="{240532EC-3343-4CFF-8A87-C2C274449996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8C66D7BB-6985-4044-9310-550248C6F26C}" type="pres">
      <dgm:prSet presAssocID="{240532EC-3343-4CFF-8A87-C2C274449996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36BD7948-5DB4-44D4-A860-1EE7096AC60D}" type="pres">
      <dgm:prSet presAssocID="{054CF72F-A8E4-4CAD-86FE-5761395FF8F3}" presName="root2" presStyleCnt="0"/>
      <dgm:spPr/>
    </dgm:pt>
    <dgm:pt modelId="{3BBFEDC6-A0F6-4186-A430-3F4B588B5947}" type="pres">
      <dgm:prSet presAssocID="{054CF72F-A8E4-4CAD-86FE-5761395FF8F3}" presName="LevelTwoTextNode" presStyleLbl="node4" presStyleIdx="3" presStyleCnt="6" custScaleY="1713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CC9D01-FEB0-486C-8D85-59F7A61B9F74}" type="pres">
      <dgm:prSet presAssocID="{054CF72F-A8E4-4CAD-86FE-5761395FF8F3}" presName="level3hierChild" presStyleCnt="0"/>
      <dgm:spPr/>
    </dgm:pt>
    <dgm:pt modelId="{EF667D7C-FC67-4AD5-9600-5A7AFE7863A1}" type="pres">
      <dgm:prSet presAssocID="{3F622D2E-02B6-44A2-95C7-1213B9E8413D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F7E1A771-A665-43D4-BA19-383564C6B121}" type="pres">
      <dgm:prSet presAssocID="{3F622D2E-02B6-44A2-95C7-1213B9E8413D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FAB4EFC-A172-4AC7-9CC9-CF32555EA727}" type="pres">
      <dgm:prSet presAssocID="{AD53B3E6-D868-400B-9381-68ADE0A79476}" presName="root2" presStyleCnt="0"/>
      <dgm:spPr/>
    </dgm:pt>
    <dgm:pt modelId="{6764A17E-D4FF-4699-A655-D5691B6144ED}" type="pres">
      <dgm:prSet presAssocID="{AD53B3E6-D868-400B-9381-68ADE0A79476}" presName="LevelTwoTextNode" presStyleLbl="node2" presStyleIdx="2" presStyleCnt="3" custScaleX="384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7FC3E4-D1B9-4D26-9FF7-96C114C804B6}" type="pres">
      <dgm:prSet presAssocID="{AD53B3E6-D868-400B-9381-68ADE0A79476}" presName="level3hierChild" presStyleCnt="0"/>
      <dgm:spPr/>
    </dgm:pt>
    <dgm:pt modelId="{4196104F-7A5F-4BCC-A3D9-30CA675877AF}" type="pres">
      <dgm:prSet presAssocID="{80B8D429-1B53-42A6-AA64-D43663F9ACB4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30BBDD8-2A7D-40F1-A0A7-7FA7B8C50126}" type="pres">
      <dgm:prSet presAssocID="{80B8D429-1B53-42A6-AA64-D43663F9ACB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16D146E0-B11C-4FE7-B28A-52EFD70E9D45}" type="pres">
      <dgm:prSet presAssocID="{982102EF-0787-49EA-9927-E1FACA1737F8}" presName="root2" presStyleCnt="0"/>
      <dgm:spPr/>
    </dgm:pt>
    <dgm:pt modelId="{702FAC78-3302-4BE1-B4FC-6C90C15A3EF9}" type="pres">
      <dgm:prSet presAssocID="{982102EF-0787-49EA-9927-E1FACA1737F8}" presName="LevelTwoTextNode" presStyleLbl="node3" presStyleIdx="2" presStyleCnt="3" custScaleY="1642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C81EE0-9A86-4064-A25E-2D6B5B838AE4}" type="pres">
      <dgm:prSet presAssocID="{982102EF-0787-49EA-9927-E1FACA1737F8}" presName="level3hierChild" presStyleCnt="0"/>
      <dgm:spPr/>
    </dgm:pt>
    <dgm:pt modelId="{31C26720-D160-407B-8A14-CE1A10E21C87}" type="pres">
      <dgm:prSet presAssocID="{BE63B4A5-CC0A-4D60-A74B-17F05A561C1D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B77FEC0B-F88E-41BE-BF70-839D2DFC3FA3}" type="pres">
      <dgm:prSet presAssocID="{BE63B4A5-CC0A-4D60-A74B-17F05A561C1D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01D1E720-7435-4B27-AF3A-C282EC7B8E3B}" type="pres">
      <dgm:prSet presAssocID="{E2AB3D9E-470E-45C4-B910-ACC813CCECD9}" presName="root2" presStyleCnt="0"/>
      <dgm:spPr/>
    </dgm:pt>
    <dgm:pt modelId="{9CE5F36D-F314-4811-B48C-4F45A2492FC3}" type="pres">
      <dgm:prSet presAssocID="{E2AB3D9E-470E-45C4-B910-ACC813CCECD9}" presName="LevelTwoTextNode" presStyleLbl="node4" presStyleIdx="4" presStyleCnt="6" custScaleY="1946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E62FA5-1633-4A40-9F33-D84F29FB2A6C}" type="pres">
      <dgm:prSet presAssocID="{E2AB3D9E-470E-45C4-B910-ACC813CCECD9}" presName="level3hierChild" presStyleCnt="0"/>
      <dgm:spPr/>
    </dgm:pt>
    <dgm:pt modelId="{E1FD5E24-1C73-47DA-AC8C-18B367E94484}" type="pres">
      <dgm:prSet presAssocID="{6CBA7CC0-C521-43F5-821A-B484B73A9918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D8081180-A97E-4E7C-9E10-05DBE2BB3325}" type="pres">
      <dgm:prSet presAssocID="{6CBA7CC0-C521-43F5-821A-B484B73A9918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8EF7BC0A-ECB1-4C86-B53E-22B62078E7C5}" type="pres">
      <dgm:prSet presAssocID="{39CCEC30-26DA-4CC5-9700-C3389FA3D141}" presName="root2" presStyleCnt="0"/>
      <dgm:spPr/>
    </dgm:pt>
    <dgm:pt modelId="{3A86C7B0-A725-4946-82F7-121B1A2BACA5}" type="pres">
      <dgm:prSet presAssocID="{39CCEC30-26DA-4CC5-9700-C3389FA3D141}" presName="LevelTwoTextNode" presStyleLbl="node4" presStyleIdx="5" presStyleCnt="6" custScaleY="2247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F3ADF0-9DE5-417A-BB3B-CFB0CF1EEEA3}" type="pres">
      <dgm:prSet presAssocID="{39CCEC30-26DA-4CC5-9700-C3389FA3D141}" presName="level3hierChild" presStyleCnt="0"/>
      <dgm:spPr/>
    </dgm:pt>
  </dgm:ptLst>
  <dgm:cxnLst>
    <dgm:cxn modelId="{88603823-DBF1-4CB7-B88D-BF0EE6BBD84B}" type="presOf" srcId="{80B8D429-1B53-42A6-AA64-D43663F9ACB4}" destId="{530BBDD8-2A7D-40F1-A0A7-7FA7B8C50126}" srcOrd="1" destOrd="0" presId="urn:microsoft.com/office/officeart/2005/8/layout/hierarchy2"/>
    <dgm:cxn modelId="{A38E58B1-E52F-4BA2-ABED-FCC202B2041A}" type="presOf" srcId="{3F622D2E-02B6-44A2-95C7-1213B9E8413D}" destId="{EF667D7C-FC67-4AD5-9600-5A7AFE7863A1}" srcOrd="0" destOrd="0" presId="urn:microsoft.com/office/officeart/2005/8/layout/hierarchy2"/>
    <dgm:cxn modelId="{259EDF9F-18CF-439E-83C9-495D223DED98}" type="presOf" srcId="{2343196F-0826-419E-9D9B-532FF20D1F97}" destId="{1270967F-2709-4220-832E-286CE10D8291}" srcOrd="0" destOrd="0" presId="urn:microsoft.com/office/officeart/2005/8/layout/hierarchy2"/>
    <dgm:cxn modelId="{340A9BD8-587B-4D74-84DD-4AA17671A2AF}" srcId="{29416B5B-8B70-4C92-B798-DB2DAFAB8DFE}" destId="{754D1021-A8FC-4E34-A34D-212D435DE3B2}" srcOrd="0" destOrd="0" parTransId="{642A4338-41E7-4F05-A978-985370FA9881}" sibTransId="{4079F277-240C-4A8D-9899-45AE2920424A}"/>
    <dgm:cxn modelId="{1830E929-270B-4925-9072-A1FD4E56DB7C}" type="presOf" srcId="{BC30A186-5DC6-47DB-A8DA-1E749F55EA8B}" destId="{075F1D54-F4C2-4CF8-A84D-B911B77E33EF}" srcOrd="1" destOrd="0" presId="urn:microsoft.com/office/officeart/2005/8/layout/hierarchy2"/>
    <dgm:cxn modelId="{98977963-6336-41DC-801D-3219174E664E}" type="presOf" srcId="{054CF72F-A8E4-4CAD-86FE-5761395FF8F3}" destId="{3BBFEDC6-A0F6-4186-A430-3F4B588B5947}" srcOrd="0" destOrd="0" presId="urn:microsoft.com/office/officeart/2005/8/layout/hierarchy2"/>
    <dgm:cxn modelId="{AB10D975-F5C7-448E-B22A-4434337CC273}" type="presOf" srcId="{330A70C6-C67D-4E07-8D20-902328FD4B09}" destId="{9B22A0BF-3CC7-4D45-8EA2-752ECF3EC3B6}" srcOrd="1" destOrd="0" presId="urn:microsoft.com/office/officeart/2005/8/layout/hierarchy2"/>
    <dgm:cxn modelId="{E39E0C4B-29F4-4216-A3CA-36F6ABBB3D88}" type="presOf" srcId="{91170EDB-A033-4A20-A3D0-20839EF1B742}" destId="{EDADED24-3B59-44CE-B6D9-E4EDB7DC9B50}" srcOrd="0" destOrd="0" presId="urn:microsoft.com/office/officeart/2005/8/layout/hierarchy2"/>
    <dgm:cxn modelId="{09D2B19F-63A5-424F-9140-7BF67D3DAC09}" type="presOf" srcId="{240532EC-3343-4CFF-8A87-C2C274449996}" destId="{8C66D7BB-6985-4044-9310-550248C6F26C}" srcOrd="1" destOrd="0" presId="urn:microsoft.com/office/officeart/2005/8/layout/hierarchy2"/>
    <dgm:cxn modelId="{19A5D07E-B58C-4E88-BFAF-AD61BA4AC906}" srcId="{A2526A8B-D85A-4241-B636-3A44471B4854}" destId="{2343196F-0826-419E-9D9B-532FF20D1F97}" srcOrd="0" destOrd="0" parTransId="{330A70C6-C67D-4E07-8D20-902328FD4B09}" sibTransId="{40EC485E-8369-491A-A203-169474A8793D}"/>
    <dgm:cxn modelId="{8D43A9C3-A810-4E99-8E6B-4FF61FDC0E1C}" srcId="{E2AB3D9E-470E-45C4-B910-ACC813CCECD9}" destId="{39CCEC30-26DA-4CC5-9700-C3389FA3D141}" srcOrd="0" destOrd="0" parTransId="{6CBA7CC0-C521-43F5-821A-B484B73A9918}" sibTransId="{FE5DCF65-FA5C-4D1A-AB92-1A52FD3DBABD}"/>
    <dgm:cxn modelId="{4C6DD5E3-38E9-4F2B-8707-80CEB89824D0}" type="presOf" srcId="{642A4338-41E7-4F05-A978-985370FA9881}" destId="{08207C1D-D327-4654-BA02-6740F530179D}" srcOrd="0" destOrd="0" presId="urn:microsoft.com/office/officeart/2005/8/layout/hierarchy2"/>
    <dgm:cxn modelId="{8F9262F6-38D1-4420-9621-85D052D1F4DB}" type="presOf" srcId="{4C1926FB-B7F4-4921-9CA0-910D6408642C}" destId="{F6163D60-962F-4265-9BDB-3CFC1AC4C2D7}" srcOrd="0" destOrd="0" presId="urn:microsoft.com/office/officeart/2005/8/layout/hierarchy2"/>
    <dgm:cxn modelId="{5B923F27-0EF5-4862-ABAD-FDF430F32D45}" type="presOf" srcId="{0368F962-1256-438B-85E7-5CD366E7118F}" destId="{061B3139-99AC-4839-8AAE-503E6A894B01}" srcOrd="0" destOrd="0" presId="urn:microsoft.com/office/officeart/2005/8/layout/hierarchy2"/>
    <dgm:cxn modelId="{DC0F97AF-250C-4F2E-98B3-9B685131D7FB}" type="presOf" srcId="{7AA1801C-7A65-4D08-97C2-B43178886A74}" destId="{6B5E1877-F6C7-4E99-ABF1-9A4A05B9FE60}" srcOrd="0" destOrd="0" presId="urn:microsoft.com/office/officeart/2005/8/layout/hierarchy2"/>
    <dgm:cxn modelId="{E26D308B-8A17-432A-A0B8-49C95F87ADCB}" type="presOf" srcId="{642A4338-41E7-4F05-A978-985370FA9881}" destId="{5A2032A1-FB33-491B-9D22-965086E401F5}" srcOrd="1" destOrd="0" presId="urn:microsoft.com/office/officeart/2005/8/layout/hierarchy2"/>
    <dgm:cxn modelId="{8CE529C1-C018-4F94-96D7-96CB2A796991}" type="presOf" srcId="{330A70C6-C67D-4E07-8D20-902328FD4B09}" destId="{41428C49-9CF3-49C4-87FC-52614BC0D69C}" srcOrd="0" destOrd="0" presId="urn:microsoft.com/office/officeart/2005/8/layout/hierarchy2"/>
    <dgm:cxn modelId="{62E65EFF-EF57-4B0A-AACB-6745D93B6EE1}" type="presOf" srcId="{7AA1801C-7A65-4D08-97C2-B43178886A74}" destId="{DD02FC98-D402-429F-B05B-D9277C35DBC1}" srcOrd="1" destOrd="0" presId="urn:microsoft.com/office/officeart/2005/8/layout/hierarchy2"/>
    <dgm:cxn modelId="{359E38E8-470C-4696-B82C-EF42DBEA2F16}" srcId="{0368F962-1256-438B-85E7-5CD366E7118F}" destId="{A2526A8B-D85A-4241-B636-3A44471B4854}" srcOrd="0" destOrd="0" parTransId="{4C1926FB-B7F4-4921-9CA0-910D6408642C}" sibTransId="{EE4F353B-D81F-480E-89D9-91796280A7C8}"/>
    <dgm:cxn modelId="{0FFA0571-E506-422B-8F92-AE6125DC9BF0}" type="presOf" srcId="{8C3A85FF-AD20-4659-B6F4-10B9CB554C14}" destId="{864D1603-3E5F-42F4-A43E-E155058B4F8D}" srcOrd="1" destOrd="0" presId="urn:microsoft.com/office/officeart/2005/8/layout/hierarchy2"/>
    <dgm:cxn modelId="{4DD47912-8114-4B4A-9301-2AAC437C2390}" type="presOf" srcId="{80B8D429-1B53-42A6-AA64-D43663F9ACB4}" destId="{4196104F-7A5F-4BCC-A3D9-30CA675877AF}" srcOrd="0" destOrd="0" presId="urn:microsoft.com/office/officeart/2005/8/layout/hierarchy2"/>
    <dgm:cxn modelId="{79FAE288-98A0-4541-AF4A-3D7F447A1858}" type="presOf" srcId="{8C3A85FF-AD20-4659-B6F4-10B9CB554C14}" destId="{1C8421B2-FCA0-4B22-B2C2-1F5CD92753A8}" srcOrd="0" destOrd="0" presId="urn:microsoft.com/office/officeart/2005/8/layout/hierarchy2"/>
    <dgm:cxn modelId="{B7295CE3-5AA6-4FA4-B2E9-1798702DE0E5}" type="presOf" srcId="{BE63B4A5-CC0A-4D60-A74B-17F05A561C1D}" destId="{B77FEC0B-F88E-41BE-BF70-839D2DFC3FA3}" srcOrd="1" destOrd="0" presId="urn:microsoft.com/office/officeart/2005/8/layout/hierarchy2"/>
    <dgm:cxn modelId="{7E371903-1B32-4383-B5DB-7A6723F79C78}" srcId="{29416B5B-8B70-4C92-B798-DB2DAFAB8DFE}" destId="{91170EDB-A033-4A20-A3D0-20839EF1B742}" srcOrd="1" destOrd="0" parTransId="{BC30A186-5DC6-47DB-A8DA-1E749F55EA8B}" sibTransId="{08242AC3-769A-4043-BD47-FAE6E1E82325}"/>
    <dgm:cxn modelId="{C97E2BF2-FA75-41AF-88D6-A75E3AF4784F}" type="presOf" srcId="{1127414D-6DED-4308-B719-7D0481D2121D}" destId="{09E4E6D8-F1C2-4724-86AC-CAE018375602}" srcOrd="1" destOrd="0" presId="urn:microsoft.com/office/officeart/2005/8/layout/hierarchy2"/>
    <dgm:cxn modelId="{7DB3AD70-E45F-441D-A798-6535DE167CD1}" type="presOf" srcId="{50FCC54F-F282-42FB-BF33-E1D12F26E1A3}" destId="{C507267B-E739-47AE-9AD9-9D6E7BCD0D25}" srcOrd="0" destOrd="0" presId="urn:microsoft.com/office/officeart/2005/8/layout/hierarchy2"/>
    <dgm:cxn modelId="{0767E387-A304-4BDE-B095-34EC8270D06A}" type="presOf" srcId="{1127414D-6DED-4308-B719-7D0481D2121D}" destId="{17BA2CBE-B49C-42A5-9E18-C803710180E8}" srcOrd="0" destOrd="0" presId="urn:microsoft.com/office/officeart/2005/8/layout/hierarchy2"/>
    <dgm:cxn modelId="{9B0183F1-1E24-46A4-8316-AA4415314E99}" srcId="{50FCC54F-F282-42FB-BF33-E1D12F26E1A3}" destId="{0758E0D0-0098-4731-A986-76C81681B59F}" srcOrd="0" destOrd="0" parTransId="{8C3A85FF-AD20-4659-B6F4-10B9CB554C14}" sibTransId="{9C8E3CDF-5851-40C2-B58B-BF11EF0D62EF}"/>
    <dgm:cxn modelId="{09948207-913B-4551-8879-B36A2A319E9B}" type="presOf" srcId="{6CBA7CC0-C521-43F5-821A-B484B73A9918}" destId="{D8081180-A97E-4E7C-9E10-05DBE2BB3325}" srcOrd="1" destOrd="0" presId="urn:microsoft.com/office/officeart/2005/8/layout/hierarchy2"/>
    <dgm:cxn modelId="{653542F2-BE7D-492F-A3C4-D393C4A1BDE6}" type="presOf" srcId="{BC30A186-5DC6-47DB-A8DA-1E749F55EA8B}" destId="{43CB0E19-D645-4A17-A248-56134B79774C}" srcOrd="0" destOrd="0" presId="urn:microsoft.com/office/officeart/2005/8/layout/hierarchy2"/>
    <dgm:cxn modelId="{3E1E8B7E-6C5E-4E88-B8DA-CAEFA573C99C}" type="presOf" srcId="{6CBA7CC0-C521-43F5-821A-B484B73A9918}" destId="{E1FD5E24-1C73-47DA-AC8C-18B367E94484}" srcOrd="0" destOrd="0" presId="urn:microsoft.com/office/officeart/2005/8/layout/hierarchy2"/>
    <dgm:cxn modelId="{8B84D4FD-43BA-431B-9320-19B57940CA14}" type="presOf" srcId="{240532EC-3343-4CFF-8A87-C2C274449996}" destId="{C341D406-F79A-4A74-84A8-09418AD50953}" srcOrd="0" destOrd="0" presId="urn:microsoft.com/office/officeart/2005/8/layout/hierarchy2"/>
    <dgm:cxn modelId="{D0B9992F-E8F2-421A-A694-C7C59E1924F1}" type="presOf" srcId="{0758E0D0-0098-4731-A986-76C81681B59F}" destId="{CB9B8754-FCA4-44A7-A0D7-36462D73825C}" srcOrd="0" destOrd="0" presId="urn:microsoft.com/office/officeart/2005/8/layout/hierarchy2"/>
    <dgm:cxn modelId="{05770DEB-D722-46F0-BD5A-E6A6F9502684}" type="presOf" srcId="{3F622D2E-02B6-44A2-95C7-1213B9E8413D}" destId="{F7E1A771-A665-43D4-BA19-383564C6B121}" srcOrd="1" destOrd="0" presId="urn:microsoft.com/office/officeart/2005/8/layout/hierarchy2"/>
    <dgm:cxn modelId="{6F1452E0-8027-44C1-8B45-1A0EAB8BA3D3}" type="presOf" srcId="{39CCEC30-26DA-4CC5-9700-C3389FA3D141}" destId="{3A86C7B0-A725-4946-82F7-121B1A2BACA5}" srcOrd="0" destOrd="0" presId="urn:microsoft.com/office/officeart/2005/8/layout/hierarchy2"/>
    <dgm:cxn modelId="{09A528E6-CB53-49EC-AEDD-49086EF13707}" srcId="{AD53B3E6-D868-400B-9381-68ADE0A79476}" destId="{982102EF-0787-49EA-9927-E1FACA1737F8}" srcOrd="0" destOrd="0" parTransId="{80B8D429-1B53-42A6-AA64-D43663F9ACB4}" sibTransId="{589BD29B-1679-4095-8C1F-B844627012BA}"/>
    <dgm:cxn modelId="{325BFE98-3E8D-408F-B2B2-5862978C2F2F}" type="presOf" srcId="{E2AB3D9E-470E-45C4-B910-ACC813CCECD9}" destId="{9CE5F36D-F314-4811-B48C-4F45A2492FC3}" srcOrd="0" destOrd="0" presId="urn:microsoft.com/office/officeart/2005/8/layout/hierarchy2"/>
    <dgm:cxn modelId="{458630ED-4FA3-459A-9127-204F41E7B098}" srcId="{29416B5B-8B70-4C92-B798-DB2DAFAB8DFE}" destId="{AD53B3E6-D868-400B-9381-68ADE0A79476}" srcOrd="2" destOrd="0" parTransId="{3F622D2E-02B6-44A2-95C7-1213B9E8413D}" sibTransId="{0C1DC569-623E-4D12-8421-F8B3EDE92A8E}"/>
    <dgm:cxn modelId="{B3646800-A05A-4790-BA71-3A2915F64899}" type="presOf" srcId="{754D1021-A8FC-4E34-A34D-212D435DE3B2}" destId="{13782E97-2E1E-4457-ABF6-170B01307D25}" srcOrd="0" destOrd="0" presId="urn:microsoft.com/office/officeart/2005/8/layout/hierarchy2"/>
    <dgm:cxn modelId="{4B0281BE-AC04-4B21-9106-43F2793EC8A6}" srcId="{982102EF-0787-49EA-9927-E1FACA1737F8}" destId="{E2AB3D9E-470E-45C4-B910-ACC813CCECD9}" srcOrd="0" destOrd="0" parTransId="{BE63B4A5-CC0A-4D60-A74B-17F05A561C1D}" sibTransId="{1B26F853-14B9-4180-AEBB-A33F7FCEE3FB}"/>
    <dgm:cxn modelId="{092BE703-F15E-493F-A0B3-53477433254E}" type="presOf" srcId="{A2526A8B-D85A-4241-B636-3A44471B4854}" destId="{E351FD94-B224-43DA-8630-087E7B1FB0CD}" srcOrd="0" destOrd="0" presId="urn:microsoft.com/office/officeart/2005/8/layout/hierarchy2"/>
    <dgm:cxn modelId="{9F3FB03D-BFB8-45C2-B693-A9436DD4E9C8}" srcId="{754D1021-A8FC-4E34-A34D-212D435DE3B2}" destId="{0368F962-1256-438B-85E7-5CD366E7118F}" srcOrd="0" destOrd="0" parTransId="{1127414D-6DED-4308-B719-7D0481D2121D}" sibTransId="{AA233318-E56D-44E8-91B2-2245457F87AD}"/>
    <dgm:cxn modelId="{73A40B3B-761C-48EE-9B5C-F172AADF5DBF}" type="presOf" srcId="{AD53B3E6-D868-400B-9381-68ADE0A79476}" destId="{6764A17E-D4FF-4699-A655-D5691B6144ED}" srcOrd="0" destOrd="0" presId="urn:microsoft.com/office/officeart/2005/8/layout/hierarchy2"/>
    <dgm:cxn modelId="{67DCC15F-8D98-47AA-BABE-9D75BF37F7FA}" srcId="{91170EDB-A033-4A20-A3D0-20839EF1B742}" destId="{50FCC54F-F282-42FB-BF33-E1D12F26E1A3}" srcOrd="0" destOrd="0" parTransId="{7AA1801C-7A65-4D08-97C2-B43178886A74}" sibTransId="{5673A9EC-8D6D-4EA4-B6D3-30C7634CF3D5}"/>
    <dgm:cxn modelId="{BCA7D91E-709E-4B5F-982B-D748762CCA48}" type="presOf" srcId="{BE63B4A5-CC0A-4D60-A74B-17F05A561C1D}" destId="{31C26720-D160-407B-8A14-CE1A10E21C87}" srcOrd="0" destOrd="0" presId="urn:microsoft.com/office/officeart/2005/8/layout/hierarchy2"/>
    <dgm:cxn modelId="{3DD51624-79B6-416C-A196-34C8707155FB}" type="presOf" srcId="{982102EF-0787-49EA-9927-E1FACA1737F8}" destId="{702FAC78-3302-4BE1-B4FC-6C90C15A3EF9}" srcOrd="0" destOrd="0" presId="urn:microsoft.com/office/officeart/2005/8/layout/hierarchy2"/>
    <dgm:cxn modelId="{752AC16D-74D8-4704-9D39-4F79DDA74C46}" type="presOf" srcId="{4C1926FB-B7F4-4921-9CA0-910D6408642C}" destId="{DC4AA1C2-3494-4F54-B939-3377D927DE26}" srcOrd="1" destOrd="0" presId="urn:microsoft.com/office/officeart/2005/8/layout/hierarchy2"/>
    <dgm:cxn modelId="{8FF4C19D-AA99-42B2-83AC-099526A1A8D4}" type="presOf" srcId="{29416B5B-8B70-4C92-B798-DB2DAFAB8DFE}" destId="{4F0A42FD-99A8-41D4-AA75-C881AAC1EBB7}" srcOrd="0" destOrd="0" presId="urn:microsoft.com/office/officeart/2005/8/layout/hierarchy2"/>
    <dgm:cxn modelId="{BDC276E5-DFE6-4D1A-A947-F9AAFCDA5325}" srcId="{0758E0D0-0098-4731-A986-76C81681B59F}" destId="{054CF72F-A8E4-4CAD-86FE-5761395FF8F3}" srcOrd="0" destOrd="0" parTransId="{240532EC-3343-4CFF-8A87-C2C274449996}" sibTransId="{1E213FB1-17D0-42DA-8B9C-BEF9CD8040EF}"/>
    <dgm:cxn modelId="{571BDC46-06D1-4F02-93E0-4F2D003BB2F3}" type="presOf" srcId="{EC1A2BAE-D983-404A-9144-FB7D61B3627C}" destId="{75D9AC3A-F7D5-4B5B-A822-6EF98FD901B4}" srcOrd="0" destOrd="0" presId="urn:microsoft.com/office/officeart/2005/8/layout/hierarchy2"/>
    <dgm:cxn modelId="{DA388448-D2B5-4AF3-A244-142FBCA4573A}" srcId="{EC1A2BAE-D983-404A-9144-FB7D61B3627C}" destId="{29416B5B-8B70-4C92-B798-DB2DAFAB8DFE}" srcOrd="0" destOrd="0" parTransId="{833F12AC-2CA9-4256-841D-5E69C005AB49}" sibTransId="{5C8D0275-698A-43E3-9FAA-7F0201ABA490}"/>
    <dgm:cxn modelId="{3D4BDCDB-319A-4A56-9433-8F05A77193AD}" type="presParOf" srcId="{75D9AC3A-F7D5-4B5B-A822-6EF98FD901B4}" destId="{06F9F763-392F-474F-9233-9198CD416C91}" srcOrd="0" destOrd="0" presId="urn:microsoft.com/office/officeart/2005/8/layout/hierarchy2"/>
    <dgm:cxn modelId="{DEF1DA75-DC00-41EC-A3D5-B8E670936CFC}" type="presParOf" srcId="{06F9F763-392F-474F-9233-9198CD416C91}" destId="{4F0A42FD-99A8-41D4-AA75-C881AAC1EBB7}" srcOrd="0" destOrd="0" presId="urn:microsoft.com/office/officeart/2005/8/layout/hierarchy2"/>
    <dgm:cxn modelId="{5943F1A4-4546-44ED-AB01-17B3FCE56162}" type="presParOf" srcId="{06F9F763-392F-474F-9233-9198CD416C91}" destId="{9B3D648F-368E-4E52-815D-8F31E68B9499}" srcOrd="1" destOrd="0" presId="urn:microsoft.com/office/officeart/2005/8/layout/hierarchy2"/>
    <dgm:cxn modelId="{3E80B876-DA02-4125-B228-0CF5AD84310F}" type="presParOf" srcId="{9B3D648F-368E-4E52-815D-8F31E68B9499}" destId="{08207C1D-D327-4654-BA02-6740F530179D}" srcOrd="0" destOrd="0" presId="urn:microsoft.com/office/officeart/2005/8/layout/hierarchy2"/>
    <dgm:cxn modelId="{5C94C614-F9F8-449C-87FD-45831D3FAE3E}" type="presParOf" srcId="{08207C1D-D327-4654-BA02-6740F530179D}" destId="{5A2032A1-FB33-491B-9D22-965086E401F5}" srcOrd="0" destOrd="0" presId="urn:microsoft.com/office/officeart/2005/8/layout/hierarchy2"/>
    <dgm:cxn modelId="{4F9C3869-4FD5-4DAE-8B3B-F5FABC51F200}" type="presParOf" srcId="{9B3D648F-368E-4E52-815D-8F31E68B9499}" destId="{ABB95F6C-9BE3-4B26-BAAF-40113902E04F}" srcOrd="1" destOrd="0" presId="urn:microsoft.com/office/officeart/2005/8/layout/hierarchy2"/>
    <dgm:cxn modelId="{7CBAF25C-CBED-4C32-A8CA-331840378B4E}" type="presParOf" srcId="{ABB95F6C-9BE3-4B26-BAAF-40113902E04F}" destId="{13782E97-2E1E-4457-ABF6-170B01307D25}" srcOrd="0" destOrd="0" presId="urn:microsoft.com/office/officeart/2005/8/layout/hierarchy2"/>
    <dgm:cxn modelId="{91628F38-BF81-4AD8-A19E-7935EE641F94}" type="presParOf" srcId="{ABB95F6C-9BE3-4B26-BAAF-40113902E04F}" destId="{36AE4A54-3BD9-46BE-9B2C-A088DD53874F}" srcOrd="1" destOrd="0" presId="urn:microsoft.com/office/officeart/2005/8/layout/hierarchy2"/>
    <dgm:cxn modelId="{D41D4207-90AD-43CE-8246-2EE94C5B09A2}" type="presParOf" srcId="{36AE4A54-3BD9-46BE-9B2C-A088DD53874F}" destId="{17BA2CBE-B49C-42A5-9E18-C803710180E8}" srcOrd="0" destOrd="0" presId="urn:microsoft.com/office/officeart/2005/8/layout/hierarchy2"/>
    <dgm:cxn modelId="{8789787F-1F1F-4DF7-9249-930303F6B7AA}" type="presParOf" srcId="{17BA2CBE-B49C-42A5-9E18-C803710180E8}" destId="{09E4E6D8-F1C2-4724-86AC-CAE018375602}" srcOrd="0" destOrd="0" presId="urn:microsoft.com/office/officeart/2005/8/layout/hierarchy2"/>
    <dgm:cxn modelId="{6B8100A0-B34B-418B-810E-9FAC778ECDD1}" type="presParOf" srcId="{36AE4A54-3BD9-46BE-9B2C-A088DD53874F}" destId="{A7C6A475-765F-4F49-9C16-4EFE15B4420A}" srcOrd="1" destOrd="0" presId="urn:microsoft.com/office/officeart/2005/8/layout/hierarchy2"/>
    <dgm:cxn modelId="{5E002003-AFEB-4DA9-9AAD-93E3016B446B}" type="presParOf" srcId="{A7C6A475-765F-4F49-9C16-4EFE15B4420A}" destId="{061B3139-99AC-4839-8AAE-503E6A894B01}" srcOrd="0" destOrd="0" presId="urn:microsoft.com/office/officeart/2005/8/layout/hierarchy2"/>
    <dgm:cxn modelId="{C06A3DF1-818F-4CE8-ABC2-FB364D450434}" type="presParOf" srcId="{A7C6A475-765F-4F49-9C16-4EFE15B4420A}" destId="{ED20D119-B8A3-4380-9782-DFEFEF232123}" srcOrd="1" destOrd="0" presId="urn:microsoft.com/office/officeart/2005/8/layout/hierarchy2"/>
    <dgm:cxn modelId="{9E639607-E309-45FC-BEA8-FF2D1903EC8E}" type="presParOf" srcId="{ED20D119-B8A3-4380-9782-DFEFEF232123}" destId="{F6163D60-962F-4265-9BDB-3CFC1AC4C2D7}" srcOrd="0" destOrd="0" presId="urn:microsoft.com/office/officeart/2005/8/layout/hierarchy2"/>
    <dgm:cxn modelId="{495332BC-C93C-4B17-AB47-8D56D649A417}" type="presParOf" srcId="{F6163D60-962F-4265-9BDB-3CFC1AC4C2D7}" destId="{DC4AA1C2-3494-4F54-B939-3377D927DE26}" srcOrd="0" destOrd="0" presId="urn:microsoft.com/office/officeart/2005/8/layout/hierarchy2"/>
    <dgm:cxn modelId="{41192B4F-296E-4852-92AB-798682A805E9}" type="presParOf" srcId="{ED20D119-B8A3-4380-9782-DFEFEF232123}" destId="{A47BE1AB-9DF2-4FF4-98EB-D4AF98C9A74F}" srcOrd="1" destOrd="0" presId="urn:microsoft.com/office/officeart/2005/8/layout/hierarchy2"/>
    <dgm:cxn modelId="{54C5C98F-0CAC-487E-AD52-A71F3BDD9CF8}" type="presParOf" srcId="{A47BE1AB-9DF2-4FF4-98EB-D4AF98C9A74F}" destId="{E351FD94-B224-43DA-8630-087E7B1FB0CD}" srcOrd="0" destOrd="0" presId="urn:microsoft.com/office/officeart/2005/8/layout/hierarchy2"/>
    <dgm:cxn modelId="{F866B7A5-F302-4779-83FD-CE20E380E8DB}" type="presParOf" srcId="{A47BE1AB-9DF2-4FF4-98EB-D4AF98C9A74F}" destId="{554870DC-CC8E-4B0E-A894-1D82E8D1F907}" srcOrd="1" destOrd="0" presId="urn:microsoft.com/office/officeart/2005/8/layout/hierarchy2"/>
    <dgm:cxn modelId="{A552A6C3-C5FB-413D-B7D2-3AFE95F070E2}" type="presParOf" srcId="{554870DC-CC8E-4B0E-A894-1D82E8D1F907}" destId="{41428C49-9CF3-49C4-87FC-52614BC0D69C}" srcOrd="0" destOrd="0" presId="urn:microsoft.com/office/officeart/2005/8/layout/hierarchy2"/>
    <dgm:cxn modelId="{F7BB2BA6-E770-4519-85FC-A512092E8E2D}" type="presParOf" srcId="{41428C49-9CF3-49C4-87FC-52614BC0D69C}" destId="{9B22A0BF-3CC7-4D45-8EA2-752ECF3EC3B6}" srcOrd="0" destOrd="0" presId="urn:microsoft.com/office/officeart/2005/8/layout/hierarchy2"/>
    <dgm:cxn modelId="{0F2FF421-A42A-417D-908E-291F3C33E202}" type="presParOf" srcId="{554870DC-CC8E-4B0E-A894-1D82E8D1F907}" destId="{52910C45-BEFE-4691-95B3-471AAB8A4EC0}" srcOrd="1" destOrd="0" presId="urn:microsoft.com/office/officeart/2005/8/layout/hierarchy2"/>
    <dgm:cxn modelId="{E2534CA6-B3E3-4E5D-BF06-A4F14057568E}" type="presParOf" srcId="{52910C45-BEFE-4691-95B3-471AAB8A4EC0}" destId="{1270967F-2709-4220-832E-286CE10D8291}" srcOrd="0" destOrd="0" presId="urn:microsoft.com/office/officeart/2005/8/layout/hierarchy2"/>
    <dgm:cxn modelId="{6761F210-29CF-414D-AC19-39EED26F33A6}" type="presParOf" srcId="{52910C45-BEFE-4691-95B3-471AAB8A4EC0}" destId="{9E419357-CA44-4B03-A115-BC08732CF957}" srcOrd="1" destOrd="0" presId="urn:microsoft.com/office/officeart/2005/8/layout/hierarchy2"/>
    <dgm:cxn modelId="{B11F5A79-D654-45E2-842F-FC5CA0E3816A}" type="presParOf" srcId="{9B3D648F-368E-4E52-815D-8F31E68B9499}" destId="{43CB0E19-D645-4A17-A248-56134B79774C}" srcOrd="2" destOrd="0" presId="urn:microsoft.com/office/officeart/2005/8/layout/hierarchy2"/>
    <dgm:cxn modelId="{24DC4911-D4AA-486C-B403-EF436678E471}" type="presParOf" srcId="{43CB0E19-D645-4A17-A248-56134B79774C}" destId="{075F1D54-F4C2-4CF8-A84D-B911B77E33EF}" srcOrd="0" destOrd="0" presId="urn:microsoft.com/office/officeart/2005/8/layout/hierarchy2"/>
    <dgm:cxn modelId="{568F6047-E2D7-44C4-ACFF-CB5343A57206}" type="presParOf" srcId="{9B3D648F-368E-4E52-815D-8F31E68B9499}" destId="{E2D4F438-EB55-4542-AB13-0E0EA40F73BC}" srcOrd="3" destOrd="0" presId="urn:microsoft.com/office/officeart/2005/8/layout/hierarchy2"/>
    <dgm:cxn modelId="{036562CF-AD94-4193-AAAA-A427832B4506}" type="presParOf" srcId="{E2D4F438-EB55-4542-AB13-0E0EA40F73BC}" destId="{EDADED24-3B59-44CE-B6D9-E4EDB7DC9B50}" srcOrd="0" destOrd="0" presId="urn:microsoft.com/office/officeart/2005/8/layout/hierarchy2"/>
    <dgm:cxn modelId="{37D375BE-C2D8-4210-9F5C-C426A70B7536}" type="presParOf" srcId="{E2D4F438-EB55-4542-AB13-0E0EA40F73BC}" destId="{BFB1559A-07EA-44E8-8A82-7EE1FFCCCBAE}" srcOrd="1" destOrd="0" presId="urn:microsoft.com/office/officeart/2005/8/layout/hierarchy2"/>
    <dgm:cxn modelId="{1304BD2A-D768-4D43-A49C-51745C7B3F11}" type="presParOf" srcId="{BFB1559A-07EA-44E8-8A82-7EE1FFCCCBAE}" destId="{6B5E1877-F6C7-4E99-ABF1-9A4A05B9FE60}" srcOrd="0" destOrd="0" presId="urn:microsoft.com/office/officeart/2005/8/layout/hierarchy2"/>
    <dgm:cxn modelId="{C11455F0-E819-41BC-AE4A-A34013EDBD7C}" type="presParOf" srcId="{6B5E1877-F6C7-4E99-ABF1-9A4A05B9FE60}" destId="{DD02FC98-D402-429F-B05B-D9277C35DBC1}" srcOrd="0" destOrd="0" presId="urn:microsoft.com/office/officeart/2005/8/layout/hierarchy2"/>
    <dgm:cxn modelId="{6ACC9599-A955-436F-8CEB-F7B7914F231C}" type="presParOf" srcId="{BFB1559A-07EA-44E8-8A82-7EE1FFCCCBAE}" destId="{2AE0802B-D696-4462-AF33-471760E0DBC2}" srcOrd="1" destOrd="0" presId="urn:microsoft.com/office/officeart/2005/8/layout/hierarchy2"/>
    <dgm:cxn modelId="{E48957D5-7F78-4D6E-8FD2-7048C6A301D7}" type="presParOf" srcId="{2AE0802B-D696-4462-AF33-471760E0DBC2}" destId="{C507267B-E739-47AE-9AD9-9D6E7BCD0D25}" srcOrd="0" destOrd="0" presId="urn:microsoft.com/office/officeart/2005/8/layout/hierarchy2"/>
    <dgm:cxn modelId="{27B298AA-0F35-48C7-A376-FA8F8A8970CC}" type="presParOf" srcId="{2AE0802B-D696-4462-AF33-471760E0DBC2}" destId="{3A720BBC-5893-4543-9E5C-D4D286D3D2C9}" srcOrd="1" destOrd="0" presId="urn:microsoft.com/office/officeart/2005/8/layout/hierarchy2"/>
    <dgm:cxn modelId="{77554FAA-CFD4-40D3-9F4E-A3281D59B744}" type="presParOf" srcId="{3A720BBC-5893-4543-9E5C-D4D286D3D2C9}" destId="{1C8421B2-FCA0-4B22-B2C2-1F5CD92753A8}" srcOrd="0" destOrd="0" presId="urn:microsoft.com/office/officeart/2005/8/layout/hierarchy2"/>
    <dgm:cxn modelId="{3F5513B5-7B6D-4626-9013-AF7AF6E2E544}" type="presParOf" srcId="{1C8421B2-FCA0-4B22-B2C2-1F5CD92753A8}" destId="{864D1603-3E5F-42F4-A43E-E155058B4F8D}" srcOrd="0" destOrd="0" presId="urn:microsoft.com/office/officeart/2005/8/layout/hierarchy2"/>
    <dgm:cxn modelId="{EDC561E1-3FCF-4416-A91F-830E24322A70}" type="presParOf" srcId="{3A720BBC-5893-4543-9E5C-D4D286D3D2C9}" destId="{79BAAFE1-9F38-4FEB-A4DE-BB50461659A8}" srcOrd="1" destOrd="0" presId="urn:microsoft.com/office/officeart/2005/8/layout/hierarchy2"/>
    <dgm:cxn modelId="{1D70768C-6374-4131-83DD-00D5AB5414E7}" type="presParOf" srcId="{79BAAFE1-9F38-4FEB-A4DE-BB50461659A8}" destId="{CB9B8754-FCA4-44A7-A0D7-36462D73825C}" srcOrd="0" destOrd="0" presId="urn:microsoft.com/office/officeart/2005/8/layout/hierarchy2"/>
    <dgm:cxn modelId="{BD45CC7C-C76D-4A1A-89E0-F4DC36966D38}" type="presParOf" srcId="{79BAAFE1-9F38-4FEB-A4DE-BB50461659A8}" destId="{C93A6AD5-9443-4853-A986-616E9004290D}" srcOrd="1" destOrd="0" presId="urn:microsoft.com/office/officeart/2005/8/layout/hierarchy2"/>
    <dgm:cxn modelId="{1CB8983D-E08A-41C7-AC14-A9D39B96BB1E}" type="presParOf" srcId="{C93A6AD5-9443-4853-A986-616E9004290D}" destId="{C341D406-F79A-4A74-84A8-09418AD50953}" srcOrd="0" destOrd="0" presId="urn:microsoft.com/office/officeart/2005/8/layout/hierarchy2"/>
    <dgm:cxn modelId="{62777ED3-2D57-4474-A1CF-2C688CA97750}" type="presParOf" srcId="{C341D406-F79A-4A74-84A8-09418AD50953}" destId="{8C66D7BB-6985-4044-9310-550248C6F26C}" srcOrd="0" destOrd="0" presId="urn:microsoft.com/office/officeart/2005/8/layout/hierarchy2"/>
    <dgm:cxn modelId="{27A735F6-0995-4881-9FF8-00D39B409C07}" type="presParOf" srcId="{C93A6AD5-9443-4853-A986-616E9004290D}" destId="{36BD7948-5DB4-44D4-A860-1EE7096AC60D}" srcOrd="1" destOrd="0" presId="urn:microsoft.com/office/officeart/2005/8/layout/hierarchy2"/>
    <dgm:cxn modelId="{5FFC8BDE-ADAF-45EE-A822-A6CEEE20780C}" type="presParOf" srcId="{36BD7948-5DB4-44D4-A860-1EE7096AC60D}" destId="{3BBFEDC6-A0F6-4186-A430-3F4B588B5947}" srcOrd="0" destOrd="0" presId="urn:microsoft.com/office/officeart/2005/8/layout/hierarchy2"/>
    <dgm:cxn modelId="{091AB42C-69C3-405F-A433-0F3D810C018B}" type="presParOf" srcId="{36BD7948-5DB4-44D4-A860-1EE7096AC60D}" destId="{F1CC9D01-FEB0-486C-8D85-59F7A61B9F74}" srcOrd="1" destOrd="0" presId="urn:microsoft.com/office/officeart/2005/8/layout/hierarchy2"/>
    <dgm:cxn modelId="{7A0FFA1E-1C34-4F16-9A6D-FE6E8B5A48F6}" type="presParOf" srcId="{9B3D648F-368E-4E52-815D-8F31E68B9499}" destId="{EF667D7C-FC67-4AD5-9600-5A7AFE7863A1}" srcOrd="4" destOrd="0" presId="urn:microsoft.com/office/officeart/2005/8/layout/hierarchy2"/>
    <dgm:cxn modelId="{4B01FD5C-7BE7-4520-8B79-C0ADB2B2D217}" type="presParOf" srcId="{EF667D7C-FC67-4AD5-9600-5A7AFE7863A1}" destId="{F7E1A771-A665-43D4-BA19-383564C6B121}" srcOrd="0" destOrd="0" presId="urn:microsoft.com/office/officeart/2005/8/layout/hierarchy2"/>
    <dgm:cxn modelId="{90678F85-E924-4D89-ADD3-C00613EB6014}" type="presParOf" srcId="{9B3D648F-368E-4E52-815D-8F31E68B9499}" destId="{6FAB4EFC-A172-4AC7-9CC9-CF32555EA727}" srcOrd="5" destOrd="0" presId="urn:microsoft.com/office/officeart/2005/8/layout/hierarchy2"/>
    <dgm:cxn modelId="{556FD85C-48B4-4079-A930-2180DEF46394}" type="presParOf" srcId="{6FAB4EFC-A172-4AC7-9CC9-CF32555EA727}" destId="{6764A17E-D4FF-4699-A655-D5691B6144ED}" srcOrd="0" destOrd="0" presId="urn:microsoft.com/office/officeart/2005/8/layout/hierarchy2"/>
    <dgm:cxn modelId="{A65894B2-85E3-4735-973A-F92E5F1D3788}" type="presParOf" srcId="{6FAB4EFC-A172-4AC7-9CC9-CF32555EA727}" destId="{157FC3E4-D1B9-4D26-9FF7-96C114C804B6}" srcOrd="1" destOrd="0" presId="urn:microsoft.com/office/officeart/2005/8/layout/hierarchy2"/>
    <dgm:cxn modelId="{3A601D0E-1CF8-4CDE-87B8-E8AE666604BF}" type="presParOf" srcId="{157FC3E4-D1B9-4D26-9FF7-96C114C804B6}" destId="{4196104F-7A5F-4BCC-A3D9-30CA675877AF}" srcOrd="0" destOrd="0" presId="urn:microsoft.com/office/officeart/2005/8/layout/hierarchy2"/>
    <dgm:cxn modelId="{31308C9D-E5CB-46C1-8C11-EE90F1EF8875}" type="presParOf" srcId="{4196104F-7A5F-4BCC-A3D9-30CA675877AF}" destId="{530BBDD8-2A7D-40F1-A0A7-7FA7B8C50126}" srcOrd="0" destOrd="0" presId="urn:microsoft.com/office/officeart/2005/8/layout/hierarchy2"/>
    <dgm:cxn modelId="{77308458-1762-47BF-AF48-FB50B7B324E1}" type="presParOf" srcId="{157FC3E4-D1B9-4D26-9FF7-96C114C804B6}" destId="{16D146E0-B11C-4FE7-B28A-52EFD70E9D45}" srcOrd="1" destOrd="0" presId="urn:microsoft.com/office/officeart/2005/8/layout/hierarchy2"/>
    <dgm:cxn modelId="{A0DE7FF3-C51E-4CB4-9742-984EF80AFEF1}" type="presParOf" srcId="{16D146E0-B11C-4FE7-B28A-52EFD70E9D45}" destId="{702FAC78-3302-4BE1-B4FC-6C90C15A3EF9}" srcOrd="0" destOrd="0" presId="urn:microsoft.com/office/officeart/2005/8/layout/hierarchy2"/>
    <dgm:cxn modelId="{51B34D53-5146-4558-AA41-7AB0512E01F7}" type="presParOf" srcId="{16D146E0-B11C-4FE7-B28A-52EFD70E9D45}" destId="{BEC81EE0-9A86-4064-A25E-2D6B5B838AE4}" srcOrd="1" destOrd="0" presId="urn:microsoft.com/office/officeart/2005/8/layout/hierarchy2"/>
    <dgm:cxn modelId="{7CC2537F-7716-48C3-989C-CB41D5E3D723}" type="presParOf" srcId="{BEC81EE0-9A86-4064-A25E-2D6B5B838AE4}" destId="{31C26720-D160-407B-8A14-CE1A10E21C87}" srcOrd="0" destOrd="0" presId="urn:microsoft.com/office/officeart/2005/8/layout/hierarchy2"/>
    <dgm:cxn modelId="{8B00023F-6D71-4471-B3B4-75A16E64B5EE}" type="presParOf" srcId="{31C26720-D160-407B-8A14-CE1A10E21C87}" destId="{B77FEC0B-F88E-41BE-BF70-839D2DFC3FA3}" srcOrd="0" destOrd="0" presId="urn:microsoft.com/office/officeart/2005/8/layout/hierarchy2"/>
    <dgm:cxn modelId="{29DE08ED-4BA3-4DDE-ACE4-ECC1C3999640}" type="presParOf" srcId="{BEC81EE0-9A86-4064-A25E-2D6B5B838AE4}" destId="{01D1E720-7435-4B27-AF3A-C282EC7B8E3B}" srcOrd="1" destOrd="0" presId="urn:microsoft.com/office/officeart/2005/8/layout/hierarchy2"/>
    <dgm:cxn modelId="{5BAFEC72-ACA0-4111-9AEF-304008F7AC21}" type="presParOf" srcId="{01D1E720-7435-4B27-AF3A-C282EC7B8E3B}" destId="{9CE5F36D-F314-4811-B48C-4F45A2492FC3}" srcOrd="0" destOrd="0" presId="urn:microsoft.com/office/officeart/2005/8/layout/hierarchy2"/>
    <dgm:cxn modelId="{C1581C6F-9FDE-4F9C-86E2-DBA635E626FD}" type="presParOf" srcId="{01D1E720-7435-4B27-AF3A-C282EC7B8E3B}" destId="{F5E62FA5-1633-4A40-9F33-D84F29FB2A6C}" srcOrd="1" destOrd="0" presId="urn:microsoft.com/office/officeart/2005/8/layout/hierarchy2"/>
    <dgm:cxn modelId="{1853DC99-0623-4AB5-8FF6-6BD6C60A31AC}" type="presParOf" srcId="{F5E62FA5-1633-4A40-9F33-D84F29FB2A6C}" destId="{E1FD5E24-1C73-47DA-AC8C-18B367E94484}" srcOrd="0" destOrd="0" presId="urn:microsoft.com/office/officeart/2005/8/layout/hierarchy2"/>
    <dgm:cxn modelId="{63C5D8E7-431B-4437-9C74-B67E8513A938}" type="presParOf" srcId="{E1FD5E24-1C73-47DA-AC8C-18B367E94484}" destId="{D8081180-A97E-4E7C-9E10-05DBE2BB3325}" srcOrd="0" destOrd="0" presId="urn:microsoft.com/office/officeart/2005/8/layout/hierarchy2"/>
    <dgm:cxn modelId="{A71049E3-E86B-4479-A586-CCC0B24D4072}" type="presParOf" srcId="{F5E62FA5-1633-4A40-9F33-D84F29FB2A6C}" destId="{8EF7BC0A-ECB1-4C86-B53E-22B62078E7C5}" srcOrd="1" destOrd="0" presId="urn:microsoft.com/office/officeart/2005/8/layout/hierarchy2"/>
    <dgm:cxn modelId="{B559E2E0-29D4-4611-9229-D3BC94B2E236}" type="presParOf" srcId="{8EF7BC0A-ECB1-4C86-B53E-22B62078E7C5}" destId="{3A86C7B0-A725-4946-82F7-121B1A2BACA5}" srcOrd="0" destOrd="0" presId="urn:microsoft.com/office/officeart/2005/8/layout/hierarchy2"/>
    <dgm:cxn modelId="{838845B5-D3F8-4762-83D0-9E105BE42099}" type="presParOf" srcId="{8EF7BC0A-ECB1-4C86-B53E-22B62078E7C5}" destId="{CCF3ADF0-9DE5-417A-BB3B-CFB0CF1EEE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4D3F1-A4CC-4333-950F-23C7AB901241}">
      <dsp:nvSpPr>
        <dsp:cNvPr id="0" name=""/>
        <dsp:cNvSpPr/>
      </dsp:nvSpPr>
      <dsp:spPr>
        <a:xfrm>
          <a:off x="8335510" y="2075373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واژه </a:t>
          </a:r>
          <a:endParaRPr lang="fa-IR" sz="1600" kern="1200">
            <a:cs typeface="B Koodak" pitchFamily="2" charset="-78"/>
          </a:endParaRPr>
        </a:p>
      </dsp:txBody>
      <dsp:txXfrm>
        <a:off x="8350162" y="2090025"/>
        <a:ext cx="470943" cy="770349"/>
      </dsp:txXfrm>
    </dsp:sp>
    <dsp:sp modelId="{A2A8718F-E097-4E09-8084-7907DF1A4BE8}">
      <dsp:nvSpPr>
        <dsp:cNvPr id="0" name=""/>
        <dsp:cNvSpPr/>
      </dsp:nvSpPr>
      <dsp:spPr>
        <a:xfrm rot="15169170">
          <a:off x="6932778" y="1427345"/>
          <a:ext cx="216574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1505" y="1386504"/>
        <a:ext cx="108287" cy="108287"/>
      </dsp:txXfrm>
    </dsp:sp>
    <dsp:sp modelId="{9CB17CF0-9762-41EF-AB5E-A1B7C5A01A14}">
      <dsp:nvSpPr>
        <dsp:cNvPr id="0" name=""/>
        <dsp:cNvSpPr/>
      </dsp:nvSpPr>
      <dsp:spPr>
        <a:xfrm>
          <a:off x="7195540" y="6270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قدر</a:t>
          </a:r>
          <a:endParaRPr lang="fa-IR" sz="1600" kern="1200">
            <a:cs typeface="B Koodak" pitchFamily="2" charset="-78"/>
          </a:endParaRPr>
        </a:p>
      </dsp:txBody>
      <dsp:txXfrm>
        <a:off x="7210192" y="20922"/>
        <a:ext cx="470943" cy="770349"/>
      </dsp:txXfrm>
    </dsp:sp>
    <dsp:sp modelId="{E636A76E-300F-402F-80F3-1E1825057723}">
      <dsp:nvSpPr>
        <dsp:cNvPr id="0" name=""/>
        <dsp:cNvSpPr/>
      </dsp:nvSpPr>
      <dsp:spPr>
        <a:xfrm rot="10800000">
          <a:off x="6555818" y="392794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59686" y="390104"/>
        <a:ext cx="31986" cy="31986"/>
      </dsp:txXfrm>
    </dsp:sp>
    <dsp:sp modelId="{FCBB5008-26C7-4E05-A54D-0FB96EA47644}">
      <dsp:nvSpPr>
        <dsp:cNvPr id="0" name=""/>
        <dsp:cNvSpPr/>
      </dsp:nvSpPr>
      <dsp:spPr>
        <a:xfrm>
          <a:off x="5497477" y="6270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لغت</a:t>
          </a:r>
          <a:endParaRPr lang="fa-IR" sz="1600" kern="1200">
            <a:cs typeface="B Koodak" pitchFamily="2" charset="-78"/>
          </a:endParaRPr>
        </a:p>
      </dsp:txBody>
      <dsp:txXfrm>
        <a:off x="5520898" y="29691"/>
        <a:ext cx="1011498" cy="752811"/>
      </dsp:txXfrm>
    </dsp:sp>
    <dsp:sp modelId="{CBE009BF-9653-4195-9959-1871ECC0EB9B}">
      <dsp:nvSpPr>
        <dsp:cNvPr id="0" name=""/>
        <dsp:cNvSpPr/>
      </dsp:nvSpPr>
      <dsp:spPr>
        <a:xfrm rot="10800000">
          <a:off x="4857754" y="392794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61622" y="390104"/>
        <a:ext cx="31986" cy="31986"/>
      </dsp:txXfrm>
    </dsp:sp>
    <dsp:sp modelId="{CE8E10BF-22EE-489B-80C9-CE225F5214A3}">
      <dsp:nvSpPr>
        <dsp:cNvPr id="0" name=""/>
        <dsp:cNvSpPr/>
      </dsp:nvSpPr>
      <dsp:spPr>
        <a:xfrm>
          <a:off x="4033072" y="6270"/>
          <a:ext cx="824682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اندازه</a:t>
          </a:r>
          <a:endParaRPr lang="fa-IR" sz="1600" kern="1200">
            <a:cs typeface="B Koodak" pitchFamily="2" charset="-78"/>
          </a:endParaRPr>
        </a:p>
      </dsp:txBody>
      <dsp:txXfrm>
        <a:off x="4056493" y="29691"/>
        <a:ext cx="777840" cy="752811"/>
      </dsp:txXfrm>
    </dsp:sp>
    <dsp:sp modelId="{210E3A8E-E18F-491F-8BE9-D6E252909165}">
      <dsp:nvSpPr>
        <dsp:cNvPr id="0" name=""/>
        <dsp:cNvSpPr/>
      </dsp:nvSpPr>
      <dsp:spPr>
        <a:xfrm rot="10800000">
          <a:off x="7695787" y="2461897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99655" y="2459206"/>
        <a:ext cx="31986" cy="31986"/>
      </dsp:txXfrm>
    </dsp:sp>
    <dsp:sp modelId="{ECDD7EDD-ED97-4EF7-A0E1-4A7C453C2DF3}">
      <dsp:nvSpPr>
        <dsp:cNvPr id="0" name=""/>
        <dsp:cNvSpPr/>
      </dsp:nvSpPr>
      <dsp:spPr>
        <a:xfrm>
          <a:off x="7195540" y="2075373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تقدیر</a:t>
          </a:r>
          <a:endParaRPr lang="fa-IR" sz="1600" kern="1200">
            <a:cs typeface="B Koodak" pitchFamily="2" charset="-78"/>
          </a:endParaRPr>
        </a:p>
      </dsp:txBody>
      <dsp:txXfrm>
        <a:off x="7210192" y="2090025"/>
        <a:ext cx="470943" cy="770349"/>
      </dsp:txXfrm>
    </dsp:sp>
    <dsp:sp modelId="{176F43BA-4E65-481B-9C52-F3EC65AD9D3A}">
      <dsp:nvSpPr>
        <dsp:cNvPr id="0" name=""/>
        <dsp:cNvSpPr/>
      </dsp:nvSpPr>
      <dsp:spPr>
        <a:xfrm rot="13629178">
          <a:off x="6405325" y="2117046"/>
          <a:ext cx="94070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52161" y="2106831"/>
        <a:ext cx="47035" cy="47035"/>
      </dsp:txXfrm>
    </dsp:sp>
    <dsp:sp modelId="{30A1A741-3C6F-4413-9E88-A9360D01910B}">
      <dsp:nvSpPr>
        <dsp:cNvPr id="0" name=""/>
        <dsp:cNvSpPr/>
      </dsp:nvSpPr>
      <dsp:spPr>
        <a:xfrm>
          <a:off x="5497477" y="1385672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لغت</a:t>
          </a:r>
          <a:endParaRPr lang="fa-IR" sz="1600" kern="1200">
            <a:cs typeface="B Koodak" pitchFamily="2" charset="-78"/>
          </a:endParaRPr>
        </a:p>
      </dsp:txBody>
      <dsp:txXfrm>
        <a:off x="5520898" y="1409093"/>
        <a:ext cx="1011498" cy="752811"/>
      </dsp:txXfrm>
    </dsp:sp>
    <dsp:sp modelId="{AEF5B248-4D78-4C7A-B2D8-05C0242DE723}">
      <dsp:nvSpPr>
        <dsp:cNvPr id="0" name=""/>
        <dsp:cNvSpPr/>
      </dsp:nvSpPr>
      <dsp:spPr>
        <a:xfrm rot="12942401">
          <a:off x="4783705" y="1542296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7920" y="1535903"/>
        <a:ext cx="39391" cy="39391"/>
      </dsp:txXfrm>
    </dsp:sp>
    <dsp:sp modelId="{FDF8BB23-8941-43BE-A467-8D7B2F3D909F}">
      <dsp:nvSpPr>
        <dsp:cNvPr id="0" name=""/>
        <dsp:cNvSpPr/>
      </dsp:nvSpPr>
      <dsp:spPr>
        <a:xfrm>
          <a:off x="2422874" y="925871"/>
          <a:ext cx="2434879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سنجش و اندازه گیری</a:t>
          </a:r>
          <a:endParaRPr lang="fa-IR" sz="1600" kern="1200">
            <a:cs typeface="B Koodak" pitchFamily="2" charset="-78"/>
          </a:endParaRPr>
        </a:p>
      </dsp:txBody>
      <dsp:txXfrm>
        <a:off x="2446295" y="949292"/>
        <a:ext cx="2388037" cy="752811"/>
      </dsp:txXfrm>
    </dsp:sp>
    <dsp:sp modelId="{6CCA7B88-4A2A-4B8E-9CE6-8CE89A38EF76}">
      <dsp:nvSpPr>
        <dsp:cNvPr id="0" name=""/>
        <dsp:cNvSpPr/>
      </dsp:nvSpPr>
      <dsp:spPr>
        <a:xfrm rot="8657599">
          <a:off x="4783705" y="2002096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7920" y="1995703"/>
        <a:ext cx="39391" cy="39391"/>
      </dsp:txXfrm>
    </dsp:sp>
    <dsp:sp modelId="{5A581DBB-C70C-47B8-A9E1-D2DB2CE9DB43}">
      <dsp:nvSpPr>
        <dsp:cNvPr id="0" name=""/>
        <dsp:cNvSpPr/>
      </dsp:nvSpPr>
      <dsp:spPr>
        <a:xfrm>
          <a:off x="2392391" y="1845472"/>
          <a:ext cx="2465362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چیزی را با اندزه معینی ساختن</a:t>
          </a:r>
          <a:endParaRPr lang="fa-IR" sz="1600" kern="1200">
            <a:cs typeface="B Koodak" pitchFamily="2" charset="-78"/>
          </a:endParaRPr>
        </a:p>
      </dsp:txBody>
      <dsp:txXfrm>
        <a:off x="2415812" y="1868893"/>
        <a:ext cx="2418520" cy="752811"/>
      </dsp:txXfrm>
    </dsp:sp>
    <dsp:sp modelId="{4F3E7468-B5E6-4151-916B-7029F3957387}">
      <dsp:nvSpPr>
        <dsp:cNvPr id="0" name=""/>
        <dsp:cNvSpPr/>
      </dsp:nvSpPr>
      <dsp:spPr>
        <a:xfrm rot="7970822">
          <a:off x="6405325" y="2806747"/>
          <a:ext cx="94070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52161" y="2796532"/>
        <a:ext cx="47035" cy="47035"/>
      </dsp:txXfrm>
    </dsp:sp>
    <dsp:sp modelId="{545431C4-5887-46CD-87F6-02C288D81E68}">
      <dsp:nvSpPr>
        <dsp:cNvPr id="0" name=""/>
        <dsp:cNvSpPr/>
      </dsp:nvSpPr>
      <dsp:spPr>
        <a:xfrm>
          <a:off x="5497477" y="2765073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اصطلاح</a:t>
          </a:r>
          <a:endParaRPr lang="fa-IR" sz="1600" kern="1200">
            <a:cs typeface="B Koodak" pitchFamily="2" charset="-78"/>
          </a:endParaRPr>
        </a:p>
      </dsp:txBody>
      <dsp:txXfrm>
        <a:off x="5520898" y="2788494"/>
        <a:ext cx="1011498" cy="752811"/>
      </dsp:txXfrm>
    </dsp:sp>
    <dsp:sp modelId="{D18F2667-73E4-4982-A2F4-4B2A8BEB95C7}">
      <dsp:nvSpPr>
        <dsp:cNvPr id="0" name=""/>
        <dsp:cNvSpPr/>
      </dsp:nvSpPr>
      <dsp:spPr>
        <a:xfrm rot="10800000">
          <a:off x="4857754" y="3151598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61622" y="3148907"/>
        <a:ext cx="31986" cy="31986"/>
      </dsp:txXfrm>
    </dsp:sp>
    <dsp:sp modelId="{575144A2-FD73-41D5-9952-A7CA2B6316CD}">
      <dsp:nvSpPr>
        <dsp:cNvPr id="0" name=""/>
        <dsp:cNvSpPr/>
      </dsp:nvSpPr>
      <dsp:spPr>
        <a:xfrm>
          <a:off x="97930" y="2765073"/>
          <a:ext cx="4759823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تقدیر الهی یعنی حدود کمی و کیفی و زمانی و مکانی پدیده ها تحت تاثیر علل و عوامل تدریجی توسط خداوند متعال تعییین شده است</a:t>
          </a:r>
          <a:endParaRPr lang="fa-IR" sz="1600" kern="1200" dirty="0">
            <a:cs typeface="B Koodak" pitchFamily="2" charset="-78"/>
          </a:endParaRPr>
        </a:p>
      </dsp:txBody>
      <dsp:txXfrm>
        <a:off x="121351" y="2788494"/>
        <a:ext cx="4712981" cy="752811"/>
      </dsp:txXfrm>
    </dsp:sp>
    <dsp:sp modelId="{194F2977-2360-424F-B7F4-054B0C7C7FC6}">
      <dsp:nvSpPr>
        <dsp:cNvPr id="0" name=""/>
        <dsp:cNvSpPr/>
      </dsp:nvSpPr>
      <dsp:spPr>
        <a:xfrm rot="6430830">
          <a:off x="6932778" y="3496448"/>
          <a:ext cx="216574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1505" y="3455607"/>
        <a:ext cx="108287" cy="108287"/>
      </dsp:txXfrm>
    </dsp:sp>
    <dsp:sp modelId="{D0C1D1A2-6CB1-4CA1-B30C-B32E006153D8}">
      <dsp:nvSpPr>
        <dsp:cNvPr id="0" name=""/>
        <dsp:cNvSpPr/>
      </dsp:nvSpPr>
      <dsp:spPr>
        <a:xfrm>
          <a:off x="7195540" y="4144475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قضا</a:t>
          </a:r>
          <a:endParaRPr lang="fa-IR" sz="1600" kern="1200">
            <a:cs typeface="B Koodak" pitchFamily="2" charset="-78"/>
          </a:endParaRPr>
        </a:p>
      </dsp:txBody>
      <dsp:txXfrm>
        <a:off x="7210192" y="4159127"/>
        <a:ext cx="470943" cy="770349"/>
      </dsp:txXfrm>
    </dsp:sp>
    <dsp:sp modelId="{26D6D505-27C3-4F83-8A77-35F881B21B09}">
      <dsp:nvSpPr>
        <dsp:cNvPr id="0" name=""/>
        <dsp:cNvSpPr/>
      </dsp:nvSpPr>
      <dsp:spPr>
        <a:xfrm rot="12942401">
          <a:off x="6481768" y="4301099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55983" y="4294706"/>
        <a:ext cx="39391" cy="39391"/>
      </dsp:txXfrm>
    </dsp:sp>
    <dsp:sp modelId="{179D2DFE-7781-4EE3-B350-4DA067EA90FA}">
      <dsp:nvSpPr>
        <dsp:cNvPr id="0" name=""/>
        <dsp:cNvSpPr/>
      </dsp:nvSpPr>
      <dsp:spPr>
        <a:xfrm>
          <a:off x="5497477" y="3684675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لغت</a:t>
          </a:r>
          <a:endParaRPr lang="fa-IR" sz="1600" kern="1200">
            <a:cs typeface="B Koodak" pitchFamily="2" charset="-78"/>
          </a:endParaRPr>
        </a:p>
      </dsp:txBody>
      <dsp:txXfrm>
        <a:off x="5520898" y="3708096"/>
        <a:ext cx="1011498" cy="752811"/>
      </dsp:txXfrm>
    </dsp:sp>
    <dsp:sp modelId="{B63CAB20-090F-4EB8-A0C3-5E2C31E09DA2}">
      <dsp:nvSpPr>
        <dsp:cNvPr id="0" name=""/>
        <dsp:cNvSpPr/>
      </dsp:nvSpPr>
      <dsp:spPr>
        <a:xfrm rot="10800000">
          <a:off x="4857754" y="4071199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61622" y="4068508"/>
        <a:ext cx="31986" cy="31986"/>
      </dsp:txXfrm>
    </dsp:sp>
    <dsp:sp modelId="{B00D650A-59AA-47A7-BEA3-7F95ADCD8EE8}">
      <dsp:nvSpPr>
        <dsp:cNvPr id="0" name=""/>
        <dsp:cNvSpPr/>
      </dsp:nvSpPr>
      <dsp:spPr>
        <a:xfrm>
          <a:off x="3258448" y="3684675"/>
          <a:ext cx="1599306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یک سره کردن و داوری کردن</a:t>
          </a:r>
          <a:endParaRPr lang="fa-IR" sz="1600" kern="1200">
            <a:cs typeface="B Koodak" pitchFamily="2" charset="-78"/>
          </a:endParaRPr>
        </a:p>
      </dsp:txBody>
      <dsp:txXfrm>
        <a:off x="3281869" y="3708096"/>
        <a:ext cx="1552464" cy="752811"/>
      </dsp:txXfrm>
    </dsp:sp>
    <dsp:sp modelId="{EF1A6641-EA81-4624-A85F-4D347CCC2A9D}">
      <dsp:nvSpPr>
        <dsp:cNvPr id="0" name=""/>
        <dsp:cNvSpPr/>
      </dsp:nvSpPr>
      <dsp:spPr>
        <a:xfrm rot="8657599">
          <a:off x="6481768" y="4760900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55983" y="4754507"/>
        <a:ext cx="39391" cy="39391"/>
      </dsp:txXfrm>
    </dsp:sp>
    <dsp:sp modelId="{0F6FBC25-3CEB-4786-9EAD-C5B09539BF41}">
      <dsp:nvSpPr>
        <dsp:cNvPr id="0" name=""/>
        <dsp:cNvSpPr/>
      </dsp:nvSpPr>
      <dsp:spPr>
        <a:xfrm>
          <a:off x="5497477" y="4604276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اصطلاح</a:t>
          </a:r>
          <a:endParaRPr lang="fa-IR" sz="1600" kern="1200">
            <a:cs typeface="B Koodak" pitchFamily="2" charset="-78"/>
          </a:endParaRPr>
        </a:p>
      </dsp:txBody>
      <dsp:txXfrm>
        <a:off x="5520898" y="4627697"/>
        <a:ext cx="1011498" cy="752811"/>
      </dsp:txXfrm>
    </dsp:sp>
    <dsp:sp modelId="{69C2D697-6993-4A6E-851C-6762D97C4B4C}">
      <dsp:nvSpPr>
        <dsp:cNvPr id="0" name=""/>
        <dsp:cNvSpPr/>
      </dsp:nvSpPr>
      <dsp:spPr>
        <a:xfrm rot="10800000">
          <a:off x="4857754" y="4990800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61622" y="4988109"/>
        <a:ext cx="31986" cy="31986"/>
      </dsp:txXfrm>
    </dsp:sp>
    <dsp:sp modelId="{D72E6938-1D85-4F65-AE2D-45A7430771AA}">
      <dsp:nvSpPr>
        <dsp:cNvPr id="0" name=""/>
        <dsp:cNvSpPr/>
      </dsp:nvSpPr>
      <dsp:spPr>
        <a:xfrm>
          <a:off x="742003" y="4604276"/>
          <a:ext cx="411575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قضای الهی یعنی خداوند متعال پس از مقدمات و اسباب و شرایط یک پدیده آن را به مرحله نهائی و حتمی می رساند</a:t>
          </a:r>
          <a:endParaRPr lang="fa-IR" sz="1600" kern="1200" dirty="0">
            <a:cs typeface="B Koodak" pitchFamily="2" charset="-78"/>
          </a:endParaRPr>
        </a:p>
      </dsp:txBody>
      <dsp:txXfrm>
        <a:off x="765424" y="4627697"/>
        <a:ext cx="4068908" cy="7528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F35AC-CF4F-4E3C-B58C-24D4B00EEEEF}">
      <dsp:nvSpPr>
        <dsp:cNvPr id="0" name=""/>
        <dsp:cNvSpPr/>
      </dsp:nvSpPr>
      <dsp:spPr>
        <a:xfrm>
          <a:off x="7997483" y="2868974"/>
          <a:ext cx="1141610" cy="163516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تاثیر چند علت (به معنای اعم) در پیدایش یک پدیده</a:t>
          </a:r>
          <a:endParaRPr lang="fa-IR" sz="1600" kern="1200" dirty="0">
            <a:cs typeface="B Koodak" pitchFamily="2" charset="-78"/>
          </a:endParaRPr>
        </a:p>
      </dsp:txBody>
      <dsp:txXfrm>
        <a:off x="8030920" y="2902411"/>
        <a:ext cx="1074736" cy="1568294"/>
      </dsp:txXfrm>
    </dsp:sp>
    <dsp:sp modelId="{2053F1B6-E3B4-4B0F-85F3-496F7161F6FA}">
      <dsp:nvSpPr>
        <dsp:cNvPr id="0" name=""/>
        <dsp:cNvSpPr/>
      </dsp:nvSpPr>
      <dsp:spPr>
        <a:xfrm rot="14422796">
          <a:off x="7307201" y="3276723"/>
          <a:ext cx="923920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923920" y="8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46063" y="3257308"/>
        <a:ext cx="46196" cy="55316"/>
      </dsp:txXfrm>
    </dsp:sp>
    <dsp:sp modelId="{B65F8F6B-551F-4430-ABC2-A3CD2FE5E12A}">
      <dsp:nvSpPr>
        <dsp:cNvPr id="0" name=""/>
        <dsp:cNvSpPr/>
      </dsp:nvSpPr>
      <dsp:spPr>
        <a:xfrm>
          <a:off x="6399229" y="2416370"/>
          <a:ext cx="1141610" cy="93400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 وجود یکی وابسته به دیگری نیست</a:t>
          </a:r>
          <a:endParaRPr lang="fa-IR" sz="1600" kern="1200" dirty="0">
            <a:cs typeface="B Koodak" pitchFamily="2" charset="-78"/>
          </a:endParaRPr>
        </a:p>
      </dsp:txBody>
      <dsp:txXfrm>
        <a:off x="6426585" y="2443726"/>
        <a:ext cx="1086898" cy="879296"/>
      </dsp:txXfrm>
    </dsp:sp>
    <dsp:sp modelId="{B972A36F-5B21-40FD-B884-B0FDEE0E6290}">
      <dsp:nvSpPr>
        <dsp:cNvPr id="0" name=""/>
        <dsp:cNvSpPr/>
      </dsp:nvSpPr>
      <dsp:spPr>
        <a:xfrm rot="14317519">
          <a:off x="5732359" y="2500708"/>
          <a:ext cx="877095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877095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48980" y="2482694"/>
        <a:ext cx="43854" cy="52513"/>
      </dsp:txXfrm>
    </dsp:sp>
    <dsp:sp modelId="{D1AAEB90-0F93-4A06-B340-068F34AAB806}">
      <dsp:nvSpPr>
        <dsp:cNvPr id="0" name=""/>
        <dsp:cNvSpPr/>
      </dsp:nvSpPr>
      <dsp:spPr>
        <a:xfrm>
          <a:off x="4800975" y="1704380"/>
          <a:ext cx="1141610" cy="86029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تاثیر یکی مشروط به دیگری نیست</a:t>
          </a:r>
          <a:endParaRPr lang="fa-IR" sz="1600" kern="1200" dirty="0">
            <a:cs typeface="B Koodak" pitchFamily="2" charset="-78"/>
          </a:endParaRPr>
        </a:p>
      </dsp:txBody>
      <dsp:txXfrm>
        <a:off x="4826172" y="1729577"/>
        <a:ext cx="1091216" cy="809900"/>
      </dsp:txXfrm>
    </dsp:sp>
    <dsp:sp modelId="{2E628859-DEDC-4F58-97DD-4A86BDA843DF}">
      <dsp:nvSpPr>
        <dsp:cNvPr id="0" name=""/>
        <dsp:cNvSpPr/>
      </dsp:nvSpPr>
      <dsp:spPr>
        <a:xfrm rot="13712907">
          <a:off x="4227748" y="1867773"/>
          <a:ext cx="689808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689808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55407" y="1855366"/>
        <a:ext cx="34490" cy="41299"/>
      </dsp:txXfrm>
    </dsp:sp>
    <dsp:sp modelId="{2D93B212-0D25-44AB-9302-5D1FDAC4FEBA}">
      <dsp:nvSpPr>
        <dsp:cNvPr id="0" name=""/>
        <dsp:cNvSpPr/>
      </dsp:nvSpPr>
      <dsp:spPr>
        <a:xfrm>
          <a:off x="2631219" y="1275752"/>
          <a:ext cx="1713111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هم زمان در یک پدیده تاثیر می گذارند</a:t>
          </a:r>
          <a:endParaRPr lang="fa-IR" sz="1600" kern="1200" dirty="0">
            <a:cs typeface="B Koodak" pitchFamily="2" charset="-78"/>
          </a:endParaRPr>
        </a:p>
      </dsp:txBody>
      <dsp:txXfrm>
        <a:off x="2651238" y="1295771"/>
        <a:ext cx="1673073" cy="643466"/>
      </dsp:txXfrm>
    </dsp:sp>
    <dsp:sp modelId="{3EBFB5B9-2606-4452-8E30-06DA05C9059D}">
      <dsp:nvSpPr>
        <dsp:cNvPr id="0" name=""/>
        <dsp:cNvSpPr/>
      </dsp:nvSpPr>
      <dsp:spPr>
        <a:xfrm rot="10800000">
          <a:off x="2174574" y="1609262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391480" y="1603834"/>
        <a:ext cx="22832" cy="27339"/>
      </dsp:txXfrm>
    </dsp:sp>
    <dsp:sp modelId="{87FEDE26-BA11-4686-A6B7-004821877F44}">
      <dsp:nvSpPr>
        <dsp:cNvPr id="0" name=""/>
        <dsp:cNvSpPr/>
      </dsp:nvSpPr>
      <dsp:spPr>
        <a:xfrm>
          <a:off x="631049" y="1275752"/>
          <a:ext cx="1543525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اجتماع آب و نور آفتاب در گیاه</a:t>
          </a:r>
          <a:endParaRPr lang="fa-IR" sz="1600" kern="1200" dirty="0">
            <a:cs typeface="B Koodak" pitchFamily="2" charset="-78"/>
          </a:endParaRPr>
        </a:p>
      </dsp:txBody>
      <dsp:txXfrm>
        <a:off x="651068" y="1295771"/>
        <a:ext cx="1503487" cy="643466"/>
      </dsp:txXfrm>
    </dsp:sp>
    <dsp:sp modelId="{CE57060B-24DC-4256-B40F-D8DC142E61D4}">
      <dsp:nvSpPr>
        <dsp:cNvPr id="0" name=""/>
        <dsp:cNvSpPr/>
      </dsp:nvSpPr>
      <dsp:spPr>
        <a:xfrm rot="8393849">
          <a:off x="4274151" y="2318566"/>
          <a:ext cx="597003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597003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57727" y="2308937"/>
        <a:ext cx="29850" cy="35743"/>
      </dsp:txXfrm>
    </dsp:sp>
    <dsp:sp modelId="{F220F256-BD97-42C5-B8B5-094518DC4445}">
      <dsp:nvSpPr>
        <dsp:cNvPr id="0" name=""/>
        <dsp:cNvSpPr/>
      </dsp:nvSpPr>
      <dsp:spPr>
        <a:xfrm>
          <a:off x="3202720" y="2044881"/>
          <a:ext cx="1141610" cy="948421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متناوب و پشت سرهم تاثیر می گذارند</a:t>
          </a:r>
          <a:endParaRPr lang="fa-IR" sz="1600" kern="1200" dirty="0">
            <a:cs typeface="B Koodak" pitchFamily="2" charset="-78"/>
          </a:endParaRPr>
        </a:p>
      </dsp:txBody>
      <dsp:txXfrm>
        <a:off x="3230498" y="2072659"/>
        <a:ext cx="1086054" cy="892865"/>
      </dsp:txXfrm>
    </dsp:sp>
    <dsp:sp modelId="{FD0F6486-16CF-445D-9B39-7C198B715FAF}">
      <dsp:nvSpPr>
        <dsp:cNvPr id="0" name=""/>
        <dsp:cNvSpPr/>
      </dsp:nvSpPr>
      <dsp:spPr>
        <a:xfrm rot="10800000">
          <a:off x="2746076" y="2510849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62982" y="2505421"/>
        <a:ext cx="22832" cy="27339"/>
      </dsp:txXfrm>
    </dsp:sp>
    <dsp:sp modelId="{8C082C97-1CF8-491A-B796-367EDB8A79D0}">
      <dsp:nvSpPr>
        <dsp:cNvPr id="0" name=""/>
        <dsp:cNvSpPr/>
      </dsp:nvSpPr>
      <dsp:spPr>
        <a:xfrm>
          <a:off x="1604466" y="2044878"/>
          <a:ext cx="1141610" cy="948427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طول عمر معلول بر تعداد آنها تقسیم می شود</a:t>
          </a:r>
          <a:endParaRPr lang="fa-IR" sz="1600" kern="1200" dirty="0">
            <a:cs typeface="B Koodak" pitchFamily="2" charset="-78"/>
          </a:endParaRPr>
        </a:p>
      </dsp:txBody>
      <dsp:txXfrm>
        <a:off x="1632244" y="2072656"/>
        <a:ext cx="1086054" cy="892871"/>
      </dsp:txXfrm>
    </dsp:sp>
    <dsp:sp modelId="{E3978B7C-F9C2-4C5A-A600-E60FD5273C3B}">
      <dsp:nvSpPr>
        <dsp:cNvPr id="0" name=""/>
        <dsp:cNvSpPr/>
      </dsp:nvSpPr>
      <dsp:spPr>
        <a:xfrm rot="10800000">
          <a:off x="1147822" y="2510849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64728" y="2505421"/>
        <a:ext cx="22832" cy="27339"/>
      </dsp:txXfrm>
    </dsp:sp>
    <dsp:sp modelId="{24981372-756C-414C-AD30-79093F278874}">
      <dsp:nvSpPr>
        <dsp:cNvPr id="0" name=""/>
        <dsp:cNvSpPr/>
      </dsp:nvSpPr>
      <dsp:spPr>
        <a:xfrm>
          <a:off x="6211" y="2177339"/>
          <a:ext cx="1141610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چند موتور در یک هواپیما</a:t>
          </a:r>
          <a:endParaRPr lang="fa-IR" sz="1600" kern="1200" dirty="0">
            <a:cs typeface="B Koodak" pitchFamily="2" charset="-78"/>
          </a:endParaRPr>
        </a:p>
      </dsp:txBody>
      <dsp:txXfrm>
        <a:off x="26230" y="2197358"/>
        <a:ext cx="1101572" cy="643466"/>
      </dsp:txXfrm>
    </dsp:sp>
    <dsp:sp modelId="{A578607A-77EC-45EA-980F-A9F6409AAFED}">
      <dsp:nvSpPr>
        <dsp:cNvPr id="0" name=""/>
        <dsp:cNvSpPr/>
      </dsp:nvSpPr>
      <dsp:spPr>
        <a:xfrm rot="7821634">
          <a:off x="5818338" y="3143783"/>
          <a:ext cx="705137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705137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53278" y="3130917"/>
        <a:ext cx="35256" cy="42217"/>
      </dsp:txXfrm>
    </dsp:sp>
    <dsp:sp modelId="{8139BAEE-5B97-4CC5-ABFC-F4E9C35145B2}">
      <dsp:nvSpPr>
        <dsp:cNvPr id="0" name=""/>
        <dsp:cNvSpPr/>
      </dsp:nvSpPr>
      <dsp:spPr>
        <a:xfrm>
          <a:off x="4800975" y="2778987"/>
          <a:ext cx="1141610" cy="1283381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تاثیر یکی مشروط و مترتب بر تاثیر دیگری است</a:t>
          </a:r>
          <a:endParaRPr lang="fa-IR" sz="1600" kern="1200" dirty="0">
            <a:cs typeface="B Koodak" pitchFamily="2" charset="-78"/>
          </a:endParaRPr>
        </a:p>
      </dsp:txBody>
      <dsp:txXfrm>
        <a:off x="4834412" y="2812424"/>
        <a:ext cx="1074736" cy="1216507"/>
      </dsp:txXfrm>
    </dsp:sp>
    <dsp:sp modelId="{6DEA8475-4181-4BA8-9ACA-FF0E737AECC3}">
      <dsp:nvSpPr>
        <dsp:cNvPr id="0" name=""/>
        <dsp:cNvSpPr/>
      </dsp:nvSpPr>
      <dsp:spPr>
        <a:xfrm rot="10800000">
          <a:off x="4344330" y="3412435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61236" y="3407008"/>
        <a:ext cx="22832" cy="27339"/>
      </dsp:txXfrm>
    </dsp:sp>
    <dsp:sp modelId="{FD449DDD-2F1A-4F30-84E0-02D93319A4F1}">
      <dsp:nvSpPr>
        <dsp:cNvPr id="0" name=""/>
        <dsp:cNvSpPr/>
      </dsp:nvSpPr>
      <dsp:spPr>
        <a:xfrm>
          <a:off x="2371993" y="3078925"/>
          <a:ext cx="1972337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</a:t>
          </a:r>
          <a:r>
            <a:rPr lang="fa-IR" sz="1600" b="1" i="1" kern="1200" dirty="0" smtClean="0">
              <a:cs typeface="B Koodak" pitchFamily="2" charset="-78"/>
            </a:rPr>
            <a:t>حرکت دست و خود قلم </a:t>
          </a:r>
          <a:r>
            <a:rPr lang="fa-IR" sz="1600" kern="1200" dirty="0" smtClean="0">
              <a:cs typeface="B Koodak" pitchFamily="2" charset="-78"/>
            </a:rPr>
            <a:t>نسبت به کتابت</a:t>
          </a:r>
          <a:endParaRPr lang="fa-IR" sz="1600" kern="1200" dirty="0">
            <a:cs typeface="B Koodak" pitchFamily="2" charset="-78"/>
          </a:endParaRPr>
        </a:p>
      </dsp:txBody>
      <dsp:txXfrm>
        <a:off x="2392012" y="3098944"/>
        <a:ext cx="1932299" cy="643466"/>
      </dsp:txXfrm>
    </dsp:sp>
    <dsp:sp modelId="{DC18FB47-34F1-4EC7-A23B-A122E862A025}">
      <dsp:nvSpPr>
        <dsp:cNvPr id="0" name=""/>
        <dsp:cNvSpPr/>
      </dsp:nvSpPr>
      <dsp:spPr>
        <a:xfrm rot="7177204">
          <a:off x="7307201" y="4079907"/>
          <a:ext cx="923920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923920" y="8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46063" y="4060492"/>
        <a:ext cx="46196" cy="55316"/>
      </dsp:txXfrm>
    </dsp:sp>
    <dsp:sp modelId="{A648DEEF-CDE2-4E8B-9DB6-9211EB2C9A03}">
      <dsp:nvSpPr>
        <dsp:cNvPr id="0" name=""/>
        <dsp:cNvSpPr/>
      </dsp:nvSpPr>
      <dsp:spPr>
        <a:xfrm>
          <a:off x="6399229" y="4022738"/>
          <a:ext cx="1141610" cy="93400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 وجود یکی وابسته به وجود دیگری است</a:t>
          </a:r>
          <a:endParaRPr lang="fa-IR" sz="1600" kern="1200" dirty="0">
            <a:cs typeface="B Koodak" pitchFamily="2" charset="-78"/>
          </a:endParaRPr>
        </a:p>
      </dsp:txBody>
      <dsp:txXfrm>
        <a:off x="6426585" y="4050094"/>
        <a:ext cx="1086898" cy="879296"/>
      </dsp:txXfrm>
    </dsp:sp>
    <dsp:sp modelId="{CAD8DF6C-EB23-42F7-AD0A-8634F4140DE3}">
      <dsp:nvSpPr>
        <dsp:cNvPr id="0" name=""/>
        <dsp:cNvSpPr/>
      </dsp:nvSpPr>
      <dsp:spPr>
        <a:xfrm rot="10800000">
          <a:off x="5942585" y="4481499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59491" y="4476072"/>
        <a:ext cx="22832" cy="27339"/>
      </dsp:txXfrm>
    </dsp:sp>
    <dsp:sp modelId="{E971ACFC-0F8F-4E33-A870-11839E359FE8}">
      <dsp:nvSpPr>
        <dsp:cNvPr id="0" name=""/>
        <dsp:cNvSpPr/>
      </dsp:nvSpPr>
      <dsp:spPr>
        <a:xfrm>
          <a:off x="4059875" y="4147989"/>
          <a:ext cx="1882709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اراده و حرکت دست نسبت به حرکت قلم</a:t>
          </a:r>
          <a:endParaRPr lang="fa-IR" sz="1600" kern="1200" dirty="0">
            <a:cs typeface="B Koodak" pitchFamily="2" charset="-78"/>
          </a:endParaRPr>
        </a:p>
      </dsp:txBody>
      <dsp:txXfrm>
        <a:off x="4079894" y="4168008"/>
        <a:ext cx="1842671" cy="643466"/>
      </dsp:txXfrm>
    </dsp:sp>
    <dsp:sp modelId="{82FBE6A4-3012-4092-9789-1131C21388F3}">
      <dsp:nvSpPr>
        <dsp:cNvPr id="0" name=""/>
        <dsp:cNvSpPr/>
      </dsp:nvSpPr>
      <dsp:spPr>
        <a:xfrm rot="10800000">
          <a:off x="3603231" y="4481499"/>
          <a:ext cx="456644" cy="16485"/>
        </a:xfrm>
        <a:custGeom>
          <a:avLst/>
          <a:gdLst/>
          <a:ahLst/>
          <a:cxnLst/>
          <a:rect l="0" t="0" r="0" b="0"/>
          <a:pathLst>
            <a:path>
              <a:moveTo>
                <a:pt x="0" y="8242"/>
              </a:moveTo>
              <a:lnTo>
                <a:pt x="456644" y="8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20137" y="4476072"/>
        <a:ext cx="22832" cy="27339"/>
      </dsp:txXfrm>
    </dsp:sp>
    <dsp:sp modelId="{A17E1A41-22BB-4D55-87B3-E3CCB676219F}">
      <dsp:nvSpPr>
        <dsp:cNvPr id="0" name=""/>
        <dsp:cNvSpPr/>
      </dsp:nvSpPr>
      <dsp:spPr>
        <a:xfrm>
          <a:off x="969947" y="4147989"/>
          <a:ext cx="2633284" cy="6835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طبق نظر امامیه تاثیر اراده الهی و اراده انسان در فعل واحد از این قسم است</a:t>
          </a:r>
          <a:endParaRPr lang="fa-IR" sz="1600" kern="1200" dirty="0">
            <a:cs typeface="B Koodak" pitchFamily="2" charset="-78"/>
          </a:endParaRPr>
        </a:p>
      </dsp:txBody>
      <dsp:txXfrm>
        <a:off x="989966" y="4168008"/>
        <a:ext cx="2593246" cy="6434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3E560-4910-4EB1-92CB-32F735B29624}">
      <dsp:nvSpPr>
        <dsp:cNvPr id="0" name=""/>
        <dsp:cNvSpPr/>
      </dsp:nvSpPr>
      <dsp:spPr>
        <a:xfrm>
          <a:off x="8138953" y="2342221"/>
          <a:ext cx="784268" cy="72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8160210" y="2363478"/>
        <a:ext cx="741754" cy="683243"/>
      </dsp:txXfrm>
    </dsp:sp>
    <dsp:sp modelId="{0069A488-497F-4393-ABDF-D1EB5C5B4FC0}">
      <dsp:nvSpPr>
        <dsp:cNvPr id="0" name=""/>
        <dsp:cNvSpPr/>
      </dsp:nvSpPr>
      <dsp:spPr>
        <a:xfrm rot="10800000">
          <a:off x="7558347" y="2693026"/>
          <a:ext cx="580606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580606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34135" y="2690584"/>
        <a:ext cx="29030" cy="29030"/>
      </dsp:txXfrm>
    </dsp:sp>
    <dsp:sp modelId="{8A603D34-EAAD-4E6A-8366-A07EAEAA5533}">
      <dsp:nvSpPr>
        <dsp:cNvPr id="0" name=""/>
        <dsp:cNvSpPr/>
      </dsp:nvSpPr>
      <dsp:spPr>
        <a:xfrm>
          <a:off x="6106831" y="2214553"/>
          <a:ext cx="1451515" cy="9810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مورد که اجتماع دو علت بر معلول واحد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6135566" y="2243288"/>
        <a:ext cx="1394045" cy="923623"/>
      </dsp:txXfrm>
    </dsp:sp>
    <dsp:sp modelId="{28D1332A-77CC-4298-A59C-EDD6069EB23B}">
      <dsp:nvSpPr>
        <dsp:cNvPr id="0" name=""/>
        <dsp:cNvSpPr/>
      </dsp:nvSpPr>
      <dsp:spPr>
        <a:xfrm rot="13634019">
          <a:off x="5388989" y="2379158"/>
          <a:ext cx="855077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855077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95151" y="2369854"/>
        <a:ext cx="42753" cy="42753"/>
      </dsp:txXfrm>
    </dsp:sp>
    <dsp:sp modelId="{C5CAA9E4-A4C0-45EE-88D3-A1CCABEFABBC}">
      <dsp:nvSpPr>
        <dsp:cNvPr id="0" name=""/>
        <dsp:cNvSpPr/>
      </dsp:nvSpPr>
      <dsp:spPr>
        <a:xfrm>
          <a:off x="4074709" y="1714484"/>
          <a:ext cx="1451515" cy="72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اجتماع دو علت هستی بخش</a:t>
          </a:r>
          <a:endParaRPr lang="fa-IR" sz="1600" kern="1200" dirty="0">
            <a:cs typeface="B Koodak" pitchFamily="2" charset="-78"/>
          </a:endParaRPr>
        </a:p>
      </dsp:txBody>
      <dsp:txXfrm>
        <a:off x="4095966" y="1735741"/>
        <a:ext cx="1409001" cy="683243"/>
      </dsp:txXfrm>
    </dsp:sp>
    <dsp:sp modelId="{08658F1A-4943-4EE1-920A-83A35CEB3A17}">
      <dsp:nvSpPr>
        <dsp:cNvPr id="0" name=""/>
        <dsp:cNvSpPr/>
      </dsp:nvSpPr>
      <dsp:spPr>
        <a:xfrm rot="10800000">
          <a:off x="3494103" y="2065289"/>
          <a:ext cx="580606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580606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69891" y="2062847"/>
        <a:ext cx="29030" cy="29030"/>
      </dsp:txXfrm>
    </dsp:sp>
    <dsp:sp modelId="{438AEE2B-7DB5-4DF9-A9FB-4BC39B0F4639}">
      <dsp:nvSpPr>
        <dsp:cNvPr id="0" name=""/>
        <dsp:cNvSpPr/>
      </dsp:nvSpPr>
      <dsp:spPr>
        <a:xfrm>
          <a:off x="2042587" y="1714484"/>
          <a:ext cx="1451515" cy="72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مستلزم تحقق دو معلول است</a:t>
          </a:r>
          <a:endParaRPr lang="fa-IR" sz="1600" kern="1200" dirty="0">
            <a:cs typeface="B Koodak" pitchFamily="2" charset="-78"/>
          </a:endParaRPr>
        </a:p>
      </dsp:txBody>
      <dsp:txXfrm>
        <a:off x="2063844" y="1735741"/>
        <a:ext cx="1409001" cy="683243"/>
      </dsp:txXfrm>
    </dsp:sp>
    <dsp:sp modelId="{A79FFED8-7B2F-4A5F-930D-FDB829C80884}">
      <dsp:nvSpPr>
        <dsp:cNvPr id="0" name=""/>
        <dsp:cNvSpPr/>
      </dsp:nvSpPr>
      <dsp:spPr>
        <a:xfrm rot="10800000">
          <a:off x="1461981" y="2065289"/>
          <a:ext cx="580606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580606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37769" y="2062847"/>
        <a:ext cx="29030" cy="29030"/>
      </dsp:txXfrm>
    </dsp:sp>
    <dsp:sp modelId="{4478BEFC-F043-4DF0-A2C0-169CD95AA15D}">
      <dsp:nvSpPr>
        <dsp:cNvPr id="0" name=""/>
        <dsp:cNvSpPr/>
      </dsp:nvSpPr>
      <dsp:spPr>
        <a:xfrm>
          <a:off x="10465" y="1504057"/>
          <a:ext cx="1451515" cy="11466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فرض اراده ای واحد از دو فاعل مرید</a:t>
          </a:r>
          <a:endParaRPr lang="fa-IR" sz="1600" kern="1200" dirty="0">
            <a:cs typeface="B Koodak" pitchFamily="2" charset="-78"/>
          </a:endParaRPr>
        </a:p>
      </dsp:txBody>
      <dsp:txXfrm>
        <a:off x="44048" y="1537640"/>
        <a:ext cx="1384349" cy="1079444"/>
      </dsp:txXfrm>
    </dsp:sp>
    <dsp:sp modelId="{1FE18DCA-8CFE-443A-937E-3480426682BD}">
      <dsp:nvSpPr>
        <dsp:cNvPr id="0" name=""/>
        <dsp:cNvSpPr/>
      </dsp:nvSpPr>
      <dsp:spPr>
        <a:xfrm rot="7965981">
          <a:off x="5388989" y="3006895"/>
          <a:ext cx="855077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855077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95151" y="2997591"/>
        <a:ext cx="42753" cy="42753"/>
      </dsp:txXfrm>
    </dsp:sp>
    <dsp:sp modelId="{F7882EC0-91BB-4C7C-A69D-C7D485130EAC}">
      <dsp:nvSpPr>
        <dsp:cNvPr id="0" name=""/>
        <dsp:cNvSpPr/>
      </dsp:nvSpPr>
      <dsp:spPr>
        <a:xfrm>
          <a:off x="4074709" y="2969958"/>
          <a:ext cx="1451515" cy="72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اجتماع دو علت مانعه الجمع </a:t>
          </a:r>
          <a:endParaRPr lang="fa-IR" sz="1600" kern="1200" dirty="0">
            <a:cs typeface="B Koodak" pitchFamily="2" charset="-78"/>
          </a:endParaRPr>
        </a:p>
      </dsp:txBody>
      <dsp:txXfrm>
        <a:off x="4095966" y="2991215"/>
        <a:ext cx="1409001" cy="683243"/>
      </dsp:txXfrm>
    </dsp:sp>
    <dsp:sp modelId="{57DC42DE-1EF2-4FA3-95E5-56FE0C8371B7}">
      <dsp:nvSpPr>
        <dsp:cNvPr id="0" name=""/>
        <dsp:cNvSpPr/>
      </dsp:nvSpPr>
      <dsp:spPr>
        <a:xfrm rot="10800000">
          <a:off x="3494103" y="3320763"/>
          <a:ext cx="580606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580606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69891" y="3318321"/>
        <a:ext cx="29030" cy="29030"/>
      </dsp:txXfrm>
    </dsp:sp>
    <dsp:sp modelId="{FC92F499-3F28-4D3C-8F56-EDAD052E50E5}">
      <dsp:nvSpPr>
        <dsp:cNvPr id="0" name=""/>
        <dsp:cNvSpPr/>
      </dsp:nvSpPr>
      <dsp:spPr>
        <a:xfrm>
          <a:off x="2042587" y="2969958"/>
          <a:ext cx="1451515" cy="72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(دو علت در عرض هم و علی البدل)</a:t>
          </a:r>
          <a:endParaRPr lang="fa-IR" sz="1600" kern="1200" dirty="0">
            <a:cs typeface="B Koodak" pitchFamily="2" charset="-78"/>
          </a:endParaRPr>
        </a:p>
      </dsp:txBody>
      <dsp:txXfrm>
        <a:off x="2063844" y="2991215"/>
        <a:ext cx="1409001" cy="683243"/>
      </dsp:txXfrm>
    </dsp:sp>
    <dsp:sp modelId="{6481F9DA-51EB-4CAF-B07D-3AE624C481A7}">
      <dsp:nvSpPr>
        <dsp:cNvPr id="0" name=""/>
        <dsp:cNvSpPr/>
      </dsp:nvSpPr>
      <dsp:spPr>
        <a:xfrm rot="10800000">
          <a:off x="1461981" y="3320763"/>
          <a:ext cx="580606" cy="24146"/>
        </a:xfrm>
        <a:custGeom>
          <a:avLst/>
          <a:gdLst/>
          <a:ahLst/>
          <a:cxnLst/>
          <a:rect l="0" t="0" r="0" b="0"/>
          <a:pathLst>
            <a:path>
              <a:moveTo>
                <a:pt x="0" y="12073"/>
              </a:moveTo>
              <a:lnTo>
                <a:pt x="580606" y="12073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37769" y="3318321"/>
        <a:ext cx="29030" cy="29030"/>
      </dsp:txXfrm>
    </dsp:sp>
    <dsp:sp modelId="{9CACC983-CB1F-4377-804F-9F54EBA07E8D}">
      <dsp:nvSpPr>
        <dsp:cNvPr id="0" name=""/>
        <dsp:cNvSpPr/>
      </dsp:nvSpPr>
      <dsp:spPr>
        <a:xfrm>
          <a:off x="10465" y="2759531"/>
          <a:ext cx="1451515" cy="11466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مثلا دو مجموعه علل تامه بخواهند یک معلول را به وجود آورند</a:t>
          </a:r>
          <a:endParaRPr lang="fa-IR" sz="1600" kern="1200" dirty="0">
            <a:cs typeface="B Koodak" pitchFamily="2" charset="-78"/>
          </a:endParaRPr>
        </a:p>
      </dsp:txBody>
      <dsp:txXfrm>
        <a:off x="44048" y="2793114"/>
        <a:ext cx="1384349" cy="10794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75F1D-C4D5-48FF-8FAC-FB95F967EA93}">
      <dsp:nvSpPr>
        <dsp:cNvPr id="0" name=""/>
        <dsp:cNvSpPr/>
      </dsp:nvSpPr>
      <dsp:spPr>
        <a:xfrm>
          <a:off x="993255" y="1104882"/>
          <a:ext cx="5511568" cy="2590835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noFill/>
          <a:prstDash val="solid"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cs typeface="B Koodak" pitchFamily="2" charset="-78"/>
            </a:rPr>
            <a:t>متن کتاب خوانده می شود</a:t>
          </a:r>
          <a:endParaRPr lang="fa-IR" sz="32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glow rad="228600">
                <a:schemeClr val="accent4">
                  <a:satMod val="175000"/>
                  <a:alpha val="40000"/>
                </a:schemeClr>
              </a:glow>
              <a:reflection blurRad="6350" stA="55000" endA="50" endPos="85000" dist="60007" dir="5400000" sy="-100000" algn="bl" rotWithShape="0"/>
            </a:effectLst>
            <a:cs typeface="B Koodak" pitchFamily="2" charset="-78"/>
          </a:endParaRPr>
        </a:p>
      </dsp:txBody>
      <dsp:txXfrm>
        <a:off x="1800405" y="1484301"/>
        <a:ext cx="3897268" cy="1831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2DD6F-C5E7-4CFA-A963-0A8DF143B720}">
      <dsp:nvSpPr>
        <dsp:cNvPr id="0" name=""/>
        <dsp:cNvSpPr/>
      </dsp:nvSpPr>
      <dsp:spPr>
        <a:xfrm>
          <a:off x="6926447" y="1484928"/>
          <a:ext cx="1931835" cy="9659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برخی از این آثار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954738" y="1513219"/>
        <a:ext cx="1875253" cy="909335"/>
      </dsp:txXfrm>
    </dsp:sp>
    <dsp:sp modelId="{A29BD9D5-5B39-4D22-9143-B14F1321BCA6}">
      <dsp:nvSpPr>
        <dsp:cNvPr id="0" name=""/>
        <dsp:cNvSpPr/>
      </dsp:nvSpPr>
      <dsp:spPr>
        <a:xfrm rot="14677630">
          <a:off x="5638420" y="1137135"/>
          <a:ext cx="1803318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803318" y="16068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494997" y="1108120"/>
        <a:ext cx="90165" cy="90165"/>
      </dsp:txXfrm>
    </dsp:sp>
    <dsp:sp modelId="{345B179E-8139-4CED-B193-FDA77A4C5DB6}">
      <dsp:nvSpPr>
        <dsp:cNvPr id="0" name=""/>
        <dsp:cNvSpPr/>
      </dsp:nvSpPr>
      <dsp:spPr>
        <a:xfrm>
          <a:off x="1576808" y="3621"/>
          <a:ext cx="4576904" cy="6697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درجه ای ارزشمند از معرفت خداوند متعال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6426" y="23239"/>
        <a:ext cx="4537668" cy="630560"/>
      </dsp:txXfrm>
    </dsp:sp>
    <dsp:sp modelId="{E1FE2F6C-56AA-4101-AF9B-5D625CC3243B}">
      <dsp:nvSpPr>
        <dsp:cNvPr id="0" name=""/>
        <dsp:cNvSpPr/>
      </dsp:nvSpPr>
      <dsp:spPr>
        <a:xfrm rot="13590826">
          <a:off x="5978647" y="1544477"/>
          <a:ext cx="1122866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122866" y="16068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12008" y="1532473"/>
        <a:ext cx="56143" cy="56143"/>
      </dsp:txXfrm>
    </dsp:sp>
    <dsp:sp modelId="{8C500076-8B2B-45FF-BDE0-6C386882C8F5}">
      <dsp:nvSpPr>
        <dsp:cNvPr id="0" name=""/>
        <dsp:cNvSpPr/>
      </dsp:nvSpPr>
      <dsp:spPr>
        <a:xfrm>
          <a:off x="1576808" y="818305"/>
          <a:ext cx="4576904" cy="6697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موجب تکامل انسان در بعد عقلی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6426" y="837923"/>
        <a:ext cx="4537668" cy="630560"/>
      </dsp:txXfrm>
    </dsp:sp>
    <dsp:sp modelId="{A67C29FD-33E6-4DDB-A045-672AE1343128}">
      <dsp:nvSpPr>
        <dsp:cNvPr id="0" name=""/>
        <dsp:cNvSpPr/>
      </dsp:nvSpPr>
      <dsp:spPr>
        <a:xfrm rot="10800000">
          <a:off x="6153713" y="1951819"/>
          <a:ext cx="772734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772734" y="16068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20761" y="1948569"/>
        <a:ext cx="38636" cy="38636"/>
      </dsp:txXfrm>
    </dsp:sp>
    <dsp:sp modelId="{258202C0-B03D-4705-B562-58BC2B7AB089}">
      <dsp:nvSpPr>
        <dsp:cNvPr id="0" name=""/>
        <dsp:cNvSpPr/>
      </dsp:nvSpPr>
      <dsp:spPr>
        <a:xfrm>
          <a:off x="1576808" y="1632989"/>
          <a:ext cx="4576904" cy="6697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عدم هراس از پیش آمد های ناگوار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6426" y="1652607"/>
        <a:ext cx="4537668" cy="630560"/>
      </dsp:txXfrm>
    </dsp:sp>
    <dsp:sp modelId="{77409367-68E3-4C1E-ABF7-90080EF972F0}">
      <dsp:nvSpPr>
        <dsp:cNvPr id="0" name=""/>
        <dsp:cNvSpPr/>
      </dsp:nvSpPr>
      <dsp:spPr>
        <a:xfrm rot="8009174">
          <a:off x="5978647" y="2359161"/>
          <a:ext cx="1122866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122866" y="16068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12008" y="2347157"/>
        <a:ext cx="56143" cy="56143"/>
      </dsp:txXfrm>
    </dsp:sp>
    <dsp:sp modelId="{619DD75B-BA46-4B20-A3B9-C7E10CE17FB4}">
      <dsp:nvSpPr>
        <dsp:cNvPr id="0" name=""/>
        <dsp:cNvSpPr/>
      </dsp:nvSpPr>
      <dsp:spPr>
        <a:xfrm>
          <a:off x="1576808" y="2447673"/>
          <a:ext cx="4576904" cy="6697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ایجاد ملکات فاضله ای مثل صبر و توکل و رضا و تسلیم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6426" y="2467291"/>
        <a:ext cx="4537668" cy="630560"/>
      </dsp:txXfrm>
    </dsp:sp>
    <dsp:sp modelId="{F7751006-0375-4256-A4B0-C3B3F76C62BC}">
      <dsp:nvSpPr>
        <dsp:cNvPr id="0" name=""/>
        <dsp:cNvSpPr/>
      </dsp:nvSpPr>
      <dsp:spPr>
        <a:xfrm rot="6922370">
          <a:off x="5638420" y="2766503"/>
          <a:ext cx="1803318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803318" y="16068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494997" y="2737488"/>
        <a:ext cx="90165" cy="90165"/>
      </dsp:txXfrm>
    </dsp:sp>
    <dsp:sp modelId="{96AEB2E2-0ECA-436B-8B82-E3B9FD74C3B3}">
      <dsp:nvSpPr>
        <dsp:cNvPr id="0" name=""/>
        <dsp:cNvSpPr/>
      </dsp:nvSpPr>
      <dsp:spPr>
        <a:xfrm>
          <a:off x="1576808" y="3262357"/>
          <a:ext cx="4576904" cy="6697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شیفته و فریفته خوشی های دنیا نشدن و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6426" y="3281975"/>
        <a:ext cx="4537668" cy="630560"/>
      </dsp:txXfrm>
    </dsp:sp>
    <dsp:sp modelId="{B1545BD7-62CE-4351-B5AD-2E02B2A878EC}">
      <dsp:nvSpPr>
        <dsp:cNvPr id="0" name=""/>
        <dsp:cNvSpPr/>
      </dsp:nvSpPr>
      <dsp:spPr>
        <a:xfrm>
          <a:off x="75405" y="4077041"/>
          <a:ext cx="8782877" cy="13295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cs typeface="B Davat" pitchFamily="2" charset="-78"/>
            </a:rPr>
            <a:t>ما أَصابَ مِنْ مُصِيبَةٍ فِي الْأَرْضِ وَ لا فِي أَنْفُسِكُمْ إِلاَّ فِي كِتابٍ مِنْ قَبْلِ أَنْ نَبْرَأَها إِنَّ ذلِكَ عَلَى اللَّهِ يَسِيرٌ لِكَيْلا تَأْسَوْا عَلى‏ ما فاتَكُمْ وَ لا تَفْرَحُوا بِما آتاكُمْ وَ اللَّهُ لا يُحِبُّ كُلَّ مُخْتالٍ فَخُورٍ </a:t>
          </a:r>
          <a:endParaRPr lang="fa-IR" sz="28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114346" y="4115982"/>
        <a:ext cx="8704995" cy="1251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E3856-02F7-48E9-BF15-A215AFD65C74}">
      <dsp:nvSpPr>
        <dsp:cNvPr id="0" name=""/>
        <dsp:cNvSpPr/>
      </dsp:nvSpPr>
      <dsp:spPr>
        <a:xfrm>
          <a:off x="8002936" y="3193440"/>
          <a:ext cx="1135945" cy="567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نکته</a:t>
          </a:r>
          <a:endParaRPr lang="fa-IR" sz="1600" kern="1200" dirty="0">
            <a:cs typeface="B Koodak" pitchFamily="2" charset="-78"/>
          </a:endParaRPr>
        </a:p>
      </dsp:txBody>
      <dsp:txXfrm>
        <a:off x="8019571" y="3210075"/>
        <a:ext cx="1102675" cy="534702"/>
      </dsp:txXfrm>
    </dsp:sp>
    <dsp:sp modelId="{6D40C8AD-1105-4ADB-951A-45D01271D684}">
      <dsp:nvSpPr>
        <dsp:cNvPr id="0" name=""/>
        <dsp:cNvSpPr/>
      </dsp:nvSpPr>
      <dsp:spPr>
        <a:xfrm rot="14773517">
          <a:off x="7212200" y="2953285"/>
          <a:ext cx="1127093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127093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47570" y="2933526"/>
        <a:ext cx="56354" cy="56354"/>
      </dsp:txXfrm>
    </dsp:sp>
    <dsp:sp modelId="{8AC53FA8-3439-480E-A7DA-13C8EAEDFDC9}">
      <dsp:nvSpPr>
        <dsp:cNvPr id="0" name=""/>
        <dsp:cNvSpPr/>
      </dsp:nvSpPr>
      <dsp:spPr>
        <a:xfrm>
          <a:off x="6412612" y="2168505"/>
          <a:ext cx="1135945" cy="5549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تفاوت بین تقدیر و قضا</a:t>
          </a:r>
          <a:endParaRPr lang="fa-IR" sz="1600" kern="1200" dirty="0">
            <a:cs typeface="B Koodak" pitchFamily="2" charset="-78"/>
          </a:endParaRPr>
        </a:p>
      </dsp:txBody>
      <dsp:txXfrm>
        <a:off x="6428866" y="2184759"/>
        <a:ext cx="1103437" cy="522441"/>
      </dsp:txXfrm>
    </dsp:sp>
    <dsp:sp modelId="{D7D806D0-316B-41C8-96D6-6ECCE639F452}">
      <dsp:nvSpPr>
        <dsp:cNvPr id="0" name=""/>
        <dsp:cNvSpPr/>
      </dsp:nvSpPr>
      <dsp:spPr>
        <a:xfrm rot="13803595">
          <a:off x="5831538" y="2166233"/>
          <a:ext cx="707769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707769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67729" y="2156957"/>
        <a:ext cx="35388" cy="35388"/>
      </dsp:txXfrm>
    </dsp:sp>
    <dsp:sp modelId="{65A19359-5DDF-4940-9B6E-9910CBBC23F3}">
      <dsp:nvSpPr>
        <dsp:cNvPr id="0" name=""/>
        <dsp:cNvSpPr/>
      </dsp:nvSpPr>
      <dsp:spPr>
        <a:xfrm>
          <a:off x="4822288" y="1377776"/>
          <a:ext cx="1135945" cy="10510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تقدیر قبل از قضا و تدریجی است</a:t>
          </a:r>
          <a:endParaRPr lang="fa-IR" sz="1600" kern="1200" dirty="0">
            <a:cs typeface="B Koodak" pitchFamily="2" charset="-78"/>
          </a:endParaRPr>
        </a:p>
      </dsp:txBody>
      <dsp:txXfrm>
        <a:off x="4853073" y="1408561"/>
        <a:ext cx="1074375" cy="989520"/>
      </dsp:txXfrm>
    </dsp:sp>
    <dsp:sp modelId="{3778323D-D259-4062-B6EB-9F04681F17A3}">
      <dsp:nvSpPr>
        <dsp:cNvPr id="0" name=""/>
        <dsp:cNvSpPr/>
      </dsp:nvSpPr>
      <dsp:spPr>
        <a:xfrm rot="10800000">
          <a:off x="4367910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83739" y="1891962"/>
        <a:ext cx="22718" cy="22718"/>
      </dsp:txXfrm>
    </dsp:sp>
    <dsp:sp modelId="{828B22DD-D11E-4DA5-AF06-E952CFB2EFF9}">
      <dsp:nvSpPr>
        <dsp:cNvPr id="0" name=""/>
        <dsp:cNvSpPr/>
      </dsp:nvSpPr>
      <dsp:spPr>
        <a:xfrm>
          <a:off x="3231964" y="1306337"/>
          <a:ext cx="1135945" cy="11939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سیر تدریجی جنین از نطفه و علقه و مضغه و ...</a:t>
          </a:r>
          <a:endParaRPr lang="fa-IR" sz="1600" kern="1200" dirty="0">
            <a:cs typeface="B Koodak" pitchFamily="2" charset="-78"/>
          </a:endParaRPr>
        </a:p>
      </dsp:txBody>
      <dsp:txXfrm>
        <a:off x="3265235" y="1339608"/>
        <a:ext cx="1069403" cy="1127427"/>
      </dsp:txXfrm>
    </dsp:sp>
    <dsp:sp modelId="{80D3B526-B0C0-4BCA-8579-1D9DFC3060B5}">
      <dsp:nvSpPr>
        <dsp:cNvPr id="0" name=""/>
        <dsp:cNvSpPr/>
      </dsp:nvSpPr>
      <dsp:spPr>
        <a:xfrm rot="10800000">
          <a:off x="2777586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93415" y="1891962"/>
        <a:ext cx="22718" cy="22718"/>
      </dsp:txXfrm>
    </dsp:sp>
    <dsp:sp modelId="{F046FA99-4971-474E-9285-789E8C5C1F66}">
      <dsp:nvSpPr>
        <dsp:cNvPr id="0" name=""/>
        <dsp:cNvSpPr/>
      </dsp:nvSpPr>
      <dsp:spPr>
        <a:xfrm>
          <a:off x="1641640" y="1285859"/>
          <a:ext cx="1135945" cy="12349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خلاف قضا که به صورت دفعی صورت می پذیرد</a:t>
          </a:r>
          <a:endParaRPr lang="fa-IR" sz="1600" kern="1200" dirty="0">
            <a:cs typeface="B Koodak" pitchFamily="2" charset="-78"/>
          </a:endParaRPr>
        </a:p>
      </dsp:txBody>
      <dsp:txXfrm>
        <a:off x="1674911" y="1319130"/>
        <a:ext cx="1069403" cy="1168384"/>
      </dsp:txXfrm>
    </dsp:sp>
    <dsp:sp modelId="{9195F0D3-A743-4D42-87FA-C1567635E777}">
      <dsp:nvSpPr>
        <dsp:cNvPr id="0" name=""/>
        <dsp:cNvSpPr/>
      </dsp:nvSpPr>
      <dsp:spPr>
        <a:xfrm rot="10800000">
          <a:off x="1187262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403091" y="1891962"/>
        <a:ext cx="22718" cy="22718"/>
      </dsp:txXfrm>
    </dsp:sp>
    <dsp:sp modelId="{02C3A8CE-3292-4812-A738-F8C91592C0C2}">
      <dsp:nvSpPr>
        <dsp:cNvPr id="0" name=""/>
        <dsp:cNvSpPr/>
      </dsp:nvSpPr>
      <dsp:spPr>
        <a:xfrm>
          <a:off x="51316" y="1357295"/>
          <a:ext cx="1135945" cy="10920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اذا قضی الله امرا فانما یقول له کن فیکون</a:t>
          </a:r>
          <a:endParaRPr lang="fa-IR" sz="1600" kern="1200" dirty="0">
            <a:cs typeface="B Koodak" pitchFamily="2" charset="-78"/>
          </a:endParaRPr>
        </a:p>
      </dsp:txBody>
      <dsp:txXfrm>
        <a:off x="83301" y="1389280"/>
        <a:ext cx="1071975" cy="1028082"/>
      </dsp:txXfrm>
    </dsp:sp>
    <dsp:sp modelId="{8114B1F7-2799-4067-996E-1B23AE2B57CF}">
      <dsp:nvSpPr>
        <dsp:cNvPr id="0" name=""/>
        <dsp:cNvSpPr/>
      </dsp:nvSpPr>
      <dsp:spPr>
        <a:xfrm rot="7205290">
          <a:off x="5732252" y="2829670"/>
          <a:ext cx="906342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906342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62764" y="2815430"/>
        <a:ext cx="45317" cy="45317"/>
      </dsp:txXfrm>
    </dsp:sp>
    <dsp:sp modelId="{9F173A83-9A3C-4DE4-A394-1A31CD89A64F}">
      <dsp:nvSpPr>
        <dsp:cNvPr id="0" name=""/>
        <dsp:cNvSpPr/>
      </dsp:nvSpPr>
      <dsp:spPr>
        <a:xfrm>
          <a:off x="4822288" y="2946211"/>
          <a:ext cx="1135945" cy="567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تقدیر قابل تغییر است</a:t>
          </a:r>
          <a:endParaRPr lang="fa-IR" sz="1600" kern="1200" dirty="0">
            <a:cs typeface="B Koodak" pitchFamily="2" charset="-78"/>
          </a:endParaRPr>
        </a:p>
      </dsp:txBody>
      <dsp:txXfrm>
        <a:off x="4838923" y="2962846"/>
        <a:ext cx="1102675" cy="534702"/>
      </dsp:txXfrm>
    </dsp:sp>
    <dsp:sp modelId="{86A75B15-F335-4F14-A89F-0924E8454C99}">
      <dsp:nvSpPr>
        <dsp:cNvPr id="0" name=""/>
        <dsp:cNvSpPr/>
      </dsp:nvSpPr>
      <dsp:spPr>
        <a:xfrm rot="10800000">
          <a:off x="4367910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83739" y="3218838"/>
        <a:ext cx="22718" cy="22718"/>
      </dsp:txXfrm>
    </dsp:sp>
    <dsp:sp modelId="{4BDF980E-67B2-48FC-B6B4-1E9A8D4B6888}">
      <dsp:nvSpPr>
        <dsp:cNvPr id="0" name=""/>
        <dsp:cNvSpPr/>
      </dsp:nvSpPr>
      <dsp:spPr>
        <a:xfrm>
          <a:off x="3231964" y="2585503"/>
          <a:ext cx="1135945" cy="1289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سقوط جنین در یکی از مراحل تقدیری خود</a:t>
          </a:r>
          <a:endParaRPr lang="fa-IR" sz="1600" kern="1200" dirty="0">
            <a:cs typeface="B Koodak" pitchFamily="2" charset="-78"/>
          </a:endParaRPr>
        </a:p>
      </dsp:txBody>
      <dsp:txXfrm>
        <a:off x="3265235" y="2618774"/>
        <a:ext cx="1069403" cy="1222847"/>
      </dsp:txXfrm>
    </dsp:sp>
    <dsp:sp modelId="{3DC746DC-EFDB-49B0-9460-EBE5565BB337}">
      <dsp:nvSpPr>
        <dsp:cNvPr id="0" name=""/>
        <dsp:cNvSpPr/>
      </dsp:nvSpPr>
      <dsp:spPr>
        <a:xfrm rot="10800000">
          <a:off x="2777586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93415" y="3218838"/>
        <a:ext cx="22718" cy="22718"/>
      </dsp:txXfrm>
    </dsp:sp>
    <dsp:sp modelId="{BE1B70C0-F3D7-4629-83BA-4DA9BC615A19}">
      <dsp:nvSpPr>
        <dsp:cNvPr id="0" name=""/>
        <dsp:cNvSpPr/>
      </dsp:nvSpPr>
      <dsp:spPr>
        <a:xfrm>
          <a:off x="1641640" y="2731883"/>
          <a:ext cx="1135945" cy="996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لکن قضا قابل تغییر نبوده و حتمی است</a:t>
          </a:r>
          <a:endParaRPr lang="fa-IR" sz="1600" kern="1200" dirty="0">
            <a:cs typeface="B Koodak" pitchFamily="2" charset="-78"/>
          </a:endParaRPr>
        </a:p>
      </dsp:txBody>
      <dsp:txXfrm>
        <a:off x="1670830" y="2761073"/>
        <a:ext cx="1077565" cy="938247"/>
      </dsp:txXfrm>
    </dsp:sp>
    <dsp:sp modelId="{3AE4FAD0-27C7-49F7-BF39-6DC6CCE1DA72}">
      <dsp:nvSpPr>
        <dsp:cNvPr id="0" name=""/>
        <dsp:cNvSpPr/>
      </dsp:nvSpPr>
      <dsp:spPr>
        <a:xfrm rot="10800000">
          <a:off x="1187262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403091" y="3218838"/>
        <a:ext cx="22718" cy="22718"/>
      </dsp:txXfrm>
    </dsp:sp>
    <dsp:sp modelId="{1E8A6AE0-2605-41AC-917D-59194B5239D6}">
      <dsp:nvSpPr>
        <dsp:cNvPr id="0" name=""/>
        <dsp:cNvSpPr/>
      </dsp:nvSpPr>
      <dsp:spPr>
        <a:xfrm>
          <a:off x="51316" y="2660447"/>
          <a:ext cx="1135945" cy="11395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اذا قضی الله امرا فانما یقول له کن فیکون</a:t>
          </a:r>
          <a:endParaRPr lang="fa-IR" sz="1600" kern="1200" dirty="0">
            <a:cs typeface="B Koodak" pitchFamily="2" charset="-78"/>
          </a:endParaRPr>
        </a:p>
      </dsp:txBody>
      <dsp:txXfrm>
        <a:off x="84587" y="2693718"/>
        <a:ext cx="1069403" cy="1072959"/>
      </dsp:txXfrm>
    </dsp:sp>
    <dsp:sp modelId="{7EA4ABA5-742F-46F5-8627-C9DB5565A05A}">
      <dsp:nvSpPr>
        <dsp:cNvPr id="0" name=""/>
        <dsp:cNvSpPr/>
      </dsp:nvSpPr>
      <dsp:spPr>
        <a:xfrm rot="7013748">
          <a:off x="7273527" y="3916903"/>
          <a:ext cx="1004440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004440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50636" y="3900211"/>
        <a:ext cx="50222" cy="50222"/>
      </dsp:txXfrm>
    </dsp:sp>
    <dsp:sp modelId="{FA622617-D73E-4D6C-AECA-C3471B774F58}">
      <dsp:nvSpPr>
        <dsp:cNvPr id="0" name=""/>
        <dsp:cNvSpPr/>
      </dsp:nvSpPr>
      <dsp:spPr>
        <a:xfrm>
          <a:off x="5275530" y="3960088"/>
          <a:ext cx="2273027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گاهی قضا و قدر به صورت مترادف به کار می روند</a:t>
          </a:r>
          <a:endParaRPr lang="fa-IR" sz="1600" kern="1200" dirty="0">
            <a:cs typeface="B Koodak" pitchFamily="2" charset="-78"/>
          </a:endParaRPr>
        </a:p>
      </dsp:txBody>
      <dsp:txXfrm>
        <a:off x="5299730" y="3984288"/>
        <a:ext cx="2224627" cy="777858"/>
      </dsp:txXfrm>
    </dsp:sp>
    <dsp:sp modelId="{5241EB90-6C6F-4212-BCCC-657BE3B27BE5}">
      <dsp:nvSpPr>
        <dsp:cNvPr id="0" name=""/>
        <dsp:cNvSpPr/>
      </dsp:nvSpPr>
      <dsp:spPr>
        <a:xfrm rot="10800000">
          <a:off x="4821152" y="436479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36982" y="4361858"/>
        <a:ext cx="22718" cy="22718"/>
      </dsp:txXfrm>
    </dsp:sp>
    <dsp:sp modelId="{14EACF8E-61A2-48C4-A923-75D192F47F40}">
      <dsp:nvSpPr>
        <dsp:cNvPr id="0" name=""/>
        <dsp:cNvSpPr/>
      </dsp:nvSpPr>
      <dsp:spPr>
        <a:xfrm>
          <a:off x="2662299" y="3960088"/>
          <a:ext cx="2158853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مثلا صدقه و صله رحم از عوامل تغببر قضا شمرده می شوند</a:t>
          </a:r>
          <a:endParaRPr lang="fa-IR" sz="1600" kern="1200" dirty="0">
            <a:cs typeface="B Koodak" pitchFamily="2" charset="-78"/>
          </a:endParaRPr>
        </a:p>
      </dsp:txBody>
      <dsp:txXfrm>
        <a:off x="2686499" y="3984288"/>
        <a:ext cx="2110453" cy="777858"/>
      </dsp:txXfrm>
    </dsp:sp>
    <dsp:sp modelId="{1E135822-49C9-4C21-851A-2AA0150DC491}">
      <dsp:nvSpPr>
        <dsp:cNvPr id="0" name=""/>
        <dsp:cNvSpPr/>
      </dsp:nvSpPr>
      <dsp:spPr>
        <a:xfrm rot="10800000">
          <a:off x="2207920" y="436479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423750" y="4361858"/>
        <a:ext cx="22718" cy="22718"/>
      </dsp:txXfrm>
    </dsp:sp>
    <dsp:sp modelId="{FE21664A-C4A0-43A2-B880-46FC3C0E4714}">
      <dsp:nvSpPr>
        <dsp:cNvPr id="0" name=""/>
        <dsp:cNvSpPr/>
      </dsp:nvSpPr>
      <dsp:spPr>
        <a:xfrm>
          <a:off x="5117" y="3960088"/>
          <a:ext cx="2202803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فرض آنها را به حتمی و غیر حتمی تقسیم می کنند </a:t>
          </a:r>
          <a:endParaRPr lang="fa-IR" sz="1600" kern="1200" dirty="0">
            <a:cs typeface="B Koodak" pitchFamily="2" charset="-78"/>
          </a:endParaRPr>
        </a:p>
      </dsp:txBody>
      <dsp:txXfrm>
        <a:off x="29317" y="3984288"/>
        <a:ext cx="2154403" cy="777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64610-7721-4611-BC27-A9655415AA00}">
      <dsp:nvSpPr>
        <dsp:cNvPr id="0" name=""/>
        <dsp:cNvSpPr/>
      </dsp:nvSpPr>
      <dsp:spPr>
        <a:xfrm>
          <a:off x="7931735" y="2267022"/>
          <a:ext cx="637163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قضا و قدر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950397" y="2285684"/>
        <a:ext cx="599839" cy="754734"/>
      </dsp:txXfrm>
    </dsp:sp>
    <dsp:sp modelId="{F55AAC55-4BAB-4E51-AF47-792E183EC534}">
      <dsp:nvSpPr>
        <dsp:cNvPr id="0" name=""/>
        <dsp:cNvSpPr/>
      </dsp:nvSpPr>
      <dsp:spPr>
        <a:xfrm rot="14220377">
          <a:off x="7033100" y="2161350"/>
          <a:ext cx="1163621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1163621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585820" y="2145979"/>
        <a:ext cx="58181" cy="58181"/>
      </dsp:txXfrm>
    </dsp:sp>
    <dsp:sp modelId="{3737D970-9E37-4AF5-8B52-FDF551D62B49}">
      <dsp:nvSpPr>
        <dsp:cNvPr id="0" name=""/>
        <dsp:cNvSpPr/>
      </dsp:nvSpPr>
      <dsp:spPr>
        <a:xfrm>
          <a:off x="6660924" y="1291058"/>
          <a:ext cx="637163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679586" y="1309720"/>
        <a:ext cx="599839" cy="754734"/>
      </dsp:txXfrm>
    </dsp:sp>
    <dsp:sp modelId="{3D8879F0-53AD-417D-B08E-316C32097CB7}">
      <dsp:nvSpPr>
        <dsp:cNvPr id="0" name=""/>
        <dsp:cNvSpPr/>
      </dsp:nvSpPr>
      <dsp:spPr>
        <a:xfrm rot="10800000">
          <a:off x="6027277" y="1673368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328259" y="1671246"/>
        <a:ext cx="31682" cy="31682"/>
      </dsp:txXfrm>
    </dsp:sp>
    <dsp:sp modelId="{AA423AAF-5806-4100-8023-D355E74A336D}">
      <dsp:nvSpPr>
        <dsp:cNvPr id="0" name=""/>
        <dsp:cNvSpPr/>
      </dsp:nvSpPr>
      <dsp:spPr>
        <a:xfrm>
          <a:off x="4443159" y="1291058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 خداوند متعال به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466358" y="1314257"/>
        <a:ext cx="1537719" cy="745660"/>
      </dsp:txXfrm>
    </dsp:sp>
    <dsp:sp modelId="{DFA4C1F0-0AA5-4F1B-A966-33B582158046}">
      <dsp:nvSpPr>
        <dsp:cNvPr id="0" name=""/>
        <dsp:cNvSpPr/>
      </dsp:nvSpPr>
      <dsp:spPr>
        <a:xfrm rot="12942401">
          <a:off x="3736167" y="1445651"/>
          <a:ext cx="780338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780338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106828" y="1439862"/>
        <a:ext cx="39016" cy="39016"/>
      </dsp:txXfrm>
    </dsp:sp>
    <dsp:sp modelId="{A0A96D7D-50F3-4BCE-A2F1-CF65B8132C7C}">
      <dsp:nvSpPr>
        <dsp:cNvPr id="0" name=""/>
        <dsp:cNvSpPr/>
      </dsp:nvSpPr>
      <dsp:spPr>
        <a:xfrm>
          <a:off x="2225395" y="705429"/>
          <a:ext cx="1584117" cy="1052447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مقدمات و اسباب و شراطی فراهم شدن پدیده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256220" y="736254"/>
        <a:ext cx="1522467" cy="990797"/>
      </dsp:txXfrm>
    </dsp:sp>
    <dsp:sp modelId="{36C7374D-F5E5-4EEB-940B-9CC313412514}">
      <dsp:nvSpPr>
        <dsp:cNvPr id="0" name=""/>
        <dsp:cNvSpPr/>
      </dsp:nvSpPr>
      <dsp:spPr>
        <a:xfrm rot="10800000">
          <a:off x="1591748" y="1217934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892730" y="1215812"/>
        <a:ext cx="31682" cy="31682"/>
      </dsp:txXfrm>
    </dsp:sp>
    <dsp:sp modelId="{3B91B463-20A4-40B5-971B-E1F4EC7D5A98}">
      <dsp:nvSpPr>
        <dsp:cNvPr id="0" name=""/>
        <dsp:cNvSpPr/>
      </dsp:nvSpPr>
      <dsp:spPr>
        <a:xfrm>
          <a:off x="7631" y="835624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(قدر علمی)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0830" y="858823"/>
        <a:ext cx="1537719" cy="745660"/>
      </dsp:txXfrm>
    </dsp:sp>
    <dsp:sp modelId="{3267D85F-6C62-4418-A528-9AC2EC79BC30}">
      <dsp:nvSpPr>
        <dsp:cNvPr id="0" name=""/>
        <dsp:cNvSpPr/>
      </dsp:nvSpPr>
      <dsp:spPr>
        <a:xfrm rot="8235318">
          <a:off x="3694923" y="1966182"/>
          <a:ext cx="86282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86282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104765" y="1958331"/>
        <a:ext cx="43141" cy="43141"/>
      </dsp:txXfrm>
    </dsp:sp>
    <dsp:sp modelId="{8FADDD68-846E-4F50-910F-F6A697BC4B12}">
      <dsp:nvSpPr>
        <dsp:cNvPr id="0" name=""/>
        <dsp:cNvSpPr/>
      </dsp:nvSpPr>
      <dsp:spPr>
        <a:xfrm>
          <a:off x="2225395" y="1876686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وقوع حتمی آن پدیده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248594" y="1899885"/>
        <a:ext cx="1537719" cy="745660"/>
      </dsp:txXfrm>
    </dsp:sp>
    <dsp:sp modelId="{833F0F3A-2AAE-44E3-B537-C3C974A1932D}">
      <dsp:nvSpPr>
        <dsp:cNvPr id="0" name=""/>
        <dsp:cNvSpPr/>
      </dsp:nvSpPr>
      <dsp:spPr>
        <a:xfrm rot="10800000">
          <a:off x="1591748" y="2258996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892730" y="2256874"/>
        <a:ext cx="31682" cy="31682"/>
      </dsp:txXfrm>
    </dsp:sp>
    <dsp:sp modelId="{0F11F5D8-42C2-4F82-BA4D-A78CA874CB0B}">
      <dsp:nvSpPr>
        <dsp:cNvPr id="0" name=""/>
        <dsp:cNvSpPr/>
      </dsp:nvSpPr>
      <dsp:spPr>
        <a:xfrm>
          <a:off x="7631" y="1876686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(قضاء علمی)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0830" y="1899885"/>
        <a:ext cx="1537719" cy="745660"/>
      </dsp:txXfrm>
    </dsp:sp>
    <dsp:sp modelId="{94128C69-2A0A-48B4-9F1B-B8DE11AFE4AA}">
      <dsp:nvSpPr>
        <dsp:cNvPr id="0" name=""/>
        <dsp:cNvSpPr/>
      </dsp:nvSpPr>
      <dsp:spPr>
        <a:xfrm rot="7379623">
          <a:off x="7033100" y="3137315"/>
          <a:ext cx="1163621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1163621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585820" y="3121944"/>
        <a:ext cx="58181" cy="58181"/>
      </dsp:txXfrm>
    </dsp:sp>
    <dsp:sp modelId="{11E4AD8B-A2B8-47E0-8E5B-380936B152EA}">
      <dsp:nvSpPr>
        <dsp:cNvPr id="0" name=""/>
        <dsp:cNvSpPr/>
      </dsp:nvSpPr>
      <dsp:spPr>
        <a:xfrm>
          <a:off x="6660924" y="3242987"/>
          <a:ext cx="637163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عینی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679586" y="3261649"/>
        <a:ext cx="599839" cy="754734"/>
      </dsp:txXfrm>
    </dsp:sp>
    <dsp:sp modelId="{471D4746-9D99-4620-8518-2C4307744143}">
      <dsp:nvSpPr>
        <dsp:cNvPr id="0" name=""/>
        <dsp:cNvSpPr/>
      </dsp:nvSpPr>
      <dsp:spPr>
        <a:xfrm rot="10800000">
          <a:off x="6027277" y="3625297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328259" y="3623175"/>
        <a:ext cx="31682" cy="31682"/>
      </dsp:txXfrm>
    </dsp:sp>
    <dsp:sp modelId="{F7A3F7D4-D3F0-46DA-B33A-E81E769E2A99}">
      <dsp:nvSpPr>
        <dsp:cNvPr id="0" name=""/>
        <dsp:cNvSpPr/>
      </dsp:nvSpPr>
      <dsp:spPr>
        <a:xfrm>
          <a:off x="4443159" y="3242987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تاثیر گذاری خداوند متعال در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466358" y="3266186"/>
        <a:ext cx="1537719" cy="745660"/>
      </dsp:txXfrm>
    </dsp:sp>
    <dsp:sp modelId="{7D9C25D2-725B-4D01-A8A5-E5DA04E0260C}">
      <dsp:nvSpPr>
        <dsp:cNvPr id="0" name=""/>
        <dsp:cNvSpPr/>
      </dsp:nvSpPr>
      <dsp:spPr>
        <a:xfrm rot="12942401">
          <a:off x="3736167" y="3397580"/>
          <a:ext cx="780338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780338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106828" y="3391791"/>
        <a:ext cx="39016" cy="39016"/>
      </dsp:txXfrm>
    </dsp:sp>
    <dsp:sp modelId="{049B5CC6-F304-41D8-8E24-075DC8ABC6F9}">
      <dsp:nvSpPr>
        <dsp:cNvPr id="0" name=""/>
        <dsp:cNvSpPr/>
      </dsp:nvSpPr>
      <dsp:spPr>
        <a:xfrm>
          <a:off x="2225395" y="2787554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سیر تدریجی پدیده ها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248594" y="2810753"/>
        <a:ext cx="1537719" cy="745660"/>
      </dsp:txXfrm>
    </dsp:sp>
    <dsp:sp modelId="{5E38D6F8-300C-46F6-8941-4D240AFD499B}">
      <dsp:nvSpPr>
        <dsp:cNvPr id="0" name=""/>
        <dsp:cNvSpPr/>
      </dsp:nvSpPr>
      <dsp:spPr>
        <a:xfrm rot="10800000">
          <a:off x="1591748" y="3169863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892730" y="3167742"/>
        <a:ext cx="31682" cy="31682"/>
      </dsp:txXfrm>
    </dsp:sp>
    <dsp:sp modelId="{5D856AF4-EAE8-486F-AF1F-FF7BD1034C4F}">
      <dsp:nvSpPr>
        <dsp:cNvPr id="0" name=""/>
        <dsp:cNvSpPr/>
      </dsp:nvSpPr>
      <dsp:spPr>
        <a:xfrm>
          <a:off x="7631" y="2787554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(قدر عینی)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0830" y="2810753"/>
        <a:ext cx="1537719" cy="745660"/>
      </dsp:txXfrm>
    </dsp:sp>
    <dsp:sp modelId="{374781F0-E147-4682-B793-099DE523879C}">
      <dsp:nvSpPr>
        <dsp:cNvPr id="0" name=""/>
        <dsp:cNvSpPr/>
      </dsp:nvSpPr>
      <dsp:spPr>
        <a:xfrm rot="8657599">
          <a:off x="3736167" y="3853014"/>
          <a:ext cx="780338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780338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106828" y="3847225"/>
        <a:ext cx="39016" cy="39016"/>
      </dsp:txXfrm>
    </dsp:sp>
    <dsp:sp modelId="{2289FF39-6042-46B5-B353-17480A24352C}">
      <dsp:nvSpPr>
        <dsp:cNvPr id="0" name=""/>
        <dsp:cNvSpPr/>
      </dsp:nvSpPr>
      <dsp:spPr>
        <a:xfrm>
          <a:off x="2225395" y="3698421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تحقق عینی پدیده ها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248594" y="3721620"/>
        <a:ext cx="1537719" cy="745660"/>
      </dsp:txXfrm>
    </dsp:sp>
    <dsp:sp modelId="{45D6C550-0480-491F-82BA-5F953B39183F}">
      <dsp:nvSpPr>
        <dsp:cNvPr id="0" name=""/>
        <dsp:cNvSpPr/>
      </dsp:nvSpPr>
      <dsp:spPr>
        <a:xfrm rot="10800000">
          <a:off x="1591748" y="4080731"/>
          <a:ext cx="633646" cy="27438"/>
        </a:xfrm>
        <a:custGeom>
          <a:avLst/>
          <a:gdLst/>
          <a:ahLst/>
          <a:cxnLst/>
          <a:rect l="0" t="0" r="0" b="0"/>
          <a:pathLst>
            <a:path>
              <a:moveTo>
                <a:pt x="0" y="13719"/>
              </a:moveTo>
              <a:lnTo>
                <a:pt x="633646" y="13719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892730" y="4078609"/>
        <a:ext cx="31682" cy="31682"/>
      </dsp:txXfrm>
    </dsp:sp>
    <dsp:sp modelId="{10BECC46-5256-44FF-8F7F-063885ABAC2F}">
      <dsp:nvSpPr>
        <dsp:cNvPr id="0" name=""/>
        <dsp:cNvSpPr/>
      </dsp:nvSpPr>
      <dsp:spPr>
        <a:xfrm>
          <a:off x="7631" y="3698421"/>
          <a:ext cx="1584117" cy="79205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(قضاء عینی)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0830" y="3721620"/>
        <a:ext cx="1537719" cy="745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68A1C-700D-411F-ACA3-F3958DDC378B}">
      <dsp:nvSpPr>
        <dsp:cNvPr id="0" name=""/>
        <dsp:cNvSpPr/>
      </dsp:nvSpPr>
      <dsp:spPr>
        <a:xfrm>
          <a:off x="7852004" y="2283537"/>
          <a:ext cx="1075441" cy="843124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دو مرحله از علم الهی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876698" y="2308231"/>
        <a:ext cx="1026053" cy="793736"/>
      </dsp:txXfrm>
    </dsp:sp>
    <dsp:sp modelId="{C6EACA91-6BF2-4009-8F68-6008B667499F}">
      <dsp:nvSpPr>
        <dsp:cNvPr id="0" name=""/>
        <dsp:cNvSpPr/>
      </dsp:nvSpPr>
      <dsp:spPr>
        <a:xfrm rot="14215636">
          <a:off x="7242767" y="2365866"/>
          <a:ext cx="788297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788297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17209" y="2355104"/>
        <a:ext cx="39414" cy="39414"/>
      </dsp:txXfrm>
    </dsp:sp>
    <dsp:sp modelId="{26D12F68-DD92-4166-AA26-9B6E0C24392A}">
      <dsp:nvSpPr>
        <dsp:cNvPr id="0" name=""/>
        <dsp:cNvSpPr/>
      </dsp:nvSpPr>
      <dsp:spPr>
        <a:xfrm>
          <a:off x="6346387" y="1685786"/>
          <a:ext cx="1075441" cy="71747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لوح محفوظ یا ام الکتاب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67401" y="1706800"/>
        <a:ext cx="1033413" cy="675447"/>
      </dsp:txXfrm>
    </dsp:sp>
    <dsp:sp modelId="{BB01D42B-7D73-41C4-8514-5F2672F8CA93}">
      <dsp:nvSpPr>
        <dsp:cNvPr id="0" name=""/>
        <dsp:cNvSpPr/>
      </dsp:nvSpPr>
      <dsp:spPr>
        <a:xfrm rot="10800000">
          <a:off x="5916210" y="2035578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120544" y="2033769"/>
        <a:ext cx="21508" cy="21508"/>
      </dsp:txXfrm>
    </dsp:sp>
    <dsp:sp modelId="{DFF01947-86E5-4635-8DC2-F6C6543215F1}">
      <dsp:nvSpPr>
        <dsp:cNvPr id="0" name=""/>
        <dsp:cNvSpPr/>
      </dsp:nvSpPr>
      <dsp:spPr>
        <a:xfrm>
          <a:off x="4840769" y="1529298"/>
          <a:ext cx="1075441" cy="103045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علم الهی به علل تامه تحقق اشیاء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870950" y="1559479"/>
        <a:ext cx="1015079" cy="970088"/>
      </dsp:txXfrm>
    </dsp:sp>
    <dsp:sp modelId="{3187EBA7-01BD-445A-B112-89013A730E2B}">
      <dsp:nvSpPr>
        <dsp:cNvPr id="0" name=""/>
        <dsp:cNvSpPr/>
      </dsp:nvSpPr>
      <dsp:spPr>
        <a:xfrm rot="10800000">
          <a:off x="4410593" y="2035578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614926" y="2033769"/>
        <a:ext cx="21508" cy="21508"/>
      </dsp:txXfrm>
    </dsp:sp>
    <dsp:sp modelId="{FC9FE54C-BA52-46B8-9037-5661B4EC028D}">
      <dsp:nvSpPr>
        <dsp:cNvPr id="0" name=""/>
        <dsp:cNvSpPr/>
      </dsp:nvSpPr>
      <dsp:spPr>
        <a:xfrm>
          <a:off x="3335151" y="1603662"/>
          <a:ext cx="1075441" cy="88172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علم قابل تخلف نیست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60976" y="1629487"/>
        <a:ext cx="1023791" cy="830071"/>
      </dsp:txXfrm>
    </dsp:sp>
    <dsp:sp modelId="{028FE751-FF64-4C1D-8B6E-05BCE47F58F2}">
      <dsp:nvSpPr>
        <dsp:cNvPr id="0" name=""/>
        <dsp:cNvSpPr/>
      </dsp:nvSpPr>
      <dsp:spPr>
        <a:xfrm rot="10800000">
          <a:off x="2904975" y="2035578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09309" y="2033769"/>
        <a:ext cx="21508" cy="21508"/>
      </dsp:txXfrm>
    </dsp:sp>
    <dsp:sp modelId="{457E0881-626B-4CDE-9DB6-8431211763C1}">
      <dsp:nvSpPr>
        <dsp:cNvPr id="0" name=""/>
        <dsp:cNvSpPr/>
      </dsp:nvSpPr>
      <dsp:spPr>
        <a:xfrm>
          <a:off x="1511859" y="1495712"/>
          <a:ext cx="1393115" cy="1097622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تخلف معلول از علت تامه محال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544007" y="1527860"/>
        <a:ext cx="1328819" cy="1033326"/>
      </dsp:txXfrm>
    </dsp:sp>
    <dsp:sp modelId="{155AA310-7466-4510-8E89-4E49132F3E3E}">
      <dsp:nvSpPr>
        <dsp:cNvPr id="0" name=""/>
        <dsp:cNvSpPr/>
      </dsp:nvSpPr>
      <dsp:spPr>
        <a:xfrm rot="10800000">
          <a:off x="1081683" y="2035578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286017" y="2033769"/>
        <a:ext cx="21508" cy="21508"/>
      </dsp:txXfrm>
    </dsp:sp>
    <dsp:sp modelId="{B285EFDB-A8AE-47D2-B36E-C4F5D8DAF29A}">
      <dsp:nvSpPr>
        <dsp:cNvPr id="0" name=""/>
        <dsp:cNvSpPr/>
      </dsp:nvSpPr>
      <dsp:spPr>
        <a:xfrm>
          <a:off x="6242" y="1424276"/>
          <a:ext cx="1075441" cy="1240494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مانند اجل محتوم افراد در علم الهی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741" y="1455775"/>
        <a:ext cx="1012443" cy="1177496"/>
      </dsp:txXfrm>
    </dsp:sp>
    <dsp:sp modelId="{9DE9C026-A324-4F11-969E-B0DB0F6FC58E}">
      <dsp:nvSpPr>
        <dsp:cNvPr id="0" name=""/>
        <dsp:cNvSpPr/>
      </dsp:nvSpPr>
      <dsp:spPr>
        <a:xfrm rot="7384364">
          <a:off x="7242767" y="3026443"/>
          <a:ext cx="788297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788297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17209" y="3015680"/>
        <a:ext cx="39414" cy="39414"/>
      </dsp:txXfrm>
    </dsp:sp>
    <dsp:sp modelId="{6D6FDAD4-D284-44B3-AC82-2024B095ED85}">
      <dsp:nvSpPr>
        <dsp:cNvPr id="0" name=""/>
        <dsp:cNvSpPr/>
      </dsp:nvSpPr>
      <dsp:spPr>
        <a:xfrm>
          <a:off x="6346387" y="3006938"/>
          <a:ext cx="1075441" cy="717475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لوح محو و اثبات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67401" y="3027952"/>
        <a:ext cx="1033413" cy="675447"/>
      </dsp:txXfrm>
    </dsp:sp>
    <dsp:sp modelId="{5AC41975-A58B-41CD-9919-8C5672E95A20}">
      <dsp:nvSpPr>
        <dsp:cNvPr id="0" name=""/>
        <dsp:cNvSpPr/>
      </dsp:nvSpPr>
      <dsp:spPr>
        <a:xfrm rot="10800000">
          <a:off x="5916210" y="3356731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120544" y="3354921"/>
        <a:ext cx="21508" cy="21508"/>
      </dsp:txXfrm>
    </dsp:sp>
    <dsp:sp modelId="{488E02BA-2834-41F0-B644-75F3ADE66F73}">
      <dsp:nvSpPr>
        <dsp:cNvPr id="0" name=""/>
        <dsp:cNvSpPr/>
      </dsp:nvSpPr>
      <dsp:spPr>
        <a:xfrm>
          <a:off x="4840769" y="2850451"/>
          <a:ext cx="1075441" cy="103045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علم الهی به علل ناقصه تحقق اشیاء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870950" y="2880632"/>
        <a:ext cx="1015079" cy="970088"/>
      </dsp:txXfrm>
    </dsp:sp>
    <dsp:sp modelId="{1570A047-2CB5-4E09-9613-049FDB6CFCFD}">
      <dsp:nvSpPr>
        <dsp:cNvPr id="0" name=""/>
        <dsp:cNvSpPr/>
      </dsp:nvSpPr>
      <dsp:spPr>
        <a:xfrm rot="10800000">
          <a:off x="4410593" y="3356731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614926" y="3354921"/>
        <a:ext cx="21508" cy="21508"/>
      </dsp:txXfrm>
    </dsp:sp>
    <dsp:sp modelId="{4AB293F0-4D1C-435A-AADA-19292DB54522}">
      <dsp:nvSpPr>
        <dsp:cNvPr id="0" name=""/>
        <dsp:cNvSpPr/>
      </dsp:nvSpPr>
      <dsp:spPr>
        <a:xfrm>
          <a:off x="3335151" y="2924815"/>
          <a:ext cx="1075441" cy="88172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علم قابل تخلف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60976" y="2950640"/>
        <a:ext cx="1023791" cy="830071"/>
      </dsp:txXfrm>
    </dsp:sp>
    <dsp:sp modelId="{BDDB849D-B94E-4545-8E9B-B926F7F5B931}">
      <dsp:nvSpPr>
        <dsp:cNvPr id="0" name=""/>
        <dsp:cNvSpPr/>
      </dsp:nvSpPr>
      <dsp:spPr>
        <a:xfrm rot="10800000">
          <a:off x="2904975" y="3356731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09309" y="3354921"/>
        <a:ext cx="21508" cy="21508"/>
      </dsp:txXfrm>
    </dsp:sp>
    <dsp:sp modelId="{16710669-D97B-4292-B0E0-8CEA772E76FB}">
      <dsp:nvSpPr>
        <dsp:cNvPr id="0" name=""/>
        <dsp:cNvSpPr/>
      </dsp:nvSpPr>
      <dsp:spPr>
        <a:xfrm>
          <a:off x="1511859" y="2816865"/>
          <a:ext cx="1393115" cy="1097622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تخلف معلول از علل ناقصه ممکن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544007" y="2849013"/>
        <a:ext cx="1328819" cy="1033326"/>
      </dsp:txXfrm>
    </dsp:sp>
    <dsp:sp modelId="{49FB03E4-302E-4E39-90F5-C24A7D5C51BA}">
      <dsp:nvSpPr>
        <dsp:cNvPr id="0" name=""/>
        <dsp:cNvSpPr/>
      </dsp:nvSpPr>
      <dsp:spPr>
        <a:xfrm rot="10800000">
          <a:off x="1081683" y="3356731"/>
          <a:ext cx="430176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30176" y="8945"/>
              </a:lnTo>
            </a:path>
          </a:pathLst>
        </a:custGeom>
        <a:noFill/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286017" y="3354921"/>
        <a:ext cx="21508" cy="21508"/>
      </dsp:txXfrm>
    </dsp:sp>
    <dsp:sp modelId="{0B782F7E-CC7B-4585-8A7D-6CE735A6031E}">
      <dsp:nvSpPr>
        <dsp:cNvPr id="0" name=""/>
        <dsp:cNvSpPr/>
      </dsp:nvSpPr>
      <dsp:spPr>
        <a:xfrm>
          <a:off x="6242" y="2745429"/>
          <a:ext cx="1075441" cy="1240494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مانند اجل غیر محتوم افراد در علم الهی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741" y="2776928"/>
        <a:ext cx="1012443" cy="1177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65DE2-58C5-45CB-B15D-4D6EBC93D04E}">
      <dsp:nvSpPr>
        <dsp:cNvPr id="0" name=""/>
        <dsp:cNvSpPr/>
      </dsp:nvSpPr>
      <dsp:spPr>
        <a:xfrm>
          <a:off x="7412442" y="1982956"/>
          <a:ext cx="1509576" cy="106830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دستیابی اولیاء الله به علم الهی به دو صورت ممکن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443732" y="2014246"/>
        <a:ext cx="1446996" cy="1005724"/>
      </dsp:txXfrm>
    </dsp:sp>
    <dsp:sp modelId="{2E472F4D-7196-4223-8C72-69588FD3D2D8}">
      <dsp:nvSpPr>
        <dsp:cNvPr id="0" name=""/>
        <dsp:cNvSpPr/>
      </dsp:nvSpPr>
      <dsp:spPr>
        <a:xfrm rot="12942401">
          <a:off x="6738717" y="2287551"/>
          <a:ext cx="743619" cy="25112"/>
        </a:xfrm>
        <a:custGeom>
          <a:avLst/>
          <a:gdLst/>
          <a:ahLst/>
          <a:cxnLst/>
          <a:rect l="0" t="0" r="0" b="0"/>
          <a:pathLst>
            <a:path>
              <a:moveTo>
                <a:pt x="0" y="12556"/>
              </a:moveTo>
              <a:lnTo>
                <a:pt x="743619" y="125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091936" y="2281516"/>
        <a:ext cx="37180" cy="37180"/>
      </dsp:txXfrm>
    </dsp:sp>
    <dsp:sp modelId="{279CFDEA-6591-4F17-980E-319B3FBEFE53}">
      <dsp:nvSpPr>
        <dsp:cNvPr id="0" name=""/>
        <dsp:cNvSpPr/>
      </dsp:nvSpPr>
      <dsp:spPr>
        <a:xfrm>
          <a:off x="5299035" y="1705711"/>
          <a:ext cx="1509576" cy="75478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بر قراری ارتباط با لوح محفوظ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321142" y="1727818"/>
        <a:ext cx="1465362" cy="710574"/>
      </dsp:txXfrm>
    </dsp:sp>
    <dsp:sp modelId="{A6758957-FF8D-47A5-9D20-9A1A1F0FD8FC}">
      <dsp:nvSpPr>
        <dsp:cNvPr id="0" name=""/>
        <dsp:cNvSpPr/>
      </dsp:nvSpPr>
      <dsp:spPr>
        <a:xfrm rot="10800000">
          <a:off x="4695205" y="2070549"/>
          <a:ext cx="603830" cy="25112"/>
        </a:xfrm>
        <a:custGeom>
          <a:avLst/>
          <a:gdLst/>
          <a:ahLst/>
          <a:cxnLst/>
          <a:rect l="0" t="0" r="0" b="0"/>
          <a:pathLst>
            <a:path>
              <a:moveTo>
                <a:pt x="0" y="12556"/>
              </a:moveTo>
              <a:lnTo>
                <a:pt x="603830" y="125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82024" y="2068009"/>
        <a:ext cx="30191" cy="30191"/>
      </dsp:txXfrm>
    </dsp:sp>
    <dsp:sp modelId="{544C4E6A-B0A9-4A17-85F8-FE082AE83832}">
      <dsp:nvSpPr>
        <dsp:cNvPr id="0" name=""/>
        <dsp:cNvSpPr/>
      </dsp:nvSpPr>
      <dsp:spPr>
        <a:xfrm>
          <a:off x="3185628" y="1705711"/>
          <a:ext cx="1509576" cy="75478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کتاب مرقوم یشهده المقربون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207735" y="1727818"/>
        <a:ext cx="1465362" cy="710574"/>
      </dsp:txXfrm>
    </dsp:sp>
    <dsp:sp modelId="{66DF65A3-8040-4300-839C-5E2AC784D023}">
      <dsp:nvSpPr>
        <dsp:cNvPr id="0" name=""/>
        <dsp:cNvSpPr/>
      </dsp:nvSpPr>
      <dsp:spPr>
        <a:xfrm rot="8657599">
          <a:off x="6738717" y="2721554"/>
          <a:ext cx="743619" cy="25112"/>
        </a:xfrm>
        <a:custGeom>
          <a:avLst/>
          <a:gdLst/>
          <a:ahLst/>
          <a:cxnLst/>
          <a:rect l="0" t="0" r="0" b="0"/>
          <a:pathLst>
            <a:path>
              <a:moveTo>
                <a:pt x="0" y="12556"/>
              </a:moveTo>
              <a:lnTo>
                <a:pt x="743619" y="125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091936" y="2715519"/>
        <a:ext cx="37180" cy="37180"/>
      </dsp:txXfrm>
    </dsp:sp>
    <dsp:sp modelId="{4047B932-82B2-4BB8-A363-633C2155A094}">
      <dsp:nvSpPr>
        <dsp:cNvPr id="0" name=""/>
        <dsp:cNvSpPr/>
      </dsp:nvSpPr>
      <dsp:spPr>
        <a:xfrm>
          <a:off x="5299035" y="2573717"/>
          <a:ext cx="1509576" cy="75478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بر قراری ارتباط با لوح محو و اثبات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321142" y="2595824"/>
        <a:ext cx="1465362" cy="710574"/>
      </dsp:txXfrm>
    </dsp:sp>
    <dsp:sp modelId="{1A8B9EF5-A953-438C-B171-B9D49498CEAE}">
      <dsp:nvSpPr>
        <dsp:cNvPr id="0" name=""/>
        <dsp:cNvSpPr/>
      </dsp:nvSpPr>
      <dsp:spPr>
        <a:xfrm rot="10800000">
          <a:off x="4695205" y="2938555"/>
          <a:ext cx="603830" cy="25112"/>
        </a:xfrm>
        <a:custGeom>
          <a:avLst/>
          <a:gdLst/>
          <a:ahLst/>
          <a:cxnLst/>
          <a:rect l="0" t="0" r="0" b="0"/>
          <a:pathLst>
            <a:path>
              <a:moveTo>
                <a:pt x="0" y="12556"/>
              </a:moveTo>
              <a:lnTo>
                <a:pt x="603830" y="125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82024" y="2936016"/>
        <a:ext cx="30191" cy="30191"/>
      </dsp:txXfrm>
    </dsp:sp>
    <dsp:sp modelId="{9ED88B02-DB54-4CF3-9E2D-7BFBDCAC071B}">
      <dsp:nvSpPr>
        <dsp:cNvPr id="0" name=""/>
        <dsp:cNvSpPr/>
      </dsp:nvSpPr>
      <dsp:spPr>
        <a:xfrm>
          <a:off x="3185628" y="2573717"/>
          <a:ext cx="1509576" cy="75478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حدیث امام سجاد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207735" y="2595824"/>
        <a:ext cx="1465362" cy="710574"/>
      </dsp:txXfrm>
    </dsp:sp>
    <dsp:sp modelId="{44ABF8A2-FDFE-44AA-B851-251B67528E46}">
      <dsp:nvSpPr>
        <dsp:cNvPr id="0" name=""/>
        <dsp:cNvSpPr/>
      </dsp:nvSpPr>
      <dsp:spPr>
        <a:xfrm rot="10800000">
          <a:off x="2581798" y="2938555"/>
          <a:ext cx="603830" cy="25112"/>
        </a:xfrm>
        <a:custGeom>
          <a:avLst/>
          <a:gdLst/>
          <a:ahLst/>
          <a:cxnLst/>
          <a:rect l="0" t="0" r="0" b="0"/>
          <a:pathLst>
            <a:path>
              <a:moveTo>
                <a:pt x="0" y="12556"/>
              </a:moveTo>
              <a:lnTo>
                <a:pt x="603830" y="125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868617" y="2936016"/>
        <a:ext cx="30191" cy="30191"/>
      </dsp:txXfrm>
    </dsp:sp>
    <dsp:sp modelId="{FA6B754E-64E9-44A1-AF12-C962B6188BD9}">
      <dsp:nvSpPr>
        <dsp:cNvPr id="0" name=""/>
        <dsp:cNvSpPr/>
      </dsp:nvSpPr>
      <dsp:spPr>
        <a:xfrm>
          <a:off x="11669" y="2197735"/>
          <a:ext cx="2570129" cy="150675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لولا آیه فی کتاب الله لحدثتکم بما کان و ما یکون الی یوم القیامه فقلت له ایه آیه فقال قال الله یمحوا الله ما یشاء و یثبت و عنده ام الکتاب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5800" y="2241866"/>
        <a:ext cx="2481867" cy="1418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18166-18BD-4FA2-A889-DCA032E8AB63}">
      <dsp:nvSpPr>
        <dsp:cNvPr id="0" name=""/>
        <dsp:cNvSpPr/>
      </dsp:nvSpPr>
      <dsp:spPr>
        <a:xfrm>
          <a:off x="7595338" y="304163"/>
          <a:ext cx="1452008" cy="598766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بحث مختصری پیرامون بداء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612875" y="321700"/>
        <a:ext cx="1416934" cy="563692"/>
      </dsp:txXfrm>
    </dsp:sp>
    <dsp:sp modelId="{34CA361E-4837-4D82-AC11-0DFC4950DEA0}">
      <dsp:nvSpPr>
        <dsp:cNvPr id="0" name=""/>
        <dsp:cNvSpPr/>
      </dsp:nvSpPr>
      <dsp:spPr>
        <a:xfrm>
          <a:off x="8686937" y="2729745"/>
          <a:ext cx="3604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بداء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697493" y="2740301"/>
        <a:ext cx="339296" cy="405144"/>
      </dsp:txXfrm>
    </dsp:sp>
    <dsp:sp modelId="{76FAD93B-74C3-4809-9E68-67F12B559451}">
      <dsp:nvSpPr>
        <dsp:cNvPr id="0" name=""/>
        <dsp:cNvSpPr/>
      </dsp:nvSpPr>
      <dsp:spPr>
        <a:xfrm rot="15383659">
          <a:off x="7791628" y="2232303"/>
          <a:ext cx="1449614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1449614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8480194" y="2202165"/>
        <a:ext cx="72480" cy="72480"/>
      </dsp:txXfrm>
    </dsp:sp>
    <dsp:sp modelId="{9109595B-45D3-4FC8-B1F7-300232E401F7}">
      <dsp:nvSpPr>
        <dsp:cNvPr id="0" name=""/>
        <dsp:cNvSpPr/>
      </dsp:nvSpPr>
      <dsp:spPr>
        <a:xfrm>
          <a:off x="7493420" y="1320810"/>
          <a:ext cx="852512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تعریف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505905" y="1333295"/>
        <a:ext cx="827542" cy="401286"/>
      </dsp:txXfrm>
    </dsp:sp>
    <dsp:sp modelId="{02C888C6-8057-4080-83BB-6C80523E9A7D}">
      <dsp:nvSpPr>
        <dsp:cNvPr id="0" name=""/>
        <dsp:cNvSpPr/>
      </dsp:nvSpPr>
      <dsp:spPr>
        <a:xfrm rot="14710847">
          <a:off x="6916723" y="1159159"/>
          <a:ext cx="812387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812387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02607" y="1144952"/>
        <a:ext cx="40619" cy="40619"/>
      </dsp:txXfrm>
    </dsp:sp>
    <dsp:sp modelId="{946A485C-FA96-429D-9F9B-549FB7B87AB7}">
      <dsp:nvSpPr>
        <dsp:cNvPr id="0" name=""/>
        <dsp:cNvSpPr/>
      </dsp:nvSpPr>
      <dsp:spPr>
        <a:xfrm>
          <a:off x="6082400" y="347247"/>
          <a:ext cx="1070014" cy="89867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انتساب ناحق اهل سنت به شیعه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108721" y="373568"/>
        <a:ext cx="1017372" cy="846034"/>
      </dsp:txXfrm>
    </dsp:sp>
    <dsp:sp modelId="{0262F060-B9B5-4E63-912A-77B8096FA961}">
      <dsp:nvSpPr>
        <dsp:cNvPr id="0" name=""/>
        <dsp:cNvSpPr/>
      </dsp:nvSpPr>
      <dsp:spPr>
        <a:xfrm rot="10800000">
          <a:off x="5741395" y="790483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903373" y="788060"/>
        <a:ext cx="17050" cy="17050"/>
      </dsp:txXfrm>
    </dsp:sp>
    <dsp:sp modelId="{CF2AED6E-03E3-424C-8DD0-71F697630952}">
      <dsp:nvSpPr>
        <dsp:cNvPr id="0" name=""/>
        <dsp:cNvSpPr/>
      </dsp:nvSpPr>
      <dsp:spPr>
        <a:xfrm>
          <a:off x="4251178" y="322573"/>
          <a:ext cx="1490217" cy="94802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تغییر در علم الهی و کشف و ظاهر شدن خلاف </a:t>
          </a: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برای خداوند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278945" y="350340"/>
        <a:ext cx="1434683" cy="892489"/>
      </dsp:txXfrm>
    </dsp:sp>
    <dsp:sp modelId="{C98DB7C6-E50F-49CF-B30E-BE358C0EADCC}">
      <dsp:nvSpPr>
        <dsp:cNvPr id="0" name=""/>
        <dsp:cNvSpPr/>
      </dsp:nvSpPr>
      <dsp:spPr>
        <a:xfrm rot="13820401">
          <a:off x="3813526" y="584820"/>
          <a:ext cx="534297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534297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067318" y="577564"/>
        <a:ext cx="26714" cy="26714"/>
      </dsp:txXfrm>
    </dsp:sp>
    <dsp:sp modelId="{348F5B00-8F47-45C7-95A6-30AA16DD0C8B}">
      <dsp:nvSpPr>
        <dsp:cNvPr id="0" name=""/>
        <dsp:cNvSpPr/>
      </dsp:nvSpPr>
      <dsp:spPr>
        <a:xfrm>
          <a:off x="1123889" y="5901"/>
          <a:ext cx="2786284" cy="75871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معنا مستلزم ثبوت جهل و تغییر در ذات الهی است و شیعه از آن مبراست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146111" y="28123"/>
        <a:ext cx="2741840" cy="714270"/>
      </dsp:txXfrm>
    </dsp:sp>
    <dsp:sp modelId="{875D5E3F-0333-456E-8955-38CD405AD727}">
      <dsp:nvSpPr>
        <dsp:cNvPr id="0" name=""/>
        <dsp:cNvSpPr/>
      </dsp:nvSpPr>
      <dsp:spPr>
        <a:xfrm rot="7779599">
          <a:off x="3813526" y="996146"/>
          <a:ext cx="534297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534297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067318" y="988891"/>
        <a:ext cx="26714" cy="26714"/>
      </dsp:txXfrm>
    </dsp:sp>
    <dsp:sp modelId="{615D4F8F-8C18-4886-B6A6-455C5324DB1C}">
      <dsp:nvSpPr>
        <dsp:cNvPr id="0" name=""/>
        <dsp:cNvSpPr/>
      </dsp:nvSpPr>
      <dsp:spPr>
        <a:xfrm>
          <a:off x="1123889" y="828555"/>
          <a:ext cx="2786284" cy="75871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من زعم ان الله عزوجل یبدو له فی امر لم یعلمه امس فابرئوا منه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146111" y="850777"/>
        <a:ext cx="2741840" cy="714270"/>
      </dsp:txXfrm>
    </dsp:sp>
    <dsp:sp modelId="{BB8FE79C-02FC-4D0B-9614-2E7C13A834FD}">
      <dsp:nvSpPr>
        <dsp:cNvPr id="0" name=""/>
        <dsp:cNvSpPr/>
      </dsp:nvSpPr>
      <dsp:spPr>
        <a:xfrm rot="6689125">
          <a:off x="6857400" y="1961005"/>
          <a:ext cx="93103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93103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299641" y="1943832"/>
        <a:ext cx="46551" cy="46551"/>
      </dsp:txXfrm>
    </dsp:sp>
    <dsp:sp modelId="{211B61A2-6671-4786-9970-6117FE4DBEAE}">
      <dsp:nvSpPr>
        <dsp:cNvPr id="0" name=""/>
        <dsp:cNvSpPr/>
      </dsp:nvSpPr>
      <dsp:spPr>
        <a:xfrm>
          <a:off x="6299902" y="2079924"/>
          <a:ext cx="852512" cy="64070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نزد شیعه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18668" y="2098690"/>
        <a:ext cx="814980" cy="603173"/>
      </dsp:txXfrm>
    </dsp:sp>
    <dsp:sp modelId="{5B603BDE-6AAC-4243-AA4B-A26FF2EF4561}">
      <dsp:nvSpPr>
        <dsp:cNvPr id="0" name=""/>
        <dsp:cNvSpPr/>
      </dsp:nvSpPr>
      <dsp:spPr>
        <a:xfrm rot="10800000">
          <a:off x="5958897" y="2394174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120874" y="2391751"/>
        <a:ext cx="17050" cy="17050"/>
      </dsp:txXfrm>
    </dsp:sp>
    <dsp:sp modelId="{276A7D8D-2640-40E5-BFC4-87EBC7039BBF}">
      <dsp:nvSpPr>
        <dsp:cNvPr id="0" name=""/>
        <dsp:cNvSpPr/>
      </dsp:nvSpPr>
      <dsp:spPr>
        <a:xfrm>
          <a:off x="3460268" y="1889425"/>
          <a:ext cx="2498629" cy="102170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ظاهر شدن چیزی </a:t>
          </a: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برای انسان </a:t>
          </a: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توسط خداوند متعال در حالی که انسانها خلاف آن را تصور می نمایند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490193" y="1919350"/>
        <a:ext cx="2438779" cy="961852"/>
      </dsp:txXfrm>
    </dsp:sp>
    <dsp:sp modelId="{CB6B9417-08A8-4663-A9DC-56B1107F970F}">
      <dsp:nvSpPr>
        <dsp:cNvPr id="0" name=""/>
        <dsp:cNvSpPr/>
      </dsp:nvSpPr>
      <dsp:spPr>
        <a:xfrm rot="13519877">
          <a:off x="3047232" y="2221689"/>
          <a:ext cx="485066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485066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277638" y="2215664"/>
        <a:ext cx="24253" cy="24253"/>
      </dsp:txXfrm>
    </dsp:sp>
    <dsp:sp modelId="{B617799A-539D-43B6-B10C-4F52F9726717}">
      <dsp:nvSpPr>
        <dsp:cNvPr id="0" name=""/>
        <dsp:cNvSpPr/>
      </dsp:nvSpPr>
      <dsp:spPr>
        <a:xfrm>
          <a:off x="1454297" y="1651208"/>
          <a:ext cx="1664965" cy="80819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معنا در لوح محو و اثبات محقق می شود و حقیقت آن ابداء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477968" y="1674879"/>
        <a:ext cx="1617623" cy="760852"/>
      </dsp:txXfrm>
    </dsp:sp>
    <dsp:sp modelId="{B35DFFB9-8326-48B6-8387-D7DAFE7EE551}">
      <dsp:nvSpPr>
        <dsp:cNvPr id="0" name=""/>
        <dsp:cNvSpPr/>
      </dsp:nvSpPr>
      <dsp:spPr>
        <a:xfrm rot="7681529">
          <a:off x="3012981" y="2612207"/>
          <a:ext cx="553568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553568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275926" y="2604471"/>
        <a:ext cx="27678" cy="27678"/>
      </dsp:txXfrm>
    </dsp:sp>
    <dsp:sp modelId="{F0CAA995-20AF-4228-ABB9-AD2097FAFB3F}">
      <dsp:nvSpPr>
        <dsp:cNvPr id="0" name=""/>
        <dsp:cNvSpPr/>
      </dsp:nvSpPr>
      <dsp:spPr>
        <a:xfrm>
          <a:off x="1454297" y="2523341"/>
          <a:ext cx="1664965" cy="62600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 عرف الله حق معرفته من لم یعرفه بالبداء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472632" y="2541676"/>
        <a:ext cx="1628295" cy="589334"/>
      </dsp:txXfrm>
    </dsp:sp>
    <dsp:sp modelId="{B30A69A3-5767-4536-97E8-CECE6FF46F93}">
      <dsp:nvSpPr>
        <dsp:cNvPr id="0" name=""/>
        <dsp:cNvSpPr/>
      </dsp:nvSpPr>
      <dsp:spPr>
        <a:xfrm rot="6216341">
          <a:off x="7791628" y="3641238"/>
          <a:ext cx="1449614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1449614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8480194" y="3611100"/>
        <a:ext cx="72480" cy="72480"/>
      </dsp:txXfrm>
    </dsp:sp>
    <dsp:sp modelId="{78542FA9-40DD-4C15-A342-7055F5C0059D}">
      <dsp:nvSpPr>
        <dsp:cNvPr id="0" name=""/>
        <dsp:cNvSpPr/>
      </dsp:nvSpPr>
      <dsp:spPr>
        <a:xfrm>
          <a:off x="7493420" y="4138680"/>
          <a:ext cx="852512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تقسیم بداء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505905" y="4151165"/>
        <a:ext cx="827542" cy="401286"/>
      </dsp:txXfrm>
    </dsp:sp>
    <dsp:sp modelId="{D963414D-EB98-41E0-9861-59001EB42186}">
      <dsp:nvSpPr>
        <dsp:cNvPr id="0" name=""/>
        <dsp:cNvSpPr/>
      </dsp:nvSpPr>
      <dsp:spPr>
        <a:xfrm rot="14707178">
          <a:off x="6917658" y="3978060"/>
          <a:ext cx="810517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810517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02654" y="3963899"/>
        <a:ext cx="40525" cy="40525"/>
      </dsp:txXfrm>
    </dsp:sp>
    <dsp:sp modelId="{EBCB2E69-D9C3-4870-8D39-EED380E0F411}">
      <dsp:nvSpPr>
        <dsp:cNvPr id="0" name=""/>
        <dsp:cNvSpPr/>
      </dsp:nvSpPr>
      <dsp:spPr>
        <a:xfrm>
          <a:off x="6299902" y="3296163"/>
          <a:ext cx="852512" cy="64070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بداء در تشریع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18668" y="3314929"/>
        <a:ext cx="814980" cy="603173"/>
      </dsp:txXfrm>
    </dsp:sp>
    <dsp:sp modelId="{852643B9-7761-4D4E-9876-6A6ABD033B34}">
      <dsp:nvSpPr>
        <dsp:cNvPr id="0" name=""/>
        <dsp:cNvSpPr/>
      </dsp:nvSpPr>
      <dsp:spPr>
        <a:xfrm rot="10800000">
          <a:off x="5958897" y="3610413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120874" y="3607991"/>
        <a:ext cx="17050" cy="17050"/>
      </dsp:txXfrm>
    </dsp:sp>
    <dsp:sp modelId="{49FE5326-9163-4692-9658-C038F4501A51}">
      <dsp:nvSpPr>
        <dsp:cNvPr id="0" name=""/>
        <dsp:cNvSpPr/>
      </dsp:nvSpPr>
      <dsp:spPr>
        <a:xfrm>
          <a:off x="5106384" y="3403388"/>
          <a:ext cx="852512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نسخ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118869" y="3415873"/>
        <a:ext cx="827542" cy="401286"/>
      </dsp:txXfrm>
    </dsp:sp>
    <dsp:sp modelId="{7900DC84-192E-4948-BA4C-99C7BEF09178}">
      <dsp:nvSpPr>
        <dsp:cNvPr id="0" name=""/>
        <dsp:cNvSpPr/>
      </dsp:nvSpPr>
      <dsp:spPr>
        <a:xfrm rot="10800000">
          <a:off x="4765379" y="3610413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27357" y="3607991"/>
        <a:ext cx="17050" cy="17050"/>
      </dsp:txXfrm>
    </dsp:sp>
    <dsp:sp modelId="{EA8AE7B7-0B75-403D-8606-A6B978CE244C}">
      <dsp:nvSpPr>
        <dsp:cNvPr id="0" name=""/>
        <dsp:cNvSpPr/>
      </dsp:nvSpPr>
      <dsp:spPr>
        <a:xfrm>
          <a:off x="3711000" y="3213284"/>
          <a:ext cx="1054379" cy="80646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تمام مسلمین آن را قبول دارند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34621" y="3236905"/>
        <a:ext cx="1007137" cy="759222"/>
      </dsp:txXfrm>
    </dsp:sp>
    <dsp:sp modelId="{5C60AB1E-C96E-4750-9CD2-69B01FBDD0D7}">
      <dsp:nvSpPr>
        <dsp:cNvPr id="0" name=""/>
        <dsp:cNvSpPr/>
      </dsp:nvSpPr>
      <dsp:spPr>
        <a:xfrm rot="10800000">
          <a:off x="3369995" y="3610413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531972" y="3607991"/>
        <a:ext cx="17050" cy="17050"/>
      </dsp:txXfrm>
    </dsp:sp>
    <dsp:sp modelId="{FE281079-651E-4D9C-8A06-5649071E5AA5}">
      <dsp:nvSpPr>
        <dsp:cNvPr id="0" name=""/>
        <dsp:cNvSpPr/>
      </dsp:nvSpPr>
      <dsp:spPr>
        <a:xfrm>
          <a:off x="1808320" y="3403388"/>
          <a:ext cx="1561675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مانند تغییر قبله و ...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820805" y="3415873"/>
        <a:ext cx="1536705" cy="401286"/>
      </dsp:txXfrm>
    </dsp:sp>
    <dsp:sp modelId="{C67A087F-6665-47E8-92B8-11C63F1C6DFF}">
      <dsp:nvSpPr>
        <dsp:cNvPr id="0" name=""/>
        <dsp:cNvSpPr/>
      </dsp:nvSpPr>
      <dsp:spPr>
        <a:xfrm rot="6892822">
          <a:off x="6917658" y="4713352"/>
          <a:ext cx="810517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810517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02654" y="4699191"/>
        <a:ext cx="40525" cy="40525"/>
      </dsp:txXfrm>
    </dsp:sp>
    <dsp:sp modelId="{67AB4999-E7E8-402D-B930-716E0EC7143E}">
      <dsp:nvSpPr>
        <dsp:cNvPr id="0" name=""/>
        <dsp:cNvSpPr/>
      </dsp:nvSpPr>
      <dsp:spPr>
        <a:xfrm>
          <a:off x="6299902" y="4766747"/>
          <a:ext cx="852512" cy="64070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بداء در تکوین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18668" y="4785513"/>
        <a:ext cx="814980" cy="603173"/>
      </dsp:txXfrm>
    </dsp:sp>
    <dsp:sp modelId="{8C0EB28C-57BA-4271-9FC9-03C063B5B3A7}">
      <dsp:nvSpPr>
        <dsp:cNvPr id="0" name=""/>
        <dsp:cNvSpPr/>
      </dsp:nvSpPr>
      <dsp:spPr>
        <a:xfrm rot="10800000">
          <a:off x="5958897" y="5080998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120874" y="5078575"/>
        <a:ext cx="17050" cy="17050"/>
      </dsp:txXfrm>
    </dsp:sp>
    <dsp:sp modelId="{EE5D6EA4-AE87-4883-8F3F-BC04084EA45C}">
      <dsp:nvSpPr>
        <dsp:cNvPr id="0" name=""/>
        <dsp:cNvSpPr/>
      </dsp:nvSpPr>
      <dsp:spPr>
        <a:xfrm>
          <a:off x="5106384" y="4816351"/>
          <a:ext cx="852512" cy="54149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نزد شیعه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122244" y="4832211"/>
        <a:ext cx="820792" cy="509778"/>
      </dsp:txXfrm>
    </dsp:sp>
    <dsp:sp modelId="{9779B65F-1617-4FB6-BE7E-38B71477CA81}">
      <dsp:nvSpPr>
        <dsp:cNvPr id="0" name=""/>
        <dsp:cNvSpPr/>
      </dsp:nvSpPr>
      <dsp:spPr>
        <a:xfrm rot="10800000">
          <a:off x="4765379" y="5080998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27357" y="5078575"/>
        <a:ext cx="17050" cy="17050"/>
      </dsp:txXfrm>
    </dsp:sp>
    <dsp:sp modelId="{30FB5FE2-1D99-46F4-97AF-11F8816189EA}">
      <dsp:nvSpPr>
        <dsp:cNvPr id="0" name=""/>
        <dsp:cNvSpPr/>
      </dsp:nvSpPr>
      <dsp:spPr>
        <a:xfrm>
          <a:off x="3912867" y="4816351"/>
          <a:ext cx="852512" cy="54149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چند نمونه قرآنی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928727" y="4832211"/>
        <a:ext cx="820792" cy="509778"/>
      </dsp:txXfrm>
    </dsp:sp>
    <dsp:sp modelId="{AB0A7F06-C1F5-4375-8CA1-F91C90061B38}">
      <dsp:nvSpPr>
        <dsp:cNvPr id="0" name=""/>
        <dsp:cNvSpPr/>
      </dsp:nvSpPr>
      <dsp:spPr>
        <a:xfrm rot="15049260">
          <a:off x="3223363" y="4590803"/>
          <a:ext cx="1038001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1038001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716414" y="4570955"/>
        <a:ext cx="51900" cy="51900"/>
      </dsp:txXfrm>
    </dsp:sp>
    <dsp:sp modelId="{11A12F3D-C2D0-4A9A-BF89-80079FF8B17F}">
      <dsp:nvSpPr>
        <dsp:cNvPr id="0" name=""/>
        <dsp:cNvSpPr/>
      </dsp:nvSpPr>
      <dsp:spPr>
        <a:xfrm>
          <a:off x="96653" y="3893583"/>
          <a:ext cx="34752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واعدنا موسی ثلاثین لیله و اتممناها بعشر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138" y="3906068"/>
        <a:ext cx="3450238" cy="401286"/>
      </dsp:txXfrm>
    </dsp:sp>
    <dsp:sp modelId="{040AF9F9-DA37-4368-952B-8A1622F4EBCF}">
      <dsp:nvSpPr>
        <dsp:cNvPr id="0" name=""/>
        <dsp:cNvSpPr/>
      </dsp:nvSpPr>
      <dsp:spPr>
        <a:xfrm rot="14110531">
          <a:off x="3443794" y="4835900"/>
          <a:ext cx="597139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597139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727436" y="4827074"/>
        <a:ext cx="29856" cy="29856"/>
      </dsp:txXfrm>
    </dsp:sp>
    <dsp:sp modelId="{AB662005-6C20-49CB-9CE2-AF643BD510C0}">
      <dsp:nvSpPr>
        <dsp:cNvPr id="0" name=""/>
        <dsp:cNvSpPr/>
      </dsp:nvSpPr>
      <dsp:spPr>
        <a:xfrm>
          <a:off x="96653" y="4383777"/>
          <a:ext cx="34752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ان الله لا یغیر ما بقوم حتی یغیروا ما بانفسهم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138" y="4396262"/>
        <a:ext cx="3450238" cy="401286"/>
      </dsp:txXfrm>
    </dsp:sp>
    <dsp:sp modelId="{39DCE63C-52F2-4713-A0BC-CEBE1EFA90F1}">
      <dsp:nvSpPr>
        <dsp:cNvPr id="0" name=""/>
        <dsp:cNvSpPr/>
      </dsp:nvSpPr>
      <dsp:spPr>
        <a:xfrm rot="10800000">
          <a:off x="3571862" y="5080998"/>
          <a:ext cx="341005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341005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733839" y="5078575"/>
        <a:ext cx="17050" cy="17050"/>
      </dsp:txXfrm>
    </dsp:sp>
    <dsp:sp modelId="{5B33A503-88F4-4889-85AD-4F5AD63B1154}">
      <dsp:nvSpPr>
        <dsp:cNvPr id="0" name=""/>
        <dsp:cNvSpPr/>
      </dsp:nvSpPr>
      <dsp:spPr>
        <a:xfrm>
          <a:off x="96653" y="4873972"/>
          <a:ext cx="34752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ادعونی استجب لکم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138" y="4886457"/>
        <a:ext cx="3450238" cy="401286"/>
      </dsp:txXfrm>
    </dsp:sp>
    <dsp:sp modelId="{CD0232C0-71E7-4BA7-9662-E651DD41C2CF}">
      <dsp:nvSpPr>
        <dsp:cNvPr id="0" name=""/>
        <dsp:cNvSpPr/>
      </dsp:nvSpPr>
      <dsp:spPr>
        <a:xfrm rot="7489469">
          <a:off x="3443794" y="5326095"/>
          <a:ext cx="597139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597139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727436" y="5317269"/>
        <a:ext cx="29856" cy="29856"/>
      </dsp:txXfrm>
    </dsp:sp>
    <dsp:sp modelId="{245ED1EB-AEBF-46ED-9B61-730EE1D97F00}">
      <dsp:nvSpPr>
        <dsp:cNvPr id="0" name=""/>
        <dsp:cNvSpPr/>
      </dsp:nvSpPr>
      <dsp:spPr>
        <a:xfrm>
          <a:off x="96653" y="5364167"/>
          <a:ext cx="34752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کل یوم هو فی شان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138" y="5376652"/>
        <a:ext cx="3450238" cy="401286"/>
      </dsp:txXfrm>
    </dsp:sp>
    <dsp:sp modelId="{A19F4A09-DB84-488B-A0E4-3CDCF3DDA303}">
      <dsp:nvSpPr>
        <dsp:cNvPr id="0" name=""/>
        <dsp:cNvSpPr/>
      </dsp:nvSpPr>
      <dsp:spPr>
        <a:xfrm rot="6550740">
          <a:off x="3223363" y="5571193"/>
          <a:ext cx="1038001" cy="12204"/>
        </a:xfrm>
        <a:custGeom>
          <a:avLst/>
          <a:gdLst/>
          <a:ahLst/>
          <a:cxnLst/>
          <a:rect l="0" t="0" r="0" b="0"/>
          <a:pathLst>
            <a:path>
              <a:moveTo>
                <a:pt x="0" y="6102"/>
              </a:moveTo>
              <a:lnTo>
                <a:pt x="1038001" y="61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716414" y="5551345"/>
        <a:ext cx="51900" cy="51900"/>
      </dsp:txXfrm>
    </dsp:sp>
    <dsp:sp modelId="{95AD61D0-69B2-4A28-927A-E613C6050BD9}">
      <dsp:nvSpPr>
        <dsp:cNvPr id="0" name=""/>
        <dsp:cNvSpPr/>
      </dsp:nvSpPr>
      <dsp:spPr>
        <a:xfrm>
          <a:off x="96653" y="5854362"/>
          <a:ext cx="3475208" cy="42625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لو ان اهل القری آمنوا و اتقوا لفتحنا علیهم برکات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138" y="5866847"/>
        <a:ext cx="3450238" cy="4012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CEA2E-3B9A-46A4-96F3-301053C23DB3}">
      <dsp:nvSpPr>
        <dsp:cNvPr id="0" name=""/>
        <dsp:cNvSpPr/>
      </dsp:nvSpPr>
      <dsp:spPr>
        <a:xfrm>
          <a:off x="7488769" y="1568592"/>
          <a:ext cx="870543" cy="9126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نکته نهایی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514266" y="1594089"/>
        <a:ext cx="819549" cy="861681"/>
      </dsp:txXfrm>
    </dsp:sp>
    <dsp:sp modelId="{2B980EC2-F348-464C-9D76-61B54128D67A}">
      <dsp:nvSpPr>
        <dsp:cNvPr id="0" name=""/>
        <dsp:cNvSpPr/>
      </dsp:nvSpPr>
      <dsp:spPr>
        <a:xfrm rot="10800000">
          <a:off x="6444264" y="2000453"/>
          <a:ext cx="1044505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044505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940404" y="1998818"/>
        <a:ext cx="52225" cy="52225"/>
      </dsp:txXfrm>
    </dsp:sp>
    <dsp:sp modelId="{86F4E0EB-DB45-4D22-84A4-8F19796187A9}">
      <dsp:nvSpPr>
        <dsp:cNvPr id="0" name=""/>
        <dsp:cNvSpPr/>
      </dsp:nvSpPr>
      <dsp:spPr>
        <a:xfrm>
          <a:off x="5573721" y="1568592"/>
          <a:ext cx="870543" cy="9126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قضا و قدر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599218" y="1594089"/>
        <a:ext cx="819549" cy="861681"/>
      </dsp:txXfrm>
    </dsp:sp>
    <dsp:sp modelId="{427CCD45-2C9B-46E3-BDBA-F2E2D2FF16BC}">
      <dsp:nvSpPr>
        <dsp:cNvPr id="0" name=""/>
        <dsp:cNvSpPr/>
      </dsp:nvSpPr>
      <dsp:spPr>
        <a:xfrm rot="13629178">
          <a:off x="4283498" y="1437399"/>
          <a:ext cx="1535939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535939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13069" y="1423478"/>
        <a:ext cx="76796" cy="76796"/>
      </dsp:txXfrm>
    </dsp:sp>
    <dsp:sp modelId="{DB10AD10-28C8-4740-9D6E-B93D7825DC91}">
      <dsp:nvSpPr>
        <dsp:cNvPr id="0" name=""/>
        <dsp:cNvSpPr/>
      </dsp:nvSpPr>
      <dsp:spPr>
        <a:xfrm>
          <a:off x="3658672" y="442485"/>
          <a:ext cx="870543" cy="9126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علمی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684169" y="467982"/>
        <a:ext cx="819549" cy="861681"/>
      </dsp:txXfrm>
    </dsp:sp>
    <dsp:sp modelId="{88D6FD00-E0D7-4990-8782-0F7B86ECDD45}">
      <dsp:nvSpPr>
        <dsp:cNvPr id="0" name=""/>
        <dsp:cNvSpPr/>
      </dsp:nvSpPr>
      <dsp:spPr>
        <a:xfrm rot="10800000">
          <a:off x="2614166" y="874345"/>
          <a:ext cx="1044505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044505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3110307" y="872710"/>
        <a:ext cx="52225" cy="52225"/>
      </dsp:txXfrm>
    </dsp:sp>
    <dsp:sp modelId="{405957FD-272F-4D17-80EF-2E1E34F53777}">
      <dsp:nvSpPr>
        <dsp:cNvPr id="0" name=""/>
        <dsp:cNvSpPr/>
      </dsp:nvSpPr>
      <dsp:spPr>
        <a:xfrm>
          <a:off x="2903" y="246007"/>
          <a:ext cx="2611263" cy="13056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شبهات پیرامون آن چیزی غیر از شبهات پیرامون علم ازلی الهی نیست که گذشت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1144" y="284248"/>
        <a:ext cx="2534781" cy="1229149"/>
      </dsp:txXfrm>
    </dsp:sp>
    <dsp:sp modelId="{762D3B1E-A415-4B3E-9ACA-D396B7330E1C}">
      <dsp:nvSpPr>
        <dsp:cNvPr id="0" name=""/>
        <dsp:cNvSpPr/>
      </dsp:nvSpPr>
      <dsp:spPr>
        <a:xfrm rot="7970822">
          <a:off x="4283498" y="2563507"/>
          <a:ext cx="1535939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535939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13069" y="2549586"/>
        <a:ext cx="76796" cy="76796"/>
      </dsp:txXfrm>
    </dsp:sp>
    <dsp:sp modelId="{9C908E4A-03EC-442D-A9D4-60BEB1F3373E}">
      <dsp:nvSpPr>
        <dsp:cNvPr id="0" name=""/>
        <dsp:cNvSpPr/>
      </dsp:nvSpPr>
      <dsp:spPr>
        <a:xfrm>
          <a:off x="3658672" y="2694700"/>
          <a:ext cx="870543" cy="9126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عینی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684169" y="2720197"/>
        <a:ext cx="819549" cy="861681"/>
      </dsp:txXfrm>
    </dsp:sp>
    <dsp:sp modelId="{B2DEB2D8-6685-4AFC-80A2-CA850BC4653B}">
      <dsp:nvSpPr>
        <dsp:cNvPr id="0" name=""/>
        <dsp:cNvSpPr/>
      </dsp:nvSpPr>
      <dsp:spPr>
        <a:xfrm rot="12942401">
          <a:off x="2493263" y="2751191"/>
          <a:ext cx="1286312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286312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3104261" y="2743511"/>
        <a:ext cx="64315" cy="64315"/>
      </dsp:txXfrm>
    </dsp:sp>
    <dsp:sp modelId="{94722B39-A432-4871-9843-E8BA6A4F5C57}">
      <dsp:nvSpPr>
        <dsp:cNvPr id="0" name=""/>
        <dsp:cNvSpPr/>
      </dsp:nvSpPr>
      <dsp:spPr>
        <a:xfrm>
          <a:off x="2903" y="1747484"/>
          <a:ext cx="2611263" cy="13056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پاسخ اجمالی به شبهات آن در بحث توحید افعالی بیان شد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1144" y="1785725"/>
        <a:ext cx="2534781" cy="1229149"/>
      </dsp:txXfrm>
    </dsp:sp>
    <dsp:sp modelId="{C8BE1824-16C9-49B0-A173-D0284CB34F56}">
      <dsp:nvSpPr>
        <dsp:cNvPr id="0" name=""/>
        <dsp:cNvSpPr/>
      </dsp:nvSpPr>
      <dsp:spPr>
        <a:xfrm rot="8657599">
          <a:off x="2493263" y="3501930"/>
          <a:ext cx="1286312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286312" y="2447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3104261" y="3494249"/>
        <a:ext cx="64315" cy="64315"/>
      </dsp:txXfrm>
    </dsp:sp>
    <dsp:sp modelId="{74AD8935-3476-4D88-9EFA-902994925BBB}">
      <dsp:nvSpPr>
        <dsp:cNvPr id="0" name=""/>
        <dsp:cNvSpPr/>
      </dsp:nvSpPr>
      <dsp:spPr>
        <a:xfrm>
          <a:off x="2903" y="3248960"/>
          <a:ext cx="2611263" cy="13056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اینک تفصیل آن را در این درس بررسی می نماییم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1144" y="3287201"/>
        <a:ext cx="2534781" cy="12291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6D08E-573D-46D6-96A6-F8E7396F3D46}">
      <dsp:nvSpPr>
        <dsp:cNvPr id="0" name=""/>
        <dsp:cNvSpPr/>
      </dsp:nvSpPr>
      <dsp:spPr>
        <a:xfrm>
          <a:off x="7519600" y="2128911"/>
          <a:ext cx="1401372" cy="700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طبق قضا و قدر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40122" y="2149433"/>
        <a:ext cx="1360328" cy="659642"/>
      </dsp:txXfrm>
    </dsp:sp>
    <dsp:sp modelId="{29DD0F5A-2077-4719-B585-B8870B20F80A}">
      <dsp:nvSpPr>
        <dsp:cNvPr id="0" name=""/>
        <dsp:cNvSpPr/>
      </dsp:nvSpPr>
      <dsp:spPr>
        <a:xfrm rot="10800000">
          <a:off x="6959051" y="2467598"/>
          <a:ext cx="560548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560548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225312" y="2465241"/>
        <a:ext cx="28027" cy="28027"/>
      </dsp:txXfrm>
    </dsp:sp>
    <dsp:sp modelId="{6DADE71D-A0BA-4C84-AA68-8B0BCF34A4D8}">
      <dsp:nvSpPr>
        <dsp:cNvPr id="0" name=""/>
        <dsp:cNvSpPr/>
      </dsp:nvSpPr>
      <dsp:spPr>
        <a:xfrm>
          <a:off x="5557679" y="2128911"/>
          <a:ext cx="1401372" cy="700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تدبیر الهی در دو مساله راه می یابد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578201" y="2149433"/>
        <a:ext cx="1360328" cy="659642"/>
      </dsp:txXfrm>
    </dsp:sp>
    <dsp:sp modelId="{A1F6AF80-00A9-40A7-B20B-434FE5CDA2EB}">
      <dsp:nvSpPr>
        <dsp:cNvPr id="0" name=""/>
        <dsp:cNvSpPr/>
      </dsp:nvSpPr>
      <dsp:spPr>
        <a:xfrm rot="13696896">
          <a:off x="4856237" y="2153228"/>
          <a:ext cx="84233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842335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256346" y="2143826"/>
        <a:ext cx="42116" cy="42116"/>
      </dsp:txXfrm>
    </dsp:sp>
    <dsp:sp modelId="{A2513EFF-5DE3-473B-9F63-88C230F430DE}">
      <dsp:nvSpPr>
        <dsp:cNvPr id="0" name=""/>
        <dsp:cNvSpPr/>
      </dsp:nvSpPr>
      <dsp:spPr>
        <a:xfrm>
          <a:off x="3921562" y="1500171"/>
          <a:ext cx="1075567" cy="700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اصل وجود موجودات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42084" y="1520693"/>
        <a:ext cx="1034523" cy="659642"/>
      </dsp:txXfrm>
    </dsp:sp>
    <dsp:sp modelId="{809F4047-76FB-4B59-A1E8-E540940D069E}">
      <dsp:nvSpPr>
        <dsp:cNvPr id="0" name=""/>
        <dsp:cNvSpPr/>
      </dsp:nvSpPr>
      <dsp:spPr>
        <a:xfrm rot="10800000">
          <a:off x="3361014" y="1838858"/>
          <a:ext cx="560548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560548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27274" y="1836501"/>
        <a:ext cx="28027" cy="28027"/>
      </dsp:txXfrm>
    </dsp:sp>
    <dsp:sp modelId="{5DEB9EAE-E8BA-4545-8AA8-AEE337FD7B69}">
      <dsp:nvSpPr>
        <dsp:cNvPr id="0" name=""/>
        <dsp:cNvSpPr/>
      </dsp:nvSpPr>
      <dsp:spPr>
        <a:xfrm>
          <a:off x="25565" y="1500171"/>
          <a:ext cx="3335448" cy="700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یعنی بدون اذن تکوینی خداوند هیچ موجودی از عدم پا به عرصه وجود نمی نهد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6087" y="1520693"/>
        <a:ext cx="3294404" cy="659642"/>
      </dsp:txXfrm>
    </dsp:sp>
    <dsp:sp modelId="{BBA8EC43-BE11-499D-A444-4F18FEE3CA58}">
      <dsp:nvSpPr>
        <dsp:cNvPr id="0" name=""/>
        <dsp:cNvSpPr/>
      </dsp:nvSpPr>
      <dsp:spPr>
        <a:xfrm rot="7903104">
          <a:off x="4856237" y="2781968"/>
          <a:ext cx="84233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842335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256346" y="2772566"/>
        <a:ext cx="42116" cy="42116"/>
      </dsp:txXfrm>
    </dsp:sp>
    <dsp:sp modelId="{FA46EEB4-B72C-4416-8019-57F58DFC0A7B}">
      <dsp:nvSpPr>
        <dsp:cNvPr id="0" name=""/>
        <dsp:cNvSpPr/>
      </dsp:nvSpPr>
      <dsp:spPr>
        <a:xfrm>
          <a:off x="3921562" y="2757651"/>
          <a:ext cx="1075567" cy="7006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پیدایش موجودات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42084" y="2778173"/>
        <a:ext cx="1034523" cy="659642"/>
      </dsp:txXfrm>
    </dsp:sp>
    <dsp:sp modelId="{D8C60518-A003-437D-9609-820E5138B5BC}">
      <dsp:nvSpPr>
        <dsp:cNvPr id="0" name=""/>
        <dsp:cNvSpPr/>
      </dsp:nvSpPr>
      <dsp:spPr>
        <a:xfrm rot="10800000">
          <a:off x="3361014" y="3096338"/>
          <a:ext cx="560548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560548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27274" y="3093980"/>
        <a:ext cx="28027" cy="28027"/>
      </dsp:txXfrm>
    </dsp:sp>
    <dsp:sp modelId="{279BD3F1-91F2-4B98-8ED2-6D6D5B87572A}">
      <dsp:nvSpPr>
        <dsp:cNvPr id="0" name=""/>
        <dsp:cNvSpPr/>
      </dsp:nvSpPr>
      <dsp:spPr>
        <a:xfrm>
          <a:off x="1959641" y="2305961"/>
          <a:ext cx="1401372" cy="16040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یعنی بدون قضا وقدر الهی موجودات سیر تکاملی خویش را طی نمی نمایند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000686" y="2347006"/>
        <a:ext cx="1319282" cy="1521976"/>
      </dsp:txXfrm>
    </dsp:sp>
    <dsp:sp modelId="{5FA98BBE-FD51-4724-BD55-A3F0ECF44BCD}">
      <dsp:nvSpPr>
        <dsp:cNvPr id="0" name=""/>
        <dsp:cNvSpPr/>
      </dsp:nvSpPr>
      <dsp:spPr>
        <a:xfrm rot="10800000">
          <a:off x="1399092" y="3096338"/>
          <a:ext cx="560548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560548" y="11656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665353" y="3093980"/>
        <a:ext cx="28027" cy="28027"/>
      </dsp:txXfrm>
    </dsp:sp>
    <dsp:sp modelId="{67F80D1F-2D54-45CF-8FAF-EC4984FF28B6}">
      <dsp:nvSpPr>
        <dsp:cNvPr id="0" name=""/>
        <dsp:cNvSpPr/>
      </dsp:nvSpPr>
      <dsp:spPr>
        <a:xfrm>
          <a:off x="12714" y="2305961"/>
          <a:ext cx="1386377" cy="16040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به عبارت دیگر مرحله نهائی و قطعی هر پدیده ای از قضای الهی نشات می گیرد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3320" y="2346567"/>
        <a:ext cx="1305165" cy="1522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A42FD-99A8-41D4-AA75-C881AAC1EBB7}">
      <dsp:nvSpPr>
        <dsp:cNvPr id="0" name=""/>
        <dsp:cNvSpPr/>
      </dsp:nvSpPr>
      <dsp:spPr>
        <a:xfrm>
          <a:off x="7437194" y="2001195"/>
          <a:ext cx="1491102" cy="1082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نقطه متکلمین اسلامی سه دسته شده اند</a:t>
          </a:r>
          <a:endParaRPr lang="fa-IR" sz="1600" kern="1200" dirty="0">
            <a:cs typeface="B Koodak" pitchFamily="2" charset="-78"/>
          </a:endParaRPr>
        </a:p>
      </dsp:txBody>
      <dsp:txXfrm>
        <a:off x="7468904" y="2032905"/>
        <a:ext cx="1427682" cy="1019232"/>
      </dsp:txXfrm>
    </dsp:sp>
    <dsp:sp modelId="{08207C1D-D327-4654-BA02-6740F530179D}">
      <dsp:nvSpPr>
        <dsp:cNvPr id="0" name=""/>
        <dsp:cNvSpPr/>
      </dsp:nvSpPr>
      <dsp:spPr>
        <a:xfrm rot="14838021">
          <a:off x="6366182" y="1817187"/>
          <a:ext cx="1545583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1545583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00334" y="1790950"/>
        <a:ext cx="77279" cy="77279"/>
      </dsp:txXfrm>
    </dsp:sp>
    <dsp:sp modelId="{13782E97-2E1E-4457-ABF6-170B01307D25}">
      <dsp:nvSpPr>
        <dsp:cNvPr id="0" name=""/>
        <dsp:cNvSpPr/>
      </dsp:nvSpPr>
      <dsp:spPr>
        <a:xfrm>
          <a:off x="6268021" y="743882"/>
          <a:ext cx="572732" cy="7455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اشاعره</a:t>
          </a:r>
          <a:endParaRPr lang="fa-IR" sz="1600" kern="1200" dirty="0">
            <a:cs typeface="B Koodak" pitchFamily="2" charset="-78"/>
          </a:endParaRPr>
        </a:p>
      </dsp:txBody>
      <dsp:txXfrm>
        <a:off x="6284796" y="760657"/>
        <a:ext cx="539182" cy="712001"/>
      </dsp:txXfrm>
    </dsp:sp>
    <dsp:sp modelId="{17BA2CBE-B49C-42A5-9E18-C803710180E8}">
      <dsp:nvSpPr>
        <dsp:cNvPr id="0" name=""/>
        <dsp:cNvSpPr/>
      </dsp:nvSpPr>
      <dsp:spPr>
        <a:xfrm rot="10800000">
          <a:off x="5671580" y="1104255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54889" y="1101747"/>
        <a:ext cx="29822" cy="29822"/>
      </dsp:txXfrm>
    </dsp:sp>
    <dsp:sp modelId="{061B3139-99AC-4839-8AAE-503E6A894B01}">
      <dsp:nvSpPr>
        <dsp:cNvPr id="0" name=""/>
        <dsp:cNvSpPr/>
      </dsp:nvSpPr>
      <dsp:spPr>
        <a:xfrm>
          <a:off x="4180477" y="504340"/>
          <a:ext cx="1491102" cy="122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شمول قضای الهی را نسبت به افعال اختیاری انسان پذیرفتند</a:t>
          </a:r>
          <a:endParaRPr lang="fa-IR" sz="1600" kern="1200" dirty="0">
            <a:cs typeface="B Koodak" pitchFamily="2" charset="-78"/>
          </a:endParaRPr>
        </a:p>
      </dsp:txBody>
      <dsp:txXfrm>
        <a:off x="4216345" y="540208"/>
        <a:ext cx="1419366" cy="1152899"/>
      </dsp:txXfrm>
    </dsp:sp>
    <dsp:sp modelId="{F6163D60-962F-4265-9BDB-3CFC1AC4C2D7}">
      <dsp:nvSpPr>
        <dsp:cNvPr id="0" name=""/>
        <dsp:cNvSpPr/>
      </dsp:nvSpPr>
      <dsp:spPr>
        <a:xfrm rot="10800000">
          <a:off x="3584036" y="1104255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67346" y="1101747"/>
        <a:ext cx="29822" cy="29822"/>
      </dsp:txXfrm>
    </dsp:sp>
    <dsp:sp modelId="{E351FD94-B224-43DA-8630-087E7B1FB0CD}">
      <dsp:nvSpPr>
        <dsp:cNvPr id="0" name=""/>
        <dsp:cNvSpPr/>
      </dsp:nvSpPr>
      <dsp:spPr>
        <a:xfrm>
          <a:off x="2092934" y="743882"/>
          <a:ext cx="1491102" cy="7455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سر از جبر در آوردند</a:t>
          </a:r>
          <a:endParaRPr lang="fa-IR" sz="1600" kern="1200" dirty="0">
            <a:cs typeface="B Koodak" pitchFamily="2" charset="-78"/>
          </a:endParaRPr>
        </a:p>
      </dsp:txBody>
      <dsp:txXfrm>
        <a:off x="2114770" y="765718"/>
        <a:ext cx="1447430" cy="701879"/>
      </dsp:txXfrm>
    </dsp:sp>
    <dsp:sp modelId="{41428C49-9CF3-49C4-87FC-52614BC0D69C}">
      <dsp:nvSpPr>
        <dsp:cNvPr id="0" name=""/>
        <dsp:cNvSpPr/>
      </dsp:nvSpPr>
      <dsp:spPr>
        <a:xfrm rot="10800000">
          <a:off x="1496493" y="1104255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79802" y="1101747"/>
        <a:ext cx="29822" cy="29822"/>
      </dsp:txXfrm>
    </dsp:sp>
    <dsp:sp modelId="{1270967F-2709-4220-832E-286CE10D8291}">
      <dsp:nvSpPr>
        <dsp:cNvPr id="0" name=""/>
        <dsp:cNvSpPr/>
      </dsp:nvSpPr>
      <dsp:spPr>
        <a:xfrm>
          <a:off x="5390" y="428604"/>
          <a:ext cx="1491102" cy="13761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خداوند در فعل انسان موثر است تاثیر انسان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45695" y="468909"/>
        <a:ext cx="1410492" cy="1295498"/>
      </dsp:txXfrm>
    </dsp:sp>
    <dsp:sp modelId="{43CB0E19-D645-4A17-A248-56134B79774C}">
      <dsp:nvSpPr>
        <dsp:cNvPr id="0" name=""/>
        <dsp:cNvSpPr/>
      </dsp:nvSpPr>
      <dsp:spPr>
        <a:xfrm rot="10726121">
          <a:off x="6840684" y="2536528"/>
          <a:ext cx="596578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578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24059" y="2534016"/>
        <a:ext cx="29828" cy="29828"/>
      </dsp:txXfrm>
    </dsp:sp>
    <dsp:sp modelId="{EDADED24-3B59-44CE-B6D9-E4EDB7DC9B50}">
      <dsp:nvSpPr>
        <dsp:cNvPr id="0" name=""/>
        <dsp:cNvSpPr/>
      </dsp:nvSpPr>
      <dsp:spPr>
        <a:xfrm>
          <a:off x="6268021" y="2182565"/>
          <a:ext cx="572732" cy="7455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معتزله</a:t>
          </a:r>
          <a:endParaRPr lang="fa-IR" sz="1600" kern="1200" dirty="0">
            <a:cs typeface="B Koodak" pitchFamily="2" charset="-78"/>
          </a:endParaRPr>
        </a:p>
      </dsp:txBody>
      <dsp:txXfrm>
        <a:off x="6284796" y="2199340"/>
        <a:ext cx="539182" cy="712001"/>
      </dsp:txXfrm>
    </dsp:sp>
    <dsp:sp modelId="{6B5E1877-F6C7-4E99-ABF1-9A4A05B9FE60}">
      <dsp:nvSpPr>
        <dsp:cNvPr id="0" name=""/>
        <dsp:cNvSpPr/>
      </dsp:nvSpPr>
      <dsp:spPr>
        <a:xfrm rot="10800000">
          <a:off x="5671580" y="2542938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54889" y="2540430"/>
        <a:ext cx="29822" cy="29822"/>
      </dsp:txXfrm>
    </dsp:sp>
    <dsp:sp modelId="{C507267B-E739-47AE-9AD9-9D6E7BCD0D25}">
      <dsp:nvSpPr>
        <dsp:cNvPr id="0" name=""/>
        <dsp:cNvSpPr/>
      </dsp:nvSpPr>
      <dsp:spPr>
        <a:xfrm>
          <a:off x="4180477" y="1943023"/>
          <a:ext cx="1491102" cy="122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شمول قضا را نسبت به افعال اختیاری نپذیرفتند</a:t>
          </a:r>
          <a:endParaRPr lang="fa-IR" sz="1600" kern="1200" dirty="0">
            <a:cs typeface="B Koodak" pitchFamily="2" charset="-78"/>
          </a:endParaRPr>
        </a:p>
      </dsp:txBody>
      <dsp:txXfrm>
        <a:off x="4216345" y="1978891"/>
        <a:ext cx="1419366" cy="1152899"/>
      </dsp:txXfrm>
    </dsp:sp>
    <dsp:sp modelId="{1C8421B2-FCA0-4B22-B2C2-1F5CD92753A8}">
      <dsp:nvSpPr>
        <dsp:cNvPr id="0" name=""/>
        <dsp:cNvSpPr/>
      </dsp:nvSpPr>
      <dsp:spPr>
        <a:xfrm rot="10800000">
          <a:off x="3584036" y="2542938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67346" y="2540430"/>
        <a:ext cx="29822" cy="29822"/>
      </dsp:txXfrm>
    </dsp:sp>
    <dsp:sp modelId="{CB9B8754-FCA4-44A7-A0D7-36462D73825C}">
      <dsp:nvSpPr>
        <dsp:cNvPr id="0" name=""/>
        <dsp:cNvSpPr/>
      </dsp:nvSpPr>
      <dsp:spPr>
        <a:xfrm>
          <a:off x="2092934" y="2182565"/>
          <a:ext cx="1491102" cy="7455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سر از تفویض در آوردند</a:t>
          </a:r>
          <a:endParaRPr lang="fa-IR" sz="1600" kern="1200" dirty="0">
            <a:cs typeface="B Koodak" pitchFamily="2" charset="-78"/>
          </a:endParaRPr>
        </a:p>
      </dsp:txBody>
      <dsp:txXfrm>
        <a:off x="2114770" y="2204401"/>
        <a:ext cx="1447430" cy="701879"/>
      </dsp:txXfrm>
    </dsp:sp>
    <dsp:sp modelId="{C341D406-F79A-4A74-84A8-09418AD50953}">
      <dsp:nvSpPr>
        <dsp:cNvPr id="0" name=""/>
        <dsp:cNvSpPr/>
      </dsp:nvSpPr>
      <dsp:spPr>
        <a:xfrm rot="10800000">
          <a:off x="1496493" y="2542938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79802" y="2540430"/>
        <a:ext cx="29822" cy="29822"/>
      </dsp:txXfrm>
    </dsp:sp>
    <dsp:sp modelId="{3BBFEDC6-A0F6-4186-A430-3F4B588B5947}">
      <dsp:nvSpPr>
        <dsp:cNvPr id="0" name=""/>
        <dsp:cNvSpPr/>
      </dsp:nvSpPr>
      <dsp:spPr>
        <a:xfrm>
          <a:off x="5390" y="1916545"/>
          <a:ext cx="1491102" cy="12775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انسان در فعل خود موثر است تاثیر خداوند متعال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42809" y="1953964"/>
        <a:ext cx="1416264" cy="1202753"/>
      </dsp:txXfrm>
    </dsp:sp>
    <dsp:sp modelId="{EF667D7C-FC67-4AD5-9600-5A7AFE7863A1}">
      <dsp:nvSpPr>
        <dsp:cNvPr id="0" name=""/>
        <dsp:cNvSpPr/>
      </dsp:nvSpPr>
      <dsp:spPr>
        <a:xfrm rot="6625767">
          <a:off x="6284606" y="3330749"/>
          <a:ext cx="1708736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1708736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96255" y="3300433"/>
        <a:ext cx="85436" cy="85436"/>
      </dsp:txXfrm>
    </dsp:sp>
    <dsp:sp modelId="{6764A17E-D4FF-4699-A655-D5691B6144ED}">
      <dsp:nvSpPr>
        <dsp:cNvPr id="0" name=""/>
        <dsp:cNvSpPr/>
      </dsp:nvSpPr>
      <dsp:spPr>
        <a:xfrm>
          <a:off x="6268021" y="3771007"/>
          <a:ext cx="572732" cy="7455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امامیه</a:t>
          </a:r>
          <a:endParaRPr lang="fa-IR" sz="1600" kern="1200" dirty="0">
            <a:cs typeface="B Koodak" pitchFamily="2" charset="-78"/>
          </a:endParaRPr>
        </a:p>
      </dsp:txBody>
      <dsp:txXfrm>
        <a:off x="6284796" y="3787782"/>
        <a:ext cx="539182" cy="712001"/>
      </dsp:txXfrm>
    </dsp:sp>
    <dsp:sp modelId="{4196104F-7A5F-4BCC-A3D9-30CA675877AF}">
      <dsp:nvSpPr>
        <dsp:cNvPr id="0" name=""/>
        <dsp:cNvSpPr/>
      </dsp:nvSpPr>
      <dsp:spPr>
        <a:xfrm rot="10800000">
          <a:off x="5671580" y="4131380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54889" y="4128871"/>
        <a:ext cx="29822" cy="29822"/>
      </dsp:txXfrm>
    </dsp:sp>
    <dsp:sp modelId="{702FAC78-3302-4BE1-B4FC-6C90C15A3EF9}">
      <dsp:nvSpPr>
        <dsp:cNvPr id="0" name=""/>
        <dsp:cNvSpPr/>
      </dsp:nvSpPr>
      <dsp:spPr>
        <a:xfrm>
          <a:off x="4180477" y="3531465"/>
          <a:ext cx="1491102" cy="122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شمول قضا را در فعل اختیاری انسان در عین تاثیر گذاری خود انسان پذیرفتند</a:t>
          </a:r>
          <a:endParaRPr lang="fa-IR" sz="1600" kern="1200" dirty="0">
            <a:cs typeface="B Koodak" pitchFamily="2" charset="-78"/>
          </a:endParaRPr>
        </a:p>
      </dsp:txBody>
      <dsp:txXfrm>
        <a:off x="4216345" y="3567333"/>
        <a:ext cx="1419366" cy="1152899"/>
      </dsp:txXfrm>
    </dsp:sp>
    <dsp:sp modelId="{31C26720-D160-407B-8A14-CE1A10E21C87}">
      <dsp:nvSpPr>
        <dsp:cNvPr id="0" name=""/>
        <dsp:cNvSpPr/>
      </dsp:nvSpPr>
      <dsp:spPr>
        <a:xfrm rot="10800000">
          <a:off x="3584036" y="4131380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67346" y="4128871"/>
        <a:ext cx="29822" cy="29822"/>
      </dsp:txXfrm>
    </dsp:sp>
    <dsp:sp modelId="{9CE5F36D-F314-4811-B48C-4F45A2492FC3}">
      <dsp:nvSpPr>
        <dsp:cNvPr id="0" name=""/>
        <dsp:cNvSpPr/>
      </dsp:nvSpPr>
      <dsp:spPr>
        <a:xfrm>
          <a:off x="2092934" y="3418066"/>
          <a:ext cx="1491102" cy="14514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هیچ ملازمه ای بین تاثیر الهی در فعل انسان و نفی تاثیر از انسان وجود ندارد</a:t>
          </a:r>
          <a:endParaRPr lang="fa-IR" sz="1600" kern="1200" dirty="0">
            <a:cs typeface="B Koodak" pitchFamily="2" charset="-78"/>
          </a:endParaRPr>
        </a:p>
      </dsp:txBody>
      <dsp:txXfrm>
        <a:off x="2135445" y="3460577"/>
        <a:ext cx="1406080" cy="1366409"/>
      </dsp:txXfrm>
    </dsp:sp>
    <dsp:sp modelId="{E1FD5E24-1C73-47DA-AC8C-18B367E94484}">
      <dsp:nvSpPr>
        <dsp:cNvPr id="0" name=""/>
        <dsp:cNvSpPr/>
      </dsp:nvSpPr>
      <dsp:spPr>
        <a:xfrm rot="10800000">
          <a:off x="1496493" y="4131380"/>
          <a:ext cx="596440" cy="24804"/>
        </a:xfrm>
        <a:custGeom>
          <a:avLst/>
          <a:gdLst/>
          <a:ahLst/>
          <a:cxnLst/>
          <a:rect l="0" t="0" r="0" b="0"/>
          <a:pathLst>
            <a:path>
              <a:moveTo>
                <a:pt x="0" y="12402"/>
              </a:moveTo>
              <a:lnTo>
                <a:pt x="596440" y="12402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79802" y="4128871"/>
        <a:ext cx="29822" cy="29822"/>
      </dsp:txXfrm>
    </dsp:sp>
    <dsp:sp modelId="{3A86C7B0-A725-4946-82F7-121B1A2BACA5}">
      <dsp:nvSpPr>
        <dsp:cNvPr id="0" name=""/>
        <dsp:cNvSpPr/>
      </dsp:nvSpPr>
      <dsp:spPr>
        <a:xfrm>
          <a:off x="5390" y="3305969"/>
          <a:ext cx="1491102" cy="16756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برای توضیح این نظریه لازم است انواع تاثیر چند علت بر یک معلول مورد بررسی قرار گیرد</a:t>
          </a:r>
          <a:endParaRPr lang="fa-IR" sz="1600" kern="1200" dirty="0">
            <a:cs typeface="B Koodak" pitchFamily="2" charset="-78"/>
          </a:endParaRPr>
        </a:p>
      </dsp:txBody>
      <dsp:txXfrm>
        <a:off x="49063" y="3349642"/>
        <a:ext cx="1403756" cy="1588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3E2552-474F-437E-8B8D-82B12D6BFA11}" type="datetimeFigureOut">
              <a:rPr lang="fa-IR" smtClean="0"/>
              <a:pPr/>
              <a:t>1431/10/14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D0A890-1954-42C6-98F5-50C0E62D79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sz="4400" dirty="0" smtClean="0">
                <a:cs typeface="B Koodak" pitchFamily="2" charset="-78"/>
              </a:rPr>
              <a:t>درس نوزدهم</a:t>
            </a:r>
            <a:endParaRPr lang="fa-IR" sz="44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105160"/>
            <a:ext cx="7406640" cy="1752600"/>
          </a:xfrm>
        </p:spPr>
        <p:txBody>
          <a:bodyPr wrap="none" lIns="360000" tIns="504000" anchor="ctr" anchorCtr="1">
            <a:normAutofit/>
          </a:bodyPr>
          <a:lstStyle/>
          <a:p>
            <a:pPr algn="ctr"/>
            <a:r>
              <a:rPr lang="fa-I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cs typeface="B Koodak" pitchFamily="2" charset="-78"/>
              </a:rPr>
              <a:t>قضا و قدر</a:t>
            </a:r>
            <a:endParaRPr lang="fa-I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66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رابطه قضا و قضا قدر با اختیار انسان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0A42FD-99A8-41D4-AA75-C881AAC1E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F0A42FD-99A8-41D4-AA75-C881AAC1E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207C1D-D327-4654-BA02-6740F5301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8207C1D-D327-4654-BA02-6740F53017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782E97-2E1E-4457-ABF6-170B01307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13782E97-2E1E-4457-ABF6-170B01307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BA2CBE-B49C-42A5-9E18-C80371018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17BA2CBE-B49C-42A5-9E18-C80371018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1B3139-99AC-4839-8AAE-503E6A894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061B3139-99AC-4839-8AAE-503E6A894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163D60-962F-4265-9BDB-3CFC1AC4C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F6163D60-962F-4265-9BDB-3CFC1AC4C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51FD94-B224-43DA-8630-087E7B1FB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E351FD94-B224-43DA-8630-087E7B1FB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428C49-9CF3-49C4-87FC-52614BC0D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41428C49-9CF3-49C4-87FC-52614BC0D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70967F-2709-4220-832E-286CE10D8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1270967F-2709-4220-832E-286CE10D8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CB0E19-D645-4A17-A248-56134B79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43CB0E19-D645-4A17-A248-56134B797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ADED24-3B59-44CE-B6D9-E4EDB7DC9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EDADED24-3B59-44CE-B6D9-E4EDB7DC9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5E1877-F6C7-4E99-ABF1-9A4A05B9F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6B5E1877-F6C7-4E99-ABF1-9A4A05B9F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07267B-E739-47AE-9AD9-9D6E7BCD0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C507267B-E739-47AE-9AD9-9D6E7BCD0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8421B2-FCA0-4B22-B2C2-1F5CD9275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1C8421B2-FCA0-4B22-B2C2-1F5CD9275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B8754-FCA4-44A7-A0D7-36462D738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CB9B8754-FCA4-44A7-A0D7-36462D738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1D406-F79A-4A74-84A8-09418AD50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graphicEl>
                                              <a:dgm id="{C341D406-F79A-4A74-84A8-09418AD50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BFEDC6-A0F6-4186-A430-3F4B588B5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3BBFEDC6-A0F6-4186-A430-3F4B588B5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667D7C-FC67-4AD5-9600-5A7AFE786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EF667D7C-FC67-4AD5-9600-5A7AFE786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64A17E-D4FF-4699-A655-D5691B614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dgm id="{6764A17E-D4FF-4699-A655-D5691B614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96104F-7A5F-4BCC-A3D9-30CA67587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4196104F-7A5F-4BCC-A3D9-30CA67587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2FAC78-3302-4BE1-B4FC-6C90C15A3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702FAC78-3302-4BE1-B4FC-6C90C15A3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C26720-D160-407B-8A14-CE1A10E2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31C26720-D160-407B-8A14-CE1A10E21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E5F36D-F314-4811-B48C-4F45A2492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9CE5F36D-F314-4811-B48C-4F45A2492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FD5E24-1C73-47DA-AC8C-18B367E94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graphicEl>
                                              <a:dgm id="{E1FD5E24-1C73-47DA-AC8C-18B367E94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86C7B0-A725-4946-82F7-121B1A2BA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">
                                            <p:graphicEl>
                                              <a:dgm id="{3A86C7B0-A725-4946-82F7-121B1A2BA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انواع تاثیر علل متعدد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192462"/>
              </p:ext>
            </p:extLst>
          </p:nvPr>
        </p:nvGraphicFramePr>
        <p:xfrm>
          <a:off x="-1306" y="642918"/>
          <a:ext cx="9145306" cy="623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7F35AC-CF4F-4E3C-B58C-24D4B00E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E7F35AC-CF4F-4E3C-B58C-24D4B00EE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53F1B6-E3B4-4B0F-85F3-496F7161F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053F1B6-E3B4-4B0F-85F3-496F7161F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5F8F6B-551F-4430-ABC2-A3CD2FE5E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B65F8F6B-551F-4430-ABC2-A3CD2FE5E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72A36F-5B21-40FD-B884-B0FDEE0E6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B972A36F-5B21-40FD-B884-B0FDEE0E6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AEB90-0F93-4A06-B340-068F34AAB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D1AAEB90-0F93-4A06-B340-068F34AAB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628859-DEDC-4F58-97DD-4A86BDA84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2E628859-DEDC-4F58-97DD-4A86BDA84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93B212-0D25-44AB-9302-5D1FDAC4F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2D93B212-0D25-44AB-9302-5D1FDAC4F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BFB5B9-2606-4452-8E30-06DA05C9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3EBFB5B9-2606-4452-8E30-06DA05C90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FEDE26-BA11-4686-A6B7-004821877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87FEDE26-BA11-4686-A6B7-004821877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57060B-24DC-4256-B40F-D8DC142E6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CE57060B-24DC-4256-B40F-D8DC142E6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20F256-BD97-42C5-B8B5-094518DC4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F220F256-BD97-42C5-B8B5-094518DC4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0F6486-16CF-445D-9B39-7C198B715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FD0F6486-16CF-445D-9B39-7C198B715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082C97-1CF8-491A-B796-367EDB8A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8C082C97-1CF8-491A-B796-367EDB8A7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978B7C-F9C2-4C5A-A600-E60FD5273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E3978B7C-F9C2-4C5A-A600-E60FD5273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981372-756C-414C-AD30-79093F278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24981372-756C-414C-AD30-79093F278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78607A-77EC-45EA-980F-A9F6409AA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A578607A-77EC-45EA-980F-A9F6409AA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39BAEE-5B97-4CC5-ABFC-F4E9C3514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8139BAEE-5B97-4CC5-ABFC-F4E9C3514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EA8475-4181-4BA8-9ACA-FF0E737AE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6DEA8475-4181-4BA8-9ACA-FF0E737AE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449DDD-2F1A-4F30-84E0-02D93319A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FD449DDD-2F1A-4F30-84E0-02D93319A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18FB47-34F1-4EC7-A23B-A122E862A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DC18FB47-34F1-4EC7-A23B-A122E862A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48DEEF-CDE2-4E8B-9DB6-9211EB2C9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A648DEEF-CDE2-4E8B-9DB6-9211EB2C9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D8DF6C-EB23-42F7-AD0A-8634F4140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CAD8DF6C-EB23-42F7-AD0A-8634F4140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1ACFC-0F8F-4E33-A870-11839E359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E971ACFC-0F8F-4E33-A870-11839E359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FBE6A4-3012-4092-9789-1131C2138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82FBE6A4-3012-4092-9789-1131C2138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7E1A41-22BB-4D55-87B3-E3CCB6762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A17E1A41-22BB-4D55-87B3-E3CCB6762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انواع تاثیر علل متعدد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83E560-4910-4EB1-92CB-32F735B29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83E560-4910-4EB1-92CB-32F735B29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69A488-497F-4393-ABDF-D1EB5C5B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069A488-497F-4393-ABDF-D1EB5C5B4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603D34-EAAD-4E6A-8366-A07EAEAA5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A603D34-EAAD-4E6A-8366-A07EAEAA5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D1332A-77CC-4298-A59C-EDD6069EB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8D1332A-77CC-4298-A59C-EDD6069EB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CAA9E4-A4C0-45EE-88D3-A1CCABEFA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C5CAA9E4-A4C0-45EE-88D3-A1CCABEFA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658F1A-4943-4EE1-920A-83A35CEB3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08658F1A-4943-4EE1-920A-83A35CEB3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8AEE2B-7DB5-4DF9-A9FB-4BC39B0F4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438AEE2B-7DB5-4DF9-A9FB-4BC39B0F4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9FFED8-7B2F-4A5F-930D-FDB829C80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A79FFED8-7B2F-4A5F-930D-FDB829C80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78BEFC-F043-4DF0-A2C0-169CD95AA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4478BEFC-F043-4DF0-A2C0-169CD95AA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E18DCA-8CFE-443A-937E-348042668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1FE18DCA-8CFE-443A-937E-348042668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882EC0-91BB-4C7C-A69D-C7D485130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7882EC0-91BB-4C7C-A69D-C7D485130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C42DE-1EF2-4FA3-95E5-56FE0C837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7DC42DE-1EF2-4FA3-95E5-56FE0C8371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92F499-3F28-4D3C-8F56-EDAD052E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FC92F499-3F28-4D3C-8F56-EDAD052E5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1F9DA-51EB-4CAF-B07D-3AE624C48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6481F9DA-51EB-4CAF-B07D-3AE624C48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ACC983-CB1F-4377-804F-9F54EBA07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9CACC983-CB1F-4377-804F-9F54EBA07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دفع شبهه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آثار اعتقاد به قضا و قدر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02DD6F-C5E7-4CFA-A963-0A8DF143B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902DD6F-C5E7-4CFA-A963-0A8DF143B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9BD9D5-5B39-4D22-9143-B14F1321B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29BD9D5-5B39-4D22-9143-B14F1321B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5B179E-8139-4CED-B193-FDA77A4C5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345B179E-8139-4CED-B193-FDA77A4C5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FE2F6C-56AA-4101-AF9B-5D625CC3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1FE2F6C-56AA-4101-AF9B-5D625CC32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500076-8B2B-45FF-BDE0-6C386882C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C500076-8B2B-45FF-BDE0-6C386882C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7C29FD-33E6-4DDB-A045-672AE1343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67C29FD-33E6-4DDB-A045-672AE1343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8202C0-B03D-4705-B562-58BC2B7AB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258202C0-B03D-4705-B562-58BC2B7AB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409367-68E3-4C1E-ABF7-90080EF97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77409367-68E3-4C1E-ABF7-90080EF97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9DD75B-BA46-4B20-A3B9-C7E10CE17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619DD75B-BA46-4B20-A3B9-C7E10CE17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751006-0375-4256-A4B0-C3B3F76C6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F7751006-0375-4256-A4B0-C3B3F76C6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AEB2E2-0ECA-436B-8B82-E3B9FD74C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96AEB2E2-0ECA-436B-8B82-E3B9FD74C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545BD7-62CE-4351-B5AD-2E02B2A87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1545BD7-62CE-4351-B5AD-2E02B2A87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مفهوم قضا و قدر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286870"/>
              </p:ext>
            </p:extLst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84D3F1-A4CC-4333-950F-23C7AB901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384D3F1-A4CC-4333-950F-23C7AB901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8718F-E097-4E09-8084-7907DF1A4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2A8718F-E097-4E09-8084-7907DF1A4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B17CF0-9762-41EF-AB5E-A1B7C5A01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CB17CF0-9762-41EF-AB5E-A1B7C5A01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36A76E-300F-402F-80F3-1E1825057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636A76E-300F-402F-80F3-1E1825057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BB5008-26C7-4E05-A54D-0FB96EA47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CBB5008-26C7-4E05-A54D-0FB96EA47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E009BF-9653-4195-9959-1871ECC0E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BE009BF-9653-4195-9959-1871ECC0E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8E10BF-22EE-489B-80C9-CE225F521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E8E10BF-22EE-489B-80C9-CE225F521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E3A8E-E18F-491F-8BE9-D6E252909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10E3A8E-E18F-491F-8BE9-D6E252909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D7EDD-ED97-4EF7-A0E1-4A7C453C2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CDD7EDD-ED97-4EF7-A0E1-4A7C453C2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F43BA-4E65-481B-9C52-F3EC65AD9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76F43BA-4E65-481B-9C52-F3EC65AD9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A1A741-3C6F-4413-9E88-A9360D019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30A1A741-3C6F-4413-9E88-A9360D019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F5B248-4D78-4C7A-B2D8-05C0242DE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AEF5B248-4D78-4C7A-B2D8-05C0242DE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8BB23-8941-43BE-A467-8D7B2F3D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FDF8BB23-8941-43BE-A467-8D7B2F3D9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CA7B88-4A2A-4B8E-9CE6-8CE89A38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6CCA7B88-4A2A-4B8E-9CE6-8CE89A38E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581DBB-C70C-47B8-A9E1-D2DB2CE9D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5A581DBB-C70C-47B8-A9E1-D2DB2CE9D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E7468-B5E6-4151-916B-7029F3957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4F3E7468-B5E6-4151-916B-7029F3957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431C4-5887-46CD-87F6-02C288D81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545431C4-5887-46CD-87F6-02C288D81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8F2667-73E4-4982-A2F4-4B2A8BEB9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D18F2667-73E4-4982-A2F4-4B2A8BEB9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5144A2-FD73-41D5-9952-A7CA2B631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575144A2-FD73-41D5-9952-A7CA2B631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4F2977-2360-424F-B7F4-054B0C7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194F2977-2360-424F-B7F4-054B0C7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C1D1A2-6CB1-4CA1-B30C-B32E00615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D0C1D1A2-6CB1-4CA1-B30C-B32E00615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6D505-27C3-4F83-8A77-35F881B21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26D6D505-27C3-4F83-8A77-35F881B21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9D2DFE-7781-4EE3-B350-4DA067EA9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179D2DFE-7781-4EE3-B350-4DA067EA9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CAB20-090F-4EB8-A0C3-5E2C31E09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B63CAB20-090F-4EB8-A0C3-5E2C31E09D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D650A-59AA-47A7-BEA3-7F95ADCD8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B00D650A-59AA-47A7-BEA3-7F95ADCD8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A6641-EA81-4624-A85F-4D347CCC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EF1A6641-EA81-4624-A85F-4D347CCC2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FBC25-3CEB-4786-9EAD-C5B09539B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0F6FBC25-3CEB-4786-9EAD-C5B09539B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2D697-6993-4A6E-851C-6762D97C4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69C2D697-6993-4A6E-851C-6762D97C4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E6938-1D85-4F65-AE2D-45A74307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D72E6938-1D85-4F65-AE2D-45A743077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مفهوم قضا و قدر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E3856-02F7-48E9-BF15-A215AFD65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69E3856-02F7-48E9-BF15-A215AFD65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40C8AD-1105-4ADB-951A-45D01271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D40C8AD-1105-4ADB-951A-45D01271D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53FA8-3439-480E-A7DA-13C8EAEDF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AC53FA8-3439-480E-A7DA-13C8EAEDF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D806D0-316B-41C8-96D6-6ECCE639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D7D806D0-316B-41C8-96D6-6ECCE639F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19359-5DDF-4940-9B6E-9910CBBC2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65A19359-5DDF-4940-9B6E-9910CBBC2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78323D-D259-4062-B6EB-9F04681F1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778323D-D259-4062-B6EB-9F04681F1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8B22DD-D11E-4DA5-AF06-E952CFB2E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28B22DD-D11E-4DA5-AF06-E952CFB2E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D3B526-B0C0-4BCA-8579-1D9DFC306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80D3B526-B0C0-4BCA-8579-1D9DFC306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6FA99-4971-474E-9285-789E8C5C1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F046FA99-4971-474E-9285-789E8C5C1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5F0D3-A743-4D42-87FA-C1567635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195F0D3-A743-4D42-87FA-C1567635E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C3A8CE-3292-4812-A738-F8C91592C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02C3A8CE-3292-4812-A738-F8C91592C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14B1F7-2799-4067-996E-1B23AE2B5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8114B1F7-2799-4067-996E-1B23AE2B5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173A83-9A3C-4DE4-A394-1A31CD89A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9F173A83-9A3C-4DE4-A394-1A31CD89A6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75B15-F335-4F14-A89F-0924E8454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86A75B15-F335-4F14-A89F-0924E8454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DF980E-67B2-48FC-B6B4-1E9A8D4B6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4BDF980E-67B2-48FC-B6B4-1E9A8D4B6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746DC-EFDB-49B0-9460-EBE5565BB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3DC746DC-EFDB-49B0-9460-EBE5565BB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1B70C0-F3D7-4629-83BA-4DA9BC61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BE1B70C0-F3D7-4629-83BA-4DA9BC615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E4FAD0-27C7-49F7-BF39-6DC6CCE1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3AE4FAD0-27C7-49F7-BF39-6DC6CCE1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8A6AE0-2605-41AC-917D-59194B523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1E8A6AE0-2605-41AC-917D-59194B523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A4ABA5-742F-46F5-8627-C9DB5565A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7EA4ABA5-742F-46F5-8627-C9DB5565A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622617-D73E-4D6C-AECA-C3471B774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FA622617-D73E-4D6C-AECA-C3471B774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41EB90-6C6F-4212-BCCC-657BE3B27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5241EB90-6C6F-4212-BCCC-657BE3B27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EACF8E-61A2-48C4-A923-75D192F47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14EACF8E-61A2-48C4-A923-75D192F47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135822-49C9-4C21-851A-2AA0150DC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1E135822-49C9-4C21-851A-2AA0150DC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21664A-C4A0-43A2-B880-46FC3C0E4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FE21664A-C4A0-43A2-B880-46FC3C0E4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قضا و قدر علمی و عینی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537762"/>
              </p:ext>
            </p:extLst>
          </p:nvPr>
        </p:nvGraphicFramePr>
        <p:xfrm>
          <a:off x="357158" y="1447800"/>
          <a:ext cx="8576530" cy="519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764610-7721-4611-BC27-A9655415A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3764610-7721-4611-BC27-A9655415A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3764610-7721-4611-BC27-A9655415A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5AAC55-4BAB-4E51-AF47-792E183E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55AAC55-4BAB-4E51-AF47-792E183E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55AAC55-4BAB-4E51-AF47-792E183E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37D970-9E37-4AF5-8B52-FDF551D62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3737D970-9E37-4AF5-8B52-FDF551D62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3737D970-9E37-4AF5-8B52-FDF551D62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8879F0-53AD-417D-B08E-316C3209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3D8879F0-53AD-417D-B08E-316C3209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3D8879F0-53AD-417D-B08E-316C32097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423AAF-5806-4100-8023-D355E74A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AA423AAF-5806-4100-8023-D355E74A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AA423AAF-5806-4100-8023-D355E74A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A4C1F0-0AA5-4F1B-A966-33B582158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DFA4C1F0-0AA5-4F1B-A966-33B582158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DFA4C1F0-0AA5-4F1B-A966-33B582158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A96D7D-50F3-4BCE-A2F1-CF65B813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A0A96D7D-50F3-4BCE-A2F1-CF65B813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A0A96D7D-50F3-4BCE-A2F1-CF65B8132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C7374D-F5E5-4EEB-940B-9CC313412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36C7374D-F5E5-4EEB-940B-9CC313412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36C7374D-F5E5-4EEB-940B-9CC313412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91B463-20A4-40B5-971B-E1F4EC7D5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3B91B463-20A4-40B5-971B-E1F4EC7D5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3B91B463-20A4-40B5-971B-E1F4EC7D5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7D85F-6C62-4418-A528-9AC2EC7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3267D85F-6C62-4418-A528-9AC2EC7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3267D85F-6C62-4418-A528-9AC2EC79B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ADDD68-846E-4F50-910F-F6A697BC4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8FADDD68-846E-4F50-910F-F6A697BC4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8FADDD68-846E-4F50-910F-F6A697BC4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3F0F3A-2AAE-44E3-B537-C3C974A19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833F0F3A-2AAE-44E3-B537-C3C974A19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833F0F3A-2AAE-44E3-B537-C3C974A19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11F5D8-42C2-4F82-BA4D-A78CA874C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0F11F5D8-42C2-4F82-BA4D-A78CA874C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F11F5D8-42C2-4F82-BA4D-A78CA874C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128C69-2A0A-48B4-9F1B-B8DE11AFE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94128C69-2A0A-48B4-9F1B-B8DE11AFE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94128C69-2A0A-48B4-9F1B-B8DE11AFE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E4AD8B-A2B8-47E0-8E5B-380936B15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11E4AD8B-A2B8-47E0-8E5B-380936B15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11E4AD8B-A2B8-47E0-8E5B-380936B15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1D4746-9D99-4620-8518-2C4307744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471D4746-9D99-4620-8518-2C4307744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471D4746-9D99-4620-8518-2C4307744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A3F7D4-D3F0-46DA-B33A-E81E769E2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F7A3F7D4-D3F0-46DA-B33A-E81E769E2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F7A3F7D4-D3F0-46DA-B33A-E81E769E2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9C25D2-725B-4D01-A8A5-E5DA04E02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7D9C25D2-725B-4D01-A8A5-E5DA04E02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7D9C25D2-725B-4D01-A8A5-E5DA04E02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B5CC6-F304-41D8-8E24-075DC8ABC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049B5CC6-F304-41D8-8E24-075DC8ABC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049B5CC6-F304-41D8-8E24-075DC8ABC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38D6F8-300C-46F6-8941-4D240AFD4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5E38D6F8-300C-46F6-8941-4D240AFD4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5E38D6F8-300C-46F6-8941-4D240AFD4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856AF4-EAE8-486F-AF1F-FF7BD1034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5D856AF4-EAE8-486F-AF1F-FF7BD1034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5D856AF4-EAE8-486F-AF1F-FF7BD1034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4781F0-E147-4682-B793-099DE5238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374781F0-E147-4682-B793-099DE5238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374781F0-E147-4682-B793-099DE5238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89FF39-6042-46B5-B353-17480A243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2289FF39-6042-46B5-B353-17480A243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graphicEl>
                                              <a:dgm id="{2289FF39-6042-46B5-B353-17480A243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D6C550-0480-491F-82BA-5F953B39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45D6C550-0480-491F-82BA-5F953B39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45D6C550-0480-491F-82BA-5F953B391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BECC46-5256-44FF-8F7F-063885AB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10BECC46-5256-44FF-8F7F-063885AB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10BECC46-5256-44FF-8F7F-063885AB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361556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قضا و قدر علمی و عینی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868A1C-700D-411F-ACA3-F3958DDC3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61868A1C-700D-411F-ACA3-F3958DDC3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EACA91-6BF2-4009-8F68-6008B667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C6EACA91-6BF2-4009-8F68-6008B6674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D12F68-DD92-4166-AA26-9B6E0C243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26D12F68-DD92-4166-AA26-9B6E0C243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1D42B-7D73-41C4-8514-5F2672F8C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BB01D42B-7D73-41C4-8514-5F2672F8C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F01947-86E5-4635-8DC2-F6C654321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DFF01947-86E5-4635-8DC2-F6C654321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87EBA7-01BD-445A-B112-89013A730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3187EBA7-01BD-445A-B112-89013A730E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9FE54C-BA52-46B8-9037-5661B4EC0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FC9FE54C-BA52-46B8-9037-5661B4EC0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8FE751-FF64-4C1D-8B6E-05BCE47F5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028FE751-FF64-4C1D-8B6E-05BCE47F5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E0881-626B-4CDE-9DB6-843121176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457E0881-626B-4CDE-9DB6-843121176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5AA310-7466-4510-8E89-4E49132F3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155AA310-7466-4510-8E89-4E49132F3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85EFDB-A8AE-47D2-B36E-C4F5D8DAF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B285EFDB-A8AE-47D2-B36E-C4F5D8DAF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E9C026-A324-4F11-969E-B0DB0F6FC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9DE9C026-A324-4F11-969E-B0DB0F6FC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6FDAD4-D284-44B3-AC82-2024B095E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6D6FDAD4-D284-44B3-AC82-2024B095E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C41975-A58B-41CD-9919-8C5672E95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5AC41975-A58B-41CD-9919-8C5672E95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8E02BA-2834-41F0-B644-75F3ADE66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488E02BA-2834-41F0-B644-75F3ADE66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70A047-2CB5-4E09-9613-049FDB6CF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1570A047-2CB5-4E09-9613-049FDB6CF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B293F0-4D1C-435A-AADA-19292DB54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4AB293F0-4D1C-435A-AADA-19292DB54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DB849D-B94E-4545-8E9B-B926F7F5B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BDDB849D-B94E-4545-8E9B-B926F7F5B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710669-D97B-4292-B0E0-8CEA772E7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16710669-D97B-4292-B0E0-8CEA772E7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FB03E4-302E-4E39-90F5-C24A7D5C5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49FB03E4-302E-4E39-90F5-C24A7D5C5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782F7E-CC7B-4585-8A7D-6CE735A60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0B782F7E-CC7B-4585-8A7D-6CE735A60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قضا و قدر علمی و عینی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965DE2-58C5-45CB-B15D-4D6EBC93D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8965DE2-58C5-45CB-B15D-4D6EBC93D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472F4D-7196-4223-8C72-69588FD3D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E472F4D-7196-4223-8C72-69588FD3D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9CFDEA-6591-4F17-980E-319B3FBE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79CFDEA-6591-4F17-980E-319B3FBEF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758957-FF8D-47A5-9D20-9A1A1F0FD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6758957-FF8D-47A5-9D20-9A1A1F0FD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4C4E6A-B0A9-4A17-85F8-FE082AE83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44C4E6A-B0A9-4A17-85F8-FE082AE83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DF65A3-8040-4300-839C-5E2AC784D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66DF65A3-8040-4300-839C-5E2AC784D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47B932-82B2-4BB8-A363-633C2155A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4047B932-82B2-4BB8-A363-633C2155A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8B9EF5-A953-438C-B171-B9D49498C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A8B9EF5-A953-438C-B171-B9D49498CE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D88B02-DB54-4CF3-9E2D-7BFBDCAC0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9ED88B02-DB54-4CF3-9E2D-7BFBDCAC0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ABF8A2-FDFE-44AA-B851-251B67528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44ABF8A2-FDFE-44AA-B851-251B67528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6B754E-64E9-44A1-AF12-C962B6188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FA6B754E-64E9-44A1-AF12-C962B6188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قضا و قدر علمی و عینی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918166-18BD-4FA2-A889-DCA032E8A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1918166-18BD-4FA2-A889-DCA032E8A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1918166-18BD-4FA2-A889-DCA032E8A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CA361E-4837-4D82-AC11-0DFC4950D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34CA361E-4837-4D82-AC11-0DFC4950D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4CA361E-4837-4D82-AC11-0DFC4950D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FAD93B-74C3-4809-9E68-67F12B559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6FAD93B-74C3-4809-9E68-67F12B559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6FAD93B-74C3-4809-9E68-67F12B559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09595B-45D3-4FC8-B1F7-300232E4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9109595B-45D3-4FC8-B1F7-300232E4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109595B-45D3-4FC8-B1F7-300232E4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C888C6-8057-4080-83BB-6C80523E9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02C888C6-8057-4080-83BB-6C80523E9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02C888C6-8057-4080-83BB-6C80523E9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6A485C-FA96-429D-9F9B-549FB7B87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946A485C-FA96-429D-9F9B-549FB7B87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946A485C-FA96-429D-9F9B-549FB7B87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62F060-B9B5-4E63-912A-77B8096F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0262F060-B9B5-4E63-912A-77B8096F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0262F060-B9B5-4E63-912A-77B8096F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2AED6E-03E3-424C-8DD0-71F697630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CF2AED6E-03E3-424C-8DD0-71F697630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CF2AED6E-03E3-424C-8DD0-71F697630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8DB7C6-E50F-49CF-B30E-BE358C0EA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C98DB7C6-E50F-49CF-B30E-BE358C0EA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C98DB7C6-E50F-49CF-B30E-BE358C0EA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8F5B00-8F47-45C7-95A6-30AA16DD0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348F5B00-8F47-45C7-95A6-30AA16DD0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348F5B00-8F47-45C7-95A6-30AA16DD0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5D5E3F-0333-456E-8955-38CD405A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875D5E3F-0333-456E-8955-38CD405A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875D5E3F-0333-456E-8955-38CD405A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5D4F8F-8C18-4886-B6A6-455C5324D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615D4F8F-8C18-4886-B6A6-455C5324D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615D4F8F-8C18-4886-B6A6-455C5324D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8FE79C-02FC-4D0B-9614-2E7C13A83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BB8FE79C-02FC-4D0B-9614-2E7C13A83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BB8FE79C-02FC-4D0B-9614-2E7C13A83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B61A2-6671-4786-9970-6117FE4D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211B61A2-6671-4786-9970-6117FE4D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211B61A2-6671-4786-9970-6117FE4D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603BDE-6AAC-4243-AA4B-A26FF2EF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5B603BDE-6AAC-4243-AA4B-A26FF2EF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5B603BDE-6AAC-4243-AA4B-A26FF2EF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6A7D8D-2640-40E5-BFC4-87EBC703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276A7D8D-2640-40E5-BFC4-87EBC703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276A7D8D-2640-40E5-BFC4-87EBC703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6B9417-08A8-4663-A9DC-56B1107F9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graphicEl>
                                              <a:dgm id="{CB6B9417-08A8-4663-A9DC-56B1107F9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graphicEl>
                                              <a:dgm id="{CB6B9417-08A8-4663-A9DC-56B1107F9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17799A-539D-43B6-B10C-4F52F9726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B617799A-539D-43B6-B10C-4F52F9726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B617799A-539D-43B6-B10C-4F52F9726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5DFFB9-8326-48B6-8387-D7DAFE7EE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B35DFFB9-8326-48B6-8387-D7DAFE7EE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graphicEl>
                                              <a:dgm id="{B35DFFB9-8326-48B6-8387-D7DAFE7EE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CAA995-20AF-4228-ABB9-AD2097FAF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F0CAA995-20AF-4228-ABB9-AD2097FAF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F0CAA995-20AF-4228-ABB9-AD2097FAF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0A69A3-5767-4536-97E8-CECE6FF46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B30A69A3-5767-4536-97E8-CECE6FF46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B30A69A3-5767-4536-97E8-CECE6FF46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542FA9-40DD-4C15-A342-7055F5C0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78542FA9-40DD-4C15-A342-7055F5C0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78542FA9-40DD-4C15-A342-7055F5C0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63414D-EB98-41E0-9861-59001EB42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graphicEl>
                                              <a:dgm id="{D963414D-EB98-41E0-9861-59001EB42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graphicEl>
                                              <a:dgm id="{D963414D-EB98-41E0-9861-59001EB42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B2E69-D9C3-4870-8D39-EED380E0F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EBCB2E69-D9C3-4870-8D39-EED380E0F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graphicEl>
                                              <a:dgm id="{EBCB2E69-D9C3-4870-8D39-EED380E0F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2643B9-7761-4D4E-9876-6A6ABD03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graphicEl>
                                              <a:dgm id="{852643B9-7761-4D4E-9876-6A6ABD03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852643B9-7761-4D4E-9876-6A6ABD03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FE5326-9163-4692-9658-C038F4501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49FE5326-9163-4692-9658-C038F4501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49FE5326-9163-4692-9658-C038F4501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00DC84-192E-4948-BA4C-99C7BEF09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graphicEl>
                                              <a:dgm id="{7900DC84-192E-4948-BA4C-99C7BEF09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graphicEl>
                                              <a:dgm id="{7900DC84-192E-4948-BA4C-99C7BEF09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8AE7B7-0B75-403D-8606-A6B978CE2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>
                                            <p:graphicEl>
                                              <a:dgm id="{EA8AE7B7-0B75-403D-8606-A6B978CE2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graphicEl>
                                              <a:dgm id="{EA8AE7B7-0B75-403D-8606-A6B978CE2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60AB1E-C96E-4750-9CD2-69B01FBDD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">
                                            <p:graphicEl>
                                              <a:dgm id="{5C60AB1E-C96E-4750-9CD2-69B01FBDD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>
                                            <p:graphicEl>
                                              <a:dgm id="{5C60AB1E-C96E-4750-9CD2-69B01FBDD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281079-651E-4D9C-8A06-5649071E5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graphicEl>
                                              <a:dgm id="{FE281079-651E-4D9C-8A06-5649071E5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graphicEl>
                                              <a:dgm id="{FE281079-651E-4D9C-8A06-5649071E5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7A087F-6665-47E8-92B8-11C63F1C6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graphicEl>
                                              <a:dgm id="{C67A087F-6665-47E8-92B8-11C63F1C6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graphicEl>
                                              <a:dgm id="{C67A087F-6665-47E8-92B8-11C63F1C6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AB4999-E7E8-402D-B930-716E0EC71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graphicEl>
                                              <a:dgm id="{67AB4999-E7E8-402D-B930-716E0EC71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graphicEl>
                                              <a:dgm id="{67AB4999-E7E8-402D-B930-716E0EC71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0EB28C-57BA-4271-9FC9-03C063B5B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">
                                            <p:graphicEl>
                                              <a:dgm id="{8C0EB28C-57BA-4271-9FC9-03C063B5B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graphicEl>
                                              <a:dgm id="{8C0EB28C-57BA-4271-9FC9-03C063B5B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5D6EA4-AE87-4883-8F3F-BC04084EA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">
                                            <p:graphicEl>
                                              <a:dgm id="{EE5D6EA4-AE87-4883-8F3F-BC04084EA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">
                                            <p:graphicEl>
                                              <a:dgm id="{EE5D6EA4-AE87-4883-8F3F-BC04084EA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79B65F-1617-4FB6-BE7E-38B71477C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">
                                            <p:graphicEl>
                                              <a:dgm id="{9779B65F-1617-4FB6-BE7E-38B71477C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">
                                            <p:graphicEl>
                                              <a:dgm id="{9779B65F-1617-4FB6-BE7E-38B71477C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FB5FE2-1D99-46F4-97AF-11F8816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>
                                            <p:graphicEl>
                                              <a:dgm id="{30FB5FE2-1D99-46F4-97AF-11F8816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>
                                            <p:graphicEl>
                                              <a:dgm id="{30FB5FE2-1D99-46F4-97AF-11F8816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0A7F06-C1F5-4375-8CA1-F91C90061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>
                                            <p:graphicEl>
                                              <a:dgm id="{AB0A7F06-C1F5-4375-8CA1-F91C90061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>
                                            <p:graphicEl>
                                              <a:dgm id="{AB0A7F06-C1F5-4375-8CA1-F91C90061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12F3D-C2D0-4A9A-BF89-80079FF8B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>
                                            <p:graphicEl>
                                              <a:dgm id="{11A12F3D-C2D0-4A9A-BF89-80079FF8B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">
                                            <p:graphicEl>
                                              <a:dgm id="{11A12F3D-C2D0-4A9A-BF89-80079FF8B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0AF9F9-DA37-4368-952B-8A1622F4E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">
                                            <p:graphicEl>
                                              <a:dgm id="{040AF9F9-DA37-4368-952B-8A1622F4E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>
                                            <p:graphicEl>
                                              <a:dgm id="{040AF9F9-DA37-4368-952B-8A1622F4E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662005-6C20-49CB-9CE2-AF643BD51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">
                                            <p:graphicEl>
                                              <a:dgm id="{AB662005-6C20-49CB-9CE2-AF643BD51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">
                                            <p:graphicEl>
                                              <a:dgm id="{AB662005-6C20-49CB-9CE2-AF643BD51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DCE63C-52F2-4713-A0BC-CEBE1EFA9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">
                                            <p:graphicEl>
                                              <a:dgm id="{39DCE63C-52F2-4713-A0BC-CEBE1EFA9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">
                                            <p:graphicEl>
                                              <a:dgm id="{39DCE63C-52F2-4713-A0BC-CEBE1EFA9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33A503-88F4-4889-85AD-4F5AD63B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>
                                            <p:graphicEl>
                                              <a:dgm id="{5B33A503-88F4-4889-85AD-4F5AD63B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">
                                            <p:graphicEl>
                                              <a:dgm id="{5B33A503-88F4-4889-85AD-4F5AD63B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0232C0-71E7-4BA7-9662-E651DD41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">
                                            <p:graphicEl>
                                              <a:dgm id="{CD0232C0-71E7-4BA7-9662-E651DD41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">
                                            <p:graphicEl>
                                              <a:dgm id="{CD0232C0-71E7-4BA7-9662-E651DD41C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5ED1EB-AEBF-46ED-9B61-730EE1D97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">
                                            <p:graphicEl>
                                              <a:dgm id="{245ED1EB-AEBF-46ED-9B61-730EE1D97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">
                                            <p:graphicEl>
                                              <a:dgm id="{245ED1EB-AEBF-46ED-9B61-730EE1D97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9F4A09-DB84-488B-A0E4-3CDCF3DD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">
                                            <p:graphicEl>
                                              <a:dgm id="{A19F4A09-DB84-488B-A0E4-3CDCF3DD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">
                                            <p:graphicEl>
                                              <a:dgm id="{A19F4A09-DB84-488B-A0E4-3CDCF3DD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D61D0-69B2-4A28-927A-E613C605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">
                                            <p:graphicEl>
                                              <a:dgm id="{95AD61D0-69B2-4A28-927A-E613C605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">
                                            <p:graphicEl>
                                              <a:dgm id="{95AD61D0-69B2-4A28-927A-E613C605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قضا و قدر علمی و عینی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447800"/>
          <a:ext cx="836221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1CEA2E-3B9A-46A4-96F3-301053C23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91CEA2E-3B9A-46A4-96F3-301053C23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980EC2-F348-464C-9D76-61B54128D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B980EC2-F348-464C-9D76-61B54128D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F4E0EB-DB45-4D22-84A4-8F1979618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6F4E0EB-DB45-4D22-84A4-8F1979618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7CCD45-2C9B-46E3-BDBA-F2E2D2FF1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427CCD45-2C9B-46E3-BDBA-F2E2D2FF1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10AD10-28C8-4740-9D6E-B93D7825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DB10AD10-28C8-4740-9D6E-B93D7825D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D6FD00-E0D7-4990-8782-0F7B86ECD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88D6FD00-E0D7-4990-8782-0F7B86ECDD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5957FD-272F-4D17-80EF-2E1E34F53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405957FD-272F-4D17-80EF-2E1E34F53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2D3B1E-A415-4B3E-9ACA-D396B7330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62D3B1E-A415-4B3E-9ACA-D396B7330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908E4A-03EC-442D-A9D4-60BEB1F33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9C908E4A-03EC-442D-A9D4-60BEB1F33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DEB2D8-6685-4AFC-80A2-CA850BC46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B2DEB2D8-6685-4AFC-80A2-CA850BC46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722B39-A432-4871-9843-E8BA6A4F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4722B39-A432-4871-9843-E8BA6A4F5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E1824-16C9-49B0-A173-D0284CB34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C8BE1824-16C9-49B0-A173-D0284CB34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AD8935-3476-4D88-9EFA-902994925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74AD8935-3476-4D88-9EFA-902994925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Koodak" pitchFamily="2" charset="-78"/>
              </a:rPr>
              <a:t>درس نوزدهم</a:t>
            </a:r>
            <a:br>
              <a:rPr lang="fa-IR" sz="3200" dirty="0" smtClean="0">
                <a:cs typeface="B Koodak" pitchFamily="2" charset="-78"/>
              </a:rPr>
            </a:br>
            <a:r>
              <a:rPr lang="fa-IR" sz="3200" dirty="0" smtClean="0">
                <a:cs typeface="B Koodak" pitchFamily="2" charset="-78"/>
              </a:rPr>
              <a:t>رابطه قضا و قضا قدر با اختیار انسان</a:t>
            </a:r>
            <a:endParaRPr lang="fa-IR" sz="3200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36D08E-573D-46D6-96A6-F8E7396F3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736D08E-573D-46D6-96A6-F8E7396F3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DD0F5A-2077-4719-B585-B8870B20F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9DD0F5A-2077-4719-B585-B8870B20F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DE71D-A0BA-4C84-AA68-8B0BCF34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DADE71D-A0BA-4C84-AA68-8B0BCF34A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6AF80-00A9-40A7-B20B-434FE5CDA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1F6AF80-00A9-40A7-B20B-434FE5CDA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513EFF-5DE3-473B-9F63-88C230F43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2513EFF-5DE3-473B-9F63-88C230F43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F4047-76FB-4B59-A1E8-E540940D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809F4047-76FB-4B59-A1E8-E540940D0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B9EAE-E8BA-4545-8AA8-AEE337FD7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DEB9EAE-E8BA-4545-8AA8-AEE337FD7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8EC43-BE11-499D-A444-4F18FEE3C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BA8EC43-BE11-499D-A444-4F18FEE3C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46EEB4-B72C-4416-8019-57F58DFC0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A46EEB4-B72C-4416-8019-57F58DFC0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60518-A003-437D-9609-820E5138B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D8C60518-A003-437D-9609-820E5138B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BD3F1-91F2-4B98-8ED2-6D6D5B875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279BD3F1-91F2-4B98-8ED2-6D6D5B8757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98BBE-FD51-4724-BD55-A3F0ECF44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FA98BBE-FD51-4724-BD55-A3F0ECF44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F80D1F-2D54-45CF-8FAF-EC4984FF2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67F80D1F-2D54-45CF-8FAF-EC4984FF2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1044</TotalTime>
  <Words>1044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درس نوزدهم</vt:lpstr>
      <vt:lpstr>درس نوزدهم مفهوم قضا و قدر</vt:lpstr>
      <vt:lpstr>درس نوزدهم مفهوم قضا و قدر</vt:lpstr>
      <vt:lpstr>درس نوزدهم قضا و قدر علمی و عینی</vt:lpstr>
      <vt:lpstr>درس نوزدهم قضا و قدر علمی و عینی</vt:lpstr>
      <vt:lpstr>درس نوزدهم قضا و قدر علمی و عینی</vt:lpstr>
      <vt:lpstr>درس نوزدهم قضا و قدر علمی و عینی</vt:lpstr>
      <vt:lpstr>درس نوزدهم قضا و قدر علمی و عینی</vt:lpstr>
      <vt:lpstr>درس نوزدهم رابطه قضا و قضا قدر با اختیار انسان</vt:lpstr>
      <vt:lpstr>درس نوزدهم رابطه قضا و قضا قدر با اختیار انسان</vt:lpstr>
      <vt:lpstr>درس نوزدهم انواع تاثیر علل متعدد</vt:lpstr>
      <vt:lpstr>درس نوزدهم انواع تاثیر علل متعدد</vt:lpstr>
      <vt:lpstr>درس نوزدهم دفع شبهه</vt:lpstr>
      <vt:lpstr>درس نوزدهم آثار اعتقاد به قضا و قدر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نوزدهم</dc:title>
  <dc:creator>mahdi</dc:creator>
  <cp:lastModifiedBy>mahdi</cp:lastModifiedBy>
  <cp:revision>42</cp:revision>
  <dcterms:created xsi:type="dcterms:W3CDTF">2011-12-25T08:35:56Z</dcterms:created>
  <dcterms:modified xsi:type="dcterms:W3CDTF">2010-09-22T18:34:59Z</dcterms:modified>
</cp:coreProperties>
</file>