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60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2F6BB-87CF-4764-B24B-46D085B5ACC5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09596FAF-649D-44B9-ADDA-CBF57AFE740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EF58CB0B-62CE-464D-BE56-1418A71EC52E}" type="parTrans" cxnId="{6C499B70-FDD1-4A4B-9B83-A303F55DF3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52EFCC-8F94-446A-B99B-F92FA25CA323}" type="sibTrans" cxnId="{6C499B70-FDD1-4A4B-9B83-A303F55DF3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14C5DE-F431-47C2-9F7A-7CE5A332D87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وصف کمال مطلق وصفی کلیدی است که به واسطه آن سایر صفات الهی به اثبات می رسد مانند یکتایی خداوند</a:t>
          </a:r>
          <a:endParaRPr lang="fa-IR" sz="1600" dirty="0">
            <a:cs typeface="B Koodak" pitchFamily="2" charset="-78"/>
          </a:endParaRPr>
        </a:p>
      </dgm:t>
    </dgm:pt>
    <dgm:pt modelId="{86975C87-E9D4-4926-92EF-BF3F095E2C9C}" type="parTrans" cxnId="{D8A065C2-08AC-4C45-8B6A-7FC836656C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54DD6D-34C2-42C6-A030-1889AFC1C2B1}" type="sibTrans" cxnId="{D8A065C2-08AC-4C45-8B6A-7FC836656C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FFFC4D-E17D-4DBB-80E3-66FC22AE5F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 ذاتی و اوصاف فعلی که بازگشت به ذات دارند نیز با کمال مطلق ثابت می شوند</a:t>
          </a:r>
          <a:endParaRPr lang="fa-IR" sz="1600" dirty="0">
            <a:cs typeface="B Koodak" pitchFamily="2" charset="-78"/>
          </a:endParaRPr>
        </a:p>
      </dgm:t>
    </dgm:pt>
    <dgm:pt modelId="{604453BE-E322-41BE-B6B0-B8B4C4B276BE}" type="parTrans" cxnId="{17D4BE7B-A836-44FD-88C6-E37E1E0140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1616A6-E5AB-4AC4-87D8-D54FB78351A1}" type="sibTrans" cxnId="{17D4BE7B-A836-44FD-88C6-E37E1E0140D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2D44CC-5469-4EED-ACC3-24B47EC37528}" type="pres">
      <dgm:prSet presAssocID="{76D2F6BB-87CF-4764-B24B-46D085B5ACC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954DDE2-39AA-4CE3-8DB7-9B04C4BCF936}" type="pres">
      <dgm:prSet presAssocID="{09596FAF-649D-44B9-ADDA-CBF57AFE7407}" presName="root1" presStyleCnt="0"/>
      <dgm:spPr/>
    </dgm:pt>
    <dgm:pt modelId="{4B143456-EFE8-4200-9760-B2D451A4D38F}" type="pres">
      <dgm:prSet presAssocID="{09596FAF-649D-44B9-ADDA-CBF57AFE7407}" presName="LevelOneTextNode" presStyleLbl="node0" presStyleIdx="0" presStyleCnt="1" custScaleX="26155" custScaleY="520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A0BE78-719A-44ED-985E-8B83B8149416}" type="pres">
      <dgm:prSet presAssocID="{09596FAF-649D-44B9-ADDA-CBF57AFE7407}" presName="level2hierChild" presStyleCnt="0"/>
      <dgm:spPr/>
    </dgm:pt>
    <dgm:pt modelId="{9FE21077-6C31-424F-AE16-287647F5A117}" type="pres">
      <dgm:prSet presAssocID="{86975C87-E9D4-4926-92EF-BF3F095E2C9C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41B51D48-385A-4F61-944C-25E119E97CB7}" type="pres">
      <dgm:prSet presAssocID="{86975C87-E9D4-4926-92EF-BF3F095E2C9C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DDA21AFB-7A6C-4669-A29F-6C2514DE8117}" type="pres">
      <dgm:prSet presAssocID="{5B14C5DE-F431-47C2-9F7A-7CE5A332D87A}" presName="root2" presStyleCnt="0"/>
      <dgm:spPr/>
    </dgm:pt>
    <dgm:pt modelId="{A67798C3-A1C7-4DB3-BAE4-0413E05FC3C4}" type="pres">
      <dgm:prSet presAssocID="{5B14C5DE-F431-47C2-9F7A-7CE5A332D87A}" presName="LevelTwoTextNode" presStyleLbl="node2" presStyleIdx="0" presStyleCnt="2" custScaleY="495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128C29-1990-4CDB-A201-9A0D75C33AD3}" type="pres">
      <dgm:prSet presAssocID="{5B14C5DE-F431-47C2-9F7A-7CE5A332D87A}" presName="level3hierChild" presStyleCnt="0"/>
      <dgm:spPr/>
    </dgm:pt>
    <dgm:pt modelId="{C4202E02-905C-485E-A940-91A18DD185C0}" type="pres">
      <dgm:prSet presAssocID="{604453BE-E322-41BE-B6B0-B8B4C4B276BE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BAE1B3D-B209-4195-B9EA-B3EEC115C554}" type="pres">
      <dgm:prSet presAssocID="{604453BE-E322-41BE-B6B0-B8B4C4B276BE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1135982-FD2E-4824-B6FB-7D5CA137A890}" type="pres">
      <dgm:prSet presAssocID="{C5FFFC4D-E17D-4DBB-80E3-66FC22AE5F3B}" presName="root2" presStyleCnt="0"/>
      <dgm:spPr/>
    </dgm:pt>
    <dgm:pt modelId="{6C320169-9878-4C78-B1AC-A75D3C17B4CE}" type="pres">
      <dgm:prSet presAssocID="{C5FFFC4D-E17D-4DBB-80E3-66FC22AE5F3B}" presName="LevelTwoTextNode" presStyleLbl="node2" presStyleIdx="1" presStyleCnt="2" custScaleY="495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97E2797-473E-488B-933C-6B4927AC83EB}" type="pres">
      <dgm:prSet presAssocID="{C5FFFC4D-E17D-4DBB-80E3-66FC22AE5F3B}" presName="level3hierChild" presStyleCnt="0"/>
      <dgm:spPr/>
    </dgm:pt>
  </dgm:ptLst>
  <dgm:cxnLst>
    <dgm:cxn modelId="{321F928D-B21F-4DC3-BF4F-96CEBD48C336}" type="presOf" srcId="{5B14C5DE-F431-47C2-9F7A-7CE5A332D87A}" destId="{A67798C3-A1C7-4DB3-BAE4-0413E05FC3C4}" srcOrd="0" destOrd="0" presId="urn:microsoft.com/office/officeart/2005/8/layout/hierarchy2"/>
    <dgm:cxn modelId="{6C499B70-FDD1-4A4B-9B83-A303F55DF3ED}" srcId="{76D2F6BB-87CF-4764-B24B-46D085B5ACC5}" destId="{09596FAF-649D-44B9-ADDA-CBF57AFE7407}" srcOrd="0" destOrd="0" parTransId="{EF58CB0B-62CE-464D-BE56-1418A71EC52E}" sibTransId="{5E52EFCC-8F94-446A-B99B-F92FA25CA323}"/>
    <dgm:cxn modelId="{A9EEEB3A-1263-4E83-A63C-A376F458C9C1}" type="presOf" srcId="{C5FFFC4D-E17D-4DBB-80E3-66FC22AE5F3B}" destId="{6C320169-9878-4C78-B1AC-A75D3C17B4CE}" srcOrd="0" destOrd="0" presId="urn:microsoft.com/office/officeart/2005/8/layout/hierarchy2"/>
    <dgm:cxn modelId="{96CB4DA1-AABD-4355-A08A-26997FE3EB55}" type="presOf" srcId="{76D2F6BB-87CF-4764-B24B-46D085B5ACC5}" destId="{E42D44CC-5469-4EED-ACC3-24B47EC37528}" srcOrd="0" destOrd="0" presId="urn:microsoft.com/office/officeart/2005/8/layout/hierarchy2"/>
    <dgm:cxn modelId="{549C5F75-0022-4ECC-AA3F-92B184CBDDFE}" type="presOf" srcId="{86975C87-E9D4-4926-92EF-BF3F095E2C9C}" destId="{9FE21077-6C31-424F-AE16-287647F5A117}" srcOrd="0" destOrd="0" presId="urn:microsoft.com/office/officeart/2005/8/layout/hierarchy2"/>
    <dgm:cxn modelId="{9C604298-3D21-4F19-BC78-C34DFC50D6F0}" type="presOf" srcId="{604453BE-E322-41BE-B6B0-B8B4C4B276BE}" destId="{C4202E02-905C-485E-A940-91A18DD185C0}" srcOrd="0" destOrd="0" presId="urn:microsoft.com/office/officeart/2005/8/layout/hierarchy2"/>
    <dgm:cxn modelId="{994D64BC-3296-4C1B-A502-DCA48D9FD7B1}" type="presOf" srcId="{86975C87-E9D4-4926-92EF-BF3F095E2C9C}" destId="{41B51D48-385A-4F61-944C-25E119E97CB7}" srcOrd="1" destOrd="0" presId="urn:microsoft.com/office/officeart/2005/8/layout/hierarchy2"/>
    <dgm:cxn modelId="{17D4BE7B-A836-44FD-88C6-E37E1E0140D1}" srcId="{09596FAF-649D-44B9-ADDA-CBF57AFE7407}" destId="{C5FFFC4D-E17D-4DBB-80E3-66FC22AE5F3B}" srcOrd="1" destOrd="0" parTransId="{604453BE-E322-41BE-B6B0-B8B4C4B276BE}" sibTransId="{1F1616A6-E5AB-4AC4-87D8-D54FB78351A1}"/>
    <dgm:cxn modelId="{D8A065C2-08AC-4C45-8B6A-7FC836656CC4}" srcId="{09596FAF-649D-44B9-ADDA-CBF57AFE7407}" destId="{5B14C5DE-F431-47C2-9F7A-7CE5A332D87A}" srcOrd="0" destOrd="0" parTransId="{86975C87-E9D4-4926-92EF-BF3F095E2C9C}" sibTransId="{F554DD6D-34C2-42C6-A030-1889AFC1C2B1}"/>
    <dgm:cxn modelId="{9903B307-35D4-44E2-B67F-2686BEBFD63D}" type="presOf" srcId="{09596FAF-649D-44B9-ADDA-CBF57AFE7407}" destId="{4B143456-EFE8-4200-9760-B2D451A4D38F}" srcOrd="0" destOrd="0" presId="urn:microsoft.com/office/officeart/2005/8/layout/hierarchy2"/>
    <dgm:cxn modelId="{BC24D840-04A9-4035-B73C-F84AFE84B032}" type="presOf" srcId="{604453BE-E322-41BE-B6B0-B8B4C4B276BE}" destId="{8BAE1B3D-B209-4195-B9EA-B3EEC115C554}" srcOrd="1" destOrd="0" presId="urn:microsoft.com/office/officeart/2005/8/layout/hierarchy2"/>
    <dgm:cxn modelId="{6DFCD7C1-8AA1-4400-96E6-712AB84913BD}" type="presParOf" srcId="{E42D44CC-5469-4EED-ACC3-24B47EC37528}" destId="{4954DDE2-39AA-4CE3-8DB7-9B04C4BCF936}" srcOrd="0" destOrd="0" presId="urn:microsoft.com/office/officeart/2005/8/layout/hierarchy2"/>
    <dgm:cxn modelId="{DE41BB18-18AD-4360-80B2-65EF1891D7A0}" type="presParOf" srcId="{4954DDE2-39AA-4CE3-8DB7-9B04C4BCF936}" destId="{4B143456-EFE8-4200-9760-B2D451A4D38F}" srcOrd="0" destOrd="0" presId="urn:microsoft.com/office/officeart/2005/8/layout/hierarchy2"/>
    <dgm:cxn modelId="{02056C9B-E2EF-4BC2-A8C3-418A71833870}" type="presParOf" srcId="{4954DDE2-39AA-4CE3-8DB7-9B04C4BCF936}" destId="{EBA0BE78-719A-44ED-985E-8B83B8149416}" srcOrd="1" destOrd="0" presId="urn:microsoft.com/office/officeart/2005/8/layout/hierarchy2"/>
    <dgm:cxn modelId="{7C532C27-A1DE-46D4-A281-555D302A0459}" type="presParOf" srcId="{EBA0BE78-719A-44ED-985E-8B83B8149416}" destId="{9FE21077-6C31-424F-AE16-287647F5A117}" srcOrd="0" destOrd="0" presId="urn:microsoft.com/office/officeart/2005/8/layout/hierarchy2"/>
    <dgm:cxn modelId="{F15B5319-2365-45EF-9D81-4656B02C10D4}" type="presParOf" srcId="{9FE21077-6C31-424F-AE16-287647F5A117}" destId="{41B51D48-385A-4F61-944C-25E119E97CB7}" srcOrd="0" destOrd="0" presId="urn:microsoft.com/office/officeart/2005/8/layout/hierarchy2"/>
    <dgm:cxn modelId="{6C06BCCF-E650-4533-9851-71208B543FF0}" type="presParOf" srcId="{EBA0BE78-719A-44ED-985E-8B83B8149416}" destId="{DDA21AFB-7A6C-4669-A29F-6C2514DE8117}" srcOrd="1" destOrd="0" presId="urn:microsoft.com/office/officeart/2005/8/layout/hierarchy2"/>
    <dgm:cxn modelId="{E86E793D-E507-486C-BDDE-5D1BA2F15066}" type="presParOf" srcId="{DDA21AFB-7A6C-4669-A29F-6C2514DE8117}" destId="{A67798C3-A1C7-4DB3-BAE4-0413E05FC3C4}" srcOrd="0" destOrd="0" presId="urn:microsoft.com/office/officeart/2005/8/layout/hierarchy2"/>
    <dgm:cxn modelId="{1FEA0514-4198-4B16-B511-B7329AE46547}" type="presParOf" srcId="{DDA21AFB-7A6C-4669-A29F-6C2514DE8117}" destId="{D5128C29-1990-4CDB-A201-9A0D75C33AD3}" srcOrd="1" destOrd="0" presId="urn:microsoft.com/office/officeart/2005/8/layout/hierarchy2"/>
    <dgm:cxn modelId="{0F05A4BB-0657-4DDC-900E-49F55A58EC63}" type="presParOf" srcId="{EBA0BE78-719A-44ED-985E-8B83B8149416}" destId="{C4202E02-905C-485E-A940-91A18DD185C0}" srcOrd="2" destOrd="0" presId="urn:microsoft.com/office/officeart/2005/8/layout/hierarchy2"/>
    <dgm:cxn modelId="{1337551F-8EC8-42AA-A9E7-14B95F311AFD}" type="presParOf" srcId="{C4202E02-905C-485E-A940-91A18DD185C0}" destId="{8BAE1B3D-B209-4195-B9EA-B3EEC115C554}" srcOrd="0" destOrd="0" presId="urn:microsoft.com/office/officeart/2005/8/layout/hierarchy2"/>
    <dgm:cxn modelId="{6F2B0712-92D5-4E3F-AFA1-647CB2883BE0}" type="presParOf" srcId="{EBA0BE78-719A-44ED-985E-8B83B8149416}" destId="{91135982-FD2E-4824-B6FB-7D5CA137A890}" srcOrd="3" destOrd="0" presId="urn:microsoft.com/office/officeart/2005/8/layout/hierarchy2"/>
    <dgm:cxn modelId="{5FF8AE25-CB60-4574-A459-0821B49CEEC0}" type="presParOf" srcId="{91135982-FD2E-4824-B6FB-7D5CA137A890}" destId="{6C320169-9878-4C78-B1AC-A75D3C17B4CE}" srcOrd="0" destOrd="0" presId="urn:microsoft.com/office/officeart/2005/8/layout/hierarchy2"/>
    <dgm:cxn modelId="{16C58CB9-D383-4A0E-8041-0B99DDA24466}" type="presParOf" srcId="{91135982-FD2E-4824-B6FB-7D5CA137A890}" destId="{297E2797-473E-488B-933C-6B4927AC83E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F3C08-B613-47DD-A7DC-BF3085571B2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E6967063-AF5F-425A-826E-57BBC3C57CB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برای هر </a:t>
          </a:r>
          <a:r>
            <a:rPr lang="fa-IR" sz="1600" dirty="0" err="1" smtClean="0">
              <a:cs typeface="B Koodak" pitchFamily="2" charset="-78"/>
            </a:rPr>
            <a:t>موصوفی</a:t>
          </a:r>
          <a:r>
            <a:rPr lang="fa-IR" sz="1600" dirty="0" smtClean="0">
              <a:cs typeface="B Koodak" pitchFamily="2" charset="-78"/>
            </a:rPr>
            <a:t> دو دسته وصف قابل تصور است</a:t>
          </a:r>
          <a:endParaRPr lang="fa-IR" sz="1600" dirty="0">
            <a:cs typeface="B Koodak" pitchFamily="2" charset="-78"/>
          </a:endParaRPr>
        </a:p>
      </dgm:t>
    </dgm:pt>
    <dgm:pt modelId="{9622F5CD-B4BF-4D11-BAE0-CB3A4F20D6DC}" type="parTrans" cxnId="{B4FE0FE7-C648-47D3-B4FA-3A673DF0D4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4F91AE-1DF6-47A0-9A5A-189BB964B1CE}" type="sibTrans" cxnId="{B4FE0FE7-C648-47D3-B4FA-3A673DF0D4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4C43BD-09CF-4539-A9B0-D2D20F7D0CB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آب </a:t>
          </a:r>
          <a:r>
            <a:rPr lang="fa-IR" sz="1600" dirty="0" smtClean="0">
              <a:cs typeface="B Koodak" pitchFamily="2" charset="-78"/>
            </a:rPr>
            <a:t>دو وصف دارد</a:t>
          </a:r>
          <a:endParaRPr lang="fa-IR" sz="1600" dirty="0">
            <a:cs typeface="B Koodak" pitchFamily="2" charset="-78"/>
          </a:endParaRPr>
        </a:p>
      </dgm:t>
    </dgm:pt>
    <dgm:pt modelId="{2CCE6925-302F-4722-881D-EC1B629C9F5B}" type="parTrans" cxnId="{04ED271B-7B22-43EF-939E-BFF07436B61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37D7AB-CD61-4B9D-8D6C-51231CA9C922}" type="sibTrans" cxnId="{04ED271B-7B22-43EF-939E-BFF07436B6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41440B-F286-44DC-B8F6-19ACB7CB40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مایع بودن </a:t>
          </a:r>
          <a:endParaRPr lang="fa-IR" sz="1600" dirty="0">
            <a:cs typeface="B Koodak" pitchFamily="2" charset="-78"/>
          </a:endParaRPr>
        </a:p>
      </dgm:t>
    </dgm:pt>
    <dgm:pt modelId="{478BBDEB-C187-466B-A423-2A2659D262C1}" type="parTrans" cxnId="{D1107333-93B8-44A6-B287-E97851B68E6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F78FEA-CE8A-44A3-BCDD-9812075E7A44}" type="sibTrans" cxnId="{D1107333-93B8-44A6-B287-E97851B68E6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79135A-5AFA-4DC3-93C0-2370042DB5B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ویژگی ذات آب است بدون در نظر گرفتن چیز دیگری </a:t>
          </a:r>
          <a:endParaRPr lang="fa-IR" sz="1600" dirty="0">
            <a:cs typeface="B Koodak" pitchFamily="2" charset="-78"/>
          </a:endParaRPr>
        </a:p>
      </dgm:t>
    </dgm:pt>
    <dgm:pt modelId="{8D0D47DD-038F-4EA9-BF03-F841A3C1DEE2}" type="parTrans" cxnId="{C0ABD3EA-7222-4DE1-890B-924714295E1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E63A04-3EFC-42A6-A852-819656F865D8}" type="sibTrans" cxnId="{C0ABD3EA-7222-4DE1-890B-924714295E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03D556-82DF-4044-BDD8-11C27E22211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صفت ذاتی</a:t>
          </a:r>
          <a:endParaRPr lang="fa-IR" sz="1600" dirty="0">
            <a:cs typeface="B Koodak" pitchFamily="2" charset="-78"/>
          </a:endParaRPr>
        </a:p>
      </dgm:t>
    </dgm:pt>
    <dgm:pt modelId="{F9964AA4-E8B7-41DB-8C95-170F9654A00E}" type="parTrans" cxnId="{75DD76CB-0D99-419D-8438-9D08416169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9F934B-C710-4000-9EF0-575E63C4DED4}" type="sibTrans" cxnId="{75DD76CB-0D99-419D-8438-9D08416169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FA190F-96E0-4C89-BBB1-E83815B7067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 طرف کننده تشنگی</a:t>
          </a:r>
          <a:endParaRPr lang="fa-IR" sz="1600" dirty="0">
            <a:cs typeface="B Koodak" pitchFamily="2" charset="-78"/>
          </a:endParaRPr>
        </a:p>
      </dgm:t>
    </dgm:pt>
    <dgm:pt modelId="{5E4993C2-0EB7-46DE-AE44-5B75AC6A0209}" type="parTrans" cxnId="{9EBBB356-E9B7-4699-A155-17C57672028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4FDFD5-0171-4A4B-80DB-964BDE6A2842}" type="sibTrans" cxnId="{9EBBB356-E9B7-4699-A155-17C5767202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58D439E-6F84-4B02-8C94-91FA2C0AECF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صفت آب است در مقام مقایسه با کسی که تشنه است </a:t>
          </a:r>
          <a:endParaRPr lang="fa-IR" sz="1600" dirty="0">
            <a:cs typeface="B Koodak" pitchFamily="2" charset="-78"/>
          </a:endParaRPr>
        </a:p>
      </dgm:t>
    </dgm:pt>
    <dgm:pt modelId="{A11097D1-A584-4973-9111-DE48C8D280C1}" type="parTrans" cxnId="{D8BEBDEC-9E07-4DB3-A164-EDE61AB1B36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3CE9E07-88D2-419F-9EC2-B66043DE7BE9}" type="sibTrans" cxnId="{D8BEBDEC-9E07-4DB3-A164-EDE61AB1B3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0A1407-565F-4A07-A670-9C4A75E61F3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صفت غیر ذاتی</a:t>
          </a:r>
          <a:endParaRPr lang="fa-IR" sz="1600" dirty="0">
            <a:cs typeface="B Koodak" pitchFamily="2" charset="-78"/>
          </a:endParaRPr>
        </a:p>
      </dgm:t>
    </dgm:pt>
    <dgm:pt modelId="{D232B1F5-BF29-492B-8DE4-86D67EC23B31}" type="parTrans" cxnId="{6D87A1AD-213D-4B52-B062-3B704239668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8919AF-2EBD-47D7-9A0A-F74264B19995}" type="sibTrans" cxnId="{6D87A1AD-213D-4B52-B062-3B704239668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AB0794-23E3-4718-A4AC-5A666E9BD31B}" type="pres">
      <dgm:prSet presAssocID="{519F3C08-B613-47DD-A7DC-BF3085571B2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22D4136-021F-48D9-8144-7508EC9957FC}" type="pres">
      <dgm:prSet presAssocID="{E6967063-AF5F-425A-826E-57BBC3C57CB1}" presName="root1" presStyleCnt="0"/>
      <dgm:spPr/>
    </dgm:pt>
    <dgm:pt modelId="{BCEAA350-3935-4CB8-971F-2CB194BB2682}" type="pres">
      <dgm:prSet presAssocID="{E6967063-AF5F-425A-826E-57BBC3C57CB1}" presName="LevelOneTextNode" presStyleLbl="node0" presStyleIdx="0" presStyleCnt="1" custScaleY="1829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D750AC-AB16-4747-81FC-A2C5774EED7E}" type="pres">
      <dgm:prSet presAssocID="{E6967063-AF5F-425A-826E-57BBC3C57CB1}" presName="level2hierChild" presStyleCnt="0"/>
      <dgm:spPr/>
    </dgm:pt>
    <dgm:pt modelId="{36357E53-264E-49B9-BE71-7B2ABC055BF5}" type="pres">
      <dgm:prSet presAssocID="{2CCE6925-302F-4722-881D-EC1B629C9F5B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93E04FC5-F794-4C06-9F1A-88D43D66D085}" type="pres">
      <dgm:prSet presAssocID="{2CCE6925-302F-4722-881D-EC1B629C9F5B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BCDAEBCC-E321-44C9-81C9-BEBF08E0FC12}" type="pres">
      <dgm:prSet presAssocID="{F64C43BD-09CF-4539-A9B0-D2D20F7D0CBA}" presName="root2" presStyleCnt="0"/>
      <dgm:spPr/>
    </dgm:pt>
    <dgm:pt modelId="{A6421D33-18D3-4594-9058-4B57F9C48ACB}" type="pres">
      <dgm:prSet presAssocID="{F64C43BD-09CF-4539-A9B0-D2D20F7D0CB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65431F-9327-4EDC-A272-D3F705B3D36C}" type="pres">
      <dgm:prSet presAssocID="{F64C43BD-09CF-4539-A9B0-D2D20F7D0CBA}" presName="level3hierChild" presStyleCnt="0"/>
      <dgm:spPr/>
    </dgm:pt>
    <dgm:pt modelId="{BB339362-476E-4BF6-AA2C-DEE59064A155}" type="pres">
      <dgm:prSet presAssocID="{478BBDEB-C187-466B-A423-2A2659D262C1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814C9BF-88E3-4896-850D-822F503A078D}" type="pres">
      <dgm:prSet presAssocID="{478BBDEB-C187-466B-A423-2A2659D262C1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1BC1E1A6-21EC-4D5F-AF16-1A3A6B765D72}" type="pres">
      <dgm:prSet presAssocID="{EB41440B-F286-44DC-B8F6-19ACB7CB4091}" presName="root2" presStyleCnt="0"/>
      <dgm:spPr/>
    </dgm:pt>
    <dgm:pt modelId="{21B90B2A-970C-42BC-BB92-DFA9551722CD}" type="pres">
      <dgm:prSet presAssocID="{EB41440B-F286-44DC-B8F6-19ACB7CB409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DCD33B-2358-4845-B628-EC0CB2676E66}" type="pres">
      <dgm:prSet presAssocID="{EB41440B-F286-44DC-B8F6-19ACB7CB4091}" presName="level3hierChild" presStyleCnt="0"/>
      <dgm:spPr/>
    </dgm:pt>
    <dgm:pt modelId="{B990984B-12EB-4D5E-9D62-F2D0C5CF1D25}" type="pres">
      <dgm:prSet presAssocID="{8D0D47DD-038F-4EA9-BF03-F841A3C1DEE2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33BC2C8F-F83C-4010-BF61-FFF934DF94C3}" type="pres">
      <dgm:prSet presAssocID="{8D0D47DD-038F-4EA9-BF03-F841A3C1DEE2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6E2C3600-8EC8-49AE-8145-FE24731DBCEF}" type="pres">
      <dgm:prSet presAssocID="{1A79135A-5AFA-4DC3-93C0-2370042DB5BB}" presName="root2" presStyleCnt="0"/>
      <dgm:spPr/>
    </dgm:pt>
    <dgm:pt modelId="{D9FE0CD9-7297-4E38-B926-0F905F866F74}" type="pres">
      <dgm:prSet presAssocID="{1A79135A-5AFA-4DC3-93C0-2370042DB5BB}" presName="LevelTwoTextNode" presStyleLbl="node4" presStyleIdx="0" presStyleCnt="4" custScaleX="111073" custScaleY="1442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CBE274-9C5B-49FB-B7D5-F3CF3F494AAF}" type="pres">
      <dgm:prSet presAssocID="{1A79135A-5AFA-4DC3-93C0-2370042DB5BB}" presName="level3hierChild" presStyleCnt="0"/>
      <dgm:spPr/>
    </dgm:pt>
    <dgm:pt modelId="{34A0A4ED-5457-4804-8487-9881A2A79605}" type="pres">
      <dgm:prSet presAssocID="{F9964AA4-E8B7-41DB-8C95-170F9654A00E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3737174E-0E8D-4173-9D51-65DC6B14B667}" type="pres">
      <dgm:prSet presAssocID="{F9964AA4-E8B7-41DB-8C95-170F9654A00E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F4308392-EA25-492E-A242-61C73F4CC101}" type="pres">
      <dgm:prSet presAssocID="{A303D556-82DF-4044-BDD8-11C27E222110}" presName="root2" presStyleCnt="0"/>
      <dgm:spPr/>
    </dgm:pt>
    <dgm:pt modelId="{C4F276D6-1924-4ED9-B750-49D31E0D9E1B}" type="pres">
      <dgm:prSet presAssocID="{A303D556-82DF-4044-BDD8-11C27E222110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1D3396-8D16-4DAF-819F-3ADFC700D3EA}" type="pres">
      <dgm:prSet presAssocID="{A303D556-82DF-4044-BDD8-11C27E222110}" presName="level3hierChild" presStyleCnt="0"/>
      <dgm:spPr/>
    </dgm:pt>
    <dgm:pt modelId="{D5F49CF8-A041-451C-BBD2-9318B7AE8591}" type="pres">
      <dgm:prSet presAssocID="{5E4993C2-0EB7-46DE-AE44-5B75AC6A0209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1248A7C-CFF1-4739-A1A9-B8075F20DF32}" type="pres">
      <dgm:prSet presAssocID="{5E4993C2-0EB7-46DE-AE44-5B75AC6A0209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7005783-7F6C-4E6E-A85E-5257D4EA436B}" type="pres">
      <dgm:prSet presAssocID="{3BFA190F-96E0-4C89-BBB1-E83815B70676}" presName="root2" presStyleCnt="0"/>
      <dgm:spPr/>
    </dgm:pt>
    <dgm:pt modelId="{C56C5D62-6E5D-42B8-BAA4-E0BD04B888A7}" type="pres">
      <dgm:prSet presAssocID="{3BFA190F-96E0-4C89-BBB1-E83815B7067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45FEA2-7061-445B-8F8D-CB3DC350CBF5}" type="pres">
      <dgm:prSet presAssocID="{3BFA190F-96E0-4C89-BBB1-E83815B70676}" presName="level3hierChild" presStyleCnt="0"/>
      <dgm:spPr/>
    </dgm:pt>
    <dgm:pt modelId="{86FF4AAA-861A-440C-A749-783A935830C5}" type="pres">
      <dgm:prSet presAssocID="{A11097D1-A584-4973-9111-DE48C8D280C1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ED860B5E-881B-47B4-94A4-675EF65BD375}" type="pres">
      <dgm:prSet presAssocID="{A11097D1-A584-4973-9111-DE48C8D280C1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ABED1435-62E4-4C02-97AD-95FFC99485AC}" type="pres">
      <dgm:prSet presAssocID="{158D439E-6F84-4B02-8C94-91FA2C0AECF3}" presName="root2" presStyleCnt="0"/>
      <dgm:spPr/>
    </dgm:pt>
    <dgm:pt modelId="{D6E706FC-1EA4-4602-BC18-D1756DB45847}" type="pres">
      <dgm:prSet presAssocID="{158D439E-6F84-4B02-8C94-91FA2C0AECF3}" presName="LevelTwoTextNode" presStyleLbl="node4" presStyleIdx="2" presStyleCnt="4" custScaleX="111073" custScaleY="1442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185925-2525-41DE-BB52-84711289271A}" type="pres">
      <dgm:prSet presAssocID="{158D439E-6F84-4B02-8C94-91FA2C0AECF3}" presName="level3hierChild" presStyleCnt="0"/>
      <dgm:spPr/>
    </dgm:pt>
    <dgm:pt modelId="{76EDD6B9-6B0D-4D7E-B139-EC9CFD49861E}" type="pres">
      <dgm:prSet presAssocID="{D232B1F5-BF29-492B-8DE4-86D67EC23B31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092E2AA9-934B-4EAB-96D6-1BF8240EA896}" type="pres">
      <dgm:prSet presAssocID="{D232B1F5-BF29-492B-8DE4-86D67EC23B31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188F5639-71E8-41DB-8CFE-94A214E7D5E9}" type="pres">
      <dgm:prSet presAssocID="{890A1407-565F-4A07-A670-9C4A75E61F37}" presName="root2" presStyleCnt="0"/>
      <dgm:spPr/>
    </dgm:pt>
    <dgm:pt modelId="{FDEDDD8B-D2A2-419D-9A36-316746999BDE}" type="pres">
      <dgm:prSet presAssocID="{890A1407-565F-4A07-A670-9C4A75E61F37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E5AAD5-FCDB-489A-9945-923B650BE2DA}" type="pres">
      <dgm:prSet presAssocID="{890A1407-565F-4A07-A670-9C4A75E61F37}" presName="level3hierChild" presStyleCnt="0"/>
      <dgm:spPr/>
    </dgm:pt>
  </dgm:ptLst>
  <dgm:cxnLst>
    <dgm:cxn modelId="{04ED271B-7B22-43EF-939E-BFF07436B617}" srcId="{E6967063-AF5F-425A-826E-57BBC3C57CB1}" destId="{F64C43BD-09CF-4539-A9B0-D2D20F7D0CBA}" srcOrd="0" destOrd="0" parTransId="{2CCE6925-302F-4722-881D-EC1B629C9F5B}" sibTransId="{3D37D7AB-CD61-4B9D-8D6C-51231CA9C922}"/>
    <dgm:cxn modelId="{A6E201DB-08DE-4549-B349-33E439A4A74A}" type="presOf" srcId="{890A1407-565F-4A07-A670-9C4A75E61F37}" destId="{FDEDDD8B-D2A2-419D-9A36-316746999BDE}" srcOrd="0" destOrd="0" presId="urn:microsoft.com/office/officeart/2005/8/layout/hierarchy2"/>
    <dgm:cxn modelId="{75DD76CB-0D99-419D-8438-9D084161696B}" srcId="{1A79135A-5AFA-4DC3-93C0-2370042DB5BB}" destId="{A303D556-82DF-4044-BDD8-11C27E222110}" srcOrd="0" destOrd="0" parTransId="{F9964AA4-E8B7-41DB-8C95-170F9654A00E}" sibTransId="{DB9F934B-C710-4000-9EF0-575E63C4DED4}"/>
    <dgm:cxn modelId="{61E63F2F-8149-411C-A4D0-99B2E48ED70D}" type="presOf" srcId="{5E4993C2-0EB7-46DE-AE44-5B75AC6A0209}" destId="{F1248A7C-CFF1-4739-A1A9-B8075F20DF32}" srcOrd="1" destOrd="0" presId="urn:microsoft.com/office/officeart/2005/8/layout/hierarchy2"/>
    <dgm:cxn modelId="{3CE36A8B-AE84-4E72-8F55-BDAE13181360}" type="presOf" srcId="{2CCE6925-302F-4722-881D-EC1B629C9F5B}" destId="{93E04FC5-F794-4C06-9F1A-88D43D66D085}" srcOrd="1" destOrd="0" presId="urn:microsoft.com/office/officeart/2005/8/layout/hierarchy2"/>
    <dgm:cxn modelId="{A531A77F-79E1-4DF0-B9E2-46D421F42B7D}" type="presOf" srcId="{F64C43BD-09CF-4539-A9B0-D2D20F7D0CBA}" destId="{A6421D33-18D3-4594-9058-4B57F9C48ACB}" srcOrd="0" destOrd="0" presId="urn:microsoft.com/office/officeart/2005/8/layout/hierarchy2"/>
    <dgm:cxn modelId="{B1B2D712-BE3C-4162-BE69-A6F9A558FCB8}" type="presOf" srcId="{D232B1F5-BF29-492B-8DE4-86D67EC23B31}" destId="{092E2AA9-934B-4EAB-96D6-1BF8240EA896}" srcOrd="1" destOrd="0" presId="urn:microsoft.com/office/officeart/2005/8/layout/hierarchy2"/>
    <dgm:cxn modelId="{D1107333-93B8-44A6-B287-E97851B68E65}" srcId="{F64C43BD-09CF-4539-A9B0-D2D20F7D0CBA}" destId="{EB41440B-F286-44DC-B8F6-19ACB7CB4091}" srcOrd="0" destOrd="0" parTransId="{478BBDEB-C187-466B-A423-2A2659D262C1}" sibTransId="{63F78FEA-CE8A-44A3-BCDD-9812075E7A44}"/>
    <dgm:cxn modelId="{595A07D5-B2A8-458D-B17F-F74D52993927}" type="presOf" srcId="{158D439E-6F84-4B02-8C94-91FA2C0AECF3}" destId="{D6E706FC-1EA4-4602-BC18-D1756DB45847}" srcOrd="0" destOrd="0" presId="urn:microsoft.com/office/officeart/2005/8/layout/hierarchy2"/>
    <dgm:cxn modelId="{9EBBB356-E9B7-4699-A155-17C576720284}" srcId="{F64C43BD-09CF-4539-A9B0-D2D20F7D0CBA}" destId="{3BFA190F-96E0-4C89-BBB1-E83815B70676}" srcOrd="1" destOrd="0" parTransId="{5E4993C2-0EB7-46DE-AE44-5B75AC6A0209}" sibTransId="{E44FDFD5-0171-4A4B-80DB-964BDE6A2842}"/>
    <dgm:cxn modelId="{C1818729-F510-42D6-B3FF-39A568E82487}" type="presOf" srcId="{478BBDEB-C187-466B-A423-2A2659D262C1}" destId="{BB339362-476E-4BF6-AA2C-DEE59064A155}" srcOrd="0" destOrd="0" presId="urn:microsoft.com/office/officeart/2005/8/layout/hierarchy2"/>
    <dgm:cxn modelId="{6D87A1AD-213D-4B52-B062-3B7042396686}" srcId="{158D439E-6F84-4B02-8C94-91FA2C0AECF3}" destId="{890A1407-565F-4A07-A670-9C4A75E61F37}" srcOrd="0" destOrd="0" parTransId="{D232B1F5-BF29-492B-8DE4-86D67EC23B31}" sibTransId="{A18919AF-2EBD-47D7-9A0A-F74264B19995}"/>
    <dgm:cxn modelId="{414D42B2-C3E1-4E72-A8F5-2C175EE8DF89}" type="presOf" srcId="{3BFA190F-96E0-4C89-BBB1-E83815B70676}" destId="{C56C5D62-6E5D-42B8-BAA4-E0BD04B888A7}" srcOrd="0" destOrd="0" presId="urn:microsoft.com/office/officeart/2005/8/layout/hierarchy2"/>
    <dgm:cxn modelId="{81828AD8-AF43-43E9-8B53-76E5E36BC7D6}" type="presOf" srcId="{519F3C08-B613-47DD-A7DC-BF3085571B27}" destId="{29AB0794-23E3-4718-A4AC-5A666E9BD31B}" srcOrd="0" destOrd="0" presId="urn:microsoft.com/office/officeart/2005/8/layout/hierarchy2"/>
    <dgm:cxn modelId="{ABCF4F9F-9DD3-477B-A2BC-C6D65BDB12A4}" type="presOf" srcId="{EB41440B-F286-44DC-B8F6-19ACB7CB4091}" destId="{21B90B2A-970C-42BC-BB92-DFA9551722CD}" srcOrd="0" destOrd="0" presId="urn:microsoft.com/office/officeart/2005/8/layout/hierarchy2"/>
    <dgm:cxn modelId="{1DCA4976-0A2B-4B1A-B384-63404DC95859}" type="presOf" srcId="{5E4993C2-0EB7-46DE-AE44-5B75AC6A0209}" destId="{D5F49CF8-A041-451C-BBD2-9318B7AE8591}" srcOrd="0" destOrd="0" presId="urn:microsoft.com/office/officeart/2005/8/layout/hierarchy2"/>
    <dgm:cxn modelId="{C0ABD3EA-7222-4DE1-890B-924714295E19}" srcId="{EB41440B-F286-44DC-B8F6-19ACB7CB4091}" destId="{1A79135A-5AFA-4DC3-93C0-2370042DB5BB}" srcOrd="0" destOrd="0" parTransId="{8D0D47DD-038F-4EA9-BF03-F841A3C1DEE2}" sibTransId="{B5E63A04-3EFC-42A6-A852-819656F865D8}"/>
    <dgm:cxn modelId="{857B5292-B5EB-47D2-8ED2-EE8B204753DD}" type="presOf" srcId="{8D0D47DD-038F-4EA9-BF03-F841A3C1DEE2}" destId="{B990984B-12EB-4D5E-9D62-F2D0C5CF1D25}" srcOrd="0" destOrd="0" presId="urn:microsoft.com/office/officeart/2005/8/layout/hierarchy2"/>
    <dgm:cxn modelId="{75C88EE0-7D48-4951-9CCC-E7218894781C}" type="presOf" srcId="{1A79135A-5AFA-4DC3-93C0-2370042DB5BB}" destId="{D9FE0CD9-7297-4E38-B926-0F905F866F74}" srcOrd="0" destOrd="0" presId="urn:microsoft.com/office/officeart/2005/8/layout/hierarchy2"/>
    <dgm:cxn modelId="{461CA8A2-C4B5-4564-AF0C-D23EAE41DB94}" type="presOf" srcId="{8D0D47DD-038F-4EA9-BF03-F841A3C1DEE2}" destId="{33BC2C8F-F83C-4010-BF61-FFF934DF94C3}" srcOrd="1" destOrd="0" presId="urn:microsoft.com/office/officeart/2005/8/layout/hierarchy2"/>
    <dgm:cxn modelId="{B4FE0FE7-C648-47D3-B4FA-3A673DF0D43E}" srcId="{519F3C08-B613-47DD-A7DC-BF3085571B27}" destId="{E6967063-AF5F-425A-826E-57BBC3C57CB1}" srcOrd="0" destOrd="0" parTransId="{9622F5CD-B4BF-4D11-BAE0-CB3A4F20D6DC}" sibTransId="{854F91AE-1DF6-47A0-9A5A-189BB964B1CE}"/>
    <dgm:cxn modelId="{388EC3C6-08E4-48C6-8714-2EFDF98577B6}" type="presOf" srcId="{2CCE6925-302F-4722-881D-EC1B629C9F5B}" destId="{36357E53-264E-49B9-BE71-7B2ABC055BF5}" srcOrd="0" destOrd="0" presId="urn:microsoft.com/office/officeart/2005/8/layout/hierarchy2"/>
    <dgm:cxn modelId="{4EBE79F3-943F-4429-B859-5B655832722A}" type="presOf" srcId="{E6967063-AF5F-425A-826E-57BBC3C57CB1}" destId="{BCEAA350-3935-4CB8-971F-2CB194BB2682}" srcOrd="0" destOrd="0" presId="urn:microsoft.com/office/officeart/2005/8/layout/hierarchy2"/>
    <dgm:cxn modelId="{23D2CFCC-699F-4EF0-9E14-873398341D80}" type="presOf" srcId="{F9964AA4-E8B7-41DB-8C95-170F9654A00E}" destId="{3737174E-0E8D-4173-9D51-65DC6B14B667}" srcOrd="1" destOrd="0" presId="urn:microsoft.com/office/officeart/2005/8/layout/hierarchy2"/>
    <dgm:cxn modelId="{D641663C-2B1F-4E3A-B197-95D2BF3E9522}" type="presOf" srcId="{478BBDEB-C187-466B-A423-2A2659D262C1}" destId="{6814C9BF-88E3-4896-850D-822F503A078D}" srcOrd="1" destOrd="0" presId="urn:microsoft.com/office/officeart/2005/8/layout/hierarchy2"/>
    <dgm:cxn modelId="{E60585DE-53BE-406E-B1C7-AC0C7AE17D1E}" type="presOf" srcId="{A303D556-82DF-4044-BDD8-11C27E222110}" destId="{C4F276D6-1924-4ED9-B750-49D31E0D9E1B}" srcOrd="0" destOrd="0" presId="urn:microsoft.com/office/officeart/2005/8/layout/hierarchy2"/>
    <dgm:cxn modelId="{D8BEBDEC-9E07-4DB3-A164-EDE61AB1B361}" srcId="{3BFA190F-96E0-4C89-BBB1-E83815B70676}" destId="{158D439E-6F84-4B02-8C94-91FA2C0AECF3}" srcOrd="0" destOrd="0" parTransId="{A11097D1-A584-4973-9111-DE48C8D280C1}" sibTransId="{D3CE9E07-88D2-419F-9EC2-B66043DE7BE9}"/>
    <dgm:cxn modelId="{745545E5-2210-451E-A7EA-67F915E9B771}" type="presOf" srcId="{F9964AA4-E8B7-41DB-8C95-170F9654A00E}" destId="{34A0A4ED-5457-4804-8487-9881A2A79605}" srcOrd="0" destOrd="0" presId="urn:microsoft.com/office/officeart/2005/8/layout/hierarchy2"/>
    <dgm:cxn modelId="{A26BF3BE-D82D-48EA-BF6C-82AF898F982A}" type="presOf" srcId="{A11097D1-A584-4973-9111-DE48C8D280C1}" destId="{ED860B5E-881B-47B4-94A4-675EF65BD375}" srcOrd="1" destOrd="0" presId="urn:microsoft.com/office/officeart/2005/8/layout/hierarchy2"/>
    <dgm:cxn modelId="{7B3CACE3-F680-4282-B4A2-9F23C133495F}" type="presOf" srcId="{D232B1F5-BF29-492B-8DE4-86D67EC23B31}" destId="{76EDD6B9-6B0D-4D7E-B139-EC9CFD49861E}" srcOrd="0" destOrd="0" presId="urn:microsoft.com/office/officeart/2005/8/layout/hierarchy2"/>
    <dgm:cxn modelId="{717E08F1-2021-43A3-BC35-FF1068D91CA7}" type="presOf" srcId="{A11097D1-A584-4973-9111-DE48C8D280C1}" destId="{86FF4AAA-861A-440C-A749-783A935830C5}" srcOrd="0" destOrd="0" presId="urn:microsoft.com/office/officeart/2005/8/layout/hierarchy2"/>
    <dgm:cxn modelId="{5FACF3F7-FE95-496F-9DDE-A369B9DD49EF}" type="presParOf" srcId="{29AB0794-23E3-4718-A4AC-5A666E9BD31B}" destId="{122D4136-021F-48D9-8144-7508EC9957FC}" srcOrd="0" destOrd="0" presId="urn:microsoft.com/office/officeart/2005/8/layout/hierarchy2"/>
    <dgm:cxn modelId="{D318B908-8FCF-4600-B5BA-BF8842DEE355}" type="presParOf" srcId="{122D4136-021F-48D9-8144-7508EC9957FC}" destId="{BCEAA350-3935-4CB8-971F-2CB194BB2682}" srcOrd="0" destOrd="0" presId="urn:microsoft.com/office/officeart/2005/8/layout/hierarchy2"/>
    <dgm:cxn modelId="{630A9149-9EA1-49A7-948C-88A7F563E425}" type="presParOf" srcId="{122D4136-021F-48D9-8144-7508EC9957FC}" destId="{EAD750AC-AB16-4747-81FC-A2C5774EED7E}" srcOrd="1" destOrd="0" presId="urn:microsoft.com/office/officeart/2005/8/layout/hierarchy2"/>
    <dgm:cxn modelId="{2EB7DD79-8D35-4CAF-B1D8-AEF1169ED076}" type="presParOf" srcId="{EAD750AC-AB16-4747-81FC-A2C5774EED7E}" destId="{36357E53-264E-49B9-BE71-7B2ABC055BF5}" srcOrd="0" destOrd="0" presId="urn:microsoft.com/office/officeart/2005/8/layout/hierarchy2"/>
    <dgm:cxn modelId="{179E091F-B9BF-4C9D-85F2-89C7A4B168DF}" type="presParOf" srcId="{36357E53-264E-49B9-BE71-7B2ABC055BF5}" destId="{93E04FC5-F794-4C06-9F1A-88D43D66D085}" srcOrd="0" destOrd="0" presId="urn:microsoft.com/office/officeart/2005/8/layout/hierarchy2"/>
    <dgm:cxn modelId="{AE706A7F-D71B-4B34-BB8F-6581E7B6D5B8}" type="presParOf" srcId="{EAD750AC-AB16-4747-81FC-A2C5774EED7E}" destId="{BCDAEBCC-E321-44C9-81C9-BEBF08E0FC12}" srcOrd="1" destOrd="0" presId="urn:microsoft.com/office/officeart/2005/8/layout/hierarchy2"/>
    <dgm:cxn modelId="{BE1F5484-CFC0-4DB7-B293-41B75089C8AB}" type="presParOf" srcId="{BCDAEBCC-E321-44C9-81C9-BEBF08E0FC12}" destId="{A6421D33-18D3-4594-9058-4B57F9C48ACB}" srcOrd="0" destOrd="0" presId="urn:microsoft.com/office/officeart/2005/8/layout/hierarchy2"/>
    <dgm:cxn modelId="{688EC83D-903A-4140-B4E1-87C998A97D83}" type="presParOf" srcId="{BCDAEBCC-E321-44C9-81C9-BEBF08E0FC12}" destId="{5E65431F-9327-4EDC-A272-D3F705B3D36C}" srcOrd="1" destOrd="0" presId="urn:microsoft.com/office/officeart/2005/8/layout/hierarchy2"/>
    <dgm:cxn modelId="{CD2B821A-844F-4C6F-9DF8-E08B261FA5D4}" type="presParOf" srcId="{5E65431F-9327-4EDC-A272-D3F705B3D36C}" destId="{BB339362-476E-4BF6-AA2C-DEE59064A155}" srcOrd="0" destOrd="0" presId="urn:microsoft.com/office/officeart/2005/8/layout/hierarchy2"/>
    <dgm:cxn modelId="{C0E5DE3D-BC61-4560-8FDC-4AD219E8A8C5}" type="presParOf" srcId="{BB339362-476E-4BF6-AA2C-DEE59064A155}" destId="{6814C9BF-88E3-4896-850D-822F503A078D}" srcOrd="0" destOrd="0" presId="urn:microsoft.com/office/officeart/2005/8/layout/hierarchy2"/>
    <dgm:cxn modelId="{B4678276-3F65-44AD-8BB5-2C7724B88C6C}" type="presParOf" srcId="{5E65431F-9327-4EDC-A272-D3F705B3D36C}" destId="{1BC1E1A6-21EC-4D5F-AF16-1A3A6B765D72}" srcOrd="1" destOrd="0" presId="urn:microsoft.com/office/officeart/2005/8/layout/hierarchy2"/>
    <dgm:cxn modelId="{B669FDF8-639B-4999-838F-B8B3E120B37F}" type="presParOf" srcId="{1BC1E1A6-21EC-4D5F-AF16-1A3A6B765D72}" destId="{21B90B2A-970C-42BC-BB92-DFA9551722CD}" srcOrd="0" destOrd="0" presId="urn:microsoft.com/office/officeart/2005/8/layout/hierarchy2"/>
    <dgm:cxn modelId="{2F367888-919D-4587-B185-239F20975C33}" type="presParOf" srcId="{1BC1E1A6-21EC-4D5F-AF16-1A3A6B765D72}" destId="{47DCD33B-2358-4845-B628-EC0CB2676E66}" srcOrd="1" destOrd="0" presId="urn:microsoft.com/office/officeart/2005/8/layout/hierarchy2"/>
    <dgm:cxn modelId="{7FCF3243-1232-4D4B-A03F-286F37EAB2E8}" type="presParOf" srcId="{47DCD33B-2358-4845-B628-EC0CB2676E66}" destId="{B990984B-12EB-4D5E-9D62-F2D0C5CF1D25}" srcOrd="0" destOrd="0" presId="urn:microsoft.com/office/officeart/2005/8/layout/hierarchy2"/>
    <dgm:cxn modelId="{CE30DA2D-38BB-4845-9FBF-C45020863D93}" type="presParOf" srcId="{B990984B-12EB-4D5E-9D62-F2D0C5CF1D25}" destId="{33BC2C8F-F83C-4010-BF61-FFF934DF94C3}" srcOrd="0" destOrd="0" presId="urn:microsoft.com/office/officeart/2005/8/layout/hierarchy2"/>
    <dgm:cxn modelId="{C998B1F0-80C0-4020-AC7C-8ADEE311098A}" type="presParOf" srcId="{47DCD33B-2358-4845-B628-EC0CB2676E66}" destId="{6E2C3600-8EC8-49AE-8145-FE24731DBCEF}" srcOrd="1" destOrd="0" presId="urn:microsoft.com/office/officeart/2005/8/layout/hierarchy2"/>
    <dgm:cxn modelId="{D3A40BBD-D7A1-4BF3-9D4D-C08688CCB630}" type="presParOf" srcId="{6E2C3600-8EC8-49AE-8145-FE24731DBCEF}" destId="{D9FE0CD9-7297-4E38-B926-0F905F866F74}" srcOrd="0" destOrd="0" presId="urn:microsoft.com/office/officeart/2005/8/layout/hierarchy2"/>
    <dgm:cxn modelId="{501452BB-32C4-49D2-9FA0-DA4500305E0F}" type="presParOf" srcId="{6E2C3600-8EC8-49AE-8145-FE24731DBCEF}" destId="{26CBE274-9C5B-49FB-B7D5-F3CF3F494AAF}" srcOrd="1" destOrd="0" presId="urn:microsoft.com/office/officeart/2005/8/layout/hierarchy2"/>
    <dgm:cxn modelId="{6AF69B27-409E-42CA-82DE-EE575A6AB19C}" type="presParOf" srcId="{26CBE274-9C5B-49FB-B7D5-F3CF3F494AAF}" destId="{34A0A4ED-5457-4804-8487-9881A2A79605}" srcOrd="0" destOrd="0" presId="urn:microsoft.com/office/officeart/2005/8/layout/hierarchy2"/>
    <dgm:cxn modelId="{202D6366-21B7-4A3E-9197-ACFB4F824C5A}" type="presParOf" srcId="{34A0A4ED-5457-4804-8487-9881A2A79605}" destId="{3737174E-0E8D-4173-9D51-65DC6B14B667}" srcOrd="0" destOrd="0" presId="urn:microsoft.com/office/officeart/2005/8/layout/hierarchy2"/>
    <dgm:cxn modelId="{4308AF9B-A6EA-4278-8B55-1650A94D0D54}" type="presParOf" srcId="{26CBE274-9C5B-49FB-B7D5-F3CF3F494AAF}" destId="{F4308392-EA25-492E-A242-61C73F4CC101}" srcOrd="1" destOrd="0" presId="urn:microsoft.com/office/officeart/2005/8/layout/hierarchy2"/>
    <dgm:cxn modelId="{C4163658-F224-4347-A49D-E206CD69DE09}" type="presParOf" srcId="{F4308392-EA25-492E-A242-61C73F4CC101}" destId="{C4F276D6-1924-4ED9-B750-49D31E0D9E1B}" srcOrd="0" destOrd="0" presId="urn:microsoft.com/office/officeart/2005/8/layout/hierarchy2"/>
    <dgm:cxn modelId="{5DF7EE36-262E-4097-ACB5-03013F22F5B3}" type="presParOf" srcId="{F4308392-EA25-492E-A242-61C73F4CC101}" destId="{161D3396-8D16-4DAF-819F-3ADFC700D3EA}" srcOrd="1" destOrd="0" presId="urn:microsoft.com/office/officeart/2005/8/layout/hierarchy2"/>
    <dgm:cxn modelId="{B8A41679-0CF2-41C3-999F-50743118E7C4}" type="presParOf" srcId="{5E65431F-9327-4EDC-A272-D3F705B3D36C}" destId="{D5F49CF8-A041-451C-BBD2-9318B7AE8591}" srcOrd="2" destOrd="0" presId="urn:microsoft.com/office/officeart/2005/8/layout/hierarchy2"/>
    <dgm:cxn modelId="{3ED5BEA3-474B-4F5E-8210-559C6180F16A}" type="presParOf" srcId="{D5F49CF8-A041-451C-BBD2-9318B7AE8591}" destId="{F1248A7C-CFF1-4739-A1A9-B8075F20DF32}" srcOrd="0" destOrd="0" presId="urn:microsoft.com/office/officeart/2005/8/layout/hierarchy2"/>
    <dgm:cxn modelId="{A259673A-F6E0-489A-9C3B-1B3E6F4E7028}" type="presParOf" srcId="{5E65431F-9327-4EDC-A272-D3F705B3D36C}" destId="{F7005783-7F6C-4E6E-A85E-5257D4EA436B}" srcOrd="3" destOrd="0" presId="urn:microsoft.com/office/officeart/2005/8/layout/hierarchy2"/>
    <dgm:cxn modelId="{6935CDFF-87BB-47FD-9CDD-570B565FABCF}" type="presParOf" srcId="{F7005783-7F6C-4E6E-A85E-5257D4EA436B}" destId="{C56C5D62-6E5D-42B8-BAA4-E0BD04B888A7}" srcOrd="0" destOrd="0" presId="urn:microsoft.com/office/officeart/2005/8/layout/hierarchy2"/>
    <dgm:cxn modelId="{7B29A1F7-0A91-42FF-A5BC-9FBCFADC7FF6}" type="presParOf" srcId="{F7005783-7F6C-4E6E-A85E-5257D4EA436B}" destId="{2F45FEA2-7061-445B-8F8D-CB3DC350CBF5}" srcOrd="1" destOrd="0" presId="urn:microsoft.com/office/officeart/2005/8/layout/hierarchy2"/>
    <dgm:cxn modelId="{152113BD-888A-49F2-8B06-857F61E29858}" type="presParOf" srcId="{2F45FEA2-7061-445B-8F8D-CB3DC350CBF5}" destId="{86FF4AAA-861A-440C-A749-783A935830C5}" srcOrd="0" destOrd="0" presId="urn:microsoft.com/office/officeart/2005/8/layout/hierarchy2"/>
    <dgm:cxn modelId="{A267F6D4-6E5D-471F-9099-B77341CE1ED6}" type="presParOf" srcId="{86FF4AAA-861A-440C-A749-783A935830C5}" destId="{ED860B5E-881B-47B4-94A4-675EF65BD375}" srcOrd="0" destOrd="0" presId="urn:microsoft.com/office/officeart/2005/8/layout/hierarchy2"/>
    <dgm:cxn modelId="{36F78C99-B244-4D63-9E61-09FF43AA74A7}" type="presParOf" srcId="{2F45FEA2-7061-445B-8F8D-CB3DC350CBF5}" destId="{ABED1435-62E4-4C02-97AD-95FFC99485AC}" srcOrd="1" destOrd="0" presId="urn:microsoft.com/office/officeart/2005/8/layout/hierarchy2"/>
    <dgm:cxn modelId="{A95A5008-13C3-4A9C-8082-605857875A9A}" type="presParOf" srcId="{ABED1435-62E4-4C02-97AD-95FFC99485AC}" destId="{D6E706FC-1EA4-4602-BC18-D1756DB45847}" srcOrd="0" destOrd="0" presId="urn:microsoft.com/office/officeart/2005/8/layout/hierarchy2"/>
    <dgm:cxn modelId="{32EF1299-D3E0-4653-8606-E772BC153B29}" type="presParOf" srcId="{ABED1435-62E4-4C02-97AD-95FFC99485AC}" destId="{1D185925-2525-41DE-BB52-84711289271A}" srcOrd="1" destOrd="0" presId="urn:microsoft.com/office/officeart/2005/8/layout/hierarchy2"/>
    <dgm:cxn modelId="{0D6957AA-BE82-4AF2-A3ED-3CF9C73B6387}" type="presParOf" srcId="{1D185925-2525-41DE-BB52-84711289271A}" destId="{76EDD6B9-6B0D-4D7E-B139-EC9CFD49861E}" srcOrd="0" destOrd="0" presId="urn:microsoft.com/office/officeart/2005/8/layout/hierarchy2"/>
    <dgm:cxn modelId="{B42A8031-427A-4C42-9582-B05E477CB722}" type="presParOf" srcId="{76EDD6B9-6B0D-4D7E-B139-EC9CFD49861E}" destId="{092E2AA9-934B-4EAB-96D6-1BF8240EA896}" srcOrd="0" destOrd="0" presId="urn:microsoft.com/office/officeart/2005/8/layout/hierarchy2"/>
    <dgm:cxn modelId="{3B5D9F55-4245-4D57-B90E-F1481257ABEF}" type="presParOf" srcId="{1D185925-2525-41DE-BB52-84711289271A}" destId="{188F5639-71E8-41DB-8CFE-94A214E7D5E9}" srcOrd="1" destOrd="0" presId="urn:microsoft.com/office/officeart/2005/8/layout/hierarchy2"/>
    <dgm:cxn modelId="{A84B292C-CA13-4BDF-82E1-DDF248E22344}" type="presParOf" srcId="{188F5639-71E8-41DB-8CFE-94A214E7D5E9}" destId="{FDEDDD8B-D2A2-419D-9A36-316746999BDE}" srcOrd="0" destOrd="0" presId="urn:microsoft.com/office/officeart/2005/8/layout/hierarchy2"/>
    <dgm:cxn modelId="{5B7FB992-7C49-4749-A984-C6AA097012F9}" type="presParOf" srcId="{188F5639-71E8-41DB-8CFE-94A214E7D5E9}" destId="{96E5AAD5-FCDB-489A-9945-923B650BE2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9F3C08-B613-47DD-A7DC-BF3085571B2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C90CAF41-603E-4AB4-867D-B0619BF52D5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تعریف </a:t>
          </a:r>
          <a:endParaRPr lang="fa-IR" sz="1600" dirty="0">
            <a:cs typeface="B Koodak" pitchFamily="2" charset="-78"/>
          </a:endParaRPr>
        </a:p>
      </dgm:t>
    </dgm:pt>
    <dgm:pt modelId="{86D4EFDA-07D8-433D-83E8-79726EBD7070}" type="parTrans" cxnId="{7E8917A5-7D83-4A9C-BE06-CC9B1EBB4A9D}">
      <dgm:prSet/>
      <dgm:spPr/>
      <dgm:t>
        <a:bodyPr/>
        <a:lstStyle/>
        <a:p>
          <a:endParaRPr lang="en-US"/>
        </a:p>
      </dgm:t>
    </dgm:pt>
    <dgm:pt modelId="{D914424F-F9C4-4DE1-80CB-B6057BD2E646}" type="sibTrans" cxnId="{7E8917A5-7D83-4A9C-BE06-CC9B1EBB4A9D}">
      <dgm:prSet/>
      <dgm:spPr/>
      <dgm:t>
        <a:bodyPr/>
        <a:lstStyle/>
        <a:p>
          <a:endParaRPr lang="en-US"/>
        </a:p>
      </dgm:t>
    </dgm:pt>
    <dgm:pt modelId="{D879A585-B255-4548-B579-0BA201E19E4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 ذاتی الهی</a:t>
          </a:r>
          <a:endParaRPr lang="fa-IR" sz="1600" dirty="0">
            <a:cs typeface="B Koodak" pitchFamily="2" charset="-78"/>
          </a:endParaRPr>
        </a:p>
      </dgm:t>
    </dgm:pt>
    <dgm:pt modelId="{C50D3E48-6DFC-4408-BBCE-32034111D034}" type="parTrans" cxnId="{C212D9BC-8CC2-4F1F-B502-8349E84E8091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16371D1-3EF3-43C7-BBFB-03B4CF420E91}" type="sibTrans" cxnId="{C212D9BC-8CC2-4F1F-B502-8349E84E8091}">
      <dgm:prSet/>
      <dgm:spPr/>
      <dgm:t>
        <a:bodyPr/>
        <a:lstStyle/>
        <a:p>
          <a:endParaRPr lang="en-US"/>
        </a:p>
      </dgm:t>
    </dgm:pt>
    <dgm:pt modelId="{FC90A40E-9CB5-47FD-A821-877C452468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اوصافی که صرف نظر از موجودات دیگر وصف ذات خداوند متعال هستند </a:t>
          </a:r>
          <a:endParaRPr lang="fa-IR" sz="1600" dirty="0">
            <a:cs typeface="B Koodak" pitchFamily="2" charset="-78"/>
          </a:endParaRPr>
        </a:p>
      </dgm:t>
    </dgm:pt>
    <dgm:pt modelId="{8C61BEE6-A402-46E8-AE89-CA23D13437FA}" type="parTrans" cxnId="{626BCB9C-34F8-4DBF-A572-BCBCB18F8F0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AA4D77F8-8155-437C-842E-85C6FC1C262E}" type="sibTrans" cxnId="{626BCB9C-34F8-4DBF-A572-BCBCB18F8F03}">
      <dgm:prSet/>
      <dgm:spPr/>
      <dgm:t>
        <a:bodyPr/>
        <a:lstStyle/>
        <a:p>
          <a:endParaRPr lang="en-US"/>
        </a:p>
      </dgm:t>
    </dgm:pt>
    <dgm:pt modelId="{5641027A-BAE6-49F7-A106-7899895A7F7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 غیر ذاتی الهی</a:t>
          </a:r>
          <a:endParaRPr lang="fa-IR" sz="1600" dirty="0">
            <a:cs typeface="B Koodak" pitchFamily="2" charset="-78"/>
          </a:endParaRPr>
        </a:p>
      </dgm:t>
    </dgm:pt>
    <dgm:pt modelId="{8F2EAF4E-D5C1-4A84-8E23-1088D470E475}" type="parTrans" cxnId="{AE3AFBA6-BA5D-440C-B242-6FCCB914ED01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E931C9C-511A-4B29-88EF-C49BA6068B70}" type="sibTrans" cxnId="{AE3AFBA6-BA5D-440C-B242-6FCCB914ED01}">
      <dgm:prSet/>
      <dgm:spPr/>
      <dgm:t>
        <a:bodyPr/>
        <a:lstStyle/>
        <a:p>
          <a:endParaRPr lang="en-US"/>
        </a:p>
      </dgm:t>
    </dgm:pt>
    <dgm:pt modelId="{B7BB063C-7944-475F-9B6C-EE116F9392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اوصافی که از مقام مقایسه ذات الهی با موجودات دیگر انتزاع می شوند</a:t>
          </a:r>
          <a:endParaRPr lang="fa-IR" sz="1600" dirty="0">
            <a:cs typeface="B Koodak" pitchFamily="2" charset="-78"/>
          </a:endParaRPr>
        </a:p>
      </dgm:t>
    </dgm:pt>
    <dgm:pt modelId="{55C16746-D708-4BE7-8578-CB640FC6BE96}" type="parTrans" cxnId="{A821EE7B-551C-403A-BA7F-C8A3B2692410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B97D7554-514F-4209-BAAC-A6CB67F3FB64}" type="sibTrans" cxnId="{A821EE7B-551C-403A-BA7F-C8A3B2692410}">
      <dgm:prSet/>
      <dgm:spPr/>
      <dgm:t>
        <a:bodyPr/>
        <a:lstStyle/>
        <a:p>
          <a:endParaRPr lang="en-US"/>
        </a:p>
      </dgm:t>
    </dgm:pt>
    <dgm:pt modelId="{29AB0794-23E3-4718-A4AC-5A666E9BD31B}" type="pres">
      <dgm:prSet presAssocID="{519F3C08-B613-47DD-A7DC-BF3085571B2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DA6763-ADF6-46CE-90C2-D962598DB16F}" type="pres">
      <dgm:prSet presAssocID="{C90CAF41-603E-4AB4-867D-B0619BF52D5D}" presName="root1" presStyleCnt="0"/>
      <dgm:spPr/>
    </dgm:pt>
    <dgm:pt modelId="{B12D57D9-5AB2-4FFA-981C-6E4E06667F86}" type="pres">
      <dgm:prSet presAssocID="{C90CAF41-603E-4AB4-867D-B0619BF52D5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BFA10-FD4A-4546-A27A-31F36A7C8D6F}" type="pres">
      <dgm:prSet presAssocID="{C90CAF41-603E-4AB4-867D-B0619BF52D5D}" presName="level2hierChild" presStyleCnt="0"/>
      <dgm:spPr/>
    </dgm:pt>
    <dgm:pt modelId="{4835E876-67CB-4374-972D-922C39122D8E}" type="pres">
      <dgm:prSet presAssocID="{C50D3E48-6DFC-4408-BBCE-32034111D03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686D5C-1137-45B6-A7E4-A9182B8970C1}" type="pres">
      <dgm:prSet presAssocID="{C50D3E48-6DFC-4408-BBCE-32034111D03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1A0C97A-7437-4160-8D4D-BE1DE966936D}" type="pres">
      <dgm:prSet presAssocID="{D879A585-B255-4548-B579-0BA201E19E41}" presName="root2" presStyleCnt="0"/>
      <dgm:spPr/>
    </dgm:pt>
    <dgm:pt modelId="{9DC5B380-60A9-4D0E-B180-7E9AB7987EFB}" type="pres">
      <dgm:prSet presAssocID="{D879A585-B255-4548-B579-0BA201E19E4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5F4AB1-CB29-480A-AACA-7F9F254D8FD6}" type="pres">
      <dgm:prSet presAssocID="{D879A585-B255-4548-B579-0BA201E19E41}" presName="level3hierChild" presStyleCnt="0"/>
      <dgm:spPr/>
    </dgm:pt>
    <dgm:pt modelId="{F4D9BF4E-CE23-4733-BD13-FB5A90A4C654}" type="pres">
      <dgm:prSet presAssocID="{8C61BEE6-A402-46E8-AE89-CA23D13437FA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85EAD62C-2D21-4EC2-8457-E82508371869}" type="pres">
      <dgm:prSet presAssocID="{8C61BEE6-A402-46E8-AE89-CA23D13437FA}" presName="connTx" presStyleLbl="parChTrans1D3" presStyleIdx="0" presStyleCnt="2"/>
      <dgm:spPr/>
      <dgm:t>
        <a:bodyPr/>
        <a:lstStyle/>
        <a:p>
          <a:endParaRPr lang="en-US"/>
        </a:p>
      </dgm:t>
    </dgm:pt>
    <dgm:pt modelId="{BC6BBB6D-6710-4C7C-B65C-126B09BAAA64}" type="pres">
      <dgm:prSet presAssocID="{FC90A40E-9CB5-47FD-A821-877C4524683E}" presName="root2" presStyleCnt="0"/>
      <dgm:spPr/>
    </dgm:pt>
    <dgm:pt modelId="{BC566E25-7E73-40D9-88B1-31249C346A6D}" type="pres">
      <dgm:prSet presAssocID="{FC90A40E-9CB5-47FD-A821-877C4524683E}" presName="LevelTwoTextNode" presStyleLbl="node3" presStyleIdx="0" presStyleCnt="2" custScaleX="375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6A8AF3-A10A-4B8F-9648-4A1438547AFD}" type="pres">
      <dgm:prSet presAssocID="{FC90A40E-9CB5-47FD-A821-877C4524683E}" presName="level3hierChild" presStyleCnt="0"/>
      <dgm:spPr/>
    </dgm:pt>
    <dgm:pt modelId="{66703A31-16F5-462F-993A-6BC8DA45EC2D}" type="pres">
      <dgm:prSet presAssocID="{8F2EAF4E-D5C1-4A84-8E23-1088D470E4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26C3567-84A7-423B-AC04-A8F69AB24829}" type="pres">
      <dgm:prSet presAssocID="{8F2EAF4E-D5C1-4A84-8E23-1088D470E4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809F80E-DA1C-47BF-991C-C83578FEE72C}" type="pres">
      <dgm:prSet presAssocID="{5641027A-BAE6-49F7-A106-7899895A7F78}" presName="root2" presStyleCnt="0"/>
      <dgm:spPr/>
    </dgm:pt>
    <dgm:pt modelId="{1CBD6BD9-BD9A-4B56-AA7B-13CBC11CE3BE}" type="pres">
      <dgm:prSet presAssocID="{5641027A-BAE6-49F7-A106-7899895A7F7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5E7054-CD52-47E0-9291-A519977A7E5D}" type="pres">
      <dgm:prSet presAssocID="{5641027A-BAE6-49F7-A106-7899895A7F78}" presName="level3hierChild" presStyleCnt="0"/>
      <dgm:spPr/>
    </dgm:pt>
    <dgm:pt modelId="{4C4FA501-F2D6-4A95-BED5-D2F8361C5D3C}" type="pres">
      <dgm:prSet presAssocID="{55C16746-D708-4BE7-8578-CB640FC6BE96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2AA367B-8193-42F1-BEF5-0EAE672AA15A}" type="pres">
      <dgm:prSet presAssocID="{55C16746-D708-4BE7-8578-CB640FC6BE96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501D412-D6AB-448C-8021-D3BF7F3E668A}" type="pres">
      <dgm:prSet presAssocID="{B7BB063C-7944-475F-9B6C-EE116F9392D4}" presName="root2" presStyleCnt="0"/>
      <dgm:spPr/>
    </dgm:pt>
    <dgm:pt modelId="{1FA15699-1F47-4810-9DB8-64272790674D}" type="pres">
      <dgm:prSet presAssocID="{B7BB063C-7944-475F-9B6C-EE116F9392D4}" presName="LevelTwoTextNode" presStyleLbl="node3" presStyleIdx="1" presStyleCnt="2" custScaleX="375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BF356-80BF-4935-B76C-6D5A8A3B9E2F}" type="pres">
      <dgm:prSet presAssocID="{B7BB063C-7944-475F-9B6C-EE116F9392D4}" presName="level3hierChild" presStyleCnt="0"/>
      <dgm:spPr/>
    </dgm:pt>
  </dgm:ptLst>
  <dgm:cxnLst>
    <dgm:cxn modelId="{626BCB9C-34F8-4DBF-A572-BCBCB18F8F03}" srcId="{D879A585-B255-4548-B579-0BA201E19E41}" destId="{FC90A40E-9CB5-47FD-A821-877C4524683E}" srcOrd="0" destOrd="0" parTransId="{8C61BEE6-A402-46E8-AE89-CA23D13437FA}" sibTransId="{AA4D77F8-8155-437C-842E-85C6FC1C262E}"/>
    <dgm:cxn modelId="{7E6E5B28-C26E-4612-A630-79FAB90D0D24}" type="presOf" srcId="{8F2EAF4E-D5C1-4A84-8E23-1088D470E475}" destId="{026C3567-84A7-423B-AC04-A8F69AB24829}" srcOrd="1" destOrd="0" presId="urn:microsoft.com/office/officeart/2005/8/layout/hierarchy2"/>
    <dgm:cxn modelId="{73FC02A3-FB06-485C-A6AD-8EF0B280F3AF}" type="presOf" srcId="{C50D3E48-6DFC-4408-BBCE-32034111D034}" destId="{F0686D5C-1137-45B6-A7E4-A9182B8970C1}" srcOrd="1" destOrd="0" presId="urn:microsoft.com/office/officeart/2005/8/layout/hierarchy2"/>
    <dgm:cxn modelId="{87CF860E-7FDB-43D1-93E0-62EE1B9B8B10}" type="presOf" srcId="{5641027A-BAE6-49F7-A106-7899895A7F78}" destId="{1CBD6BD9-BD9A-4B56-AA7B-13CBC11CE3BE}" srcOrd="0" destOrd="0" presId="urn:microsoft.com/office/officeart/2005/8/layout/hierarchy2"/>
    <dgm:cxn modelId="{7BA761F2-6964-4218-8576-E1BED09DD44A}" type="presOf" srcId="{8C61BEE6-A402-46E8-AE89-CA23D13437FA}" destId="{F4D9BF4E-CE23-4733-BD13-FB5A90A4C654}" srcOrd="0" destOrd="0" presId="urn:microsoft.com/office/officeart/2005/8/layout/hierarchy2"/>
    <dgm:cxn modelId="{A821EE7B-551C-403A-BA7F-C8A3B2692410}" srcId="{5641027A-BAE6-49F7-A106-7899895A7F78}" destId="{B7BB063C-7944-475F-9B6C-EE116F9392D4}" srcOrd="0" destOrd="0" parTransId="{55C16746-D708-4BE7-8578-CB640FC6BE96}" sibTransId="{B97D7554-514F-4209-BAAC-A6CB67F3FB64}"/>
    <dgm:cxn modelId="{7E8917A5-7D83-4A9C-BE06-CC9B1EBB4A9D}" srcId="{519F3C08-B613-47DD-A7DC-BF3085571B27}" destId="{C90CAF41-603E-4AB4-867D-B0619BF52D5D}" srcOrd="0" destOrd="0" parTransId="{86D4EFDA-07D8-433D-83E8-79726EBD7070}" sibTransId="{D914424F-F9C4-4DE1-80CB-B6057BD2E646}"/>
    <dgm:cxn modelId="{6257B411-1E77-4FF7-93DC-2E1A1DCCCF84}" type="presOf" srcId="{B7BB063C-7944-475F-9B6C-EE116F9392D4}" destId="{1FA15699-1F47-4810-9DB8-64272790674D}" srcOrd="0" destOrd="0" presId="urn:microsoft.com/office/officeart/2005/8/layout/hierarchy2"/>
    <dgm:cxn modelId="{E956F925-BFFC-43DF-A100-93DB2CD9E3FA}" type="presOf" srcId="{8C61BEE6-A402-46E8-AE89-CA23D13437FA}" destId="{85EAD62C-2D21-4EC2-8457-E82508371869}" srcOrd="1" destOrd="0" presId="urn:microsoft.com/office/officeart/2005/8/layout/hierarchy2"/>
    <dgm:cxn modelId="{6139662D-1228-4D37-A10D-50A702DFC280}" type="presOf" srcId="{519F3C08-B613-47DD-A7DC-BF3085571B27}" destId="{29AB0794-23E3-4718-A4AC-5A666E9BD31B}" srcOrd="0" destOrd="0" presId="urn:microsoft.com/office/officeart/2005/8/layout/hierarchy2"/>
    <dgm:cxn modelId="{AE3AFBA6-BA5D-440C-B242-6FCCB914ED01}" srcId="{C90CAF41-603E-4AB4-867D-B0619BF52D5D}" destId="{5641027A-BAE6-49F7-A106-7899895A7F78}" srcOrd="1" destOrd="0" parTransId="{8F2EAF4E-D5C1-4A84-8E23-1088D470E475}" sibTransId="{9E931C9C-511A-4B29-88EF-C49BA6068B70}"/>
    <dgm:cxn modelId="{14FB68DA-5301-42F8-8C52-FAC0CAC94810}" type="presOf" srcId="{8F2EAF4E-D5C1-4A84-8E23-1088D470E475}" destId="{66703A31-16F5-462F-993A-6BC8DA45EC2D}" srcOrd="0" destOrd="0" presId="urn:microsoft.com/office/officeart/2005/8/layout/hierarchy2"/>
    <dgm:cxn modelId="{FF311AFA-8AF3-4C06-95A9-8D0A80B35496}" type="presOf" srcId="{55C16746-D708-4BE7-8578-CB640FC6BE96}" destId="{4C4FA501-F2D6-4A95-BED5-D2F8361C5D3C}" srcOrd="0" destOrd="0" presId="urn:microsoft.com/office/officeart/2005/8/layout/hierarchy2"/>
    <dgm:cxn modelId="{D514C31E-94B0-44F9-9B0C-4B5127253B37}" type="presOf" srcId="{C50D3E48-6DFC-4408-BBCE-32034111D034}" destId="{4835E876-67CB-4374-972D-922C39122D8E}" srcOrd="0" destOrd="0" presId="urn:microsoft.com/office/officeart/2005/8/layout/hierarchy2"/>
    <dgm:cxn modelId="{7511827C-B0FF-4AC3-809E-CB210ED3AE3E}" type="presOf" srcId="{FC90A40E-9CB5-47FD-A821-877C4524683E}" destId="{BC566E25-7E73-40D9-88B1-31249C346A6D}" srcOrd="0" destOrd="0" presId="urn:microsoft.com/office/officeart/2005/8/layout/hierarchy2"/>
    <dgm:cxn modelId="{C212D9BC-8CC2-4F1F-B502-8349E84E8091}" srcId="{C90CAF41-603E-4AB4-867D-B0619BF52D5D}" destId="{D879A585-B255-4548-B579-0BA201E19E41}" srcOrd="0" destOrd="0" parTransId="{C50D3E48-6DFC-4408-BBCE-32034111D034}" sibTransId="{116371D1-3EF3-43C7-BBFB-03B4CF420E91}"/>
    <dgm:cxn modelId="{EF804787-5497-4107-81D4-0AA39D26736E}" type="presOf" srcId="{D879A585-B255-4548-B579-0BA201E19E41}" destId="{9DC5B380-60A9-4D0E-B180-7E9AB7987EFB}" srcOrd="0" destOrd="0" presId="urn:microsoft.com/office/officeart/2005/8/layout/hierarchy2"/>
    <dgm:cxn modelId="{87B60B0F-3CAB-4E36-AB34-4DB8C4193ABB}" type="presOf" srcId="{C90CAF41-603E-4AB4-867D-B0619BF52D5D}" destId="{B12D57D9-5AB2-4FFA-981C-6E4E06667F86}" srcOrd="0" destOrd="0" presId="urn:microsoft.com/office/officeart/2005/8/layout/hierarchy2"/>
    <dgm:cxn modelId="{7AB077EF-043A-4D8F-B747-5FE870D64EC6}" type="presOf" srcId="{55C16746-D708-4BE7-8578-CB640FC6BE96}" destId="{32AA367B-8193-42F1-BEF5-0EAE672AA15A}" srcOrd="1" destOrd="0" presId="urn:microsoft.com/office/officeart/2005/8/layout/hierarchy2"/>
    <dgm:cxn modelId="{C5D6094F-B6C5-47C5-A035-F12D8D5F4201}" type="presParOf" srcId="{29AB0794-23E3-4718-A4AC-5A666E9BD31B}" destId="{43DA6763-ADF6-46CE-90C2-D962598DB16F}" srcOrd="0" destOrd="0" presId="urn:microsoft.com/office/officeart/2005/8/layout/hierarchy2"/>
    <dgm:cxn modelId="{4A3B9858-EBB5-4DDF-87E0-2DC8B60F45CA}" type="presParOf" srcId="{43DA6763-ADF6-46CE-90C2-D962598DB16F}" destId="{B12D57D9-5AB2-4FFA-981C-6E4E06667F86}" srcOrd="0" destOrd="0" presId="urn:microsoft.com/office/officeart/2005/8/layout/hierarchy2"/>
    <dgm:cxn modelId="{04ADF8C3-966B-4DDB-B5DB-034133A14EF1}" type="presParOf" srcId="{43DA6763-ADF6-46CE-90C2-D962598DB16F}" destId="{9F6BFA10-FD4A-4546-A27A-31F36A7C8D6F}" srcOrd="1" destOrd="0" presId="urn:microsoft.com/office/officeart/2005/8/layout/hierarchy2"/>
    <dgm:cxn modelId="{16DCF088-60A5-4A67-9FB2-9B1C0D034A38}" type="presParOf" srcId="{9F6BFA10-FD4A-4546-A27A-31F36A7C8D6F}" destId="{4835E876-67CB-4374-972D-922C39122D8E}" srcOrd="0" destOrd="0" presId="urn:microsoft.com/office/officeart/2005/8/layout/hierarchy2"/>
    <dgm:cxn modelId="{96AAFC43-9360-41E1-8184-6250D1A7ABF7}" type="presParOf" srcId="{4835E876-67CB-4374-972D-922C39122D8E}" destId="{F0686D5C-1137-45B6-A7E4-A9182B8970C1}" srcOrd="0" destOrd="0" presId="urn:microsoft.com/office/officeart/2005/8/layout/hierarchy2"/>
    <dgm:cxn modelId="{37A49CB0-CC3C-4745-80AF-CD9199F2E438}" type="presParOf" srcId="{9F6BFA10-FD4A-4546-A27A-31F36A7C8D6F}" destId="{E1A0C97A-7437-4160-8D4D-BE1DE966936D}" srcOrd="1" destOrd="0" presId="urn:microsoft.com/office/officeart/2005/8/layout/hierarchy2"/>
    <dgm:cxn modelId="{0E8A07A8-8694-4194-AF88-9E20CE92A4C5}" type="presParOf" srcId="{E1A0C97A-7437-4160-8D4D-BE1DE966936D}" destId="{9DC5B380-60A9-4D0E-B180-7E9AB7987EFB}" srcOrd="0" destOrd="0" presId="urn:microsoft.com/office/officeart/2005/8/layout/hierarchy2"/>
    <dgm:cxn modelId="{1027E845-1BA1-458A-BAEE-12DC96C73AC9}" type="presParOf" srcId="{E1A0C97A-7437-4160-8D4D-BE1DE966936D}" destId="{195F4AB1-CB29-480A-AACA-7F9F254D8FD6}" srcOrd="1" destOrd="0" presId="urn:microsoft.com/office/officeart/2005/8/layout/hierarchy2"/>
    <dgm:cxn modelId="{8A496099-DD0C-4661-80AF-5B68AF58ED88}" type="presParOf" srcId="{195F4AB1-CB29-480A-AACA-7F9F254D8FD6}" destId="{F4D9BF4E-CE23-4733-BD13-FB5A90A4C654}" srcOrd="0" destOrd="0" presId="urn:microsoft.com/office/officeart/2005/8/layout/hierarchy2"/>
    <dgm:cxn modelId="{D469333B-0833-40D8-9180-C3AE1C796590}" type="presParOf" srcId="{F4D9BF4E-CE23-4733-BD13-FB5A90A4C654}" destId="{85EAD62C-2D21-4EC2-8457-E82508371869}" srcOrd="0" destOrd="0" presId="urn:microsoft.com/office/officeart/2005/8/layout/hierarchy2"/>
    <dgm:cxn modelId="{42D4FED2-A42D-48C0-B3A1-82FBF7BF3D40}" type="presParOf" srcId="{195F4AB1-CB29-480A-AACA-7F9F254D8FD6}" destId="{BC6BBB6D-6710-4C7C-B65C-126B09BAAA64}" srcOrd="1" destOrd="0" presId="urn:microsoft.com/office/officeart/2005/8/layout/hierarchy2"/>
    <dgm:cxn modelId="{69B22035-1926-474B-A21A-9C8AFD637001}" type="presParOf" srcId="{BC6BBB6D-6710-4C7C-B65C-126B09BAAA64}" destId="{BC566E25-7E73-40D9-88B1-31249C346A6D}" srcOrd="0" destOrd="0" presId="urn:microsoft.com/office/officeart/2005/8/layout/hierarchy2"/>
    <dgm:cxn modelId="{BC393759-E45C-4488-BD50-B25DE19C4855}" type="presParOf" srcId="{BC6BBB6D-6710-4C7C-B65C-126B09BAAA64}" destId="{3D6A8AF3-A10A-4B8F-9648-4A1438547AFD}" srcOrd="1" destOrd="0" presId="urn:microsoft.com/office/officeart/2005/8/layout/hierarchy2"/>
    <dgm:cxn modelId="{0B6339DF-52A5-4784-9C8C-FBDE139977B2}" type="presParOf" srcId="{9F6BFA10-FD4A-4546-A27A-31F36A7C8D6F}" destId="{66703A31-16F5-462F-993A-6BC8DA45EC2D}" srcOrd="2" destOrd="0" presId="urn:microsoft.com/office/officeart/2005/8/layout/hierarchy2"/>
    <dgm:cxn modelId="{DF93FA2A-C141-4A7F-9CBE-7673748FFEF9}" type="presParOf" srcId="{66703A31-16F5-462F-993A-6BC8DA45EC2D}" destId="{026C3567-84A7-423B-AC04-A8F69AB24829}" srcOrd="0" destOrd="0" presId="urn:microsoft.com/office/officeart/2005/8/layout/hierarchy2"/>
    <dgm:cxn modelId="{D7CDA68D-00F6-4D2E-AD70-2AB3ECCACD85}" type="presParOf" srcId="{9F6BFA10-FD4A-4546-A27A-31F36A7C8D6F}" destId="{C809F80E-DA1C-47BF-991C-C83578FEE72C}" srcOrd="3" destOrd="0" presId="urn:microsoft.com/office/officeart/2005/8/layout/hierarchy2"/>
    <dgm:cxn modelId="{75988E26-61C0-436A-B7AE-4DF661B4DC33}" type="presParOf" srcId="{C809F80E-DA1C-47BF-991C-C83578FEE72C}" destId="{1CBD6BD9-BD9A-4B56-AA7B-13CBC11CE3BE}" srcOrd="0" destOrd="0" presId="urn:microsoft.com/office/officeart/2005/8/layout/hierarchy2"/>
    <dgm:cxn modelId="{292AD37D-888B-4EAB-8FAD-C30DCCBAC40E}" type="presParOf" srcId="{C809F80E-DA1C-47BF-991C-C83578FEE72C}" destId="{4F5E7054-CD52-47E0-9291-A519977A7E5D}" srcOrd="1" destOrd="0" presId="urn:microsoft.com/office/officeart/2005/8/layout/hierarchy2"/>
    <dgm:cxn modelId="{456C20FC-201A-4822-A2DA-7F4B6527BCF6}" type="presParOf" srcId="{4F5E7054-CD52-47E0-9291-A519977A7E5D}" destId="{4C4FA501-F2D6-4A95-BED5-D2F8361C5D3C}" srcOrd="0" destOrd="0" presId="urn:microsoft.com/office/officeart/2005/8/layout/hierarchy2"/>
    <dgm:cxn modelId="{C66A2880-1F53-46E9-9578-1CBDC4D1DB19}" type="presParOf" srcId="{4C4FA501-F2D6-4A95-BED5-D2F8361C5D3C}" destId="{32AA367B-8193-42F1-BEF5-0EAE672AA15A}" srcOrd="0" destOrd="0" presId="urn:microsoft.com/office/officeart/2005/8/layout/hierarchy2"/>
    <dgm:cxn modelId="{E99E4FDF-CBED-4B57-89EA-8FCBF4E193A0}" type="presParOf" srcId="{4F5E7054-CD52-47E0-9291-A519977A7E5D}" destId="{6501D412-D6AB-448C-8021-D3BF7F3E668A}" srcOrd="1" destOrd="0" presId="urn:microsoft.com/office/officeart/2005/8/layout/hierarchy2"/>
    <dgm:cxn modelId="{5B02A116-C9A8-48F1-921E-0298DBC8D82B}" type="presParOf" srcId="{6501D412-D6AB-448C-8021-D3BF7F3E668A}" destId="{1FA15699-1F47-4810-9DB8-64272790674D}" srcOrd="0" destOrd="0" presId="urn:microsoft.com/office/officeart/2005/8/layout/hierarchy2"/>
    <dgm:cxn modelId="{60082328-74A3-45E5-AF46-4A3114BF41B9}" type="presParOf" srcId="{6501D412-D6AB-448C-8021-D3BF7F3E668A}" destId="{1C9BF356-80BF-4935-B76C-6D5A8A3B9E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6F7E90-9A32-4D62-A9DF-7F8FBF662CD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A64AA98-D328-45B5-81C6-363155CAE6E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84F05395-3E30-41E9-ABAA-AD7819FDBB47}" type="parTrans" cxnId="{E04384E4-19C8-46DB-8541-20898AC817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A68B5F-D6E8-4B96-B4AB-3FBDCE44B0A1}" type="sibTrans" cxnId="{E04384E4-19C8-46DB-8541-20898AC817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28E6EE-E14F-4A61-AF16-74C53A58ABF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وجه تسمیه اوصاف غیر ذاتی به فعلی</a:t>
          </a:r>
          <a:endParaRPr lang="fa-IR" sz="1600" dirty="0">
            <a:cs typeface="B Koodak" pitchFamily="2" charset="-78"/>
          </a:endParaRPr>
        </a:p>
      </dgm:t>
    </dgm:pt>
    <dgm:pt modelId="{151AA77F-7648-4DD3-8FBD-C330C1C74EBB}" type="parTrans" cxnId="{9C7F3558-C3E0-4893-9E35-342AD3363D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BF32FD-D4CD-4B25-BF27-A8DF3E46D44D}" type="sibTrans" cxnId="{9C7F3558-C3E0-4893-9E35-342AD3363D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4D1A6D-88AD-4828-8585-F9689C2760A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در مقام مقایسه با تمام ما سوی الله که مخلوق او و فعل او انتزاع می شوند</a:t>
          </a:r>
          <a:endParaRPr lang="fa-IR" sz="1600" dirty="0">
            <a:cs typeface="B Koodak" pitchFamily="2" charset="-78"/>
          </a:endParaRPr>
        </a:p>
      </dgm:t>
    </dgm:pt>
    <dgm:pt modelId="{7085DC43-41FC-431D-B70B-482B7EB99D35}" type="parTrans" cxnId="{9BE13DD8-B71E-46DD-818C-823F8761C21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8B8326-8CD1-4322-B7CB-047326E167EC}" type="sibTrans" cxnId="{9BE13DD8-B71E-46DD-818C-823F8761C21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F568EF-6D96-4914-801C-154D9C58348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بعضی صفات دو پهلو هستند مثل آفریدگار </a:t>
          </a:r>
          <a:endParaRPr lang="fa-IR" sz="1600" dirty="0">
            <a:cs typeface="B Koodak" pitchFamily="2" charset="-78"/>
          </a:endParaRPr>
        </a:p>
      </dgm:t>
    </dgm:pt>
    <dgm:pt modelId="{06A1CD32-A549-4AFF-AAE8-AE21B23EAE0A}" type="parTrans" cxnId="{EE43628D-99CF-4F12-AA01-2CCAF710DD0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5FE609-90FD-4A75-9173-6CFA5A04BEDB}" type="sibTrans" cxnId="{EE43628D-99CF-4F12-AA01-2CCAF710DD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6BF7D2-08E5-4A38-A0D7-153E8A59B59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به معنای قادر بر آفریدن باشد </a:t>
          </a:r>
          <a:endParaRPr lang="fa-IR" sz="1600" dirty="0">
            <a:cs typeface="B Koodak" pitchFamily="2" charset="-78"/>
          </a:endParaRPr>
        </a:p>
      </dgm:t>
    </dgm:pt>
    <dgm:pt modelId="{D725590E-9D65-4DDE-8D82-339D8FCFD14A}" type="parTrans" cxnId="{F7E2EAA6-7E63-47A6-B848-34D591D1A8C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59C72D1-FF82-4D4A-B61E-7CBC40DEEBCA}" type="sibTrans" cxnId="{F7E2EAA6-7E63-47A6-B848-34D591D1A8C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E76C09-06AC-4CA1-84AF-3F111F06AD3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وصف ذاتی است </a:t>
          </a:r>
          <a:endParaRPr lang="fa-IR" sz="1600" dirty="0">
            <a:cs typeface="B Koodak" pitchFamily="2" charset="-78"/>
          </a:endParaRPr>
        </a:p>
      </dgm:t>
    </dgm:pt>
    <dgm:pt modelId="{4C1D61EA-8C3F-4247-B392-4E54084E86B1}" type="parTrans" cxnId="{6DCB3678-4184-4E2F-A3BD-EF1D986AE65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F399CE-D150-4D82-8605-66FDDBBF8BFF}" type="sibTrans" cxnId="{6DCB3678-4184-4E2F-A3BD-EF1D986AE65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F8A70C-DAC6-47A9-B263-A07EDB4A614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به معنای خالق موجودات باشد </a:t>
          </a:r>
          <a:endParaRPr lang="fa-IR" sz="1600" dirty="0">
            <a:cs typeface="B Koodak" pitchFamily="2" charset="-78"/>
          </a:endParaRPr>
        </a:p>
      </dgm:t>
    </dgm:pt>
    <dgm:pt modelId="{DEB2EEAB-24FD-43F2-8639-1437425D2FF5}" type="parTrans" cxnId="{6D5FE886-5EC7-4A6F-B55E-4FCD0F178B2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10C434-481C-4812-A328-7BBAC0F34F55}" type="sibTrans" cxnId="{6D5FE886-5EC7-4A6F-B55E-4FCD0F178B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61861C-F902-4DA7-85A4-92D65E3432E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وصف فعل است </a:t>
          </a:r>
          <a:endParaRPr lang="fa-IR" sz="1600" dirty="0">
            <a:cs typeface="B Koodak" pitchFamily="2" charset="-78"/>
          </a:endParaRPr>
        </a:p>
      </dgm:t>
    </dgm:pt>
    <dgm:pt modelId="{D43F8A28-40C8-41AC-AC73-68C817E2B1D7}" type="parTrans" cxnId="{7D5E65F0-25F3-4BAB-A1DB-F256FCDD993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6B89D8-7A13-4258-86CD-F706464B61C8}" type="sibTrans" cxnId="{7D5E65F0-25F3-4BAB-A1DB-F256FCDD993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7D2A1C-FAD1-4960-9236-6DCBD33F6F6E}" type="pres">
      <dgm:prSet presAssocID="{4F6F7E90-9A32-4D62-A9DF-7F8FBF662CD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4D71107-4B9D-4383-88DE-89B5B95E279D}" type="pres">
      <dgm:prSet presAssocID="{3A64AA98-D328-45B5-81C6-363155CAE6E1}" presName="root1" presStyleCnt="0"/>
      <dgm:spPr/>
    </dgm:pt>
    <dgm:pt modelId="{4FBEE04A-40B6-494E-A951-33B01AA8677D}" type="pres">
      <dgm:prSet presAssocID="{3A64AA98-D328-45B5-81C6-363155CAE6E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C359CD-BED4-4DE4-9E38-5D1B76EEC9EC}" type="pres">
      <dgm:prSet presAssocID="{3A64AA98-D328-45B5-81C6-363155CAE6E1}" presName="level2hierChild" presStyleCnt="0"/>
      <dgm:spPr/>
    </dgm:pt>
    <dgm:pt modelId="{0CCA2AA8-B755-4120-AF20-4FD3A2141894}" type="pres">
      <dgm:prSet presAssocID="{151AA77F-7648-4DD3-8FBD-C330C1C74EBB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FC139DFE-6F51-4D9D-B839-F70C5AF1D1D1}" type="pres">
      <dgm:prSet presAssocID="{151AA77F-7648-4DD3-8FBD-C330C1C74EBB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43CB165-6314-48A9-9066-643BB8A34C8C}" type="pres">
      <dgm:prSet presAssocID="{3328E6EE-E14F-4A61-AF16-74C53A58ABFE}" presName="root2" presStyleCnt="0"/>
      <dgm:spPr/>
    </dgm:pt>
    <dgm:pt modelId="{E183E441-C5A6-4BC9-B720-02DA06889444}" type="pres">
      <dgm:prSet presAssocID="{3328E6EE-E14F-4A61-AF16-74C53A58ABF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E75BBE-8E79-4B33-8358-61F0864F9611}" type="pres">
      <dgm:prSet presAssocID="{3328E6EE-E14F-4A61-AF16-74C53A58ABFE}" presName="level3hierChild" presStyleCnt="0"/>
      <dgm:spPr/>
    </dgm:pt>
    <dgm:pt modelId="{27183C73-1F55-4B0A-AFBD-C111C237FE4B}" type="pres">
      <dgm:prSet presAssocID="{7085DC43-41FC-431D-B70B-482B7EB99D35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527A159-F609-45A1-84AB-9DF1874906A1}" type="pres">
      <dgm:prSet presAssocID="{7085DC43-41FC-431D-B70B-482B7EB99D35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6EE6B35-460C-4620-B2A2-3FD562B949F3}" type="pres">
      <dgm:prSet presAssocID="{914D1A6D-88AD-4828-8585-F9689C2760AB}" presName="root2" presStyleCnt="0"/>
      <dgm:spPr/>
    </dgm:pt>
    <dgm:pt modelId="{F5041573-2CE4-4162-AD95-28D518F5015A}" type="pres">
      <dgm:prSet presAssocID="{914D1A6D-88AD-4828-8585-F9689C2760AB}" presName="LevelTwoTextNode" presStyleLbl="node3" presStyleIdx="0" presStyleCnt="3" custScaleX="1644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BDB21C-FDEB-44D8-A10E-DB4AC73E7AEC}" type="pres">
      <dgm:prSet presAssocID="{914D1A6D-88AD-4828-8585-F9689C2760AB}" presName="level3hierChild" presStyleCnt="0"/>
      <dgm:spPr/>
    </dgm:pt>
    <dgm:pt modelId="{EBD44DB4-53E9-4A88-BA85-24DC06059C47}" type="pres">
      <dgm:prSet presAssocID="{06A1CD32-A549-4AFF-AAE8-AE21B23EAE0A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5BD4E5A7-8399-4759-9E26-EAB5386BE163}" type="pres">
      <dgm:prSet presAssocID="{06A1CD32-A549-4AFF-AAE8-AE21B23EAE0A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2CA29AC-F807-4C52-A4D7-7817EAF2859A}" type="pres">
      <dgm:prSet presAssocID="{25F568EF-6D96-4914-801C-154D9C583480}" presName="root2" presStyleCnt="0"/>
      <dgm:spPr/>
    </dgm:pt>
    <dgm:pt modelId="{AA6A3530-8D5C-49C3-8DD0-DE6E3DDC17CE}" type="pres">
      <dgm:prSet presAssocID="{25F568EF-6D96-4914-801C-154D9C58348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6FD3DC-2B2C-444E-A4A7-4AAAA8161EB8}" type="pres">
      <dgm:prSet presAssocID="{25F568EF-6D96-4914-801C-154D9C583480}" presName="level3hierChild" presStyleCnt="0"/>
      <dgm:spPr/>
    </dgm:pt>
    <dgm:pt modelId="{F0715D0B-A24E-4833-862D-76FFEE7C5F64}" type="pres">
      <dgm:prSet presAssocID="{D725590E-9D65-4DDE-8D82-339D8FCFD14A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8A59137-7F1A-49C5-9C99-EDB3773D9C02}" type="pres">
      <dgm:prSet presAssocID="{D725590E-9D65-4DDE-8D82-339D8FCFD14A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3B9B330-A3A6-4319-9B0E-ACA4B00F13BB}" type="pres">
      <dgm:prSet presAssocID="{776BF7D2-08E5-4A38-A0D7-153E8A59B59E}" presName="root2" presStyleCnt="0"/>
      <dgm:spPr/>
    </dgm:pt>
    <dgm:pt modelId="{FB60DEDA-B4D1-4965-AF0A-B2BB8771CBB5}" type="pres">
      <dgm:prSet presAssocID="{776BF7D2-08E5-4A38-A0D7-153E8A59B59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1F2269-1068-40DE-B736-6BCCD60E575A}" type="pres">
      <dgm:prSet presAssocID="{776BF7D2-08E5-4A38-A0D7-153E8A59B59E}" presName="level3hierChild" presStyleCnt="0"/>
      <dgm:spPr/>
    </dgm:pt>
    <dgm:pt modelId="{13239BD9-2532-4858-8C5F-E01C4E0E7CAF}" type="pres">
      <dgm:prSet presAssocID="{4C1D61EA-8C3F-4247-B392-4E54084E86B1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1178212E-853B-42A8-B5DD-C4602EC51A0C}" type="pres">
      <dgm:prSet presAssocID="{4C1D61EA-8C3F-4247-B392-4E54084E86B1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EB32536B-A115-47A7-8A9E-C0995F66DF4C}" type="pres">
      <dgm:prSet presAssocID="{49E76C09-06AC-4CA1-84AF-3F111F06AD3D}" presName="root2" presStyleCnt="0"/>
      <dgm:spPr/>
    </dgm:pt>
    <dgm:pt modelId="{8D424C40-67F4-4438-9F73-A6E2A0BAAB2C}" type="pres">
      <dgm:prSet presAssocID="{49E76C09-06AC-4CA1-84AF-3F111F06AD3D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428938-A1BA-4ED1-B45D-644E6D9C3D0D}" type="pres">
      <dgm:prSet presAssocID="{49E76C09-06AC-4CA1-84AF-3F111F06AD3D}" presName="level3hierChild" presStyleCnt="0"/>
      <dgm:spPr/>
    </dgm:pt>
    <dgm:pt modelId="{D9635BFF-3B07-46D6-9A0C-C4436E256367}" type="pres">
      <dgm:prSet presAssocID="{DEB2EEAB-24FD-43F2-8639-1437425D2FF5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615D7C42-CF70-4F26-806B-5028C9602768}" type="pres">
      <dgm:prSet presAssocID="{DEB2EEAB-24FD-43F2-8639-1437425D2FF5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73282F5-A4A3-4561-8137-6F7019531D73}" type="pres">
      <dgm:prSet presAssocID="{BEF8A70C-DAC6-47A9-B263-A07EDB4A6145}" presName="root2" presStyleCnt="0"/>
      <dgm:spPr/>
    </dgm:pt>
    <dgm:pt modelId="{034F2826-3531-4EF1-9B2F-42903CCB1059}" type="pres">
      <dgm:prSet presAssocID="{BEF8A70C-DAC6-47A9-B263-A07EDB4A614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FF03FA-E90C-4968-810D-2F03B994E55C}" type="pres">
      <dgm:prSet presAssocID="{BEF8A70C-DAC6-47A9-B263-A07EDB4A6145}" presName="level3hierChild" presStyleCnt="0"/>
      <dgm:spPr/>
    </dgm:pt>
    <dgm:pt modelId="{2C02E906-0F4D-4CD4-A1DE-725088EE01EE}" type="pres">
      <dgm:prSet presAssocID="{D43F8A28-40C8-41AC-AC73-68C817E2B1D7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6333A8E4-233E-4F0C-ABA8-AA9FC75FD51C}" type="pres">
      <dgm:prSet presAssocID="{D43F8A28-40C8-41AC-AC73-68C817E2B1D7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BE495034-F895-4C03-9D21-72FFD25BB974}" type="pres">
      <dgm:prSet presAssocID="{6D61861C-F902-4DA7-85A4-92D65E3432EF}" presName="root2" presStyleCnt="0"/>
      <dgm:spPr/>
    </dgm:pt>
    <dgm:pt modelId="{984753B8-7977-4095-B63F-75374083048C}" type="pres">
      <dgm:prSet presAssocID="{6D61861C-F902-4DA7-85A4-92D65E3432EF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2F182A-1ED2-4184-A543-B61BD6894C61}" type="pres">
      <dgm:prSet presAssocID="{6D61861C-F902-4DA7-85A4-92D65E3432EF}" presName="level3hierChild" presStyleCnt="0"/>
      <dgm:spPr/>
    </dgm:pt>
  </dgm:ptLst>
  <dgm:cxnLst>
    <dgm:cxn modelId="{9BE13DD8-B71E-46DD-818C-823F8761C217}" srcId="{3328E6EE-E14F-4A61-AF16-74C53A58ABFE}" destId="{914D1A6D-88AD-4828-8585-F9689C2760AB}" srcOrd="0" destOrd="0" parTransId="{7085DC43-41FC-431D-B70B-482B7EB99D35}" sibTransId="{DA8B8326-8CD1-4322-B7CB-047326E167EC}"/>
    <dgm:cxn modelId="{9E3C945C-01C7-4CEC-A57A-B7145AD9B604}" type="presOf" srcId="{DEB2EEAB-24FD-43F2-8639-1437425D2FF5}" destId="{D9635BFF-3B07-46D6-9A0C-C4436E256367}" srcOrd="0" destOrd="0" presId="urn:microsoft.com/office/officeart/2005/8/layout/hierarchy2"/>
    <dgm:cxn modelId="{777823E1-5205-4757-88C1-00CCA30F837E}" type="presOf" srcId="{6D61861C-F902-4DA7-85A4-92D65E3432EF}" destId="{984753B8-7977-4095-B63F-75374083048C}" srcOrd="0" destOrd="0" presId="urn:microsoft.com/office/officeart/2005/8/layout/hierarchy2"/>
    <dgm:cxn modelId="{F2134AF6-D83C-4C1A-A33D-D95916165A24}" type="presOf" srcId="{7085DC43-41FC-431D-B70B-482B7EB99D35}" destId="{B527A159-F609-45A1-84AB-9DF1874906A1}" srcOrd="1" destOrd="0" presId="urn:microsoft.com/office/officeart/2005/8/layout/hierarchy2"/>
    <dgm:cxn modelId="{85E385CC-4D70-4277-9CE3-D7D96E8042AC}" type="presOf" srcId="{25F568EF-6D96-4914-801C-154D9C583480}" destId="{AA6A3530-8D5C-49C3-8DD0-DE6E3DDC17CE}" srcOrd="0" destOrd="0" presId="urn:microsoft.com/office/officeart/2005/8/layout/hierarchy2"/>
    <dgm:cxn modelId="{D47110C0-803A-4072-A704-B83237C1084E}" type="presOf" srcId="{4F6F7E90-9A32-4D62-A9DF-7F8FBF662CDB}" destId="{1E7D2A1C-FAD1-4960-9236-6DCBD33F6F6E}" srcOrd="0" destOrd="0" presId="urn:microsoft.com/office/officeart/2005/8/layout/hierarchy2"/>
    <dgm:cxn modelId="{1CD26853-9137-4B2F-8FD7-87CCC5552453}" type="presOf" srcId="{914D1A6D-88AD-4828-8585-F9689C2760AB}" destId="{F5041573-2CE4-4162-AD95-28D518F5015A}" srcOrd="0" destOrd="0" presId="urn:microsoft.com/office/officeart/2005/8/layout/hierarchy2"/>
    <dgm:cxn modelId="{1B8141C9-253A-4706-9312-3471BB5175CF}" type="presOf" srcId="{151AA77F-7648-4DD3-8FBD-C330C1C74EBB}" destId="{0CCA2AA8-B755-4120-AF20-4FD3A2141894}" srcOrd="0" destOrd="0" presId="urn:microsoft.com/office/officeart/2005/8/layout/hierarchy2"/>
    <dgm:cxn modelId="{80235367-F2A9-41B3-B7CE-31A9E0ECF4E7}" type="presOf" srcId="{D43F8A28-40C8-41AC-AC73-68C817E2B1D7}" destId="{2C02E906-0F4D-4CD4-A1DE-725088EE01EE}" srcOrd="0" destOrd="0" presId="urn:microsoft.com/office/officeart/2005/8/layout/hierarchy2"/>
    <dgm:cxn modelId="{E72883FB-BC53-4DA9-821E-9BE9D49C9A98}" type="presOf" srcId="{4C1D61EA-8C3F-4247-B392-4E54084E86B1}" destId="{1178212E-853B-42A8-B5DD-C4602EC51A0C}" srcOrd="1" destOrd="0" presId="urn:microsoft.com/office/officeart/2005/8/layout/hierarchy2"/>
    <dgm:cxn modelId="{EE43628D-99CF-4F12-AA01-2CCAF710DD0A}" srcId="{3A64AA98-D328-45B5-81C6-363155CAE6E1}" destId="{25F568EF-6D96-4914-801C-154D9C583480}" srcOrd="1" destOrd="0" parTransId="{06A1CD32-A549-4AFF-AAE8-AE21B23EAE0A}" sibTransId="{175FE609-90FD-4A75-9173-6CFA5A04BEDB}"/>
    <dgm:cxn modelId="{2178795B-92E8-413C-AC3A-8887C37CDE31}" type="presOf" srcId="{DEB2EEAB-24FD-43F2-8639-1437425D2FF5}" destId="{615D7C42-CF70-4F26-806B-5028C9602768}" srcOrd="1" destOrd="0" presId="urn:microsoft.com/office/officeart/2005/8/layout/hierarchy2"/>
    <dgm:cxn modelId="{ABAEC78C-EF5B-4878-88B6-292EAB35558A}" type="presOf" srcId="{D725590E-9D65-4DDE-8D82-339D8FCFD14A}" destId="{78A59137-7F1A-49C5-9C99-EDB3773D9C02}" srcOrd="1" destOrd="0" presId="urn:microsoft.com/office/officeart/2005/8/layout/hierarchy2"/>
    <dgm:cxn modelId="{6D5FE886-5EC7-4A6F-B55E-4FCD0F178B20}" srcId="{25F568EF-6D96-4914-801C-154D9C583480}" destId="{BEF8A70C-DAC6-47A9-B263-A07EDB4A6145}" srcOrd="1" destOrd="0" parTransId="{DEB2EEAB-24FD-43F2-8639-1437425D2FF5}" sibTransId="{FC10C434-481C-4812-A328-7BBAC0F34F55}"/>
    <dgm:cxn modelId="{2DDA54D3-3A41-4F68-B641-B91CABB55356}" type="presOf" srcId="{7085DC43-41FC-431D-B70B-482B7EB99D35}" destId="{27183C73-1F55-4B0A-AFBD-C111C237FE4B}" srcOrd="0" destOrd="0" presId="urn:microsoft.com/office/officeart/2005/8/layout/hierarchy2"/>
    <dgm:cxn modelId="{9218446E-96AD-4513-A603-CDB0F5487A2F}" type="presOf" srcId="{3A64AA98-D328-45B5-81C6-363155CAE6E1}" destId="{4FBEE04A-40B6-494E-A951-33B01AA8677D}" srcOrd="0" destOrd="0" presId="urn:microsoft.com/office/officeart/2005/8/layout/hierarchy2"/>
    <dgm:cxn modelId="{9C7F3558-C3E0-4893-9E35-342AD3363D4D}" srcId="{3A64AA98-D328-45B5-81C6-363155CAE6E1}" destId="{3328E6EE-E14F-4A61-AF16-74C53A58ABFE}" srcOrd="0" destOrd="0" parTransId="{151AA77F-7648-4DD3-8FBD-C330C1C74EBB}" sibTransId="{0CBF32FD-D4CD-4B25-BF27-A8DF3E46D44D}"/>
    <dgm:cxn modelId="{7009BC1D-6477-4582-B92C-D626743DEAA9}" type="presOf" srcId="{4C1D61EA-8C3F-4247-B392-4E54084E86B1}" destId="{13239BD9-2532-4858-8C5F-E01C4E0E7CAF}" srcOrd="0" destOrd="0" presId="urn:microsoft.com/office/officeart/2005/8/layout/hierarchy2"/>
    <dgm:cxn modelId="{201B9919-05EC-4B7A-9ADE-64BC0606DDFA}" type="presOf" srcId="{49E76C09-06AC-4CA1-84AF-3F111F06AD3D}" destId="{8D424C40-67F4-4438-9F73-A6E2A0BAAB2C}" srcOrd="0" destOrd="0" presId="urn:microsoft.com/office/officeart/2005/8/layout/hierarchy2"/>
    <dgm:cxn modelId="{FC5B8036-A838-4253-BA0B-C606D3B3A299}" type="presOf" srcId="{06A1CD32-A549-4AFF-AAE8-AE21B23EAE0A}" destId="{EBD44DB4-53E9-4A88-BA85-24DC06059C47}" srcOrd="0" destOrd="0" presId="urn:microsoft.com/office/officeart/2005/8/layout/hierarchy2"/>
    <dgm:cxn modelId="{E04384E4-19C8-46DB-8541-20898AC817FB}" srcId="{4F6F7E90-9A32-4D62-A9DF-7F8FBF662CDB}" destId="{3A64AA98-D328-45B5-81C6-363155CAE6E1}" srcOrd="0" destOrd="0" parTransId="{84F05395-3E30-41E9-ABAA-AD7819FDBB47}" sibTransId="{98A68B5F-D6E8-4B96-B4AB-3FBDCE44B0A1}"/>
    <dgm:cxn modelId="{C15C6B3E-346B-497C-8255-DA72D0050216}" type="presOf" srcId="{776BF7D2-08E5-4A38-A0D7-153E8A59B59E}" destId="{FB60DEDA-B4D1-4965-AF0A-B2BB8771CBB5}" srcOrd="0" destOrd="0" presId="urn:microsoft.com/office/officeart/2005/8/layout/hierarchy2"/>
    <dgm:cxn modelId="{6EDEBD91-373F-4743-A7E6-2B7CF552AD6E}" type="presOf" srcId="{BEF8A70C-DAC6-47A9-B263-A07EDB4A6145}" destId="{034F2826-3531-4EF1-9B2F-42903CCB1059}" srcOrd="0" destOrd="0" presId="urn:microsoft.com/office/officeart/2005/8/layout/hierarchy2"/>
    <dgm:cxn modelId="{D291B62C-9539-4868-8D54-9365CB364753}" type="presOf" srcId="{3328E6EE-E14F-4A61-AF16-74C53A58ABFE}" destId="{E183E441-C5A6-4BC9-B720-02DA06889444}" srcOrd="0" destOrd="0" presId="urn:microsoft.com/office/officeart/2005/8/layout/hierarchy2"/>
    <dgm:cxn modelId="{58A6F1F5-9E99-4047-A1E6-3247BAF4D1DC}" type="presOf" srcId="{06A1CD32-A549-4AFF-AAE8-AE21B23EAE0A}" destId="{5BD4E5A7-8399-4759-9E26-EAB5386BE163}" srcOrd="1" destOrd="0" presId="urn:microsoft.com/office/officeart/2005/8/layout/hierarchy2"/>
    <dgm:cxn modelId="{57E45984-51DA-4D7D-9B1C-8071B8F902D0}" type="presOf" srcId="{151AA77F-7648-4DD3-8FBD-C330C1C74EBB}" destId="{FC139DFE-6F51-4D9D-B839-F70C5AF1D1D1}" srcOrd="1" destOrd="0" presId="urn:microsoft.com/office/officeart/2005/8/layout/hierarchy2"/>
    <dgm:cxn modelId="{6DCB3678-4184-4E2F-A3BD-EF1D986AE65F}" srcId="{776BF7D2-08E5-4A38-A0D7-153E8A59B59E}" destId="{49E76C09-06AC-4CA1-84AF-3F111F06AD3D}" srcOrd="0" destOrd="0" parTransId="{4C1D61EA-8C3F-4247-B392-4E54084E86B1}" sibTransId="{2EF399CE-D150-4D82-8605-66FDDBBF8BFF}"/>
    <dgm:cxn modelId="{F7E2EAA6-7E63-47A6-B848-34D591D1A8C8}" srcId="{25F568EF-6D96-4914-801C-154D9C583480}" destId="{776BF7D2-08E5-4A38-A0D7-153E8A59B59E}" srcOrd="0" destOrd="0" parTransId="{D725590E-9D65-4DDE-8D82-339D8FCFD14A}" sibTransId="{159C72D1-FF82-4D4A-B61E-7CBC40DEEBCA}"/>
    <dgm:cxn modelId="{1546968D-2A1C-4AB8-9793-588673539122}" type="presOf" srcId="{D43F8A28-40C8-41AC-AC73-68C817E2B1D7}" destId="{6333A8E4-233E-4F0C-ABA8-AA9FC75FD51C}" srcOrd="1" destOrd="0" presId="urn:microsoft.com/office/officeart/2005/8/layout/hierarchy2"/>
    <dgm:cxn modelId="{4F6AA152-848B-4C03-891B-FA58AACF87F2}" type="presOf" srcId="{D725590E-9D65-4DDE-8D82-339D8FCFD14A}" destId="{F0715D0B-A24E-4833-862D-76FFEE7C5F64}" srcOrd="0" destOrd="0" presId="urn:microsoft.com/office/officeart/2005/8/layout/hierarchy2"/>
    <dgm:cxn modelId="{7D5E65F0-25F3-4BAB-A1DB-F256FCDD9938}" srcId="{BEF8A70C-DAC6-47A9-B263-A07EDB4A6145}" destId="{6D61861C-F902-4DA7-85A4-92D65E3432EF}" srcOrd="0" destOrd="0" parTransId="{D43F8A28-40C8-41AC-AC73-68C817E2B1D7}" sibTransId="{B26B89D8-7A13-4258-86CD-F706464B61C8}"/>
    <dgm:cxn modelId="{7C9218B8-6009-41B1-95AC-B29301E754F9}" type="presParOf" srcId="{1E7D2A1C-FAD1-4960-9236-6DCBD33F6F6E}" destId="{94D71107-4B9D-4383-88DE-89B5B95E279D}" srcOrd="0" destOrd="0" presId="urn:microsoft.com/office/officeart/2005/8/layout/hierarchy2"/>
    <dgm:cxn modelId="{608A7498-C61D-4B4B-A784-388FA131BCD6}" type="presParOf" srcId="{94D71107-4B9D-4383-88DE-89B5B95E279D}" destId="{4FBEE04A-40B6-494E-A951-33B01AA8677D}" srcOrd="0" destOrd="0" presId="urn:microsoft.com/office/officeart/2005/8/layout/hierarchy2"/>
    <dgm:cxn modelId="{5D0E6AEE-53B5-412F-BB22-8751855C1430}" type="presParOf" srcId="{94D71107-4B9D-4383-88DE-89B5B95E279D}" destId="{96C359CD-BED4-4DE4-9E38-5D1B76EEC9EC}" srcOrd="1" destOrd="0" presId="urn:microsoft.com/office/officeart/2005/8/layout/hierarchy2"/>
    <dgm:cxn modelId="{ADA32F8B-8C97-4F7B-B91E-085369FD0EFC}" type="presParOf" srcId="{96C359CD-BED4-4DE4-9E38-5D1B76EEC9EC}" destId="{0CCA2AA8-B755-4120-AF20-4FD3A2141894}" srcOrd="0" destOrd="0" presId="urn:microsoft.com/office/officeart/2005/8/layout/hierarchy2"/>
    <dgm:cxn modelId="{9A54CB82-DEEA-4327-8596-23A0FF0B7171}" type="presParOf" srcId="{0CCA2AA8-B755-4120-AF20-4FD3A2141894}" destId="{FC139DFE-6F51-4D9D-B839-F70C5AF1D1D1}" srcOrd="0" destOrd="0" presId="urn:microsoft.com/office/officeart/2005/8/layout/hierarchy2"/>
    <dgm:cxn modelId="{310BC339-95E0-4884-B79C-3BB731ED8E0D}" type="presParOf" srcId="{96C359CD-BED4-4DE4-9E38-5D1B76EEC9EC}" destId="{E43CB165-6314-48A9-9066-643BB8A34C8C}" srcOrd="1" destOrd="0" presId="urn:microsoft.com/office/officeart/2005/8/layout/hierarchy2"/>
    <dgm:cxn modelId="{BD1EBB16-2917-4F75-90A6-D707F787B558}" type="presParOf" srcId="{E43CB165-6314-48A9-9066-643BB8A34C8C}" destId="{E183E441-C5A6-4BC9-B720-02DA06889444}" srcOrd="0" destOrd="0" presId="urn:microsoft.com/office/officeart/2005/8/layout/hierarchy2"/>
    <dgm:cxn modelId="{24AC3E1D-A1B3-4710-AB20-EBED6B979EC4}" type="presParOf" srcId="{E43CB165-6314-48A9-9066-643BB8A34C8C}" destId="{56E75BBE-8E79-4B33-8358-61F0864F9611}" srcOrd="1" destOrd="0" presId="urn:microsoft.com/office/officeart/2005/8/layout/hierarchy2"/>
    <dgm:cxn modelId="{498BBEF9-673F-4566-BB93-E303995F1C83}" type="presParOf" srcId="{56E75BBE-8E79-4B33-8358-61F0864F9611}" destId="{27183C73-1F55-4B0A-AFBD-C111C237FE4B}" srcOrd="0" destOrd="0" presId="urn:microsoft.com/office/officeart/2005/8/layout/hierarchy2"/>
    <dgm:cxn modelId="{EC1AA50D-1B5A-430C-A5B8-B42D583AB289}" type="presParOf" srcId="{27183C73-1F55-4B0A-AFBD-C111C237FE4B}" destId="{B527A159-F609-45A1-84AB-9DF1874906A1}" srcOrd="0" destOrd="0" presId="urn:microsoft.com/office/officeart/2005/8/layout/hierarchy2"/>
    <dgm:cxn modelId="{6522E58A-22D5-4A66-9861-48EB982CC955}" type="presParOf" srcId="{56E75BBE-8E79-4B33-8358-61F0864F9611}" destId="{16EE6B35-460C-4620-B2A2-3FD562B949F3}" srcOrd="1" destOrd="0" presId="urn:microsoft.com/office/officeart/2005/8/layout/hierarchy2"/>
    <dgm:cxn modelId="{0C1FFB89-C16D-4A44-864B-418133D97B4B}" type="presParOf" srcId="{16EE6B35-460C-4620-B2A2-3FD562B949F3}" destId="{F5041573-2CE4-4162-AD95-28D518F5015A}" srcOrd="0" destOrd="0" presId="urn:microsoft.com/office/officeart/2005/8/layout/hierarchy2"/>
    <dgm:cxn modelId="{75693966-8537-430A-8591-66EE93389C19}" type="presParOf" srcId="{16EE6B35-460C-4620-B2A2-3FD562B949F3}" destId="{05BDB21C-FDEB-44D8-A10E-DB4AC73E7AEC}" srcOrd="1" destOrd="0" presId="urn:microsoft.com/office/officeart/2005/8/layout/hierarchy2"/>
    <dgm:cxn modelId="{A48A3D57-F034-450C-AF6F-CB90F475AAE6}" type="presParOf" srcId="{96C359CD-BED4-4DE4-9E38-5D1B76EEC9EC}" destId="{EBD44DB4-53E9-4A88-BA85-24DC06059C47}" srcOrd="2" destOrd="0" presId="urn:microsoft.com/office/officeart/2005/8/layout/hierarchy2"/>
    <dgm:cxn modelId="{2F507159-2933-4E40-88AE-0C417CAD50C1}" type="presParOf" srcId="{EBD44DB4-53E9-4A88-BA85-24DC06059C47}" destId="{5BD4E5A7-8399-4759-9E26-EAB5386BE163}" srcOrd="0" destOrd="0" presId="urn:microsoft.com/office/officeart/2005/8/layout/hierarchy2"/>
    <dgm:cxn modelId="{53F4E666-08D5-4293-930C-4FE81A44091B}" type="presParOf" srcId="{96C359CD-BED4-4DE4-9E38-5D1B76EEC9EC}" destId="{E2CA29AC-F807-4C52-A4D7-7817EAF2859A}" srcOrd="3" destOrd="0" presId="urn:microsoft.com/office/officeart/2005/8/layout/hierarchy2"/>
    <dgm:cxn modelId="{D1A64281-AFA9-44A3-B5D1-DDD2F7686621}" type="presParOf" srcId="{E2CA29AC-F807-4C52-A4D7-7817EAF2859A}" destId="{AA6A3530-8D5C-49C3-8DD0-DE6E3DDC17CE}" srcOrd="0" destOrd="0" presId="urn:microsoft.com/office/officeart/2005/8/layout/hierarchy2"/>
    <dgm:cxn modelId="{530AD7D2-466A-4833-870C-E199CE0072D8}" type="presParOf" srcId="{E2CA29AC-F807-4C52-A4D7-7817EAF2859A}" destId="{1E6FD3DC-2B2C-444E-A4A7-4AAAA8161EB8}" srcOrd="1" destOrd="0" presId="urn:microsoft.com/office/officeart/2005/8/layout/hierarchy2"/>
    <dgm:cxn modelId="{F28D29FF-39C3-4E73-A471-4E9B55406D0E}" type="presParOf" srcId="{1E6FD3DC-2B2C-444E-A4A7-4AAAA8161EB8}" destId="{F0715D0B-A24E-4833-862D-76FFEE7C5F64}" srcOrd="0" destOrd="0" presId="urn:microsoft.com/office/officeart/2005/8/layout/hierarchy2"/>
    <dgm:cxn modelId="{CF4C3B6B-C526-4F51-9474-2A275079A3A2}" type="presParOf" srcId="{F0715D0B-A24E-4833-862D-76FFEE7C5F64}" destId="{78A59137-7F1A-49C5-9C99-EDB3773D9C02}" srcOrd="0" destOrd="0" presId="urn:microsoft.com/office/officeart/2005/8/layout/hierarchy2"/>
    <dgm:cxn modelId="{011157AC-ACC0-4A7C-8979-9C0E247E1359}" type="presParOf" srcId="{1E6FD3DC-2B2C-444E-A4A7-4AAAA8161EB8}" destId="{23B9B330-A3A6-4319-9B0E-ACA4B00F13BB}" srcOrd="1" destOrd="0" presId="urn:microsoft.com/office/officeart/2005/8/layout/hierarchy2"/>
    <dgm:cxn modelId="{DCD1DA78-C68D-4E4C-B2AC-D53A3809181E}" type="presParOf" srcId="{23B9B330-A3A6-4319-9B0E-ACA4B00F13BB}" destId="{FB60DEDA-B4D1-4965-AF0A-B2BB8771CBB5}" srcOrd="0" destOrd="0" presId="urn:microsoft.com/office/officeart/2005/8/layout/hierarchy2"/>
    <dgm:cxn modelId="{437C390F-483A-41F0-BE76-504590E47E4E}" type="presParOf" srcId="{23B9B330-A3A6-4319-9B0E-ACA4B00F13BB}" destId="{331F2269-1068-40DE-B736-6BCCD60E575A}" srcOrd="1" destOrd="0" presId="urn:microsoft.com/office/officeart/2005/8/layout/hierarchy2"/>
    <dgm:cxn modelId="{97023D62-B4B7-47CE-96A4-B4FC1CB2572A}" type="presParOf" srcId="{331F2269-1068-40DE-B736-6BCCD60E575A}" destId="{13239BD9-2532-4858-8C5F-E01C4E0E7CAF}" srcOrd="0" destOrd="0" presId="urn:microsoft.com/office/officeart/2005/8/layout/hierarchy2"/>
    <dgm:cxn modelId="{1D85BF39-1239-4618-9706-026585D09DF8}" type="presParOf" srcId="{13239BD9-2532-4858-8C5F-E01C4E0E7CAF}" destId="{1178212E-853B-42A8-B5DD-C4602EC51A0C}" srcOrd="0" destOrd="0" presId="urn:microsoft.com/office/officeart/2005/8/layout/hierarchy2"/>
    <dgm:cxn modelId="{26C60659-A289-4C13-AFA2-669974CCB7CD}" type="presParOf" srcId="{331F2269-1068-40DE-B736-6BCCD60E575A}" destId="{EB32536B-A115-47A7-8A9E-C0995F66DF4C}" srcOrd="1" destOrd="0" presId="urn:microsoft.com/office/officeart/2005/8/layout/hierarchy2"/>
    <dgm:cxn modelId="{476DD390-A39D-47F0-84D9-47F8C2815884}" type="presParOf" srcId="{EB32536B-A115-47A7-8A9E-C0995F66DF4C}" destId="{8D424C40-67F4-4438-9F73-A6E2A0BAAB2C}" srcOrd="0" destOrd="0" presId="urn:microsoft.com/office/officeart/2005/8/layout/hierarchy2"/>
    <dgm:cxn modelId="{038A0392-2A43-4BE6-8CA5-C50ED309E3FA}" type="presParOf" srcId="{EB32536B-A115-47A7-8A9E-C0995F66DF4C}" destId="{ED428938-A1BA-4ED1-B45D-644E6D9C3D0D}" srcOrd="1" destOrd="0" presId="urn:microsoft.com/office/officeart/2005/8/layout/hierarchy2"/>
    <dgm:cxn modelId="{271F9857-A2AA-4034-82C8-B8E6E7575D9E}" type="presParOf" srcId="{1E6FD3DC-2B2C-444E-A4A7-4AAAA8161EB8}" destId="{D9635BFF-3B07-46D6-9A0C-C4436E256367}" srcOrd="2" destOrd="0" presId="urn:microsoft.com/office/officeart/2005/8/layout/hierarchy2"/>
    <dgm:cxn modelId="{198FB1B4-47C3-41FF-BD33-53EFBB06E5D4}" type="presParOf" srcId="{D9635BFF-3B07-46D6-9A0C-C4436E256367}" destId="{615D7C42-CF70-4F26-806B-5028C9602768}" srcOrd="0" destOrd="0" presId="urn:microsoft.com/office/officeart/2005/8/layout/hierarchy2"/>
    <dgm:cxn modelId="{03014A62-6297-40FD-B82B-D73D13404F6C}" type="presParOf" srcId="{1E6FD3DC-2B2C-444E-A4A7-4AAAA8161EB8}" destId="{373282F5-A4A3-4561-8137-6F7019531D73}" srcOrd="3" destOrd="0" presId="urn:microsoft.com/office/officeart/2005/8/layout/hierarchy2"/>
    <dgm:cxn modelId="{B3C35236-D2D3-40CB-9D8E-C8DE2FFFB12B}" type="presParOf" srcId="{373282F5-A4A3-4561-8137-6F7019531D73}" destId="{034F2826-3531-4EF1-9B2F-42903CCB1059}" srcOrd="0" destOrd="0" presId="urn:microsoft.com/office/officeart/2005/8/layout/hierarchy2"/>
    <dgm:cxn modelId="{5124C64E-A7B9-4416-A860-DE4D799AB20D}" type="presParOf" srcId="{373282F5-A4A3-4561-8137-6F7019531D73}" destId="{1EFF03FA-E90C-4968-810D-2F03B994E55C}" srcOrd="1" destOrd="0" presId="urn:microsoft.com/office/officeart/2005/8/layout/hierarchy2"/>
    <dgm:cxn modelId="{C562012F-8586-40BC-A30B-A14428398E66}" type="presParOf" srcId="{1EFF03FA-E90C-4968-810D-2F03B994E55C}" destId="{2C02E906-0F4D-4CD4-A1DE-725088EE01EE}" srcOrd="0" destOrd="0" presId="urn:microsoft.com/office/officeart/2005/8/layout/hierarchy2"/>
    <dgm:cxn modelId="{FB26BE6A-B8FF-44E1-8FD7-1F92435EA700}" type="presParOf" srcId="{2C02E906-0F4D-4CD4-A1DE-725088EE01EE}" destId="{6333A8E4-233E-4F0C-ABA8-AA9FC75FD51C}" srcOrd="0" destOrd="0" presId="urn:microsoft.com/office/officeart/2005/8/layout/hierarchy2"/>
    <dgm:cxn modelId="{4EAFFA4F-80A7-42F9-B0BD-658B053916DF}" type="presParOf" srcId="{1EFF03FA-E90C-4968-810D-2F03B994E55C}" destId="{BE495034-F895-4C03-9D21-72FFD25BB974}" srcOrd="1" destOrd="0" presId="urn:microsoft.com/office/officeart/2005/8/layout/hierarchy2"/>
    <dgm:cxn modelId="{DC2E9AEA-7743-4F58-A7AB-DBAA201D5200}" type="presParOf" srcId="{BE495034-F895-4C03-9D21-72FFD25BB974}" destId="{984753B8-7977-4095-B63F-75374083048C}" srcOrd="0" destOrd="0" presId="urn:microsoft.com/office/officeart/2005/8/layout/hierarchy2"/>
    <dgm:cxn modelId="{7F142211-C7A0-4CB9-9C5F-D3D4C387563F}" type="presParOf" srcId="{BE495034-F895-4C03-9D21-72FFD25BB974}" destId="{0F2F182A-1ED2-4184-A543-B61BD6894C6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63BB-5C6A-447F-B3FC-E6EDA630174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854E522E-8682-4230-BD33-38CF362C7ED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</a:t>
          </a:r>
          <a:endParaRPr lang="fa-IR" sz="1600" dirty="0">
            <a:cs typeface="B Koodak" pitchFamily="2" charset="-78"/>
          </a:endParaRPr>
        </a:p>
      </dgm:t>
    </dgm:pt>
    <dgm:pt modelId="{DD40AC54-917F-4169-B627-EF316E872A9B}" type="parTrans" cxnId="{C0DA2A1C-EE1A-4E0A-9264-CF74C8B9B8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877EA23-82DC-4F82-924A-2A720BD1E44C}" type="sibTrans" cxnId="{C0DA2A1C-EE1A-4E0A-9264-CF74C8B9B8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65A4F0-825B-4F84-B5AD-43CAE9DEEF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ثبوتی </a:t>
          </a:r>
          <a:endParaRPr lang="fa-IR" sz="1600" dirty="0">
            <a:cs typeface="B Koodak" pitchFamily="2" charset="-78"/>
          </a:endParaRPr>
        </a:p>
      </dgm:t>
    </dgm:pt>
    <dgm:pt modelId="{8D6EF501-8D39-4209-A8E0-ADF98862728F}" type="parTrans" cxnId="{7099A1A5-A7CC-4085-ACFB-AC0BB95947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19568D-1FA7-445B-9338-F62755054818}" type="sibTrans" cxnId="{7099A1A5-A7CC-4085-ACFB-AC0BB95947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6BF6C5-DBDA-48E7-9823-8CBBC1BD803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ثبوت وصفی را برای موصوف نشان می دهند</a:t>
          </a:r>
          <a:endParaRPr lang="fa-IR" sz="1600" dirty="0">
            <a:cs typeface="B Koodak" pitchFamily="2" charset="-78"/>
          </a:endParaRPr>
        </a:p>
      </dgm:t>
    </dgm:pt>
    <dgm:pt modelId="{E968E49B-4760-4215-8F3B-65070C0ED6FC}" type="parTrans" cxnId="{0AAE27F0-532A-40F0-A46D-D0C70C00676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4BDA51-BCD1-49EB-9245-4793CCEFDCCA}" type="sibTrans" cxnId="{0AAE27F0-532A-40F0-A46D-D0C70C0067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D5F2A1-8E2B-4BDD-9CAB-71F38DCF7D0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ذاتی</a:t>
          </a:r>
          <a:endParaRPr lang="fa-IR" sz="1600" dirty="0">
            <a:cs typeface="B Koodak" pitchFamily="2" charset="-78"/>
          </a:endParaRPr>
        </a:p>
      </dgm:t>
    </dgm:pt>
    <dgm:pt modelId="{8ED7EFA6-8EE7-4FED-A5FD-EB42D1CBF32B}" type="parTrans" cxnId="{2A24A4DA-367B-44BE-AFB8-F912D7AED57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B33E04-AE35-443A-A99B-C0E7A34816CE}" type="sibTrans" cxnId="{2A24A4DA-367B-44BE-AFB8-F912D7AED5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60FF10-F08E-4405-8AA5-059EFDBB135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قادر بودن</a:t>
          </a:r>
          <a:endParaRPr lang="fa-IR" sz="1600" dirty="0">
            <a:cs typeface="B Koodak" pitchFamily="2" charset="-78"/>
          </a:endParaRPr>
        </a:p>
      </dgm:t>
    </dgm:pt>
    <dgm:pt modelId="{C2E34801-8CD7-4B9D-8515-B031015A90B4}" type="parTrans" cxnId="{DB959325-5549-4C02-A5EE-1F3B0E98B00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CB7F2D-27C3-4A85-956A-D248C80104C8}" type="sibTrans" cxnId="{DB959325-5549-4C02-A5EE-1F3B0E98B0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9E5229-6CF3-4BFC-82F1-FF978ACB53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فعلی</a:t>
          </a:r>
          <a:endParaRPr lang="fa-IR" sz="1600" dirty="0">
            <a:cs typeface="B Koodak" pitchFamily="2" charset="-78"/>
          </a:endParaRPr>
        </a:p>
      </dgm:t>
    </dgm:pt>
    <dgm:pt modelId="{DB02BDC1-DC26-4460-B8CD-F34670E16B36}" type="parTrans" cxnId="{56ECA3BA-3797-48D9-862B-797AFD6823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0278D4-09EC-4775-8D09-7A7B2A05E295}" type="sibTrans" cxnId="{56ECA3BA-3797-48D9-862B-797AFD6823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D7D1CF-D1EF-453E-8CD3-E754669EDFF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رازق بودن</a:t>
          </a:r>
          <a:endParaRPr lang="fa-IR" sz="1600" dirty="0">
            <a:cs typeface="B Koodak" pitchFamily="2" charset="-78"/>
          </a:endParaRPr>
        </a:p>
      </dgm:t>
    </dgm:pt>
    <dgm:pt modelId="{9EA77D59-62C6-48A2-B917-743BAA03115D}" type="parTrans" cxnId="{31C865A4-36C3-481B-9399-AB923ED3C29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9BA626-B511-4EB1-99B2-4BB035432DD7}" type="sibTrans" cxnId="{31C865A4-36C3-481B-9399-AB923ED3C29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E424BB8-CE8E-455E-8FEB-F4DD8EF4C2F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اوصاف سلبی </a:t>
          </a:r>
          <a:endParaRPr lang="fa-IR" sz="1600" dirty="0">
            <a:cs typeface="B Koodak" pitchFamily="2" charset="-78"/>
          </a:endParaRPr>
        </a:p>
      </dgm:t>
    </dgm:pt>
    <dgm:pt modelId="{55605398-D600-4875-934F-0EBA0A4F093F}" type="parTrans" cxnId="{AB3B22CF-6A44-4542-91FA-B841E7741F1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D987A4-ABEB-47F3-844A-D7EE3098A358}" type="sibTrans" cxnId="{AB3B22CF-6A44-4542-91FA-B841E7741F1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63F722-1204-4582-A973-E214E8DD684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سلب وصفی را از موصوف نشان می دهند</a:t>
          </a:r>
          <a:endParaRPr lang="fa-IR" sz="1600" dirty="0">
            <a:cs typeface="B Koodak" pitchFamily="2" charset="-78"/>
          </a:endParaRPr>
        </a:p>
      </dgm:t>
    </dgm:pt>
    <dgm:pt modelId="{86540229-9B1A-4F06-923E-85B479E810A6}" type="parTrans" cxnId="{F490026E-689F-47D5-8EDF-E4C6B09F2ED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6210E8-F732-47D5-B5AB-FF6C656A8C0D}" type="sibTrans" cxnId="{F490026E-689F-47D5-8EDF-E4C6B09F2ED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A109AF-2E25-45D1-8161-4DA1B643B93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ذاتی</a:t>
          </a:r>
          <a:endParaRPr lang="fa-IR" sz="1600" dirty="0">
            <a:cs typeface="B Koodak" pitchFamily="2" charset="-78"/>
          </a:endParaRPr>
        </a:p>
      </dgm:t>
    </dgm:pt>
    <dgm:pt modelId="{0CF4CCAD-9CFC-488D-9554-729B1ED19E1C}" type="parTrans" cxnId="{D3DC5170-41C7-4737-ACFE-69A0A9831F0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3AA4E8-1699-45D0-9EBA-4B06409D1C7E}" type="sibTrans" cxnId="{D3DC5170-41C7-4737-ACFE-69A0A9831F0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6A4BF5-1D92-415E-A9ED-2339C152B39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عاجز نبودن</a:t>
          </a:r>
          <a:endParaRPr lang="fa-IR" sz="1600" dirty="0">
            <a:cs typeface="B Koodak" pitchFamily="2" charset="-78"/>
          </a:endParaRPr>
        </a:p>
      </dgm:t>
    </dgm:pt>
    <dgm:pt modelId="{A211BACF-746E-43DE-8155-B1F09881CC8B}" type="parTrans" cxnId="{183FBFDF-BDB9-4929-B314-7E002C19D4F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695A50-9D31-468C-81A7-245C1F26AE4F}" type="sibTrans" cxnId="{183FBFDF-BDB9-4929-B314-7E002C19D4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736C50-2E41-4186-B99F-D9363963E1A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فعلی</a:t>
          </a:r>
          <a:endParaRPr lang="fa-IR" sz="1600" dirty="0">
            <a:cs typeface="B Koodak" pitchFamily="2" charset="-78"/>
          </a:endParaRPr>
        </a:p>
      </dgm:t>
    </dgm:pt>
    <dgm:pt modelId="{DCFAD9BF-5E37-4F4C-85D5-290ED72437D2}" type="parTrans" cxnId="{AB955446-9A51-46E9-AC23-965FC201FEF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472542-F571-4699-95C5-B88ECF90CB54}" type="sibTrans" cxnId="{AB955446-9A51-46E9-AC23-965FC201FEF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ABE746-D587-4392-BC36-087DAD28D32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بخیل نبودن</a:t>
          </a:r>
          <a:endParaRPr lang="fa-IR" sz="1600" dirty="0">
            <a:cs typeface="B Koodak" pitchFamily="2" charset="-78"/>
          </a:endParaRPr>
        </a:p>
      </dgm:t>
    </dgm:pt>
    <dgm:pt modelId="{7335130D-37E0-441D-BE6D-815690A2DE83}" type="parTrans" cxnId="{C9F94CAC-3EEF-4E9F-A8E3-4742C91E8DF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2F01B0-E069-45ED-96FE-0EBA326B832B}" type="sibTrans" cxnId="{C9F94CAC-3EEF-4E9F-A8E3-4742C91E8D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CB1FEA-6128-4E38-BC2F-850A82DC8E23}" type="pres">
      <dgm:prSet presAssocID="{29A563BB-5C6A-447F-B3FC-E6EDA630174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1004708-C24D-4A4F-AED4-CDAB34740C29}" type="pres">
      <dgm:prSet presAssocID="{854E522E-8682-4230-BD33-38CF362C7ED0}" presName="root1" presStyleCnt="0"/>
      <dgm:spPr/>
    </dgm:pt>
    <dgm:pt modelId="{F368EEA9-34BA-45FA-B882-5627B76DBBC0}" type="pres">
      <dgm:prSet presAssocID="{854E522E-8682-4230-BD33-38CF362C7ED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FF0369-8875-4005-989D-24EDB86C8B1D}" type="pres">
      <dgm:prSet presAssocID="{854E522E-8682-4230-BD33-38CF362C7ED0}" presName="level2hierChild" presStyleCnt="0"/>
      <dgm:spPr/>
    </dgm:pt>
    <dgm:pt modelId="{D6A23513-8E76-4700-A5EF-C438656603A5}" type="pres">
      <dgm:prSet presAssocID="{8D6EF501-8D39-4209-A8E0-ADF98862728F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1E1C837-EB57-4535-9A3F-4EC49B94C4CE}" type="pres">
      <dgm:prSet presAssocID="{8D6EF501-8D39-4209-A8E0-ADF98862728F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AA7BD8F-2FD6-4682-9E31-6A2D0F398E61}" type="pres">
      <dgm:prSet presAssocID="{DC65A4F0-825B-4F84-B5AD-43CAE9DEEF50}" presName="root2" presStyleCnt="0"/>
      <dgm:spPr/>
    </dgm:pt>
    <dgm:pt modelId="{F0E00360-E396-4A42-B2DC-79D0CA7FC599}" type="pres">
      <dgm:prSet presAssocID="{DC65A4F0-825B-4F84-B5AD-43CAE9DEEF5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6DA06F-E35B-4423-A8A1-9679CFB023E1}" type="pres">
      <dgm:prSet presAssocID="{DC65A4F0-825B-4F84-B5AD-43CAE9DEEF50}" presName="level3hierChild" presStyleCnt="0"/>
      <dgm:spPr/>
    </dgm:pt>
    <dgm:pt modelId="{556228AA-C910-4CA7-8EFB-EF93C2490F49}" type="pres">
      <dgm:prSet presAssocID="{E968E49B-4760-4215-8F3B-65070C0ED6FC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3D14637F-2E30-40A9-BF77-A882C7707750}" type="pres">
      <dgm:prSet presAssocID="{E968E49B-4760-4215-8F3B-65070C0ED6FC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135EA245-BC07-4136-9BD7-E0404AD80CF4}" type="pres">
      <dgm:prSet presAssocID="{666BF6C5-DBDA-48E7-9823-8CBBC1BD8034}" presName="root2" presStyleCnt="0"/>
      <dgm:spPr/>
    </dgm:pt>
    <dgm:pt modelId="{79941484-6B86-4955-A8D8-D01A042BEF72}" type="pres">
      <dgm:prSet presAssocID="{666BF6C5-DBDA-48E7-9823-8CBBC1BD8034}" presName="LevelTwoTextNode" presStyleLbl="node3" presStyleIdx="0" presStyleCnt="2" custScaleY="1578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455FF78-D6ED-4C1B-91FA-34B86BDD5E4C}" type="pres">
      <dgm:prSet presAssocID="{666BF6C5-DBDA-48E7-9823-8CBBC1BD8034}" presName="level3hierChild" presStyleCnt="0"/>
      <dgm:spPr/>
    </dgm:pt>
    <dgm:pt modelId="{BD2BEF2F-9011-456D-BE28-B2A9EA584717}" type="pres">
      <dgm:prSet presAssocID="{8ED7EFA6-8EE7-4FED-A5FD-EB42D1CBF32B}" presName="conn2-1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129AE382-C588-40D1-A3B1-54140BF2EA31}" type="pres">
      <dgm:prSet presAssocID="{8ED7EFA6-8EE7-4FED-A5FD-EB42D1CBF32B}" presName="connTx" presStyleLbl="parChTrans1D4" presStyleIdx="0" presStyleCnt="8"/>
      <dgm:spPr/>
      <dgm:t>
        <a:bodyPr/>
        <a:lstStyle/>
        <a:p>
          <a:pPr rtl="1"/>
          <a:endParaRPr lang="fa-IR"/>
        </a:p>
      </dgm:t>
    </dgm:pt>
    <dgm:pt modelId="{3C69C992-E35C-40A5-BB40-2AD808DB07C5}" type="pres">
      <dgm:prSet presAssocID="{D1D5F2A1-8E2B-4BDD-9CAB-71F38DCF7D02}" presName="root2" presStyleCnt="0"/>
      <dgm:spPr/>
    </dgm:pt>
    <dgm:pt modelId="{CE5AD65B-1492-40EE-9F14-3863D1E74E7E}" type="pres">
      <dgm:prSet presAssocID="{D1D5F2A1-8E2B-4BDD-9CAB-71F38DCF7D02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FC8DB5-BFBA-4C3F-8D17-4DEB756A1989}" type="pres">
      <dgm:prSet presAssocID="{D1D5F2A1-8E2B-4BDD-9CAB-71F38DCF7D02}" presName="level3hierChild" presStyleCnt="0"/>
      <dgm:spPr/>
    </dgm:pt>
    <dgm:pt modelId="{55760339-327E-4344-A7CF-1C0FDCF3DA7D}" type="pres">
      <dgm:prSet presAssocID="{C2E34801-8CD7-4B9D-8515-B031015A90B4}" presName="conn2-1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5DECBEA8-F78C-451B-AE0B-28FB33F77B7E}" type="pres">
      <dgm:prSet presAssocID="{C2E34801-8CD7-4B9D-8515-B031015A90B4}" presName="connTx" presStyleLbl="parChTrans1D4" presStyleIdx="1" presStyleCnt="8"/>
      <dgm:spPr/>
      <dgm:t>
        <a:bodyPr/>
        <a:lstStyle/>
        <a:p>
          <a:pPr rtl="1"/>
          <a:endParaRPr lang="fa-IR"/>
        </a:p>
      </dgm:t>
    </dgm:pt>
    <dgm:pt modelId="{544E3A90-201E-445F-8806-5F612C59CB5E}" type="pres">
      <dgm:prSet presAssocID="{3660FF10-F08E-4405-8AA5-059EFDBB135A}" presName="root2" presStyleCnt="0"/>
      <dgm:spPr/>
    </dgm:pt>
    <dgm:pt modelId="{1F9C4AAE-6009-4717-9E9B-8A15ACDA689E}" type="pres">
      <dgm:prSet presAssocID="{3660FF10-F08E-4405-8AA5-059EFDBB135A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C4A721-FA18-4142-AE95-6988303132BD}" type="pres">
      <dgm:prSet presAssocID="{3660FF10-F08E-4405-8AA5-059EFDBB135A}" presName="level3hierChild" presStyleCnt="0"/>
      <dgm:spPr/>
    </dgm:pt>
    <dgm:pt modelId="{8203F771-1EFA-4FED-AF39-B7994AAB4A07}" type="pres">
      <dgm:prSet presAssocID="{DB02BDC1-DC26-4460-B8CD-F34670E16B36}" presName="conn2-1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5EEF7448-2E51-4172-B0A2-E0E8C323F0AC}" type="pres">
      <dgm:prSet presAssocID="{DB02BDC1-DC26-4460-B8CD-F34670E16B36}" presName="connTx" presStyleLbl="parChTrans1D4" presStyleIdx="2" presStyleCnt="8"/>
      <dgm:spPr/>
      <dgm:t>
        <a:bodyPr/>
        <a:lstStyle/>
        <a:p>
          <a:pPr rtl="1"/>
          <a:endParaRPr lang="fa-IR"/>
        </a:p>
      </dgm:t>
    </dgm:pt>
    <dgm:pt modelId="{F85C6A95-333D-4F29-ABA6-F2DC461B351A}" type="pres">
      <dgm:prSet presAssocID="{3A9E5229-6CF3-4BFC-82F1-FF978ACB53E4}" presName="root2" presStyleCnt="0"/>
      <dgm:spPr/>
    </dgm:pt>
    <dgm:pt modelId="{EF86BC24-7A78-495C-9211-CFD23A6411E9}" type="pres">
      <dgm:prSet presAssocID="{3A9E5229-6CF3-4BFC-82F1-FF978ACB53E4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A8C84D-5E03-4EB0-9DC5-2A4A4C16C267}" type="pres">
      <dgm:prSet presAssocID="{3A9E5229-6CF3-4BFC-82F1-FF978ACB53E4}" presName="level3hierChild" presStyleCnt="0"/>
      <dgm:spPr/>
    </dgm:pt>
    <dgm:pt modelId="{E94A78EF-089F-4D89-A7BC-F63EFB07B503}" type="pres">
      <dgm:prSet presAssocID="{9EA77D59-62C6-48A2-B917-743BAA03115D}" presName="conn2-1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84239BAD-5CFA-400F-998A-0D7A9383AEC7}" type="pres">
      <dgm:prSet presAssocID="{9EA77D59-62C6-48A2-B917-743BAA03115D}" presName="connTx" presStyleLbl="parChTrans1D4" presStyleIdx="3" presStyleCnt="8"/>
      <dgm:spPr/>
      <dgm:t>
        <a:bodyPr/>
        <a:lstStyle/>
        <a:p>
          <a:pPr rtl="1"/>
          <a:endParaRPr lang="fa-IR"/>
        </a:p>
      </dgm:t>
    </dgm:pt>
    <dgm:pt modelId="{894FCA02-AAEE-46AC-8863-BD883FED894E}" type="pres">
      <dgm:prSet presAssocID="{F3D7D1CF-D1EF-453E-8CD3-E754669EDFF9}" presName="root2" presStyleCnt="0"/>
      <dgm:spPr/>
    </dgm:pt>
    <dgm:pt modelId="{3BED6312-1544-4133-A2CF-1CF4831A585A}" type="pres">
      <dgm:prSet presAssocID="{F3D7D1CF-D1EF-453E-8CD3-E754669EDFF9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1307234-4E52-4EC4-8C5E-716FF9257434}" type="pres">
      <dgm:prSet presAssocID="{F3D7D1CF-D1EF-453E-8CD3-E754669EDFF9}" presName="level3hierChild" presStyleCnt="0"/>
      <dgm:spPr/>
    </dgm:pt>
    <dgm:pt modelId="{37986D80-80D8-48A8-8C81-B12635927950}" type="pres">
      <dgm:prSet presAssocID="{55605398-D600-4875-934F-0EBA0A4F093F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6945C60-3CF2-4C7C-80B4-BE8122E8718A}" type="pres">
      <dgm:prSet presAssocID="{55605398-D600-4875-934F-0EBA0A4F093F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FB84297-2E87-438C-A383-02CCC95A125C}" type="pres">
      <dgm:prSet presAssocID="{4E424BB8-CE8E-455E-8FEB-F4DD8EF4C2F0}" presName="root2" presStyleCnt="0"/>
      <dgm:spPr/>
    </dgm:pt>
    <dgm:pt modelId="{B3A5B0E2-9613-44F9-A53A-FC86BF077EC2}" type="pres">
      <dgm:prSet presAssocID="{4E424BB8-CE8E-455E-8FEB-F4DD8EF4C2F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27C079-6C4D-48D7-86DF-5632178C8456}" type="pres">
      <dgm:prSet presAssocID="{4E424BB8-CE8E-455E-8FEB-F4DD8EF4C2F0}" presName="level3hierChild" presStyleCnt="0"/>
      <dgm:spPr/>
    </dgm:pt>
    <dgm:pt modelId="{A86ACF13-0F64-4DC8-B706-7E02767A4DE7}" type="pres">
      <dgm:prSet presAssocID="{86540229-9B1A-4F06-923E-85B479E810A6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4028809D-33EA-4AEA-A4A1-C47467775B0E}" type="pres">
      <dgm:prSet presAssocID="{86540229-9B1A-4F06-923E-85B479E810A6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7C01CE10-F56B-441E-B86C-3003C5EE5BC9}" type="pres">
      <dgm:prSet presAssocID="{DC63F722-1204-4582-A973-E214E8DD6848}" presName="root2" presStyleCnt="0"/>
      <dgm:spPr/>
    </dgm:pt>
    <dgm:pt modelId="{2D3085A3-F632-465C-AA6C-E7AB9009C95A}" type="pres">
      <dgm:prSet presAssocID="{DC63F722-1204-4582-A973-E214E8DD6848}" presName="LevelTwoTextNode" presStyleLbl="node3" presStyleIdx="1" presStyleCnt="2" custScaleY="1578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408968-A2A9-4195-AC06-F165CC7F897A}" type="pres">
      <dgm:prSet presAssocID="{DC63F722-1204-4582-A973-E214E8DD6848}" presName="level3hierChild" presStyleCnt="0"/>
      <dgm:spPr/>
    </dgm:pt>
    <dgm:pt modelId="{F67C1507-CBDF-4781-8F12-42C5D0BB25A0}" type="pres">
      <dgm:prSet presAssocID="{0CF4CCAD-9CFC-488D-9554-729B1ED19E1C}" presName="conn2-1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AF52EE71-C280-4807-8003-7B0F7C52B0B7}" type="pres">
      <dgm:prSet presAssocID="{0CF4CCAD-9CFC-488D-9554-729B1ED19E1C}" presName="connTx" presStyleLbl="parChTrans1D4" presStyleIdx="4" presStyleCnt="8"/>
      <dgm:spPr/>
      <dgm:t>
        <a:bodyPr/>
        <a:lstStyle/>
        <a:p>
          <a:pPr rtl="1"/>
          <a:endParaRPr lang="fa-IR"/>
        </a:p>
      </dgm:t>
    </dgm:pt>
    <dgm:pt modelId="{F101A165-AFF5-4F4F-8B72-023AB5E6239D}" type="pres">
      <dgm:prSet presAssocID="{60A109AF-2E25-45D1-8161-4DA1B643B933}" presName="root2" presStyleCnt="0"/>
      <dgm:spPr/>
    </dgm:pt>
    <dgm:pt modelId="{32990B37-250A-44BC-BB17-0AE2775BBFCB}" type="pres">
      <dgm:prSet presAssocID="{60A109AF-2E25-45D1-8161-4DA1B643B933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FFD2FB-37AD-4675-894A-01B5EFE20B01}" type="pres">
      <dgm:prSet presAssocID="{60A109AF-2E25-45D1-8161-4DA1B643B933}" presName="level3hierChild" presStyleCnt="0"/>
      <dgm:spPr/>
    </dgm:pt>
    <dgm:pt modelId="{FB61CD73-7BD0-4281-B0D3-A993BA834D5C}" type="pres">
      <dgm:prSet presAssocID="{A211BACF-746E-43DE-8155-B1F09881CC8B}" presName="conn2-1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17A14C3E-961B-4B4E-A2D1-56EF88FCC3A1}" type="pres">
      <dgm:prSet presAssocID="{A211BACF-746E-43DE-8155-B1F09881CC8B}" presName="connTx" presStyleLbl="parChTrans1D4" presStyleIdx="5" presStyleCnt="8"/>
      <dgm:spPr/>
      <dgm:t>
        <a:bodyPr/>
        <a:lstStyle/>
        <a:p>
          <a:pPr rtl="1"/>
          <a:endParaRPr lang="fa-IR"/>
        </a:p>
      </dgm:t>
    </dgm:pt>
    <dgm:pt modelId="{C80F43E5-F057-446E-B9E9-38012DDBFD2F}" type="pres">
      <dgm:prSet presAssocID="{AD6A4BF5-1D92-415E-A9ED-2339C152B39A}" presName="root2" presStyleCnt="0"/>
      <dgm:spPr/>
    </dgm:pt>
    <dgm:pt modelId="{062A6F9D-A0AF-4EE2-81F2-A061FFC07427}" type="pres">
      <dgm:prSet presAssocID="{AD6A4BF5-1D92-415E-A9ED-2339C152B39A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1734FC-134E-4E6A-BF8D-9E3D94B8EFBD}" type="pres">
      <dgm:prSet presAssocID="{AD6A4BF5-1D92-415E-A9ED-2339C152B39A}" presName="level3hierChild" presStyleCnt="0"/>
      <dgm:spPr/>
    </dgm:pt>
    <dgm:pt modelId="{7CBA152C-61D4-44A2-A996-E998D0958957}" type="pres">
      <dgm:prSet presAssocID="{DCFAD9BF-5E37-4F4C-85D5-290ED72437D2}" presName="conn2-1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E9BF17F8-B1D6-416F-9441-E0C914C6756A}" type="pres">
      <dgm:prSet presAssocID="{DCFAD9BF-5E37-4F4C-85D5-290ED72437D2}" presName="connTx" presStyleLbl="parChTrans1D4" presStyleIdx="6" presStyleCnt="8"/>
      <dgm:spPr/>
      <dgm:t>
        <a:bodyPr/>
        <a:lstStyle/>
        <a:p>
          <a:pPr rtl="1"/>
          <a:endParaRPr lang="fa-IR"/>
        </a:p>
      </dgm:t>
    </dgm:pt>
    <dgm:pt modelId="{1BD713B8-1803-4F42-B548-B19F72BF9173}" type="pres">
      <dgm:prSet presAssocID="{44736C50-2E41-4186-B99F-D9363963E1AC}" presName="root2" presStyleCnt="0"/>
      <dgm:spPr/>
    </dgm:pt>
    <dgm:pt modelId="{6EB282C1-D3A7-4A22-9892-214E915CCE9D}" type="pres">
      <dgm:prSet presAssocID="{44736C50-2E41-4186-B99F-D9363963E1AC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3F2DE9D-3C39-42B0-A14E-DE5480464539}" type="pres">
      <dgm:prSet presAssocID="{44736C50-2E41-4186-B99F-D9363963E1AC}" presName="level3hierChild" presStyleCnt="0"/>
      <dgm:spPr/>
    </dgm:pt>
    <dgm:pt modelId="{03C2594C-3491-47A8-AB14-365E93814BB5}" type="pres">
      <dgm:prSet presAssocID="{7335130D-37E0-441D-BE6D-815690A2DE83}" presName="conn2-1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6440D0F5-4378-47AD-984E-55B31D00756D}" type="pres">
      <dgm:prSet presAssocID="{7335130D-37E0-441D-BE6D-815690A2DE83}" presName="connTx" presStyleLbl="parChTrans1D4" presStyleIdx="7" presStyleCnt="8"/>
      <dgm:spPr/>
      <dgm:t>
        <a:bodyPr/>
        <a:lstStyle/>
        <a:p>
          <a:pPr rtl="1"/>
          <a:endParaRPr lang="fa-IR"/>
        </a:p>
      </dgm:t>
    </dgm:pt>
    <dgm:pt modelId="{56D2C824-0223-4B42-9637-48C29AC8A048}" type="pres">
      <dgm:prSet presAssocID="{C6ABE746-D587-4392-BC36-087DAD28D321}" presName="root2" presStyleCnt="0"/>
      <dgm:spPr/>
    </dgm:pt>
    <dgm:pt modelId="{BCCB5AE5-BF4D-41CC-899A-17B66ADF8E8C}" type="pres">
      <dgm:prSet presAssocID="{C6ABE746-D587-4392-BC36-087DAD28D321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9B88D5-509D-4EEB-85CA-2EDA36AE1D79}" type="pres">
      <dgm:prSet presAssocID="{C6ABE746-D587-4392-BC36-087DAD28D321}" presName="level3hierChild" presStyleCnt="0"/>
      <dgm:spPr/>
    </dgm:pt>
  </dgm:ptLst>
  <dgm:cxnLst>
    <dgm:cxn modelId="{DB959325-5549-4C02-A5EE-1F3B0E98B008}" srcId="{D1D5F2A1-8E2B-4BDD-9CAB-71F38DCF7D02}" destId="{3660FF10-F08E-4405-8AA5-059EFDBB135A}" srcOrd="0" destOrd="0" parTransId="{C2E34801-8CD7-4B9D-8515-B031015A90B4}" sibTransId="{72CB7F2D-27C3-4A85-956A-D248C80104C8}"/>
    <dgm:cxn modelId="{EAFE01E6-3603-422E-8B95-F63EE06EBC47}" type="presOf" srcId="{F3D7D1CF-D1EF-453E-8CD3-E754669EDFF9}" destId="{3BED6312-1544-4133-A2CF-1CF4831A585A}" srcOrd="0" destOrd="0" presId="urn:microsoft.com/office/officeart/2005/8/layout/hierarchy2"/>
    <dgm:cxn modelId="{5FB3C67F-14F0-410E-815C-19A08111E528}" type="presOf" srcId="{7335130D-37E0-441D-BE6D-815690A2DE83}" destId="{03C2594C-3491-47A8-AB14-365E93814BB5}" srcOrd="0" destOrd="0" presId="urn:microsoft.com/office/officeart/2005/8/layout/hierarchy2"/>
    <dgm:cxn modelId="{7666FDF9-570B-4102-922F-CA9C7B217C80}" type="presOf" srcId="{55605398-D600-4875-934F-0EBA0A4F093F}" destId="{37986D80-80D8-48A8-8C81-B12635927950}" srcOrd="0" destOrd="0" presId="urn:microsoft.com/office/officeart/2005/8/layout/hierarchy2"/>
    <dgm:cxn modelId="{904105D8-BEED-413A-AB58-D1103758D2E8}" type="presOf" srcId="{DC65A4F0-825B-4F84-B5AD-43CAE9DEEF50}" destId="{F0E00360-E396-4A42-B2DC-79D0CA7FC599}" srcOrd="0" destOrd="0" presId="urn:microsoft.com/office/officeart/2005/8/layout/hierarchy2"/>
    <dgm:cxn modelId="{F02F822D-268F-42BF-997F-19C7A1342251}" type="presOf" srcId="{55605398-D600-4875-934F-0EBA0A4F093F}" destId="{C6945C60-3CF2-4C7C-80B4-BE8122E8718A}" srcOrd="1" destOrd="0" presId="urn:microsoft.com/office/officeart/2005/8/layout/hierarchy2"/>
    <dgm:cxn modelId="{31C865A4-36C3-481B-9399-AB923ED3C29D}" srcId="{3A9E5229-6CF3-4BFC-82F1-FF978ACB53E4}" destId="{F3D7D1CF-D1EF-453E-8CD3-E754669EDFF9}" srcOrd="0" destOrd="0" parTransId="{9EA77D59-62C6-48A2-B917-743BAA03115D}" sibTransId="{549BA626-B511-4EB1-99B2-4BB035432DD7}"/>
    <dgm:cxn modelId="{C2A75C15-DEF0-4985-8398-B11952E60DE5}" type="presOf" srcId="{A211BACF-746E-43DE-8155-B1F09881CC8B}" destId="{17A14C3E-961B-4B4E-A2D1-56EF88FCC3A1}" srcOrd="1" destOrd="0" presId="urn:microsoft.com/office/officeart/2005/8/layout/hierarchy2"/>
    <dgm:cxn modelId="{DF2EE80D-C7A1-4384-A90B-E5A1BCCE0207}" type="presOf" srcId="{7335130D-37E0-441D-BE6D-815690A2DE83}" destId="{6440D0F5-4378-47AD-984E-55B31D00756D}" srcOrd="1" destOrd="0" presId="urn:microsoft.com/office/officeart/2005/8/layout/hierarchy2"/>
    <dgm:cxn modelId="{A8216617-D3D3-4691-95CB-A2119BB9AC89}" type="presOf" srcId="{E968E49B-4760-4215-8F3B-65070C0ED6FC}" destId="{556228AA-C910-4CA7-8EFB-EF93C2490F49}" srcOrd="0" destOrd="0" presId="urn:microsoft.com/office/officeart/2005/8/layout/hierarchy2"/>
    <dgm:cxn modelId="{02B89EA3-3D03-44FF-B486-4388B7E05FCF}" type="presOf" srcId="{3A9E5229-6CF3-4BFC-82F1-FF978ACB53E4}" destId="{EF86BC24-7A78-495C-9211-CFD23A6411E9}" srcOrd="0" destOrd="0" presId="urn:microsoft.com/office/officeart/2005/8/layout/hierarchy2"/>
    <dgm:cxn modelId="{1FEB53BD-2737-41E2-B966-6008B8173683}" type="presOf" srcId="{666BF6C5-DBDA-48E7-9823-8CBBC1BD8034}" destId="{79941484-6B86-4955-A8D8-D01A042BEF72}" srcOrd="0" destOrd="0" presId="urn:microsoft.com/office/officeart/2005/8/layout/hierarchy2"/>
    <dgm:cxn modelId="{4A938294-16FA-4AAF-A237-0EC7558C6249}" type="presOf" srcId="{60A109AF-2E25-45D1-8161-4DA1B643B933}" destId="{32990B37-250A-44BC-BB17-0AE2775BBFCB}" srcOrd="0" destOrd="0" presId="urn:microsoft.com/office/officeart/2005/8/layout/hierarchy2"/>
    <dgm:cxn modelId="{E8840A87-C97E-42F9-84FD-BF4014C362FD}" type="presOf" srcId="{86540229-9B1A-4F06-923E-85B479E810A6}" destId="{A86ACF13-0F64-4DC8-B706-7E02767A4DE7}" srcOrd="0" destOrd="0" presId="urn:microsoft.com/office/officeart/2005/8/layout/hierarchy2"/>
    <dgm:cxn modelId="{1C0B8B51-B6C6-4CB2-B00A-48935489D229}" type="presOf" srcId="{0CF4CCAD-9CFC-488D-9554-729B1ED19E1C}" destId="{AF52EE71-C280-4807-8003-7B0F7C52B0B7}" srcOrd="1" destOrd="0" presId="urn:microsoft.com/office/officeart/2005/8/layout/hierarchy2"/>
    <dgm:cxn modelId="{3E7B3263-B1A8-463D-99D7-C5FAF7D7B8C0}" type="presOf" srcId="{E968E49B-4760-4215-8F3B-65070C0ED6FC}" destId="{3D14637F-2E30-40A9-BF77-A882C7707750}" srcOrd="1" destOrd="0" presId="urn:microsoft.com/office/officeart/2005/8/layout/hierarchy2"/>
    <dgm:cxn modelId="{C0DA2A1C-EE1A-4E0A-9264-CF74C8B9B8BD}" srcId="{29A563BB-5C6A-447F-B3FC-E6EDA6301747}" destId="{854E522E-8682-4230-BD33-38CF362C7ED0}" srcOrd="0" destOrd="0" parTransId="{DD40AC54-917F-4169-B627-EF316E872A9B}" sibTransId="{C877EA23-82DC-4F82-924A-2A720BD1E44C}"/>
    <dgm:cxn modelId="{22BE4000-DA7B-4AB5-820B-B15A5582B4A8}" type="presOf" srcId="{DCFAD9BF-5E37-4F4C-85D5-290ED72437D2}" destId="{E9BF17F8-B1D6-416F-9441-E0C914C6756A}" srcOrd="1" destOrd="0" presId="urn:microsoft.com/office/officeart/2005/8/layout/hierarchy2"/>
    <dgm:cxn modelId="{56ECA3BA-3797-48D9-862B-797AFD68231D}" srcId="{666BF6C5-DBDA-48E7-9823-8CBBC1BD8034}" destId="{3A9E5229-6CF3-4BFC-82F1-FF978ACB53E4}" srcOrd="1" destOrd="0" parTransId="{DB02BDC1-DC26-4460-B8CD-F34670E16B36}" sibTransId="{F60278D4-09EC-4775-8D09-7A7B2A05E295}"/>
    <dgm:cxn modelId="{6AFFB015-6D54-4017-A568-08FAFF9C260C}" type="presOf" srcId="{DB02BDC1-DC26-4460-B8CD-F34670E16B36}" destId="{8203F771-1EFA-4FED-AF39-B7994AAB4A07}" srcOrd="0" destOrd="0" presId="urn:microsoft.com/office/officeart/2005/8/layout/hierarchy2"/>
    <dgm:cxn modelId="{73063F50-6C8A-45FF-A41C-A21573164213}" type="presOf" srcId="{A211BACF-746E-43DE-8155-B1F09881CC8B}" destId="{FB61CD73-7BD0-4281-B0D3-A993BA834D5C}" srcOrd="0" destOrd="0" presId="urn:microsoft.com/office/officeart/2005/8/layout/hierarchy2"/>
    <dgm:cxn modelId="{F490026E-689F-47D5-8EDF-E4C6B09F2ED9}" srcId="{4E424BB8-CE8E-455E-8FEB-F4DD8EF4C2F0}" destId="{DC63F722-1204-4582-A973-E214E8DD6848}" srcOrd="0" destOrd="0" parTransId="{86540229-9B1A-4F06-923E-85B479E810A6}" sibTransId="{C36210E8-F732-47D5-B5AB-FF6C656A8C0D}"/>
    <dgm:cxn modelId="{2A24A4DA-367B-44BE-AFB8-F912D7AED57F}" srcId="{666BF6C5-DBDA-48E7-9823-8CBBC1BD8034}" destId="{D1D5F2A1-8E2B-4BDD-9CAB-71F38DCF7D02}" srcOrd="0" destOrd="0" parTransId="{8ED7EFA6-8EE7-4FED-A5FD-EB42D1CBF32B}" sibTransId="{72B33E04-AE35-443A-A99B-C0E7A34816CE}"/>
    <dgm:cxn modelId="{D3DC5170-41C7-4737-ACFE-69A0A9831F07}" srcId="{DC63F722-1204-4582-A973-E214E8DD6848}" destId="{60A109AF-2E25-45D1-8161-4DA1B643B933}" srcOrd="0" destOrd="0" parTransId="{0CF4CCAD-9CFC-488D-9554-729B1ED19E1C}" sibTransId="{D23AA4E8-1699-45D0-9EBA-4B06409D1C7E}"/>
    <dgm:cxn modelId="{9C0AD5BE-B2B1-4B11-B9CC-7CCAE08CBE56}" type="presOf" srcId="{8ED7EFA6-8EE7-4FED-A5FD-EB42D1CBF32B}" destId="{BD2BEF2F-9011-456D-BE28-B2A9EA584717}" srcOrd="0" destOrd="0" presId="urn:microsoft.com/office/officeart/2005/8/layout/hierarchy2"/>
    <dgm:cxn modelId="{24547E65-2949-4546-A792-5164C0003108}" type="presOf" srcId="{29A563BB-5C6A-447F-B3FC-E6EDA6301747}" destId="{E0CB1FEA-6128-4E38-BC2F-850A82DC8E23}" srcOrd="0" destOrd="0" presId="urn:microsoft.com/office/officeart/2005/8/layout/hierarchy2"/>
    <dgm:cxn modelId="{C8FD08D4-FD57-414C-BCE9-1146983F1B5A}" type="presOf" srcId="{DC63F722-1204-4582-A973-E214E8DD6848}" destId="{2D3085A3-F632-465C-AA6C-E7AB9009C95A}" srcOrd="0" destOrd="0" presId="urn:microsoft.com/office/officeart/2005/8/layout/hierarchy2"/>
    <dgm:cxn modelId="{A37B1263-5E17-4908-B4C6-0602788E36E8}" type="presOf" srcId="{C2E34801-8CD7-4B9D-8515-B031015A90B4}" destId="{5DECBEA8-F78C-451B-AE0B-28FB33F77B7E}" srcOrd="1" destOrd="0" presId="urn:microsoft.com/office/officeart/2005/8/layout/hierarchy2"/>
    <dgm:cxn modelId="{C2996CED-4FD3-48E0-B9C0-67D0C9CB41E0}" type="presOf" srcId="{C2E34801-8CD7-4B9D-8515-B031015A90B4}" destId="{55760339-327E-4344-A7CF-1C0FDCF3DA7D}" srcOrd="0" destOrd="0" presId="urn:microsoft.com/office/officeart/2005/8/layout/hierarchy2"/>
    <dgm:cxn modelId="{183FBFDF-BDB9-4929-B314-7E002C19D4F1}" srcId="{60A109AF-2E25-45D1-8161-4DA1B643B933}" destId="{AD6A4BF5-1D92-415E-A9ED-2339C152B39A}" srcOrd="0" destOrd="0" parTransId="{A211BACF-746E-43DE-8155-B1F09881CC8B}" sibTransId="{68695A50-9D31-468C-81A7-245C1F26AE4F}"/>
    <dgm:cxn modelId="{265699AD-922E-40D4-BA5B-39D82651F1DD}" type="presOf" srcId="{854E522E-8682-4230-BD33-38CF362C7ED0}" destId="{F368EEA9-34BA-45FA-B882-5627B76DBBC0}" srcOrd="0" destOrd="0" presId="urn:microsoft.com/office/officeart/2005/8/layout/hierarchy2"/>
    <dgm:cxn modelId="{855D93AD-F37E-4730-BD32-0FC28952C76D}" type="presOf" srcId="{AD6A4BF5-1D92-415E-A9ED-2339C152B39A}" destId="{062A6F9D-A0AF-4EE2-81F2-A061FFC07427}" srcOrd="0" destOrd="0" presId="urn:microsoft.com/office/officeart/2005/8/layout/hierarchy2"/>
    <dgm:cxn modelId="{4DAA24B5-307F-4EF4-B550-396050CF8EA2}" type="presOf" srcId="{0CF4CCAD-9CFC-488D-9554-729B1ED19E1C}" destId="{F67C1507-CBDF-4781-8F12-42C5D0BB25A0}" srcOrd="0" destOrd="0" presId="urn:microsoft.com/office/officeart/2005/8/layout/hierarchy2"/>
    <dgm:cxn modelId="{AB3B22CF-6A44-4542-91FA-B841E7741F1A}" srcId="{854E522E-8682-4230-BD33-38CF362C7ED0}" destId="{4E424BB8-CE8E-455E-8FEB-F4DD8EF4C2F0}" srcOrd="1" destOrd="0" parTransId="{55605398-D600-4875-934F-0EBA0A4F093F}" sibTransId="{4DD987A4-ABEB-47F3-844A-D7EE3098A358}"/>
    <dgm:cxn modelId="{AB955446-9A51-46E9-AC23-965FC201FEFB}" srcId="{DC63F722-1204-4582-A973-E214E8DD6848}" destId="{44736C50-2E41-4186-B99F-D9363963E1AC}" srcOrd="1" destOrd="0" parTransId="{DCFAD9BF-5E37-4F4C-85D5-290ED72437D2}" sibTransId="{78472542-F571-4699-95C5-B88ECF90CB54}"/>
    <dgm:cxn modelId="{5C0B8CBE-9095-4271-94E2-D9142460845E}" type="presOf" srcId="{9EA77D59-62C6-48A2-B917-743BAA03115D}" destId="{84239BAD-5CFA-400F-998A-0D7A9383AEC7}" srcOrd="1" destOrd="0" presId="urn:microsoft.com/office/officeart/2005/8/layout/hierarchy2"/>
    <dgm:cxn modelId="{D30DD4FC-156C-485F-BBAA-FCA820EEAB46}" type="presOf" srcId="{DB02BDC1-DC26-4460-B8CD-F34670E16B36}" destId="{5EEF7448-2E51-4172-B0A2-E0E8C323F0AC}" srcOrd="1" destOrd="0" presId="urn:microsoft.com/office/officeart/2005/8/layout/hierarchy2"/>
    <dgm:cxn modelId="{25E9A838-6986-4263-B144-04465BA6A4B8}" type="presOf" srcId="{C6ABE746-D587-4392-BC36-087DAD28D321}" destId="{BCCB5AE5-BF4D-41CC-899A-17B66ADF8E8C}" srcOrd="0" destOrd="0" presId="urn:microsoft.com/office/officeart/2005/8/layout/hierarchy2"/>
    <dgm:cxn modelId="{B707715C-BFB0-4C05-BD24-48A11F52F5AE}" type="presOf" srcId="{44736C50-2E41-4186-B99F-D9363963E1AC}" destId="{6EB282C1-D3A7-4A22-9892-214E915CCE9D}" srcOrd="0" destOrd="0" presId="urn:microsoft.com/office/officeart/2005/8/layout/hierarchy2"/>
    <dgm:cxn modelId="{07D3B1B3-5A2E-48CC-9C7F-6E2AFD57A123}" type="presOf" srcId="{86540229-9B1A-4F06-923E-85B479E810A6}" destId="{4028809D-33EA-4AEA-A4A1-C47467775B0E}" srcOrd="1" destOrd="0" presId="urn:microsoft.com/office/officeart/2005/8/layout/hierarchy2"/>
    <dgm:cxn modelId="{C9F94CAC-3EEF-4E9F-A8E3-4742C91E8DF6}" srcId="{44736C50-2E41-4186-B99F-D9363963E1AC}" destId="{C6ABE746-D587-4392-BC36-087DAD28D321}" srcOrd="0" destOrd="0" parTransId="{7335130D-37E0-441D-BE6D-815690A2DE83}" sibTransId="{D82F01B0-E069-45ED-96FE-0EBA326B832B}"/>
    <dgm:cxn modelId="{7099A1A5-A7CC-4085-ACFB-AC0BB95947CA}" srcId="{854E522E-8682-4230-BD33-38CF362C7ED0}" destId="{DC65A4F0-825B-4F84-B5AD-43CAE9DEEF50}" srcOrd="0" destOrd="0" parTransId="{8D6EF501-8D39-4209-A8E0-ADF98862728F}" sibTransId="{6119568D-1FA7-445B-9338-F62755054818}"/>
    <dgm:cxn modelId="{D2C99840-AD7C-483C-8F52-76C9D00665C4}" type="presOf" srcId="{8D6EF501-8D39-4209-A8E0-ADF98862728F}" destId="{D6A23513-8E76-4700-A5EF-C438656603A5}" srcOrd="0" destOrd="0" presId="urn:microsoft.com/office/officeart/2005/8/layout/hierarchy2"/>
    <dgm:cxn modelId="{98AEB952-8039-4883-9C21-D93FFC6027BB}" type="presOf" srcId="{D1D5F2A1-8E2B-4BDD-9CAB-71F38DCF7D02}" destId="{CE5AD65B-1492-40EE-9F14-3863D1E74E7E}" srcOrd="0" destOrd="0" presId="urn:microsoft.com/office/officeart/2005/8/layout/hierarchy2"/>
    <dgm:cxn modelId="{817EDDAB-A4AC-4861-8823-5F4B6931151F}" type="presOf" srcId="{9EA77D59-62C6-48A2-B917-743BAA03115D}" destId="{E94A78EF-089F-4D89-A7BC-F63EFB07B503}" srcOrd="0" destOrd="0" presId="urn:microsoft.com/office/officeart/2005/8/layout/hierarchy2"/>
    <dgm:cxn modelId="{A56A8422-9459-4BD4-964C-906AC4EBB801}" type="presOf" srcId="{8D6EF501-8D39-4209-A8E0-ADF98862728F}" destId="{91E1C837-EB57-4535-9A3F-4EC49B94C4CE}" srcOrd="1" destOrd="0" presId="urn:microsoft.com/office/officeart/2005/8/layout/hierarchy2"/>
    <dgm:cxn modelId="{7356600A-E386-4CD2-9181-AFB2A116ACBE}" type="presOf" srcId="{3660FF10-F08E-4405-8AA5-059EFDBB135A}" destId="{1F9C4AAE-6009-4717-9E9B-8A15ACDA689E}" srcOrd="0" destOrd="0" presId="urn:microsoft.com/office/officeart/2005/8/layout/hierarchy2"/>
    <dgm:cxn modelId="{1B4E297A-B48F-4DB0-BDBE-9AA0B3B5345A}" type="presOf" srcId="{4E424BB8-CE8E-455E-8FEB-F4DD8EF4C2F0}" destId="{B3A5B0E2-9613-44F9-A53A-FC86BF077EC2}" srcOrd="0" destOrd="0" presId="urn:microsoft.com/office/officeart/2005/8/layout/hierarchy2"/>
    <dgm:cxn modelId="{95D94615-1D14-4A15-A9D0-228C1B7309F7}" type="presOf" srcId="{DCFAD9BF-5E37-4F4C-85D5-290ED72437D2}" destId="{7CBA152C-61D4-44A2-A996-E998D0958957}" srcOrd="0" destOrd="0" presId="urn:microsoft.com/office/officeart/2005/8/layout/hierarchy2"/>
    <dgm:cxn modelId="{EC779CF9-7EE4-4BF9-8908-04D619A78850}" type="presOf" srcId="{8ED7EFA6-8EE7-4FED-A5FD-EB42D1CBF32B}" destId="{129AE382-C588-40D1-A3B1-54140BF2EA31}" srcOrd="1" destOrd="0" presId="urn:microsoft.com/office/officeart/2005/8/layout/hierarchy2"/>
    <dgm:cxn modelId="{0AAE27F0-532A-40F0-A46D-D0C70C006761}" srcId="{DC65A4F0-825B-4F84-B5AD-43CAE9DEEF50}" destId="{666BF6C5-DBDA-48E7-9823-8CBBC1BD8034}" srcOrd="0" destOrd="0" parTransId="{E968E49B-4760-4215-8F3B-65070C0ED6FC}" sibTransId="{874BDA51-BCD1-49EB-9245-4793CCEFDCCA}"/>
    <dgm:cxn modelId="{2BD2C3C0-0F1F-456F-A091-A1CC39627628}" type="presParOf" srcId="{E0CB1FEA-6128-4E38-BC2F-850A82DC8E23}" destId="{41004708-C24D-4A4F-AED4-CDAB34740C29}" srcOrd="0" destOrd="0" presId="urn:microsoft.com/office/officeart/2005/8/layout/hierarchy2"/>
    <dgm:cxn modelId="{5EE9D737-1B37-4848-B57A-85B76AF59AD0}" type="presParOf" srcId="{41004708-C24D-4A4F-AED4-CDAB34740C29}" destId="{F368EEA9-34BA-45FA-B882-5627B76DBBC0}" srcOrd="0" destOrd="0" presId="urn:microsoft.com/office/officeart/2005/8/layout/hierarchy2"/>
    <dgm:cxn modelId="{70270B96-CB76-41D4-896A-18811EE89D01}" type="presParOf" srcId="{41004708-C24D-4A4F-AED4-CDAB34740C29}" destId="{B3FF0369-8875-4005-989D-24EDB86C8B1D}" srcOrd="1" destOrd="0" presId="urn:microsoft.com/office/officeart/2005/8/layout/hierarchy2"/>
    <dgm:cxn modelId="{6811325D-99BD-4760-9271-EC20EA277CA6}" type="presParOf" srcId="{B3FF0369-8875-4005-989D-24EDB86C8B1D}" destId="{D6A23513-8E76-4700-A5EF-C438656603A5}" srcOrd="0" destOrd="0" presId="urn:microsoft.com/office/officeart/2005/8/layout/hierarchy2"/>
    <dgm:cxn modelId="{1410EB64-0911-4846-8F14-24D0A2B0A266}" type="presParOf" srcId="{D6A23513-8E76-4700-A5EF-C438656603A5}" destId="{91E1C837-EB57-4535-9A3F-4EC49B94C4CE}" srcOrd="0" destOrd="0" presId="urn:microsoft.com/office/officeart/2005/8/layout/hierarchy2"/>
    <dgm:cxn modelId="{DC16F41D-7234-4C08-992A-253896EFAFFF}" type="presParOf" srcId="{B3FF0369-8875-4005-989D-24EDB86C8B1D}" destId="{AAA7BD8F-2FD6-4682-9E31-6A2D0F398E61}" srcOrd="1" destOrd="0" presId="urn:microsoft.com/office/officeart/2005/8/layout/hierarchy2"/>
    <dgm:cxn modelId="{D6801001-6315-4B2F-827D-ABBEECF47CBF}" type="presParOf" srcId="{AAA7BD8F-2FD6-4682-9E31-6A2D0F398E61}" destId="{F0E00360-E396-4A42-B2DC-79D0CA7FC599}" srcOrd="0" destOrd="0" presId="urn:microsoft.com/office/officeart/2005/8/layout/hierarchy2"/>
    <dgm:cxn modelId="{DD89AE00-39F5-4CF5-8719-FA9E82FCBEBC}" type="presParOf" srcId="{AAA7BD8F-2FD6-4682-9E31-6A2D0F398E61}" destId="{E96DA06F-E35B-4423-A8A1-9679CFB023E1}" srcOrd="1" destOrd="0" presId="urn:microsoft.com/office/officeart/2005/8/layout/hierarchy2"/>
    <dgm:cxn modelId="{7C285EE9-9F37-432F-B66B-61FA5ADBB2C5}" type="presParOf" srcId="{E96DA06F-E35B-4423-A8A1-9679CFB023E1}" destId="{556228AA-C910-4CA7-8EFB-EF93C2490F49}" srcOrd="0" destOrd="0" presId="urn:microsoft.com/office/officeart/2005/8/layout/hierarchy2"/>
    <dgm:cxn modelId="{BD5B9A82-F7C0-4749-809A-177F360530D4}" type="presParOf" srcId="{556228AA-C910-4CA7-8EFB-EF93C2490F49}" destId="{3D14637F-2E30-40A9-BF77-A882C7707750}" srcOrd="0" destOrd="0" presId="urn:microsoft.com/office/officeart/2005/8/layout/hierarchy2"/>
    <dgm:cxn modelId="{86C6E56A-DE69-40B5-9E97-827D12BA1969}" type="presParOf" srcId="{E96DA06F-E35B-4423-A8A1-9679CFB023E1}" destId="{135EA245-BC07-4136-9BD7-E0404AD80CF4}" srcOrd="1" destOrd="0" presId="urn:microsoft.com/office/officeart/2005/8/layout/hierarchy2"/>
    <dgm:cxn modelId="{DB961316-DE42-44B4-B04B-FE52578A70A4}" type="presParOf" srcId="{135EA245-BC07-4136-9BD7-E0404AD80CF4}" destId="{79941484-6B86-4955-A8D8-D01A042BEF72}" srcOrd="0" destOrd="0" presId="urn:microsoft.com/office/officeart/2005/8/layout/hierarchy2"/>
    <dgm:cxn modelId="{8D7E9C77-601E-4091-B2D9-3D87669FC94E}" type="presParOf" srcId="{135EA245-BC07-4136-9BD7-E0404AD80CF4}" destId="{8455FF78-D6ED-4C1B-91FA-34B86BDD5E4C}" srcOrd="1" destOrd="0" presId="urn:microsoft.com/office/officeart/2005/8/layout/hierarchy2"/>
    <dgm:cxn modelId="{8A74C014-6799-4FB8-9CEA-CF13C920BE5F}" type="presParOf" srcId="{8455FF78-D6ED-4C1B-91FA-34B86BDD5E4C}" destId="{BD2BEF2F-9011-456D-BE28-B2A9EA584717}" srcOrd="0" destOrd="0" presId="urn:microsoft.com/office/officeart/2005/8/layout/hierarchy2"/>
    <dgm:cxn modelId="{533C32C3-CC01-45F4-8012-8FAF8051C238}" type="presParOf" srcId="{BD2BEF2F-9011-456D-BE28-B2A9EA584717}" destId="{129AE382-C588-40D1-A3B1-54140BF2EA31}" srcOrd="0" destOrd="0" presId="urn:microsoft.com/office/officeart/2005/8/layout/hierarchy2"/>
    <dgm:cxn modelId="{BE7CBFC8-1FBC-4713-BBDF-18F445FE7EEF}" type="presParOf" srcId="{8455FF78-D6ED-4C1B-91FA-34B86BDD5E4C}" destId="{3C69C992-E35C-40A5-BB40-2AD808DB07C5}" srcOrd="1" destOrd="0" presId="urn:microsoft.com/office/officeart/2005/8/layout/hierarchy2"/>
    <dgm:cxn modelId="{B5879B37-FDE5-43EB-8069-02D7C54569CE}" type="presParOf" srcId="{3C69C992-E35C-40A5-BB40-2AD808DB07C5}" destId="{CE5AD65B-1492-40EE-9F14-3863D1E74E7E}" srcOrd="0" destOrd="0" presId="urn:microsoft.com/office/officeart/2005/8/layout/hierarchy2"/>
    <dgm:cxn modelId="{83B11911-81D8-4235-AA9C-B7CC29B5146E}" type="presParOf" srcId="{3C69C992-E35C-40A5-BB40-2AD808DB07C5}" destId="{CBFC8DB5-BFBA-4C3F-8D17-4DEB756A1989}" srcOrd="1" destOrd="0" presId="urn:microsoft.com/office/officeart/2005/8/layout/hierarchy2"/>
    <dgm:cxn modelId="{D6F58673-2710-47D0-BDBD-D75CC4EA608C}" type="presParOf" srcId="{CBFC8DB5-BFBA-4C3F-8D17-4DEB756A1989}" destId="{55760339-327E-4344-A7CF-1C0FDCF3DA7D}" srcOrd="0" destOrd="0" presId="urn:microsoft.com/office/officeart/2005/8/layout/hierarchy2"/>
    <dgm:cxn modelId="{310C2775-B694-45D5-8F6E-D8E02A2E63B0}" type="presParOf" srcId="{55760339-327E-4344-A7CF-1C0FDCF3DA7D}" destId="{5DECBEA8-F78C-451B-AE0B-28FB33F77B7E}" srcOrd="0" destOrd="0" presId="urn:microsoft.com/office/officeart/2005/8/layout/hierarchy2"/>
    <dgm:cxn modelId="{E77986FC-DCE3-4441-B8A1-972710D6FA56}" type="presParOf" srcId="{CBFC8DB5-BFBA-4C3F-8D17-4DEB756A1989}" destId="{544E3A90-201E-445F-8806-5F612C59CB5E}" srcOrd="1" destOrd="0" presId="urn:microsoft.com/office/officeart/2005/8/layout/hierarchy2"/>
    <dgm:cxn modelId="{CAAB0B61-9286-4B55-B27F-1413B85B4CBF}" type="presParOf" srcId="{544E3A90-201E-445F-8806-5F612C59CB5E}" destId="{1F9C4AAE-6009-4717-9E9B-8A15ACDA689E}" srcOrd="0" destOrd="0" presId="urn:microsoft.com/office/officeart/2005/8/layout/hierarchy2"/>
    <dgm:cxn modelId="{FE8F14F6-4E22-4AD4-84B8-10D60C9708EE}" type="presParOf" srcId="{544E3A90-201E-445F-8806-5F612C59CB5E}" destId="{AFC4A721-FA18-4142-AE95-6988303132BD}" srcOrd="1" destOrd="0" presId="urn:microsoft.com/office/officeart/2005/8/layout/hierarchy2"/>
    <dgm:cxn modelId="{FF15A2CC-43D6-41F3-92A7-D4C41D0FB76F}" type="presParOf" srcId="{8455FF78-D6ED-4C1B-91FA-34B86BDD5E4C}" destId="{8203F771-1EFA-4FED-AF39-B7994AAB4A07}" srcOrd="2" destOrd="0" presId="urn:microsoft.com/office/officeart/2005/8/layout/hierarchy2"/>
    <dgm:cxn modelId="{D499F6DE-68EB-42E8-840A-034350FDDB8D}" type="presParOf" srcId="{8203F771-1EFA-4FED-AF39-B7994AAB4A07}" destId="{5EEF7448-2E51-4172-B0A2-E0E8C323F0AC}" srcOrd="0" destOrd="0" presId="urn:microsoft.com/office/officeart/2005/8/layout/hierarchy2"/>
    <dgm:cxn modelId="{C40BBAD6-7057-43D6-8E4C-394F74482FC0}" type="presParOf" srcId="{8455FF78-D6ED-4C1B-91FA-34B86BDD5E4C}" destId="{F85C6A95-333D-4F29-ABA6-F2DC461B351A}" srcOrd="3" destOrd="0" presId="urn:microsoft.com/office/officeart/2005/8/layout/hierarchy2"/>
    <dgm:cxn modelId="{1F502AF2-2489-42DD-A969-3B269E51788D}" type="presParOf" srcId="{F85C6A95-333D-4F29-ABA6-F2DC461B351A}" destId="{EF86BC24-7A78-495C-9211-CFD23A6411E9}" srcOrd="0" destOrd="0" presId="urn:microsoft.com/office/officeart/2005/8/layout/hierarchy2"/>
    <dgm:cxn modelId="{E474A1A7-1F4B-433F-8028-76CD56594446}" type="presParOf" srcId="{F85C6A95-333D-4F29-ABA6-F2DC461B351A}" destId="{41A8C84D-5E03-4EB0-9DC5-2A4A4C16C267}" srcOrd="1" destOrd="0" presId="urn:microsoft.com/office/officeart/2005/8/layout/hierarchy2"/>
    <dgm:cxn modelId="{5A231073-B6B3-4975-AE38-85E35DA44725}" type="presParOf" srcId="{41A8C84D-5E03-4EB0-9DC5-2A4A4C16C267}" destId="{E94A78EF-089F-4D89-A7BC-F63EFB07B503}" srcOrd="0" destOrd="0" presId="urn:microsoft.com/office/officeart/2005/8/layout/hierarchy2"/>
    <dgm:cxn modelId="{313BFEE7-072E-48FD-92B9-F2796E67B2F5}" type="presParOf" srcId="{E94A78EF-089F-4D89-A7BC-F63EFB07B503}" destId="{84239BAD-5CFA-400F-998A-0D7A9383AEC7}" srcOrd="0" destOrd="0" presId="urn:microsoft.com/office/officeart/2005/8/layout/hierarchy2"/>
    <dgm:cxn modelId="{8A012F19-0216-4AB4-9C0C-02B2308F5CF0}" type="presParOf" srcId="{41A8C84D-5E03-4EB0-9DC5-2A4A4C16C267}" destId="{894FCA02-AAEE-46AC-8863-BD883FED894E}" srcOrd="1" destOrd="0" presId="urn:microsoft.com/office/officeart/2005/8/layout/hierarchy2"/>
    <dgm:cxn modelId="{476BEB14-BD8F-4AA8-BF5E-7D0ABC2A2CBA}" type="presParOf" srcId="{894FCA02-AAEE-46AC-8863-BD883FED894E}" destId="{3BED6312-1544-4133-A2CF-1CF4831A585A}" srcOrd="0" destOrd="0" presId="urn:microsoft.com/office/officeart/2005/8/layout/hierarchy2"/>
    <dgm:cxn modelId="{E7EAAFDB-9F56-46D9-A755-4AF56715AB81}" type="presParOf" srcId="{894FCA02-AAEE-46AC-8863-BD883FED894E}" destId="{B1307234-4E52-4EC4-8C5E-716FF9257434}" srcOrd="1" destOrd="0" presId="urn:microsoft.com/office/officeart/2005/8/layout/hierarchy2"/>
    <dgm:cxn modelId="{F09EB92C-E0A6-4734-B563-152FA494241B}" type="presParOf" srcId="{B3FF0369-8875-4005-989D-24EDB86C8B1D}" destId="{37986D80-80D8-48A8-8C81-B12635927950}" srcOrd="2" destOrd="0" presId="urn:microsoft.com/office/officeart/2005/8/layout/hierarchy2"/>
    <dgm:cxn modelId="{43B4530A-C68D-462C-A8D6-3B48383F6D5A}" type="presParOf" srcId="{37986D80-80D8-48A8-8C81-B12635927950}" destId="{C6945C60-3CF2-4C7C-80B4-BE8122E8718A}" srcOrd="0" destOrd="0" presId="urn:microsoft.com/office/officeart/2005/8/layout/hierarchy2"/>
    <dgm:cxn modelId="{D180240F-0CED-4888-90FD-F4712611FAE5}" type="presParOf" srcId="{B3FF0369-8875-4005-989D-24EDB86C8B1D}" destId="{DFB84297-2E87-438C-A383-02CCC95A125C}" srcOrd="3" destOrd="0" presId="urn:microsoft.com/office/officeart/2005/8/layout/hierarchy2"/>
    <dgm:cxn modelId="{8FA3A4CE-70FF-4703-89D0-49A75AF9F849}" type="presParOf" srcId="{DFB84297-2E87-438C-A383-02CCC95A125C}" destId="{B3A5B0E2-9613-44F9-A53A-FC86BF077EC2}" srcOrd="0" destOrd="0" presId="urn:microsoft.com/office/officeart/2005/8/layout/hierarchy2"/>
    <dgm:cxn modelId="{20A28D24-0A01-430F-A76B-0C009A060C11}" type="presParOf" srcId="{DFB84297-2E87-438C-A383-02CCC95A125C}" destId="{FB27C079-6C4D-48D7-86DF-5632178C8456}" srcOrd="1" destOrd="0" presId="urn:microsoft.com/office/officeart/2005/8/layout/hierarchy2"/>
    <dgm:cxn modelId="{1A483784-A456-4EB5-A5A4-E4B36B871DD3}" type="presParOf" srcId="{FB27C079-6C4D-48D7-86DF-5632178C8456}" destId="{A86ACF13-0F64-4DC8-B706-7E02767A4DE7}" srcOrd="0" destOrd="0" presId="urn:microsoft.com/office/officeart/2005/8/layout/hierarchy2"/>
    <dgm:cxn modelId="{70362BCA-4534-49F6-82C9-B9ABF885A5D2}" type="presParOf" srcId="{A86ACF13-0F64-4DC8-B706-7E02767A4DE7}" destId="{4028809D-33EA-4AEA-A4A1-C47467775B0E}" srcOrd="0" destOrd="0" presId="urn:microsoft.com/office/officeart/2005/8/layout/hierarchy2"/>
    <dgm:cxn modelId="{690C9855-2052-4408-911C-AC7EFC4EEC94}" type="presParOf" srcId="{FB27C079-6C4D-48D7-86DF-5632178C8456}" destId="{7C01CE10-F56B-441E-B86C-3003C5EE5BC9}" srcOrd="1" destOrd="0" presId="urn:microsoft.com/office/officeart/2005/8/layout/hierarchy2"/>
    <dgm:cxn modelId="{705BF1C7-9F19-47F5-B1EC-6FA24071D6F0}" type="presParOf" srcId="{7C01CE10-F56B-441E-B86C-3003C5EE5BC9}" destId="{2D3085A3-F632-465C-AA6C-E7AB9009C95A}" srcOrd="0" destOrd="0" presId="urn:microsoft.com/office/officeart/2005/8/layout/hierarchy2"/>
    <dgm:cxn modelId="{EAADC285-FEE7-47CA-9A69-40D08F98A900}" type="presParOf" srcId="{7C01CE10-F56B-441E-B86C-3003C5EE5BC9}" destId="{C2408968-A2A9-4195-AC06-F165CC7F897A}" srcOrd="1" destOrd="0" presId="urn:microsoft.com/office/officeart/2005/8/layout/hierarchy2"/>
    <dgm:cxn modelId="{9CAC94C7-156C-4A9C-AC44-62706B5DD923}" type="presParOf" srcId="{C2408968-A2A9-4195-AC06-F165CC7F897A}" destId="{F67C1507-CBDF-4781-8F12-42C5D0BB25A0}" srcOrd="0" destOrd="0" presId="urn:microsoft.com/office/officeart/2005/8/layout/hierarchy2"/>
    <dgm:cxn modelId="{B37C7115-6A4A-49C0-92E2-62805805AA52}" type="presParOf" srcId="{F67C1507-CBDF-4781-8F12-42C5D0BB25A0}" destId="{AF52EE71-C280-4807-8003-7B0F7C52B0B7}" srcOrd="0" destOrd="0" presId="urn:microsoft.com/office/officeart/2005/8/layout/hierarchy2"/>
    <dgm:cxn modelId="{7FD78F5A-C41D-4C4E-978F-6358B9EC7A11}" type="presParOf" srcId="{C2408968-A2A9-4195-AC06-F165CC7F897A}" destId="{F101A165-AFF5-4F4F-8B72-023AB5E6239D}" srcOrd="1" destOrd="0" presId="urn:microsoft.com/office/officeart/2005/8/layout/hierarchy2"/>
    <dgm:cxn modelId="{8A0982A5-B402-435F-A0DC-60AF4ED011E4}" type="presParOf" srcId="{F101A165-AFF5-4F4F-8B72-023AB5E6239D}" destId="{32990B37-250A-44BC-BB17-0AE2775BBFCB}" srcOrd="0" destOrd="0" presId="urn:microsoft.com/office/officeart/2005/8/layout/hierarchy2"/>
    <dgm:cxn modelId="{D0A8EDD6-6C26-44AA-AABB-B83A13591640}" type="presParOf" srcId="{F101A165-AFF5-4F4F-8B72-023AB5E6239D}" destId="{12FFD2FB-37AD-4675-894A-01B5EFE20B01}" srcOrd="1" destOrd="0" presId="urn:microsoft.com/office/officeart/2005/8/layout/hierarchy2"/>
    <dgm:cxn modelId="{BDEAF88A-F98D-497D-A43E-D9AE4D3B2132}" type="presParOf" srcId="{12FFD2FB-37AD-4675-894A-01B5EFE20B01}" destId="{FB61CD73-7BD0-4281-B0D3-A993BA834D5C}" srcOrd="0" destOrd="0" presId="urn:microsoft.com/office/officeart/2005/8/layout/hierarchy2"/>
    <dgm:cxn modelId="{20244EFA-DE66-4F80-86B4-0CCC5E77119F}" type="presParOf" srcId="{FB61CD73-7BD0-4281-B0D3-A993BA834D5C}" destId="{17A14C3E-961B-4B4E-A2D1-56EF88FCC3A1}" srcOrd="0" destOrd="0" presId="urn:microsoft.com/office/officeart/2005/8/layout/hierarchy2"/>
    <dgm:cxn modelId="{232C08D9-5A34-4BBA-BC5A-98F7ECE44AC8}" type="presParOf" srcId="{12FFD2FB-37AD-4675-894A-01B5EFE20B01}" destId="{C80F43E5-F057-446E-B9E9-38012DDBFD2F}" srcOrd="1" destOrd="0" presId="urn:microsoft.com/office/officeart/2005/8/layout/hierarchy2"/>
    <dgm:cxn modelId="{903F872E-D5F1-4787-A344-1DCEC5C04682}" type="presParOf" srcId="{C80F43E5-F057-446E-B9E9-38012DDBFD2F}" destId="{062A6F9D-A0AF-4EE2-81F2-A061FFC07427}" srcOrd="0" destOrd="0" presId="urn:microsoft.com/office/officeart/2005/8/layout/hierarchy2"/>
    <dgm:cxn modelId="{BF1E9DFD-EA95-47C4-A12D-FAE3DC6E50EA}" type="presParOf" srcId="{C80F43E5-F057-446E-B9E9-38012DDBFD2F}" destId="{131734FC-134E-4E6A-BF8D-9E3D94B8EFBD}" srcOrd="1" destOrd="0" presId="urn:microsoft.com/office/officeart/2005/8/layout/hierarchy2"/>
    <dgm:cxn modelId="{7BCAD410-C519-4652-A1B7-B0931608479C}" type="presParOf" srcId="{C2408968-A2A9-4195-AC06-F165CC7F897A}" destId="{7CBA152C-61D4-44A2-A996-E998D0958957}" srcOrd="2" destOrd="0" presId="urn:microsoft.com/office/officeart/2005/8/layout/hierarchy2"/>
    <dgm:cxn modelId="{AE84A66B-7432-45E7-9859-D0AB072FE7E6}" type="presParOf" srcId="{7CBA152C-61D4-44A2-A996-E998D0958957}" destId="{E9BF17F8-B1D6-416F-9441-E0C914C6756A}" srcOrd="0" destOrd="0" presId="urn:microsoft.com/office/officeart/2005/8/layout/hierarchy2"/>
    <dgm:cxn modelId="{509E8096-2B81-4C39-8584-531521A9F901}" type="presParOf" srcId="{C2408968-A2A9-4195-AC06-F165CC7F897A}" destId="{1BD713B8-1803-4F42-B548-B19F72BF9173}" srcOrd="3" destOrd="0" presId="urn:microsoft.com/office/officeart/2005/8/layout/hierarchy2"/>
    <dgm:cxn modelId="{4BE309D0-4B24-49F8-864E-CD95241E83A0}" type="presParOf" srcId="{1BD713B8-1803-4F42-B548-B19F72BF9173}" destId="{6EB282C1-D3A7-4A22-9892-214E915CCE9D}" srcOrd="0" destOrd="0" presId="urn:microsoft.com/office/officeart/2005/8/layout/hierarchy2"/>
    <dgm:cxn modelId="{87848883-5B3D-4AC9-8FE2-0324A09DCAB2}" type="presParOf" srcId="{1BD713B8-1803-4F42-B548-B19F72BF9173}" destId="{63F2DE9D-3C39-42B0-A14E-DE5480464539}" srcOrd="1" destOrd="0" presId="urn:microsoft.com/office/officeart/2005/8/layout/hierarchy2"/>
    <dgm:cxn modelId="{DF36C638-650A-4580-950D-7C65FE2B4574}" type="presParOf" srcId="{63F2DE9D-3C39-42B0-A14E-DE5480464539}" destId="{03C2594C-3491-47A8-AB14-365E93814BB5}" srcOrd="0" destOrd="0" presId="urn:microsoft.com/office/officeart/2005/8/layout/hierarchy2"/>
    <dgm:cxn modelId="{B6A67C9C-B32D-4D7C-B048-0FED1D9FEBA5}" type="presParOf" srcId="{03C2594C-3491-47A8-AB14-365E93814BB5}" destId="{6440D0F5-4378-47AD-984E-55B31D00756D}" srcOrd="0" destOrd="0" presId="urn:microsoft.com/office/officeart/2005/8/layout/hierarchy2"/>
    <dgm:cxn modelId="{0E4E9999-791A-43FB-A2FC-609ADF5FCAE3}" type="presParOf" srcId="{63F2DE9D-3C39-42B0-A14E-DE5480464539}" destId="{56D2C824-0223-4B42-9637-48C29AC8A048}" srcOrd="1" destOrd="0" presId="urn:microsoft.com/office/officeart/2005/8/layout/hierarchy2"/>
    <dgm:cxn modelId="{104FE8AC-044C-422F-B937-BFDF4284288E}" type="presParOf" srcId="{56D2C824-0223-4B42-9637-48C29AC8A048}" destId="{BCCB5AE5-BF4D-41CC-899A-17B66ADF8E8C}" srcOrd="0" destOrd="0" presId="urn:microsoft.com/office/officeart/2005/8/layout/hierarchy2"/>
    <dgm:cxn modelId="{A66F76A5-FCC1-4B50-85EA-A394628B5473}" type="presParOf" srcId="{56D2C824-0223-4B42-9637-48C29AC8A048}" destId="{8B9B88D5-509D-4EEB-85CA-2EDA36AE1D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3456-EFE8-4200-9760-B2D451A4D38F}">
      <dsp:nvSpPr>
        <dsp:cNvPr id="0" name=""/>
        <dsp:cNvSpPr/>
      </dsp:nvSpPr>
      <dsp:spPr>
        <a:xfrm>
          <a:off x="6316209" y="1813162"/>
          <a:ext cx="1179574" cy="11742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نکته</a:t>
          </a:r>
          <a:endParaRPr lang="fa-IR" sz="1600" kern="1200" dirty="0">
            <a:cs typeface="B Koodak" pitchFamily="2" charset="-78"/>
          </a:endParaRPr>
        </a:p>
      </dsp:txBody>
      <dsp:txXfrm>
        <a:off x="6350602" y="1847555"/>
        <a:ext cx="1110788" cy="1105489"/>
      </dsp:txXfrm>
    </dsp:sp>
    <dsp:sp modelId="{9FE21077-6C31-424F-AE16-287647F5A117}">
      <dsp:nvSpPr>
        <dsp:cNvPr id="0" name=""/>
        <dsp:cNvSpPr/>
      </dsp:nvSpPr>
      <dsp:spPr>
        <a:xfrm rot="12119165">
          <a:off x="4441492" y="1993852"/>
          <a:ext cx="1945459" cy="84550"/>
        </a:xfrm>
        <a:custGeom>
          <a:avLst/>
          <a:gdLst/>
          <a:ahLst/>
          <a:cxnLst/>
          <a:rect l="0" t="0" r="0" b="0"/>
          <a:pathLst>
            <a:path>
              <a:moveTo>
                <a:pt x="0" y="42275"/>
              </a:moveTo>
              <a:lnTo>
                <a:pt x="1945459" y="422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65585" y="1987491"/>
        <a:ext cx="97272" cy="97272"/>
      </dsp:txXfrm>
    </dsp:sp>
    <dsp:sp modelId="{A67798C3-A1C7-4DB3-BAE4-0413E05FC3C4}">
      <dsp:nvSpPr>
        <dsp:cNvPr id="0" name=""/>
        <dsp:cNvSpPr/>
      </dsp:nvSpPr>
      <dsp:spPr>
        <a:xfrm>
          <a:off x="2295" y="1112735"/>
          <a:ext cx="4509938" cy="1118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وصف کمال مطلق وصفی کلیدی است که به واسطه آن سایر صفات الهی به اثبات می رسد مانند یکتایی خداوند</a:t>
          </a:r>
          <a:endParaRPr lang="fa-IR" sz="1600" kern="1200" dirty="0">
            <a:cs typeface="B Koodak" pitchFamily="2" charset="-78"/>
          </a:endParaRPr>
        </a:p>
      </dsp:txBody>
      <dsp:txXfrm>
        <a:off x="35053" y="1145493"/>
        <a:ext cx="4444422" cy="1052926"/>
      </dsp:txXfrm>
    </dsp:sp>
    <dsp:sp modelId="{C4202E02-905C-485E-A940-91A18DD185C0}">
      <dsp:nvSpPr>
        <dsp:cNvPr id="0" name=""/>
        <dsp:cNvSpPr/>
      </dsp:nvSpPr>
      <dsp:spPr>
        <a:xfrm rot="9480835">
          <a:off x="4441492" y="2722196"/>
          <a:ext cx="1945459" cy="84550"/>
        </a:xfrm>
        <a:custGeom>
          <a:avLst/>
          <a:gdLst/>
          <a:ahLst/>
          <a:cxnLst/>
          <a:rect l="0" t="0" r="0" b="0"/>
          <a:pathLst>
            <a:path>
              <a:moveTo>
                <a:pt x="0" y="42275"/>
              </a:moveTo>
              <a:lnTo>
                <a:pt x="1945459" y="422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65585" y="2715835"/>
        <a:ext cx="97272" cy="97272"/>
      </dsp:txXfrm>
    </dsp:sp>
    <dsp:sp modelId="{6C320169-9878-4C78-B1AC-A75D3C17B4CE}">
      <dsp:nvSpPr>
        <dsp:cNvPr id="0" name=""/>
        <dsp:cNvSpPr/>
      </dsp:nvSpPr>
      <dsp:spPr>
        <a:xfrm>
          <a:off x="2295" y="2569422"/>
          <a:ext cx="4509938" cy="1118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 ذاتی و اوصاف فعلی که بازگشت به ذات دارند نیز با کمال مطلق ثابت می شوند</a:t>
          </a:r>
          <a:endParaRPr lang="fa-IR" sz="1600" kern="1200" dirty="0">
            <a:cs typeface="B Koodak" pitchFamily="2" charset="-78"/>
          </a:endParaRPr>
        </a:p>
      </dsp:txBody>
      <dsp:txXfrm>
        <a:off x="35053" y="2602180"/>
        <a:ext cx="4444422" cy="1052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AA350-3935-4CB8-971F-2CB194BB2682}">
      <dsp:nvSpPr>
        <dsp:cNvPr id="0" name=""/>
        <dsp:cNvSpPr/>
      </dsp:nvSpPr>
      <dsp:spPr>
        <a:xfrm>
          <a:off x="7596645" y="2097185"/>
          <a:ext cx="1328796" cy="1215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برای هر </a:t>
          </a:r>
          <a:r>
            <a:rPr lang="fa-IR" sz="1600" kern="1200" dirty="0" err="1" smtClean="0">
              <a:cs typeface="B Koodak" pitchFamily="2" charset="-78"/>
            </a:rPr>
            <a:t>موصوفی</a:t>
          </a:r>
          <a:r>
            <a:rPr lang="fa-IR" sz="1600" kern="1200" dirty="0" smtClean="0">
              <a:cs typeface="B Koodak" pitchFamily="2" charset="-78"/>
            </a:rPr>
            <a:t> دو دسته وصف قابل تصور است</a:t>
          </a:r>
          <a:endParaRPr lang="fa-IR" sz="1600" kern="1200" dirty="0">
            <a:cs typeface="B Koodak" pitchFamily="2" charset="-78"/>
          </a:endParaRPr>
        </a:p>
      </dsp:txBody>
      <dsp:txXfrm>
        <a:off x="7632255" y="2132795"/>
        <a:ext cx="1257576" cy="1144608"/>
      </dsp:txXfrm>
    </dsp:sp>
    <dsp:sp modelId="{36357E53-264E-49B9-BE71-7B2ABC055BF5}">
      <dsp:nvSpPr>
        <dsp:cNvPr id="0" name=""/>
        <dsp:cNvSpPr/>
      </dsp:nvSpPr>
      <dsp:spPr>
        <a:xfrm rot="10800000">
          <a:off x="7065126" y="2694047"/>
          <a:ext cx="531518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31518" y="1105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317597" y="2691812"/>
        <a:ext cx="26575" cy="26575"/>
      </dsp:txXfrm>
    </dsp:sp>
    <dsp:sp modelId="{A6421D33-18D3-4594-9058-4B57F9C48ACB}">
      <dsp:nvSpPr>
        <dsp:cNvPr id="0" name=""/>
        <dsp:cNvSpPr/>
      </dsp:nvSpPr>
      <dsp:spPr>
        <a:xfrm>
          <a:off x="5736329" y="2372900"/>
          <a:ext cx="1328796" cy="664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مثلا آب </a:t>
          </a:r>
          <a:r>
            <a:rPr lang="fa-IR" sz="1600" kern="1200" dirty="0" smtClean="0">
              <a:cs typeface="B Koodak" pitchFamily="2" charset="-78"/>
            </a:rPr>
            <a:t>دو وصف دارد</a:t>
          </a:r>
          <a:endParaRPr lang="fa-IR" sz="1600" kern="1200" dirty="0">
            <a:cs typeface="B Koodak" pitchFamily="2" charset="-78"/>
          </a:endParaRPr>
        </a:p>
      </dsp:txBody>
      <dsp:txXfrm>
        <a:off x="5755789" y="2392360"/>
        <a:ext cx="1289876" cy="625478"/>
      </dsp:txXfrm>
    </dsp:sp>
    <dsp:sp modelId="{BB339362-476E-4BF6-AA2C-DEE59064A155}">
      <dsp:nvSpPr>
        <dsp:cNvPr id="0" name=""/>
        <dsp:cNvSpPr/>
      </dsp:nvSpPr>
      <dsp:spPr>
        <a:xfrm rot="13491514">
          <a:off x="5095654" y="2429597"/>
          <a:ext cx="749832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749832" y="110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1824" y="2421903"/>
        <a:ext cx="37491" cy="37491"/>
      </dsp:txXfrm>
    </dsp:sp>
    <dsp:sp modelId="{21B90B2A-970C-42BC-BB92-DFA9551722CD}">
      <dsp:nvSpPr>
        <dsp:cNvPr id="0" name=""/>
        <dsp:cNvSpPr/>
      </dsp:nvSpPr>
      <dsp:spPr>
        <a:xfrm>
          <a:off x="3876014" y="1843999"/>
          <a:ext cx="1328796" cy="664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مایع بودن </a:t>
          </a:r>
          <a:endParaRPr lang="fa-IR" sz="1600" kern="1200" dirty="0">
            <a:cs typeface="B Koodak" pitchFamily="2" charset="-78"/>
          </a:endParaRPr>
        </a:p>
      </dsp:txBody>
      <dsp:txXfrm>
        <a:off x="3895474" y="1863459"/>
        <a:ext cx="1289876" cy="625478"/>
      </dsp:txXfrm>
    </dsp:sp>
    <dsp:sp modelId="{B990984B-12EB-4D5E-9D62-F2D0C5CF1D25}">
      <dsp:nvSpPr>
        <dsp:cNvPr id="0" name=""/>
        <dsp:cNvSpPr/>
      </dsp:nvSpPr>
      <dsp:spPr>
        <a:xfrm rot="10800000">
          <a:off x="3344495" y="2165146"/>
          <a:ext cx="531518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31518" y="1105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96967" y="2162911"/>
        <a:ext cx="26575" cy="26575"/>
      </dsp:txXfrm>
    </dsp:sp>
    <dsp:sp modelId="{D9FE0CD9-7297-4E38-B926-0F905F866F74}">
      <dsp:nvSpPr>
        <dsp:cNvPr id="0" name=""/>
        <dsp:cNvSpPr/>
      </dsp:nvSpPr>
      <dsp:spPr>
        <a:xfrm>
          <a:off x="1868561" y="1697128"/>
          <a:ext cx="1475934" cy="958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ویژگی ذات آب است بدون در نظر گرفتن چیز دیگری </a:t>
          </a:r>
          <a:endParaRPr lang="fa-IR" sz="1600" kern="1200" dirty="0">
            <a:cs typeface="B Koodak" pitchFamily="2" charset="-78"/>
          </a:endParaRPr>
        </a:p>
      </dsp:txBody>
      <dsp:txXfrm>
        <a:off x="1896624" y="1725191"/>
        <a:ext cx="1419808" cy="902016"/>
      </dsp:txXfrm>
    </dsp:sp>
    <dsp:sp modelId="{34A0A4ED-5457-4804-8487-9881A2A79605}">
      <dsp:nvSpPr>
        <dsp:cNvPr id="0" name=""/>
        <dsp:cNvSpPr/>
      </dsp:nvSpPr>
      <dsp:spPr>
        <a:xfrm rot="10800000">
          <a:off x="1337042" y="2165146"/>
          <a:ext cx="531518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31518" y="1105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589514" y="2162911"/>
        <a:ext cx="26575" cy="26575"/>
      </dsp:txXfrm>
    </dsp:sp>
    <dsp:sp modelId="{C4F276D6-1924-4ED9-B750-49D31E0D9E1B}">
      <dsp:nvSpPr>
        <dsp:cNvPr id="0" name=""/>
        <dsp:cNvSpPr/>
      </dsp:nvSpPr>
      <dsp:spPr>
        <a:xfrm>
          <a:off x="8246" y="1843999"/>
          <a:ext cx="1328796" cy="664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صفت ذاتی</a:t>
          </a:r>
          <a:endParaRPr lang="fa-IR" sz="1600" kern="1200" dirty="0">
            <a:cs typeface="B Koodak" pitchFamily="2" charset="-78"/>
          </a:endParaRPr>
        </a:p>
      </dsp:txBody>
      <dsp:txXfrm>
        <a:off x="27706" y="1863459"/>
        <a:ext cx="1289876" cy="625478"/>
      </dsp:txXfrm>
    </dsp:sp>
    <dsp:sp modelId="{D5F49CF8-A041-451C-BBD2-9318B7AE8591}">
      <dsp:nvSpPr>
        <dsp:cNvPr id="0" name=""/>
        <dsp:cNvSpPr/>
      </dsp:nvSpPr>
      <dsp:spPr>
        <a:xfrm rot="8108486">
          <a:off x="5095654" y="2958498"/>
          <a:ext cx="749832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749832" y="110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1824" y="2950804"/>
        <a:ext cx="37491" cy="37491"/>
      </dsp:txXfrm>
    </dsp:sp>
    <dsp:sp modelId="{C56C5D62-6E5D-42B8-BAA4-E0BD04B888A7}">
      <dsp:nvSpPr>
        <dsp:cNvPr id="0" name=""/>
        <dsp:cNvSpPr/>
      </dsp:nvSpPr>
      <dsp:spPr>
        <a:xfrm>
          <a:off x="3876014" y="2901801"/>
          <a:ext cx="1328796" cy="664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 طرف کننده تشنگی</a:t>
          </a:r>
          <a:endParaRPr lang="fa-IR" sz="1600" kern="1200" dirty="0">
            <a:cs typeface="B Koodak" pitchFamily="2" charset="-78"/>
          </a:endParaRPr>
        </a:p>
      </dsp:txBody>
      <dsp:txXfrm>
        <a:off x="3895474" y="2921261"/>
        <a:ext cx="1289876" cy="625478"/>
      </dsp:txXfrm>
    </dsp:sp>
    <dsp:sp modelId="{86FF4AAA-861A-440C-A749-783A935830C5}">
      <dsp:nvSpPr>
        <dsp:cNvPr id="0" name=""/>
        <dsp:cNvSpPr/>
      </dsp:nvSpPr>
      <dsp:spPr>
        <a:xfrm rot="10800000">
          <a:off x="3344495" y="3222948"/>
          <a:ext cx="531518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31518" y="1105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596967" y="3220712"/>
        <a:ext cx="26575" cy="26575"/>
      </dsp:txXfrm>
    </dsp:sp>
    <dsp:sp modelId="{D6E706FC-1EA4-4602-BC18-D1756DB45847}">
      <dsp:nvSpPr>
        <dsp:cNvPr id="0" name=""/>
        <dsp:cNvSpPr/>
      </dsp:nvSpPr>
      <dsp:spPr>
        <a:xfrm>
          <a:off x="1868561" y="2754929"/>
          <a:ext cx="1475934" cy="958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صفت آب است در مقام مقایسه با کسی که تشنه است </a:t>
          </a:r>
          <a:endParaRPr lang="fa-IR" sz="1600" kern="1200" dirty="0">
            <a:cs typeface="B Koodak" pitchFamily="2" charset="-78"/>
          </a:endParaRPr>
        </a:p>
      </dsp:txBody>
      <dsp:txXfrm>
        <a:off x="1896624" y="2782992"/>
        <a:ext cx="1419808" cy="902016"/>
      </dsp:txXfrm>
    </dsp:sp>
    <dsp:sp modelId="{76EDD6B9-6B0D-4D7E-B139-EC9CFD49861E}">
      <dsp:nvSpPr>
        <dsp:cNvPr id="0" name=""/>
        <dsp:cNvSpPr/>
      </dsp:nvSpPr>
      <dsp:spPr>
        <a:xfrm rot="10800000">
          <a:off x="1337042" y="3222948"/>
          <a:ext cx="531518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31518" y="1105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589514" y="3220712"/>
        <a:ext cx="26575" cy="26575"/>
      </dsp:txXfrm>
    </dsp:sp>
    <dsp:sp modelId="{FDEDDD8B-D2A2-419D-9A36-316746999BDE}">
      <dsp:nvSpPr>
        <dsp:cNvPr id="0" name=""/>
        <dsp:cNvSpPr/>
      </dsp:nvSpPr>
      <dsp:spPr>
        <a:xfrm>
          <a:off x="8246" y="2901801"/>
          <a:ext cx="1328796" cy="664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صفت غیر ذاتی</a:t>
          </a:r>
          <a:endParaRPr lang="fa-IR" sz="1600" kern="1200" dirty="0">
            <a:cs typeface="B Koodak" pitchFamily="2" charset="-78"/>
          </a:endParaRPr>
        </a:p>
      </dsp:txBody>
      <dsp:txXfrm>
        <a:off x="27706" y="2921261"/>
        <a:ext cx="1289876" cy="625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57D9-5AB2-4FFA-981C-6E4E06667F86}">
      <dsp:nvSpPr>
        <dsp:cNvPr id="0" name=""/>
        <dsp:cNvSpPr/>
      </dsp:nvSpPr>
      <dsp:spPr>
        <a:xfrm>
          <a:off x="7563421" y="2365313"/>
          <a:ext cx="1359146" cy="679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تعریف </a:t>
          </a:r>
          <a:endParaRPr lang="fa-IR" sz="1600" kern="1200" dirty="0">
            <a:cs typeface="B Koodak" pitchFamily="2" charset="-78"/>
          </a:endParaRPr>
        </a:p>
      </dsp:txBody>
      <dsp:txXfrm>
        <a:off x="7583325" y="2385217"/>
        <a:ext cx="1319338" cy="639765"/>
      </dsp:txXfrm>
    </dsp:sp>
    <dsp:sp modelId="{4835E876-67CB-4374-972D-922C39122D8E}">
      <dsp:nvSpPr>
        <dsp:cNvPr id="0" name=""/>
        <dsp:cNvSpPr/>
      </dsp:nvSpPr>
      <dsp:spPr>
        <a:xfrm rot="12942401">
          <a:off x="6956833" y="2498417"/>
          <a:ext cx="669517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669517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7274854" y="2492984"/>
        <a:ext cx="33475" cy="33475"/>
      </dsp:txXfrm>
    </dsp:sp>
    <dsp:sp modelId="{9DC5B380-60A9-4D0E-B180-7E9AB7987EFB}">
      <dsp:nvSpPr>
        <dsp:cNvPr id="0" name=""/>
        <dsp:cNvSpPr/>
      </dsp:nvSpPr>
      <dsp:spPr>
        <a:xfrm>
          <a:off x="5660616" y="1974558"/>
          <a:ext cx="1359146" cy="679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 ذاتی الهی</a:t>
          </a:r>
          <a:endParaRPr lang="fa-IR" sz="1600" kern="1200" dirty="0">
            <a:cs typeface="B Koodak" pitchFamily="2" charset="-78"/>
          </a:endParaRPr>
        </a:p>
      </dsp:txBody>
      <dsp:txXfrm>
        <a:off x="5680520" y="1994462"/>
        <a:ext cx="1319338" cy="639765"/>
      </dsp:txXfrm>
    </dsp:sp>
    <dsp:sp modelId="{F4D9BF4E-CE23-4733-BD13-FB5A90A4C654}">
      <dsp:nvSpPr>
        <dsp:cNvPr id="0" name=""/>
        <dsp:cNvSpPr/>
      </dsp:nvSpPr>
      <dsp:spPr>
        <a:xfrm rot="10800000">
          <a:off x="5116957" y="2303040"/>
          <a:ext cx="543658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43658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75195" y="2300753"/>
        <a:ext cx="27182" cy="27182"/>
      </dsp:txXfrm>
    </dsp:sp>
    <dsp:sp modelId="{BC566E25-7E73-40D9-88B1-31249C346A6D}">
      <dsp:nvSpPr>
        <dsp:cNvPr id="0" name=""/>
        <dsp:cNvSpPr/>
      </dsp:nvSpPr>
      <dsp:spPr>
        <a:xfrm>
          <a:off x="11120" y="1974558"/>
          <a:ext cx="5105837" cy="679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اوصافی که صرف نظر از موجودات دیگر وصف ذات خداوند متعال هستند </a:t>
          </a:r>
          <a:endParaRPr lang="fa-IR" sz="1600" kern="1200" dirty="0">
            <a:cs typeface="B Koodak" pitchFamily="2" charset="-78"/>
          </a:endParaRPr>
        </a:p>
      </dsp:txBody>
      <dsp:txXfrm>
        <a:off x="31024" y="1994462"/>
        <a:ext cx="5066029" cy="639765"/>
      </dsp:txXfrm>
    </dsp:sp>
    <dsp:sp modelId="{66703A31-16F5-462F-993A-6BC8DA45EC2D}">
      <dsp:nvSpPr>
        <dsp:cNvPr id="0" name=""/>
        <dsp:cNvSpPr/>
      </dsp:nvSpPr>
      <dsp:spPr>
        <a:xfrm rot="8657599">
          <a:off x="6956833" y="2889172"/>
          <a:ext cx="669517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669517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7274854" y="2883739"/>
        <a:ext cx="33475" cy="33475"/>
      </dsp:txXfrm>
    </dsp:sp>
    <dsp:sp modelId="{1CBD6BD9-BD9A-4B56-AA7B-13CBC11CE3BE}">
      <dsp:nvSpPr>
        <dsp:cNvPr id="0" name=""/>
        <dsp:cNvSpPr/>
      </dsp:nvSpPr>
      <dsp:spPr>
        <a:xfrm>
          <a:off x="5660616" y="2756067"/>
          <a:ext cx="1359146" cy="679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 غیر ذاتی الهی</a:t>
          </a:r>
          <a:endParaRPr lang="fa-IR" sz="1600" kern="1200" dirty="0">
            <a:cs typeface="B Koodak" pitchFamily="2" charset="-78"/>
          </a:endParaRPr>
        </a:p>
      </dsp:txBody>
      <dsp:txXfrm>
        <a:off x="5680520" y="2775971"/>
        <a:ext cx="1319338" cy="639765"/>
      </dsp:txXfrm>
    </dsp:sp>
    <dsp:sp modelId="{4C4FA501-F2D6-4A95-BED5-D2F8361C5D3C}">
      <dsp:nvSpPr>
        <dsp:cNvPr id="0" name=""/>
        <dsp:cNvSpPr/>
      </dsp:nvSpPr>
      <dsp:spPr>
        <a:xfrm rot="10800000">
          <a:off x="5116957" y="3084549"/>
          <a:ext cx="543658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43658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375195" y="3082263"/>
        <a:ext cx="27182" cy="27182"/>
      </dsp:txXfrm>
    </dsp:sp>
    <dsp:sp modelId="{1FA15699-1F47-4810-9DB8-64272790674D}">
      <dsp:nvSpPr>
        <dsp:cNvPr id="0" name=""/>
        <dsp:cNvSpPr/>
      </dsp:nvSpPr>
      <dsp:spPr>
        <a:xfrm>
          <a:off x="11120" y="2756067"/>
          <a:ext cx="5105837" cy="679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اوصافی که از مقام مقایسه ذات الهی با موجودات دیگر انتزاع می شوند</a:t>
          </a:r>
          <a:endParaRPr lang="fa-IR" sz="1600" kern="1200" dirty="0">
            <a:cs typeface="B Koodak" pitchFamily="2" charset="-78"/>
          </a:endParaRPr>
        </a:p>
      </dsp:txBody>
      <dsp:txXfrm>
        <a:off x="31024" y="2775971"/>
        <a:ext cx="5066029" cy="6397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EE04A-40B6-494E-A951-33B01AA8677D}">
      <dsp:nvSpPr>
        <dsp:cNvPr id="0" name=""/>
        <dsp:cNvSpPr/>
      </dsp:nvSpPr>
      <dsp:spPr>
        <a:xfrm>
          <a:off x="7209506" y="1725347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نکته</a:t>
          </a:r>
          <a:endParaRPr lang="fa-IR" sz="1600" kern="1200" dirty="0">
            <a:cs typeface="B Koodak" pitchFamily="2" charset="-78"/>
          </a:endParaRPr>
        </a:p>
      </dsp:txBody>
      <dsp:txXfrm>
        <a:off x="7234609" y="1750450"/>
        <a:ext cx="1663957" cy="806875"/>
      </dsp:txXfrm>
    </dsp:sp>
    <dsp:sp modelId="{0CCA2AA8-B755-4120-AF20-4FD3A2141894}">
      <dsp:nvSpPr>
        <dsp:cNvPr id="0" name=""/>
        <dsp:cNvSpPr/>
      </dsp:nvSpPr>
      <dsp:spPr>
        <a:xfrm rot="13629178">
          <a:off x="6362539" y="1768204"/>
          <a:ext cx="1008267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008267" y="160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41466" y="1759065"/>
        <a:ext cx="50413" cy="50413"/>
      </dsp:txXfrm>
    </dsp:sp>
    <dsp:sp modelId="{E183E441-C5A6-4BC9-B720-02DA06889444}">
      <dsp:nvSpPr>
        <dsp:cNvPr id="0" name=""/>
        <dsp:cNvSpPr/>
      </dsp:nvSpPr>
      <dsp:spPr>
        <a:xfrm>
          <a:off x="4809676" y="986114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وجه تسمیه اوصاف غیر ذاتی به فعلی</a:t>
          </a:r>
          <a:endParaRPr lang="fa-IR" sz="1600" kern="1200" dirty="0">
            <a:cs typeface="B Koodak" pitchFamily="2" charset="-78"/>
          </a:endParaRPr>
        </a:p>
      </dsp:txBody>
      <dsp:txXfrm>
        <a:off x="4834779" y="1011217"/>
        <a:ext cx="1663957" cy="806875"/>
      </dsp:txXfrm>
    </dsp:sp>
    <dsp:sp modelId="{27183C73-1F55-4B0A-AFBD-C111C237FE4B}">
      <dsp:nvSpPr>
        <dsp:cNvPr id="0" name=""/>
        <dsp:cNvSpPr/>
      </dsp:nvSpPr>
      <dsp:spPr>
        <a:xfrm rot="10800000">
          <a:off x="4124011" y="1398587"/>
          <a:ext cx="685665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685665" y="160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49702" y="1397514"/>
        <a:ext cx="34283" cy="34283"/>
      </dsp:txXfrm>
    </dsp:sp>
    <dsp:sp modelId="{F5041573-2CE4-4162-AD95-28D518F5015A}">
      <dsp:nvSpPr>
        <dsp:cNvPr id="0" name=""/>
        <dsp:cNvSpPr/>
      </dsp:nvSpPr>
      <dsp:spPr>
        <a:xfrm>
          <a:off x="1304863" y="986114"/>
          <a:ext cx="2819148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در مقام مقایسه با تمام ما سوی الله که مخلوق او و فعل او انتزاع می شوند</a:t>
          </a:r>
          <a:endParaRPr lang="fa-IR" sz="1600" kern="1200" dirty="0">
            <a:cs typeface="B Koodak" pitchFamily="2" charset="-78"/>
          </a:endParaRPr>
        </a:p>
      </dsp:txBody>
      <dsp:txXfrm>
        <a:off x="1329966" y="1011217"/>
        <a:ext cx="2768942" cy="806875"/>
      </dsp:txXfrm>
    </dsp:sp>
    <dsp:sp modelId="{EBD44DB4-53E9-4A88-BA85-24DC06059C47}">
      <dsp:nvSpPr>
        <dsp:cNvPr id="0" name=""/>
        <dsp:cNvSpPr/>
      </dsp:nvSpPr>
      <dsp:spPr>
        <a:xfrm rot="7970822">
          <a:off x="6362539" y="2507437"/>
          <a:ext cx="1008267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1008267" y="160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841466" y="2498298"/>
        <a:ext cx="50413" cy="50413"/>
      </dsp:txXfrm>
    </dsp:sp>
    <dsp:sp modelId="{AA6A3530-8D5C-49C3-8DD0-DE6E3DDC17CE}">
      <dsp:nvSpPr>
        <dsp:cNvPr id="0" name=""/>
        <dsp:cNvSpPr/>
      </dsp:nvSpPr>
      <dsp:spPr>
        <a:xfrm>
          <a:off x="4809676" y="2464581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بعضی صفات دو پهلو هستند مثل آفریدگار </a:t>
          </a:r>
          <a:endParaRPr lang="fa-IR" sz="1600" kern="1200" dirty="0">
            <a:cs typeface="B Koodak" pitchFamily="2" charset="-78"/>
          </a:endParaRPr>
        </a:p>
      </dsp:txBody>
      <dsp:txXfrm>
        <a:off x="4834779" y="2489684"/>
        <a:ext cx="1663957" cy="806875"/>
      </dsp:txXfrm>
    </dsp:sp>
    <dsp:sp modelId="{F0715D0B-A24E-4833-862D-76FFEE7C5F64}">
      <dsp:nvSpPr>
        <dsp:cNvPr id="0" name=""/>
        <dsp:cNvSpPr/>
      </dsp:nvSpPr>
      <dsp:spPr>
        <a:xfrm rot="12942401">
          <a:off x="4044644" y="2630642"/>
          <a:ext cx="844399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844399" y="160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45734" y="2625601"/>
        <a:ext cx="42219" cy="42219"/>
      </dsp:txXfrm>
    </dsp:sp>
    <dsp:sp modelId="{FB60DEDA-B4D1-4965-AF0A-B2BB8771CBB5}">
      <dsp:nvSpPr>
        <dsp:cNvPr id="0" name=""/>
        <dsp:cNvSpPr/>
      </dsp:nvSpPr>
      <dsp:spPr>
        <a:xfrm>
          <a:off x="2409847" y="1971759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به معنای قادر بر آفریدن باشد </a:t>
          </a:r>
          <a:endParaRPr lang="fa-IR" sz="1600" kern="1200" dirty="0">
            <a:cs typeface="B Koodak" pitchFamily="2" charset="-78"/>
          </a:endParaRPr>
        </a:p>
      </dsp:txBody>
      <dsp:txXfrm>
        <a:off x="2434950" y="1996862"/>
        <a:ext cx="1663957" cy="806875"/>
      </dsp:txXfrm>
    </dsp:sp>
    <dsp:sp modelId="{13239BD9-2532-4858-8C5F-E01C4E0E7CAF}">
      <dsp:nvSpPr>
        <dsp:cNvPr id="0" name=""/>
        <dsp:cNvSpPr/>
      </dsp:nvSpPr>
      <dsp:spPr>
        <a:xfrm rot="10800000">
          <a:off x="1724181" y="2384231"/>
          <a:ext cx="685665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685665" y="160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49873" y="2383158"/>
        <a:ext cx="34283" cy="34283"/>
      </dsp:txXfrm>
    </dsp:sp>
    <dsp:sp modelId="{8D424C40-67F4-4438-9F73-A6E2A0BAAB2C}">
      <dsp:nvSpPr>
        <dsp:cNvPr id="0" name=""/>
        <dsp:cNvSpPr/>
      </dsp:nvSpPr>
      <dsp:spPr>
        <a:xfrm>
          <a:off x="10018" y="1971759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وصف ذاتی است </a:t>
          </a:r>
          <a:endParaRPr lang="fa-IR" sz="1600" kern="1200" dirty="0">
            <a:cs typeface="B Koodak" pitchFamily="2" charset="-78"/>
          </a:endParaRPr>
        </a:p>
      </dsp:txBody>
      <dsp:txXfrm>
        <a:off x="35121" y="1996862"/>
        <a:ext cx="1663957" cy="806875"/>
      </dsp:txXfrm>
    </dsp:sp>
    <dsp:sp modelId="{D9635BFF-3B07-46D6-9A0C-C4436E256367}">
      <dsp:nvSpPr>
        <dsp:cNvPr id="0" name=""/>
        <dsp:cNvSpPr/>
      </dsp:nvSpPr>
      <dsp:spPr>
        <a:xfrm rot="8657599">
          <a:off x="4044644" y="3123464"/>
          <a:ext cx="844399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844399" y="160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45734" y="3118423"/>
        <a:ext cx="42219" cy="42219"/>
      </dsp:txXfrm>
    </dsp:sp>
    <dsp:sp modelId="{034F2826-3531-4EF1-9B2F-42903CCB1059}">
      <dsp:nvSpPr>
        <dsp:cNvPr id="0" name=""/>
        <dsp:cNvSpPr/>
      </dsp:nvSpPr>
      <dsp:spPr>
        <a:xfrm>
          <a:off x="2409847" y="2957403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به معنای خالق موجودات باشد </a:t>
          </a:r>
          <a:endParaRPr lang="fa-IR" sz="1600" kern="1200" dirty="0">
            <a:cs typeface="B Koodak" pitchFamily="2" charset="-78"/>
          </a:endParaRPr>
        </a:p>
      </dsp:txBody>
      <dsp:txXfrm>
        <a:off x="2434950" y="2982506"/>
        <a:ext cx="1663957" cy="806875"/>
      </dsp:txXfrm>
    </dsp:sp>
    <dsp:sp modelId="{2C02E906-0F4D-4CD4-A1DE-725088EE01EE}">
      <dsp:nvSpPr>
        <dsp:cNvPr id="0" name=""/>
        <dsp:cNvSpPr/>
      </dsp:nvSpPr>
      <dsp:spPr>
        <a:xfrm rot="10800000">
          <a:off x="1724181" y="3369875"/>
          <a:ext cx="685665" cy="32136"/>
        </a:xfrm>
        <a:custGeom>
          <a:avLst/>
          <a:gdLst/>
          <a:ahLst/>
          <a:cxnLst/>
          <a:rect l="0" t="0" r="0" b="0"/>
          <a:pathLst>
            <a:path>
              <a:moveTo>
                <a:pt x="0" y="16068"/>
              </a:moveTo>
              <a:lnTo>
                <a:pt x="685665" y="160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49873" y="3368802"/>
        <a:ext cx="34283" cy="34283"/>
      </dsp:txXfrm>
    </dsp:sp>
    <dsp:sp modelId="{984753B8-7977-4095-B63F-75374083048C}">
      <dsp:nvSpPr>
        <dsp:cNvPr id="0" name=""/>
        <dsp:cNvSpPr/>
      </dsp:nvSpPr>
      <dsp:spPr>
        <a:xfrm>
          <a:off x="10018" y="2957403"/>
          <a:ext cx="1714163" cy="857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وصف فعل است </a:t>
          </a:r>
          <a:endParaRPr lang="fa-IR" sz="1600" kern="1200" dirty="0">
            <a:cs typeface="B Koodak" pitchFamily="2" charset="-78"/>
          </a:endParaRPr>
        </a:p>
      </dsp:txBody>
      <dsp:txXfrm>
        <a:off x="35121" y="2982506"/>
        <a:ext cx="1663957" cy="806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EEA9-34BA-45FA-B882-5627B76DBBC0}">
      <dsp:nvSpPr>
        <dsp:cNvPr id="0" name=""/>
        <dsp:cNvSpPr/>
      </dsp:nvSpPr>
      <dsp:spPr>
        <a:xfrm>
          <a:off x="6358573" y="2116655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</a:t>
          </a:r>
          <a:endParaRPr lang="fa-IR" sz="1600" kern="1200" dirty="0">
            <a:cs typeface="B Koodak" pitchFamily="2" charset="-78"/>
          </a:endParaRPr>
        </a:p>
      </dsp:txBody>
      <dsp:txXfrm>
        <a:off x="6375188" y="2133270"/>
        <a:ext cx="1101349" cy="534059"/>
      </dsp:txXfrm>
    </dsp:sp>
    <dsp:sp modelId="{D6A23513-8E76-4700-A5EF-C438656603A5}">
      <dsp:nvSpPr>
        <dsp:cNvPr id="0" name=""/>
        <dsp:cNvSpPr/>
      </dsp:nvSpPr>
      <dsp:spPr>
        <a:xfrm rot="14110531">
          <a:off x="5734301" y="2063472"/>
          <a:ext cx="794712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794712" y="106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1789" y="2054240"/>
        <a:ext cx="39735" cy="39735"/>
      </dsp:txXfrm>
    </dsp:sp>
    <dsp:sp modelId="{F0E00360-E396-4A42-B2DC-79D0CA7FC599}">
      <dsp:nvSpPr>
        <dsp:cNvPr id="0" name=""/>
        <dsp:cNvSpPr/>
      </dsp:nvSpPr>
      <dsp:spPr>
        <a:xfrm>
          <a:off x="4770161" y="1464271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ثبوتی </a:t>
          </a:r>
          <a:endParaRPr lang="fa-IR" sz="1600" kern="1200" dirty="0">
            <a:cs typeface="B Koodak" pitchFamily="2" charset="-78"/>
          </a:endParaRPr>
        </a:p>
      </dsp:txBody>
      <dsp:txXfrm>
        <a:off x="4786776" y="1480886"/>
        <a:ext cx="1101349" cy="534059"/>
      </dsp:txXfrm>
    </dsp:sp>
    <dsp:sp modelId="{556228AA-C910-4CA7-8EFB-EF93C2490F49}">
      <dsp:nvSpPr>
        <dsp:cNvPr id="0" name=""/>
        <dsp:cNvSpPr/>
      </dsp:nvSpPr>
      <dsp:spPr>
        <a:xfrm rot="10800000">
          <a:off x="4316329" y="1737281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31900" y="1736570"/>
        <a:ext cx="22691" cy="22691"/>
      </dsp:txXfrm>
    </dsp:sp>
    <dsp:sp modelId="{79941484-6B86-4955-A8D8-D01A042BEF72}">
      <dsp:nvSpPr>
        <dsp:cNvPr id="0" name=""/>
        <dsp:cNvSpPr/>
      </dsp:nvSpPr>
      <dsp:spPr>
        <a:xfrm>
          <a:off x="3181750" y="1300316"/>
          <a:ext cx="1134579" cy="895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ثبوت وصفی را برای موصوف نشان می دهند</a:t>
          </a:r>
          <a:endParaRPr lang="fa-IR" sz="1600" kern="1200" dirty="0">
            <a:cs typeface="B Koodak" pitchFamily="2" charset="-78"/>
          </a:endParaRPr>
        </a:p>
      </dsp:txBody>
      <dsp:txXfrm>
        <a:off x="3207970" y="1326536"/>
        <a:ext cx="1082139" cy="842760"/>
      </dsp:txXfrm>
    </dsp:sp>
    <dsp:sp modelId="{BD2BEF2F-9011-456D-BE28-B2A9EA584717}">
      <dsp:nvSpPr>
        <dsp:cNvPr id="0" name=""/>
        <dsp:cNvSpPr/>
      </dsp:nvSpPr>
      <dsp:spPr>
        <a:xfrm rot="12942401">
          <a:off x="2675386" y="1574185"/>
          <a:ext cx="558895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558895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0861" y="1570848"/>
        <a:ext cx="27944" cy="27944"/>
      </dsp:txXfrm>
    </dsp:sp>
    <dsp:sp modelId="{CE5AD65B-1492-40EE-9F14-3863D1E74E7E}">
      <dsp:nvSpPr>
        <dsp:cNvPr id="0" name=""/>
        <dsp:cNvSpPr/>
      </dsp:nvSpPr>
      <dsp:spPr>
        <a:xfrm>
          <a:off x="1593338" y="1138080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ذاتی</a:t>
          </a:r>
          <a:endParaRPr lang="fa-IR" sz="1600" kern="1200" dirty="0">
            <a:cs typeface="B Koodak" pitchFamily="2" charset="-78"/>
          </a:endParaRPr>
        </a:p>
      </dsp:txBody>
      <dsp:txXfrm>
        <a:off x="1609953" y="1154695"/>
        <a:ext cx="1101349" cy="534059"/>
      </dsp:txXfrm>
    </dsp:sp>
    <dsp:sp modelId="{55760339-327E-4344-A7CF-1C0FDCF3DA7D}">
      <dsp:nvSpPr>
        <dsp:cNvPr id="0" name=""/>
        <dsp:cNvSpPr/>
      </dsp:nvSpPr>
      <dsp:spPr>
        <a:xfrm rot="10800000">
          <a:off x="1139506" y="1411089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55076" y="1410379"/>
        <a:ext cx="22691" cy="22691"/>
      </dsp:txXfrm>
    </dsp:sp>
    <dsp:sp modelId="{1F9C4AAE-6009-4717-9E9B-8A15ACDA689E}">
      <dsp:nvSpPr>
        <dsp:cNvPr id="0" name=""/>
        <dsp:cNvSpPr/>
      </dsp:nvSpPr>
      <dsp:spPr>
        <a:xfrm>
          <a:off x="4926" y="1138080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قادر بودن</a:t>
          </a:r>
          <a:endParaRPr lang="fa-IR" sz="1600" kern="1200" dirty="0">
            <a:cs typeface="B Koodak" pitchFamily="2" charset="-78"/>
          </a:endParaRPr>
        </a:p>
      </dsp:txBody>
      <dsp:txXfrm>
        <a:off x="21541" y="1154695"/>
        <a:ext cx="1101349" cy="534059"/>
      </dsp:txXfrm>
    </dsp:sp>
    <dsp:sp modelId="{8203F771-1EFA-4FED-AF39-B7994AAB4A07}">
      <dsp:nvSpPr>
        <dsp:cNvPr id="0" name=""/>
        <dsp:cNvSpPr/>
      </dsp:nvSpPr>
      <dsp:spPr>
        <a:xfrm rot="8657599">
          <a:off x="2675386" y="1900377"/>
          <a:ext cx="558895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558895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0861" y="1897040"/>
        <a:ext cx="27944" cy="27944"/>
      </dsp:txXfrm>
    </dsp:sp>
    <dsp:sp modelId="{EF86BC24-7A78-495C-9211-CFD23A6411E9}">
      <dsp:nvSpPr>
        <dsp:cNvPr id="0" name=""/>
        <dsp:cNvSpPr/>
      </dsp:nvSpPr>
      <dsp:spPr>
        <a:xfrm>
          <a:off x="1593338" y="1790463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فعلی</a:t>
          </a:r>
          <a:endParaRPr lang="fa-IR" sz="1600" kern="1200" dirty="0">
            <a:cs typeface="B Koodak" pitchFamily="2" charset="-78"/>
          </a:endParaRPr>
        </a:p>
      </dsp:txBody>
      <dsp:txXfrm>
        <a:off x="1609953" y="1807078"/>
        <a:ext cx="1101349" cy="534059"/>
      </dsp:txXfrm>
    </dsp:sp>
    <dsp:sp modelId="{E94A78EF-089F-4D89-A7BC-F63EFB07B503}">
      <dsp:nvSpPr>
        <dsp:cNvPr id="0" name=""/>
        <dsp:cNvSpPr/>
      </dsp:nvSpPr>
      <dsp:spPr>
        <a:xfrm rot="10800000">
          <a:off x="1139506" y="2063472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55076" y="2062762"/>
        <a:ext cx="22691" cy="22691"/>
      </dsp:txXfrm>
    </dsp:sp>
    <dsp:sp modelId="{3BED6312-1544-4133-A2CF-1CF4831A585A}">
      <dsp:nvSpPr>
        <dsp:cNvPr id="0" name=""/>
        <dsp:cNvSpPr/>
      </dsp:nvSpPr>
      <dsp:spPr>
        <a:xfrm>
          <a:off x="4926" y="1790463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رازق بودن</a:t>
          </a:r>
          <a:endParaRPr lang="fa-IR" sz="1600" kern="1200" dirty="0">
            <a:cs typeface="B Koodak" pitchFamily="2" charset="-78"/>
          </a:endParaRPr>
        </a:p>
      </dsp:txBody>
      <dsp:txXfrm>
        <a:off x="21541" y="1807078"/>
        <a:ext cx="1101349" cy="534059"/>
      </dsp:txXfrm>
    </dsp:sp>
    <dsp:sp modelId="{37986D80-80D8-48A8-8C81-B12635927950}">
      <dsp:nvSpPr>
        <dsp:cNvPr id="0" name=""/>
        <dsp:cNvSpPr/>
      </dsp:nvSpPr>
      <dsp:spPr>
        <a:xfrm rot="7489469">
          <a:off x="5734301" y="2715856"/>
          <a:ext cx="794712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794712" y="106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1789" y="2706623"/>
        <a:ext cx="39735" cy="39735"/>
      </dsp:txXfrm>
    </dsp:sp>
    <dsp:sp modelId="{B3A5B0E2-9613-44F9-A53A-FC86BF077EC2}">
      <dsp:nvSpPr>
        <dsp:cNvPr id="0" name=""/>
        <dsp:cNvSpPr/>
      </dsp:nvSpPr>
      <dsp:spPr>
        <a:xfrm>
          <a:off x="4770161" y="2769038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اوصاف سلبی </a:t>
          </a:r>
          <a:endParaRPr lang="fa-IR" sz="1600" kern="1200" dirty="0">
            <a:cs typeface="B Koodak" pitchFamily="2" charset="-78"/>
          </a:endParaRPr>
        </a:p>
      </dsp:txBody>
      <dsp:txXfrm>
        <a:off x="4786776" y="2785653"/>
        <a:ext cx="1101349" cy="534059"/>
      </dsp:txXfrm>
    </dsp:sp>
    <dsp:sp modelId="{A86ACF13-0F64-4DC8-B706-7E02767A4DE7}">
      <dsp:nvSpPr>
        <dsp:cNvPr id="0" name=""/>
        <dsp:cNvSpPr/>
      </dsp:nvSpPr>
      <dsp:spPr>
        <a:xfrm rot="10800000">
          <a:off x="4316329" y="3042047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531900" y="3041337"/>
        <a:ext cx="22691" cy="22691"/>
      </dsp:txXfrm>
    </dsp:sp>
    <dsp:sp modelId="{2D3085A3-F632-465C-AA6C-E7AB9009C95A}">
      <dsp:nvSpPr>
        <dsp:cNvPr id="0" name=""/>
        <dsp:cNvSpPr/>
      </dsp:nvSpPr>
      <dsp:spPr>
        <a:xfrm>
          <a:off x="3181750" y="2605083"/>
          <a:ext cx="1134579" cy="895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سلب وصفی را از موصوف نشان می دهند</a:t>
          </a:r>
          <a:endParaRPr lang="fa-IR" sz="1600" kern="1200" dirty="0">
            <a:cs typeface="B Koodak" pitchFamily="2" charset="-78"/>
          </a:endParaRPr>
        </a:p>
      </dsp:txBody>
      <dsp:txXfrm>
        <a:off x="3207970" y="2631303"/>
        <a:ext cx="1082139" cy="842760"/>
      </dsp:txXfrm>
    </dsp:sp>
    <dsp:sp modelId="{F67C1507-CBDF-4781-8F12-42C5D0BB25A0}">
      <dsp:nvSpPr>
        <dsp:cNvPr id="0" name=""/>
        <dsp:cNvSpPr/>
      </dsp:nvSpPr>
      <dsp:spPr>
        <a:xfrm rot="12942401">
          <a:off x="2675386" y="2878952"/>
          <a:ext cx="558895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558895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0861" y="2875615"/>
        <a:ext cx="27944" cy="27944"/>
      </dsp:txXfrm>
    </dsp:sp>
    <dsp:sp modelId="{32990B37-250A-44BC-BB17-0AE2775BBFCB}">
      <dsp:nvSpPr>
        <dsp:cNvPr id="0" name=""/>
        <dsp:cNvSpPr/>
      </dsp:nvSpPr>
      <dsp:spPr>
        <a:xfrm>
          <a:off x="1593338" y="2442846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ذاتی</a:t>
          </a:r>
          <a:endParaRPr lang="fa-IR" sz="1600" kern="1200" dirty="0">
            <a:cs typeface="B Koodak" pitchFamily="2" charset="-78"/>
          </a:endParaRPr>
        </a:p>
      </dsp:txBody>
      <dsp:txXfrm>
        <a:off x="1609953" y="2459461"/>
        <a:ext cx="1101349" cy="534059"/>
      </dsp:txXfrm>
    </dsp:sp>
    <dsp:sp modelId="{FB61CD73-7BD0-4281-B0D3-A993BA834D5C}">
      <dsp:nvSpPr>
        <dsp:cNvPr id="0" name=""/>
        <dsp:cNvSpPr/>
      </dsp:nvSpPr>
      <dsp:spPr>
        <a:xfrm rot="10800000">
          <a:off x="1139506" y="2715856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55076" y="2715145"/>
        <a:ext cx="22691" cy="22691"/>
      </dsp:txXfrm>
    </dsp:sp>
    <dsp:sp modelId="{062A6F9D-A0AF-4EE2-81F2-A061FFC07427}">
      <dsp:nvSpPr>
        <dsp:cNvPr id="0" name=""/>
        <dsp:cNvSpPr/>
      </dsp:nvSpPr>
      <dsp:spPr>
        <a:xfrm>
          <a:off x="4926" y="2442846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عاجز نبودن</a:t>
          </a:r>
          <a:endParaRPr lang="fa-IR" sz="1600" kern="1200" dirty="0">
            <a:cs typeface="B Koodak" pitchFamily="2" charset="-78"/>
          </a:endParaRPr>
        </a:p>
      </dsp:txBody>
      <dsp:txXfrm>
        <a:off x="21541" y="2459461"/>
        <a:ext cx="1101349" cy="534059"/>
      </dsp:txXfrm>
    </dsp:sp>
    <dsp:sp modelId="{7CBA152C-61D4-44A2-A996-E998D0958957}">
      <dsp:nvSpPr>
        <dsp:cNvPr id="0" name=""/>
        <dsp:cNvSpPr/>
      </dsp:nvSpPr>
      <dsp:spPr>
        <a:xfrm rot="8657599">
          <a:off x="2675386" y="3205143"/>
          <a:ext cx="558895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558895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40861" y="3201806"/>
        <a:ext cx="27944" cy="27944"/>
      </dsp:txXfrm>
    </dsp:sp>
    <dsp:sp modelId="{6EB282C1-D3A7-4A22-9892-214E915CCE9D}">
      <dsp:nvSpPr>
        <dsp:cNvPr id="0" name=""/>
        <dsp:cNvSpPr/>
      </dsp:nvSpPr>
      <dsp:spPr>
        <a:xfrm>
          <a:off x="1593338" y="3095230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فعلی</a:t>
          </a:r>
          <a:endParaRPr lang="fa-IR" sz="1600" kern="1200" dirty="0">
            <a:cs typeface="B Koodak" pitchFamily="2" charset="-78"/>
          </a:endParaRPr>
        </a:p>
      </dsp:txBody>
      <dsp:txXfrm>
        <a:off x="1609953" y="3111845"/>
        <a:ext cx="1101349" cy="534059"/>
      </dsp:txXfrm>
    </dsp:sp>
    <dsp:sp modelId="{03C2594C-3491-47A8-AB14-365E93814BB5}">
      <dsp:nvSpPr>
        <dsp:cNvPr id="0" name=""/>
        <dsp:cNvSpPr/>
      </dsp:nvSpPr>
      <dsp:spPr>
        <a:xfrm rot="10800000">
          <a:off x="1139506" y="3368239"/>
          <a:ext cx="453831" cy="21270"/>
        </a:xfrm>
        <a:custGeom>
          <a:avLst/>
          <a:gdLst/>
          <a:ahLst/>
          <a:cxnLst/>
          <a:rect l="0" t="0" r="0" b="0"/>
          <a:pathLst>
            <a:path>
              <a:moveTo>
                <a:pt x="0" y="10635"/>
              </a:moveTo>
              <a:lnTo>
                <a:pt x="453831" y="106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355076" y="3367529"/>
        <a:ext cx="22691" cy="22691"/>
      </dsp:txXfrm>
    </dsp:sp>
    <dsp:sp modelId="{BCCB5AE5-BF4D-41CC-899A-17B66ADF8E8C}">
      <dsp:nvSpPr>
        <dsp:cNvPr id="0" name=""/>
        <dsp:cNvSpPr/>
      </dsp:nvSpPr>
      <dsp:spPr>
        <a:xfrm>
          <a:off x="4926" y="3095230"/>
          <a:ext cx="1134579" cy="56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بخیل نبودن</a:t>
          </a:r>
          <a:endParaRPr lang="fa-IR" sz="1600" kern="1200" dirty="0">
            <a:cs typeface="B Koodak" pitchFamily="2" charset="-78"/>
          </a:endParaRPr>
        </a:p>
      </dsp:txBody>
      <dsp:txXfrm>
        <a:off x="21541" y="3111845"/>
        <a:ext cx="1101349" cy="534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1A4D51-83A2-4B6C-A482-526AA0E25293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78CDF4-F8B5-4D32-9315-26955CC777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فصل نهم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اوصاف </a:t>
            </a:r>
            <a:r>
              <a:rPr lang="fa-IR" dirty="0" smtClean="0">
                <a:cs typeface="B Titr" pitchFamily="2" charset="-78"/>
              </a:rPr>
              <a:t>سلبی / الف</a:t>
            </a:r>
            <a:endParaRPr lang="fa-IR" dirty="0">
              <a:cs typeface="B Titr" pitchFamily="2" charset="-78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فصل نهم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1. اوصاف ذاتی و غیر ذاتی، ثبوتی و سلبی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43456-EFE8-4200-9760-B2D451A4D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B143456-EFE8-4200-9760-B2D451A4D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E21077-6C31-424F-AE16-287647F5A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FE21077-6C31-424F-AE16-287647F5A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7798C3-A1C7-4DB3-BAE4-0413E05FC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67798C3-A1C7-4DB3-BAE4-0413E05FC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02E02-905C-485E-A940-91A18DD1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4202E02-905C-485E-A940-91A18DD18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320169-9878-4C78-B1AC-A75D3C17B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6C320169-9878-4C78-B1AC-A75D3C17B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فصل نهم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1. اوصاف ذاتی و غیر ذاتی، ثبوتی و سلبی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62176"/>
              </p:ext>
            </p:extLst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EAA350-3935-4CB8-971F-2CB194BB2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BCEAA350-3935-4CB8-971F-2CB194BB2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357E53-264E-49B9-BE71-7B2ABC055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6357E53-264E-49B9-BE71-7B2ABC055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421D33-18D3-4594-9058-4B57F9C48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A6421D33-18D3-4594-9058-4B57F9C48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339362-476E-4BF6-AA2C-DEE59064A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BB339362-476E-4BF6-AA2C-DEE59064A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B90B2A-970C-42BC-BB92-DFA955172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21B90B2A-970C-42BC-BB92-DFA955172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90984B-12EB-4D5E-9D62-F2D0C5CF1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B990984B-12EB-4D5E-9D62-F2D0C5CF1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FE0CD9-7297-4E38-B926-0F905F866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D9FE0CD9-7297-4E38-B926-0F905F866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A0A4ED-5457-4804-8487-9881A2A79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34A0A4ED-5457-4804-8487-9881A2A79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F276D6-1924-4ED9-B750-49D31E0D9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4F276D6-1924-4ED9-B750-49D31E0D9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F49CF8-A041-451C-BBD2-9318B7AE8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D5F49CF8-A041-451C-BBD2-9318B7AE8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6C5D62-6E5D-42B8-BAA4-E0BD04B88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C56C5D62-6E5D-42B8-BAA4-E0BD04B88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FF4AAA-861A-440C-A749-783A93583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86FF4AAA-861A-440C-A749-783A93583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E706FC-1EA4-4602-BC18-D1756DB45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D6E706FC-1EA4-4602-BC18-D1756DB45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EDD6B9-6B0D-4D7E-B139-EC9CFD498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76EDD6B9-6B0D-4D7E-B139-EC9CFD498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EDDD8B-D2A2-419D-9A36-316746999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FDEDDD8B-D2A2-419D-9A36-316746999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فصل نهم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1. اوصاف ذاتی و غیر ذاتی، ثبوتی و سلبی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8507"/>
              </p:ext>
            </p:extLst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33809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2D57D9-5AB2-4FFA-981C-6E4E0666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B12D57D9-5AB2-4FFA-981C-6E4E06667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35E876-67CB-4374-972D-922C39122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835E876-67CB-4374-972D-922C39122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C5B380-60A9-4D0E-B180-7E9AB7987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9DC5B380-60A9-4D0E-B180-7E9AB7987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D9BF4E-CE23-4733-BD13-FB5A90A4C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F4D9BF4E-CE23-4733-BD13-FB5A90A4C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566E25-7E73-40D9-88B1-31249C346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BC566E25-7E73-40D9-88B1-31249C346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703A31-16F5-462F-993A-6BC8DA45E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6703A31-16F5-462F-993A-6BC8DA45E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BD6BD9-BD9A-4B56-AA7B-13CBC11CE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1CBD6BD9-BD9A-4B56-AA7B-13CBC11CE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4FA501-F2D6-4A95-BED5-D2F8361C5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4C4FA501-F2D6-4A95-BED5-D2F8361C5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15699-1F47-4810-9DB8-642727906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FA15699-1F47-4810-9DB8-642727906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فصل نهم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1. اوصاف ذاتی و غیر ذاتی، ثبوتی و سلبی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893368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BEE04A-40B6-494E-A951-33B01AA8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FBEE04A-40B6-494E-A951-33B01AA8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CA2AA8-B755-4120-AF20-4FD3A2141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CCA2AA8-B755-4120-AF20-4FD3A21418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3E441-C5A6-4BC9-B720-02DA06889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183E441-C5A6-4BC9-B720-02DA06889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83C73-1F55-4B0A-AFBD-C111C237F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7183C73-1F55-4B0A-AFBD-C111C237F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041573-2CE4-4162-AD95-28D518F50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5041573-2CE4-4162-AD95-28D518F50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44DB4-53E9-4A88-BA85-24DC06059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BD44DB4-53E9-4A88-BA85-24DC06059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6A3530-8D5C-49C3-8DD0-DE6E3DDC1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A6A3530-8D5C-49C3-8DD0-DE6E3DDC1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715D0B-A24E-4833-862D-76FFEE7C5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0715D0B-A24E-4833-862D-76FFEE7C5F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0DEDA-B4D1-4965-AF0A-B2BB8771C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B60DEDA-B4D1-4965-AF0A-B2BB8771C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239BD9-2532-4858-8C5F-E01C4E0E7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3239BD9-2532-4858-8C5F-E01C4E0E7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424C40-67F4-4438-9F73-A6E2A0BAA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8D424C40-67F4-4438-9F73-A6E2A0BAA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635BFF-3B07-46D6-9A0C-C4436E256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9635BFF-3B07-46D6-9A0C-C4436E256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F2826-3531-4EF1-9B2F-42903CCB1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34F2826-3531-4EF1-9B2F-42903CCB1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02E906-0F4D-4CD4-A1DE-725088EE0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2C02E906-0F4D-4CD4-A1DE-725088EE0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753B8-7977-4095-B63F-7537408304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984753B8-7977-4095-B63F-7537408304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فصل نهم</a:t>
            </a:r>
            <a: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1. اوصاف ذاتی و غیر ذاتی، ثبوتی و سلبی</a:t>
            </a:r>
            <a:endParaRPr lang="fa-I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68EEA9-34BA-45FA-B882-5627B76DB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368EEA9-34BA-45FA-B882-5627B76DB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23513-8E76-4700-A5EF-C43865660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6A23513-8E76-4700-A5EF-C43865660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00360-E396-4A42-B2DC-79D0CA7FC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0E00360-E396-4A42-B2DC-79D0CA7FC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6228AA-C910-4CA7-8EFB-EF93C2490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556228AA-C910-4CA7-8EFB-EF93C2490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941484-6B86-4955-A8D8-D01A042BE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9941484-6B86-4955-A8D8-D01A042BEF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2BEF2F-9011-456D-BE28-B2A9EA584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D2BEF2F-9011-456D-BE28-B2A9EA584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AD65B-1492-40EE-9F14-3863D1E74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E5AD65B-1492-40EE-9F14-3863D1E74E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760339-327E-4344-A7CF-1C0FDCF3D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5760339-327E-4344-A7CF-1C0FDCF3D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C4AAE-6009-4717-9E9B-8A15ACDA6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F9C4AAE-6009-4717-9E9B-8A15ACDA6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3F771-1EFA-4FED-AF39-B7994AAB4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203F771-1EFA-4FED-AF39-B7994AAB4A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86BC24-7A78-495C-9211-CFD23A641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F86BC24-7A78-495C-9211-CFD23A641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A78EF-089F-4D89-A7BC-F63EFB07B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94A78EF-089F-4D89-A7BC-F63EFB07B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ED6312-1544-4133-A2CF-1CF4831A5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3BED6312-1544-4133-A2CF-1CF4831A5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986D80-80D8-48A8-8C81-B12635927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37986D80-80D8-48A8-8C81-B12635927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A5B0E2-9613-44F9-A53A-FC86BF077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B3A5B0E2-9613-44F9-A53A-FC86BF077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6ACF13-0F64-4DC8-B706-7E02767A4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A86ACF13-0F64-4DC8-B706-7E02767A4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085A3-F632-465C-AA6C-E7AB9009C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2D3085A3-F632-465C-AA6C-E7AB9009C9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7C1507-CBDF-4781-8F12-42C5D0BB2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F67C1507-CBDF-4781-8F12-42C5D0BB2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990B37-250A-44BC-BB17-0AE2775BB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32990B37-250A-44BC-BB17-0AE2775BB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1CD73-7BD0-4281-B0D3-A993BA834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FB61CD73-7BD0-4281-B0D3-A993BA834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A6F9D-A0AF-4EE2-81F2-A061FFC07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062A6F9D-A0AF-4EE2-81F2-A061FFC07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A152C-61D4-44A2-A996-E998D0958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7CBA152C-61D4-44A2-A996-E998D0958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282C1-D3A7-4A22-9892-214E915CC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6EB282C1-D3A7-4A22-9892-214E915CC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2594C-3491-47A8-AB14-365E93814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03C2594C-3491-47A8-AB14-365E93814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B5AE5-BF4D-41CC-899A-17B66ADF8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BCCB5AE5-BF4D-41CC-899A-17B66ADF8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634</TotalTime>
  <Words>219</Words>
  <Application>Microsoft Office PowerPoint</Application>
  <PresentationFormat>نمایش روی پرده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3" baseType="lpstr">
      <vt:lpstr>B Koodak</vt:lpstr>
      <vt:lpstr>B Titr</vt:lpstr>
      <vt:lpstr>Gill Sans MT</vt:lpstr>
      <vt:lpstr>Majalla UI</vt:lpstr>
      <vt:lpstr>Verdana</vt:lpstr>
      <vt:lpstr>Wingdings 2</vt:lpstr>
      <vt:lpstr>Solstice</vt:lpstr>
      <vt:lpstr>فصل نهم</vt:lpstr>
      <vt:lpstr>فصل نهم 1. اوصاف ذاتی و غیر ذاتی، ثبوتی و سلبی</vt:lpstr>
      <vt:lpstr>فصل نهم 1. اوصاف ذاتی و غیر ذاتی، ثبوتی و سلبی</vt:lpstr>
      <vt:lpstr>فصل نهم 1. اوصاف ذاتی و غیر ذاتی، ثبوتی و سلبی</vt:lpstr>
      <vt:lpstr>فصل نهم 1. اوصاف ذاتی و غیر ذاتی، ثبوتی و سلبی</vt:lpstr>
      <vt:lpstr>فصل نهم 1. اوصاف ذاتی و غیر ذاتی، ثبوتی و سلبی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نهم</dc:title>
  <dc:creator>mahdi</dc:creator>
  <cp:lastModifiedBy>shabake</cp:lastModifiedBy>
  <cp:revision>7</cp:revision>
  <dcterms:created xsi:type="dcterms:W3CDTF">2009-06-30T19:48:34Z</dcterms:created>
  <dcterms:modified xsi:type="dcterms:W3CDTF">2020-05-13T20:14:02Z</dcterms:modified>
</cp:coreProperties>
</file>