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1749" autoAdjust="0"/>
    <p:restoredTop sz="94660"/>
  </p:normalViewPr>
  <p:slideViewPr>
    <p:cSldViewPr>
      <p:cViewPr>
        <p:scale>
          <a:sx n="55" d="100"/>
          <a:sy n="55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03F46A-8F19-46E9-A0D7-B13DCC065C4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AAEBA13-9FF3-4FA3-B8DC-BCFAFEBD172C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توحید افعالی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CB8900B-ED97-4E35-911B-FB8F995EA505}" type="parTrans" cxnId="{D3DC4740-472D-40FD-8FD5-25BD27C2071A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97AA666-E282-4FD6-9275-830806632EB2}" type="sibTrans" cxnId="{D3DC4740-472D-40FD-8FD5-25BD27C2071A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69984E0-E176-4229-B021-E349BE3EA2F9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نزد اشاعره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2137ABD-279E-450D-BA0E-5AF9F9D98E1F}" type="parTrans" cxnId="{C237B2F9-2887-41C7-B31C-5BD53AC8C4FB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DAD8B83-8A49-4495-B54A-0720DEC855EF}" type="sibTrans" cxnId="{C237B2F9-2887-41C7-B31C-5BD53AC8C4FB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CC3CCE9-DD66-4399-A2BA-9446EAA30F11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مفاد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1508039-382C-4A6C-9FEF-75FF9C5AC0DE}" type="parTrans" cxnId="{53217F06-00BA-4098-9628-4102815CFE25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C6E2F1C-456F-4513-8072-D04EC1C91D02}" type="sibTrans" cxnId="{53217F06-00BA-4098-9628-4102815CFE2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6FCBDC7-3F1D-47DB-B093-DAC6A57C2853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هر گونه تاثیر و علیت از خداوند متعال است و غیر او هیچ نقشی در تاثیر گذاری ندارند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2180287-5182-4D18-B8E1-03366B4F06C3}" type="parTrans" cxnId="{1B3FED32-B900-46F5-B87E-E3B90DCB6EB4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0717F61-0607-4023-A184-64C6F7D16B92}" type="sibTrans" cxnId="{1B3FED32-B900-46F5-B87E-E3B90DCB6EB4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7CC21EF-994A-40DF-BFEF-925FDD3A4A43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مثلا این آتش نیست که می سوزاند بلکه عادت خدا به این تعلق گرفته است که حرارت را مقرون با آتش سازد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3358B63-EF72-42AD-9463-A9B1611CCC4B}" type="parTrans" cxnId="{A0EE1379-BDF1-486D-BDD5-68100A296A67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BD622A9-0071-497A-8775-7AA43B8E4B1E}" type="sibTrans" cxnId="{A0EE1379-BDF1-486D-BDD5-68100A296A67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965A59B-1116-412C-9918-B3400F609847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علت این برداشت غلط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79AEB25-CB68-412C-8D31-7C3C5D977722}" type="parTrans" cxnId="{6C3D8F9F-EA71-448E-B020-5CD8F62B82E2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354BA16-4DD3-421C-B8F8-85A8E09D52F3}" type="sibTrans" cxnId="{6C3D8F9F-EA71-448E-B020-5CD8F62B82E2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E22A678-0C08-497E-8615-9B9B2D17F441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نفهمیدن معنای صحیح توحید افعالی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DD47203-F110-4285-A152-B54F3C3D6724}" type="parTrans" cxnId="{B562DA4A-476E-4D4E-BFD3-29DC3F6B3FB6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2F970A6-BCCF-443B-BDEC-BF1952FEC738}" type="sibTrans" cxnId="{B562DA4A-476E-4D4E-BFD3-29DC3F6B3FB6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C044A6D-3883-421E-8E64-E41191770C8A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دوری از تعالیم اهل بیت عصمت و طهارت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0ED71D9-886E-462D-96C7-1DA243DA8686}" type="parTrans" cxnId="{048A7951-FA72-484C-8E61-C6EFB1593265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A609375-33FC-4AEB-BA2D-7E26E5D74076}" type="sibTrans" cxnId="{048A7951-FA72-484C-8E61-C6EFB159326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92BEA08-9420-4C40-BC37-544BE5858B1F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نتیجه این تفسیر غلط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5E13C59-7CB3-4BBD-BFD6-296AFE9D13A8}" type="parTrans" cxnId="{F1B48E7C-BECB-4109-AE2C-78283FEABD2F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E632197-5223-41FC-9350-97513A111069}" type="sibTrans" cxnId="{F1B48E7C-BECB-4109-AE2C-78283FEABD2F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8FB6151-46C6-4F76-A956-483342255429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جبر انسان در افعالش و بالاخره سلب مسئولیت از او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54B5060-8F9D-47E5-B238-D7172A597E7A}" type="parTrans" cxnId="{C8905CE4-7274-445E-8E70-1FA298F31B72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D596AFC-0381-41EC-A092-E024FFE1EA6A}" type="sibTrans" cxnId="{C8905CE4-7274-445E-8E70-1FA298F31B72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6040B41-3C5C-411B-9115-3D0C027756F4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بیهودگی هر نظام تربیتی و اخلاقی و حقوقی حتی شریعت اسلام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783FB86-D377-4760-8918-1F4EA8F7C77B}" type="parTrans" cxnId="{4ABB2534-2009-4406-A28F-9DA67D47B295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7587B8C-F3A3-4EAB-9FA4-8E452E8BDBD3}" type="sibTrans" cxnId="{4ABB2534-2009-4406-A28F-9DA67D47B29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F558628-0FFF-4C9E-9AAC-74D5B9A0AF24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پوچی و بیهدفی نظام عالم تکوین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1242E56-B329-4037-AD4B-2EB50D79BD35}" type="parTrans" cxnId="{1C8DEAF1-0138-4B15-BDEF-04B37F802FF9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EFE067E-5A0F-4925-9E8A-18B417179D1A}" type="sibTrans" cxnId="{1C8DEAF1-0138-4B15-BDEF-04B37F802FF9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07AED1E-9521-4554-9563-A86651E0B008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زیرا خداوند متعال عالم را برای رشد و ترقی انسان در بستر اختیار آفریده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203D652-F50C-4349-985C-C23DE535B5B9}" type="parTrans" cxnId="{D93BBB0D-D033-4B12-A199-EA7225C0E7CB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3C9364E-F288-4F94-A765-1910FFF2028F}" type="sibTrans" cxnId="{D93BBB0D-D033-4B12-A199-EA7225C0E7CB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86E417A-5317-4160-A595-A51677D59C1E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وَ هُوَ الَّذِى خَلَقَ السَّمَاوَاتِ وَ الْأَرْضَ ... لِيَبْلُوَكُمْ أَيُّكُمْ أَحْسَنُ عَمَلًا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44366AC-1203-4FAF-8FF6-152E338AAEF6}" type="parTrans" cxnId="{E3C64FE3-818B-407E-B42E-B4DFF536D1BE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2C64242-1F21-4E8A-8283-02B4B4C66E71}" type="sibTrans" cxnId="{E3C64FE3-818B-407E-B42E-B4DFF536D1BE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711F9B7-EBB8-4451-856B-61B186813F16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إِنَّا جَعَلْنَا مَا عَلىَ الْأَرْضِ زِينَةً لهََّا لِنَبْلُوَهُمْ أَيهُُّمْ أَحْسَنُ عَمَلا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D472D70-F2EB-45F7-9BA7-6827DCCF29AE}" type="parTrans" cxnId="{93333491-34DD-4B83-8A2E-96E570464DC8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09E3412-3089-4B6D-AE1A-D320C2379CA0}" type="sibTrans" cxnId="{93333491-34DD-4B83-8A2E-96E570464DC8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5C0BD17-B5DA-41FA-AC98-4B727B83299C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مهمترین عامل رشد جبر گرائی در طول تاریخ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CEC4D80-4562-4E02-A968-FC8E732C4BA8}" type="parTrans" cxnId="{C84F95AB-86E2-488E-83A1-F7CE428DD265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A603840-B727-461D-883B-70116B0687FB}" type="sibTrans" cxnId="{C84F95AB-86E2-488E-83A1-F7CE428DD26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6344D2C-23C3-45E9-AF32-F1E38F499838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اغراض سیاسی حکومت های ستمگر ...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2BB2F5D-4A10-46F9-AE64-F0D6C538D0BA}" type="parTrans" cxnId="{E0E65CE1-80D7-4A76-A6F0-037339C75F68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2C0185B-87D9-4C52-AF91-A35D987ED087}" type="sibTrans" cxnId="{E0E65CE1-80D7-4A76-A6F0-037339C75F68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10EFB2E-25ED-4314-BC10-5905B4D743A5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نزد معتزله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7C60341-8922-42D9-A3FE-C0DCDFD086BB}" type="parTrans" cxnId="{7C7A3832-9D4B-45C8-ABC8-71487CE181EB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E090F18-EFCB-45D7-A86C-75EB7CA37DD0}" type="sibTrans" cxnId="{7C7A3832-9D4B-45C8-ABC8-71487CE181EB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70BCC82-4508-4CAB-9148-C3775F1FC4C0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مفاد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EACF6AE-AD4B-4A58-A1B5-501715D6F390}" type="parTrans" cxnId="{9C89AFBA-635D-4012-AC2B-8D684E5A6021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C230D40-B012-41F5-A6F6-A23AB04FEC32}" type="sibTrans" cxnId="{9C89AFBA-635D-4012-AC2B-8D684E5A6021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9673B41-99E5-47C1-8030-D379CA597F88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افعال انسان از دایره تاثیر الهی خارج است و این امر به آنها تفویض شده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03FD0B9-EDC2-499C-A56A-C7861B6BF1B6}" type="parTrans" cxnId="{D47F1C34-E3D0-4A65-BA86-8836E97B5479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66148D2-B83C-45D5-BB65-478DA0A64155}" type="sibTrans" cxnId="{D47F1C34-E3D0-4A65-BA86-8836E97B5479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DF2B8D1-5492-4159-80F7-89640EABD58E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(انکار توحید افعالی)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8BF0A44-FD95-4AE4-9435-605E97F6506C}" type="parTrans" cxnId="{1B3E2391-2D5E-4229-BBFF-719A5FD1FD60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1AC906B-689E-422D-9890-416829F07972}" type="sibTrans" cxnId="{1B3E2391-2D5E-4229-BBFF-719A5FD1FD60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1F34B9D-4F51-4C57-A1F0-7A9017E25D08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مثلا آتش مستقل از خدا می سوزاند!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7699CD5-BD68-407C-87A3-FE4074690DC7}" type="parTrans" cxnId="{6A220299-9F96-468F-85A0-36435859A951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3403C07-A2F1-487C-BA4A-60462D5E6B9B}" type="sibTrans" cxnId="{6A220299-9F96-468F-85A0-36435859A951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2ED0763-8C4E-47CE-B175-53A012017FB2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علت این برداشت غلط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6B24E0A-B930-46F0-820F-058B8870A499}" type="parTrans" cxnId="{0E8C790C-7CFF-4FAE-B3CE-A54FA22477C2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BEE697F-9416-4006-9D02-CF30AC02BF42}" type="sibTrans" cxnId="{0E8C790C-7CFF-4FAE-B3CE-A54FA22477C2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464F0BF-AE67-495B-815B-1983CEADB73B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نامعقول بودن نظریه جبر در عین عدم استفاده از اهل بیت عصمت و طهارت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9CD71F4-1CF3-4EAF-8B30-BF790A046BB3}" type="parTrans" cxnId="{B580DD00-86C4-44CC-AACD-BC0A30566D37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8CCC603-43ED-4AD9-A7B7-84FC6CA974B3}" type="sibTrans" cxnId="{B580DD00-86C4-44CC-AACD-BC0A30566D37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01849CC-9354-4F1F-8A70-4576885FAA80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نتیجه این تفسیر غلط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EB3F546-865D-4C64-BB46-377C5DE41B31}" type="parTrans" cxnId="{9088B343-872A-4C2A-87F0-A3DAF77B5B77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8D58B33-A637-4B18-85A8-9264AB07E473}" type="sibTrans" cxnId="{9088B343-872A-4C2A-87F0-A3DAF77B5B77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F2E5007-89D9-45EA-86FF-1A8978D6D24A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تفویض آدمی در افعالش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EECCD83-0989-46B2-A8CF-26E214D514DE}" type="parTrans" cxnId="{B1FE2A99-40E5-4106-B972-01A6043B63D0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11D5186-6CFC-419E-A01C-75477509F900}" type="sibTrans" cxnId="{B1FE2A99-40E5-4106-B972-01A6043B63D0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23A69E1-3B21-4ABE-9073-BA6676D2C081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انکار توحید افعالی و دچار شرک خفی شدن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478B9C3-2D77-4AA8-B943-4EA0287AE854}" type="parTrans" cxnId="{E52516A2-15C3-483D-AA85-335A59A2C4CB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4A35376-6047-49A4-B220-A63ABDB1D153}" type="sibTrans" cxnId="{E52516A2-15C3-483D-AA85-335A59A2C4CB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FBA13E4-07C3-47D2-ADFB-2E1291DBFA52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محرومیت از معارف بلند اسلامی مثل توکل و ...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2A80CD8-5A7D-473D-8C03-FDEA9F1FD55B}" type="parTrans" cxnId="{4666CB34-E20F-4C3A-9724-BD7498A6D165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8A88FFA-0B40-4370-86FA-B548F02CDE2F}" type="sibTrans" cxnId="{4666CB34-E20F-4C3A-9724-BD7498A6D16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7587EDD-5A07-4B13-B327-309ED02C4850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عامل رشد نظریه تفویض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BFAF206-4AA7-4F7C-83F2-CC720BF8C5E1}" type="parTrans" cxnId="{0B6D2529-EF1E-44A5-B911-4DB61FE6E298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5C51E05-B3CC-486B-9211-17FF12B50D1E}" type="sibTrans" cxnId="{0B6D2529-EF1E-44A5-B911-4DB61FE6E298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C124F98-0A76-4C91-9D66-03F25485C789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انفعال در مقابل نظره جبر گرائی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2D2EF4A-3733-4A44-A7D8-019F8A8BBECC}" type="parTrans" cxnId="{AADE5513-B918-4554-8269-8A83C90C0F7B}">
      <dgm:prSet custT="1"/>
      <dgm:spPr>
        <a:solidFill>
          <a:schemeClr val="tx1">
            <a:lumMod val="95000"/>
            <a:lumOff val="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272B32B-AE11-4572-A465-8AAF89F877A1}" type="sibTrans" cxnId="{AADE5513-B918-4554-8269-8A83C90C0F7B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A5FE031-C12D-4536-98A1-120FBE17EEB1}" type="pres">
      <dgm:prSet presAssocID="{5003F46A-8F19-46E9-A0D7-B13DCC065C4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0EA5F84-481E-4035-BE1C-943F249AC087}" type="pres">
      <dgm:prSet presAssocID="{BAAEBA13-9FF3-4FA3-B8DC-BCFAFEBD172C}" presName="root1" presStyleCnt="0"/>
      <dgm:spPr/>
    </dgm:pt>
    <dgm:pt modelId="{81CE570D-9689-4EB9-A0D3-B4D9936365FA}" type="pres">
      <dgm:prSet presAssocID="{BAAEBA13-9FF3-4FA3-B8DC-BCFAFEBD172C}" presName="LevelOneTextNode" presStyleLbl="node0" presStyleIdx="0" presStyleCnt="1" custScaleX="56863" custScaleY="1278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A23BE83-DF53-4055-97F7-906E8E63C0FD}" type="pres">
      <dgm:prSet presAssocID="{BAAEBA13-9FF3-4FA3-B8DC-BCFAFEBD172C}" presName="level2hierChild" presStyleCnt="0"/>
      <dgm:spPr/>
    </dgm:pt>
    <dgm:pt modelId="{14A73C62-472E-4DFC-9773-CFE9D5BC4687}" type="pres">
      <dgm:prSet presAssocID="{42137ABD-279E-450D-BA0E-5AF9F9D98E1F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8DE31A01-42FF-4021-AAB5-24B6145DB95E}" type="pres">
      <dgm:prSet presAssocID="{42137ABD-279E-450D-BA0E-5AF9F9D98E1F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00950B68-BB22-45E5-90B2-E43C75516089}" type="pres">
      <dgm:prSet presAssocID="{069984E0-E176-4229-B021-E349BE3EA2F9}" presName="root2" presStyleCnt="0"/>
      <dgm:spPr/>
    </dgm:pt>
    <dgm:pt modelId="{08A15AD5-8B5E-4F7F-9016-8285551FB50E}" type="pres">
      <dgm:prSet presAssocID="{069984E0-E176-4229-B021-E349BE3EA2F9}" presName="LevelTwoTextNode" presStyleLbl="node2" presStyleIdx="0" presStyleCnt="2" custScaleX="61536" custScaleY="1526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1F24545-C98B-4E08-B5D9-BC3A384BDEB6}" type="pres">
      <dgm:prSet presAssocID="{069984E0-E176-4229-B021-E349BE3EA2F9}" presName="level3hierChild" presStyleCnt="0"/>
      <dgm:spPr/>
    </dgm:pt>
    <dgm:pt modelId="{E7B4F344-B723-4818-B6CB-43339D365EA0}" type="pres">
      <dgm:prSet presAssocID="{71508039-382C-4A6C-9FEF-75FF9C5AC0DE}" presName="conn2-1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1187E5E5-5CBF-445A-96A3-4371F2931E9F}" type="pres">
      <dgm:prSet presAssocID="{71508039-382C-4A6C-9FEF-75FF9C5AC0DE}" presName="connTx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C740E882-7DB3-413B-BE83-F6ABAD33A797}" type="pres">
      <dgm:prSet presAssocID="{7CC3CCE9-DD66-4399-A2BA-9446EAA30F11}" presName="root2" presStyleCnt="0"/>
      <dgm:spPr/>
    </dgm:pt>
    <dgm:pt modelId="{3D403BE4-C07E-424C-A274-F1439D0DE56B}" type="pres">
      <dgm:prSet presAssocID="{7CC3CCE9-DD66-4399-A2BA-9446EAA30F11}" presName="LevelTwoTextNode" presStyleLbl="node3" presStyleIdx="0" presStyleCnt="8" custScaleX="516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B8F9C7-0790-49A5-9CA4-5197280D2F1E}" type="pres">
      <dgm:prSet presAssocID="{7CC3CCE9-DD66-4399-A2BA-9446EAA30F11}" presName="level3hierChild" presStyleCnt="0"/>
      <dgm:spPr/>
    </dgm:pt>
    <dgm:pt modelId="{83E602DA-E892-4363-B803-56A3B5591679}" type="pres">
      <dgm:prSet presAssocID="{32180287-5182-4D18-B8E1-03366B4F06C3}" presName="conn2-1" presStyleLbl="parChTrans1D4" presStyleIdx="0" presStyleCnt="19"/>
      <dgm:spPr/>
      <dgm:t>
        <a:bodyPr/>
        <a:lstStyle/>
        <a:p>
          <a:pPr rtl="1"/>
          <a:endParaRPr lang="fa-IR"/>
        </a:p>
      </dgm:t>
    </dgm:pt>
    <dgm:pt modelId="{180089E8-FC9A-484E-A70A-5930C4840A70}" type="pres">
      <dgm:prSet presAssocID="{32180287-5182-4D18-B8E1-03366B4F06C3}" presName="connTx" presStyleLbl="parChTrans1D4" presStyleIdx="0" presStyleCnt="19"/>
      <dgm:spPr/>
      <dgm:t>
        <a:bodyPr/>
        <a:lstStyle/>
        <a:p>
          <a:pPr rtl="1"/>
          <a:endParaRPr lang="fa-IR"/>
        </a:p>
      </dgm:t>
    </dgm:pt>
    <dgm:pt modelId="{F44ACDCD-73E5-4E21-AD20-B68E16F49159}" type="pres">
      <dgm:prSet presAssocID="{36FCBDC7-3F1D-47DB-B093-DAC6A57C2853}" presName="root2" presStyleCnt="0"/>
      <dgm:spPr/>
    </dgm:pt>
    <dgm:pt modelId="{C385EE91-A387-42AF-965E-E10F95C94C92}" type="pres">
      <dgm:prSet presAssocID="{36FCBDC7-3F1D-47DB-B093-DAC6A57C2853}" presName="LevelTwoTextNode" presStyleLbl="node4" presStyleIdx="0" presStyleCnt="19" custScaleX="361955" custScaleY="1460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2726C71-E3EB-4239-B27A-B6F442D13F46}" type="pres">
      <dgm:prSet presAssocID="{36FCBDC7-3F1D-47DB-B093-DAC6A57C2853}" presName="level3hierChild" presStyleCnt="0"/>
      <dgm:spPr/>
    </dgm:pt>
    <dgm:pt modelId="{ED89A4CA-0BC9-426D-A12E-CD407E43D08A}" type="pres">
      <dgm:prSet presAssocID="{43358B63-EF72-42AD-9463-A9B1611CCC4B}" presName="conn2-1" presStyleLbl="parChTrans1D4" presStyleIdx="1" presStyleCnt="19"/>
      <dgm:spPr/>
      <dgm:t>
        <a:bodyPr/>
        <a:lstStyle/>
        <a:p>
          <a:pPr rtl="1"/>
          <a:endParaRPr lang="fa-IR"/>
        </a:p>
      </dgm:t>
    </dgm:pt>
    <dgm:pt modelId="{B2F0CA5B-3A3C-4F21-A90B-6422F6CFB4B7}" type="pres">
      <dgm:prSet presAssocID="{43358B63-EF72-42AD-9463-A9B1611CCC4B}" presName="connTx" presStyleLbl="parChTrans1D4" presStyleIdx="1" presStyleCnt="19"/>
      <dgm:spPr/>
      <dgm:t>
        <a:bodyPr/>
        <a:lstStyle/>
        <a:p>
          <a:pPr rtl="1"/>
          <a:endParaRPr lang="fa-IR"/>
        </a:p>
      </dgm:t>
    </dgm:pt>
    <dgm:pt modelId="{0B97DD75-1432-4E50-A7D3-0605F3D385D4}" type="pres">
      <dgm:prSet presAssocID="{F7CC21EF-994A-40DF-BFEF-925FDD3A4A43}" presName="root2" presStyleCnt="0"/>
      <dgm:spPr/>
    </dgm:pt>
    <dgm:pt modelId="{93CBCD0F-8338-4AB1-93C7-72B1A6C9F951}" type="pres">
      <dgm:prSet presAssocID="{F7CC21EF-994A-40DF-BFEF-925FDD3A4A43}" presName="LevelTwoTextNode" presStyleLbl="node4" presStyleIdx="1" presStyleCnt="19" custScaleX="325585" custScaleY="1763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6CAFC9-7DF3-413A-B0F4-12B1F46E1DBC}" type="pres">
      <dgm:prSet presAssocID="{F7CC21EF-994A-40DF-BFEF-925FDD3A4A43}" presName="level3hierChild" presStyleCnt="0"/>
      <dgm:spPr/>
    </dgm:pt>
    <dgm:pt modelId="{627BF57C-B318-4349-AD37-51119418D7E9}" type="pres">
      <dgm:prSet presAssocID="{A79AEB25-CB68-412C-8D31-7C3C5D977722}" presName="conn2-1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9DDBF634-6487-4D3A-BBE5-49BE0932B6C1}" type="pres">
      <dgm:prSet presAssocID="{A79AEB25-CB68-412C-8D31-7C3C5D977722}" presName="connTx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2BE39632-ECEE-4A91-9062-48FDA9165E53}" type="pres">
      <dgm:prSet presAssocID="{B965A59B-1116-412C-9918-B3400F609847}" presName="root2" presStyleCnt="0"/>
      <dgm:spPr/>
    </dgm:pt>
    <dgm:pt modelId="{28B1DAFB-9187-4AAA-A180-4DE1672667B3}" type="pres">
      <dgm:prSet presAssocID="{B965A59B-1116-412C-9918-B3400F609847}" presName="LevelTwoTextNode" presStyleLbl="node3" presStyleIdx="1" presStyleCnt="8" custScaleX="119320" custScaleY="1391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BECECE-393C-4331-8479-B244EA0F2360}" type="pres">
      <dgm:prSet presAssocID="{B965A59B-1116-412C-9918-B3400F609847}" presName="level3hierChild" presStyleCnt="0"/>
      <dgm:spPr/>
    </dgm:pt>
    <dgm:pt modelId="{E4670C56-F1DF-4E2B-A17B-D1C0C600E534}" type="pres">
      <dgm:prSet presAssocID="{7DD47203-F110-4285-A152-B54F3C3D6724}" presName="conn2-1" presStyleLbl="parChTrans1D4" presStyleIdx="2" presStyleCnt="19"/>
      <dgm:spPr/>
      <dgm:t>
        <a:bodyPr/>
        <a:lstStyle/>
        <a:p>
          <a:pPr rtl="1"/>
          <a:endParaRPr lang="fa-IR"/>
        </a:p>
      </dgm:t>
    </dgm:pt>
    <dgm:pt modelId="{768C5228-0041-4F57-A649-9BF6533A2D92}" type="pres">
      <dgm:prSet presAssocID="{7DD47203-F110-4285-A152-B54F3C3D6724}" presName="connTx" presStyleLbl="parChTrans1D4" presStyleIdx="2" presStyleCnt="19"/>
      <dgm:spPr/>
      <dgm:t>
        <a:bodyPr/>
        <a:lstStyle/>
        <a:p>
          <a:pPr rtl="1"/>
          <a:endParaRPr lang="fa-IR"/>
        </a:p>
      </dgm:t>
    </dgm:pt>
    <dgm:pt modelId="{FEF55160-C2CD-47DC-B919-609862C8C778}" type="pres">
      <dgm:prSet presAssocID="{FE22A678-0C08-497E-8615-9B9B2D17F441}" presName="root2" presStyleCnt="0"/>
      <dgm:spPr/>
    </dgm:pt>
    <dgm:pt modelId="{234654A2-D958-42D6-9BB0-45B06A0ADF7D}" type="pres">
      <dgm:prSet presAssocID="{FE22A678-0C08-497E-8615-9B9B2D17F441}" presName="LevelTwoTextNode" presStyleLbl="node4" presStyleIdx="2" presStyleCnt="19" custScaleX="393477" custScaleY="741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6993F7-8749-4934-AA7D-3546C69A9751}" type="pres">
      <dgm:prSet presAssocID="{FE22A678-0C08-497E-8615-9B9B2D17F441}" presName="level3hierChild" presStyleCnt="0"/>
      <dgm:spPr/>
    </dgm:pt>
    <dgm:pt modelId="{DE640272-A2A6-4BD3-9FBE-535D6B1F09BC}" type="pres">
      <dgm:prSet presAssocID="{60ED71D9-886E-462D-96C7-1DA243DA8686}" presName="conn2-1" presStyleLbl="parChTrans1D4" presStyleIdx="3" presStyleCnt="19"/>
      <dgm:spPr/>
      <dgm:t>
        <a:bodyPr/>
        <a:lstStyle/>
        <a:p>
          <a:pPr rtl="1"/>
          <a:endParaRPr lang="fa-IR"/>
        </a:p>
      </dgm:t>
    </dgm:pt>
    <dgm:pt modelId="{C4CEC739-2D38-465C-8164-DF282464BDA0}" type="pres">
      <dgm:prSet presAssocID="{60ED71D9-886E-462D-96C7-1DA243DA8686}" presName="connTx" presStyleLbl="parChTrans1D4" presStyleIdx="3" presStyleCnt="19"/>
      <dgm:spPr/>
      <dgm:t>
        <a:bodyPr/>
        <a:lstStyle/>
        <a:p>
          <a:pPr rtl="1"/>
          <a:endParaRPr lang="fa-IR"/>
        </a:p>
      </dgm:t>
    </dgm:pt>
    <dgm:pt modelId="{865A326A-7B6D-43F0-B851-ED120FD47D05}" type="pres">
      <dgm:prSet presAssocID="{8C044A6D-3883-421E-8E64-E41191770C8A}" presName="root2" presStyleCnt="0"/>
      <dgm:spPr/>
    </dgm:pt>
    <dgm:pt modelId="{A416C331-02DB-43FC-ACFF-C9230483B2A8}" type="pres">
      <dgm:prSet presAssocID="{8C044A6D-3883-421E-8E64-E41191770C8A}" presName="LevelTwoTextNode" presStyleLbl="node4" presStyleIdx="3" presStyleCnt="19" custScaleX="393477" custScaleY="741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A1D6D64-A9AB-4656-80A2-B81D189DC847}" type="pres">
      <dgm:prSet presAssocID="{8C044A6D-3883-421E-8E64-E41191770C8A}" presName="level3hierChild" presStyleCnt="0"/>
      <dgm:spPr/>
    </dgm:pt>
    <dgm:pt modelId="{79B35498-81BE-4D02-B532-FA87FDE9EFE1}" type="pres">
      <dgm:prSet presAssocID="{D5E13C59-7CB3-4BBD-BFD6-296AFE9D13A8}" presName="conn2-1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0BB0551C-F35C-4ECB-966D-C58A6EA5BB0E}" type="pres">
      <dgm:prSet presAssocID="{D5E13C59-7CB3-4BBD-BFD6-296AFE9D13A8}" presName="connTx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E5CD0ED6-727B-4C37-B5B8-7BE8BEFA8D40}" type="pres">
      <dgm:prSet presAssocID="{592BEA08-9420-4C40-BC37-544BE5858B1F}" presName="root2" presStyleCnt="0"/>
      <dgm:spPr/>
    </dgm:pt>
    <dgm:pt modelId="{BFCB97F4-C9EF-453F-9D03-D34A95140C8F}" type="pres">
      <dgm:prSet presAssocID="{592BEA08-9420-4C40-BC37-544BE5858B1F}" presName="LevelTwoTextNode" presStyleLbl="node3" presStyleIdx="2" presStyleCnt="8" custScaleY="1388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C0C87C-C9DE-4046-BB8C-4C57C0B55DE0}" type="pres">
      <dgm:prSet presAssocID="{592BEA08-9420-4C40-BC37-544BE5858B1F}" presName="level3hierChild" presStyleCnt="0"/>
      <dgm:spPr/>
    </dgm:pt>
    <dgm:pt modelId="{F31B34E8-9719-4D11-BED2-1C3B99138E2A}" type="pres">
      <dgm:prSet presAssocID="{854B5060-8F9D-47E5-B238-D7172A597E7A}" presName="conn2-1" presStyleLbl="parChTrans1D4" presStyleIdx="4" presStyleCnt="19"/>
      <dgm:spPr/>
      <dgm:t>
        <a:bodyPr/>
        <a:lstStyle/>
        <a:p>
          <a:pPr rtl="1"/>
          <a:endParaRPr lang="fa-IR"/>
        </a:p>
      </dgm:t>
    </dgm:pt>
    <dgm:pt modelId="{F4666FC9-624E-4C23-A075-F28AA1F1DDF4}" type="pres">
      <dgm:prSet presAssocID="{854B5060-8F9D-47E5-B238-D7172A597E7A}" presName="connTx" presStyleLbl="parChTrans1D4" presStyleIdx="4" presStyleCnt="19"/>
      <dgm:spPr/>
      <dgm:t>
        <a:bodyPr/>
        <a:lstStyle/>
        <a:p>
          <a:pPr rtl="1"/>
          <a:endParaRPr lang="fa-IR"/>
        </a:p>
      </dgm:t>
    </dgm:pt>
    <dgm:pt modelId="{265AE4C7-98E6-4D9B-8539-47C1ECB8FBAD}" type="pres">
      <dgm:prSet presAssocID="{48FB6151-46C6-4F76-A956-483342255429}" presName="root2" presStyleCnt="0"/>
      <dgm:spPr/>
    </dgm:pt>
    <dgm:pt modelId="{D9864DC2-1A64-4584-8347-F2527D6DDF11}" type="pres">
      <dgm:prSet presAssocID="{48FB6151-46C6-4F76-A956-483342255429}" presName="LevelTwoTextNode" presStyleLbl="node4" presStyleIdx="4" presStyleCnt="19" custScaleX="424370" custScaleY="741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C31F007-3624-4427-ACE9-B6AF13329AE3}" type="pres">
      <dgm:prSet presAssocID="{48FB6151-46C6-4F76-A956-483342255429}" presName="level3hierChild" presStyleCnt="0"/>
      <dgm:spPr/>
    </dgm:pt>
    <dgm:pt modelId="{DA80A63F-27BB-48C9-8C9E-4BA9494DEDEA}" type="pres">
      <dgm:prSet presAssocID="{8783FB86-D377-4760-8918-1F4EA8F7C77B}" presName="conn2-1" presStyleLbl="parChTrans1D4" presStyleIdx="5" presStyleCnt="19"/>
      <dgm:spPr/>
      <dgm:t>
        <a:bodyPr/>
        <a:lstStyle/>
        <a:p>
          <a:pPr rtl="1"/>
          <a:endParaRPr lang="fa-IR"/>
        </a:p>
      </dgm:t>
    </dgm:pt>
    <dgm:pt modelId="{46E13793-A3D0-4A22-8777-033209E0ED66}" type="pres">
      <dgm:prSet presAssocID="{8783FB86-D377-4760-8918-1F4EA8F7C77B}" presName="connTx" presStyleLbl="parChTrans1D4" presStyleIdx="5" presStyleCnt="19"/>
      <dgm:spPr/>
      <dgm:t>
        <a:bodyPr/>
        <a:lstStyle/>
        <a:p>
          <a:pPr rtl="1"/>
          <a:endParaRPr lang="fa-IR"/>
        </a:p>
      </dgm:t>
    </dgm:pt>
    <dgm:pt modelId="{3FBDB81E-E568-43D4-BBF1-C016513E0910}" type="pres">
      <dgm:prSet presAssocID="{16040B41-3C5C-411B-9115-3D0C027756F4}" presName="root2" presStyleCnt="0"/>
      <dgm:spPr/>
    </dgm:pt>
    <dgm:pt modelId="{6446D745-F72E-4E85-8B23-38347B7CC7C8}" type="pres">
      <dgm:prSet presAssocID="{16040B41-3C5C-411B-9115-3D0C027756F4}" presName="LevelTwoTextNode" presStyleLbl="node4" presStyleIdx="5" presStyleCnt="19" custScaleX="553770" custScaleY="741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DC36FEA-758E-459B-8EFF-350DE06567C0}" type="pres">
      <dgm:prSet presAssocID="{16040B41-3C5C-411B-9115-3D0C027756F4}" presName="level3hierChild" presStyleCnt="0"/>
      <dgm:spPr/>
    </dgm:pt>
    <dgm:pt modelId="{CEB9DEAD-19D7-4990-8F93-D912207F6BCF}" type="pres">
      <dgm:prSet presAssocID="{51242E56-B329-4037-AD4B-2EB50D79BD35}" presName="conn2-1" presStyleLbl="parChTrans1D4" presStyleIdx="6" presStyleCnt="19"/>
      <dgm:spPr/>
      <dgm:t>
        <a:bodyPr/>
        <a:lstStyle/>
        <a:p>
          <a:pPr rtl="1"/>
          <a:endParaRPr lang="fa-IR"/>
        </a:p>
      </dgm:t>
    </dgm:pt>
    <dgm:pt modelId="{C5BFF0DC-2A9B-480F-AC53-117C5C052B29}" type="pres">
      <dgm:prSet presAssocID="{51242E56-B329-4037-AD4B-2EB50D79BD35}" presName="connTx" presStyleLbl="parChTrans1D4" presStyleIdx="6" presStyleCnt="19"/>
      <dgm:spPr/>
      <dgm:t>
        <a:bodyPr/>
        <a:lstStyle/>
        <a:p>
          <a:pPr rtl="1"/>
          <a:endParaRPr lang="fa-IR"/>
        </a:p>
      </dgm:t>
    </dgm:pt>
    <dgm:pt modelId="{9333F32B-1A24-43B5-8456-3FB6B49C12D4}" type="pres">
      <dgm:prSet presAssocID="{DF558628-0FFF-4C9E-9AAC-74D5B9A0AF24}" presName="root2" presStyleCnt="0"/>
      <dgm:spPr/>
    </dgm:pt>
    <dgm:pt modelId="{C2F4F1B1-157E-4D7E-92D3-83D40E2F0728}" type="pres">
      <dgm:prSet presAssocID="{DF558628-0FFF-4C9E-9AAC-74D5B9A0AF24}" presName="LevelTwoTextNode" presStyleLbl="node4" presStyleIdx="6" presStyleCnt="19" custScaleX="98542" custScaleY="2913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A996A8-2ABC-4EAC-98B1-E5E0FA0F295E}" type="pres">
      <dgm:prSet presAssocID="{DF558628-0FFF-4C9E-9AAC-74D5B9A0AF24}" presName="level3hierChild" presStyleCnt="0"/>
      <dgm:spPr/>
    </dgm:pt>
    <dgm:pt modelId="{1290A531-C2FC-4EBF-905E-A19243C80E29}" type="pres">
      <dgm:prSet presAssocID="{8203D652-F50C-4349-985C-C23DE535B5B9}" presName="conn2-1" presStyleLbl="parChTrans1D4" presStyleIdx="7" presStyleCnt="19"/>
      <dgm:spPr/>
      <dgm:t>
        <a:bodyPr/>
        <a:lstStyle/>
        <a:p>
          <a:pPr rtl="1"/>
          <a:endParaRPr lang="fa-IR"/>
        </a:p>
      </dgm:t>
    </dgm:pt>
    <dgm:pt modelId="{D6243EB6-411D-4693-85D4-C7F257F08D97}" type="pres">
      <dgm:prSet presAssocID="{8203D652-F50C-4349-985C-C23DE535B5B9}" presName="connTx" presStyleLbl="parChTrans1D4" presStyleIdx="7" presStyleCnt="19"/>
      <dgm:spPr/>
      <dgm:t>
        <a:bodyPr/>
        <a:lstStyle/>
        <a:p>
          <a:pPr rtl="1"/>
          <a:endParaRPr lang="fa-IR"/>
        </a:p>
      </dgm:t>
    </dgm:pt>
    <dgm:pt modelId="{AEC6EF4F-98CB-423D-BAA4-0F59089242AE}" type="pres">
      <dgm:prSet presAssocID="{707AED1E-9521-4554-9563-A86651E0B008}" presName="root2" presStyleCnt="0"/>
      <dgm:spPr/>
    </dgm:pt>
    <dgm:pt modelId="{E9EE0D88-C9C8-4285-8225-ABAE9F0617FF}" type="pres">
      <dgm:prSet presAssocID="{707AED1E-9521-4554-9563-A86651E0B008}" presName="LevelTwoTextNode" presStyleLbl="node4" presStyleIdx="7" presStyleCnt="19" custScaleX="225257" custScaleY="1834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17C8982-C3C4-4E6D-AE27-D56B632C13CE}" type="pres">
      <dgm:prSet presAssocID="{707AED1E-9521-4554-9563-A86651E0B008}" presName="level3hierChild" presStyleCnt="0"/>
      <dgm:spPr/>
    </dgm:pt>
    <dgm:pt modelId="{A0946936-6BAD-4F53-8831-8BC3B4044B44}" type="pres">
      <dgm:prSet presAssocID="{244366AC-1203-4FAF-8FF6-152E338AAEF6}" presName="conn2-1" presStyleLbl="parChTrans1D4" presStyleIdx="8" presStyleCnt="19"/>
      <dgm:spPr/>
      <dgm:t>
        <a:bodyPr/>
        <a:lstStyle/>
        <a:p>
          <a:pPr rtl="1"/>
          <a:endParaRPr lang="fa-IR"/>
        </a:p>
      </dgm:t>
    </dgm:pt>
    <dgm:pt modelId="{157B67A2-618E-4A37-B0CD-08891D3F5199}" type="pres">
      <dgm:prSet presAssocID="{244366AC-1203-4FAF-8FF6-152E338AAEF6}" presName="connTx" presStyleLbl="parChTrans1D4" presStyleIdx="8" presStyleCnt="19"/>
      <dgm:spPr/>
      <dgm:t>
        <a:bodyPr/>
        <a:lstStyle/>
        <a:p>
          <a:pPr rtl="1"/>
          <a:endParaRPr lang="fa-IR"/>
        </a:p>
      </dgm:t>
    </dgm:pt>
    <dgm:pt modelId="{6FB9F7B5-91E1-45EE-84E0-169AB022A054}" type="pres">
      <dgm:prSet presAssocID="{086E417A-5317-4160-A595-A51677D59C1E}" presName="root2" presStyleCnt="0"/>
      <dgm:spPr/>
    </dgm:pt>
    <dgm:pt modelId="{2B098D8D-89D9-4A08-9DBB-14E0C042FDC6}" type="pres">
      <dgm:prSet presAssocID="{086E417A-5317-4160-A595-A51677D59C1E}" presName="LevelTwoTextNode" presStyleLbl="node4" presStyleIdx="8" presStyleCnt="19" custScaleX="275874" custScaleY="1337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7C426FC-E7E0-450B-9182-616C8EF6E25C}" type="pres">
      <dgm:prSet presAssocID="{086E417A-5317-4160-A595-A51677D59C1E}" presName="level3hierChild" presStyleCnt="0"/>
      <dgm:spPr/>
    </dgm:pt>
    <dgm:pt modelId="{3F4853DC-C5A0-4FA8-B0E6-00F800AC4645}" type="pres">
      <dgm:prSet presAssocID="{9D472D70-F2EB-45F7-9BA7-6827DCCF29AE}" presName="conn2-1" presStyleLbl="parChTrans1D4" presStyleIdx="9" presStyleCnt="19"/>
      <dgm:spPr/>
      <dgm:t>
        <a:bodyPr/>
        <a:lstStyle/>
        <a:p>
          <a:pPr rtl="1"/>
          <a:endParaRPr lang="fa-IR"/>
        </a:p>
      </dgm:t>
    </dgm:pt>
    <dgm:pt modelId="{3D976160-80F1-48AF-8CF3-B725D9B8E1DB}" type="pres">
      <dgm:prSet presAssocID="{9D472D70-F2EB-45F7-9BA7-6827DCCF29AE}" presName="connTx" presStyleLbl="parChTrans1D4" presStyleIdx="9" presStyleCnt="19"/>
      <dgm:spPr/>
      <dgm:t>
        <a:bodyPr/>
        <a:lstStyle/>
        <a:p>
          <a:pPr rtl="1"/>
          <a:endParaRPr lang="fa-IR"/>
        </a:p>
      </dgm:t>
    </dgm:pt>
    <dgm:pt modelId="{953CC0D6-DC33-4F4B-BC77-F9239EA0FBD4}" type="pres">
      <dgm:prSet presAssocID="{0711F9B7-EBB8-4451-856B-61B186813F16}" presName="root2" presStyleCnt="0"/>
      <dgm:spPr/>
    </dgm:pt>
    <dgm:pt modelId="{9EF62E6A-A071-4456-9B18-D9C62AD79CDC}" type="pres">
      <dgm:prSet presAssocID="{0711F9B7-EBB8-4451-856B-61B186813F16}" presName="LevelTwoTextNode" presStyleLbl="node4" presStyleIdx="9" presStyleCnt="19" custScaleX="275874" custScaleY="1337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BDFA5B-A940-4E10-8234-CB066BBC7741}" type="pres">
      <dgm:prSet presAssocID="{0711F9B7-EBB8-4451-856B-61B186813F16}" presName="level3hierChild" presStyleCnt="0"/>
      <dgm:spPr/>
    </dgm:pt>
    <dgm:pt modelId="{E9B9BA21-4AAA-494B-B1C6-EAD1C7AA2744}" type="pres">
      <dgm:prSet presAssocID="{8CEC4D80-4562-4E02-A968-FC8E732C4BA8}" presName="conn2-1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78101B9E-81E8-43C4-B18B-BA8EBA145EE1}" type="pres">
      <dgm:prSet presAssocID="{8CEC4D80-4562-4E02-A968-FC8E732C4BA8}" presName="connTx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62E21B23-2E09-4C2A-8FA8-3FBDAEB863CB}" type="pres">
      <dgm:prSet presAssocID="{05C0BD17-B5DA-41FA-AC98-4B727B83299C}" presName="root2" presStyleCnt="0"/>
      <dgm:spPr/>
    </dgm:pt>
    <dgm:pt modelId="{71870B14-9E99-43FD-973D-2D9BB2CCE0F5}" type="pres">
      <dgm:prSet presAssocID="{05C0BD17-B5DA-41FA-AC98-4B727B83299C}" presName="LevelTwoTextNode" presStyleLbl="node3" presStyleIdx="3" presStyleCnt="8" custScaleX="373482" custScaleY="834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FFAC5C-D2C1-45C4-8D60-B939B0D20E5B}" type="pres">
      <dgm:prSet presAssocID="{05C0BD17-B5DA-41FA-AC98-4B727B83299C}" presName="level3hierChild" presStyleCnt="0"/>
      <dgm:spPr/>
    </dgm:pt>
    <dgm:pt modelId="{50496E49-C999-4075-8DDE-C4E22E1C39DC}" type="pres">
      <dgm:prSet presAssocID="{92BB2F5D-4A10-46F9-AE64-F0D6C538D0BA}" presName="conn2-1" presStyleLbl="parChTrans1D4" presStyleIdx="10" presStyleCnt="19"/>
      <dgm:spPr/>
      <dgm:t>
        <a:bodyPr/>
        <a:lstStyle/>
        <a:p>
          <a:pPr rtl="1"/>
          <a:endParaRPr lang="fa-IR"/>
        </a:p>
      </dgm:t>
    </dgm:pt>
    <dgm:pt modelId="{B3C601AF-9F66-47D1-9156-48A192732B60}" type="pres">
      <dgm:prSet presAssocID="{92BB2F5D-4A10-46F9-AE64-F0D6C538D0BA}" presName="connTx" presStyleLbl="parChTrans1D4" presStyleIdx="10" presStyleCnt="19"/>
      <dgm:spPr/>
      <dgm:t>
        <a:bodyPr/>
        <a:lstStyle/>
        <a:p>
          <a:pPr rtl="1"/>
          <a:endParaRPr lang="fa-IR"/>
        </a:p>
      </dgm:t>
    </dgm:pt>
    <dgm:pt modelId="{0AB1B52C-F22F-4A0C-95DA-F44281CFB11A}" type="pres">
      <dgm:prSet presAssocID="{A6344D2C-23C3-45E9-AF32-F1E38F499838}" presName="root2" presStyleCnt="0"/>
      <dgm:spPr/>
    </dgm:pt>
    <dgm:pt modelId="{51E93BDB-DEF7-4C87-84F0-0AD6510D2D78}" type="pres">
      <dgm:prSet presAssocID="{A6344D2C-23C3-45E9-AF32-F1E38F499838}" presName="LevelTwoTextNode" presStyleLbl="node4" presStyleIdx="10" presStyleCnt="19" custScaleX="324782" custScaleY="914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423D14-93AD-4B2D-856B-08F8CC76C8D7}" type="pres">
      <dgm:prSet presAssocID="{A6344D2C-23C3-45E9-AF32-F1E38F499838}" presName="level3hierChild" presStyleCnt="0"/>
      <dgm:spPr/>
    </dgm:pt>
    <dgm:pt modelId="{7FDF501F-D1B9-4D93-A420-A399FF3AEC65}" type="pres">
      <dgm:prSet presAssocID="{A7C60341-8922-42D9-A3FE-C0DCDFD086BB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8856C319-5AD4-4E81-ADAA-2792397B6397}" type="pres">
      <dgm:prSet presAssocID="{A7C60341-8922-42D9-A3FE-C0DCDFD086BB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55150E18-D457-4535-89A8-BC0DB9018890}" type="pres">
      <dgm:prSet presAssocID="{810EFB2E-25ED-4314-BC10-5905B4D743A5}" presName="root2" presStyleCnt="0"/>
      <dgm:spPr/>
    </dgm:pt>
    <dgm:pt modelId="{0BE178BC-8BA2-4CC3-BB00-2C815D573A51}" type="pres">
      <dgm:prSet presAssocID="{810EFB2E-25ED-4314-BC10-5905B4D743A5}" presName="LevelTwoTextNode" presStyleLbl="node2" presStyleIdx="1" presStyleCnt="2" custScaleX="61536" custScaleY="1526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D983DA-5A6E-4A4D-B7E1-AA418560B95A}" type="pres">
      <dgm:prSet presAssocID="{810EFB2E-25ED-4314-BC10-5905B4D743A5}" presName="level3hierChild" presStyleCnt="0"/>
      <dgm:spPr/>
    </dgm:pt>
    <dgm:pt modelId="{0247B208-BD69-43D6-84B2-DCBF91F8112D}" type="pres">
      <dgm:prSet presAssocID="{0EACF6AE-AD4B-4A58-A1B5-501715D6F390}" presName="conn2-1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50254A81-7A80-419F-BC78-F9BFA296EAD7}" type="pres">
      <dgm:prSet presAssocID="{0EACF6AE-AD4B-4A58-A1B5-501715D6F390}" presName="connTx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84D53FEC-A06E-47CC-B049-33C66957EE6B}" type="pres">
      <dgm:prSet presAssocID="{870BCC82-4508-4CAB-9148-C3775F1FC4C0}" presName="root2" presStyleCnt="0"/>
      <dgm:spPr/>
    </dgm:pt>
    <dgm:pt modelId="{BF58EE08-6F82-437B-8D88-A3D6D3E019B8}" type="pres">
      <dgm:prSet presAssocID="{870BCC82-4508-4CAB-9148-C3775F1FC4C0}" presName="LevelTwoTextNode" presStyleLbl="node3" presStyleIdx="4" presStyleCnt="8" custScaleX="477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732B798-3949-45CB-B4E2-6B69A80E5B9A}" type="pres">
      <dgm:prSet presAssocID="{870BCC82-4508-4CAB-9148-C3775F1FC4C0}" presName="level3hierChild" presStyleCnt="0"/>
      <dgm:spPr/>
    </dgm:pt>
    <dgm:pt modelId="{27214C8C-83B3-40B9-851E-193603D5CEE6}" type="pres">
      <dgm:prSet presAssocID="{003FD0B9-EDC2-499C-A56A-C7861B6BF1B6}" presName="conn2-1" presStyleLbl="parChTrans1D4" presStyleIdx="11" presStyleCnt="19"/>
      <dgm:spPr/>
      <dgm:t>
        <a:bodyPr/>
        <a:lstStyle/>
        <a:p>
          <a:pPr rtl="1"/>
          <a:endParaRPr lang="fa-IR"/>
        </a:p>
      </dgm:t>
    </dgm:pt>
    <dgm:pt modelId="{F9EACE94-BD37-4694-80F4-F4782CB999B6}" type="pres">
      <dgm:prSet presAssocID="{003FD0B9-EDC2-499C-A56A-C7861B6BF1B6}" presName="connTx" presStyleLbl="parChTrans1D4" presStyleIdx="11" presStyleCnt="19"/>
      <dgm:spPr/>
      <dgm:t>
        <a:bodyPr/>
        <a:lstStyle/>
        <a:p>
          <a:pPr rtl="1"/>
          <a:endParaRPr lang="fa-IR"/>
        </a:p>
      </dgm:t>
    </dgm:pt>
    <dgm:pt modelId="{B89F40FF-4347-4802-A6E7-2BE3561BDDA4}" type="pres">
      <dgm:prSet presAssocID="{89673B41-99E5-47C1-8030-D379CA597F88}" presName="root2" presStyleCnt="0"/>
      <dgm:spPr/>
    </dgm:pt>
    <dgm:pt modelId="{4CAE32BD-55D6-4595-A59A-D082B873475F}" type="pres">
      <dgm:prSet presAssocID="{89673B41-99E5-47C1-8030-D379CA597F88}" presName="LevelTwoTextNode" presStyleLbl="node4" presStyleIdx="11" presStyleCnt="19" custScaleX="372503" custScaleY="1394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2FAC056-02F0-4D55-B08E-D5039CA6793A}" type="pres">
      <dgm:prSet presAssocID="{89673B41-99E5-47C1-8030-D379CA597F88}" presName="level3hierChild" presStyleCnt="0"/>
      <dgm:spPr/>
    </dgm:pt>
    <dgm:pt modelId="{247C77A1-0D5E-4172-B82E-977172B70D2B}" type="pres">
      <dgm:prSet presAssocID="{A8BF0A44-FD95-4AE4-9435-605E97F6506C}" presName="conn2-1" presStyleLbl="parChTrans1D4" presStyleIdx="12" presStyleCnt="19"/>
      <dgm:spPr/>
      <dgm:t>
        <a:bodyPr/>
        <a:lstStyle/>
        <a:p>
          <a:pPr rtl="1"/>
          <a:endParaRPr lang="fa-IR"/>
        </a:p>
      </dgm:t>
    </dgm:pt>
    <dgm:pt modelId="{AD11C839-FC6C-49DE-81CB-2805BF179682}" type="pres">
      <dgm:prSet presAssocID="{A8BF0A44-FD95-4AE4-9435-605E97F6506C}" presName="connTx" presStyleLbl="parChTrans1D4" presStyleIdx="12" presStyleCnt="19"/>
      <dgm:spPr/>
      <dgm:t>
        <a:bodyPr/>
        <a:lstStyle/>
        <a:p>
          <a:pPr rtl="1"/>
          <a:endParaRPr lang="fa-IR"/>
        </a:p>
      </dgm:t>
    </dgm:pt>
    <dgm:pt modelId="{5AD97C05-1FE6-4A66-A88C-C9BF92EB15F4}" type="pres">
      <dgm:prSet presAssocID="{9DF2B8D1-5492-4159-80F7-89640EABD58E}" presName="root2" presStyleCnt="0"/>
      <dgm:spPr/>
    </dgm:pt>
    <dgm:pt modelId="{DBABD206-23B5-4066-8EFF-F922D4B831CE}" type="pres">
      <dgm:prSet presAssocID="{9DF2B8D1-5492-4159-80F7-89640EABD58E}" presName="LevelTwoTextNode" presStyleLbl="node4" presStyleIdx="12" presStyleCnt="19" custScaleX="119856" custScaleY="1394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E86DF88-88B4-403A-90C0-C85C020CA239}" type="pres">
      <dgm:prSet presAssocID="{9DF2B8D1-5492-4159-80F7-89640EABD58E}" presName="level3hierChild" presStyleCnt="0"/>
      <dgm:spPr/>
    </dgm:pt>
    <dgm:pt modelId="{2DF97FAF-4A75-4E17-9CC3-D65BBBC35EAE}" type="pres">
      <dgm:prSet presAssocID="{C7699CD5-BD68-407C-87A3-FE4074690DC7}" presName="conn2-1" presStyleLbl="parChTrans1D4" presStyleIdx="13" presStyleCnt="19"/>
      <dgm:spPr/>
      <dgm:t>
        <a:bodyPr/>
        <a:lstStyle/>
        <a:p>
          <a:pPr rtl="1"/>
          <a:endParaRPr lang="fa-IR"/>
        </a:p>
      </dgm:t>
    </dgm:pt>
    <dgm:pt modelId="{166E9D48-3905-4CA8-8294-24605CFEA810}" type="pres">
      <dgm:prSet presAssocID="{C7699CD5-BD68-407C-87A3-FE4074690DC7}" presName="connTx" presStyleLbl="parChTrans1D4" presStyleIdx="13" presStyleCnt="19"/>
      <dgm:spPr/>
      <dgm:t>
        <a:bodyPr/>
        <a:lstStyle/>
        <a:p>
          <a:pPr rtl="1"/>
          <a:endParaRPr lang="fa-IR"/>
        </a:p>
      </dgm:t>
    </dgm:pt>
    <dgm:pt modelId="{55326593-5BA4-4007-BAEF-80F8907A48A6}" type="pres">
      <dgm:prSet presAssocID="{E1F34B9D-4F51-4C57-A1F0-7A9017E25D08}" presName="root2" presStyleCnt="0"/>
      <dgm:spPr/>
    </dgm:pt>
    <dgm:pt modelId="{E1D5D1AD-EDCE-41FB-9C75-9911160F882A}" type="pres">
      <dgm:prSet presAssocID="{E1F34B9D-4F51-4C57-A1F0-7A9017E25D08}" presName="LevelTwoTextNode" presStyleLbl="node4" presStyleIdx="13" presStyleCnt="19" custScaleX="177056" custScaleY="1394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197238A-9CB9-481A-A101-83F2E36C2E58}" type="pres">
      <dgm:prSet presAssocID="{E1F34B9D-4F51-4C57-A1F0-7A9017E25D08}" presName="level3hierChild" presStyleCnt="0"/>
      <dgm:spPr/>
    </dgm:pt>
    <dgm:pt modelId="{8FB89CC2-28A9-4AF7-81A7-E99928EE4F6A}" type="pres">
      <dgm:prSet presAssocID="{96B24E0A-B930-46F0-820F-058B8870A499}" presName="conn2-1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39299019-01C8-4AF4-8F3C-9FF1A3C67750}" type="pres">
      <dgm:prSet presAssocID="{96B24E0A-B930-46F0-820F-058B8870A499}" presName="connTx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41F67E3F-4337-4E9A-A0FD-60E05420AD90}" type="pres">
      <dgm:prSet presAssocID="{92ED0763-8C4E-47CE-B175-53A012017FB2}" presName="root2" presStyleCnt="0"/>
      <dgm:spPr/>
    </dgm:pt>
    <dgm:pt modelId="{B37DA9F4-F48D-4345-9F6D-432B5551A0A3}" type="pres">
      <dgm:prSet presAssocID="{92ED0763-8C4E-47CE-B175-53A012017FB2}" presName="LevelTwoTextNode" presStyleLbl="node3" presStyleIdx="5" presStyleCnt="8" custScaleX="190298" custScaleY="959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D879526-162E-4B45-8854-D315DF9BE1CC}" type="pres">
      <dgm:prSet presAssocID="{92ED0763-8C4E-47CE-B175-53A012017FB2}" presName="level3hierChild" presStyleCnt="0"/>
      <dgm:spPr/>
    </dgm:pt>
    <dgm:pt modelId="{9393F10E-7BFD-4E25-8256-FABB0429D62A}" type="pres">
      <dgm:prSet presAssocID="{59CD71F4-1CF3-4EAF-8B30-BF790A046BB3}" presName="conn2-1" presStyleLbl="parChTrans1D4" presStyleIdx="14" presStyleCnt="19"/>
      <dgm:spPr/>
      <dgm:t>
        <a:bodyPr/>
        <a:lstStyle/>
        <a:p>
          <a:pPr rtl="1"/>
          <a:endParaRPr lang="fa-IR"/>
        </a:p>
      </dgm:t>
    </dgm:pt>
    <dgm:pt modelId="{23D018A7-7A89-475C-9FDD-B70A780FCF69}" type="pres">
      <dgm:prSet presAssocID="{59CD71F4-1CF3-4EAF-8B30-BF790A046BB3}" presName="connTx" presStyleLbl="parChTrans1D4" presStyleIdx="14" presStyleCnt="19"/>
      <dgm:spPr/>
      <dgm:t>
        <a:bodyPr/>
        <a:lstStyle/>
        <a:p>
          <a:pPr rtl="1"/>
          <a:endParaRPr lang="fa-IR"/>
        </a:p>
      </dgm:t>
    </dgm:pt>
    <dgm:pt modelId="{413FDEFC-AA7E-4B33-8322-D0A4D51D4408}" type="pres">
      <dgm:prSet presAssocID="{C464F0BF-AE67-495B-815B-1983CEADB73B}" presName="root2" presStyleCnt="0"/>
      <dgm:spPr/>
    </dgm:pt>
    <dgm:pt modelId="{EB31F85F-03E9-4FA8-9009-0BC9DBFA9E26}" type="pres">
      <dgm:prSet presAssocID="{C464F0BF-AE67-495B-815B-1983CEADB73B}" presName="LevelTwoTextNode" presStyleLbl="node4" presStyleIdx="14" presStyleCnt="19" custScaleX="624521" custScaleY="959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63029A2-A560-42E7-A17A-8D7FE03882EC}" type="pres">
      <dgm:prSet presAssocID="{C464F0BF-AE67-495B-815B-1983CEADB73B}" presName="level3hierChild" presStyleCnt="0"/>
      <dgm:spPr/>
    </dgm:pt>
    <dgm:pt modelId="{E0F8B18C-1E1A-4BD8-AD4B-BEEAD76D7951}" type="pres">
      <dgm:prSet presAssocID="{0EB3F546-865D-4C64-BB46-377C5DE41B31}" presName="conn2-1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CAB209D3-9014-43E9-92B6-35F7DEE8B16B}" type="pres">
      <dgm:prSet presAssocID="{0EB3F546-865D-4C64-BB46-377C5DE41B31}" presName="connTx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E84127C1-6709-413C-8B0F-B6E7E66B36E8}" type="pres">
      <dgm:prSet presAssocID="{F01849CC-9354-4F1F-8A70-4576885FAA80}" presName="root2" presStyleCnt="0"/>
      <dgm:spPr/>
    </dgm:pt>
    <dgm:pt modelId="{DA092703-DDED-48F1-80A4-2BF1427A3433}" type="pres">
      <dgm:prSet presAssocID="{F01849CC-9354-4F1F-8A70-4576885FAA80}" presName="LevelTwoTextNode" presStyleLbl="node3" presStyleIdx="6" presStyleCnt="8" custScaleY="1674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06B5BD-6CAE-4CB0-9604-7FDF701271DA}" type="pres">
      <dgm:prSet presAssocID="{F01849CC-9354-4F1F-8A70-4576885FAA80}" presName="level3hierChild" presStyleCnt="0"/>
      <dgm:spPr/>
    </dgm:pt>
    <dgm:pt modelId="{209A9F7F-7CDB-4634-8DB4-62E1D44A113A}" type="pres">
      <dgm:prSet presAssocID="{7EECCD83-0989-46B2-A8CF-26E214D514DE}" presName="conn2-1" presStyleLbl="parChTrans1D4" presStyleIdx="15" presStyleCnt="19"/>
      <dgm:spPr/>
      <dgm:t>
        <a:bodyPr/>
        <a:lstStyle/>
        <a:p>
          <a:pPr rtl="1"/>
          <a:endParaRPr lang="fa-IR"/>
        </a:p>
      </dgm:t>
    </dgm:pt>
    <dgm:pt modelId="{B2434866-C809-43CC-AAB3-AB245BD1D84D}" type="pres">
      <dgm:prSet presAssocID="{7EECCD83-0989-46B2-A8CF-26E214D514DE}" presName="connTx" presStyleLbl="parChTrans1D4" presStyleIdx="15" presStyleCnt="19"/>
      <dgm:spPr/>
      <dgm:t>
        <a:bodyPr/>
        <a:lstStyle/>
        <a:p>
          <a:pPr rtl="1"/>
          <a:endParaRPr lang="fa-IR"/>
        </a:p>
      </dgm:t>
    </dgm:pt>
    <dgm:pt modelId="{7BA241A0-90DF-43C0-A584-DFE2D2BB3095}" type="pres">
      <dgm:prSet presAssocID="{6F2E5007-89D9-45EA-86FF-1A8978D6D24A}" presName="root2" presStyleCnt="0"/>
      <dgm:spPr/>
    </dgm:pt>
    <dgm:pt modelId="{7DED793F-FA83-4219-82A7-5DD7C679F42A}" type="pres">
      <dgm:prSet presAssocID="{6F2E5007-89D9-45EA-86FF-1A8978D6D24A}" presName="LevelTwoTextNode" presStyleLbl="node4" presStyleIdx="15" presStyleCnt="19" custScaleX="390591" custScaleY="927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656FED9-A88C-4C47-BDB9-9F4E41F069E6}" type="pres">
      <dgm:prSet presAssocID="{6F2E5007-89D9-45EA-86FF-1A8978D6D24A}" presName="level3hierChild" presStyleCnt="0"/>
      <dgm:spPr/>
    </dgm:pt>
    <dgm:pt modelId="{1DEAB683-C8EE-4589-ADF0-26DF2642CD50}" type="pres">
      <dgm:prSet presAssocID="{E478B9C3-2D77-4AA8-B943-4EA0287AE854}" presName="conn2-1" presStyleLbl="parChTrans1D4" presStyleIdx="16" presStyleCnt="19"/>
      <dgm:spPr/>
      <dgm:t>
        <a:bodyPr/>
        <a:lstStyle/>
        <a:p>
          <a:pPr rtl="1"/>
          <a:endParaRPr lang="fa-IR"/>
        </a:p>
      </dgm:t>
    </dgm:pt>
    <dgm:pt modelId="{81C80091-C849-4246-B59E-76C0E34C1336}" type="pres">
      <dgm:prSet presAssocID="{E478B9C3-2D77-4AA8-B943-4EA0287AE854}" presName="connTx" presStyleLbl="parChTrans1D4" presStyleIdx="16" presStyleCnt="19"/>
      <dgm:spPr/>
      <dgm:t>
        <a:bodyPr/>
        <a:lstStyle/>
        <a:p>
          <a:pPr rtl="1"/>
          <a:endParaRPr lang="fa-IR"/>
        </a:p>
      </dgm:t>
    </dgm:pt>
    <dgm:pt modelId="{ED46ED8F-4C60-47BE-93B9-6E89A0E08DFB}" type="pres">
      <dgm:prSet presAssocID="{A23A69E1-3B21-4ABE-9073-BA6676D2C081}" presName="root2" presStyleCnt="0"/>
      <dgm:spPr/>
    </dgm:pt>
    <dgm:pt modelId="{1E962173-E24B-4347-B8CD-EB6A273F48BE}" type="pres">
      <dgm:prSet presAssocID="{A23A69E1-3B21-4ABE-9073-BA6676D2C081}" presName="LevelTwoTextNode" presStyleLbl="node4" presStyleIdx="16" presStyleCnt="19" custScaleX="390591" custScaleY="927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D3EB81D-2AB8-4D1E-9601-CBEA2B13C287}" type="pres">
      <dgm:prSet presAssocID="{A23A69E1-3B21-4ABE-9073-BA6676D2C081}" presName="level3hierChild" presStyleCnt="0"/>
      <dgm:spPr/>
    </dgm:pt>
    <dgm:pt modelId="{E98A6D39-C284-4D3B-9CB6-876D45DF33B9}" type="pres">
      <dgm:prSet presAssocID="{C2A80CD8-5A7D-473D-8C03-FDEA9F1FD55B}" presName="conn2-1" presStyleLbl="parChTrans1D4" presStyleIdx="17" presStyleCnt="19"/>
      <dgm:spPr/>
      <dgm:t>
        <a:bodyPr/>
        <a:lstStyle/>
        <a:p>
          <a:pPr rtl="1"/>
          <a:endParaRPr lang="fa-IR"/>
        </a:p>
      </dgm:t>
    </dgm:pt>
    <dgm:pt modelId="{5AE9745F-9500-43D6-A052-FB0B88B95159}" type="pres">
      <dgm:prSet presAssocID="{C2A80CD8-5A7D-473D-8C03-FDEA9F1FD55B}" presName="connTx" presStyleLbl="parChTrans1D4" presStyleIdx="17" presStyleCnt="19"/>
      <dgm:spPr/>
      <dgm:t>
        <a:bodyPr/>
        <a:lstStyle/>
        <a:p>
          <a:pPr rtl="1"/>
          <a:endParaRPr lang="fa-IR"/>
        </a:p>
      </dgm:t>
    </dgm:pt>
    <dgm:pt modelId="{62F44225-A921-44A6-A41F-858F154EEEC7}" type="pres">
      <dgm:prSet presAssocID="{7FBA13E4-07C3-47D2-ADFB-2E1291DBFA52}" presName="root2" presStyleCnt="0"/>
      <dgm:spPr/>
    </dgm:pt>
    <dgm:pt modelId="{5B970DBD-2DE6-45EC-816B-9FC133B6E7DC}" type="pres">
      <dgm:prSet presAssocID="{7FBA13E4-07C3-47D2-ADFB-2E1291DBFA52}" presName="LevelTwoTextNode" presStyleLbl="node4" presStyleIdx="17" presStyleCnt="19" custScaleX="390591" custScaleY="927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60C2ED-4821-4602-AE61-0A9C31C1AA10}" type="pres">
      <dgm:prSet presAssocID="{7FBA13E4-07C3-47D2-ADFB-2E1291DBFA52}" presName="level3hierChild" presStyleCnt="0"/>
      <dgm:spPr/>
    </dgm:pt>
    <dgm:pt modelId="{1BA7AFCC-B710-4954-BCE2-FD2A6E53F06B}" type="pres">
      <dgm:prSet presAssocID="{EBFAF206-4AA7-4F7C-83F2-CC720BF8C5E1}" presName="conn2-1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A0D5C0B6-3746-4AC8-B30F-62BC356C20B3}" type="pres">
      <dgm:prSet presAssocID="{EBFAF206-4AA7-4F7C-83F2-CC720BF8C5E1}" presName="connTx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EE0B0546-90F9-4AEA-AF71-D271BA2B3AED}" type="pres">
      <dgm:prSet presAssocID="{47587EDD-5A07-4B13-B327-309ED02C4850}" presName="root2" presStyleCnt="0"/>
      <dgm:spPr/>
    </dgm:pt>
    <dgm:pt modelId="{C296B30E-7A1F-409C-A193-7604B5D0845C}" type="pres">
      <dgm:prSet presAssocID="{47587EDD-5A07-4B13-B327-309ED02C4850}" presName="LevelTwoTextNode" presStyleLbl="node3" presStyleIdx="7" presStyleCnt="8" custScaleX="199457" custScaleY="808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17D2394-DCFE-4605-BCA2-78FE27A29D06}" type="pres">
      <dgm:prSet presAssocID="{47587EDD-5A07-4B13-B327-309ED02C4850}" presName="level3hierChild" presStyleCnt="0"/>
      <dgm:spPr/>
    </dgm:pt>
    <dgm:pt modelId="{09657FA8-0B51-4BF0-BA5D-CDCFDFFB05DB}" type="pres">
      <dgm:prSet presAssocID="{F2D2EF4A-3733-4A44-A7D8-019F8A8BBECC}" presName="conn2-1" presStyleLbl="parChTrans1D4" presStyleIdx="18" presStyleCnt="19"/>
      <dgm:spPr/>
      <dgm:t>
        <a:bodyPr/>
        <a:lstStyle/>
        <a:p>
          <a:pPr rtl="1"/>
          <a:endParaRPr lang="fa-IR"/>
        </a:p>
      </dgm:t>
    </dgm:pt>
    <dgm:pt modelId="{34702481-E5D9-4448-9A28-73FDFFFA7BD7}" type="pres">
      <dgm:prSet presAssocID="{F2D2EF4A-3733-4A44-A7D8-019F8A8BBECC}" presName="connTx" presStyleLbl="parChTrans1D4" presStyleIdx="18" presStyleCnt="19"/>
      <dgm:spPr/>
      <dgm:t>
        <a:bodyPr/>
        <a:lstStyle/>
        <a:p>
          <a:pPr rtl="1"/>
          <a:endParaRPr lang="fa-IR"/>
        </a:p>
      </dgm:t>
    </dgm:pt>
    <dgm:pt modelId="{82706067-0F26-4A80-B772-4FBE37BBBBCF}" type="pres">
      <dgm:prSet presAssocID="{FC124F98-0A76-4C91-9D66-03F25485C789}" presName="root2" presStyleCnt="0"/>
      <dgm:spPr/>
    </dgm:pt>
    <dgm:pt modelId="{A6CD74F5-D600-4A2B-98EC-EFE2BAA543EE}" type="pres">
      <dgm:prSet presAssocID="{FC124F98-0A76-4C91-9D66-03F25485C789}" presName="LevelTwoTextNode" presStyleLbl="node4" presStyleIdx="18" presStyleCnt="19" custScaleX="266729" custScaleY="808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B070654-73C2-406B-9555-4804D0E36170}" type="pres">
      <dgm:prSet presAssocID="{FC124F98-0A76-4C91-9D66-03F25485C789}" presName="level3hierChild" presStyleCnt="0"/>
      <dgm:spPr/>
    </dgm:pt>
  </dgm:ptLst>
  <dgm:cxnLst>
    <dgm:cxn modelId="{961A31BD-3554-49B4-BCDF-456BC9A6DA27}" type="presOf" srcId="{F2D2EF4A-3733-4A44-A7D8-019F8A8BBECC}" destId="{09657FA8-0B51-4BF0-BA5D-CDCFDFFB05DB}" srcOrd="0" destOrd="0" presId="urn:microsoft.com/office/officeart/2005/8/layout/hierarchy2"/>
    <dgm:cxn modelId="{C1FA2743-CD62-4FA4-B6A6-4062530E231B}" type="presOf" srcId="{A6344D2C-23C3-45E9-AF32-F1E38F499838}" destId="{51E93BDB-DEF7-4C87-84F0-0AD6510D2D78}" srcOrd="0" destOrd="0" presId="urn:microsoft.com/office/officeart/2005/8/layout/hierarchy2"/>
    <dgm:cxn modelId="{B248C64D-3FC4-4359-BF36-12D4FB3F301D}" type="presOf" srcId="{592BEA08-9420-4C40-BC37-544BE5858B1F}" destId="{BFCB97F4-C9EF-453F-9D03-D34A95140C8F}" srcOrd="0" destOrd="0" presId="urn:microsoft.com/office/officeart/2005/8/layout/hierarchy2"/>
    <dgm:cxn modelId="{F1BD9930-820B-4473-9AB9-F1D0050CB478}" type="presOf" srcId="{60ED71D9-886E-462D-96C7-1DA243DA8686}" destId="{C4CEC739-2D38-465C-8164-DF282464BDA0}" srcOrd="1" destOrd="0" presId="urn:microsoft.com/office/officeart/2005/8/layout/hierarchy2"/>
    <dgm:cxn modelId="{9088B343-872A-4C2A-87F0-A3DAF77B5B77}" srcId="{810EFB2E-25ED-4314-BC10-5905B4D743A5}" destId="{F01849CC-9354-4F1F-8A70-4576885FAA80}" srcOrd="2" destOrd="0" parTransId="{0EB3F546-865D-4C64-BB46-377C5DE41B31}" sibTransId="{58D58B33-A637-4B18-85A8-9264AB07E473}"/>
    <dgm:cxn modelId="{48707C9A-3412-4BE5-90EC-A2E07FFB09E4}" type="presOf" srcId="{8CEC4D80-4562-4E02-A968-FC8E732C4BA8}" destId="{78101B9E-81E8-43C4-B18B-BA8EBA145EE1}" srcOrd="1" destOrd="0" presId="urn:microsoft.com/office/officeart/2005/8/layout/hierarchy2"/>
    <dgm:cxn modelId="{D8F4D4FB-91AC-4A1F-A432-53C7DF478849}" type="presOf" srcId="{05C0BD17-B5DA-41FA-AC98-4B727B83299C}" destId="{71870B14-9E99-43FD-973D-2D9BB2CCE0F5}" srcOrd="0" destOrd="0" presId="urn:microsoft.com/office/officeart/2005/8/layout/hierarchy2"/>
    <dgm:cxn modelId="{247C93E0-9FCF-45C5-8B5B-86E4CFE686CF}" type="presOf" srcId="{A23A69E1-3B21-4ABE-9073-BA6676D2C081}" destId="{1E962173-E24B-4347-B8CD-EB6A273F48BE}" srcOrd="0" destOrd="0" presId="urn:microsoft.com/office/officeart/2005/8/layout/hierarchy2"/>
    <dgm:cxn modelId="{C84F95AB-86E2-488E-83A1-F7CE428DD265}" srcId="{069984E0-E176-4229-B021-E349BE3EA2F9}" destId="{05C0BD17-B5DA-41FA-AC98-4B727B83299C}" srcOrd="3" destOrd="0" parTransId="{8CEC4D80-4562-4E02-A968-FC8E732C4BA8}" sibTransId="{BA603840-B727-461D-883B-70116B0687FB}"/>
    <dgm:cxn modelId="{17AAB32B-3F1F-43CC-8EEA-509571482B30}" type="presOf" srcId="{244366AC-1203-4FAF-8FF6-152E338AAEF6}" destId="{A0946936-6BAD-4F53-8831-8BC3B4044B44}" srcOrd="0" destOrd="0" presId="urn:microsoft.com/office/officeart/2005/8/layout/hierarchy2"/>
    <dgm:cxn modelId="{D560BFAF-DCAF-4652-A074-9DCDECB748E8}" type="presOf" srcId="{8783FB86-D377-4760-8918-1F4EA8F7C77B}" destId="{46E13793-A3D0-4A22-8777-033209E0ED66}" srcOrd="1" destOrd="0" presId="urn:microsoft.com/office/officeart/2005/8/layout/hierarchy2"/>
    <dgm:cxn modelId="{61873263-C00A-420A-B766-75D125DADA81}" type="presOf" srcId="{707AED1E-9521-4554-9563-A86651E0B008}" destId="{E9EE0D88-C9C8-4285-8225-ABAE9F0617FF}" srcOrd="0" destOrd="0" presId="urn:microsoft.com/office/officeart/2005/8/layout/hierarchy2"/>
    <dgm:cxn modelId="{FA588345-B8C4-442E-A696-FC0D8F031987}" type="presOf" srcId="{A79AEB25-CB68-412C-8D31-7C3C5D977722}" destId="{9DDBF634-6487-4D3A-BBE5-49BE0932B6C1}" srcOrd="1" destOrd="0" presId="urn:microsoft.com/office/officeart/2005/8/layout/hierarchy2"/>
    <dgm:cxn modelId="{BE80541D-4A42-4BBA-8F35-6F5932163E1B}" type="presOf" srcId="{E478B9C3-2D77-4AA8-B943-4EA0287AE854}" destId="{81C80091-C849-4246-B59E-76C0E34C1336}" srcOrd="1" destOrd="0" presId="urn:microsoft.com/office/officeart/2005/8/layout/hierarchy2"/>
    <dgm:cxn modelId="{A81A7A7B-2AD1-4FB8-A2F6-CB7779948C8B}" type="presOf" srcId="{086E417A-5317-4160-A595-A51677D59C1E}" destId="{2B098D8D-89D9-4A08-9DBB-14E0C042FDC6}" srcOrd="0" destOrd="0" presId="urn:microsoft.com/office/officeart/2005/8/layout/hierarchy2"/>
    <dgm:cxn modelId="{53217F06-00BA-4098-9628-4102815CFE25}" srcId="{069984E0-E176-4229-B021-E349BE3EA2F9}" destId="{7CC3CCE9-DD66-4399-A2BA-9446EAA30F11}" srcOrd="0" destOrd="0" parTransId="{71508039-382C-4A6C-9FEF-75FF9C5AC0DE}" sibTransId="{BC6E2F1C-456F-4513-8072-D04EC1C91D02}"/>
    <dgm:cxn modelId="{9587347B-2108-4BD6-8305-A34EE5914B66}" type="presOf" srcId="{42137ABD-279E-450D-BA0E-5AF9F9D98E1F}" destId="{14A73C62-472E-4DFC-9773-CFE9D5BC4687}" srcOrd="0" destOrd="0" presId="urn:microsoft.com/office/officeart/2005/8/layout/hierarchy2"/>
    <dgm:cxn modelId="{24275E7C-E5A2-4CDE-A92D-543D17393B85}" type="presOf" srcId="{7EECCD83-0989-46B2-A8CF-26E214D514DE}" destId="{B2434866-C809-43CC-AAB3-AB245BD1D84D}" srcOrd="1" destOrd="0" presId="urn:microsoft.com/office/officeart/2005/8/layout/hierarchy2"/>
    <dgm:cxn modelId="{E0E65CE1-80D7-4A76-A6F0-037339C75F68}" srcId="{05C0BD17-B5DA-41FA-AC98-4B727B83299C}" destId="{A6344D2C-23C3-45E9-AF32-F1E38F499838}" srcOrd="0" destOrd="0" parTransId="{92BB2F5D-4A10-46F9-AE64-F0D6C538D0BA}" sibTransId="{72C0185B-87D9-4C52-AF91-A35D987ED087}"/>
    <dgm:cxn modelId="{A7DBA3F5-E74D-4FA1-9215-34D88DC8F559}" type="presOf" srcId="{59CD71F4-1CF3-4EAF-8B30-BF790A046BB3}" destId="{23D018A7-7A89-475C-9FDD-B70A780FCF69}" srcOrd="1" destOrd="0" presId="urn:microsoft.com/office/officeart/2005/8/layout/hierarchy2"/>
    <dgm:cxn modelId="{F06FAB37-FE56-4F35-96CE-E5A3AF9B6A82}" type="presOf" srcId="{003FD0B9-EDC2-499C-A56A-C7861B6BF1B6}" destId="{27214C8C-83B3-40B9-851E-193603D5CEE6}" srcOrd="0" destOrd="0" presId="urn:microsoft.com/office/officeart/2005/8/layout/hierarchy2"/>
    <dgm:cxn modelId="{9F5FE8EE-8BA6-4F4B-B462-6069C8CA9684}" type="presOf" srcId="{9D472D70-F2EB-45F7-9BA7-6827DCCF29AE}" destId="{3D976160-80F1-48AF-8CF3-B725D9B8E1DB}" srcOrd="1" destOrd="0" presId="urn:microsoft.com/office/officeart/2005/8/layout/hierarchy2"/>
    <dgm:cxn modelId="{7C7A3832-9D4B-45C8-ABC8-71487CE181EB}" srcId="{BAAEBA13-9FF3-4FA3-B8DC-BCFAFEBD172C}" destId="{810EFB2E-25ED-4314-BC10-5905B4D743A5}" srcOrd="1" destOrd="0" parTransId="{A7C60341-8922-42D9-A3FE-C0DCDFD086BB}" sibTransId="{4E090F18-EFCB-45D7-A86C-75EB7CA37DD0}"/>
    <dgm:cxn modelId="{AC5898C3-3AF2-4FE5-900F-21FA0B7E548A}" type="presOf" srcId="{244366AC-1203-4FAF-8FF6-152E338AAEF6}" destId="{157B67A2-618E-4A37-B0CD-08891D3F5199}" srcOrd="1" destOrd="0" presId="urn:microsoft.com/office/officeart/2005/8/layout/hierarchy2"/>
    <dgm:cxn modelId="{0B6D2529-EF1E-44A5-B911-4DB61FE6E298}" srcId="{810EFB2E-25ED-4314-BC10-5905B4D743A5}" destId="{47587EDD-5A07-4B13-B327-309ED02C4850}" srcOrd="3" destOrd="0" parTransId="{EBFAF206-4AA7-4F7C-83F2-CC720BF8C5E1}" sibTransId="{35C51E05-B3CC-486B-9211-17FF12B50D1E}"/>
    <dgm:cxn modelId="{0FC45D62-2E42-43F6-886E-5EFC64E7067A}" type="presOf" srcId="{8C044A6D-3883-421E-8E64-E41191770C8A}" destId="{A416C331-02DB-43FC-ACFF-C9230483B2A8}" srcOrd="0" destOrd="0" presId="urn:microsoft.com/office/officeart/2005/8/layout/hierarchy2"/>
    <dgm:cxn modelId="{419BF780-E886-4B79-AF0F-7E618BBF40D7}" type="presOf" srcId="{71508039-382C-4A6C-9FEF-75FF9C5AC0DE}" destId="{E7B4F344-B723-4818-B6CB-43339D365EA0}" srcOrd="0" destOrd="0" presId="urn:microsoft.com/office/officeart/2005/8/layout/hierarchy2"/>
    <dgm:cxn modelId="{A0EE1379-BDF1-486D-BDD5-68100A296A67}" srcId="{36FCBDC7-3F1D-47DB-B093-DAC6A57C2853}" destId="{F7CC21EF-994A-40DF-BFEF-925FDD3A4A43}" srcOrd="0" destOrd="0" parTransId="{43358B63-EF72-42AD-9463-A9B1611CCC4B}" sibTransId="{BBD622A9-0071-497A-8775-7AA43B8E4B1E}"/>
    <dgm:cxn modelId="{E3C64FE3-818B-407E-B42E-B4DFF536D1BE}" srcId="{707AED1E-9521-4554-9563-A86651E0B008}" destId="{086E417A-5317-4160-A595-A51677D59C1E}" srcOrd="0" destOrd="0" parTransId="{244366AC-1203-4FAF-8FF6-152E338AAEF6}" sibTransId="{92C64242-1F21-4E8A-8283-02B4B4C66E71}"/>
    <dgm:cxn modelId="{623D393D-8BEF-4595-9229-F2A2A6A3B1CF}" type="presOf" srcId="{92ED0763-8C4E-47CE-B175-53A012017FB2}" destId="{B37DA9F4-F48D-4345-9F6D-432B5551A0A3}" srcOrd="0" destOrd="0" presId="urn:microsoft.com/office/officeart/2005/8/layout/hierarchy2"/>
    <dgm:cxn modelId="{F1B48E7C-BECB-4109-AE2C-78283FEABD2F}" srcId="{069984E0-E176-4229-B021-E349BE3EA2F9}" destId="{592BEA08-9420-4C40-BC37-544BE5858B1F}" srcOrd="2" destOrd="0" parTransId="{D5E13C59-7CB3-4BBD-BFD6-296AFE9D13A8}" sibTransId="{8E632197-5223-41FC-9350-97513A111069}"/>
    <dgm:cxn modelId="{4A505F8C-C691-4C89-9D5C-35DD8CBEEBC6}" type="presOf" srcId="{D5E13C59-7CB3-4BBD-BFD6-296AFE9D13A8}" destId="{79B35498-81BE-4D02-B532-FA87FDE9EFE1}" srcOrd="0" destOrd="0" presId="urn:microsoft.com/office/officeart/2005/8/layout/hierarchy2"/>
    <dgm:cxn modelId="{4666CB34-E20F-4C3A-9724-BD7498A6D165}" srcId="{F01849CC-9354-4F1F-8A70-4576885FAA80}" destId="{7FBA13E4-07C3-47D2-ADFB-2E1291DBFA52}" srcOrd="2" destOrd="0" parTransId="{C2A80CD8-5A7D-473D-8C03-FDEA9F1FD55B}" sibTransId="{38A88FFA-0B40-4370-86FA-B548F02CDE2F}"/>
    <dgm:cxn modelId="{62742C0B-ECB5-4355-9F2C-BEA1E571B967}" type="presOf" srcId="{C464F0BF-AE67-495B-815B-1983CEADB73B}" destId="{EB31F85F-03E9-4FA8-9009-0BC9DBFA9E26}" srcOrd="0" destOrd="0" presId="urn:microsoft.com/office/officeart/2005/8/layout/hierarchy2"/>
    <dgm:cxn modelId="{73A7C864-896B-491D-9FDF-745F2BF630B3}" type="presOf" srcId="{F01849CC-9354-4F1F-8A70-4576885FAA80}" destId="{DA092703-DDED-48F1-80A4-2BF1427A3433}" srcOrd="0" destOrd="0" presId="urn:microsoft.com/office/officeart/2005/8/layout/hierarchy2"/>
    <dgm:cxn modelId="{B580DD00-86C4-44CC-AACD-BC0A30566D37}" srcId="{92ED0763-8C4E-47CE-B175-53A012017FB2}" destId="{C464F0BF-AE67-495B-815B-1983CEADB73B}" srcOrd="0" destOrd="0" parTransId="{59CD71F4-1CF3-4EAF-8B30-BF790A046BB3}" sibTransId="{78CCC603-43ED-4AD9-A7B7-84FC6CA974B3}"/>
    <dgm:cxn modelId="{5B6FEE2C-ADE8-400E-83B4-2AB3AC8E59A7}" type="presOf" srcId="{C7699CD5-BD68-407C-87A3-FE4074690DC7}" destId="{166E9D48-3905-4CA8-8294-24605CFEA810}" srcOrd="1" destOrd="0" presId="urn:microsoft.com/office/officeart/2005/8/layout/hierarchy2"/>
    <dgm:cxn modelId="{4F673E76-D94D-4D98-AFB4-A433363A307C}" type="presOf" srcId="{32180287-5182-4D18-B8E1-03366B4F06C3}" destId="{83E602DA-E892-4363-B803-56A3B5591679}" srcOrd="0" destOrd="0" presId="urn:microsoft.com/office/officeart/2005/8/layout/hierarchy2"/>
    <dgm:cxn modelId="{264290ED-C75C-4416-B9F7-A6F0C1A3C59E}" type="presOf" srcId="{8203D652-F50C-4349-985C-C23DE535B5B9}" destId="{D6243EB6-411D-4693-85D4-C7F257F08D97}" srcOrd="1" destOrd="0" presId="urn:microsoft.com/office/officeart/2005/8/layout/hierarchy2"/>
    <dgm:cxn modelId="{6C3D8F9F-EA71-448E-B020-5CD8F62B82E2}" srcId="{069984E0-E176-4229-B021-E349BE3EA2F9}" destId="{B965A59B-1116-412C-9918-B3400F609847}" srcOrd="1" destOrd="0" parTransId="{A79AEB25-CB68-412C-8D31-7C3C5D977722}" sibTransId="{3354BA16-4DD3-421C-B8F8-85A8E09D52F3}"/>
    <dgm:cxn modelId="{39504F6A-11C8-49A9-A459-C639D88E60EC}" type="presOf" srcId="{A7C60341-8922-42D9-A3FE-C0DCDFD086BB}" destId="{8856C319-5AD4-4E81-ADAA-2792397B6397}" srcOrd="1" destOrd="0" presId="urn:microsoft.com/office/officeart/2005/8/layout/hierarchy2"/>
    <dgm:cxn modelId="{2289DD5E-671E-4166-BC41-39528334EBEA}" type="presOf" srcId="{0711F9B7-EBB8-4451-856B-61B186813F16}" destId="{9EF62E6A-A071-4456-9B18-D9C62AD79CDC}" srcOrd="0" destOrd="0" presId="urn:microsoft.com/office/officeart/2005/8/layout/hierarchy2"/>
    <dgm:cxn modelId="{225DB783-BAA2-443D-82FD-A0F237607AB9}" type="presOf" srcId="{A79AEB25-CB68-412C-8D31-7C3C5D977722}" destId="{627BF57C-B318-4349-AD37-51119418D7E9}" srcOrd="0" destOrd="0" presId="urn:microsoft.com/office/officeart/2005/8/layout/hierarchy2"/>
    <dgm:cxn modelId="{0E8C790C-7CFF-4FAE-B3CE-A54FA22477C2}" srcId="{810EFB2E-25ED-4314-BC10-5905B4D743A5}" destId="{92ED0763-8C4E-47CE-B175-53A012017FB2}" srcOrd="1" destOrd="0" parTransId="{96B24E0A-B930-46F0-820F-058B8870A499}" sibTransId="{0BEE697F-9416-4006-9D02-CF30AC02BF42}"/>
    <dgm:cxn modelId="{67C28712-EAB8-4289-84A2-E7A6830E77DA}" type="presOf" srcId="{47587EDD-5A07-4B13-B327-309ED02C4850}" destId="{C296B30E-7A1F-409C-A193-7604B5D0845C}" srcOrd="0" destOrd="0" presId="urn:microsoft.com/office/officeart/2005/8/layout/hierarchy2"/>
    <dgm:cxn modelId="{181C6B83-010C-448E-B4B5-0FD993E18348}" type="presOf" srcId="{8CEC4D80-4562-4E02-A968-FC8E732C4BA8}" destId="{E9B9BA21-4AAA-494B-B1C6-EAD1C7AA2744}" srcOrd="0" destOrd="0" presId="urn:microsoft.com/office/officeart/2005/8/layout/hierarchy2"/>
    <dgm:cxn modelId="{91E9A8A0-87C7-403B-96F5-C562C1677281}" type="presOf" srcId="{E478B9C3-2D77-4AA8-B943-4EA0287AE854}" destId="{1DEAB683-C8EE-4589-ADF0-26DF2642CD50}" srcOrd="0" destOrd="0" presId="urn:microsoft.com/office/officeart/2005/8/layout/hierarchy2"/>
    <dgm:cxn modelId="{349F4E1D-B029-47A9-A498-A363B65FCE46}" type="presOf" srcId="{C7699CD5-BD68-407C-87A3-FE4074690DC7}" destId="{2DF97FAF-4A75-4E17-9CC3-D65BBBC35EAE}" srcOrd="0" destOrd="0" presId="urn:microsoft.com/office/officeart/2005/8/layout/hierarchy2"/>
    <dgm:cxn modelId="{D011C62D-BD90-4BA5-A852-09D963D115A8}" type="presOf" srcId="{16040B41-3C5C-411B-9115-3D0C027756F4}" destId="{6446D745-F72E-4E85-8B23-38347B7CC7C8}" srcOrd="0" destOrd="0" presId="urn:microsoft.com/office/officeart/2005/8/layout/hierarchy2"/>
    <dgm:cxn modelId="{AF06F7B8-379B-4B8B-929A-EEEE577893EA}" type="presOf" srcId="{C2A80CD8-5A7D-473D-8C03-FDEA9F1FD55B}" destId="{5AE9745F-9500-43D6-A052-FB0B88B95159}" srcOrd="1" destOrd="0" presId="urn:microsoft.com/office/officeart/2005/8/layout/hierarchy2"/>
    <dgm:cxn modelId="{1649A4E5-E214-4A6E-88B0-71A8BC43A500}" type="presOf" srcId="{A7C60341-8922-42D9-A3FE-C0DCDFD086BB}" destId="{7FDF501F-D1B9-4D93-A420-A399FF3AEC65}" srcOrd="0" destOrd="0" presId="urn:microsoft.com/office/officeart/2005/8/layout/hierarchy2"/>
    <dgm:cxn modelId="{EFCA3A1B-962C-4155-869D-5047DB46F3D5}" type="presOf" srcId="{43358B63-EF72-42AD-9463-A9B1611CCC4B}" destId="{B2F0CA5B-3A3C-4F21-A90B-6422F6CFB4B7}" srcOrd="1" destOrd="0" presId="urn:microsoft.com/office/officeart/2005/8/layout/hierarchy2"/>
    <dgm:cxn modelId="{40F43339-D6C6-46B4-96CE-EFCE1A8C1518}" type="presOf" srcId="{51242E56-B329-4037-AD4B-2EB50D79BD35}" destId="{C5BFF0DC-2A9B-480F-AC53-117C5C052B29}" srcOrd="1" destOrd="0" presId="urn:microsoft.com/office/officeart/2005/8/layout/hierarchy2"/>
    <dgm:cxn modelId="{4ABB2534-2009-4406-A28F-9DA67D47B295}" srcId="{592BEA08-9420-4C40-BC37-544BE5858B1F}" destId="{16040B41-3C5C-411B-9115-3D0C027756F4}" srcOrd="1" destOrd="0" parTransId="{8783FB86-D377-4760-8918-1F4EA8F7C77B}" sibTransId="{D7587B8C-F3A3-4EAB-9FA4-8E452E8BDBD3}"/>
    <dgm:cxn modelId="{1C2BD10E-2D43-4314-B227-1C5527BD79E8}" type="presOf" srcId="{0EB3F546-865D-4C64-BB46-377C5DE41B31}" destId="{CAB209D3-9014-43E9-92B6-35F7DEE8B16B}" srcOrd="1" destOrd="0" presId="urn:microsoft.com/office/officeart/2005/8/layout/hierarchy2"/>
    <dgm:cxn modelId="{CAE63AC5-9F5B-4569-9B41-FB9E893F10AE}" type="presOf" srcId="{5003F46A-8F19-46E9-A0D7-B13DCC065C4C}" destId="{2A5FE031-C12D-4536-98A1-120FBE17EEB1}" srcOrd="0" destOrd="0" presId="urn:microsoft.com/office/officeart/2005/8/layout/hierarchy2"/>
    <dgm:cxn modelId="{BC26E47E-6E23-41F8-AA35-6B34CBD65616}" type="presOf" srcId="{7DD47203-F110-4285-A152-B54F3C3D6724}" destId="{E4670C56-F1DF-4E2B-A17B-D1C0C600E534}" srcOrd="0" destOrd="0" presId="urn:microsoft.com/office/officeart/2005/8/layout/hierarchy2"/>
    <dgm:cxn modelId="{4CF98040-2219-47D5-B275-F45A250226A0}" type="presOf" srcId="{A8BF0A44-FD95-4AE4-9435-605E97F6506C}" destId="{247C77A1-0D5E-4172-B82E-977172B70D2B}" srcOrd="0" destOrd="0" presId="urn:microsoft.com/office/officeart/2005/8/layout/hierarchy2"/>
    <dgm:cxn modelId="{B89D652C-B627-4C50-91AC-0AAC76A1A7E1}" type="presOf" srcId="{FE22A678-0C08-497E-8615-9B9B2D17F441}" destId="{234654A2-D958-42D6-9BB0-45B06A0ADF7D}" srcOrd="0" destOrd="0" presId="urn:microsoft.com/office/officeart/2005/8/layout/hierarchy2"/>
    <dgm:cxn modelId="{7C0B0A68-E13F-4E92-A180-BBEBDDCEA6C1}" type="presOf" srcId="{43358B63-EF72-42AD-9463-A9B1611CCC4B}" destId="{ED89A4CA-0BC9-426D-A12E-CD407E43D08A}" srcOrd="0" destOrd="0" presId="urn:microsoft.com/office/officeart/2005/8/layout/hierarchy2"/>
    <dgm:cxn modelId="{C9E7579D-4A24-4388-A5A5-642E73307FB4}" type="presOf" srcId="{48FB6151-46C6-4F76-A956-483342255429}" destId="{D9864DC2-1A64-4584-8347-F2527D6DDF11}" srcOrd="0" destOrd="0" presId="urn:microsoft.com/office/officeart/2005/8/layout/hierarchy2"/>
    <dgm:cxn modelId="{048A7951-FA72-484C-8E61-C6EFB1593265}" srcId="{B965A59B-1116-412C-9918-B3400F609847}" destId="{8C044A6D-3883-421E-8E64-E41191770C8A}" srcOrd="1" destOrd="0" parTransId="{60ED71D9-886E-462D-96C7-1DA243DA8686}" sibTransId="{CA609375-33FC-4AEB-BA2D-7E26E5D74076}"/>
    <dgm:cxn modelId="{9C8D7081-A66B-4580-8274-C5FF68E880E0}" type="presOf" srcId="{6F2E5007-89D9-45EA-86FF-1A8978D6D24A}" destId="{7DED793F-FA83-4219-82A7-5DD7C679F42A}" srcOrd="0" destOrd="0" presId="urn:microsoft.com/office/officeart/2005/8/layout/hierarchy2"/>
    <dgm:cxn modelId="{505DF09B-CFEC-4C8C-8C4E-3826AE7B223F}" type="presOf" srcId="{0EACF6AE-AD4B-4A58-A1B5-501715D6F390}" destId="{50254A81-7A80-419F-BC78-F9BFA296EAD7}" srcOrd="1" destOrd="0" presId="urn:microsoft.com/office/officeart/2005/8/layout/hierarchy2"/>
    <dgm:cxn modelId="{5219CC1E-7748-4E7B-99AC-AFE00AD93A63}" type="presOf" srcId="{89673B41-99E5-47C1-8030-D379CA597F88}" destId="{4CAE32BD-55D6-4595-A59A-D082B873475F}" srcOrd="0" destOrd="0" presId="urn:microsoft.com/office/officeart/2005/8/layout/hierarchy2"/>
    <dgm:cxn modelId="{B9CDEC43-F0AE-4697-9E8C-59465B33D914}" type="presOf" srcId="{E1F34B9D-4F51-4C57-A1F0-7A9017E25D08}" destId="{E1D5D1AD-EDCE-41FB-9C75-9911160F882A}" srcOrd="0" destOrd="0" presId="urn:microsoft.com/office/officeart/2005/8/layout/hierarchy2"/>
    <dgm:cxn modelId="{459A4186-68D6-45A5-B3CC-BF9813FBD367}" type="presOf" srcId="{7EECCD83-0989-46B2-A8CF-26E214D514DE}" destId="{209A9F7F-7CDB-4634-8DB4-62E1D44A113A}" srcOrd="0" destOrd="0" presId="urn:microsoft.com/office/officeart/2005/8/layout/hierarchy2"/>
    <dgm:cxn modelId="{B562DA4A-476E-4D4E-BFD3-29DC3F6B3FB6}" srcId="{B965A59B-1116-412C-9918-B3400F609847}" destId="{FE22A678-0C08-497E-8615-9B9B2D17F441}" srcOrd="0" destOrd="0" parTransId="{7DD47203-F110-4285-A152-B54F3C3D6724}" sibTransId="{32F970A6-BCCF-443B-BDEC-BF1952FEC738}"/>
    <dgm:cxn modelId="{AADE5513-B918-4554-8269-8A83C90C0F7B}" srcId="{47587EDD-5A07-4B13-B327-309ED02C4850}" destId="{FC124F98-0A76-4C91-9D66-03F25485C789}" srcOrd="0" destOrd="0" parTransId="{F2D2EF4A-3733-4A44-A7D8-019F8A8BBECC}" sibTransId="{8272B32B-AE11-4572-A465-8AAF89F877A1}"/>
    <dgm:cxn modelId="{4B659043-F773-478F-BD8A-3FD9C7D971AF}" type="presOf" srcId="{EBFAF206-4AA7-4F7C-83F2-CC720BF8C5E1}" destId="{1BA7AFCC-B710-4954-BCE2-FD2A6E53F06B}" srcOrd="0" destOrd="0" presId="urn:microsoft.com/office/officeart/2005/8/layout/hierarchy2"/>
    <dgm:cxn modelId="{9C89AFBA-635D-4012-AC2B-8D684E5A6021}" srcId="{810EFB2E-25ED-4314-BC10-5905B4D743A5}" destId="{870BCC82-4508-4CAB-9148-C3775F1FC4C0}" srcOrd="0" destOrd="0" parTransId="{0EACF6AE-AD4B-4A58-A1B5-501715D6F390}" sibTransId="{CC230D40-B012-41F5-A6F6-A23AB04FEC32}"/>
    <dgm:cxn modelId="{0EBD95CB-7E84-42BA-8695-8B2460020AA7}" type="presOf" srcId="{7FBA13E4-07C3-47D2-ADFB-2E1291DBFA52}" destId="{5B970DBD-2DE6-45EC-816B-9FC133B6E7DC}" srcOrd="0" destOrd="0" presId="urn:microsoft.com/office/officeart/2005/8/layout/hierarchy2"/>
    <dgm:cxn modelId="{AB510B20-F202-4D2B-92D0-92D37F7AB9DD}" type="presOf" srcId="{8783FB86-D377-4760-8918-1F4EA8F7C77B}" destId="{DA80A63F-27BB-48C9-8C9E-4BA9494DEDEA}" srcOrd="0" destOrd="0" presId="urn:microsoft.com/office/officeart/2005/8/layout/hierarchy2"/>
    <dgm:cxn modelId="{AA3C8741-04D9-4E3A-831F-CC1E90A2BFE4}" type="presOf" srcId="{92BB2F5D-4A10-46F9-AE64-F0D6C538D0BA}" destId="{B3C601AF-9F66-47D1-9156-48A192732B60}" srcOrd="1" destOrd="0" presId="urn:microsoft.com/office/officeart/2005/8/layout/hierarchy2"/>
    <dgm:cxn modelId="{1C8DEAF1-0138-4B15-BDEF-04B37F802FF9}" srcId="{592BEA08-9420-4C40-BC37-544BE5858B1F}" destId="{DF558628-0FFF-4C9E-9AAC-74D5B9A0AF24}" srcOrd="2" destOrd="0" parTransId="{51242E56-B329-4037-AD4B-2EB50D79BD35}" sibTransId="{7EFE067E-5A0F-4925-9E8A-18B417179D1A}"/>
    <dgm:cxn modelId="{C237B2F9-2887-41C7-B31C-5BD53AC8C4FB}" srcId="{BAAEBA13-9FF3-4FA3-B8DC-BCFAFEBD172C}" destId="{069984E0-E176-4229-B021-E349BE3EA2F9}" srcOrd="0" destOrd="0" parTransId="{42137ABD-279E-450D-BA0E-5AF9F9D98E1F}" sibTransId="{1DAD8B83-8A49-4495-B54A-0720DEC855EF}"/>
    <dgm:cxn modelId="{F1505109-0EB6-42C7-AC61-9366A048CCF7}" type="presOf" srcId="{51242E56-B329-4037-AD4B-2EB50D79BD35}" destId="{CEB9DEAD-19D7-4990-8F93-D912207F6BCF}" srcOrd="0" destOrd="0" presId="urn:microsoft.com/office/officeart/2005/8/layout/hierarchy2"/>
    <dgm:cxn modelId="{1B3FED32-B900-46F5-B87E-E3B90DCB6EB4}" srcId="{7CC3CCE9-DD66-4399-A2BA-9446EAA30F11}" destId="{36FCBDC7-3F1D-47DB-B093-DAC6A57C2853}" srcOrd="0" destOrd="0" parTransId="{32180287-5182-4D18-B8E1-03366B4F06C3}" sibTransId="{20717F61-0607-4023-A184-64C6F7D16B92}"/>
    <dgm:cxn modelId="{08F76121-089B-4500-AE7B-3F89C59A9098}" type="presOf" srcId="{96B24E0A-B930-46F0-820F-058B8870A499}" destId="{39299019-01C8-4AF4-8F3C-9FF1A3C67750}" srcOrd="1" destOrd="0" presId="urn:microsoft.com/office/officeart/2005/8/layout/hierarchy2"/>
    <dgm:cxn modelId="{2D960D0A-DFF5-4924-A57F-B65C66617E0F}" type="presOf" srcId="{0EACF6AE-AD4B-4A58-A1B5-501715D6F390}" destId="{0247B208-BD69-43D6-84B2-DCBF91F8112D}" srcOrd="0" destOrd="0" presId="urn:microsoft.com/office/officeart/2005/8/layout/hierarchy2"/>
    <dgm:cxn modelId="{DD9D759E-083C-49EC-92E5-574CF6F1AA73}" type="presOf" srcId="{60ED71D9-886E-462D-96C7-1DA243DA8686}" destId="{DE640272-A2A6-4BD3-9FBE-535D6B1F09BC}" srcOrd="0" destOrd="0" presId="urn:microsoft.com/office/officeart/2005/8/layout/hierarchy2"/>
    <dgm:cxn modelId="{D3DC4740-472D-40FD-8FD5-25BD27C2071A}" srcId="{5003F46A-8F19-46E9-A0D7-B13DCC065C4C}" destId="{BAAEBA13-9FF3-4FA3-B8DC-BCFAFEBD172C}" srcOrd="0" destOrd="0" parTransId="{4CB8900B-ED97-4E35-911B-FB8F995EA505}" sibTransId="{497AA666-E282-4FD6-9275-830806632EB2}"/>
    <dgm:cxn modelId="{D505D9C3-B13F-41D5-9EBD-51CE2F2C668A}" type="presOf" srcId="{D5E13C59-7CB3-4BBD-BFD6-296AFE9D13A8}" destId="{0BB0551C-F35C-4ECB-966D-C58A6EA5BB0E}" srcOrd="1" destOrd="0" presId="urn:microsoft.com/office/officeart/2005/8/layout/hierarchy2"/>
    <dgm:cxn modelId="{3F9ADA9C-333E-46B7-987A-A7535992E801}" type="presOf" srcId="{FC124F98-0A76-4C91-9D66-03F25485C789}" destId="{A6CD74F5-D600-4A2B-98EC-EFE2BAA543EE}" srcOrd="0" destOrd="0" presId="urn:microsoft.com/office/officeart/2005/8/layout/hierarchy2"/>
    <dgm:cxn modelId="{C8905CE4-7274-445E-8E70-1FA298F31B72}" srcId="{592BEA08-9420-4C40-BC37-544BE5858B1F}" destId="{48FB6151-46C6-4F76-A956-483342255429}" srcOrd="0" destOrd="0" parTransId="{854B5060-8F9D-47E5-B238-D7172A597E7A}" sibTransId="{1D596AFC-0381-41EC-A092-E024FFE1EA6A}"/>
    <dgm:cxn modelId="{5E6C2177-6723-4EBA-AA5A-7C6FBA032C38}" type="presOf" srcId="{8203D652-F50C-4349-985C-C23DE535B5B9}" destId="{1290A531-C2FC-4EBF-905E-A19243C80E29}" srcOrd="0" destOrd="0" presId="urn:microsoft.com/office/officeart/2005/8/layout/hierarchy2"/>
    <dgm:cxn modelId="{330E8C1F-C5A4-4C9E-A0FC-832BDA267815}" type="presOf" srcId="{854B5060-8F9D-47E5-B238-D7172A597E7A}" destId="{F31B34E8-9719-4D11-BED2-1C3B99138E2A}" srcOrd="0" destOrd="0" presId="urn:microsoft.com/office/officeart/2005/8/layout/hierarchy2"/>
    <dgm:cxn modelId="{1C95B841-8D2F-4BC3-A7E5-06F4C3065123}" type="presOf" srcId="{32180287-5182-4D18-B8E1-03366B4F06C3}" destId="{180089E8-FC9A-484E-A70A-5930C4840A70}" srcOrd="1" destOrd="0" presId="urn:microsoft.com/office/officeart/2005/8/layout/hierarchy2"/>
    <dgm:cxn modelId="{9C05BBC9-F6FB-4FF8-8FEA-CCF40DC7586C}" type="presOf" srcId="{71508039-382C-4A6C-9FEF-75FF9C5AC0DE}" destId="{1187E5E5-5CBF-445A-96A3-4371F2931E9F}" srcOrd="1" destOrd="0" presId="urn:microsoft.com/office/officeart/2005/8/layout/hierarchy2"/>
    <dgm:cxn modelId="{D93BBB0D-D033-4B12-A199-EA7225C0E7CB}" srcId="{DF558628-0FFF-4C9E-9AAC-74D5B9A0AF24}" destId="{707AED1E-9521-4554-9563-A86651E0B008}" srcOrd="0" destOrd="0" parTransId="{8203D652-F50C-4349-985C-C23DE535B5B9}" sibTransId="{B3C9364E-F288-4F94-A765-1910FFF2028F}"/>
    <dgm:cxn modelId="{73C0B0D4-21D5-4FF6-AD76-BC71C3839CAC}" type="presOf" srcId="{EBFAF206-4AA7-4F7C-83F2-CC720BF8C5E1}" destId="{A0D5C0B6-3746-4AC8-B30F-62BC356C20B3}" srcOrd="1" destOrd="0" presId="urn:microsoft.com/office/officeart/2005/8/layout/hierarchy2"/>
    <dgm:cxn modelId="{85D8EB52-5CF6-4DBF-8B56-68C4ED9033CC}" type="presOf" srcId="{59CD71F4-1CF3-4EAF-8B30-BF790A046BB3}" destId="{9393F10E-7BFD-4E25-8256-FABB0429D62A}" srcOrd="0" destOrd="0" presId="urn:microsoft.com/office/officeart/2005/8/layout/hierarchy2"/>
    <dgm:cxn modelId="{7B2596D2-13CA-416E-93D2-1E0C156F7D84}" type="presOf" srcId="{BAAEBA13-9FF3-4FA3-B8DC-BCFAFEBD172C}" destId="{81CE570D-9689-4EB9-A0D3-B4D9936365FA}" srcOrd="0" destOrd="0" presId="urn:microsoft.com/office/officeart/2005/8/layout/hierarchy2"/>
    <dgm:cxn modelId="{859F7A45-CBE4-42F3-A426-05C57F30B428}" type="presOf" srcId="{069984E0-E176-4229-B021-E349BE3EA2F9}" destId="{08A15AD5-8B5E-4F7F-9016-8285551FB50E}" srcOrd="0" destOrd="0" presId="urn:microsoft.com/office/officeart/2005/8/layout/hierarchy2"/>
    <dgm:cxn modelId="{BF6C892C-302D-46FB-A340-26C9F63BC0D4}" type="presOf" srcId="{7DD47203-F110-4285-A152-B54F3C3D6724}" destId="{768C5228-0041-4F57-A649-9BF6533A2D92}" srcOrd="1" destOrd="0" presId="urn:microsoft.com/office/officeart/2005/8/layout/hierarchy2"/>
    <dgm:cxn modelId="{C2F3B659-7B84-40C3-BFE2-45B5F77226A8}" type="presOf" srcId="{F2D2EF4A-3733-4A44-A7D8-019F8A8BBECC}" destId="{34702481-E5D9-4448-9A28-73FDFFFA7BD7}" srcOrd="1" destOrd="0" presId="urn:microsoft.com/office/officeart/2005/8/layout/hierarchy2"/>
    <dgm:cxn modelId="{99C9EFCE-29D1-4437-BC3F-24192C617DBF}" type="presOf" srcId="{0EB3F546-865D-4C64-BB46-377C5DE41B31}" destId="{E0F8B18C-1E1A-4BD8-AD4B-BEEAD76D7951}" srcOrd="0" destOrd="0" presId="urn:microsoft.com/office/officeart/2005/8/layout/hierarchy2"/>
    <dgm:cxn modelId="{AC1D6A24-C01B-480D-ADED-77D35C3AB2E7}" type="presOf" srcId="{870BCC82-4508-4CAB-9148-C3775F1FC4C0}" destId="{BF58EE08-6F82-437B-8D88-A3D6D3E019B8}" srcOrd="0" destOrd="0" presId="urn:microsoft.com/office/officeart/2005/8/layout/hierarchy2"/>
    <dgm:cxn modelId="{E52516A2-15C3-483D-AA85-335A59A2C4CB}" srcId="{F01849CC-9354-4F1F-8A70-4576885FAA80}" destId="{A23A69E1-3B21-4ABE-9073-BA6676D2C081}" srcOrd="1" destOrd="0" parTransId="{E478B9C3-2D77-4AA8-B943-4EA0287AE854}" sibTransId="{44A35376-6047-49A4-B220-A63ABDB1D153}"/>
    <dgm:cxn modelId="{5B96C98B-F7A5-4F8E-86F6-4C85A88502FF}" type="presOf" srcId="{36FCBDC7-3F1D-47DB-B093-DAC6A57C2853}" destId="{C385EE91-A387-42AF-965E-E10F95C94C92}" srcOrd="0" destOrd="0" presId="urn:microsoft.com/office/officeart/2005/8/layout/hierarchy2"/>
    <dgm:cxn modelId="{4BBF53C7-6973-4FE9-833C-24AE48517B01}" type="presOf" srcId="{42137ABD-279E-450D-BA0E-5AF9F9D98E1F}" destId="{8DE31A01-42FF-4021-AAB5-24B6145DB95E}" srcOrd="1" destOrd="0" presId="urn:microsoft.com/office/officeart/2005/8/layout/hierarchy2"/>
    <dgm:cxn modelId="{6A220299-9F96-468F-85A0-36435859A951}" srcId="{9DF2B8D1-5492-4159-80F7-89640EABD58E}" destId="{E1F34B9D-4F51-4C57-A1F0-7A9017E25D08}" srcOrd="0" destOrd="0" parTransId="{C7699CD5-BD68-407C-87A3-FE4074690DC7}" sibTransId="{93403C07-A2F1-487C-BA4A-60462D5E6B9B}"/>
    <dgm:cxn modelId="{3F69488F-600A-4B40-8D6E-65AD272605D1}" type="presOf" srcId="{7CC3CCE9-DD66-4399-A2BA-9446EAA30F11}" destId="{3D403BE4-C07E-424C-A274-F1439D0DE56B}" srcOrd="0" destOrd="0" presId="urn:microsoft.com/office/officeart/2005/8/layout/hierarchy2"/>
    <dgm:cxn modelId="{9F294FFD-C842-46CE-BACD-24B91CE4C702}" type="presOf" srcId="{DF558628-0FFF-4C9E-9AAC-74D5B9A0AF24}" destId="{C2F4F1B1-157E-4D7E-92D3-83D40E2F0728}" srcOrd="0" destOrd="0" presId="urn:microsoft.com/office/officeart/2005/8/layout/hierarchy2"/>
    <dgm:cxn modelId="{22CD471F-3F63-4871-A27E-9ED9DE246D51}" type="presOf" srcId="{9D472D70-F2EB-45F7-9BA7-6827DCCF29AE}" destId="{3F4853DC-C5A0-4FA8-B0E6-00F800AC4645}" srcOrd="0" destOrd="0" presId="urn:microsoft.com/office/officeart/2005/8/layout/hierarchy2"/>
    <dgm:cxn modelId="{B1FE2A99-40E5-4106-B972-01A6043B63D0}" srcId="{F01849CC-9354-4F1F-8A70-4576885FAA80}" destId="{6F2E5007-89D9-45EA-86FF-1A8978D6D24A}" srcOrd="0" destOrd="0" parTransId="{7EECCD83-0989-46B2-A8CF-26E214D514DE}" sibTransId="{611D5186-6CFC-419E-A01C-75477509F900}"/>
    <dgm:cxn modelId="{1B3E2391-2D5E-4229-BBFF-719A5FD1FD60}" srcId="{89673B41-99E5-47C1-8030-D379CA597F88}" destId="{9DF2B8D1-5492-4159-80F7-89640EABD58E}" srcOrd="0" destOrd="0" parTransId="{A8BF0A44-FD95-4AE4-9435-605E97F6506C}" sibTransId="{21AC906B-689E-422D-9890-416829F07972}"/>
    <dgm:cxn modelId="{93333491-34DD-4B83-8A2E-96E570464DC8}" srcId="{707AED1E-9521-4554-9563-A86651E0B008}" destId="{0711F9B7-EBB8-4451-856B-61B186813F16}" srcOrd="1" destOrd="0" parTransId="{9D472D70-F2EB-45F7-9BA7-6827DCCF29AE}" sibTransId="{009E3412-3089-4B6D-AE1A-D320C2379CA0}"/>
    <dgm:cxn modelId="{9E571816-588C-4EE2-8740-E001097FBA12}" type="presOf" srcId="{96B24E0A-B930-46F0-820F-058B8870A499}" destId="{8FB89CC2-28A9-4AF7-81A7-E99928EE4F6A}" srcOrd="0" destOrd="0" presId="urn:microsoft.com/office/officeart/2005/8/layout/hierarchy2"/>
    <dgm:cxn modelId="{7F61A9A4-FB3A-419F-B2C0-D3064B3E673F}" type="presOf" srcId="{810EFB2E-25ED-4314-BC10-5905B4D743A5}" destId="{0BE178BC-8BA2-4CC3-BB00-2C815D573A51}" srcOrd="0" destOrd="0" presId="urn:microsoft.com/office/officeart/2005/8/layout/hierarchy2"/>
    <dgm:cxn modelId="{88C5DD2D-9C33-453C-BC09-3AB2F2C5503E}" type="presOf" srcId="{C2A80CD8-5A7D-473D-8C03-FDEA9F1FD55B}" destId="{E98A6D39-C284-4D3B-9CB6-876D45DF33B9}" srcOrd="0" destOrd="0" presId="urn:microsoft.com/office/officeart/2005/8/layout/hierarchy2"/>
    <dgm:cxn modelId="{B6596761-B8B0-45D9-8666-47E06F04B5E3}" type="presOf" srcId="{A8BF0A44-FD95-4AE4-9435-605E97F6506C}" destId="{AD11C839-FC6C-49DE-81CB-2805BF179682}" srcOrd="1" destOrd="0" presId="urn:microsoft.com/office/officeart/2005/8/layout/hierarchy2"/>
    <dgm:cxn modelId="{DC3D5A80-2E3D-45D6-97BB-C0A6BEBCD472}" type="presOf" srcId="{F7CC21EF-994A-40DF-BFEF-925FDD3A4A43}" destId="{93CBCD0F-8338-4AB1-93C7-72B1A6C9F951}" srcOrd="0" destOrd="0" presId="urn:microsoft.com/office/officeart/2005/8/layout/hierarchy2"/>
    <dgm:cxn modelId="{08D041F0-9C61-4228-9663-FC61C6DD709C}" type="presOf" srcId="{9DF2B8D1-5492-4159-80F7-89640EABD58E}" destId="{DBABD206-23B5-4066-8EFF-F922D4B831CE}" srcOrd="0" destOrd="0" presId="urn:microsoft.com/office/officeart/2005/8/layout/hierarchy2"/>
    <dgm:cxn modelId="{803B1DBD-1BD5-431C-8528-EC5E24E50AA0}" type="presOf" srcId="{B965A59B-1116-412C-9918-B3400F609847}" destId="{28B1DAFB-9187-4AAA-A180-4DE1672667B3}" srcOrd="0" destOrd="0" presId="urn:microsoft.com/office/officeart/2005/8/layout/hierarchy2"/>
    <dgm:cxn modelId="{ACD4A4E6-C0FA-4B8B-8230-12E234319316}" type="presOf" srcId="{003FD0B9-EDC2-499C-A56A-C7861B6BF1B6}" destId="{F9EACE94-BD37-4694-80F4-F4782CB999B6}" srcOrd="1" destOrd="0" presId="urn:microsoft.com/office/officeart/2005/8/layout/hierarchy2"/>
    <dgm:cxn modelId="{65D293CC-2888-4DF9-9A7A-3E25CBD8B3AC}" type="presOf" srcId="{854B5060-8F9D-47E5-B238-D7172A597E7A}" destId="{F4666FC9-624E-4C23-A075-F28AA1F1DDF4}" srcOrd="1" destOrd="0" presId="urn:microsoft.com/office/officeart/2005/8/layout/hierarchy2"/>
    <dgm:cxn modelId="{C79E370D-34A3-44D0-910D-CF13725EEC9C}" type="presOf" srcId="{92BB2F5D-4A10-46F9-AE64-F0D6C538D0BA}" destId="{50496E49-C999-4075-8DDE-C4E22E1C39DC}" srcOrd="0" destOrd="0" presId="urn:microsoft.com/office/officeart/2005/8/layout/hierarchy2"/>
    <dgm:cxn modelId="{D47F1C34-E3D0-4A65-BA86-8836E97B5479}" srcId="{870BCC82-4508-4CAB-9148-C3775F1FC4C0}" destId="{89673B41-99E5-47C1-8030-D379CA597F88}" srcOrd="0" destOrd="0" parTransId="{003FD0B9-EDC2-499C-A56A-C7861B6BF1B6}" sibTransId="{966148D2-B83C-45D5-BB65-478DA0A64155}"/>
    <dgm:cxn modelId="{EEB70FF0-3E0E-4577-ADED-DB2775DAC7DF}" type="presParOf" srcId="{2A5FE031-C12D-4536-98A1-120FBE17EEB1}" destId="{60EA5F84-481E-4035-BE1C-943F249AC087}" srcOrd="0" destOrd="0" presId="urn:microsoft.com/office/officeart/2005/8/layout/hierarchy2"/>
    <dgm:cxn modelId="{6956CC31-5D09-4DD8-B169-DDDE795F30B0}" type="presParOf" srcId="{60EA5F84-481E-4035-BE1C-943F249AC087}" destId="{81CE570D-9689-4EB9-A0D3-B4D9936365FA}" srcOrd="0" destOrd="0" presId="urn:microsoft.com/office/officeart/2005/8/layout/hierarchy2"/>
    <dgm:cxn modelId="{731A380B-306D-4018-AE7A-E6D19B7DCA24}" type="presParOf" srcId="{60EA5F84-481E-4035-BE1C-943F249AC087}" destId="{6A23BE83-DF53-4055-97F7-906E8E63C0FD}" srcOrd="1" destOrd="0" presId="urn:microsoft.com/office/officeart/2005/8/layout/hierarchy2"/>
    <dgm:cxn modelId="{31848BA1-998E-4355-BB9D-1B2D4864CC74}" type="presParOf" srcId="{6A23BE83-DF53-4055-97F7-906E8E63C0FD}" destId="{14A73C62-472E-4DFC-9773-CFE9D5BC4687}" srcOrd="0" destOrd="0" presId="urn:microsoft.com/office/officeart/2005/8/layout/hierarchy2"/>
    <dgm:cxn modelId="{BE89C102-0842-4D9E-A029-79DC94C6B2A6}" type="presParOf" srcId="{14A73C62-472E-4DFC-9773-CFE9D5BC4687}" destId="{8DE31A01-42FF-4021-AAB5-24B6145DB95E}" srcOrd="0" destOrd="0" presId="urn:microsoft.com/office/officeart/2005/8/layout/hierarchy2"/>
    <dgm:cxn modelId="{7746E8AA-3BFA-48FB-B931-137C54F1AF3A}" type="presParOf" srcId="{6A23BE83-DF53-4055-97F7-906E8E63C0FD}" destId="{00950B68-BB22-45E5-90B2-E43C75516089}" srcOrd="1" destOrd="0" presId="urn:microsoft.com/office/officeart/2005/8/layout/hierarchy2"/>
    <dgm:cxn modelId="{7E7F1BBC-7AC9-40F2-BD67-6FEAD08467BC}" type="presParOf" srcId="{00950B68-BB22-45E5-90B2-E43C75516089}" destId="{08A15AD5-8B5E-4F7F-9016-8285551FB50E}" srcOrd="0" destOrd="0" presId="urn:microsoft.com/office/officeart/2005/8/layout/hierarchy2"/>
    <dgm:cxn modelId="{4A2499EF-1216-427A-AAFC-A67B5648397B}" type="presParOf" srcId="{00950B68-BB22-45E5-90B2-E43C75516089}" destId="{D1F24545-C98B-4E08-B5D9-BC3A384BDEB6}" srcOrd="1" destOrd="0" presId="urn:microsoft.com/office/officeart/2005/8/layout/hierarchy2"/>
    <dgm:cxn modelId="{1C2A560C-07D8-48E8-B7BD-8925726C1AAD}" type="presParOf" srcId="{D1F24545-C98B-4E08-B5D9-BC3A384BDEB6}" destId="{E7B4F344-B723-4818-B6CB-43339D365EA0}" srcOrd="0" destOrd="0" presId="urn:microsoft.com/office/officeart/2005/8/layout/hierarchy2"/>
    <dgm:cxn modelId="{3507824A-E2EF-442B-BBDF-A556DDED147D}" type="presParOf" srcId="{E7B4F344-B723-4818-B6CB-43339D365EA0}" destId="{1187E5E5-5CBF-445A-96A3-4371F2931E9F}" srcOrd="0" destOrd="0" presId="urn:microsoft.com/office/officeart/2005/8/layout/hierarchy2"/>
    <dgm:cxn modelId="{76F57956-1B99-4108-827E-6CC2C9B34315}" type="presParOf" srcId="{D1F24545-C98B-4E08-B5D9-BC3A384BDEB6}" destId="{C740E882-7DB3-413B-BE83-F6ABAD33A797}" srcOrd="1" destOrd="0" presId="urn:microsoft.com/office/officeart/2005/8/layout/hierarchy2"/>
    <dgm:cxn modelId="{9DDCC635-FC76-4D63-BAE5-EC31ACF26DCF}" type="presParOf" srcId="{C740E882-7DB3-413B-BE83-F6ABAD33A797}" destId="{3D403BE4-C07E-424C-A274-F1439D0DE56B}" srcOrd="0" destOrd="0" presId="urn:microsoft.com/office/officeart/2005/8/layout/hierarchy2"/>
    <dgm:cxn modelId="{287DED90-FA45-4404-BF5F-B3358BB008DA}" type="presParOf" srcId="{C740E882-7DB3-413B-BE83-F6ABAD33A797}" destId="{0DB8F9C7-0790-49A5-9CA4-5197280D2F1E}" srcOrd="1" destOrd="0" presId="urn:microsoft.com/office/officeart/2005/8/layout/hierarchy2"/>
    <dgm:cxn modelId="{A9D8F0D8-AA85-474D-BC8D-5A4E0E53C619}" type="presParOf" srcId="{0DB8F9C7-0790-49A5-9CA4-5197280D2F1E}" destId="{83E602DA-E892-4363-B803-56A3B5591679}" srcOrd="0" destOrd="0" presId="urn:microsoft.com/office/officeart/2005/8/layout/hierarchy2"/>
    <dgm:cxn modelId="{B7EA9160-45C8-4C1A-9C61-4A57619E9633}" type="presParOf" srcId="{83E602DA-E892-4363-B803-56A3B5591679}" destId="{180089E8-FC9A-484E-A70A-5930C4840A70}" srcOrd="0" destOrd="0" presId="urn:microsoft.com/office/officeart/2005/8/layout/hierarchy2"/>
    <dgm:cxn modelId="{E9DC95C6-4A12-454B-8BB4-C91A0AAE6B61}" type="presParOf" srcId="{0DB8F9C7-0790-49A5-9CA4-5197280D2F1E}" destId="{F44ACDCD-73E5-4E21-AD20-B68E16F49159}" srcOrd="1" destOrd="0" presId="urn:microsoft.com/office/officeart/2005/8/layout/hierarchy2"/>
    <dgm:cxn modelId="{DCEB6D16-7EBE-4F68-BD53-7678035F4AEC}" type="presParOf" srcId="{F44ACDCD-73E5-4E21-AD20-B68E16F49159}" destId="{C385EE91-A387-42AF-965E-E10F95C94C92}" srcOrd="0" destOrd="0" presId="urn:microsoft.com/office/officeart/2005/8/layout/hierarchy2"/>
    <dgm:cxn modelId="{C1EEB964-97E3-48E7-98FA-62AAA43BF6B1}" type="presParOf" srcId="{F44ACDCD-73E5-4E21-AD20-B68E16F49159}" destId="{A2726C71-E3EB-4239-B27A-B6F442D13F46}" srcOrd="1" destOrd="0" presId="urn:microsoft.com/office/officeart/2005/8/layout/hierarchy2"/>
    <dgm:cxn modelId="{383B3748-3674-41E7-8E09-D3776EC31D36}" type="presParOf" srcId="{A2726C71-E3EB-4239-B27A-B6F442D13F46}" destId="{ED89A4CA-0BC9-426D-A12E-CD407E43D08A}" srcOrd="0" destOrd="0" presId="urn:microsoft.com/office/officeart/2005/8/layout/hierarchy2"/>
    <dgm:cxn modelId="{498F99B8-785F-4DB7-88D9-C68204558600}" type="presParOf" srcId="{ED89A4CA-0BC9-426D-A12E-CD407E43D08A}" destId="{B2F0CA5B-3A3C-4F21-A90B-6422F6CFB4B7}" srcOrd="0" destOrd="0" presId="urn:microsoft.com/office/officeart/2005/8/layout/hierarchy2"/>
    <dgm:cxn modelId="{BC35AF69-3492-4087-9AFD-795357847795}" type="presParOf" srcId="{A2726C71-E3EB-4239-B27A-B6F442D13F46}" destId="{0B97DD75-1432-4E50-A7D3-0605F3D385D4}" srcOrd="1" destOrd="0" presId="urn:microsoft.com/office/officeart/2005/8/layout/hierarchy2"/>
    <dgm:cxn modelId="{42765440-F1F2-48BB-9E38-C0BE74B97164}" type="presParOf" srcId="{0B97DD75-1432-4E50-A7D3-0605F3D385D4}" destId="{93CBCD0F-8338-4AB1-93C7-72B1A6C9F951}" srcOrd="0" destOrd="0" presId="urn:microsoft.com/office/officeart/2005/8/layout/hierarchy2"/>
    <dgm:cxn modelId="{27AB235D-34FB-4388-AC9E-7E9FF37A07BD}" type="presParOf" srcId="{0B97DD75-1432-4E50-A7D3-0605F3D385D4}" destId="{F06CAFC9-7DF3-413A-B0F4-12B1F46E1DBC}" srcOrd="1" destOrd="0" presId="urn:microsoft.com/office/officeart/2005/8/layout/hierarchy2"/>
    <dgm:cxn modelId="{F462BA94-9D95-4C93-85B1-CEEEBBBCDEAA}" type="presParOf" srcId="{D1F24545-C98B-4E08-B5D9-BC3A384BDEB6}" destId="{627BF57C-B318-4349-AD37-51119418D7E9}" srcOrd="2" destOrd="0" presId="urn:microsoft.com/office/officeart/2005/8/layout/hierarchy2"/>
    <dgm:cxn modelId="{AAEE8204-0A47-417F-B991-C2616A04D362}" type="presParOf" srcId="{627BF57C-B318-4349-AD37-51119418D7E9}" destId="{9DDBF634-6487-4D3A-BBE5-49BE0932B6C1}" srcOrd="0" destOrd="0" presId="urn:microsoft.com/office/officeart/2005/8/layout/hierarchy2"/>
    <dgm:cxn modelId="{5AF6E5BA-B260-402A-9110-CDF7686AD2EC}" type="presParOf" srcId="{D1F24545-C98B-4E08-B5D9-BC3A384BDEB6}" destId="{2BE39632-ECEE-4A91-9062-48FDA9165E53}" srcOrd="3" destOrd="0" presId="urn:microsoft.com/office/officeart/2005/8/layout/hierarchy2"/>
    <dgm:cxn modelId="{7244C84E-3D15-4302-8B35-72C8D4DA2B66}" type="presParOf" srcId="{2BE39632-ECEE-4A91-9062-48FDA9165E53}" destId="{28B1DAFB-9187-4AAA-A180-4DE1672667B3}" srcOrd="0" destOrd="0" presId="urn:microsoft.com/office/officeart/2005/8/layout/hierarchy2"/>
    <dgm:cxn modelId="{57F566E3-D75D-47B7-88A7-840A08A14F3D}" type="presParOf" srcId="{2BE39632-ECEE-4A91-9062-48FDA9165E53}" destId="{3ABECECE-393C-4331-8479-B244EA0F2360}" srcOrd="1" destOrd="0" presId="urn:microsoft.com/office/officeart/2005/8/layout/hierarchy2"/>
    <dgm:cxn modelId="{853599D6-DB8E-47E3-918C-988D74155444}" type="presParOf" srcId="{3ABECECE-393C-4331-8479-B244EA0F2360}" destId="{E4670C56-F1DF-4E2B-A17B-D1C0C600E534}" srcOrd="0" destOrd="0" presId="urn:microsoft.com/office/officeart/2005/8/layout/hierarchy2"/>
    <dgm:cxn modelId="{7A57B655-0F17-4B5A-A9EF-C76EF4BEFF45}" type="presParOf" srcId="{E4670C56-F1DF-4E2B-A17B-D1C0C600E534}" destId="{768C5228-0041-4F57-A649-9BF6533A2D92}" srcOrd="0" destOrd="0" presId="urn:microsoft.com/office/officeart/2005/8/layout/hierarchy2"/>
    <dgm:cxn modelId="{A4A46FEA-2FF0-4255-8D37-1F389CE10DDD}" type="presParOf" srcId="{3ABECECE-393C-4331-8479-B244EA0F2360}" destId="{FEF55160-C2CD-47DC-B919-609862C8C778}" srcOrd="1" destOrd="0" presId="urn:microsoft.com/office/officeart/2005/8/layout/hierarchy2"/>
    <dgm:cxn modelId="{428D2E7D-C105-4C97-BFB2-A72EAB9DE025}" type="presParOf" srcId="{FEF55160-C2CD-47DC-B919-609862C8C778}" destId="{234654A2-D958-42D6-9BB0-45B06A0ADF7D}" srcOrd="0" destOrd="0" presId="urn:microsoft.com/office/officeart/2005/8/layout/hierarchy2"/>
    <dgm:cxn modelId="{B9141B14-0C2E-4543-BC1D-7C3C5A94DDCC}" type="presParOf" srcId="{FEF55160-C2CD-47DC-B919-609862C8C778}" destId="{E26993F7-8749-4934-AA7D-3546C69A9751}" srcOrd="1" destOrd="0" presId="urn:microsoft.com/office/officeart/2005/8/layout/hierarchy2"/>
    <dgm:cxn modelId="{1BB8D8C2-826C-4904-BB65-6416AD77E873}" type="presParOf" srcId="{3ABECECE-393C-4331-8479-B244EA0F2360}" destId="{DE640272-A2A6-4BD3-9FBE-535D6B1F09BC}" srcOrd="2" destOrd="0" presId="urn:microsoft.com/office/officeart/2005/8/layout/hierarchy2"/>
    <dgm:cxn modelId="{D7C95D34-57CD-46B3-A0FF-AC4BB4A1DEC1}" type="presParOf" srcId="{DE640272-A2A6-4BD3-9FBE-535D6B1F09BC}" destId="{C4CEC739-2D38-465C-8164-DF282464BDA0}" srcOrd="0" destOrd="0" presId="urn:microsoft.com/office/officeart/2005/8/layout/hierarchy2"/>
    <dgm:cxn modelId="{1D32EFB9-563E-4852-B107-FB2C89B14818}" type="presParOf" srcId="{3ABECECE-393C-4331-8479-B244EA0F2360}" destId="{865A326A-7B6D-43F0-B851-ED120FD47D05}" srcOrd="3" destOrd="0" presId="urn:microsoft.com/office/officeart/2005/8/layout/hierarchy2"/>
    <dgm:cxn modelId="{2AC14E55-6DE4-41B7-9631-579FA2285299}" type="presParOf" srcId="{865A326A-7B6D-43F0-B851-ED120FD47D05}" destId="{A416C331-02DB-43FC-ACFF-C9230483B2A8}" srcOrd="0" destOrd="0" presId="urn:microsoft.com/office/officeart/2005/8/layout/hierarchy2"/>
    <dgm:cxn modelId="{66EC444A-9647-4D2A-98A9-0D2D099A862D}" type="presParOf" srcId="{865A326A-7B6D-43F0-B851-ED120FD47D05}" destId="{7A1D6D64-A9AB-4656-80A2-B81D189DC847}" srcOrd="1" destOrd="0" presId="urn:microsoft.com/office/officeart/2005/8/layout/hierarchy2"/>
    <dgm:cxn modelId="{478DA98C-C1DA-4B7C-BCD6-36EA89EAF3E1}" type="presParOf" srcId="{D1F24545-C98B-4E08-B5D9-BC3A384BDEB6}" destId="{79B35498-81BE-4D02-B532-FA87FDE9EFE1}" srcOrd="4" destOrd="0" presId="urn:microsoft.com/office/officeart/2005/8/layout/hierarchy2"/>
    <dgm:cxn modelId="{5854F4BD-EEC2-4CF4-8255-23CB419C0C4E}" type="presParOf" srcId="{79B35498-81BE-4D02-B532-FA87FDE9EFE1}" destId="{0BB0551C-F35C-4ECB-966D-C58A6EA5BB0E}" srcOrd="0" destOrd="0" presId="urn:microsoft.com/office/officeart/2005/8/layout/hierarchy2"/>
    <dgm:cxn modelId="{BC095BB1-ECFC-4D6F-AB87-0D35DE8B06FB}" type="presParOf" srcId="{D1F24545-C98B-4E08-B5D9-BC3A384BDEB6}" destId="{E5CD0ED6-727B-4C37-B5B8-7BE8BEFA8D40}" srcOrd="5" destOrd="0" presId="urn:microsoft.com/office/officeart/2005/8/layout/hierarchy2"/>
    <dgm:cxn modelId="{BE0472F0-69AF-4C6F-A82C-B2D9DFEFEEEB}" type="presParOf" srcId="{E5CD0ED6-727B-4C37-B5B8-7BE8BEFA8D40}" destId="{BFCB97F4-C9EF-453F-9D03-D34A95140C8F}" srcOrd="0" destOrd="0" presId="urn:microsoft.com/office/officeart/2005/8/layout/hierarchy2"/>
    <dgm:cxn modelId="{F097A20A-E34A-47D1-AED2-B71F1FCB9601}" type="presParOf" srcId="{E5CD0ED6-727B-4C37-B5B8-7BE8BEFA8D40}" destId="{46C0C87C-C9DE-4046-BB8C-4C57C0B55DE0}" srcOrd="1" destOrd="0" presId="urn:microsoft.com/office/officeart/2005/8/layout/hierarchy2"/>
    <dgm:cxn modelId="{05ACB0C6-46DE-4084-AFD0-6246B0E7B222}" type="presParOf" srcId="{46C0C87C-C9DE-4046-BB8C-4C57C0B55DE0}" destId="{F31B34E8-9719-4D11-BED2-1C3B99138E2A}" srcOrd="0" destOrd="0" presId="urn:microsoft.com/office/officeart/2005/8/layout/hierarchy2"/>
    <dgm:cxn modelId="{6BA6A0EA-6016-4C52-B28B-767E10B99811}" type="presParOf" srcId="{F31B34E8-9719-4D11-BED2-1C3B99138E2A}" destId="{F4666FC9-624E-4C23-A075-F28AA1F1DDF4}" srcOrd="0" destOrd="0" presId="urn:microsoft.com/office/officeart/2005/8/layout/hierarchy2"/>
    <dgm:cxn modelId="{F3DE70D4-0F10-457E-BF29-89ADE4043F43}" type="presParOf" srcId="{46C0C87C-C9DE-4046-BB8C-4C57C0B55DE0}" destId="{265AE4C7-98E6-4D9B-8539-47C1ECB8FBAD}" srcOrd="1" destOrd="0" presId="urn:microsoft.com/office/officeart/2005/8/layout/hierarchy2"/>
    <dgm:cxn modelId="{926FF6FE-3DCF-410D-87CC-34553769D9BC}" type="presParOf" srcId="{265AE4C7-98E6-4D9B-8539-47C1ECB8FBAD}" destId="{D9864DC2-1A64-4584-8347-F2527D6DDF11}" srcOrd="0" destOrd="0" presId="urn:microsoft.com/office/officeart/2005/8/layout/hierarchy2"/>
    <dgm:cxn modelId="{E7D6645A-23BD-45F1-9668-C36194879A57}" type="presParOf" srcId="{265AE4C7-98E6-4D9B-8539-47C1ECB8FBAD}" destId="{1C31F007-3624-4427-ACE9-B6AF13329AE3}" srcOrd="1" destOrd="0" presId="urn:microsoft.com/office/officeart/2005/8/layout/hierarchy2"/>
    <dgm:cxn modelId="{70354E33-D70B-4F9E-A4B5-14E5FE912528}" type="presParOf" srcId="{46C0C87C-C9DE-4046-BB8C-4C57C0B55DE0}" destId="{DA80A63F-27BB-48C9-8C9E-4BA9494DEDEA}" srcOrd="2" destOrd="0" presId="urn:microsoft.com/office/officeart/2005/8/layout/hierarchy2"/>
    <dgm:cxn modelId="{DAFDB1FD-CF7C-43C1-873C-2F9853B60A8E}" type="presParOf" srcId="{DA80A63F-27BB-48C9-8C9E-4BA9494DEDEA}" destId="{46E13793-A3D0-4A22-8777-033209E0ED66}" srcOrd="0" destOrd="0" presId="urn:microsoft.com/office/officeart/2005/8/layout/hierarchy2"/>
    <dgm:cxn modelId="{2817D274-D0C7-4540-B341-141499DD4234}" type="presParOf" srcId="{46C0C87C-C9DE-4046-BB8C-4C57C0B55DE0}" destId="{3FBDB81E-E568-43D4-BBF1-C016513E0910}" srcOrd="3" destOrd="0" presId="urn:microsoft.com/office/officeart/2005/8/layout/hierarchy2"/>
    <dgm:cxn modelId="{808D7CF9-5030-4293-A2EA-8B401C14C985}" type="presParOf" srcId="{3FBDB81E-E568-43D4-BBF1-C016513E0910}" destId="{6446D745-F72E-4E85-8B23-38347B7CC7C8}" srcOrd="0" destOrd="0" presId="urn:microsoft.com/office/officeart/2005/8/layout/hierarchy2"/>
    <dgm:cxn modelId="{103D33D5-81B3-4B1C-86D3-D043DD1AB900}" type="presParOf" srcId="{3FBDB81E-E568-43D4-BBF1-C016513E0910}" destId="{ADC36FEA-758E-459B-8EFF-350DE06567C0}" srcOrd="1" destOrd="0" presId="urn:microsoft.com/office/officeart/2005/8/layout/hierarchy2"/>
    <dgm:cxn modelId="{8B159C72-C92B-41D0-B92B-C4138BBED638}" type="presParOf" srcId="{46C0C87C-C9DE-4046-BB8C-4C57C0B55DE0}" destId="{CEB9DEAD-19D7-4990-8F93-D912207F6BCF}" srcOrd="4" destOrd="0" presId="urn:microsoft.com/office/officeart/2005/8/layout/hierarchy2"/>
    <dgm:cxn modelId="{4662AE73-7BED-48A0-AD38-00583F473DC2}" type="presParOf" srcId="{CEB9DEAD-19D7-4990-8F93-D912207F6BCF}" destId="{C5BFF0DC-2A9B-480F-AC53-117C5C052B29}" srcOrd="0" destOrd="0" presId="urn:microsoft.com/office/officeart/2005/8/layout/hierarchy2"/>
    <dgm:cxn modelId="{82D2E021-FE33-4F58-96FC-4563D98B39F7}" type="presParOf" srcId="{46C0C87C-C9DE-4046-BB8C-4C57C0B55DE0}" destId="{9333F32B-1A24-43B5-8456-3FB6B49C12D4}" srcOrd="5" destOrd="0" presId="urn:microsoft.com/office/officeart/2005/8/layout/hierarchy2"/>
    <dgm:cxn modelId="{8055348E-E7D2-4E4A-8B25-F418126E1D13}" type="presParOf" srcId="{9333F32B-1A24-43B5-8456-3FB6B49C12D4}" destId="{C2F4F1B1-157E-4D7E-92D3-83D40E2F0728}" srcOrd="0" destOrd="0" presId="urn:microsoft.com/office/officeart/2005/8/layout/hierarchy2"/>
    <dgm:cxn modelId="{2F7234E9-D167-4862-9677-3C5D6361DAFB}" type="presParOf" srcId="{9333F32B-1A24-43B5-8456-3FB6B49C12D4}" destId="{A5A996A8-2ABC-4EAC-98B1-E5E0FA0F295E}" srcOrd="1" destOrd="0" presId="urn:microsoft.com/office/officeart/2005/8/layout/hierarchy2"/>
    <dgm:cxn modelId="{66A1AC72-5BC1-4B20-91DC-AB7584046FF6}" type="presParOf" srcId="{A5A996A8-2ABC-4EAC-98B1-E5E0FA0F295E}" destId="{1290A531-C2FC-4EBF-905E-A19243C80E29}" srcOrd="0" destOrd="0" presId="urn:microsoft.com/office/officeart/2005/8/layout/hierarchy2"/>
    <dgm:cxn modelId="{B3A8389E-720B-44AE-A00A-62A83A8541AB}" type="presParOf" srcId="{1290A531-C2FC-4EBF-905E-A19243C80E29}" destId="{D6243EB6-411D-4693-85D4-C7F257F08D97}" srcOrd="0" destOrd="0" presId="urn:microsoft.com/office/officeart/2005/8/layout/hierarchy2"/>
    <dgm:cxn modelId="{60160983-74EF-4D6C-9817-1F91A4FEE748}" type="presParOf" srcId="{A5A996A8-2ABC-4EAC-98B1-E5E0FA0F295E}" destId="{AEC6EF4F-98CB-423D-BAA4-0F59089242AE}" srcOrd="1" destOrd="0" presId="urn:microsoft.com/office/officeart/2005/8/layout/hierarchy2"/>
    <dgm:cxn modelId="{18C0263F-B8F8-4F17-B25B-0C6859D1778A}" type="presParOf" srcId="{AEC6EF4F-98CB-423D-BAA4-0F59089242AE}" destId="{E9EE0D88-C9C8-4285-8225-ABAE9F0617FF}" srcOrd="0" destOrd="0" presId="urn:microsoft.com/office/officeart/2005/8/layout/hierarchy2"/>
    <dgm:cxn modelId="{AB1BEF9E-0BA7-4A73-B4F2-DF34DBA24F10}" type="presParOf" srcId="{AEC6EF4F-98CB-423D-BAA4-0F59089242AE}" destId="{C17C8982-C3C4-4E6D-AE27-D56B632C13CE}" srcOrd="1" destOrd="0" presId="urn:microsoft.com/office/officeart/2005/8/layout/hierarchy2"/>
    <dgm:cxn modelId="{8E80A553-1E2B-4572-BE93-E50678F32B65}" type="presParOf" srcId="{C17C8982-C3C4-4E6D-AE27-D56B632C13CE}" destId="{A0946936-6BAD-4F53-8831-8BC3B4044B44}" srcOrd="0" destOrd="0" presId="urn:microsoft.com/office/officeart/2005/8/layout/hierarchy2"/>
    <dgm:cxn modelId="{8D4DF034-C1F4-4EC3-923A-878FE6A25836}" type="presParOf" srcId="{A0946936-6BAD-4F53-8831-8BC3B4044B44}" destId="{157B67A2-618E-4A37-B0CD-08891D3F5199}" srcOrd="0" destOrd="0" presId="urn:microsoft.com/office/officeart/2005/8/layout/hierarchy2"/>
    <dgm:cxn modelId="{804FA0F1-CC7C-4FC4-8CB7-847A330617FC}" type="presParOf" srcId="{C17C8982-C3C4-4E6D-AE27-D56B632C13CE}" destId="{6FB9F7B5-91E1-45EE-84E0-169AB022A054}" srcOrd="1" destOrd="0" presId="urn:microsoft.com/office/officeart/2005/8/layout/hierarchy2"/>
    <dgm:cxn modelId="{DA1AD3E4-66F7-43A2-B39A-36538435FC66}" type="presParOf" srcId="{6FB9F7B5-91E1-45EE-84E0-169AB022A054}" destId="{2B098D8D-89D9-4A08-9DBB-14E0C042FDC6}" srcOrd="0" destOrd="0" presId="urn:microsoft.com/office/officeart/2005/8/layout/hierarchy2"/>
    <dgm:cxn modelId="{B44C8961-C7E5-4B78-BB9A-BDD9B24FFD42}" type="presParOf" srcId="{6FB9F7B5-91E1-45EE-84E0-169AB022A054}" destId="{97C426FC-E7E0-450B-9182-616C8EF6E25C}" srcOrd="1" destOrd="0" presId="urn:microsoft.com/office/officeart/2005/8/layout/hierarchy2"/>
    <dgm:cxn modelId="{72A0BC8E-7218-4161-A5B0-8BA967048FA9}" type="presParOf" srcId="{C17C8982-C3C4-4E6D-AE27-D56B632C13CE}" destId="{3F4853DC-C5A0-4FA8-B0E6-00F800AC4645}" srcOrd="2" destOrd="0" presId="urn:microsoft.com/office/officeart/2005/8/layout/hierarchy2"/>
    <dgm:cxn modelId="{DDDFE630-D1FF-455F-9BB3-85CAC8BAF1D1}" type="presParOf" srcId="{3F4853DC-C5A0-4FA8-B0E6-00F800AC4645}" destId="{3D976160-80F1-48AF-8CF3-B725D9B8E1DB}" srcOrd="0" destOrd="0" presId="urn:microsoft.com/office/officeart/2005/8/layout/hierarchy2"/>
    <dgm:cxn modelId="{2704B9C9-AAD3-416F-B409-790872E9B3C9}" type="presParOf" srcId="{C17C8982-C3C4-4E6D-AE27-D56B632C13CE}" destId="{953CC0D6-DC33-4F4B-BC77-F9239EA0FBD4}" srcOrd="3" destOrd="0" presId="urn:microsoft.com/office/officeart/2005/8/layout/hierarchy2"/>
    <dgm:cxn modelId="{CCB51679-6076-4581-B194-5A19E34DF0FC}" type="presParOf" srcId="{953CC0D6-DC33-4F4B-BC77-F9239EA0FBD4}" destId="{9EF62E6A-A071-4456-9B18-D9C62AD79CDC}" srcOrd="0" destOrd="0" presId="urn:microsoft.com/office/officeart/2005/8/layout/hierarchy2"/>
    <dgm:cxn modelId="{C26C0E7D-5EAE-4876-857A-1B28BC8E7645}" type="presParOf" srcId="{953CC0D6-DC33-4F4B-BC77-F9239EA0FBD4}" destId="{9FBDFA5B-A940-4E10-8234-CB066BBC7741}" srcOrd="1" destOrd="0" presId="urn:microsoft.com/office/officeart/2005/8/layout/hierarchy2"/>
    <dgm:cxn modelId="{29FC6556-4CBF-4D2A-8758-4966B98E1FEC}" type="presParOf" srcId="{D1F24545-C98B-4E08-B5D9-BC3A384BDEB6}" destId="{E9B9BA21-4AAA-494B-B1C6-EAD1C7AA2744}" srcOrd="6" destOrd="0" presId="urn:microsoft.com/office/officeart/2005/8/layout/hierarchy2"/>
    <dgm:cxn modelId="{A3F807A4-9BF2-4243-8870-74E9EFCB23FF}" type="presParOf" srcId="{E9B9BA21-4AAA-494B-B1C6-EAD1C7AA2744}" destId="{78101B9E-81E8-43C4-B18B-BA8EBA145EE1}" srcOrd="0" destOrd="0" presId="urn:microsoft.com/office/officeart/2005/8/layout/hierarchy2"/>
    <dgm:cxn modelId="{A30C7959-FAC3-4FF4-8FD8-42EE63B9CDAC}" type="presParOf" srcId="{D1F24545-C98B-4E08-B5D9-BC3A384BDEB6}" destId="{62E21B23-2E09-4C2A-8FA8-3FBDAEB863CB}" srcOrd="7" destOrd="0" presId="urn:microsoft.com/office/officeart/2005/8/layout/hierarchy2"/>
    <dgm:cxn modelId="{FF127C20-1D18-45B1-9C67-57A142DF6712}" type="presParOf" srcId="{62E21B23-2E09-4C2A-8FA8-3FBDAEB863CB}" destId="{71870B14-9E99-43FD-973D-2D9BB2CCE0F5}" srcOrd="0" destOrd="0" presId="urn:microsoft.com/office/officeart/2005/8/layout/hierarchy2"/>
    <dgm:cxn modelId="{E2019054-F93D-4A00-B390-652B34A69404}" type="presParOf" srcId="{62E21B23-2E09-4C2A-8FA8-3FBDAEB863CB}" destId="{1AFFAC5C-D2C1-45C4-8D60-B939B0D20E5B}" srcOrd="1" destOrd="0" presId="urn:microsoft.com/office/officeart/2005/8/layout/hierarchy2"/>
    <dgm:cxn modelId="{B66ECF26-2176-4321-B022-94BFAFE17A96}" type="presParOf" srcId="{1AFFAC5C-D2C1-45C4-8D60-B939B0D20E5B}" destId="{50496E49-C999-4075-8DDE-C4E22E1C39DC}" srcOrd="0" destOrd="0" presId="urn:microsoft.com/office/officeart/2005/8/layout/hierarchy2"/>
    <dgm:cxn modelId="{7E6C8592-7531-48F2-8CD7-7161D782F968}" type="presParOf" srcId="{50496E49-C999-4075-8DDE-C4E22E1C39DC}" destId="{B3C601AF-9F66-47D1-9156-48A192732B60}" srcOrd="0" destOrd="0" presId="urn:microsoft.com/office/officeart/2005/8/layout/hierarchy2"/>
    <dgm:cxn modelId="{3DFE259F-8CFD-463B-A21F-2AA0D401755F}" type="presParOf" srcId="{1AFFAC5C-D2C1-45C4-8D60-B939B0D20E5B}" destId="{0AB1B52C-F22F-4A0C-95DA-F44281CFB11A}" srcOrd="1" destOrd="0" presId="urn:microsoft.com/office/officeart/2005/8/layout/hierarchy2"/>
    <dgm:cxn modelId="{AA6CB43E-414E-4C0B-83C6-A5AC0EF94980}" type="presParOf" srcId="{0AB1B52C-F22F-4A0C-95DA-F44281CFB11A}" destId="{51E93BDB-DEF7-4C87-84F0-0AD6510D2D78}" srcOrd="0" destOrd="0" presId="urn:microsoft.com/office/officeart/2005/8/layout/hierarchy2"/>
    <dgm:cxn modelId="{AEE8BB1F-7D09-48AA-A3BD-0DE2BEDA1C8B}" type="presParOf" srcId="{0AB1B52C-F22F-4A0C-95DA-F44281CFB11A}" destId="{D3423D14-93AD-4B2D-856B-08F8CC76C8D7}" srcOrd="1" destOrd="0" presId="urn:microsoft.com/office/officeart/2005/8/layout/hierarchy2"/>
    <dgm:cxn modelId="{1B6186D7-0879-47E0-8796-8C64B52A9624}" type="presParOf" srcId="{6A23BE83-DF53-4055-97F7-906E8E63C0FD}" destId="{7FDF501F-D1B9-4D93-A420-A399FF3AEC65}" srcOrd="2" destOrd="0" presId="urn:microsoft.com/office/officeart/2005/8/layout/hierarchy2"/>
    <dgm:cxn modelId="{6CC1D2DD-1631-4CE8-BDAB-86C5D5E6F6CF}" type="presParOf" srcId="{7FDF501F-D1B9-4D93-A420-A399FF3AEC65}" destId="{8856C319-5AD4-4E81-ADAA-2792397B6397}" srcOrd="0" destOrd="0" presId="urn:microsoft.com/office/officeart/2005/8/layout/hierarchy2"/>
    <dgm:cxn modelId="{BE9F7BBE-5BB8-4560-85EE-1F84277459D4}" type="presParOf" srcId="{6A23BE83-DF53-4055-97F7-906E8E63C0FD}" destId="{55150E18-D457-4535-89A8-BC0DB9018890}" srcOrd="3" destOrd="0" presId="urn:microsoft.com/office/officeart/2005/8/layout/hierarchy2"/>
    <dgm:cxn modelId="{AF293D50-749A-4D60-80F7-7D746ECD3549}" type="presParOf" srcId="{55150E18-D457-4535-89A8-BC0DB9018890}" destId="{0BE178BC-8BA2-4CC3-BB00-2C815D573A51}" srcOrd="0" destOrd="0" presId="urn:microsoft.com/office/officeart/2005/8/layout/hierarchy2"/>
    <dgm:cxn modelId="{A6315764-C10B-4327-BAFA-4F440C2DD19E}" type="presParOf" srcId="{55150E18-D457-4535-89A8-BC0DB9018890}" destId="{D2D983DA-5A6E-4A4D-B7E1-AA418560B95A}" srcOrd="1" destOrd="0" presId="urn:microsoft.com/office/officeart/2005/8/layout/hierarchy2"/>
    <dgm:cxn modelId="{4C2E5447-A552-47CC-B333-6BAB09B38126}" type="presParOf" srcId="{D2D983DA-5A6E-4A4D-B7E1-AA418560B95A}" destId="{0247B208-BD69-43D6-84B2-DCBF91F8112D}" srcOrd="0" destOrd="0" presId="urn:microsoft.com/office/officeart/2005/8/layout/hierarchy2"/>
    <dgm:cxn modelId="{9DF4F221-A276-4C58-BBA8-BEC43757B5CD}" type="presParOf" srcId="{0247B208-BD69-43D6-84B2-DCBF91F8112D}" destId="{50254A81-7A80-419F-BC78-F9BFA296EAD7}" srcOrd="0" destOrd="0" presId="urn:microsoft.com/office/officeart/2005/8/layout/hierarchy2"/>
    <dgm:cxn modelId="{129FEF69-CC58-4548-A70C-0DA2E8350BAC}" type="presParOf" srcId="{D2D983DA-5A6E-4A4D-B7E1-AA418560B95A}" destId="{84D53FEC-A06E-47CC-B049-33C66957EE6B}" srcOrd="1" destOrd="0" presId="urn:microsoft.com/office/officeart/2005/8/layout/hierarchy2"/>
    <dgm:cxn modelId="{CB9C6BEC-B112-47BF-9CD7-0872F7063185}" type="presParOf" srcId="{84D53FEC-A06E-47CC-B049-33C66957EE6B}" destId="{BF58EE08-6F82-437B-8D88-A3D6D3E019B8}" srcOrd="0" destOrd="0" presId="urn:microsoft.com/office/officeart/2005/8/layout/hierarchy2"/>
    <dgm:cxn modelId="{D0CF4F14-EA80-4FDC-9166-3C26C343763A}" type="presParOf" srcId="{84D53FEC-A06E-47CC-B049-33C66957EE6B}" destId="{2732B798-3949-45CB-B4E2-6B69A80E5B9A}" srcOrd="1" destOrd="0" presId="urn:microsoft.com/office/officeart/2005/8/layout/hierarchy2"/>
    <dgm:cxn modelId="{0516ACAF-C446-4F57-B14E-88EEF3F41356}" type="presParOf" srcId="{2732B798-3949-45CB-B4E2-6B69A80E5B9A}" destId="{27214C8C-83B3-40B9-851E-193603D5CEE6}" srcOrd="0" destOrd="0" presId="urn:microsoft.com/office/officeart/2005/8/layout/hierarchy2"/>
    <dgm:cxn modelId="{F3D6CFC2-CE32-424A-8D33-205C76125FCC}" type="presParOf" srcId="{27214C8C-83B3-40B9-851E-193603D5CEE6}" destId="{F9EACE94-BD37-4694-80F4-F4782CB999B6}" srcOrd="0" destOrd="0" presId="urn:microsoft.com/office/officeart/2005/8/layout/hierarchy2"/>
    <dgm:cxn modelId="{34B06F1C-1068-49E9-9217-E16AD6A725EA}" type="presParOf" srcId="{2732B798-3949-45CB-B4E2-6B69A80E5B9A}" destId="{B89F40FF-4347-4802-A6E7-2BE3561BDDA4}" srcOrd="1" destOrd="0" presId="urn:microsoft.com/office/officeart/2005/8/layout/hierarchy2"/>
    <dgm:cxn modelId="{8A345367-89AB-4869-9DF2-E975178B90E2}" type="presParOf" srcId="{B89F40FF-4347-4802-A6E7-2BE3561BDDA4}" destId="{4CAE32BD-55D6-4595-A59A-D082B873475F}" srcOrd="0" destOrd="0" presId="urn:microsoft.com/office/officeart/2005/8/layout/hierarchy2"/>
    <dgm:cxn modelId="{CD0FCF50-0D55-46E7-A07A-B62555DB1F88}" type="presParOf" srcId="{B89F40FF-4347-4802-A6E7-2BE3561BDDA4}" destId="{12FAC056-02F0-4D55-B08E-D5039CA6793A}" srcOrd="1" destOrd="0" presId="urn:microsoft.com/office/officeart/2005/8/layout/hierarchy2"/>
    <dgm:cxn modelId="{16B3EE5E-C326-42EE-A963-8B86BC2DCC52}" type="presParOf" srcId="{12FAC056-02F0-4D55-B08E-D5039CA6793A}" destId="{247C77A1-0D5E-4172-B82E-977172B70D2B}" srcOrd="0" destOrd="0" presId="urn:microsoft.com/office/officeart/2005/8/layout/hierarchy2"/>
    <dgm:cxn modelId="{CCAC0B2A-2064-4618-B0BD-6D3978B985E2}" type="presParOf" srcId="{247C77A1-0D5E-4172-B82E-977172B70D2B}" destId="{AD11C839-FC6C-49DE-81CB-2805BF179682}" srcOrd="0" destOrd="0" presId="urn:microsoft.com/office/officeart/2005/8/layout/hierarchy2"/>
    <dgm:cxn modelId="{1E30A956-A64A-490D-A5C8-0C77B4A523FF}" type="presParOf" srcId="{12FAC056-02F0-4D55-B08E-D5039CA6793A}" destId="{5AD97C05-1FE6-4A66-A88C-C9BF92EB15F4}" srcOrd="1" destOrd="0" presId="urn:microsoft.com/office/officeart/2005/8/layout/hierarchy2"/>
    <dgm:cxn modelId="{22BBF69C-F8C7-4BF9-BBDE-80A54B860D6F}" type="presParOf" srcId="{5AD97C05-1FE6-4A66-A88C-C9BF92EB15F4}" destId="{DBABD206-23B5-4066-8EFF-F922D4B831CE}" srcOrd="0" destOrd="0" presId="urn:microsoft.com/office/officeart/2005/8/layout/hierarchy2"/>
    <dgm:cxn modelId="{75883BB4-C612-4261-B6CD-3FC21146FB2B}" type="presParOf" srcId="{5AD97C05-1FE6-4A66-A88C-C9BF92EB15F4}" destId="{4E86DF88-88B4-403A-90C0-C85C020CA239}" srcOrd="1" destOrd="0" presId="urn:microsoft.com/office/officeart/2005/8/layout/hierarchy2"/>
    <dgm:cxn modelId="{1C47E8E5-02D0-42E2-8DEC-6FB1E8B75250}" type="presParOf" srcId="{4E86DF88-88B4-403A-90C0-C85C020CA239}" destId="{2DF97FAF-4A75-4E17-9CC3-D65BBBC35EAE}" srcOrd="0" destOrd="0" presId="urn:microsoft.com/office/officeart/2005/8/layout/hierarchy2"/>
    <dgm:cxn modelId="{B2560D53-75EB-4BCD-95AC-1855926E243A}" type="presParOf" srcId="{2DF97FAF-4A75-4E17-9CC3-D65BBBC35EAE}" destId="{166E9D48-3905-4CA8-8294-24605CFEA810}" srcOrd="0" destOrd="0" presId="urn:microsoft.com/office/officeart/2005/8/layout/hierarchy2"/>
    <dgm:cxn modelId="{8D129CE3-C3AD-436E-8EFC-15D110022937}" type="presParOf" srcId="{4E86DF88-88B4-403A-90C0-C85C020CA239}" destId="{55326593-5BA4-4007-BAEF-80F8907A48A6}" srcOrd="1" destOrd="0" presId="urn:microsoft.com/office/officeart/2005/8/layout/hierarchy2"/>
    <dgm:cxn modelId="{A0B8EC6C-D7D2-4998-8BAB-6903F45AF6FE}" type="presParOf" srcId="{55326593-5BA4-4007-BAEF-80F8907A48A6}" destId="{E1D5D1AD-EDCE-41FB-9C75-9911160F882A}" srcOrd="0" destOrd="0" presId="urn:microsoft.com/office/officeart/2005/8/layout/hierarchy2"/>
    <dgm:cxn modelId="{DFDBC03C-3277-46ED-8974-C2D9B9F3FB7B}" type="presParOf" srcId="{55326593-5BA4-4007-BAEF-80F8907A48A6}" destId="{5197238A-9CB9-481A-A101-83F2E36C2E58}" srcOrd="1" destOrd="0" presId="urn:microsoft.com/office/officeart/2005/8/layout/hierarchy2"/>
    <dgm:cxn modelId="{592FC232-1237-472F-943C-2A0EBE757DB9}" type="presParOf" srcId="{D2D983DA-5A6E-4A4D-B7E1-AA418560B95A}" destId="{8FB89CC2-28A9-4AF7-81A7-E99928EE4F6A}" srcOrd="2" destOrd="0" presId="urn:microsoft.com/office/officeart/2005/8/layout/hierarchy2"/>
    <dgm:cxn modelId="{F1A38EE8-2A74-4235-97A2-9972D28E765C}" type="presParOf" srcId="{8FB89CC2-28A9-4AF7-81A7-E99928EE4F6A}" destId="{39299019-01C8-4AF4-8F3C-9FF1A3C67750}" srcOrd="0" destOrd="0" presId="urn:microsoft.com/office/officeart/2005/8/layout/hierarchy2"/>
    <dgm:cxn modelId="{20A25845-2EF7-456A-A6F9-0DEAC4617EFD}" type="presParOf" srcId="{D2D983DA-5A6E-4A4D-B7E1-AA418560B95A}" destId="{41F67E3F-4337-4E9A-A0FD-60E05420AD90}" srcOrd="3" destOrd="0" presId="urn:microsoft.com/office/officeart/2005/8/layout/hierarchy2"/>
    <dgm:cxn modelId="{AC1ED9C0-FDC4-40F9-A759-E9D86EF956D9}" type="presParOf" srcId="{41F67E3F-4337-4E9A-A0FD-60E05420AD90}" destId="{B37DA9F4-F48D-4345-9F6D-432B5551A0A3}" srcOrd="0" destOrd="0" presId="urn:microsoft.com/office/officeart/2005/8/layout/hierarchy2"/>
    <dgm:cxn modelId="{AB89CF78-87C4-46C1-8CE2-F714FB79ECB3}" type="presParOf" srcId="{41F67E3F-4337-4E9A-A0FD-60E05420AD90}" destId="{CD879526-162E-4B45-8854-D315DF9BE1CC}" srcOrd="1" destOrd="0" presId="urn:microsoft.com/office/officeart/2005/8/layout/hierarchy2"/>
    <dgm:cxn modelId="{214D7D86-6566-482E-944D-4CEE363054F9}" type="presParOf" srcId="{CD879526-162E-4B45-8854-D315DF9BE1CC}" destId="{9393F10E-7BFD-4E25-8256-FABB0429D62A}" srcOrd="0" destOrd="0" presId="urn:microsoft.com/office/officeart/2005/8/layout/hierarchy2"/>
    <dgm:cxn modelId="{3EC925B1-DCB8-47F1-BDD0-CB2A2E37A0AD}" type="presParOf" srcId="{9393F10E-7BFD-4E25-8256-FABB0429D62A}" destId="{23D018A7-7A89-475C-9FDD-B70A780FCF69}" srcOrd="0" destOrd="0" presId="urn:microsoft.com/office/officeart/2005/8/layout/hierarchy2"/>
    <dgm:cxn modelId="{6273BB62-3573-4D9C-885D-0DF61D0E284A}" type="presParOf" srcId="{CD879526-162E-4B45-8854-D315DF9BE1CC}" destId="{413FDEFC-AA7E-4B33-8322-D0A4D51D4408}" srcOrd="1" destOrd="0" presId="urn:microsoft.com/office/officeart/2005/8/layout/hierarchy2"/>
    <dgm:cxn modelId="{4D3D6AD9-2BB5-4F1E-9B0C-A9FC697D1910}" type="presParOf" srcId="{413FDEFC-AA7E-4B33-8322-D0A4D51D4408}" destId="{EB31F85F-03E9-4FA8-9009-0BC9DBFA9E26}" srcOrd="0" destOrd="0" presId="urn:microsoft.com/office/officeart/2005/8/layout/hierarchy2"/>
    <dgm:cxn modelId="{D6B3E6DE-DD2D-40B2-B8EE-299C74FFA2B5}" type="presParOf" srcId="{413FDEFC-AA7E-4B33-8322-D0A4D51D4408}" destId="{F63029A2-A560-42E7-A17A-8D7FE03882EC}" srcOrd="1" destOrd="0" presId="urn:microsoft.com/office/officeart/2005/8/layout/hierarchy2"/>
    <dgm:cxn modelId="{9C96D5CF-28D8-489A-83D4-94C94C41227C}" type="presParOf" srcId="{D2D983DA-5A6E-4A4D-B7E1-AA418560B95A}" destId="{E0F8B18C-1E1A-4BD8-AD4B-BEEAD76D7951}" srcOrd="4" destOrd="0" presId="urn:microsoft.com/office/officeart/2005/8/layout/hierarchy2"/>
    <dgm:cxn modelId="{132A97CF-0D5A-45B3-8021-4CBA284E8797}" type="presParOf" srcId="{E0F8B18C-1E1A-4BD8-AD4B-BEEAD76D7951}" destId="{CAB209D3-9014-43E9-92B6-35F7DEE8B16B}" srcOrd="0" destOrd="0" presId="urn:microsoft.com/office/officeart/2005/8/layout/hierarchy2"/>
    <dgm:cxn modelId="{59F9FB07-0CC9-4B56-A0E3-D88241CF7EC2}" type="presParOf" srcId="{D2D983DA-5A6E-4A4D-B7E1-AA418560B95A}" destId="{E84127C1-6709-413C-8B0F-B6E7E66B36E8}" srcOrd="5" destOrd="0" presId="urn:microsoft.com/office/officeart/2005/8/layout/hierarchy2"/>
    <dgm:cxn modelId="{6AB4DACD-B0DC-40F7-BD52-A0F422B40DB8}" type="presParOf" srcId="{E84127C1-6709-413C-8B0F-B6E7E66B36E8}" destId="{DA092703-DDED-48F1-80A4-2BF1427A3433}" srcOrd="0" destOrd="0" presId="urn:microsoft.com/office/officeart/2005/8/layout/hierarchy2"/>
    <dgm:cxn modelId="{17EC7462-8DA6-40C5-9224-4FB4CC5988F5}" type="presParOf" srcId="{E84127C1-6709-413C-8B0F-B6E7E66B36E8}" destId="{9F06B5BD-6CAE-4CB0-9604-7FDF701271DA}" srcOrd="1" destOrd="0" presId="urn:microsoft.com/office/officeart/2005/8/layout/hierarchy2"/>
    <dgm:cxn modelId="{AB5EF083-D48A-434E-9217-1B93DA771BB4}" type="presParOf" srcId="{9F06B5BD-6CAE-4CB0-9604-7FDF701271DA}" destId="{209A9F7F-7CDB-4634-8DB4-62E1D44A113A}" srcOrd="0" destOrd="0" presId="urn:microsoft.com/office/officeart/2005/8/layout/hierarchy2"/>
    <dgm:cxn modelId="{D8B806DD-2720-49C0-B94D-120C49782AF7}" type="presParOf" srcId="{209A9F7F-7CDB-4634-8DB4-62E1D44A113A}" destId="{B2434866-C809-43CC-AAB3-AB245BD1D84D}" srcOrd="0" destOrd="0" presId="urn:microsoft.com/office/officeart/2005/8/layout/hierarchy2"/>
    <dgm:cxn modelId="{6EE50C92-0F96-4212-8E5E-17B18A8A13FC}" type="presParOf" srcId="{9F06B5BD-6CAE-4CB0-9604-7FDF701271DA}" destId="{7BA241A0-90DF-43C0-A584-DFE2D2BB3095}" srcOrd="1" destOrd="0" presId="urn:microsoft.com/office/officeart/2005/8/layout/hierarchy2"/>
    <dgm:cxn modelId="{836B6EBB-B337-4D10-994D-45484B778E7E}" type="presParOf" srcId="{7BA241A0-90DF-43C0-A584-DFE2D2BB3095}" destId="{7DED793F-FA83-4219-82A7-5DD7C679F42A}" srcOrd="0" destOrd="0" presId="urn:microsoft.com/office/officeart/2005/8/layout/hierarchy2"/>
    <dgm:cxn modelId="{39792B2E-90F6-4ACC-8793-E924BE53A66F}" type="presParOf" srcId="{7BA241A0-90DF-43C0-A584-DFE2D2BB3095}" destId="{0656FED9-A88C-4C47-BDB9-9F4E41F069E6}" srcOrd="1" destOrd="0" presId="urn:microsoft.com/office/officeart/2005/8/layout/hierarchy2"/>
    <dgm:cxn modelId="{03E7718A-1878-4160-92D4-FF8501CF2C0E}" type="presParOf" srcId="{9F06B5BD-6CAE-4CB0-9604-7FDF701271DA}" destId="{1DEAB683-C8EE-4589-ADF0-26DF2642CD50}" srcOrd="2" destOrd="0" presId="urn:microsoft.com/office/officeart/2005/8/layout/hierarchy2"/>
    <dgm:cxn modelId="{DADBAA1C-7C14-41ED-A789-716C3DF33D74}" type="presParOf" srcId="{1DEAB683-C8EE-4589-ADF0-26DF2642CD50}" destId="{81C80091-C849-4246-B59E-76C0E34C1336}" srcOrd="0" destOrd="0" presId="urn:microsoft.com/office/officeart/2005/8/layout/hierarchy2"/>
    <dgm:cxn modelId="{F8EDF413-E140-4282-BB26-4ED1C6023BE5}" type="presParOf" srcId="{9F06B5BD-6CAE-4CB0-9604-7FDF701271DA}" destId="{ED46ED8F-4C60-47BE-93B9-6E89A0E08DFB}" srcOrd="3" destOrd="0" presId="urn:microsoft.com/office/officeart/2005/8/layout/hierarchy2"/>
    <dgm:cxn modelId="{A03D083E-FE41-4A74-85AC-E6B8893AE60B}" type="presParOf" srcId="{ED46ED8F-4C60-47BE-93B9-6E89A0E08DFB}" destId="{1E962173-E24B-4347-B8CD-EB6A273F48BE}" srcOrd="0" destOrd="0" presId="urn:microsoft.com/office/officeart/2005/8/layout/hierarchy2"/>
    <dgm:cxn modelId="{7959F0A6-74BF-4375-AAE7-95A4D77AC3AF}" type="presParOf" srcId="{ED46ED8F-4C60-47BE-93B9-6E89A0E08DFB}" destId="{4D3EB81D-2AB8-4D1E-9601-CBEA2B13C287}" srcOrd="1" destOrd="0" presId="urn:microsoft.com/office/officeart/2005/8/layout/hierarchy2"/>
    <dgm:cxn modelId="{E05A7E90-90A6-456C-AEF5-57AEBA1E0965}" type="presParOf" srcId="{9F06B5BD-6CAE-4CB0-9604-7FDF701271DA}" destId="{E98A6D39-C284-4D3B-9CB6-876D45DF33B9}" srcOrd="4" destOrd="0" presId="urn:microsoft.com/office/officeart/2005/8/layout/hierarchy2"/>
    <dgm:cxn modelId="{E72B2721-D66F-4FC8-8B38-D116BB07474C}" type="presParOf" srcId="{E98A6D39-C284-4D3B-9CB6-876D45DF33B9}" destId="{5AE9745F-9500-43D6-A052-FB0B88B95159}" srcOrd="0" destOrd="0" presId="urn:microsoft.com/office/officeart/2005/8/layout/hierarchy2"/>
    <dgm:cxn modelId="{FD95F0DD-3E12-49A1-B0FA-17E98E0BECF3}" type="presParOf" srcId="{9F06B5BD-6CAE-4CB0-9604-7FDF701271DA}" destId="{62F44225-A921-44A6-A41F-858F154EEEC7}" srcOrd="5" destOrd="0" presId="urn:microsoft.com/office/officeart/2005/8/layout/hierarchy2"/>
    <dgm:cxn modelId="{7AD9BFB6-EFA4-42DF-8562-DEDC02825656}" type="presParOf" srcId="{62F44225-A921-44A6-A41F-858F154EEEC7}" destId="{5B970DBD-2DE6-45EC-816B-9FC133B6E7DC}" srcOrd="0" destOrd="0" presId="urn:microsoft.com/office/officeart/2005/8/layout/hierarchy2"/>
    <dgm:cxn modelId="{BE181E08-E8AD-48C2-B494-919EECB99747}" type="presParOf" srcId="{62F44225-A921-44A6-A41F-858F154EEEC7}" destId="{1860C2ED-4821-4602-AE61-0A9C31C1AA10}" srcOrd="1" destOrd="0" presId="urn:microsoft.com/office/officeart/2005/8/layout/hierarchy2"/>
    <dgm:cxn modelId="{D4AF7694-18C7-41B7-B01D-D5C1FB6B709F}" type="presParOf" srcId="{D2D983DA-5A6E-4A4D-B7E1-AA418560B95A}" destId="{1BA7AFCC-B710-4954-BCE2-FD2A6E53F06B}" srcOrd="6" destOrd="0" presId="urn:microsoft.com/office/officeart/2005/8/layout/hierarchy2"/>
    <dgm:cxn modelId="{ABF42C93-1156-4C24-B99D-99D03C93A9FD}" type="presParOf" srcId="{1BA7AFCC-B710-4954-BCE2-FD2A6E53F06B}" destId="{A0D5C0B6-3746-4AC8-B30F-62BC356C20B3}" srcOrd="0" destOrd="0" presId="urn:microsoft.com/office/officeart/2005/8/layout/hierarchy2"/>
    <dgm:cxn modelId="{3DA63CB1-27B2-441A-823A-39FED47EA1E5}" type="presParOf" srcId="{D2D983DA-5A6E-4A4D-B7E1-AA418560B95A}" destId="{EE0B0546-90F9-4AEA-AF71-D271BA2B3AED}" srcOrd="7" destOrd="0" presId="urn:microsoft.com/office/officeart/2005/8/layout/hierarchy2"/>
    <dgm:cxn modelId="{28D67D44-8D48-434E-BA29-50F520227C90}" type="presParOf" srcId="{EE0B0546-90F9-4AEA-AF71-D271BA2B3AED}" destId="{C296B30E-7A1F-409C-A193-7604B5D0845C}" srcOrd="0" destOrd="0" presId="urn:microsoft.com/office/officeart/2005/8/layout/hierarchy2"/>
    <dgm:cxn modelId="{7A3B4A82-FF7E-4AF8-AF0C-6FED79D2C817}" type="presParOf" srcId="{EE0B0546-90F9-4AEA-AF71-D271BA2B3AED}" destId="{717D2394-DCFE-4605-BCA2-78FE27A29D06}" srcOrd="1" destOrd="0" presId="urn:microsoft.com/office/officeart/2005/8/layout/hierarchy2"/>
    <dgm:cxn modelId="{ED3E73CF-0257-46B6-BA51-F8E621FBA7E4}" type="presParOf" srcId="{717D2394-DCFE-4605-BCA2-78FE27A29D06}" destId="{09657FA8-0B51-4BF0-BA5D-CDCFDFFB05DB}" srcOrd="0" destOrd="0" presId="urn:microsoft.com/office/officeart/2005/8/layout/hierarchy2"/>
    <dgm:cxn modelId="{090034D7-5411-4851-A31E-09EFFA27B28B}" type="presParOf" srcId="{09657FA8-0B51-4BF0-BA5D-CDCFDFFB05DB}" destId="{34702481-E5D9-4448-9A28-73FDFFFA7BD7}" srcOrd="0" destOrd="0" presId="urn:microsoft.com/office/officeart/2005/8/layout/hierarchy2"/>
    <dgm:cxn modelId="{83BC686E-3ED0-42E7-B492-5DBAAEC7A7AB}" type="presParOf" srcId="{717D2394-DCFE-4605-BCA2-78FE27A29D06}" destId="{82706067-0F26-4A80-B772-4FBE37BBBBCF}" srcOrd="1" destOrd="0" presId="urn:microsoft.com/office/officeart/2005/8/layout/hierarchy2"/>
    <dgm:cxn modelId="{EB403584-EA4F-4D9B-907C-9582CA709D1F}" type="presParOf" srcId="{82706067-0F26-4A80-B772-4FBE37BBBBCF}" destId="{A6CD74F5-D600-4A2B-98EC-EFE2BAA543EE}" srcOrd="0" destOrd="0" presId="urn:microsoft.com/office/officeart/2005/8/layout/hierarchy2"/>
    <dgm:cxn modelId="{DCFC0733-8C5D-4210-AA03-8A09086F3F95}" type="presParOf" srcId="{82706067-0F26-4A80-B772-4FBE37BBBBCF}" destId="{8B070654-73C2-406B-9555-4804D0E36170}" srcOrd="1" destOrd="0" presId="urn:microsoft.com/office/officeart/2005/8/layout/hierarchy2"/>
  </dgm:cxnLst>
  <dgm:bg/>
  <dgm:whole>
    <a:ln>
      <a:solidFill>
        <a:schemeClr val="accent3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5418BF-481A-4240-9FDE-1309A54272B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E3641C8-E335-406D-A583-14A56220404D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توحید افعالی در نزد امامیه</a:t>
          </a:r>
          <a:endParaRPr lang="fa-IR" sz="1600" dirty="0">
            <a:cs typeface="B Koodak" pitchFamily="2" charset="-78"/>
          </a:endParaRPr>
        </a:p>
      </dgm:t>
    </dgm:pt>
    <dgm:pt modelId="{3B0E5337-A57E-4FA8-A5AB-3F081B26A0C4}" type="parTrans" cxnId="{DD08FC1E-DAE4-45DD-B0F1-047A267E52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B3631F-19EA-4FF2-8EC3-6BFEFACC9BF0}" type="sibTrans" cxnId="{DD08FC1E-DAE4-45DD-B0F1-047A267E52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3BAD41-8CF1-413A-92F3-6B31F4E382A1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فاعلیت اختیاری انسان در شعاع قدرتی است که خداوند متعال به او داده است </a:t>
          </a:r>
          <a:endParaRPr lang="fa-IR" sz="1600" dirty="0">
            <a:cs typeface="B Koodak" pitchFamily="2" charset="-78"/>
          </a:endParaRPr>
        </a:p>
      </dgm:t>
    </dgm:pt>
    <dgm:pt modelId="{B2FEB1D5-FE6E-455A-B676-9F27D3294125}" type="parTrans" cxnId="{0B84EBEB-1BEE-4585-B0DD-A65E089D12AD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5BABA5-1734-4B17-94C9-25B35D18C48A}" type="sibTrans" cxnId="{0B84EBEB-1BEE-4585-B0DD-A65E089D12A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AA66EBB-36C1-4AB0-B4E1-E96642896DF1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لا جبر و لا تفویض بل امر بین الامرین</a:t>
          </a:r>
          <a:endParaRPr lang="fa-IR" sz="1600" dirty="0">
            <a:cs typeface="B Koodak" pitchFamily="2" charset="-78"/>
          </a:endParaRPr>
        </a:p>
      </dgm:t>
    </dgm:pt>
    <dgm:pt modelId="{CDF81E50-E341-48D9-BE0C-7A1B3E25AF5B}" type="parTrans" cxnId="{129AA00D-6759-48C9-8915-114DAE817DF2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39DF03-6004-4641-8B15-4A86A6B0390D}" type="sibTrans" cxnId="{129AA00D-6759-48C9-8915-114DAE817DF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98E84A-D720-480A-A7F1-18558AF631DA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علت دستیابی به این معرفت عمیق</a:t>
          </a:r>
          <a:endParaRPr lang="fa-IR" sz="1600" dirty="0">
            <a:cs typeface="B Koodak" pitchFamily="2" charset="-78"/>
          </a:endParaRPr>
        </a:p>
      </dgm:t>
    </dgm:pt>
    <dgm:pt modelId="{E9E27D7A-34B2-490D-ACBB-F0EC44F58430}" type="parTrans" cxnId="{46AD6EFE-7351-41CD-90F1-7E9FD8D7B7DF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576649-E9E1-45E2-9B43-DBB75217911C}" type="sibTrans" cxnId="{46AD6EFE-7351-41CD-90F1-7E9FD8D7B7D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F14D1A-6B01-49D1-9DE6-EE538EDAA5F6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بهرمندی از اهل بیت عصمت و طهارت</a:t>
          </a:r>
          <a:endParaRPr lang="fa-IR" sz="1600" dirty="0">
            <a:cs typeface="B Koodak" pitchFamily="2" charset="-78"/>
          </a:endParaRPr>
        </a:p>
      </dgm:t>
    </dgm:pt>
    <dgm:pt modelId="{AB456FC7-624A-469B-B082-1FA5785DD5F2}" type="parTrans" cxnId="{21AA516F-5A9D-464C-9D7E-A9B28EDE0C3B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476862-62AF-4681-A6E0-46E24157BB4C}" type="sibTrans" cxnId="{21AA516F-5A9D-464C-9D7E-A9B28EDE0C3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A28379-70FB-49F9-8E6B-495DB3491FD4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رشد عقلانی و فلسفی در بین امامیه</a:t>
          </a:r>
          <a:endParaRPr lang="fa-IR" sz="1600" dirty="0">
            <a:cs typeface="B Koodak" pitchFamily="2" charset="-78"/>
          </a:endParaRPr>
        </a:p>
      </dgm:t>
    </dgm:pt>
    <dgm:pt modelId="{08A7D04A-6063-4E37-B218-BA2259D46562}" type="parTrans" cxnId="{53A6C257-9E91-40B5-AAE0-F03E92C5AD72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583FC91-5A24-4D47-992E-4A8BD43D1908}" type="sibTrans" cxnId="{53A6C257-9E91-40B5-AAE0-F03E92C5AD7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7B9464-6C90-499B-AFEC-2F5CA5B5853D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نتایج این تفسیر</a:t>
          </a:r>
          <a:endParaRPr lang="fa-IR" sz="1600" dirty="0">
            <a:cs typeface="B Koodak" pitchFamily="2" charset="-78"/>
          </a:endParaRPr>
        </a:p>
      </dgm:t>
    </dgm:pt>
    <dgm:pt modelId="{EDB94458-B571-45D3-94F5-B9F039D4F006}" type="parTrans" cxnId="{DD5ADEEB-8DF0-4B41-B89F-D5DF2EE74611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E1D6DF-DD1D-49A1-84A4-59633FD3EA4E}" type="sibTrans" cxnId="{DD5ADEEB-8DF0-4B41-B89F-D5DF2EE7461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A2673BC-D4B6-41E3-9420-F1F214E76211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پذیرش مسئولیت افراد در افعال خودشان</a:t>
          </a:r>
          <a:endParaRPr lang="fa-IR" sz="1600" dirty="0">
            <a:cs typeface="B Koodak" pitchFamily="2" charset="-78"/>
          </a:endParaRPr>
        </a:p>
      </dgm:t>
    </dgm:pt>
    <dgm:pt modelId="{2AB915A8-3186-491F-81AB-EDB8BDAE84C5}" type="parTrans" cxnId="{CE60D0C8-5B56-4906-903A-B17D20103BA3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0C24C6-9C6A-44E2-AC94-1AEF4594B775}" type="sibTrans" cxnId="{CE60D0C8-5B56-4906-903A-B17D20103B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644B7A-3FBF-4AF9-A90B-4B0D8E6F16AD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درک تاثیر علی و استقلال فاعلی خداوند متعال در مرتبه بالاتر</a:t>
          </a:r>
          <a:endParaRPr lang="fa-IR" sz="1600" dirty="0">
            <a:cs typeface="B Koodak" pitchFamily="2" charset="-78"/>
          </a:endParaRPr>
        </a:p>
      </dgm:t>
    </dgm:pt>
    <dgm:pt modelId="{38A259B7-E4CA-4D00-9B94-0897EB2EAB7F}" type="parTrans" cxnId="{AE1197E2-12B2-4E13-982F-531EF266E3F6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C803B8-16DF-44F5-A8C0-37695F1E1BAA}" type="sibTrans" cxnId="{AE1197E2-12B2-4E13-982F-531EF266E3F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3EB705-EFF1-4D74-9440-DA14E5A5FA86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B08B2D7A-3B46-4199-BE64-BEE6F6F9C9B3}" type="parTrans" cxnId="{16B81F77-3BDE-4445-99CF-7B6078EBD36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D3AAC4-D676-4159-B69B-663D89A2C939}" type="sibTrans" cxnId="{16B81F77-3BDE-4445-99CF-7B6078EBD36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D4896F-CF4A-4EDD-A682-34AF4B3A6C9C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روایاتی از خود ائمه اطهار از غور افراد کم استعداد در این مساله نهی شده است</a:t>
          </a:r>
          <a:endParaRPr lang="fa-IR" sz="1600" dirty="0">
            <a:cs typeface="B Koodak" pitchFamily="2" charset="-78"/>
          </a:endParaRPr>
        </a:p>
      </dgm:t>
    </dgm:pt>
    <dgm:pt modelId="{6F3AD062-149C-4AB1-B5B1-4370BDB1FC6F}" type="parTrans" cxnId="{6D9B1C0B-D176-4955-A694-E4F7B1BEC522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51DBD3-F008-413D-A1C4-760AA0E8F1DA}" type="sibTrans" cxnId="{6D9B1C0B-D176-4955-A694-E4F7B1BEC52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6E916D-1DDF-44F3-BEDB-59362FACE376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برای آموختن مبانی عقلی و فلسفی این مساله شکیبایی لازم است</a:t>
          </a:r>
          <a:endParaRPr lang="fa-IR" sz="1600" dirty="0">
            <a:cs typeface="B Koodak" pitchFamily="2" charset="-78"/>
          </a:endParaRPr>
        </a:p>
      </dgm:t>
    </dgm:pt>
    <dgm:pt modelId="{95ECE379-488A-494C-9264-4E470F88EC94}" type="parTrans" cxnId="{E9A02992-3DB6-4088-B9F5-B2D461E80A83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8D7735-8FE3-49EF-BDCD-5D7BA16A1EC7}" type="sibTrans" cxnId="{E9A02992-3DB6-4088-B9F5-B2D461E80A8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6823C6-9438-4A8B-8085-B6ECA84C1892}" type="pres">
      <dgm:prSet presAssocID="{C65418BF-481A-4240-9FDE-1309A54272B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7F5AF5B-EF1F-49DB-B465-E9B23B295A39}" type="pres">
      <dgm:prSet presAssocID="{FE3641C8-E335-406D-A583-14A56220404D}" presName="root1" presStyleCnt="0"/>
      <dgm:spPr/>
    </dgm:pt>
    <dgm:pt modelId="{39AD6B6B-2986-424F-AA22-7EC8B59D1E21}" type="pres">
      <dgm:prSet presAssocID="{FE3641C8-E335-406D-A583-14A56220404D}" presName="LevelOneTextNode" presStyleLbl="node0" presStyleIdx="0" presStyleCnt="2" custLinFactNeighborY="-241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F4A33DF-322B-4B3F-9526-0FA7DF31A8C4}" type="pres">
      <dgm:prSet presAssocID="{FE3641C8-E335-406D-A583-14A56220404D}" presName="level2hierChild" presStyleCnt="0"/>
      <dgm:spPr/>
    </dgm:pt>
    <dgm:pt modelId="{A7B1CCF9-489E-4454-BF6F-D616BE705A37}" type="pres">
      <dgm:prSet presAssocID="{B2FEB1D5-FE6E-455A-B676-9F27D3294125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026C38F2-629A-472F-B82F-5FAAAEDFF6A8}" type="pres">
      <dgm:prSet presAssocID="{B2FEB1D5-FE6E-455A-B676-9F27D3294125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ED637238-D0AD-4381-8615-069AEEBB2F93}" type="pres">
      <dgm:prSet presAssocID="{6C3BAD41-8CF1-413A-92F3-6B31F4E382A1}" presName="root2" presStyleCnt="0"/>
      <dgm:spPr/>
    </dgm:pt>
    <dgm:pt modelId="{706C9F43-2593-42F6-BB5B-440D9A053307}" type="pres">
      <dgm:prSet presAssocID="{6C3BAD41-8CF1-413A-92F3-6B31F4E382A1}" presName="LevelTwoTextNode" presStyleLbl="node2" presStyleIdx="0" presStyleCnt="5" custScaleX="22218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8F35076-69EA-4D89-83AB-E364F7DACBF9}" type="pres">
      <dgm:prSet presAssocID="{6C3BAD41-8CF1-413A-92F3-6B31F4E382A1}" presName="level3hierChild" presStyleCnt="0"/>
      <dgm:spPr/>
    </dgm:pt>
    <dgm:pt modelId="{94FA8AA2-19B5-42FA-885A-E34FB39D298E}" type="pres">
      <dgm:prSet presAssocID="{CDF81E50-E341-48D9-BE0C-7A1B3E25AF5B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431F13B0-1222-4402-8CCB-DB5088293C04}" type="pres">
      <dgm:prSet presAssocID="{CDF81E50-E341-48D9-BE0C-7A1B3E25AF5B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8EA048C0-C410-4DEB-8911-B4D6E09826DC}" type="pres">
      <dgm:prSet presAssocID="{0AA66EBB-36C1-4AB0-B4E1-E96642896DF1}" presName="root2" presStyleCnt="0"/>
      <dgm:spPr/>
    </dgm:pt>
    <dgm:pt modelId="{268F612F-35FD-4E58-AAF3-C4445510955E}" type="pres">
      <dgm:prSet presAssocID="{0AA66EBB-36C1-4AB0-B4E1-E96642896DF1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F70F600-31FC-4E92-861A-3CBABF7C8EF6}" type="pres">
      <dgm:prSet presAssocID="{0AA66EBB-36C1-4AB0-B4E1-E96642896DF1}" presName="level3hierChild" presStyleCnt="0"/>
      <dgm:spPr/>
    </dgm:pt>
    <dgm:pt modelId="{1E2F3F79-3320-4877-8882-08D950B5BF3A}" type="pres">
      <dgm:prSet presAssocID="{E9E27D7A-34B2-490D-ACBB-F0EC44F58430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7C591838-3D0E-4AA2-B5DF-32A0CCFF8705}" type="pres">
      <dgm:prSet presAssocID="{E9E27D7A-34B2-490D-ACBB-F0EC44F58430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FC99BC1C-B953-407F-84C9-01F50BB711BC}" type="pres">
      <dgm:prSet presAssocID="{3998E84A-D720-480A-A7F1-18558AF631DA}" presName="root2" presStyleCnt="0"/>
      <dgm:spPr/>
    </dgm:pt>
    <dgm:pt modelId="{48114B70-6CB1-4600-AB4C-651990E595FB}" type="pres">
      <dgm:prSet presAssocID="{3998E84A-D720-480A-A7F1-18558AF631DA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518DC71-71E5-49D9-9E82-78A654523A37}" type="pres">
      <dgm:prSet presAssocID="{3998E84A-D720-480A-A7F1-18558AF631DA}" presName="level3hierChild" presStyleCnt="0"/>
      <dgm:spPr/>
    </dgm:pt>
    <dgm:pt modelId="{597618C1-8449-48DF-B9DD-086329771C30}" type="pres">
      <dgm:prSet presAssocID="{AB456FC7-624A-469B-B082-1FA5785DD5F2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5AF4F2F9-D5D9-48E3-8DEF-3DC1A15962C4}" type="pres">
      <dgm:prSet presAssocID="{AB456FC7-624A-469B-B082-1FA5785DD5F2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29D9D2BB-C616-4CB9-8934-C78A96337C51}" type="pres">
      <dgm:prSet presAssocID="{ECF14D1A-6B01-49D1-9DE6-EE538EDAA5F6}" presName="root2" presStyleCnt="0"/>
      <dgm:spPr/>
    </dgm:pt>
    <dgm:pt modelId="{D726A915-B11D-454B-9118-2AD8C7D022C5}" type="pres">
      <dgm:prSet presAssocID="{ECF14D1A-6B01-49D1-9DE6-EE538EDAA5F6}" presName="LevelTwoTextNode" presStyleLbl="node3" presStyleIdx="1" presStyleCnt="5" custScaleX="222863" custScaleY="616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3C3FC1-2E36-4BE9-887F-631406119153}" type="pres">
      <dgm:prSet presAssocID="{ECF14D1A-6B01-49D1-9DE6-EE538EDAA5F6}" presName="level3hierChild" presStyleCnt="0"/>
      <dgm:spPr/>
    </dgm:pt>
    <dgm:pt modelId="{5AC89307-C09D-4A47-968D-C0E383D1BEF3}" type="pres">
      <dgm:prSet presAssocID="{08A7D04A-6063-4E37-B218-BA2259D46562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6C4C24F3-7E04-4D10-BEE2-4AE7F07FCB10}" type="pres">
      <dgm:prSet presAssocID="{08A7D04A-6063-4E37-B218-BA2259D46562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5E7D1073-B25D-467B-AE74-4AF33B048900}" type="pres">
      <dgm:prSet presAssocID="{D0A28379-70FB-49F9-8E6B-495DB3491FD4}" presName="root2" presStyleCnt="0"/>
      <dgm:spPr/>
    </dgm:pt>
    <dgm:pt modelId="{DB93A874-D31F-48B3-B4FC-1EB082262952}" type="pres">
      <dgm:prSet presAssocID="{D0A28379-70FB-49F9-8E6B-495DB3491FD4}" presName="LevelTwoTextNode" presStyleLbl="node3" presStyleIdx="2" presStyleCnt="5" custScaleX="222863" custScaleY="616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6BE6AF-5171-46EB-8A23-F4CE6E6F1F59}" type="pres">
      <dgm:prSet presAssocID="{D0A28379-70FB-49F9-8E6B-495DB3491FD4}" presName="level3hierChild" presStyleCnt="0"/>
      <dgm:spPr/>
    </dgm:pt>
    <dgm:pt modelId="{DEA4FEE4-5085-4E6E-BCBE-89A5E39615CA}" type="pres">
      <dgm:prSet presAssocID="{EDB94458-B571-45D3-94F5-B9F039D4F006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8B09E031-D57C-4A0D-B699-6B477A99EBD3}" type="pres">
      <dgm:prSet presAssocID="{EDB94458-B571-45D3-94F5-B9F039D4F006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47CA34F9-2FE0-4986-B845-34BFE1EE4C15}" type="pres">
      <dgm:prSet presAssocID="{167B9464-6C90-499B-AFEC-2F5CA5B5853D}" presName="root2" presStyleCnt="0"/>
      <dgm:spPr/>
    </dgm:pt>
    <dgm:pt modelId="{69E70846-258D-4203-A8E3-971E8C8AC8E0}" type="pres">
      <dgm:prSet presAssocID="{167B9464-6C90-499B-AFEC-2F5CA5B5853D}" presName="LevelTwoTextNode" presStyleLbl="node2" presStyleIdx="2" presStyleCnt="5" custScaleY="803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08DCA90-7C2C-49B1-A542-2929FCAECD11}" type="pres">
      <dgm:prSet presAssocID="{167B9464-6C90-499B-AFEC-2F5CA5B5853D}" presName="level3hierChild" presStyleCnt="0"/>
      <dgm:spPr/>
    </dgm:pt>
    <dgm:pt modelId="{230EA4E2-01B4-4E25-BAFE-6912FCB59F94}" type="pres">
      <dgm:prSet presAssocID="{2AB915A8-3186-491F-81AB-EDB8BDAE84C5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726C35B9-CCA5-4B09-8982-EF78156D39A5}" type="pres">
      <dgm:prSet presAssocID="{2AB915A8-3186-491F-81AB-EDB8BDAE84C5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D09C2E99-30D2-4CFF-BBDE-27594ED0E81A}" type="pres">
      <dgm:prSet presAssocID="{6A2673BC-D4B6-41E3-9420-F1F214E76211}" presName="root2" presStyleCnt="0"/>
      <dgm:spPr/>
    </dgm:pt>
    <dgm:pt modelId="{0B4F266D-5D3C-4BD6-80BD-91E535350166}" type="pres">
      <dgm:prSet presAssocID="{6A2673BC-D4B6-41E3-9420-F1F214E76211}" presName="LevelTwoTextNode" presStyleLbl="node3" presStyleIdx="3" presStyleCnt="5" custScaleX="18034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6B25B3-F101-4368-BD5D-52616CEABC53}" type="pres">
      <dgm:prSet presAssocID="{6A2673BC-D4B6-41E3-9420-F1F214E76211}" presName="level3hierChild" presStyleCnt="0"/>
      <dgm:spPr/>
    </dgm:pt>
    <dgm:pt modelId="{E1B9348A-2565-438D-AB6E-E0EAA7C56D8C}" type="pres">
      <dgm:prSet presAssocID="{38A259B7-E4CA-4D00-9B94-0897EB2EAB7F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83380910-834D-44DD-9DC8-2C593E95723D}" type="pres">
      <dgm:prSet presAssocID="{38A259B7-E4CA-4D00-9B94-0897EB2EAB7F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7086E99D-9580-4802-9154-3998C89662BE}" type="pres">
      <dgm:prSet presAssocID="{B4644B7A-3FBF-4AF9-A90B-4B0D8E6F16AD}" presName="root2" presStyleCnt="0"/>
      <dgm:spPr/>
    </dgm:pt>
    <dgm:pt modelId="{B07DE2EA-7129-4A2F-A7F0-AA4732B69CBB}" type="pres">
      <dgm:prSet presAssocID="{B4644B7A-3FBF-4AF9-A90B-4B0D8E6F16AD}" presName="LevelTwoTextNode" presStyleLbl="node3" presStyleIdx="4" presStyleCnt="5" custScaleX="18034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81CF4C-0F70-4D78-A7ED-FAB3730C2E7C}" type="pres">
      <dgm:prSet presAssocID="{B4644B7A-3FBF-4AF9-A90B-4B0D8E6F16AD}" presName="level3hierChild" presStyleCnt="0"/>
      <dgm:spPr/>
    </dgm:pt>
    <dgm:pt modelId="{53330C33-B10E-4D93-A994-077CCE017394}" type="pres">
      <dgm:prSet presAssocID="{373EB705-EFF1-4D74-9440-DA14E5A5FA86}" presName="root1" presStyleCnt="0"/>
      <dgm:spPr/>
    </dgm:pt>
    <dgm:pt modelId="{E2EDAD8F-D882-49B8-AC97-68538295B1F0}" type="pres">
      <dgm:prSet presAssocID="{373EB705-EFF1-4D74-9440-DA14E5A5FA86}" presName="LevelOneTextNode" presStyleLbl="node0" presStyleIdx="1" presStyleCnt="2" custScaleX="79516" custScaleY="750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5D3F963-3C14-4F74-864F-B72DBA560274}" type="pres">
      <dgm:prSet presAssocID="{373EB705-EFF1-4D74-9440-DA14E5A5FA86}" presName="level2hierChild" presStyleCnt="0"/>
      <dgm:spPr/>
    </dgm:pt>
    <dgm:pt modelId="{22458E85-6BCD-4CD4-896A-466124FB41EC}" type="pres">
      <dgm:prSet presAssocID="{6F3AD062-149C-4AB1-B5B1-4370BDB1FC6F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5FF9AD2E-B275-4168-948F-D1C1BA8D02E9}" type="pres">
      <dgm:prSet presAssocID="{6F3AD062-149C-4AB1-B5B1-4370BDB1FC6F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877CEE59-9647-44CC-B898-973A2440A225}" type="pres">
      <dgm:prSet presAssocID="{19D4896F-CF4A-4EDD-A682-34AF4B3A6C9C}" presName="root2" presStyleCnt="0"/>
      <dgm:spPr/>
    </dgm:pt>
    <dgm:pt modelId="{58211D2F-F203-4986-90EB-224BE3934E53}" type="pres">
      <dgm:prSet presAssocID="{19D4896F-CF4A-4EDD-A682-34AF4B3A6C9C}" presName="LevelTwoTextNode" presStyleLbl="node2" presStyleIdx="3" presStyleCnt="5" custScaleX="3867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AE31250-2171-4804-B826-A9775D67E823}" type="pres">
      <dgm:prSet presAssocID="{19D4896F-CF4A-4EDD-A682-34AF4B3A6C9C}" presName="level3hierChild" presStyleCnt="0"/>
      <dgm:spPr/>
    </dgm:pt>
    <dgm:pt modelId="{202D16D7-DA56-4AA2-9CE4-C4D81045D81D}" type="pres">
      <dgm:prSet presAssocID="{95ECE379-488A-494C-9264-4E470F88EC94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ABED2B35-5C27-4860-9B45-417CB85652F7}" type="pres">
      <dgm:prSet presAssocID="{95ECE379-488A-494C-9264-4E470F88EC94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D6C084B9-3B73-4150-83DE-AE44312DF29D}" type="pres">
      <dgm:prSet presAssocID="{3D6E916D-1DDF-44F3-BEDB-59362FACE376}" presName="root2" presStyleCnt="0"/>
      <dgm:spPr/>
    </dgm:pt>
    <dgm:pt modelId="{5E544C83-A56F-4C16-87C7-CABCE611C1FC}" type="pres">
      <dgm:prSet presAssocID="{3D6E916D-1DDF-44F3-BEDB-59362FACE376}" presName="LevelTwoTextNode" presStyleLbl="node2" presStyleIdx="4" presStyleCnt="5" custScaleX="3867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FF860A-A631-41EC-84C7-B49582E59639}" type="pres">
      <dgm:prSet presAssocID="{3D6E916D-1DDF-44F3-BEDB-59362FACE376}" presName="level3hierChild" presStyleCnt="0"/>
      <dgm:spPr/>
    </dgm:pt>
  </dgm:ptLst>
  <dgm:cxnLst>
    <dgm:cxn modelId="{62EE6B54-842C-437F-9E94-41E0C1E82839}" type="presOf" srcId="{AB456FC7-624A-469B-B082-1FA5785DD5F2}" destId="{597618C1-8449-48DF-B9DD-086329771C30}" srcOrd="0" destOrd="0" presId="urn:microsoft.com/office/officeart/2005/8/layout/hierarchy2"/>
    <dgm:cxn modelId="{F3756538-2D4B-43B2-B4F0-8E1A0749612F}" type="presOf" srcId="{2AB915A8-3186-491F-81AB-EDB8BDAE84C5}" destId="{230EA4E2-01B4-4E25-BAFE-6912FCB59F94}" srcOrd="0" destOrd="0" presId="urn:microsoft.com/office/officeart/2005/8/layout/hierarchy2"/>
    <dgm:cxn modelId="{D828E252-15E8-4638-BC49-84D25A1ECA49}" type="presOf" srcId="{6F3AD062-149C-4AB1-B5B1-4370BDB1FC6F}" destId="{22458E85-6BCD-4CD4-896A-466124FB41EC}" srcOrd="0" destOrd="0" presId="urn:microsoft.com/office/officeart/2005/8/layout/hierarchy2"/>
    <dgm:cxn modelId="{CD1FBB22-2E25-406E-A7AA-97487B50AFE0}" type="presOf" srcId="{95ECE379-488A-494C-9264-4E470F88EC94}" destId="{ABED2B35-5C27-4860-9B45-417CB85652F7}" srcOrd="1" destOrd="0" presId="urn:microsoft.com/office/officeart/2005/8/layout/hierarchy2"/>
    <dgm:cxn modelId="{DD5ADEEB-8DF0-4B41-B89F-D5DF2EE74611}" srcId="{FE3641C8-E335-406D-A583-14A56220404D}" destId="{167B9464-6C90-499B-AFEC-2F5CA5B5853D}" srcOrd="2" destOrd="0" parTransId="{EDB94458-B571-45D3-94F5-B9F039D4F006}" sibTransId="{A2E1D6DF-DD1D-49A1-84A4-59633FD3EA4E}"/>
    <dgm:cxn modelId="{CAA99856-2C34-459D-A21A-706F7FC58818}" type="presOf" srcId="{B2FEB1D5-FE6E-455A-B676-9F27D3294125}" destId="{A7B1CCF9-489E-4454-BF6F-D616BE705A37}" srcOrd="0" destOrd="0" presId="urn:microsoft.com/office/officeart/2005/8/layout/hierarchy2"/>
    <dgm:cxn modelId="{89B0BD00-FBE5-4A5D-80E5-CC55FEAA7F4F}" type="presOf" srcId="{0AA66EBB-36C1-4AB0-B4E1-E96642896DF1}" destId="{268F612F-35FD-4E58-AAF3-C4445510955E}" srcOrd="0" destOrd="0" presId="urn:microsoft.com/office/officeart/2005/8/layout/hierarchy2"/>
    <dgm:cxn modelId="{8764013E-279A-4703-8536-7D0E6CE24B72}" type="presOf" srcId="{3998E84A-D720-480A-A7F1-18558AF631DA}" destId="{48114B70-6CB1-4600-AB4C-651990E595FB}" srcOrd="0" destOrd="0" presId="urn:microsoft.com/office/officeart/2005/8/layout/hierarchy2"/>
    <dgm:cxn modelId="{C29BBC8D-8BAC-4B7F-89B9-8F76236E8D3B}" type="presOf" srcId="{6C3BAD41-8CF1-413A-92F3-6B31F4E382A1}" destId="{706C9F43-2593-42F6-BB5B-440D9A053307}" srcOrd="0" destOrd="0" presId="urn:microsoft.com/office/officeart/2005/8/layout/hierarchy2"/>
    <dgm:cxn modelId="{53A6C257-9E91-40B5-AAE0-F03E92C5AD72}" srcId="{3998E84A-D720-480A-A7F1-18558AF631DA}" destId="{D0A28379-70FB-49F9-8E6B-495DB3491FD4}" srcOrd="1" destOrd="0" parTransId="{08A7D04A-6063-4E37-B218-BA2259D46562}" sibTransId="{5583FC91-5A24-4D47-992E-4A8BD43D1908}"/>
    <dgm:cxn modelId="{57970472-9C15-44CB-8B2C-1B42E9C54C62}" type="presOf" srcId="{08A7D04A-6063-4E37-B218-BA2259D46562}" destId="{6C4C24F3-7E04-4D10-BEE2-4AE7F07FCB10}" srcOrd="1" destOrd="0" presId="urn:microsoft.com/office/officeart/2005/8/layout/hierarchy2"/>
    <dgm:cxn modelId="{21DEC388-4629-4D3A-A498-BE48E2246CE8}" type="presOf" srcId="{6F3AD062-149C-4AB1-B5B1-4370BDB1FC6F}" destId="{5FF9AD2E-B275-4168-948F-D1C1BA8D02E9}" srcOrd="1" destOrd="0" presId="urn:microsoft.com/office/officeart/2005/8/layout/hierarchy2"/>
    <dgm:cxn modelId="{326E9A1C-40D0-413F-8BE1-E4D55AEAB8BB}" type="presOf" srcId="{2AB915A8-3186-491F-81AB-EDB8BDAE84C5}" destId="{726C35B9-CCA5-4B09-8982-EF78156D39A5}" srcOrd="1" destOrd="0" presId="urn:microsoft.com/office/officeart/2005/8/layout/hierarchy2"/>
    <dgm:cxn modelId="{8675693D-4852-4B37-90CD-3C57B4FA1B6F}" type="presOf" srcId="{CDF81E50-E341-48D9-BE0C-7A1B3E25AF5B}" destId="{431F13B0-1222-4402-8CCB-DB5088293C04}" srcOrd="1" destOrd="0" presId="urn:microsoft.com/office/officeart/2005/8/layout/hierarchy2"/>
    <dgm:cxn modelId="{6D9B1C0B-D176-4955-A694-E4F7B1BEC522}" srcId="{373EB705-EFF1-4D74-9440-DA14E5A5FA86}" destId="{19D4896F-CF4A-4EDD-A682-34AF4B3A6C9C}" srcOrd="0" destOrd="0" parTransId="{6F3AD062-149C-4AB1-B5B1-4370BDB1FC6F}" sibTransId="{1951DBD3-F008-413D-A1C4-760AA0E8F1DA}"/>
    <dgm:cxn modelId="{C60FFE2C-97E5-4A2C-A5CA-BE11E938377A}" type="presOf" srcId="{ECF14D1A-6B01-49D1-9DE6-EE538EDAA5F6}" destId="{D726A915-B11D-454B-9118-2AD8C7D022C5}" srcOrd="0" destOrd="0" presId="urn:microsoft.com/office/officeart/2005/8/layout/hierarchy2"/>
    <dgm:cxn modelId="{7DA01885-5F5D-45AC-978C-38AF17AD9181}" type="presOf" srcId="{3D6E916D-1DDF-44F3-BEDB-59362FACE376}" destId="{5E544C83-A56F-4C16-87C7-CABCE611C1FC}" srcOrd="0" destOrd="0" presId="urn:microsoft.com/office/officeart/2005/8/layout/hierarchy2"/>
    <dgm:cxn modelId="{BDF895A6-AF52-42CE-BBA9-481C2D567D49}" type="presOf" srcId="{AB456FC7-624A-469B-B082-1FA5785DD5F2}" destId="{5AF4F2F9-D5D9-48E3-8DEF-3DC1A15962C4}" srcOrd="1" destOrd="0" presId="urn:microsoft.com/office/officeart/2005/8/layout/hierarchy2"/>
    <dgm:cxn modelId="{DD08FC1E-DAE4-45DD-B0F1-047A267E524D}" srcId="{C65418BF-481A-4240-9FDE-1309A54272B6}" destId="{FE3641C8-E335-406D-A583-14A56220404D}" srcOrd="0" destOrd="0" parTransId="{3B0E5337-A57E-4FA8-A5AB-3F081B26A0C4}" sibTransId="{5AB3631F-19EA-4FF2-8EC3-6BFEFACC9BF0}"/>
    <dgm:cxn modelId="{0B84EBEB-1BEE-4585-B0DD-A65E089D12AD}" srcId="{FE3641C8-E335-406D-A583-14A56220404D}" destId="{6C3BAD41-8CF1-413A-92F3-6B31F4E382A1}" srcOrd="0" destOrd="0" parTransId="{B2FEB1D5-FE6E-455A-B676-9F27D3294125}" sibTransId="{4C5BABA5-1734-4B17-94C9-25B35D18C48A}"/>
    <dgm:cxn modelId="{9F03F43A-761C-48E9-BB2C-3F62FB836A2D}" type="presOf" srcId="{167B9464-6C90-499B-AFEC-2F5CA5B5853D}" destId="{69E70846-258D-4203-A8E3-971E8C8AC8E0}" srcOrd="0" destOrd="0" presId="urn:microsoft.com/office/officeart/2005/8/layout/hierarchy2"/>
    <dgm:cxn modelId="{608C25B0-A41E-4E3F-B346-AE9B5852CDF5}" type="presOf" srcId="{B4644B7A-3FBF-4AF9-A90B-4B0D8E6F16AD}" destId="{B07DE2EA-7129-4A2F-A7F0-AA4732B69CBB}" srcOrd="0" destOrd="0" presId="urn:microsoft.com/office/officeart/2005/8/layout/hierarchy2"/>
    <dgm:cxn modelId="{221867F8-1964-4085-9E32-660E13B189FA}" type="presOf" srcId="{08A7D04A-6063-4E37-B218-BA2259D46562}" destId="{5AC89307-C09D-4A47-968D-C0E383D1BEF3}" srcOrd="0" destOrd="0" presId="urn:microsoft.com/office/officeart/2005/8/layout/hierarchy2"/>
    <dgm:cxn modelId="{E9A02992-3DB6-4088-B9F5-B2D461E80A83}" srcId="{373EB705-EFF1-4D74-9440-DA14E5A5FA86}" destId="{3D6E916D-1DDF-44F3-BEDB-59362FACE376}" srcOrd="1" destOrd="0" parTransId="{95ECE379-488A-494C-9264-4E470F88EC94}" sibTransId="{AE8D7735-8FE3-49EF-BDCD-5D7BA16A1EC7}"/>
    <dgm:cxn modelId="{086A4F38-8877-44E9-93BE-8E48DBE32569}" type="presOf" srcId="{6A2673BC-D4B6-41E3-9420-F1F214E76211}" destId="{0B4F266D-5D3C-4BD6-80BD-91E535350166}" srcOrd="0" destOrd="0" presId="urn:microsoft.com/office/officeart/2005/8/layout/hierarchy2"/>
    <dgm:cxn modelId="{11C0DF74-E639-4D50-8F0A-46FCA58CFCC8}" type="presOf" srcId="{CDF81E50-E341-48D9-BE0C-7A1B3E25AF5B}" destId="{94FA8AA2-19B5-42FA-885A-E34FB39D298E}" srcOrd="0" destOrd="0" presId="urn:microsoft.com/office/officeart/2005/8/layout/hierarchy2"/>
    <dgm:cxn modelId="{A5972A5F-879A-4C88-8A91-01BF5C4DF4C6}" type="presOf" srcId="{38A259B7-E4CA-4D00-9B94-0897EB2EAB7F}" destId="{83380910-834D-44DD-9DC8-2C593E95723D}" srcOrd="1" destOrd="0" presId="urn:microsoft.com/office/officeart/2005/8/layout/hierarchy2"/>
    <dgm:cxn modelId="{21AA516F-5A9D-464C-9D7E-A9B28EDE0C3B}" srcId="{3998E84A-D720-480A-A7F1-18558AF631DA}" destId="{ECF14D1A-6B01-49D1-9DE6-EE538EDAA5F6}" srcOrd="0" destOrd="0" parTransId="{AB456FC7-624A-469B-B082-1FA5785DD5F2}" sibTransId="{C7476862-62AF-4681-A6E0-46E24157BB4C}"/>
    <dgm:cxn modelId="{46AD6EFE-7351-41CD-90F1-7E9FD8D7B7DF}" srcId="{FE3641C8-E335-406D-A583-14A56220404D}" destId="{3998E84A-D720-480A-A7F1-18558AF631DA}" srcOrd="1" destOrd="0" parTransId="{E9E27D7A-34B2-490D-ACBB-F0EC44F58430}" sibTransId="{D5576649-E9E1-45E2-9B43-DBB75217911C}"/>
    <dgm:cxn modelId="{129AA00D-6759-48C9-8915-114DAE817DF2}" srcId="{6C3BAD41-8CF1-413A-92F3-6B31F4E382A1}" destId="{0AA66EBB-36C1-4AB0-B4E1-E96642896DF1}" srcOrd="0" destOrd="0" parTransId="{CDF81E50-E341-48D9-BE0C-7A1B3E25AF5B}" sibTransId="{8E39DF03-6004-4641-8B15-4A86A6B0390D}"/>
    <dgm:cxn modelId="{16B81F77-3BDE-4445-99CF-7B6078EBD365}" srcId="{C65418BF-481A-4240-9FDE-1309A54272B6}" destId="{373EB705-EFF1-4D74-9440-DA14E5A5FA86}" srcOrd="1" destOrd="0" parTransId="{B08B2D7A-3B46-4199-BE64-BEE6F6F9C9B3}" sibTransId="{23D3AAC4-D676-4159-B69B-663D89A2C939}"/>
    <dgm:cxn modelId="{1814A968-96EE-4512-B700-925DBA913A3A}" type="presOf" srcId="{FE3641C8-E335-406D-A583-14A56220404D}" destId="{39AD6B6B-2986-424F-AA22-7EC8B59D1E21}" srcOrd="0" destOrd="0" presId="urn:microsoft.com/office/officeart/2005/8/layout/hierarchy2"/>
    <dgm:cxn modelId="{73D5CE3A-8489-4A70-8468-799179EB9BB0}" type="presOf" srcId="{D0A28379-70FB-49F9-8E6B-495DB3491FD4}" destId="{DB93A874-D31F-48B3-B4FC-1EB082262952}" srcOrd="0" destOrd="0" presId="urn:microsoft.com/office/officeart/2005/8/layout/hierarchy2"/>
    <dgm:cxn modelId="{AE1197E2-12B2-4E13-982F-531EF266E3F6}" srcId="{167B9464-6C90-499B-AFEC-2F5CA5B5853D}" destId="{B4644B7A-3FBF-4AF9-A90B-4B0D8E6F16AD}" srcOrd="1" destOrd="0" parTransId="{38A259B7-E4CA-4D00-9B94-0897EB2EAB7F}" sibTransId="{A8C803B8-16DF-44F5-A8C0-37695F1E1BAA}"/>
    <dgm:cxn modelId="{503F52B1-36FB-4B9B-819A-794A40AF1CEB}" type="presOf" srcId="{95ECE379-488A-494C-9264-4E470F88EC94}" destId="{202D16D7-DA56-4AA2-9CE4-C4D81045D81D}" srcOrd="0" destOrd="0" presId="urn:microsoft.com/office/officeart/2005/8/layout/hierarchy2"/>
    <dgm:cxn modelId="{B708D8C6-A9C1-495F-9CB0-F219935EBCC2}" type="presOf" srcId="{EDB94458-B571-45D3-94F5-B9F039D4F006}" destId="{8B09E031-D57C-4A0D-B699-6B477A99EBD3}" srcOrd="1" destOrd="0" presId="urn:microsoft.com/office/officeart/2005/8/layout/hierarchy2"/>
    <dgm:cxn modelId="{3197FC77-7C76-44A7-85B8-9E3F293ED5F6}" type="presOf" srcId="{B2FEB1D5-FE6E-455A-B676-9F27D3294125}" destId="{026C38F2-629A-472F-B82F-5FAAAEDFF6A8}" srcOrd="1" destOrd="0" presId="urn:microsoft.com/office/officeart/2005/8/layout/hierarchy2"/>
    <dgm:cxn modelId="{9D4C7A46-3FFD-4965-A154-23EB03800E2D}" type="presOf" srcId="{373EB705-EFF1-4D74-9440-DA14E5A5FA86}" destId="{E2EDAD8F-D882-49B8-AC97-68538295B1F0}" srcOrd="0" destOrd="0" presId="urn:microsoft.com/office/officeart/2005/8/layout/hierarchy2"/>
    <dgm:cxn modelId="{CE60D0C8-5B56-4906-903A-B17D20103BA3}" srcId="{167B9464-6C90-499B-AFEC-2F5CA5B5853D}" destId="{6A2673BC-D4B6-41E3-9420-F1F214E76211}" srcOrd="0" destOrd="0" parTransId="{2AB915A8-3186-491F-81AB-EDB8BDAE84C5}" sibTransId="{6D0C24C6-9C6A-44E2-AC94-1AEF4594B775}"/>
    <dgm:cxn modelId="{9DF37FA8-7644-4386-863A-C1AB33F1CAC9}" type="presOf" srcId="{E9E27D7A-34B2-490D-ACBB-F0EC44F58430}" destId="{7C591838-3D0E-4AA2-B5DF-32A0CCFF8705}" srcOrd="1" destOrd="0" presId="urn:microsoft.com/office/officeart/2005/8/layout/hierarchy2"/>
    <dgm:cxn modelId="{3750DAB8-C3ED-4F83-8DC9-A5FD82739495}" type="presOf" srcId="{C65418BF-481A-4240-9FDE-1309A54272B6}" destId="{CC6823C6-9438-4A8B-8085-B6ECA84C1892}" srcOrd="0" destOrd="0" presId="urn:microsoft.com/office/officeart/2005/8/layout/hierarchy2"/>
    <dgm:cxn modelId="{EFD1EE3E-5057-4180-AC69-DD1ED1473449}" type="presOf" srcId="{19D4896F-CF4A-4EDD-A682-34AF4B3A6C9C}" destId="{58211D2F-F203-4986-90EB-224BE3934E53}" srcOrd="0" destOrd="0" presId="urn:microsoft.com/office/officeart/2005/8/layout/hierarchy2"/>
    <dgm:cxn modelId="{099E9FEA-90A4-4768-AF59-7F2592F1F904}" type="presOf" srcId="{EDB94458-B571-45D3-94F5-B9F039D4F006}" destId="{DEA4FEE4-5085-4E6E-BCBE-89A5E39615CA}" srcOrd="0" destOrd="0" presId="urn:microsoft.com/office/officeart/2005/8/layout/hierarchy2"/>
    <dgm:cxn modelId="{0935C54A-919C-436B-B80B-65AE76138957}" type="presOf" srcId="{E9E27D7A-34B2-490D-ACBB-F0EC44F58430}" destId="{1E2F3F79-3320-4877-8882-08D950B5BF3A}" srcOrd="0" destOrd="0" presId="urn:microsoft.com/office/officeart/2005/8/layout/hierarchy2"/>
    <dgm:cxn modelId="{F68A5ADA-9986-4AE6-91DC-C069C691CDE8}" type="presOf" srcId="{38A259B7-E4CA-4D00-9B94-0897EB2EAB7F}" destId="{E1B9348A-2565-438D-AB6E-E0EAA7C56D8C}" srcOrd="0" destOrd="0" presId="urn:microsoft.com/office/officeart/2005/8/layout/hierarchy2"/>
    <dgm:cxn modelId="{F082D1A1-82E7-42B2-ACD7-1E1162457B43}" type="presParOf" srcId="{CC6823C6-9438-4A8B-8085-B6ECA84C1892}" destId="{B7F5AF5B-EF1F-49DB-B465-E9B23B295A39}" srcOrd="0" destOrd="0" presId="urn:microsoft.com/office/officeart/2005/8/layout/hierarchy2"/>
    <dgm:cxn modelId="{A4ADDBD6-A720-4B61-8CE4-0CA9EEF89EB9}" type="presParOf" srcId="{B7F5AF5B-EF1F-49DB-B465-E9B23B295A39}" destId="{39AD6B6B-2986-424F-AA22-7EC8B59D1E21}" srcOrd="0" destOrd="0" presId="urn:microsoft.com/office/officeart/2005/8/layout/hierarchy2"/>
    <dgm:cxn modelId="{F1B85DFA-FC4F-4FBE-879D-1724AA3F8406}" type="presParOf" srcId="{B7F5AF5B-EF1F-49DB-B465-E9B23B295A39}" destId="{5F4A33DF-322B-4B3F-9526-0FA7DF31A8C4}" srcOrd="1" destOrd="0" presId="urn:microsoft.com/office/officeart/2005/8/layout/hierarchy2"/>
    <dgm:cxn modelId="{A9C58E41-2231-425A-B956-59F44E9AD2DD}" type="presParOf" srcId="{5F4A33DF-322B-4B3F-9526-0FA7DF31A8C4}" destId="{A7B1CCF9-489E-4454-BF6F-D616BE705A37}" srcOrd="0" destOrd="0" presId="urn:microsoft.com/office/officeart/2005/8/layout/hierarchy2"/>
    <dgm:cxn modelId="{CFD2475F-C1B4-476B-B615-057A59EAEADE}" type="presParOf" srcId="{A7B1CCF9-489E-4454-BF6F-D616BE705A37}" destId="{026C38F2-629A-472F-B82F-5FAAAEDFF6A8}" srcOrd="0" destOrd="0" presId="urn:microsoft.com/office/officeart/2005/8/layout/hierarchy2"/>
    <dgm:cxn modelId="{F871B0B2-DA81-4B0B-B010-00D84ED76929}" type="presParOf" srcId="{5F4A33DF-322B-4B3F-9526-0FA7DF31A8C4}" destId="{ED637238-D0AD-4381-8615-069AEEBB2F93}" srcOrd="1" destOrd="0" presId="urn:microsoft.com/office/officeart/2005/8/layout/hierarchy2"/>
    <dgm:cxn modelId="{5EFB87BA-D657-4F83-B8CF-5A06A412F4E6}" type="presParOf" srcId="{ED637238-D0AD-4381-8615-069AEEBB2F93}" destId="{706C9F43-2593-42F6-BB5B-440D9A053307}" srcOrd="0" destOrd="0" presId="urn:microsoft.com/office/officeart/2005/8/layout/hierarchy2"/>
    <dgm:cxn modelId="{9DAFC664-CD37-4883-BCE0-D0616EF18628}" type="presParOf" srcId="{ED637238-D0AD-4381-8615-069AEEBB2F93}" destId="{58F35076-69EA-4D89-83AB-E364F7DACBF9}" srcOrd="1" destOrd="0" presId="urn:microsoft.com/office/officeart/2005/8/layout/hierarchy2"/>
    <dgm:cxn modelId="{ADB3A6C7-5922-4942-9042-F5B4CFDFC642}" type="presParOf" srcId="{58F35076-69EA-4D89-83AB-E364F7DACBF9}" destId="{94FA8AA2-19B5-42FA-885A-E34FB39D298E}" srcOrd="0" destOrd="0" presId="urn:microsoft.com/office/officeart/2005/8/layout/hierarchy2"/>
    <dgm:cxn modelId="{3C7B25A6-D378-469B-8719-50F319057A54}" type="presParOf" srcId="{94FA8AA2-19B5-42FA-885A-E34FB39D298E}" destId="{431F13B0-1222-4402-8CCB-DB5088293C04}" srcOrd="0" destOrd="0" presId="urn:microsoft.com/office/officeart/2005/8/layout/hierarchy2"/>
    <dgm:cxn modelId="{BD33647E-9C7B-4A3E-80AE-32D0DBB29AC3}" type="presParOf" srcId="{58F35076-69EA-4D89-83AB-E364F7DACBF9}" destId="{8EA048C0-C410-4DEB-8911-B4D6E09826DC}" srcOrd="1" destOrd="0" presId="urn:microsoft.com/office/officeart/2005/8/layout/hierarchy2"/>
    <dgm:cxn modelId="{0FDF5EF6-0D12-42C6-9892-0922F1011667}" type="presParOf" srcId="{8EA048C0-C410-4DEB-8911-B4D6E09826DC}" destId="{268F612F-35FD-4E58-AAF3-C4445510955E}" srcOrd="0" destOrd="0" presId="urn:microsoft.com/office/officeart/2005/8/layout/hierarchy2"/>
    <dgm:cxn modelId="{65D7C647-9BE8-4426-ABF3-DF4E7458EF6D}" type="presParOf" srcId="{8EA048C0-C410-4DEB-8911-B4D6E09826DC}" destId="{2F70F600-31FC-4E92-861A-3CBABF7C8EF6}" srcOrd="1" destOrd="0" presId="urn:microsoft.com/office/officeart/2005/8/layout/hierarchy2"/>
    <dgm:cxn modelId="{B5A08E34-B076-4467-841F-774E09E602BF}" type="presParOf" srcId="{5F4A33DF-322B-4B3F-9526-0FA7DF31A8C4}" destId="{1E2F3F79-3320-4877-8882-08D950B5BF3A}" srcOrd="2" destOrd="0" presId="urn:microsoft.com/office/officeart/2005/8/layout/hierarchy2"/>
    <dgm:cxn modelId="{D2391144-9091-4996-806C-F7D0692C8E0F}" type="presParOf" srcId="{1E2F3F79-3320-4877-8882-08D950B5BF3A}" destId="{7C591838-3D0E-4AA2-B5DF-32A0CCFF8705}" srcOrd="0" destOrd="0" presId="urn:microsoft.com/office/officeart/2005/8/layout/hierarchy2"/>
    <dgm:cxn modelId="{03457C45-3740-45AF-A5C0-E5A38909A094}" type="presParOf" srcId="{5F4A33DF-322B-4B3F-9526-0FA7DF31A8C4}" destId="{FC99BC1C-B953-407F-84C9-01F50BB711BC}" srcOrd="3" destOrd="0" presId="urn:microsoft.com/office/officeart/2005/8/layout/hierarchy2"/>
    <dgm:cxn modelId="{0ABE9ADB-5F6D-418E-A45B-E69320F68F84}" type="presParOf" srcId="{FC99BC1C-B953-407F-84C9-01F50BB711BC}" destId="{48114B70-6CB1-4600-AB4C-651990E595FB}" srcOrd="0" destOrd="0" presId="urn:microsoft.com/office/officeart/2005/8/layout/hierarchy2"/>
    <dgm:cxn modelId="{83316A5B-9577-41C5-9DF6-DEAD80388307}" type="presParOf" srcId="{FC99BC1C-B953-407F-84C9-01F50BB711BC}" destId="{8518DC71-71E5-49D9-9E82-78A654523A37}" srcOrd="1" destOrd="0" presId="urn:microsoft.com/office/officeart/2005/8/layout/hierarchy2"/>
    <dgm:cxn modelId="{A838CFC6-CC4E-4383-B7FF-34B3B335560B}" type="presParOf" srcId="{8518DC71-71E5-49D9-9E82-78A654523A37}" destId="{597618C1-8449-48DF-B9DD-086329771C30}" srcOrd="0" destOrd="0" presId="urn:microsoft.com/office/officeart/2005/8/layout/hierarchy2"/>
    <dgm:cxn modelId="{1176FA70-7EC8-435E-B525-80BA863E113D}" type="presParOf" srcId="{597618C1-8449-48DF-B9DD-086329771C30}" destId="{5AF4F2F9-D5D9-48E3-8DEF-3DC1A15962C4}" srcOrd="0" destOrd="0" presId="urn:microsoft.com/office/officeart/2005/8/layout/hierarchy2"/>
    <dgm:cxn modelId="{7E965E29-9AA3-46F8-B7F6-F137346A3EEA}" type="presParOf" srcId="{8518DC71-71E5-49D9-9E82-78A654523A37}" destId="{29D9D2BB-C616-4CB9-8934-C78A96337C51}" srcOrd="1" destOrd="0" presId="urn:microsoft.com/office/officeart/2005/8/layout/hierarchy2"/>
    <dgm:cxn modelId="{88E2D77C-C10A-4A9E-91F6-38DFFF8AE63D}" type="presParOf" srcId="{29D9D2BB-C616-4CB9-8934-C78A96337C51}" destId="{D726A915-B11D-454B-9118-2AD8C7D022C5}" srcOrd="0" destOrd="0" presId="urn:microsoft.com/office/officeart/2005/8/layout/hierarchy2"/>
    <dgm:cxn modelId="{9C3E091C-B935-482A-9EC2-E732763DAA54}" type="presParOf" srcId="{29D9D2BB-C616-4CB9-8934-C78A96337C51}" destId="{C63C3FC1-2E36-4BE9-887F-631406119153}" srcOrd="1" destOrd="0" presId="urn:microsoft.com/office/officeart/2005/8/layout/hierarchy2"/>
    <dgm:cxn modelId="{4A4BEFFF-8984-43A7-839F-DE873777EB89}" type="presParOf" srcId="{8518DC71-71E5-49D9-9E82-78A654523A37}" destId="{5AC89307-C09D-4A47-968D-C0E383D1BEF3}" srcOrd="2" destOrd="0" presId="urn:microsoft.com/office/officeart/2005/8/layout/hierarchy2"/>
    <dgm:cxn modelId="{44AE3DB3-82E1-4C50-A07B-19F5D5504819}" type="presParOf" srcId="{5AC89307-C09D-4A47-968D-C0E383D1BEF3}" destId="{6C4C24F3-7E04-4D10-BEE2-4AE7F07FCB10}" srcOrd="0" destOrd="0" presId="urn:microsoft.com/office/officeart/2005/8/layout/hierarchy2"/>
    <dgm:cxn modelId="{5D4D2DF9-FF48-4EA0-B6E8-E1E700556C4A}" type="presParOf" srcId="{8518DC71-71E5-49D9-9E82-78A654523A37}" destId="{5E7D1073-B25D-467B-AE74-4AF33B048900}" srcOrd="3" destOrd="0" presId="urn:microsoft.com/office/officeart/2005/8/layout/hierarchy2"/>
    <dgm:cxn modelId="{91ACF84F-5B4F-4F3E-9913-50E6457A2BBD}" type="presParOf" srcId="{5E7D1073-B25D-467B-AE74-4AF33B048900}" destId="{DB93A874-D31F-48B3-B4FC-1EB082262952}" srcOrd="0" destOrd="0" presId="urn:microsoft.com/office/officeart/2005/8/layout/hierarchy2"/>
    <dgm:cxn modelId="{CD2439DF-5B00-4A7D-AB74-05E983F68EDC}" type="presParOf" srcId="{5E7D1073-B25D-467B-AE74-4AF33B048900}" destId="{8A6BE6AF-5171-46EB-8A23-F4CE6E6F1F59}" srcOrd="1" destOrd="0" presId="urn:microsoft.com/office/officeart/2005/8/layout/hierarchy2"/>
    <dgm:cxn modelId="{A413319F-8E47-44D0-896D-6701F838E5D8}" type="presParOf" srcId="{5F4A33DF-322B-4B3F-9526-0FA7DF31A8C4}" destId="{DEA4FEE4-5085-4E6E-BCBE-89A5E39615CA}" srcOrd="4" destOrd="0" presId="urn:microsoft.com/office/officeart/2005/8/layout/hierarchy2"/>
    <dgm:cxn modelId="{AA839F14-6455-4DB9-99A3-D830DFA663F4}" type="presParOf" srcId="{DEA4FEE4-5085-4E6E-BCBE-89A5E39615CA}" destId="{8B09E031-D57C-4A0D-B699-6B477A99EBD3}" srcOrd="0" destOrd="0" presId="urn:microsoft.com/office/officeart/2005/8/layout/hierarchy2"/>
    <dgm:cxn modelId="{CD779E38-7FDC-4CAF-9AF5-4FC8DF622952}" type="presParOf" srcId="{5F4A33DF-322B-4B3F-9526-0FA7DF31A8C4}" destId="{47CA34F9-2FE0-4986-B845-34BFE1EE4C15}" srcOrd="5" destOrd="0" presId="urn:microsoft.com/office/officeart/2005/8/layout/hierarchy2"/>
    <dgm:cxn modelId="{0195C190-1AC2-4026-8790-D326B3913F02}" type="presParOf" srcId="{47CA34F9-2FE0-4986-B845-34BFE1EE4C15}" destId="{69E70846-258D-4203-A8E3-971E8C8AC8E0}" srcOrd="0" destOrd="0" presId="urn:microsoft.com/office/officeart/2005/8/layout/hierarchy2"/>
    <dgm:cxn modelId="{63CFF5DE-F85A-4657-B1ED-295B4C426FE5}" type="presParOf" srcId="{47CA34F9-2FE0-4986-B845-34BFE1EE4C15}" destId="{408DCA90-7C2C-49B1-A542-2929FCAECD11}" srcOrd="1" destOrd="0" presId="urn:microsoft.com/office/officeart/2005/8/layout/hierarchy2"/>
    <dgm:cxn modelId="{646F65F5-EE9B-44B3-A8E8-EDB042DC59CE}" type="presParOf" srcId="{408DCA90-7C2C-49B1-A542-2929FCAECD11}" destId="{230EA4E2-01B4-4E25-BAFE-6912FCB59F94}" srcOrd="0" destOrd="0" presId="urn:microsoft.com/office/officeart/2005/8/layout/hierarchy2"/>
    <dgm:cxn modelId="{4B558413-6CE3-4900-9F96-F742C7334378}" type="presParOf" srcId="{230EA4E2-01B4-4E25-BAFE-6912FCB59F94}" destId="{726C35B9-CCA5-4B09-8982-EF78156D39A5}" srcOrd="0" destOrd="0" presId="urn:microsoft.com/office/officeart/2005/8/layout/hierarchy2"/>
    <dgm:cxn modelId="{F26042A8-241E-4446-9092-97427C8269FF}" type="presParOf" srcId="{408DCA90-7C2C-49B1-A542-2929FCAECD11}" destId="{D09C2E99-30D2-4CFF-BBDE-27594ED0E81A}" srcOrd="1" destOrd="0" presId="urn:microsoft.com/office/officeart/2005/8/layout/hierarchy2"/>
    <dgm:cxn modelId="{846DA067-B784-47AB-92B1-8EA70A3ED12D}" type="presParOf" srcId="{D09C2E99-30D2-4CFF-BBDE-27594ED0E81A}" destId="{0B4F266D-5D3C-4BD6-80BD-91E535350166}" srcOrd="0" destOrd="0" presId="urn:microsoft.com/office/officeart/2005/8/layout/hierarchy2"/>
    <dgm:cxn modelId="{7BFB7932-99BC-4903-8470-52363E7E8451}" type="presParOf" srcId="{D09C2E99-30D2-4CFF-BBDE-27594ED0E81A}" destId="{C76B25B3-F101-4368-BD5D-52616CEABC53}" srcOrd="1" destOrd="0" presId="urn:microsoft.com/office/officeart/2005/8/layout/hierarchy2"/>
    <dgm:cxn modelId="{FFDD2337-DED0-4581-8C45-0E4B4D08B33C}" type="presParOf" srcId="{408DCA90-7C2C-49B1-A542-2929FCAECD11}" destId="{E1B9348A-2565-438D-AB6E-E0EAA7C56D8C}" srcOrd="2" destOrd="0" presId="urn:microsoft.com/office/officeart/2005/8/layout/hierarchy2"/>
    <dgm:cxn modelId="{FD02139B-E845-4C4F-A504-6C7658F185E3}" type="presParOf" srcId="{E1B9348A-2565-438D-AB6E-E0EAA7C56D8C}" destId="{83380910-834D-44DD-9DC8-2C593E95723D}" srcOrd="0" destOrd="0" presId="urn:microsoft.com/office/officeart/2005/8/layout/hierarchy2"/>
    <dgm:cxn modelId="{E876F9C3-9549-4913-B0E4-EFF08A84740A}" type="presParOf" srcId="{408DCA90-7C2C-49B1-A542-2929FCAECD11}" destId="{7086E99D-9580-4802-9154-3998C89662BE}" srcOrd="3" destOrd="0" presId="urn:microsoft.com/office/officeart/2005/8/layout/hierarchy2"/>
    <dgm:cxn modelId="{1A0A9740-CCE7-4AF3-9717-13C9F4E2A79C}" type="presParOf" srcId="{7086E99D-9580-4802-9154-3998C89662BE}" destId="{B07DE2EA-7129-4A2F-A7F0-AA4732B69CBB}" srcOrd="0" destOrd="0" presId="urn:microsoft.com/office/officeart/2005/8/layout/hierarchy2"/>
    <dgm:cxn modelId="{F992B92C-DBA2-4D18-B2F4-ED2A7CC52226}" type="presParOf" srcId="{7086E99D-9580-4802-9154-3998C89662BE}" destId="{2581CF4C-0F70-4D78-A7ED-FAB3730C2E7C}" srcOrd="1" destOrd="0" presId="urn:microsoft.com/office/officeart/2005/8/layout/hierarchy2"/>
    <dgm:cxn modelId="{CD63909E-ED2B-409E-BC26-0E188E71EE4A}" type="presParOf" srcId="{CC6823C6-9438-4A8B-8085-B6ECA84C1892}" destId="{53330C33-B10E-4D93-A994-077CCE017394}" srcOrd="1" destOrd="0" presId="urn:microsoft.com/office/officeart/2005/8/layout/hierarchy2"/>
    <dgm:cxn modelId="{5EF6EA74-41A9-407C-BCA2-561D2968315F}" type="presParOf" srcId="{53330C33-B10E-4D93-A994-077CCE017394}" destId="{E2EDAD8F-D882-49B8-AC97-68538295B1F0}" srcOrd="0" destOrd="0" presId="urn:microsoft.com/office/officeart/2005/8/layout/hierarchy2"/>
    <dgm:cxn modelId="{791EC7C9-1616-4EE1-9C83-5F95CCC9FAD7}" type="presParOf" srcId="{53330C33-B10E-4D93-A994-077CCE017394}" destId="{35D3F963-3C14-4F74-864F-B72DBA560274}" srcOrd="1" destOrd="0" presId="urn:microsoft.com/office/officeart/2005/8/layout/hierarchy2"/>
    <dgm:cxn modelId="{0126674F-2623-4BE3-B915-9B3E908A181C}" type="presParOf" srcId="{35D3F963-3C14-4F74-864F-B72DBA560274}" destId="{22458E85-6BCD-4CD4-896A-466124FB41EC}" srcOrd="0" destOrd="0" presId="urn:microsoft.com/office/officeart/2005/8/layout/hierarchy2"/>
    <dgm:cxn modelId="{0841D1FC-44FF-4DE1-BE6D-3807CA3D221B}" type="presParOf" srcId="{22458E85-6BCD-4CD4-896A-466124FB41EC}" destId="{5FF9AD2E-B275-4168-948F-D1C1BA8D02E9}" srcOrd="0" destOrd="0" presId="urn:microsoft.com/office/officeart/2005/8/layout/hierarchy2"/>
    <dgm:cxn modelId="{710F43AB-12AF-44FC-84CD-2C55D8FE353E}" type="presParOf" srcId="{35D3F963-3C14-4F74-864F-B72DBA560274}" destId="{877CEE59-9647-44CC-B898-973A2440A225}" srcOrd="1" destOrd="0" presId="urn:microsoft.com/office/officeart/2005/8/layout/hierarchy2"/>
    <dgm:cxn modelId="{EAAA3690-DAAF-418B-8420-8C0412CAE3FA}" type="presParOf" srcId="{877CEE59-9647-44CC-B898-973A2440A225}" destId="{58211D2F-F203-4986-90EB-224BE3934E53}" srcOrd="0" destOrd="0" presId="urn:microsoft.com/office/officeart/2005/8/layout/hierarchy2"/>
    <dgm:cxn modelId="{2DF05DA5-1A22-4637-BA1F-16BB93935859}" type="presParOf" srcId="{877CEE59-9647-44CC-B898-973A2440A225}" destId="{7AE31250-2171-4804-B826-A9775D67E823}" srcOrd="1" destOrd="0" presId="urn:microsoft.com/office/officeart/2005/8/layout/hierarchy2"/>
    <dgm:cxn modelId="{11D09159-8038-491B-BC0C-4D10EF73D1E2}" type="presParOf" srcId="{35D3F963-3C14-4F74-864F-B72DBA560274}" destId="{202D16D7-DA56-4AA2-9CE4-C4D81045D81D}" srcOrd="2" destOrd="0" presId="urn:microsoft.com/office/officeart/2005/8/layout/hierarchy2"/>
    <dgm:cxn modelId="{CAF7F9A2-1C61-48A6-9DE1-1748EB477C21}" type="presParOf" srcId="{202D16D7-DA56-4AA2-9CE4-C4D81045D81D}" destId="{ABED2B35-5C27-4860-9B45-417CB85652F7}" srcOrd="0" destOrd="0" presId="urn:microsoft.com/office/officeart/2005/8/layout/hierarchy2"/>
    <dgm:cxn modelId="{751F4BC3-FE6D-4D58-BA68-169EAE5EAF75}" type="presParOf" srcId="{35D3F963-3C14-4F74-864F-B72DBA560274}" destId="{D6C084B9-3B73-4150-83DE-AE44312DF29D}" srcOrd="3" destOrd="0" presId="urn:microsoft.com/office/officeart/2005/8/layout/hierarchy2"/>
    <dgm:cxn modelId="{38E50B8B-DF9A-4063-B1E9-F18A3ED8429B}" type="presParOf" srcId="{D6C084B9-3B73-4150-83DE-AE44312DF29D}" destId="{5E544C83-A56F-4C16-87C7-CABCE611C1FC}" srcOrd="0" destOrd="0" presId="urn:microsoft.com/office/officeart/2005/8/layout/hierarchy2"/>
    <dgm:cxn modelId="{2E913BD3-EE51-486E-85F0-0E85CF1CC12D}" type="presParOf" srcId="{D6C084B9-3B73-4150-83DE-AE44312DF29D}" destId="{30FF860A-A631-41EC-84C7-B49582E59639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E9BCB7-A647-4638-9227-F7DDA8C87A96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65285D6-3327-4B6A-941D-353174AC4524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34D206B8-0491-4601-9358-321E3EEAD9FE}" type="parTrans" cxnId="{61834674-E9E1-4D6A-B1FE-690FE3B34CC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1F8392-C9E2-4173-93BC-31A2369E6F25}" type="sibTrans" cxnId="{61834674-E9E1-4D6A-B1FE-690FE3B34CC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14AF027-7B29-432E-8E00-A6418AE6640D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قدرت بر تصمیم گیری و انتخاب با علم حضوری خطا نا پذیر در انسان یافت می شود</a:t>
          </a:r>
          <a:endParaRPr lang="fa-IR" sz="1600" dirty="0">
            <a:cs typeface="B Koodak" pitchFamily="2" charset="-78"/>
          </a:endParaRPr>
        </a:p>
      </dgm:t>
    </dgm:pt>
    <dgm:pt modelId="{E3D2B958-B276-4254-9299-974DECB3B63A}" type="parTrans" cxnId="{3C6C1275-154A-4295-8C0E-DC6D3A8FB4DB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2FFC17-07CC-4044-9D9E-764BB2F354CE}" type="sibTrans" cxnId="{3C6C1275-154A-4295-8C0E-DC6D3A8FB4D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083E09-0D48-4321-8744-EFC67F9CE28B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چنانچه شکاک در اصل شک نمی تواند شک کند </a:t>
          </a:r>
          <a:endParaRPr lang="fa-IR" sz="1600" dirty="0">
            <a:cs typeface="B Koodak" pitchFamily="2" charset="-78"/>
          </a:endParaRPr>
        </a:p>
      </dgm:t>
    </dgm:pt>
    <dgm:pt modelId="{16847A4F-C2A3-4175-BE8F-13EA7423E4EC}" type="parTrans" cxnId="{83A03F76-88F8-42E7-BB3E-08C1B67B8573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B0B369-197B-4E35-AEAC-A9C8EB1B712D}" type="sibTrans" cxnId="{83A03F76-88F8-42E7-BB3E-08C1B67B857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533E4F7-0997-49D6-B396-D844E5BD22FE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متعلق علم حضوری است</a:t>
          </a:r>
          <a:endParaRPr lang="fa-IR" sz="1600" dirty="0">
            <a:cs typeface="B Koodak" pitchFamily="2" charset="-78"/>
          </a:endParaRPr>
        </a:p>
      </dgm:t>
    </dgm:pt>
    <dgm:pt modelId="{59CA3905-545E-4ACD-806C-D0463AFC2C73}" type="parTrans" cxnId="{9916A5A4-9CDE-4EBD-9377-D969248463F3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FB38D8-FD3F-4E8B-9AC1-7CE89610EA5E}" type="sibTrans" cxnId="{9916A5A4-9CDE-4EBD-9377-D969248463F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67C6672-2D5A-4EF9-9B97-8F19881C3B15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تصمیم بر انجام کار</a:t>
          </a:r>
          <a:endParaRPr lang="fa-IR" sz="1600" dirty="0">
            <a:cs typeface="B Koodak" pitchFamily="2" charset="-78"/>
          </a:endParaRPr>
        </a:p>
      </dgm:t>
    </dgm:pt>
    <dgm:pt modelId="{5282F6F7-2E28-4ED3-9F94-6EBA64E9B395}" type="parTrans" cxnId="{81A22B3D-D99A-46BC-8C48-93C720D78BCA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72A2697-865B-44E6-80E1-F9B8DDCD906B}" type="sibTrans" cxnId="{81A22B3D-D99A-46BC-8C48-93C720D78BC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698648-3DE6-4A2F-9851-8097F9241DE6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گاهی در </a:t>
          </a:r>
          <a:r>
            <a:rPr lang="fa-IR" sz="1600" dirty="0" smtClean="0">
              <a:cs typeface="B Koodak" pitchFamily="2" charset="-78"/>
            </a:rPr>
            <a:t>جهت اشباع </a:t>
          </a:r>
          <a:r>
            <a:rPr lang="fa-IR" sz="1600" dirty="0" smtClean="0">
              <a:cs typeface="B Koodak" pitchFamily="2" charset="-78"/>
            </a:rPr>
            <a:t>تمایلات درونی است</a:t>
          </a:r>
          <a:endParaRPr lang="fa-IR" sz="1600" dirty="0">
            <a:cs typeface="B Koodak" pitchFamily="2" charset="-78"/>
          </a:endParaRPr>
        </a:p>
      </dgm:t>
    </dgm:pt>
    <dgm:pt modelId="{F2127FE3-4A71-4244-A254-46C0CEC723D9}" type="parTrans" cxnId="{C4443C57-7A8E-4A72-AC0C-069274AAC431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3E31AD-D284-47BA-A154-32E26CDE326F}" type="sibTrans" cxnId="{C4443C57-7A8E-4A72-AC0C-069274AAC43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5B44BC-7FFE-4C11-A162-031853E3600D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غذا خوردن</a:t>
          </a:r>
          <a:endParaRPr lang="fa-IR" sz="1600" dirty="0">
            <a:cs typeface="B Koodak" pitchFamily="2" charset="-78"/>
          </a:endParaRPr>
        </a:p>
      </dgm:t>
    </dgm:pt>
    <dgm:pt modelId="{07C28EC7-61C9-4AA0-8393-7F8EDDCABD2A}" type="parTrans" cxnId="{4AD78EEE-1EE8-4313-BAA9-3096D4882297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105C55-B73D-42B2-8D93-371825B09C3F}" type="sibTrans" cxnId="{4AD78EEE-1EE8-4313-BAA9-3096D488229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F5438C7-096F-4E9D-9DBC-9D4CF26264E4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گاهی در جهت آرمانها انسانی است</a:t>
          </a:r>
          <a:endParaRPr lang="fa-IR" sz="1600" dirty="0">
            <a:cs typeface="B Koodak" pitchFamily="2" charset="-78"/>
          </a:endParaRPr>
        </a:p>
      </dgm:t>
    </dgm:pt>
    <dgm:pt modelId="{098FE72B-9481-452E-925C-0EA5C6BF126C}" type="parTrans" cxnId="{EAAE0798-C499-423E-9BBE-0FB180940D42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A17FC1-4F32-493B-8060-288B9816961D}" type="sibTrans" cxnId="{EAAE0798-C499-423E-9BBE-0FB180940D4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B1970B-37B4-4711-98C3-B2162B68B117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فداکاری در جنگ</a:t>
          </a:r>
          <a:endParaRPr lang="fa-IR" sz="1600" dirty="0">
            <a:cs typeface="B Koodak" pitchFamily="2" charset="-78"/>
          </a:endParaRPr>
        </a:p>
      </dgm:t>
    </dgm:pt>
    <dgm:pt modelId="{DFE82B7F-7D6B-47DE-97BF-A0E165A1E9EF}" type="parTrans" cxnId="{A8D3AB4E-FE22-438D-9652-73F10085845A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06FEBC9-C008-4B51-A3F2-AC1C279A7967}" type="sibTrans" cxnId="{A8D3AB4E-FE22-438D-9652-73F10085845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981CD8-CD9F-4A71-8E6E-069B0CA2990F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هر دو صورت نکته قبل فعل اختیاری است و ارزش آن وقتی بیشتر می شود که در بستر تزاحمات مورد انتخاب قرار گیرد</a:t>
          </a:r>
          <a:endParaRPr lang="fa-IR" sz="1600" dirty="0">
            <a:cs typeface="B Koodak" pitchFamily="2" charset="-78"/>
          </a:endParaRPr>
        </a:p>
      </dgm:t>
    </dgm:pt>
    <dgm:pt modelId="{A27B27F0-66A1-4DCB-AD08-6813BDB6A075}" type="parTrans" cxnId="{51905EFD-7402-4601-9A19-1E255F3E11CB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467E6C-C4BC-4746-9D4E-66CB804FB35E}" type="sibTrans" cxnId="{51905EFD-7402-4601-9A19-1E255F3E11C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7CACB3E-352B-4A09-94C7-C3D18FEA796C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قدرت مقاومت در برابر تمایلات نفسانی در انسانها متفاوت است لکن هیچ کس بی بهره از اراده آزاد نیست</a:t>
          </a:r>
          <a:endParaRPr lang="fa-IR" sz="1600" dirty="0">
            <a:cs typeface="B Koodak" pitchFamily="2" charset="-78"/>
          </a:endParaRPr>
        </a:p>
      </dgm:t>
    </dgm:pt>
    <dgm:pt modelId="{969802EF-DAA7-47A3-B078-A97221BEE4D0}" type="parTrans" cxnId="{5171FC30-01BC-4551-A7CB-37B0DE6E20D8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EF03241-5FA2-4242-B29E-4F239D9C6CEF}" type="sibTrans" cxnId="{5171FC30-01BC-4551-A7CB-37B0DE6E20D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12F28E-EFB7-4E81-89AC-65D9E403A5A3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نتیجه بحث</a:t>
          </a:r>
          <a:endParaRPr lang="fa-IR" sz="1600" dirty="0">
            <a:cs typeface="B Koodak" pitchFamily="2" charset="-78"/>
          </a:endParaRPr>
        </a:p>
      </dgm:t>
    </dgm:pt>
    <dgm:pt modelId="{A7A7C6D6-623C-4119-A312-2E1B49187F98}" type="parTrans" cxnId="{F17DF336-172C-47FA-BD85-4B2E1508E370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0F3E37-A752-465F-9A04-73FA438583A6}" type="sibTrans" cxnId="{F17DF336-172C-47FA-BD85-4B2E1508E3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0593D9E-BD5E-4089-8914-49AFF3F4A4A8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اصل اختیار بدیهی و بی نیاز از برهان است </a:t>
          </a:r>
          <a:endParaRPr lang="fa-IR" sz="1600" dirty="0">
            <a:cs typeface="B Koodak" pitchFamily="2" charset="-78"/>
          </a:endParaRPr>
        </a:p>
      </dgm:t>
    </dgm:pt>
    <dgm:pt modelId="{6F75F1B3-A64B-4309-AA46-23416493CD99}" type="parTrans" cxnId="{58E50BC9-4A8C-4FF3-A9A9-CCFB12642A79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BDDE96-C22D-4B19-8237-12C3C7DB506A}" type="sibTrans" cxnId="{58E50BC9-4A8C-4FF3-A9A9-CCFB12642A7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E94756-063D-4810-ACE2-81B75D2F096E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تردید هائی که در مورد آن شده است به جهت وجود شبهاتی است که به بعض آنها می پردازیم</a:t>
          </a:r>
          <a:endParaRPr lang="fa-IR" sz="1600" dirty="0">
            <a:cs typeface="B Koodak" pitchFamily="2" charset="-78"/>
          </a:endParaRPr>
        </a:p>
      </dgm:t>
    </dgm:pt>
    <dgm:pt modelId="{A2977778-D2E2-4609-919A-EA9CC78459B1}" type="parTrans" cxnId="{D08C93EF-BB7F-4A93-AD99-353C9DC63C3F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CBE895-CFA0-4BFC-AE86-8676DE765AA7}" type="sibTrans" cxnId="{D08C93EF-BB7F-4A93-AD99-353C9DC63C3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7467A0D-509E-4CC7-9400-13E57B956035}" type="pres">
      <dgm:prSet presAssocID="{27E9BCB7-A647-4638-9227-F7DDA8C87A9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68FB799-1E8F-402F-B88F-276E6B61C027}" type="pres">
      <dgm:prSet presAssocID="{465285D6-3327-4B6A-941D-353174AC4524}" presName="root1" presStyleCnt="0"/>
      <dgm:spPr/>
    </dgm:pt>
    <dgm:pt modelId="{77D0D641-928A-485B-9292-89C935FFCA9C}" type="pres">
      <dgm:prSet presAssocID="{465285D6-3327-4B6A-941D-353174AC452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DD85698-9B3C-44E8-B65A-D5C7BA881243}" type="pres">
      <dgm:prSet presAssocID="{465285D6-3327-4B6A-941D-353174AC4524}" presName="level2hierChild" presStyleCnt="0"/>
      <dgm:spPr/>
    </dgm:pt>
    <dgm:pt modelId="{D28BBEE3-0FF9-4F82-966C-A6E66F7D58DF}" type="pres">
      <dgm:prSet presAssocID="{E3D2B958-B276-4254-9299-974DECB3B63A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0BEEAFF0-5801-4A66-AAC1-C78B50D5DD61}" type="pres">
      <dgm:prSet presAssocID="{E3D2B958-B276-4254-9299-974DECB3B63A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390E0327-BC1D-4926-A13D-DE7C38E10CE5}" type="pres">
      <dgm:prSet presAssocID="{314AF027-7B29-432E-8E00-A6418AE6640D}" presName="root2" presStyleCnt="0"/>
      <dgm:spPr/>
    </dgm:pt>
    <dgm:pt modelId="{1B284465-3241-489C-8864-150AFBFEFB2D}" type="pres">
      <dgm:prSet presAssocID="{314AF027-7B29-432E-8E00-A6418AE6640D}" presName="LevelTwoTextNode" presStyleLbl="node2" presStyleIdx="0" presStyleCnt="5" custScaleX="149192" custScaleY="1370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89C0D67-187B-43C2-A0F6-6ED8EA46AD6D}" type="pres">
      <dgm:prSet presAssocID="{314AF027-7B29-432E-8E00-A6418AE6640D}" presName="level3hierChild" presStyleCnt="0"/>
      <dgm:spPr/>
    </dgm:pt>
    <dgm:pt modelId="{F566C7D2-6254-428F-8418-7712CDD51CA5}" type="pres">
      <dgm:prSet presAssocID="{16847A4F-C2A3-4175-BE8F-13EA7423E4EC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EC69705D-B345-4A87-853E-EC3C6304EADF}" type="pres">
      <dgm:prSet presAssocID="{16847A4F-C2A3-4175-BE8F-13EA7423E4EC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D18B936C-AB9A-4F24-BCE6-BE8A8E89B428}" type="pres">
      <dgm:prSet presAssocID="{C8083E09-0D48-4321-8744-EFC67F9CE28B}" presName="root2" presStyleCnt="0"/>
      <dgm:spPr/>
    </dgm:pt>
    <dgm:pt modelId="{A464629D-F974-4449-87EE-C686D846674C}" type="pres">
      <dgm:prSet presAssocID="{C8083E09-0D48-4321-8744-EFC67F9CE28B}" presName="LevelTwoTextNode" presStyleLbl="node3" presStyleIdx="0" presStyleCnt="4" custScaleY="1468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4D505AA-48C3-4EF7-AFE5-0294E204F3E5}" type="pres">
      <dgm:prSet presAssocID="{C8083E09-0D48-4321-8744-EFC67F9CE28B}" presName="level3hierChild" presStyleCnt="0"/>
      <dgm:spPr/>
    </dgm:pt>
    <dgm:pt modelId="{8DC02826-232D-4874-8F65-482A47530320}" type="pres">
      <dgm:prSet presAssocID="{59CA3905-545E-4ACD-806C-D0463AFC2C73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44A628F3-5156-41E3-8974-87787B52112A}" type="pres">
      <dgm:prSet presAssocID="{59CA3905-545E-4ACD-806C-D0463AFC2C73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4AFD14A8-0110-4476-BFEE-180CC9754F00}" type="pres">
      <dgm:prSet presAssocID="{A533E4F7-0997-49D6-B396-D844E5BD22FE}" presName="root2" presStyleCnt="0"/>
      <dgm:spPr/>
    </dgm:pt>
    <dgm:pt modelId="{F20530DF-2820-4FCF-820E-EC53C47497F8}" type="pres">
      <dgm:prSet presAssocID="{A533E4F7-0997-49D6-B396-D844E5BD22FE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80B47E1-D4E0-493B-97A0-5CEE6B116783}" type="pres">
      <dgm:prSet presAssocID="{A533E4F7-0997-49D6-B396-D844E5BD22FE}" presName="level3hierChild" presStyleCnt="0"/>
      <dgm:spPr/>
    </dgm:pt>
    <dgm:pt modelId="{1F917EAF-618A-462E-B3E1-AA0D7F2582C3}" type="pres">
      <dgm:prSet presAssocID="{5282F6F7-2E28-4ED3-9F94-6EBA64E9B395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198D70CC-505F-4D57-BE30-400C7C65CAB7}" type="pres">
      <dgm:prSet presAssocID="{5282F6F7-2E28-4ED3-9F94-6EBA64E9B395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BC50B101-9F0F-4257-BEFB-EEFFD462D279}" type="pres">
      <dgm:prSet presAssocID="{D67C6672-2D5A-4EF9-9B97-8F19881C3B15}" presName="root2" presStyleCnt="0"/>
      <dgm:spPr/>
    </dgm:pt>
    <dgm:pt modelId="{1E332FFB-9A26-45CA-9BC4-F8F7449ED8BE}" type="pres">
      <dgm:prSet presAssocID="{D67C6672-2D5A-4EF9-9B97-8F19881C3B15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84F2DAB-A522-48E6-90D7-DCB567B5F32D}" type="pres">
      <dgm:prSet presAssocID="{D67C6672-2D5A-4EF9-9B97-8F19881C3B15}" presName="level3hierChild" presStyleCnt="0"/>
      <dgm:spPr/>
    </dgm:pt>
    <dgm:pt modelId="{4EC95880-D781-4FE2-85E3-7D55781C4E2B}" type="pres">
      <dgm:prSet presAssocID="{F2127FE3-4A71-4244-A254-46C0CEC723D9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FB4E94D5-06CF-4E42-8DFB-71B0544E7A3C}" type="pres">
      <dgm:prSet presAssocID="{F2127FE3-4A71-4244-A254-46C0CEC723D9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EF9AC32C-1289-4274-B638-FD013AE5C1F6}" type="pres">
      <dgm:prSet presAssocID="{45698648-3DE6-4A2F-9851-8097F9241DE6}" presName="root2" presStyleCnt="0"/>
      <dgm:spPr/>
    </dgm:pt>
    <dgm:pt modelId="{1C90A064-5A55-40E6-A50F-C89F0BED6E58}" type="pres">
      <dgm:prSet presAssocID="{45698648-3DE6-4A2F-9851-8097F9241DE6}" presName="LevelTwoTextNode" presStyleLbl="node3" presStyleIdx="1" presStyleCnt="4" custScaleX="1278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51FF26F-2D30-4BD6-A64B-794C75013F6D}" type="pres">
      <dgm:prSet presAssocID="{45698648-3DE6-4A2F-9851-8097F9241DE6}" presName="level3hierChild" presStyleCnt="0"/>
      <dgm:spPr/>
    </dgm:pt>
    <dgm:pt modelId="{C4280099-7C9A-46E6-BB01-00A1AFE87BF8}" type="pres">
      <dgm:prSet presAssocID="{07C28EC7-61C9-4AA0-8393-7F8EDDCABD2A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E26BC9DB-4670-4482-B58B-68386D72C409}" type="pres">
      <dgm:prSet presAssocID="{07C28EC7-61C9-4AA0-8393-7F8EDDCABD2A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BF41341C-16E7-4B3F-AB91-3FEDB214FA81}" type="pres">
      <dgm:prSet presAssocID="{5A5B44BC-7FFE-4C11-A162-031853E3600D}" presName="root2" presStyleCnt="0"/>
      <dgm:spPr/>
    </dgm:pt>
    <dgm:pt modelId="{10BDAB45-9572-4D96-A08A-AD6381A6D623}" type="pres">
      <dgm:prSet presAssocID="{5A5B44BC-7FFE-4C11-A162-031853E3600D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C2A3834-39DB-417C-9D4C-DA8122DDAD99}" type="pres">
      <dgm:prSet presAssocID="{5A5B44BC-7FFE-4C11-A162-031853E3600D}" presName="level3hierChild" presStyleCnt="0"/>
      <dgm:spPr/>
    </dgm:pt>
    <dgm:pt modelId="{59A3D886-AC17-457F-B4DC-F4DD7F5E3905}" type="pres">
      <dgm:prSet presAssocID="{098FE72B-9481-452E-925C-0EA5C6BF126C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50D5A671-39DD-4205-AB66-81AE71874522}" type="pres">
      <dgm:prSet presAssocID="{098FE72B-9481-452E-925C-0EA5C6BF126C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DB0A690B-31B0-4300-B816-9E54905201AF}" type="pres">
      <dgm:prSet presAssocID="{FF5438C7-096F-4E9D-9DBC-9D4CF26264E4}" presName="root2" presStyleCnt="0"/>
      <dgm:spPr/>
    </dgm:pt>
    <dgm:pt modelId="{1E1F5C3B-65C2-478A-A18F-9A92B1E7EEE6}" type="pres">
      <dgm:prSet presAssocID="{FF5438C7-096F-4E9D-9DBC-9D4CF26264E4}" presName="LevelTwoTextNode" presStyleLbl="node3" presStyleIdx="2" presStyleCnt="4" custScaleX="1278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F2E6771-CCB1-458E-B8A5-D7287C727F2A}" type="pres">
      <dgm:prSet presAssocID="{FF5438C7-096F-4E9D-9DBC-9D4CF26264E4}" presName="level3hierChild" presStyleCnt="0"/>
      <dgm:spPr/>
    </dgm:pt>
    <dgm:pt modelId="{7A0CA20B-B378-41B9-A1CC-39B68A77E467}" type="pres">
      <dgm:prSet presAssocID="{DFE82B7F-7D6B-47DE-97BF-A0E165A1E9EF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24949ABF-823F-48B4-ACF2-475ABFDB3FDA}" type="pres">
      <dgm:prSet presAssocID="{DFE82B7F-7D6B-47DE-97BF-A0E165A1E9EF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9D19C3BE-60EE-48B4-B97E-E1300D4DA2EB}" type="pres">
      <dgm:prSet presAssocID="{48B1970B-37B4-4711-98C3-B2162B68B117}" presName="root2" presStyleCnt="0"/>
      <dgm:spPr/>
    </dgm:pt>
    <dgm:pt modelId="{F90A16A3-B1CA-48C7-B351-4E48EDEE8513}" type="pres">
      <dgm:prSet presAssocID="{48B1970B-37B4-4711-98C3-B2162B68B117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9B471D8-1DAD-4853-B489-6671EA3ADC20}" type="pres">
      <dgm:prSet presAssocID="{48B1970B-37B4-4711-98C3-B2162B68B117}" presName="level3hierChild" presStyleCnt="0"/>
      <dgm:spPr/>
    </dgm:pt>
    <dgm:pt modelId="{C0D724FB-8524-4048-BBFB-74BA7D6CA98B}" type="pres">
      <dgm:prSet presAssocID="{A27B27F0-66A1-4DCB-AD08-6813BDB6A075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92FEAC94-3B72-41DC-8435-735C44D457E4}" type="pres">
      <dgm:prSet presAssocID="{A27B27F0-66A1-4DCB-AD08-6813BDB6A075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9837ACA9-13D5-467A-A6ED-2774A6DB0DBE}" type="pres">
      <dgm:prSet presAssocID="{63981CD8-CD9F-4A71-8E6E-069B0CA2990F}" presName="root2" presStyleCnt="0"/>
      <dgm:spPr/>
    </dgm:pt>
    <dgm:pt modelId="{A93FCCA1-67C2-4A54-A058-9259C44526F0}" type="pres">
      <dgm:prSet presAssocID="{63981CD8-CD9F-4A71-8E6E-069B0CA2990F}" presName="LevelTwoTextNode" presStyleLbl="node2" presStyleIdx="2" presStyleCnt="5" custScaleX="3221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0C358C-331E-40CB-91A6-CF302EAE7442}" type="pres">
      <dgm:prSet presAssocID="{63981CD8-CD9F-4A71-8E6E-069B0CA2990F}" presName="level3hierChild" presStyleCnt="0"/>
      <dgm:spPr/>
    </dgm:pt>
    <dgm:pt modelId="{49451F96-B844-451E-B2AA-3CF2B3F386D2}" type="pres">
      <dgm:prSet presAssocID="{969802EF-DAA7-47A3-B078-A97221BEE4D0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048E561E-FC8E-429A-83A7-22B95999ACAC}" type="pres">
      <dgm:prSet presAssocID="{969802EF-DAA7-47A3-B078-A97221BEE4D0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726B7BB4-5041-4B80-A3FB-209A67B304B3}" type="pres">
      <dgm:prSet presAssocID="{47CACB3E-352B-4A09-94C7-C3D18FEA796C}" presName="root2" presStyleCnt="0"/>
      <dgm:spPr/>
    </dgm:pt>
    <dgm:pt modelId="{BB0CDAEE-4645-4388-B720-41DF74F911B4}" type="pres">
      <dgm:prSet presAssocID="{47CACB3E-352B-4A09-94C7-C3D18FEA796C}" presName="LevelTwoTextNode" presStyleLbl="node2" presStyleIdx="3" presStyleCnt="5" custScaleX="3221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810920-E928-4C5B-A4DC-75D5D934F415}" type="pres">
      <dgm:prSet presAssocID="{47CACB3E-352B-4A09-94C7-C3D18FEA796C}" presName="level3hierChild" presStyleCnt="0"/>
      <dgm:spPr/>
    </dgm:pt>
    <dgm:pt modelId="{459135F9-6C41-45C3-A50D-9AD982360EF1}" type="pres">
      <dgm:prSet presAssocID="{A7A7C6D6-623C-4119-A312-2E1B49187F98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768796CA-4BDD-49A2-9C31-A4A63451EC4B}" type="pres">
      <dgm:prSet presAssocID="{A7A7C6D6-623C-4119-A312-2E1B49187F98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3DA8AE22-94C8-44CA-A857-3CEC7A50603D}" type="pres">
      <dgm:prSet presAssocID="{A612F28E-EFB7-4E81-89AC-65D9E403A5A3}" presName="root2" presStyleCnt="0"/>
      <dgm:spPr/>
    </dgm:pt>
    <dgm:pt modelId="{B401BB10-A497-4A95-A7C8-AC54CD00FCAF}" type="pres">
      <dgm:prSet presAssocID="{A612F28E-EFB7-4E81-89AC-65D9E403A5A3}" presName="LevelTwoTextNode" presStyleLbl="node2" presStyleIdx="4" presStyleCnt="5" custScaleX="516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6FC0E88-F7A4-4476-B5E7-06B260B1457B}" type="pres">
      <dgm:prSet presAssocID="{A612F28E-EFB7-4E81-89AC-65D9E403A5A3}" presName="level3hierChild" presStyleCnt="0"/>
      <dgm:spPr/>
    </dgm:pt>
    <dgm:pt modelId="{6D356C82-8506-40DC-9EA9-6F4E8A120166}" type="pres">
      <dgm:prSet presAssocID="{6F75F1B3-A64B-4309-AA46-23416493CD99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CD880EF5-5E7B-45ED-B1AC-38EC61C61FF2}" type="pres">
      <dgm:prSet presAssocID="{6F75F1B3-A64B-4309-AA46-23416493CD99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11B61D0C-41D0-4A62-BA6C-C014F2E1894A}" type="pres">
      <dgm:prSet presAssocID="{A0593D9E-BD5E-4089-8914-49AFF3F4A4A8}" presName="root2" presStyleCnt="0"/>
      <dgm:spPr/>
    </dgm:pt>
    <dgm:pt modelId="{2D2F8DA9-4B58-461F-9344-3BA4DC24BEB6}" type="pres">
      <dgm:prSet presAssocID="{A0593D9E-BD5E-4089-8914-49AFF3F4A4A8}" presName="LevelTwoTextNode" presStyleLbl="node3" presStyleIdx="3" presStyleCnt="4" custScaleX="1139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935165-0287-41FA-9C36-D498117ECC30}" type="pres">
      <dgm:prSet presAssocID="{A0593D9E-BD5E-4089-8914-49AFF3F4A4A8}" presName="level3hierChild" presStyleCnt="0"/>
      <dgm:spPr/>
    </dgm:pt>
    <dgm:pt modelId="{2BABEE00-9D2B-4C33-B2FE-3429A2154084}" type="pres">
      <dgm:prSet presAssocID="{A2977778-D2E2-4609-919A-EA9CC78459B1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4F6FA023-50D8-4DB3-9CCC-2D455ED23B0A}" type="pres">
      <dgm:prSet presAssocID="{A2977778-D2E2-4609-919A-EA9CC78459B1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87C1A591-B17A-4BD5-8321-C68E73872FDD}" type="pres">
      <dgm:prSet presAssocID="{1BE94756-063D-4810-ACE2-81B75D2F096E}" presName="root2" presStyleCnt="0"/>
      <dgm:spPr/>
    </dgm:pt>
    <dgm:pt modelId="{AB8FE2F8-A5AF-4D7C-81A6-DEDBBE9EACED}" type="pres">
      <dgm:prSet presAssocID="{1BE94756-063D-4810-ACE2-81B75D2F096E}" presName="LevelTwoTextNode" presStyleLbl="node4" presStyleIdx="3" presStyleCnt="4" custScaleX="169543" custScaleY="1423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0A682BC-257F-4684-AC2A-D991FFC231A2}" type="pres">
      <dgm:prSet presAssocID="{1BE94756-063D-4810-ACE2-81B75D2F096E}" presName="level3hierChild" presStyleCnt="0"/>
      <dgm:spPr/>
    </dgm:pt>
  </dgm:ptLst>
  <dgm:cxnLst>
    <dgm:cxn modelId="{7A7CB743-C284-4959-82A8-F17DC6FF2C70}" type="presOf" srcId="{6F75F1B3-A64B-4309-AA46-23416493CD99}" destId="{6D356C82-8506-40DC-9EA9-6F4E8A120166}" srcOrd="0" destOrd="0" presId="urn:microsoft.com/office/officeart/2005/8/layout/hierarchy2"/>
    <dgm:cxn modelId="{2D2D37F0-C14E-4880-822C-AB1B1D4BC9C0}" type="presOf" srcId="{A612F28E-EFB7-4E81-89AC-65D9E403A5A3}" destId="{B401BB10-A497-4A95-A7C8-AC54CD00FCAF}" srcOrd="0" destOrd="0" presId="urn:microsoft.com/office/officeart/2005/8/layout/hierarchy2"/>
    <dgm:cxn modelId="{5171FC30-01BC-4551-A7CB-37B0DE6E20D8}" srcId="{465285D6-3327-4B6A-941D-353174AC4524}" destId="{47CACB3E-352B-4A09-94C7-C3D18FEA796C}" srcOrd="3" destOrd="0" parTransId="{969802EF-DAA7-47A3-B078-A97221BEE4D0}" sibTransId="{FEF03241-5FA2-4242-B29E-4F239D9C6CEF}"/>
    <dgm:cxn modelId="{D1D4EEB6-56E2-48D0-82AE-C913F4480E65}" type="presOf" srcId="{47CACB3E-352B-4A09-94C7-C3D18FEA796C}" destId="{BB0CDAEE-4645-4388-B720-41DF74F911B4}" srcOrd="0" destOrd="0" presId="urn:microsoft.com/office/officeart/2005/8/layout/hierarchy2"/>
    <dgm:cxn modelId="{DE1B5867-CE36-4BE1-B74B-A30FB5A24D50}" type="presOf" srcId="{5282F6F7-2E28-4ED3-9F94-6EBA64E9B395}" destId="{1F917EAF-618A-462E-B3E1-AA0D7F2582C3}" srcOrd="0" destOrd="0" presId="urn:microsoft.com/office/officeart/2005/8/layout/hierarchy2"/>
    <dgm:cxn modelId="{E73D4AB5-34AA-44FB-BC79-45A6FB7809D6}" type="presOf" srcId="{A27B27F0-66A1-4DCB-AD08-6813BDB6A075}" destId="{92FEAC94-3B72-41DC-8435-735C44D457E4}" srcOrd="1" destOrd="0" presId="urn:microsoft.com/office/officeart/2005/8/layout/hierarchy2"/>
    <dgm:cxn modelId="{C5711368-DC65-4989-A8E9-701BAC04EF7F}" type="presOf" srcId="{A533E4F7-0997-49D6-B396-D844E5BD22FE}" destId="{F20530DF-2820-4FCF-820E-EC53C47497F8}" srcOrd="0" destOrd="0" presId="urn:microsoft.com/office/officeart/2005/8/layout/hierarchy2"/>
    <dgm:cxn modelId="{98F47A73-A074-4824-A210-824FBF76A0C7}" type="presOf" srcId="{465285D6-3327-4B6A-941D-353174AC4524}" destId="{77D0D641-928A-485B-9292-89C935FFCA9C}" srcOrd="0" destOrd="0" presId="urn:microsoft.com/office/officeart/2005/8/layout/hierarchy2"/>
    <dgm:cxn modelId="{427AE4BF-009E-41DE-A80E-8372583E08AA}" type="presOf" srcId="{45698648-3DE6-4A2F-9851-8097F9241DE6}" destId="{1C90A064-5A55-40E6-A50F-C89F0BED6E58}" srcOrd="0" destOrd="0" presId="urn:microsoft.com/office/officeart/2005/8/layout/hierarchy2"/>
    <dgm:cxn modelId="{51905EFD-7402-4601-9A19-1E255F3E11CB}" srcId="{465285D6-3327-4B6A-941D-353174AC4524}" destId="{63981CD8-CD9F-4A71-8E6E-069B0CA2990F}" srcOrd="2" destOrd="0" parTransId="{A27B27F0-66A1-4DCB-AD08-6813BDB6A075}" sibTransId="{80467E6C-C4BC-4746-9D4E-66CB804FB35E}"/>
    <dgm:cxn modelId="{C4443C57-7A8E-4A72-AC0C-069274AAC431}" srcId="{D67C6672-2D5A-4EF9-9B97-8F19881C3B15}" destId="{45698648-3DE6-4A2F-9851-8097F9241DE6}" srcOrd="0" destOrd="0" parTransId="{F2127FE3-4A71-4244-A254-46C0CEC723D9}" sibTransId="{933E31AD-D284-47BA-A154-32E26CDE326F}"/>
    <dgm:cxn modelId="{FBE36CC2-ABDB-49F3-AF1E-5F8E854C059B}" type="presOf" srcId="{A0593D9E-BD5E-4089-8914-49AFF3F4A4A8}" destId="{2D2F8DA9-4B58-461F-9344-3BA4DC24BEB6}" srcOrd="0" destOrd="0" presId="urn:microsoft.com/office/officeart/2005/8/layout/hierarchy2"/>
    <dgm:cxn modelId="{83A03F76-88F8-42E7-BB3E-08C1B67B8573}" srcId="{314AF027-7B29-432E-8E00-A6418AE6640D}" destId="{C8083E09-0D48-4321-8744-EFC67F9CE28B}" srcOrd="0" destOrd="0" parTransId="{16847A4F-C2A3-4175-BE8F-13EA7423E4EC}" sibTransId="{8EB0B369-197B-4E35-AEAC-A9C8EB1B712D}"/>
    <dgm:cxn modelId="{9916A5A4-9CDE-4EBD-9377-D969248463F3}" srcId="{C8083E09-0D48-4321-8744-EFC67F9CE28B}" destId="{A533E4F7-0997-49D6-B396-D844E5BD22FE}" srcOrd="0" destOrd="0" parTransId="{59CA3905-545E-4ACD-806C-D0463AFC2C73}" sibTransId="{21FB38D8-FD3F-4E8B-9AC1-7CE89610EA5E}"/>
    <dgm:cxn modelId="{809E78A4-DFE8-4D85-8939-76F0C29CCBCD}" type="presOf" srcId="{DFE82B7F-7D6B-47DE-97BF-A0E165A1E9EF}" destId="{24949ABF-823F-48B4-ACF2-475ABFDB3FDA}" srcOrd="1" destOrd="0" presId="urn:microsoft.com/office/officeart/2005/8/layout/hierarchy2"/>
    <dgm:cxn modelId="{95059037-1585-4E4D-AAF1-ED5AE532DE73}" type="presOf" srcId="{A7A7C6D6-623C-4119-A312-2E1B49187F98}" destId="{768796CA-4BDD-49A2-9C31-A4A63451EC4B}" srcOrd="1" destOrd="0" presId="urn:microsoft.com/office/officeart/2005/8/layout/hierarchy2"/>
    <dgm:cxn modelId="{61834674-E9E1-4D6A-B1FE-690FE3B34CC7}" srcId="{27E9BCB7-A647-4638-9227-F7DDA8C87A96}" destId="{465285D6-3327-4B6A-941D-353174AC4524}" srcOrd="0" destOrd="0" parTransId="{34D206B8-0491-4601-9358-321E3EEAD9FE}" sibTransId="{9C1F8392-C9E2-4173-93BC-31A2369E6F25}"/>
    <dgm:cxn modelId="{77965A51-41A5-48A7-94AF-29DABFD4470A}" type="presOf" srcId="{098FE72B-9481-452E-925C-0EA5C6BF126C}" destId="{59A3D886-AC17-457F-B4DC-F4DD7F5E3905}" srcOrd="0" destOrd="0" presId="urn:microsoft.com/office/officeart/2005/8/layout/hierarchy2"/>
    <dgm:cxn modelId="{61D5EB66-21E0-453D-8152-9732FF10B0C6}" type="presOf" srcId="{314AF027-7B29-432E-8E00-A6418AE6640D}" destId="{1B284465-3241-489C-8864-150AFBFEFB2D}" srcOrd="0" destOrd="0" presId="urn:microsoft.com/office/officeart/2005/8/layout/hierarchy2"/>
    <dgm:cxn modelId="{7995CAE9-71D6-4447-A640-A23AA5ECDFD9}" type="presOf" srcId="{A2977778-D2E2-4609-919A-EA9CC78459B1}" destId="{4F6FA023-50D8-4DB3-9CCC-2D455ED23B0A}" srcOrd="1" destOrd="0" presId="urn:microsoft.com/office/officeart/2005/8/layout/hierarchy2"/>
    <dgm:cxn modelId="{5FF79420-350C-442D-B0A4-0C11B2F16A28}" type="presOf" srcId="{F2127FE3-4A71-4244-A254-46C0CEC723D9}" destId="{4EC95880-D781-4FE2-85E3-7D55781C4E2B}" srcOrd="0" destOrd="0" presId="urn:microsoft.com/office/officeart/2005/8/layout/hierarchy2"/>
    <dgm:cxn modelId="{AE68116C-3577-47A8-9FBB-6AB3DE98F46E}" type="presOf" srcId="{16847A4F-C2A3-4175-BE8F-13EA7423E4EC}" destId="{F566C7D2-6254-428F-8418-7712CDD51CA5}" srcOrd="0" destOrd="0" presId="urn:microsoft.com/office/officeart/2005/8/layout/hierarchy2"/>
    <dgm:cxn modelId="{F17DF336-172C-47FA-BD85-4B2E1508E370}" srcId="{465285D6-3327-4B6A-941D-353174AC4524}" destId="{A612F28E-EFB7-4E81-89AC-65D9E403A5A3}" srcOrd="4" destOrd="0" parTransId="{A7A7C6D6-623C-4119-A312-2E1B49187F98}" sibTransId="{040F3E37-A752-465F-9A04-73FA438583A6}"/>
    <dgm:cxn modelId="{81A22B3D-D99A-46BC-8C48-93C720D78BCA}" srcId="{465285D6-3327-4B6A-941D-353174AC4524}" destId="{D67C6672-2D5A-4EF9-9B97-8F19881C3B15}" srcOrd="1" destOrd="0" parTransId="{5282F6F7-2E28-4ED3-9F94-6EBA64E9B395}" sibTransId="{472A2697-865B-44E6-80E1-F9B8DDCD906B}"/>
    <dgm:cxn modelId="{3C6C1275-154A-4295-8C0E-DC6D3A8FB4DB}" srcId="{465285D6-3327-4B6A-941D-353174AC4524}" destId="{314AF027-7B29-432E-8E00-A6418AE6640D}" srcOrd="0" destOrd="0" parTransId="{E3D2B958-B276-4254-9299-974DECB3B63A}" sibTransId="{C92FFC17-07CC-4044-9D9E-764BB2F354CE}"/>
    <dgm:cxn modelId="{999EDE23-FF0D-4957-8255-B4658675DBDC}" type="presOf" srcId="{16847A4F-C2A3-4175-BE8F-13EA7423E4EC}" destId="{EC69705D-B345-4A87-853E-EC3C6304EADF}" srcOrd="1" destOrd="0" presId="urn:microsoft.com/office/officeart/2005/8/layout/hierarchy2"/>
    <dgm:cxn modelId="{A7F752ED-6281-4265-A718-B0FBE12C528B}" type="presOf" srcId="{E3D2B958-B276-4254-9299-974DECB3B63A}" destId="{D28BBEE3-0FF9-4F82-966C-A6E66F7D58DF}" srcOrd="0" destOrd="0" presId="urn:microsoft.com/office/officeart/2005/8/layout/hierarchy2"/>
    <dgm:cxn modelId="{7A1C7B01-51E0-495C-AB44-CF09C687CB39}" type="presOf" srcId="{48B1970B-37B4-4711-98C3-B2162B68B117}" destId="{F90A16A3-B1CA-48C7-B351-4E48EDEE8513}" srcOrd="0" destOrd="0" presId="urn:microsoft.com/office/officeart/2005/8/layout/hierarchy2"/>
    <dgm:cxn modelId="{58E50BC9-4A8C-4FF3-A9A9-CCFB12642A79}" srcId="{A612F28E-EFB7-4E81-89AC-65D9E403A5A3}" destId="{A0593D9E-BD5E-4089-8914-49AFF3F4A4A8}" srcOrd="0" destOrd="0" parTransId="{6F75F1B3-A64B-4309-AA46-23416493CD99}" sibTransId="{69BDDE96-C22D-4B19-8237-12C3C7DB506A}"/>
    <dgm:cxn modelId="{EAAE0798-C499-423E-9BBE-0FB180940D42}" srcId="{D67C6672-2D5A-4EF9-9B97-8F19881C3B15}" destId="{FF5438C7-096F-4E9D-9DBC-9D4CF26264E4}" srcOrd="1" destOrd="0" parTransId="{098FE72B-9481-452E-925C-0EA5C6BF126C}" sibTransId="{D1A17FC1-4F32-493B-8060-288B9816961D}"/>
    <dgm:cxn modelId="{600CC482-6689-4BE6-97A4-80AADC3E8712}" type="presOf" srcId="{6F75F1B3-A64B-4309-AA46-23416493CD99}" destId="{CD880EF5-5E7B-45ED-B1AC-38EC61C61FF2}" srcOrd="1" destOrd="0" presId="urn:microsoft.com/office/officeart/2005/8/layout/hierarchy2"/>
    <dgm:cxn modelId="{A8D3AB4E-FE22-438D-9652-73F10085845A}" srcId="{FF5438C7-096F-4E9D-9DBC-9D4CF26264E4}" destId="{48B1970B-37B4-4711-98C3-B2162B68B117}" srcOrd="0" destOrd="0" parTransId="{DFE82B7F-7D6B-47DE-97BF-A0E165A1E9EF}" sibTransId="{606FEBC9-C008-4B51-A3F2-AC1C279A7967}"/>
    <dgm:cxn modelId="{4AD78EEE-1EE8-4313-BAA9-3096D4882297}" srcId="{45698648-3DE6-4A2F-9851-8097F9241DE6}" destId="{5A5B44BC-7FFE-4C11-A162-031853E3600D}" srcOrd="0" destOrd="0" parTransId="{07C28EC7-61C9-4AA0-8393-7F8EDDCABD2A}" sibTransId="{38105C55-B73D-42B2-8D93-371825B09C3F}"/>
    <dgm:cxn modelId="{C6E444E9-70C3-4A0E-AAE3-3546418658A5}" type="presOf" srcId="{969802EF-DAA7-47A3-B078-A97221BEE4D0}" destId="{49451F96-B844-451E-B2AA-3CF2B3F386D2}" srcOrd="0" destOrd="0" presId="urn:microsoft.com/office/officeart/2005/8/layout/hierarchy2"/>
    <dgm:cxn modelId="{6D3223C8-9B7F-4183-8FCE-61FF11E5F5B9}" type="presOf" srcId="{07C28EC7-61C9-4AA0-8393-7F8EDDCABD2A}" destId="{E26BC9DB-4670-4482-B58B-68386D72C409}" srcOrd="1" destOrd="0" presId="urn:microsoft.com/office/officeart/2005/8/layout/hierarchy2"/>
    <dgm:cxn modelId="{A2C6CD73-6027-4B52-B494-BCE228666D9C}" type="presOf" srcId="{5282F6F7-2E28-4ED3-9F94-6EBA64E9B395}" destId="{198D70CC-505F-4D57-BE30-400C7C65CAB7}" srcOrd="1" destOrd="0" presId="urn:microsoft.com/office/officeart/2005/8/layout/hierarchy2"/>
    <dgm:cxn modelId="{6A89C53E-DC8C-4A2C-BDC6-B54CDFE03550}" type="presOf" srcId="{969802EF-DAA7-47A3-B078-A97221BEE4D0}" destId="{048E561E-FC8E-429A-83A7-22B95999ACAC}" srcOrd="1" destOrd="0" presId="urn:microsoft.com/office/officeart/2005/8/layout/hierarchy2"/>
    <dgm:cxn modelId="{A629CF4D-95F5-4DFF-BA56-A4D71FF23BC8}" type="presOf" srcId="{27E9BCB7-A647-4638-9227-F7DDA8C87A96}" destId="{67467A0D-509E-4CC7-9400-13E57B956035}" srcOrd="0" destOrd="0" presId="urn:microsoft.com/office/officeart/2005/8/layout/hierarchy2"/>
    <dgm:cxn modelId="{1A09C846-FDA6-4AAD-9B19-3867F8899D63}" type="presOf" srcId="{1BE94756-063D-4810-ACE2-81B75D2F096E}" destId="{AB8FE2F8-A5AF-4D7C-81A6-DEDBBE9EACED}" srcOrd="0" destOrd="0" presId="urn:microsoft.com/office/officeart/2005/8/layout/hierarchy2"/>
    <dgm:cxn modelId="{A7942C5F-C90B-4C04-AAAE-9B66664E3F6B}" type="presOf" srcId="{A27B27F0-66A1-4DCB-AD08-6813BDB6A075}" destId="{C0D724FB-8524-4048-BBFB-74BA7D6CA98B}" srcOrd="0" destOrd="0" presId="urn:microsoft.com/office/officeart/2005/8/layout/hierarchy2"/>
    <dgm:cxn modelId="{41C9CB85-F210-45E7-90DF-E8903637F057}" type="presOf" srcId="{63981CD8-CD9F-4A71-8E6E-069B0CA2990F}" destId="{A93FCCA1-67C2-4A54-A058-9259C44526F0}" srcOrd="0" destOrd="0" presId="urn:microsoft.com/office/officeart/2005/8/layout/hierarchy2"/>
    <dgm:cxn modelId="{D08C93EF-BB7F-4A93-AD99-353C9DC63C3F}" srcId="{A0593D9E-BD5E-4089-8914-49AFF3F4A4A8}" destId="{1BE94756-063D-4810-ACE2-81B75D2F096E}" srcOrd="0" destOrd="0" parTransId="{A2977778-D2E2-4609-919A-EA9CC78459B1}" sibTransId="{86CBE895-CFA0-4BFC-AE86-8676DE765AA7}"/>
    <dgm:cxn modelId="{C9D03EC2-C809-4ACF-9ECE-755F30040027}" type="presOf" srcId="{FF5438C7-096F-4E9D-9DBC-9D4CF26264E4}" destId="{1E1F5C3B-65C2-478A-A18F-9A92B1E7EEE6}" srcOrd="0" destOrd="0" presId="urn:microsoft.com/office/officeart/2005/8/layout/hierarchy2"/>
    <dgm:cxn modelId="{F2720B5E-D502-48D8-AD3C-575A9BF4BBBA}" type="presOf" srcId="{59CA3905-545E-4ACD-806C-D0463AFC2C73}" destId="{44A628F3-5156-41E3-8974-87787B52112A}" srcOrd="1" destOrd="0" presId="urn:microsoft.com/office/officeart/2005/8/layout/hierarchy2"/>
    <dgm:cxn modelId="{F7D33F48-34EA-46CB-ACA9-4565411EF72C}" type="presOf" srcId="{A7A7C6D6-623C-4119-A312-2E1B49187F98}" destId="{459135F9-6C41-45C3-A50D-9AD982360EF1}" srcOrd="0" destOrd="0" presId="urn:microsoft.com/office/officeart/2005/8/layout/hierarchy2"/>
    <dgm:cxn modelId="{749634FA-677F-422F-BC4E-E249C13961A0}" type="presOf" srcId="{D67C6672-2D5A-4EF9-9B97-8F19881C3B15}" destId="{1E332FFB-9A26-45CA-9BC4-F8F7449ED8BE}" srcOrd="0" destOrd="0" presId="urn:microsoft.com/office/officeart/2005/8/layout/hierarchy2"/>
    <dgm:cxn modelId="{6733445A-C980-4AF9-B030-158EB9944395}" type="presOf" srcId="{C8083E09-0D48-4321-8744-EFC67F9CE28B}" destId="{A464629D-F974-4449-87EE-C686D846674C}" srcOrd="0" destOrd="0" presId="urn:microsoft.com/office/officeart/2005/8/layout/hierarchy2"/>
    <dgm:cxn modelId="{E442B54D-A442-4EB7-B21B-13E27DAB00CA}" type="presOf" srcId="{E3D2B958-B276-4254-9299-974DECB3B63A}" destId="{0BEEAFF0-5801-4A66-AAC1-C78B50D5DD61}" srcOrd="1" destOrd="0" presId="urn:microsoft.com/office/officeart/2005/8/layout/hierarchy2"/>
    <dgm:cxn modelId="{D6948358-766D-4209-A1DD-DCDF2EBCABE9}" type="presOf" srcId="{07C28EC7-61C9-4AA0-8393-7F8EDDCABD2A}" destId="{C4280099-7C9A-46E6-BB01-00A1AFE87BF8}" srcOrd="0" destOrd="0" presId="urn:microsoft.com/office/officeart/2005/8/layout/hierarchy2"/>
    <dgm:cxn modelId="{4AF8744F-B29C-477F-BBF5-47CF85266A40}" type="presOf" srcId="{59CA3905-545E-4ACD-806C-D0463AFC2C73}" destId="{8DC02826-232D-4874-8F65-482A47530320}" srcOrd="0" destOrd="0" presId="urn:microsoft.com/office/officeart/2005/8/layout/hierarchy2"/>
    <dgm:cxn modelId="{44CE3728-5DB0-461E-8745-EFD704BB2A7A}" type="presOf" srcId="{5A5B44BC-7FFE-4C11-A162-031853E3600D}" destId="{10BDAB45-9572-4D96-A08A-AD6381A6D623}" srcOrd="0" destOrd="0" presId="urn:microsoft.com/office/officeart/2005/8/layout/hierarchy2"/>
    <dgm:cxn modelId="{D0A652AC-8473-4024-BE99-C4617DC7723F}" type="presOf" srcId="{F2127FE3-4A71-4244-A254-46C0CEC723D9}" destId="{FB4E94D5-06CF-4E42-8DFB-71B0544E7A3C}" srcOrd="1" destOrd="0" presId="urn:microsoft.com/office/officeart/2005/8/layout/hierarchy2"/>
    <dgm:cxn modelId="{B9B7C53B-D80C-4090-B9C2-916D1C43AC1D}" type="presOf" srcId="{A2977778-D2E2-4609-919A-EA9CC78459B1}" destId="{2BABEE00-9D2B-4C33-B2FE-3429A2154084}" srcOrd="0" destOrd="0" presId="urn:microsoft.com/office/officeart/2005/8/layout/hierarchy2"/>
    <dgm:cxn modelId="{47CBC306-C3FA-4717-89BB-25AA6E233859}" type="presOf" srcId="{DFE82B7F-7D6B-47DE-97BF-A0E165A1E9EF}" destId="{7A0CA20B-B378-41B9-A1CC-39B68A77E467}" srcOrd="0" destOrd="0" presId="urn:microsoft.com/office/officeart/2005/8/layout/hierarchy2"/>
    <dgm:cxn modelId="{84D284FC-1188-4467-9A0C-10BE3C319555}" type="presOf" srcId="{098FE72B-9481-452E-925C-0EA5C6BF126C}" destId="{50D5A671-39DD-4205-AB66-81AE71874522}" srcOrd="1" destOrd="0" presId="urn:microsoft.com/office/officeart/2005/8/layout/hierarchy2"/>
    <dgm:cxn modelId="{722006DC-9545-4BB4-A8FC-87E19550577E}" type="presParOf" srcId="{67467A0D-509E-4CC7-9400-13E57B956035}" destId="{F68FB799-1E8F-402F-B88F-276E6B61C027}" srcOrd="0" destOrd="0" presId="urn:microsoft.com/office/officeart/2005/8/layout/hierarchy2"/>
    <dgm:cxn modelId="{CC66E972-1C3B-4C7B-8B7E-FE3C0FC03FB7}" type="presParOf" srcId="{F68FB799-1E8F-402F-B88F-276E6B61C027}" destId="{77D0D641-928A-485B-9292-89C935FFCA9C}" srcOrd="0" destOrd="0" presId="urn:microsoft.com/office/officeart/2005/8/layout/hierarchy2"/>
    <dgm:cxn modelId="{EB076B13-8893-47E5-8486-AAC6033990A8}" type="presParOf" srcId="{F68FB799-1E8F-402F-B88F-276E6B61C027}" destId="{7DD85698-9B3C-44E8-B65A-D5C7BA881243}" srcOrd="1" destOrd="0" presId="urn:microsoft.com/office/officeart/2005/8/layout/hierarchy2"/>
    <dgm:cxn modelId="{E3352FF5-61CF-41F8-95A3-58C5D9006447}" type="presParOf" srcId="{7DD85698-9B3C-44E8-B65A-D5C7BA881243}" destId="{D28BBEE3-0FF9-4F82-966C-A6E66F7D58DF}" srcOrd="0" destOrd="0" presId="urn:microsoft.com/office/officeart/2005/8/layout/hierarchy2"/>
    <dgm:cxn modelId="{14C767D8-940F-457E-89FC-3F5AC22A17D2}" type="presParOf" srcId="{D28BBEE3-0FF9-4F82-966C-A6E66F7D58DF}" destId="{0BEEAFF0-5801-4A66-AAC1-C78B50D5DD61}" srcOrd="0" destOrd="0" presId="urn:microsoft.com/office/officeart/2005/8/layout/hierarchy2"/>
    <dgm:cxn modelId="{014363C9-A86A-420F-9E30-616319FBA008}" type="presParOf" srcId="{7DD85698-9B3C-44E8-B65A-D5C7BA881243}" destId="{390E0327-BC1D-4926-A13D-DE7C38E10CE5}" srcOrd="1" destOrd="0" presId="urn:microsoft.com/office/officeart/2005/8/layout/hierarchy2"/>
    <dgm:cxn modelId="{27044CA0-762E-4833-9E18-4E8A0550E291}" type="presParOf" srcId="{390E0327-BC1D-4926-A13D-DE7C38E10CE5}" destId="{1B284465-3241-489C-8864-150AFBFEFB2D}" srcOrd="0" destOrd="0" presId="urn:microsoft.com/office/officeart/2005/8/layout/hierarchy2"/>
    <dgm:cxn modelId="{33C19026-FCB6-46A3-94B6-1D1FEB4D30EC}" type="presParOf" srcId="{390E0327-BC1D-4926-A13D-DE7C38E10CE5}" destId="{C89C0D67-187B-43C2-A0F6-6ED8EA46AD6D}" srcOrd="1" destOrd="0" presId="urn:microsoft.com/office/officeart/2005/8/layout/hierarchy2"/>
    <dgm:cxn modelId="{120AF07F-5DB0-4E2E-B920-A110DD5B0E4B}" type="presParOf" srcId="{C89C0D67-187B-43C2-A0F6-6ED8EA46AD6D}" destId="{F566C7D2-6254-428F-8418-7712CDD51CA5}" srcOrd="0" destOrd="0" presId="urn:microsoft.com/office/officeart/2005/8/layout/hierarchy2"/>
    <dgm:cxn modelId="{2FC584E9-CF25-4A5F-B246-6367667D8AF1}" type="presParOf" srcId="{F566C7D2-6254-428F-8418-7712CDD51CA5}" destId="{EC69705D-B345-4A87-853E-EC3C6304EADF}" srcOrd="0" destOrd="0" presId="urn:microsoft.com/office/officeart/2005/8/layout/hierarchy2"/>
    <dgm:cxn modelId="{48B414B6-FA0E-47FA-9F9A-7EC8A2C65C84}" type="presParOf" srcId="{C89C0D67-187B-43C2-A0F6-6ED8EA46AD6D}" destId="{D18B936C-AB9A-4F24-BCE6-BE8A8E89B428}" srcOrd="1" destOrd="0" presId="urn:microsoft.com/office/officeart/2005/8/layout/hierarchy2"/>
    <dgm:cxn modelId="{833E36CB-3D70-406D-9FBB-E3FDE550FC64}" type="presParOf" srcId="{D18B936C-AB9A-4F24-BCE6-BE8A8E89B428}" destId="{A464629D-F974-4449-87EE-C686D846674C}" srcOrd="0" destOrd="0" presId="urn:microsoft.com/office/officeart/2005/8/layout/hierarchy2"/>
    <dgm:cxn modelId="{2AF322C1-E9C4-4078-AEBF-88FDF7044FC4}" type="presParOf" srcId="{D18B936C-AB9A-4F24-BCE6-BE8A8E89B428}" destId="{A4D505AA-48C3-4EF7-AFE5-0294E204F3E5}" srcOrd="1" destOrd="0" presId="urn:microsoft.com/office/officeart/2005/8/layout/hierarchy2"/>
    <dgm:cxn modelId="{AB4D777C-C220-4A03-8D73-2378C55EDC9B}" type="presParOf" srcId="{A4D505AA-48C3-4EF7-AFE5-0294E204F3E5}" destId="{8DC02826-232D-4874-8F65-482A47530320}" srcOrd="0" destOrd="0" presId="urn:microsoft.com/office/officeart/2005/8/layout/hierarchy2"/>
    <dgm:cxn modelId="{DCEDC6F9-1B03-4591-9D17-0E202A948109}" type="presParOf" srcId="{8DC02826-232D-4874-8F65-482A47530320}" destId="{44A628F3-5156-41E3-8974-87787B52112A}" srcOrd="0" destOrd="0" presId="urn:microsoft.com/office/officeart/2005/8/layout/hierarchy2"/>
    <dgm:cxn modelId="{B8086A0F-26EC-446E-8B41-44C09BF8E204}" type="presParOf" srcId="{A4D505AA-48C3-4EF7-AFE5-0294E204F3E5}" destId="{4AFD14A8-0110-4476-BFEE-180CC9754F00}" srcOrd="1" destOrd="0" presId="urn:microsoft.com/office/officeart/2005/8/layout/hierarchy2"/>
    <dgm:cxn modelId="{F5AC9E57-BAA0-4244-AEBB-9EEAE01B953E}" type="presParOf" srcId="{4AFD14A8-0110-4476-BFEE-180CC9754F00}" destId="{F20530DF-2820-4FCF-820E-EC53C47497F8}" srcOrd="0" destOrd="0" presId="urn:microsoft.com/office/officeart/2005/8/layout/hierarchy2"/>
    <dgm:cxn modelId="{4372F6C8-0578-4727-AD46-0856EFED3C30}" type="presParOf" srcId="{4AFD14A8-0110-4476-BFEE-180CC9754F00}" destId="{A80B47E1-D4E0-493B-97A0-5CEE6B116783}" srcOrd="1" destOrd="0" presId="urn:microsoft.com/office/officeart/2005/8/layout/hierarchy2"/>
    <dgm:cxn modelId="{FB6F0963-98D8-4D0A-AE0A-36579BCAE017}" type="presParOf" srcId="{7DD85698-9B3C-44E8-B65A-D5C7BA881243}" destId="{1F917EAF-618A-462E-B3E1-AA0D7F2582C3}" srcOrd="2" destOrd="0" presId="urn:microsoft.com/office/officeart/2005/8/layout/hierarchy2"/>
    <dgm:cxn modelId="{C1FCA9BF-6EE2-4AA8-B49D-7BC7FC481954}" type="presParOf" srcId="{1F917EAF-618A-462E-B3E1-AA0D7F2582C3}" destId="{198D70CC-505F-4D57-BE30-400C7C65CAB7}" srcOrd="0" destOrd="0" presId="urn:microsoft.com/office/officeart/2005/8/layout/hierarchy2"/>
    <dgm:cxn modelId="{02ABAF1F-A9A5-4DCE-97FF-0DFB073D17BD}" type="presParOf" srcId="{7DD85698-9B3C-44E8-B65A-D5C7BA881243}" destId="{BC50B101-9F0F-4257-BEFB-EEFFD462D279}" srcOrd="3" destOrd="0" presId="urn:microsoft.com/office/officeart/2005/8/layout/hierarchy2"/>
    <dgm:cxn modelId="{C9391AC6-2E6E-43AE-B417-B299358638C4}" type="presParOf" srcId="{BC50B101-9F0F-4257-BEFB-EEFFD462D279}" destId="{1E332FFB-9A26-45CA-9BC4-F8F7449ED8BE}" srcOrd="0" destOrd="0" presId="urn:microsoft.com/office/officeart/2005/8/layout/hierarchy2"/>
    <dgm:cxn modelId="{7939EF57-1BFF-462F-A06E-5C913F08594D}" type="presParOf" srcId="{BC50B101-9F0F-4257-BEFB-EEFFD462D279}" destId="{584F2DAB-A522-48E6-90D7-DCB567B5F32D}" srcOrd="1" destOrd="0" presId="urn:microsoft.com/office/officeart/2005/8/layout/hierarchy2"/>
    <dgm:cxn modelId="{4236D2CC-6C44-4AFC-9947-A0A8D9F92054}" type="presParOf" srcId="{584F2DAB-A522-48E6-90D7-DCB567B5F32D}" destId="{4EC95880-D781-4FE2-85E3-7D55781C4E2B}" srcOrd="0" destOrd="0" presId="urn:microsoft.com/office/officeart/2005/8/layout/hierarchy2"/>
    <dgm:cxn modelId="{2F243E40-FCCA-46F4-AB24-B67CF8337CA4}" type="presParOf" srcId="{4EC95880-D781-4FE2-85E3-7D55781C4E2B}" destId="{FB4E94D5-06CF-4E42-8DFB-71B0544E7A3C}" srcOrd="0" destOrd="0" presId="urn:microsoft.com/office/officeart/2005/8/layout/hierarchy2"/>
    <dgm:cxn modelId="{2D0CDFDF-BEFF-405E-8C84-50F3251AA008}" type="presParOf" srcId="{584F2DAB-A522-48E6-90D7-DCB567B5F32D}" destId="{EF9AC32C-1289-4274-B638-FD013AE5C1F6}" srcOrd="1" destOrd="0" presId="urn:microsoft.com/office/officeart/2005/8/layout/hierarchy2"/>
    <dgm:cxn modelId="{FB468EAE-64A1-4902-94C3-4F08A041DD9C}" type="presParOf" srcId="{EF9AC32C-1289-4274-B638-FD013AE5C1F6}" destId="{1C90A064-5A55-40E6-A50F-C89F0BED6E58}" srcOrd="0" destOrd="0" presId="urn:microsoft.com/office/officeart/2005/8/layout/hierarchy2"/>
    <dgm:cxn modelId="{7FF6CB36-5ED9-4FB9-BB34-3738F42EF56B}" type="presParOf" srcId="{EF9AC32C-1289-4274-B638-FD013AE5C1F6}" destId="{951FF26F-2D30-4BD6-A64B-794C75013F6D}" srcOrd="1" destOrd="0" presId="urn:microsoft.com/office/officeart/2005/8/layout/hierarchy2"/>
    <dgm:cxn modelId="{7566674D-5E3F-4FC9-8052-BFE5FAD4896A}" type="presParOf" srcId="{951FF26F-2D30-4BD6-A64B-794C75013F6D}" destId="{C4280099-7C9A-46E6-BB01-00A1AFE87BF8}" srcOrd="0" destOrd="0" presId="urn:microsoft.com/office/officeart/2005/8/layout/hierarchy2"/>
    <dgm:cxn modelId="{F884A061-C2EE-4DF9-AB8A-3A0467E98FCD}" type="presParOf" srcId="{C4280099-7C9A-46E6-BB01-00A1AFE87BF8}" destId="{E26BC9DB-4670-4482-B58B-68386D72C409}" srcOrd="0" destOrd="0" presId="urn:microsoft.com/office/officeart/2005/8/layout/hierarchy2"/>
    <dgm:cxn modelId="{1433CB90-4738-48E2-82F2-2E32ED57ADCE}" type="presParOf" srcId="{951FF26F-2D30-4BD6-A64B-794C75013F6D}" destId="{BF41341C-16E7-4B3F-AB91-3FEDB214FA81}" srcOrd="1" destOrd="0" presId="urn:microsoft.com/office/officeart/2005/8/layout/hierarchy2"/>
    <dgm:cxn modelId="{5E16A874-0B70-42D0-96ED-E418744E5E6C}" type="presParOf" srcId="{BF41341C-16E7-4B3F-AB91-3FEDB214FA81}" destId="{10BDAB45-9572-4D96-A08A-AD6381A6D623}" srcOrd="0" destOrd="0" presId="urn:microsoft.com/office/officeart/2005/8/layout/hierarchy2"/>
    <dgm:cxn modelId="{20EAA18D-64BB-4E62-A28B-1A65C31644BE}" type="presParOf" srcId="{BF41341C-16E7-4B3F-AB91-3FEDB214FA81}" destId="{2C2A3834-39DB-417C-9D4C-DA8122DDAD99}" srcOrd="1" destOrd="0" presId="urn:microsoft.com/office/officeart/2005/8/layout/hierarchy2"/>
    <dgm:cxn modelId="{85450F83-E4A1-4F88-A2BD-D0D030DC9DCE}" type="presParOf" srcId="{584F2DAB-A522-48E6-90D7-DCB567B5F32D}" destId="{59A3D886-AC17-457F-B4DC-F4DD7F5E3905}" srcOrd="2" destOrd="0" presId="urn:microsoft.com/office/officeart/2005/8/layout/hierarchy2"/>
    <dgm:cxn modelId="{0950EC53-3146-4E11-9F3D-4A5175832E93}" type="presParOf" srcId="{59A3D886-AC17-457F-B4DC-F4DD7F5E3905}" destId="{50D5A671-39DD-4205-AB66-81AE71874522}" srcOrd="0" destOrd="0" presId="urn:microsoft.com/office/officeart/2005/8/layout/hierarchy2"/>
    <dgm:cxn modelId="{16A5D7A4-B06C-4D4B-91EF-13A8A9DCEB13}" type="presParOf" srcId="{584F2DAB-A522-48E6-90D7-DCB567B5F32D}" destId="{DB0A690B-31B0-4300-B816-9E54905201AF}" srcOrd="3" destOrd="0" presId="urn:microsoft.com/office/officeart/2005/8/layout/hierarchy2"/>
    <dgm:cxn modelId="{441AE706-7FCE-4E8F-B542-1A16715CA72C}" type="presParOf" srcId="{DB0A690B-31B0-4300-B816-9E54905201AF}" destId="{1E1F5C3B-65C2-478A-A18F-9A92B1E7EEE6}" srcOrd="0" destOrd="0" presId="urn:microsoft.com/office/officeart/2005/8/layout/hierarchy2"/>
    <dgm:cxn modelId="{90EB4DB4-8E2D-41E9-8EC1-C9F5D59D0EF9}" type="presParOf" srcId="{DB0A690B-31B0-4300-B816-9E54905201AF}" destId="{BF2E6771-CCB1-458E-B8A5-D7287C727F2A}" srcOrd="1" destOrd="0" presId="urn:microsoft.com/office/officeart/2005/8/layout/hierarchy2"/>
    <dgm:cxn modelId="{E1FD05ED-743B-4B9D-9FED-2ABEA8153A5C}" type="presParOf" srcId="{BF2E6771-CCB1-458E-B8A5-D7287C727F2A}" destId="{7A0CA20B-B378-41B9-A1CC-39B68A77E467}" srcOrd="0" destOrd="0" presId="urn:microsoft.com/office/officeart/2005/8/layout/hierarchy2"/>
    <dgm:cxn modelId="{B320BE1B-6AA8-47A6-891E-8237AC95B851}" type="presParOf" srcId="{7A0CA20B-B378-41B9-A1CC-39B68A77E467}" destId="{24949ABF-823F-48B4-ACF2-475ABFDB3FDA}" srcOrd="0" destOrd="0" presId="urn:microsoft.com/office/officeart/2005/8/layout/hierarchy2"/>
    <dgm:cxn modelId="{32F55650-8E37-4CD7-A9EE-3A1F384FCD9F}" type="presParOf" srcId="{BF2E6771-CCB1-458E-B8A5-D7287C727F2A}" destId="{9D19C3BE-60EE-48B4-B97E-E1300D4DA2EB}" srcOrd="1" destOrd="0" presId="urn:microsoft.com/office/officeart/2005/8/layout/hierarchy2"/>
    <dgm:cxn modelId="{1EA304A1-9AB4-4F0E-B652-79FD8B47E771}" type="presParOf" srcId="{9D19C3BE-60EE-48B4-B97E-E1300D4DA2EB}" destId="{F90A16A3-B1CA-48C7-B351-4E48EDEE8513}" srcOrd="0" destOrd="0" presId="urn:microsoft.com/office/officeart/2005/8/layout/hierarchy2"/>
    <dgm:cxn modelId="{BE9C7558-A198-4B7C-8C26-03A39D323DE4}" type="presParOf" srcId="{9D19C3BE-60EE-48B4-B97E-E1300D4DA2EB}" destId="{29B471D8-1DAD-4853-B489-6671EA3ADC20}" srcOrd="1" destOrd="0" presId="urn:microsoft.com/office/officeart/2005/8/layout/hierarchy2"/>
    <dgm:cxn modelId="{B4112EAB-6CBB-4B17-B9DF-70C7AF0EBC7B}" type="presParOf" srcId="{7DD85698-9B3C-44E8-B65A-D5C7BA881243}" destId="{C0D724FB-8524-4048-BBFB-74BA7D6CA98B}" srcOrd="4" destOrd="0" presId="urn:microsoft.com/office/officeart/2005/8/layout/hierarchy2"/>
    <dgm:cxn modelId="{C29F8BBA-D420-4792-AC8C-B314352717C1}" type="presParOf" srcId="{C0D724FB-8524-4048-BBFB-74BA7D6CA98B}" destId="{92FEAC94-3B72-41DC-8435-735C44D457E4}" srcOrd="0" destOrd="0" presId="urn:microsoft.com/office/officeart/2005/8/layout/hierarchy2"/>
    <dgm:cxn modelId="{B43C68AD-4680-46D2-A565-0343FD89A7B8}" type="presParOf" srcId="{7DD85698-9B3C-44E8-B65A-D5C7BA881243}" destId="{9837ACA9-13D5-467A-A6ED-2774A6DB0DBE}" srcOrd="5" destOrd="0" presId="urn:microsoft.com/office/officeart/2005/8/layout/hierarchy2"/>
    <dgm:cxn modelId="{6E6A4FA3-AD47-4453-8F28-EBE39307E2CA}" type="presParOf" srcId="{9837ACA9-13D5-467A-A6ED-2774A6DB0DBE}" destId="{A93FCCA1-67C2-4A54-A058-9259C44526F0}" srcOrd="0" destOrd="0" presId="urn:microsoft.com/office/officeart/2005/8/layout/hierarchy2"/>
    <dgm:cxn modelId="{594AECCF-62E5-4432-8FCF-5FCB104A6390}" type="presParOf" srcId="{9837ACA9-13D5-467A-A6ED-2774A6DB0DBE}" destId="{0C0C358C-331E-40CB-91A6-CF302EAE7442}" srcOrd="1" destOrd="0" presId="urn:microsoft.com/office/officeart/2005/8/layout/hierarchy2"/>
    <dgm:cxn modelId="{1EEA83D5-6F34-4851-A754-24FD5E53F82A}" type="presParOf" srcId="{7DD85698-9B3C-44E8-B65A-D5C7BA881243}" destId="{49451F96-B844-451E-B2AA-3CF2B3F386D2}" srcOrd="6" destOrd="0" presId="urn:microsoft.com/office/officeart/2005/8/layout/hierarchy2"/>
    <dgm:cxn modelId="{10C3AE61-B8A1-4E7D-B5C5-4CA3DE312317}" type="presParOf" srcId="{49451F96-B844-451E-B2AA-3CF2B3F386D2}" destId="{048E561E-FC8E-429A-83A7-22B95999ACAC}" srcOrd="0" destOrd="0" presId="urn:microsoft.com/office/officeart/2005/8/layout/hierarchy2"/>
    <dgm:cxn modelId="{A124B6B8-C625-4B45-AB50-C652268F38E5}" type="presParOf" srcId="{7DD85698-9B3C-44E8-B65A-D5C7BA881243}" destId="{726B7BB4-5041-4B80-A3FB-209A67B304B3}" srcOrd="7" destOrd="0" presId="urn:microsoft.com/office/officeart/2005/8/layout/hierarchy2"/>
    <dgm:cxn modelId="{E3CB86D4-CA81-4B85-9474-C7F0502F20DF}" type="presParOf" srcId="{726B7BB4-5041-4B80-A3FB-209A67B304B3}" destId="{BB0CDAEE-4645-4388-B720-41DF74F911B4}" srcOrd="0" destOrd="0" presId="urn:microsoft.com/office/officeart/2005/8/layout/hierarchy2"/>
    <dgm:cxn modelId="{7871D9B0-1FE3-4D2B-AB32-0388DC6A0B23}" type="presParOf" srcId="{726B7BB4-5041-4B80-A3FB-209A67B304B3}" destId="{D4810920-E928-4C5B-A4DC-75D5D934F415}" srcOrd="1" destOrd="0" presId="urn:microsoft.com/office/officeart/2005/8/layout/hierarchy2"/>
    <dgm:cxn modelId="{AC235754-BBD0-425A-8C34-6CF6DB1FBA97}" type="presParOf" srcId="{7DD85698-9B3C-44E8-B65A-D5C7BA881243}" destId="{459135F9-6C41-45C3-A50D-9AD982360EF1}" srcOrd="8" destOrd="0" presId="urn:microsoft.com/office/officeart/2005/8/layout/hierarchy2"/>
    <dgm:cxn modelId="{7C85ACD2-79F4-497E-880A-B6126494A6BC}" type="presParOf" srcId="{459135F9-6C41-45C3-A50D-9AD982360EF1}" destId="{768796CA-4BDD-49A2-9C31-A4A63451EC4B}" srcOrd="0" destOrd="0" presId="urn:microsoft.com/office/officeart/2005/8/layout/hierarchy2"/>
    <dgm:cxn modelId="{EAFFA4B4-E83B-46EC-AEC4-C13ABC3EF3CD}" type="presParOf" srcId="{7DD85698-9B3C-44E8-B65A-D5C7BA881243}" destId="{3DA8AE22-94C8-44CA-A857-3CEC7A50603D}" srcOrd="9" destOrd="0" presId="urn:microsoft.com/office/officeart/2005/8/layout/hierarchy2"/>
    <dgm:cxn modelId="{FEBE4B1C-8757-4FFD-8BD6-786B873C68D6}" type="presParOf" srcId="{3DA8AE22-94C8-44CA-A857-3CEC7A50603D}" destId="{B401BB10-A497-4A95-A7C8-AC54CD00FCAF}" srcOrd="0" destOrd="0" presId="urn:microsoft.com/office/officeart/2005/8/layout/hierarchy2"/>
    <dgm:cxn modelId="{9CD8AFC0-29C5-4136-BB2D-1C9B3D694115}" type="presParOf" srcId="{3DA8AE22-94C8-44CA-A857-3CEC7A50603D}" destId="{86FC0E88-F7A4-4476-B5E7-06B260B1457B}" srcOrd="1" destOrd="0" presId="urn:microsoft.com/office/officeart/2005/8/layout/hierarchy2"/>
    <dgm:cxn modelId="{BC70A28D-4E09-4639-B707-4349651A93C3}" type="presParOf" srcId="{86FC0E88-F7A4-4476-B5E7-06B260B1457B}" destId="{6D356C82-8506-40DC-9EA9-6F4E8A120166}" srcOrd="0" destOrd="0" presId="urn:microsoft.com/office/officeart/2005/8/layout/hierarchy2"/>
    <dgm:cxn modelId="{5E6A239C-11BE-47F3-AEB9-23E201C952DD}" type="presParOf" srcId="{6D356C82-8506-40DC-9EA9-6F4E8A120166}" destId="{CD880EF5-5E7B-45ED-B1AC-38EC61C61FF2}" srcOrd="0" destOrd="0" presId="urn:microsoft.com/office/officeart/2005/8/layout/hierarchy2"/>
    <dgm:cxn modelId="{7523F0B7-B873-49F5-AF67-BDC7A29A80C7}" type="presParOf" srcId="{86FC0E88-F7A4-4476-B5E7-06B260B1457B}" destId="{11B61D0C-41D0-4A62-BA6C-C014F2E1894A}" srcOrd="1" destOrd="0" presId="urn:microsoft.com/office/officeart/2005/8/layout/hierarchy2"/>
    <dgm:cxn modelId="{09F23E17-13CB-48F7-BCD4-ABA7E6742C4B}" type="presParOf" srcId="{11B61D0C-41D0-4A62-BA6C-C014F2E1894A}" destId="{2D2F8DA9-4B58-461F-9344-3BA4DC24BEB6}" srcOrd="0" destOrd="0" presId="urn:microsoft.com/office/officeart/2005/8/layout/hierarchy2"/>
    <dgm:cxn modelId="{F1656E57-415C-479C-A2E6-F75FFE7B613A}" type="presParOf" srcId="{11B61D0C-41D0-4A62-BA6C-C014F2E1894A}" destId="{0D935165-0287-41FA-9C36-D498117ECC30}" srcOrd="1" destOrd="0" presId="urn:microsoft.com/office/officeart/2005/8/layout/hierarchy2"/>
    <dgm:cxn modelId="{6E763DF7-269A-4ABC-92F4-727A087DEE99}" type="presParOf" srcId="{0D935165-0287-41FA-9C36-D498117ECC30}" destId="{2BABEE00-9D2B-4C33-B2FE-3429A2154084}" srcOrd="0" destOrd="0" presId="urn:microsoft.com/office/officeart/2005/8/layout/hierarchy2"/>
    <dgm:cxn modelId="{3BA73F85-366D-402E-B22B-EDFB5F33C48A}" type="presParOf" srcId="{2BABEE00-9D2B-4C33-B2FE-3429A2154084}" destId="{4F6FA023-50D8-4DB3-9CCC-2D455ED23B0A}" srcOrd="0" destOrd="0" presId="urn:microsoft.com/office/officeart/2005/8/layout/hierarchy2"/>
    <dgm:cxn modelId="{31FEC29B-9610-4CFC-8996-02E54AD4297C}" type="presParOf" srcId="{0D935165-0287-41FA-9C36-D498117ECC30}" destId="{87C1A591-B17A-4BD5-8321-C68E73872FDD}" srcOrd="1" destOrd="0" presId="urn:microsoft.com/office/officeart/2005/8/layout/hierarchy2"/>
    <dgm:cxn modelId="{FCF4FA0E-5309-4761-8C18-DAEAC13C112D}" type="presParOf" srcId="{87C1A591-B17A-4BD5-8321-C68E73872FDD}" destId="{AB8FE2F8-A5AF-4D7C-81A6-DEDBBE9EACED}" srcOrd="0" destOrd="0" presId="urn:microsoft.com/office/officeart/2005/8/layout/hierarchy2"/>
    <dgm:cxn modelId="{A3BAA5EA-80D3-4014-AEE3-F0E129D83E05}" type="presParOf" srcId="{87C1A591-B17A-4BD5-8321-C68E73872FDD}" destId="{C0A682BC-257F-4684-AC2A-D991FFC231A2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9D4EC8-3B0C-436A-80F2-A8EBCDD8970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E9326A3-E7FE-407E-818D-688D12428D22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شبهه اول</a:t>
          </a:r>
          <a:endParaRPr lang="fa-IR" sz="1600" dirty="0">
            <a:cs typeface="B Koodak" pitchFamily="2" charset="-78"/>
          </a:endParaRPr>
        </a:p>
      </dgm:t>
    </dgm:pt>
    <dgm:pt modelId="{42582828-0DCA-4A31-8BB7-DB31424EB288}" type="parTrans" cxnId="{60F36BEB-7511-4FE0-BD1A-6C51898CF29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8214C4-BA69-4B6C-9317-E7A31D64A3C5}" type="sibTrans" cxnId="{60F36BEB-7511-4FE0-BD1A-6C51898CF29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B065186-42B3-47C3-93E3-CFDF3E4267A7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اراده بر اثر تمایلات درونی در افراد به مرحله ای می رسد که به صورت جبری محقق می شود ...</a:t>
          </a:r>
          <a:endParaRPr lang="fa-IR" sz="1600" dirty="0">
            <a:cs typeface="B Koodak" pitchFamily="2" charset="-78"/>
          </a:endParaRPr>
        </a:p>
      </dgm:t>
    </dgm:pt>
    <dgm:pt modelId="{24A96E92-F84A-4588-BAE7-38808DE00F04}" type="parTrans" cxnId="{CD3BBD4F-D849-4864-9A79-67710B17F5CB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168BF3-3A61-4ED1-8075-E8B3637146B2}" type="sibTrans" cxnId="{CD3BBD4F-D849-4864-9A79-67710B17F5C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5BB782-7ACB-4061-A517-191E8EAFA024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D97779B1-5D7D-49AC-A13E-5B287A989588}" type="parTrans" cxnId="{671FC58A-C2DE-4C4C-A829-EC1096EDA25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5FCC56-5245-467E-BCEF-48ADB5E7BBE0}" type="sibTrans" cxnId="{671FC58A-C2DE-4C4C-A829-EC1096EDA25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59324A-EE29-43C4-AFC9-68424486B7CB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 </a:t>
          </a:r>
          <a:endParaRPr lang="fa-IR" sz="1600" dirty="0">
            <a:cs typeface="B Koodak" pitchFamily="2" charset="-78"/>
          </a:endParaRPr>
        </a:p>
      </dgm:t>
    </dgm:pt>
    <dgm:pt modelId="{C1048CF9-7BDD-4560-A4D1-EF5705579F32}" type="parTrans" cxnId="{E2419F32-52C2-4366-9F9E-A853A248E76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F3AE66-0BC5-4511-8E54-93E6E6B52966}" type="sibTrans" cxnId="{E2419F32-52C2-4366-9F9E-A853A248E76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20322E0-EC82-4BEC-9D8A-9DCCDB4EFA48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تمایلات درونی مقدمات اراده را فراهم می کنند لکن هیچ کدام مستلزم سلب اختیار نیستند</a:t>
          </a:r>
          <a:endParaRPr lang="fa-IR" sz="1600" dirty="0">
            <a:cs typeface="B Koodak" pitchFamily="2" charset="-78"/>
          </a:endParaRPr>
        </a:p>
      </dgm:t>
    </dgm:pt>
    <dgm:pt modelId="{5580C3C5-F69E-42B9-975A-60A4153D92CF}" type="parTrans" cxnId="{BADA5B44-1BA1-47DE-916C-8CE4B75E6975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B7C640-029B-4143-AE01-6902654E9716}" type="sibTrans" cxnId="{BADA5B44-1BA1-47DE-916C-8CE4B75E697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8EEB9A4-DF0E-4FED-8B4F-360902EDA235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</a:t>
          </a:r>
          <a:endParaRPr lang="fa-IR" sz="1600" dirty="0">
            <a:cs typeface="B Koodak" pitchFamily="2" charset="-78"/>
          </a:endParaRPr>
        </a:p>
      </dgm:t>
    </dgm:pt>
    <dgm:pt modelId="{9275233E-AC93-4CB2-936C-C0BD7F59B004}" type="parTrans" cxnId="{D03524FA-4641-4CBF-BBFF-3D793E5A1D7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31B8852-6961-4F12-8407-E0E59F6E0F37}" type="sibTrans" cxnId="{D03524FA-4641-4CBF-BBFF-3D793E5A1D7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48BA3B0-D6C7-4C19-8BAC-045004DB16C1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تمایلات </a:t>
          </a:r>
          <a:r>
            <a:rPr lang="fa-IR" sz="1600" dirty="0" smtClean="0">
              <a:cs typeface="B Koodak" pitchFamily="2" charset="-78"/>
            </a:rPr>
            <a:t>درونی علت تامه تحقق اراده نیستند بلکه همواره جزء علت تامه </a:t>
          </a:r>
          <a:r>
            <a:rPr lang="fa-IR" sz="1600" dirty="0" smtClean="0">
              <a:cs typeface="B Koodak" pitchFamily="2" charset="-78"/>
            </a:rPr>
            <a:t>اراده، </a:t>
          </a:r>
          <a:r>
            <a:rPr lang="fa-IR" sz="1600" dirty="0" smtClean="0">
              <a:cs typeface="B Koodak" pitchFamily="2" charset="-78"/>
            </a:rPr>
            <a:t>نفس آدمی است</a:t>
          </a:r>
          <a:endParaRPr lang="fa-IR" sz="1600" dirty="0">
            <a:cs typeface="B Koodak" pitchFamily="2" charset="-78"/>
          </a:endParaRPr>
        </a:p>
      </dgm:t>
    </dgm:pt>
    <dgm:pt modelId="{047A6278-D032-49D2-A29C-8E698E5E9C7C}" type="parTrans" cxnId="{37AE45ED-B4BE-485F-B6C3-F7FA57443F48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35FE58-15A3-406E-9D55-946E0DA3E5E9}" type="sibTrans" cxnId="{37AE45ED-B4BE-485F-B6C3-F7FA57443F4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8E02BB-6098-40EE-813D-ACF3D1BA42C7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ثالثا</a:t>
          </a:r>
          <a:endParaRPr lang="fa-IR" sz="1600" dirty="0">
            <a:cs typeface="B Koodak" pitchFamily="2" charset="-78"/>
          </a:endParaRPr>
        </a:p>
      </dgm:t>
    </dgm:pt>
    <dgm:pt modelId="{83619111-C7F9-46A9-B267-3D4CE8D81092}" type="parTrans" cxnId="{A2777D8D-DCE7-42DB-9190-668AA0D9BA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57598D-E1B3-4B5E-BF9E-42D9E6D531FB}" type="sibTrans" cxnId="{A2777D8D-DCE7-42DB-9190-668AA0D9BA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F0BCC55-BDEB-412C-810F-F2A79F9D638A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طول تاریخ افراد بسیاری در بدترین شرایط تمایل به گناه ترک گناه نموده اند</a:t>
          </a:r>
          <a:endParaRPr lang="fa-IR" sz="1600" dirty="0">
            <a:cs typeface="B Koodak" pitchFamily="2" charset="-78"/>
          </a:endParaRPr>
        </a:p>
      </dgm:t>
    </dgm:pt>
    <dgm:pt modelId="{E6E0313A-C66A-48A1-BA95-ED252ED91C9E}" type="parTrans" cxnId="{19AE08F8-DBBC-4649-B0C3-C448FCAAE154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3591C7-794A-4EB7-946B-9C2EB0919632}" type="sibTrans" cxnId="{19AE08F8-DBBC-4649-B0C3-C448FCAAE15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FED23DC-B4B2-4F57-B459-CC5BF2A6A32E}" type="pres">
      <dgm:prSet presAssocID="{8D9D4EC8-3B0C-436A-80F2-A8EBCDD8970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49CABE0-26A3-4A03-B47B-15CEBCE29AC6}" type="pres">
      <dgm:prSet presAssocID="{8E9326A3-E7FE-407E-818D-688D12428D22}" presName="root1" presStyleCnt="0"/>
      <dgm:spPr/>
    </dgm:pt>
    <dgm:pt modelId="{FFC5576B-79DB-4E68-A956-9C8AA12E1366}" type="pres">
      <dgm:prSet presAssocID="{8E9326A3-E7FE-407E-818D-688D12428D22}" presName="LevelOneTextNode" presStyleLbl="node0" presStyleIdx="0" presStyleCnt="2" custScaleX="546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44382F0-40A7-49D0-B8E7-BC40A9CA771E}" type="pres">
      <dgm:prSet presAssocID="{8E9326A3-E7FE-407E-818D-688D12428D22}" presName="level2hierChild" presStyleCnt="0"/>
      <dgm:spPr/>
    </dgm:pt>
    <dgm:pt modelId="{A3A7F40E-6526-4497-BF7D-2F25D14ED27D}" type="pres">
      <dgm:prSet presAssocID="{24A96E92-F84A-4588-BAE7-38808DE00F04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A1A370BA-B169-4828-81E2-F47925240ECE}" type="pres">
      <dgm:prSet presAssocID="{24A96E92-F84A-4588-BAE7-38808DE00F04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B99E39A5-2054-4700-9E52-82F405CA6226}" type="pres">
      <dgm:prSet presAssocID="{EB065186-42B3-47C3-93E3-CFDF3E4267A7}" presName="root2" presStyleCnt="0"/>
      <dgm:spPr/>
    </dgm:pt>
    <dgm:pt modelId="{24072A58-7317-4541-8CBA-81A1595D15FD}" type="pres">
      <dgm:prSet presAssocID="{EB065186-42B3-47C3-93E3-CFDF3E4267A7}" presName="LevelTwoTextNode" presStyleLbl="node2" presStyleIdx="0" presStyleCnt="4" custScaleX="2306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BF22FBA-8DAA-4B62-AFA6-6881336568BF}" type="pres">
      <dgm:prSet presAssocID="{EB065186-42B3-47C3-93E3-CFDF3E4267A7}" presName="level3hierChild" presStyleCnt="0"/>
      <dgm:spPr/>
    </dgm:pt>
    <dgm:pt modelId="{3205967F-0868-4B8C-AD28-4BF06917756F}" type="pres">
      <dgm:prSet presAssocID="{F05BB782-7ACB-4061-A517-191E8EAFA024}" presName="root1" presStyleCnt="0"/>
      <dgm:spPr/>
    </dgm:pt>
    <dgm:pt modelId="{9C825AD6-FDDE-407C-9EB9-92474B05F806}" type="pres">
      <dgm:prSet presAssocID="{F05BB782-7ACB-4061-A517-191E8EAFA024}" presName="LevelOneTextNode" presStyleLbl="node0" presStyleIdx="1" presStyleCnt="2" custScaleX="402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31DC3FC-2C0A-404C-9910-1C6BEF5FDF81}" type="pres">
      <dgm:prSet presAssocID="{F05BB782-7ACB-4061-A517-191E8EAFA024}" presName="level2hierChild" presStyleCnt="0"/>
      <dgm:spPr/>
    </dgm:pt>
    <dgm:pt modelId="{47C1F0D9-7FA8-40CA-BD25-B299524369B3}" type="pres">
      <dgm:prSet presAssocID="{C1048CF9-7BDD-4560-A4D1-EF5705579F32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4E570CD7-E92D-4E18-9811-656D210702FB}" type="pres">
      <dgm:prSet presAssocID="{C1048CF9-7BDD-4560-A4D1-EF5705579F32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A8564F3D-F295-4DC4-8097-6884801FD0E3}" type="pres">
      <dgm:prSet presAssocID="{8D59324A-EE29-43C4-AFC9-68424486B7CB}" presName="root2" presStyleCnt="0"/>
      <dgm:spPr/>
    </dgm:pt>
    <dgm:pt modelId="{E8CD89A2-F4EC-4275-BA96-40F8672A46B5}" type="pres">
      <dgm:prSet presAssocID="{8D59324A-EE29-43C4-AFC9-68424486B7CB}" presName="LevelTwoTextNode" presStyleLbl="node2" presStyleIdx="1" presStyleCnt="4" custScaleX="402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2D4E6EA-6855-4609-B469-78C65CFDBFB1}" type="pres">
      <dgm:prSet presAssocID="{8D59324A-EE29-43C4-AFC9-68424486B7CB}" presName="level3hierChild" presStyleCnt="0"/>
      <dgm:spPr/>
    </dgm:pt>
    <dgm:pt modelId="{A1BEA8B6-23DA-4FCD-A95F-89D501C17304}" type="pres">
      <dgm:prSet presAssocID="{5580C3C5-F69E-42B9-975A-60A4153D92CF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999F219E-9E36-452B-A9E4-2D98B465A378}" type="pres">
      <dgm:prSet presAssocID="{5580C3C5-F69E-42B9-975A-60A4153D92CF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1AEE993C-1F78-4C24-9C67-0677B9826583}" type="pres">
      <dgm:prSet presAssocID="{820322E0-EC82-4BEC-9D8A-9DCCDB4EFA48}" presName="root2" presStyleCnt="0"/>
      <dgm:spPr/>
    </dgm:pt>
    <dgm:pt modelId="{85A7076B-F2F7-48F7-AC8C-1B00FB1912EB}" type="pres">
      <dgm:prSet presAssocID="{820322E0-EC82-4BEC-9D8A-9DCCDB4EFA48}" presName="LevelTwoTextNode" presStyleLbl="node3" presStyleIdx="0" presStyleCnt="3" custScaleX="2266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01B23A-EB11-421A-A563-E4B60FCE35F8}" type="pres">
      <dgm:prSet presAssocID="{820322E0-EC82-4BEC-9D8A-9DCCDB4EFA48}" presName="level3hierChild" presStyleCnt="0"/>
      <dgm:spPr/>
    </dgm:pt>
    <dgm:pt modelId="{5C00683C-FEB1-4136-B4E9-6B08107CAEBA}" type="pres">
      <dgm:prSet presAssocID="{9275233E-AC93-4CB2-936C-C0BD7F59B004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E24AA0BF-F3D4-4673-8B18-7C7D40D25A09}" type="pres">
      <dgm:prSet presAssocID="{9275233E-AC93-4CB2-936C-C0BD7F59B004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CDC0DB18-CD77-42FB-9EDB-35ED844CD630}" type="pres">
      <dgm:prSet presAssocID="{08EEB9A4-DF0E-4FED-8B4F-360902EDA235}" presName="root2" presStyleCnt="0"/>
      <dgm:spPr/>
    </dgm:pt>
    <dgm:pt modelId="{64C5A967-F1F8-43F8-97EC-37D2C124F27A}" type="pres">
      <dgm:prSet presAssocID="{08EEB9A4-DF0E-4FED-8B4F-360902EDA235}" presName="LevelTwoTextNode" presStyleLbl="node2" presStyleIdx="2" presStyleCnt="4" custScaleX="402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3F3D0D0-350B-4D27-BF9A-54AB54E731D5}" type="pres">
      <dgm:prSet presAssocID="{08EEB9A4-DF0E-4FED-8B4F-360902EDA235}" presName="level3hierChild" presStyleCnt="0"/>
      <dgm:spPr/>
    </dgm:pt>
    <dgm:pt modelId="{ECD063A5-2634-4218-8B0A-7006B8877711}" type="pres">
      <dgm:prSet presAssocID="{047A6278-D032-49D2-A29C-8E698E5E9C7C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FDDCE98D-B581-4CE2-83CE-297291996920}" type="pres">
      <dgm:prSet presAssocID="{047A6278-D032-49D2-A29C-8E698E5E9C7C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87EFD4FF-2A65-4564-A891-FD3741EC0139}" type="pres">
      <dgm:prSet presAssocID="{448BA3B0-D6C7-4C19-8BAC-045004DB16C1}" presName="root2" presStyleCnt="0"/>
      <dgm:spPr/>
    </dgm:pt>
    <dgm:pt modelId="{43E8B6A5-7943-43E0-963E-201E4443B202}" type="pres">
      <dgm:prSet presAssocID="{448BA3B0-D6C7-4C19-8BAC-045004DB16C1}" presName="LevelTwoTextNode" presStyleLbl="node3" presStyleIdx="1" presStyleCnt="3" custScaleX="2266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8B460A-8A00-4A3A-A4D2-38ECCAEAC85B}" type="pres">
      <dgm:prSet presAssocID="{448BA3B0-D6C7-4C19-8BAC-045004DB16C1}" presName="level3hierChild" presStyleCnt="0"/>
      <dgm:spPr/>
    </dgm:pt>
    <dgm:pt modelId="{B1D9E433-4C46-4B99-A6AE-9A7337211267}" type="pres">
      <dgm:prSet presAssocID="{83619111-C7F9-46A9-B267-3D4CE8D81092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8CFA67DD-E0E5-44A8-8274-91CFC54C71EA}" type="pres">
      <dgm:prSet presAssocID="{83619111-C7F9-46A9-B267-3D4CE8D81092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01DD06C8-61AF-4585-A2B1-0A9242DB3CCD}" type="pres">
      <dgm:prSet presAssocID="{188E02BB-6098-40EE-813D-ACF3D1BA42C7}" presName="root2" presStyleCnt="0"/>
      <dgm:spPr/>
    </dgm:pt>
    <dgm:pt modelId="{F0C08FA2-521A-466D-B5ED-FC244E7896FC}" type="pres">
      <dgm:prSet presAssocID="{188E02BB-6098-40EE-813D-ACF3D1BA42C7}" presName="LevelTwoTextNode" presStyleLbl="node2" presStyleIdx="3" presStyleCnt="4" custScaleX="402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89ACA7-ADFD-459D-89B6-EC30EC4D6033}" type="pres">
      <dgm:prSet presAssocID="{188E02BB-6098-40EE-813D-ACF3D1BA42C7}" presName="level3hierChild" presStyleCnt="0"/>
      <dgm:spPr/>
    </dgm:pt>
    <dgm:pt modelId="{7A30A864-DE6E-4B46-830F-D7AB3354476A}" type="pres">
      <dgm:prSet presAssocID="{E6E0313A-C66A-48A1-BA95-ED252ED91C9E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8FE49A66-713E-473E-BE6E-A3217DD5FFB3}" type="pres">
      <dgm:prSet presAssocID="{E6E0313A-C66A-48A1-BA95-ED252ED91C9E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370FE6E1-FE12-4E86-93AE-AE41A9370E6C}" type="pres">
      <dgm:prSet presAssocID="{2F0BCC55-BDEB-412C-810F-F2A79F9D638A}" presName="root2" presStyleCnt="0"/>
      <dgm:spPr/>
    </dgm:pt>
    <dgm:pt modelId="{B3E9C95F-575E-4118-827A-D06FC58F7C22}" type="pres">
      <dgm:prSet presAssocID="{2F0BCC55-BDEB-412C-810F-F2A79F9D638A}" presName="LevelTwoTextNode" presStyleLbl="node3" presStyleIdx="2" presStyleCnt="3" custScaleX="2266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BA89B88-8EA3-4832-BEF9-E3ED88B8EBE3}" type="pres">
      <dgm:prSet presAssocID="{2F0BCC55-BDEB-412C-810F-F2A79F9D638A}" presName="level3hierChild" presStyleCnt="0"/>
      <dgm:spPr/>
    </dgm:pt>
  </dgm:ptLst>
  <dgm:cxnLst>
    <dgm:cxn modelId="{1FB40ED1-B6C1-4331-A5B0-49EF6C3C69B0}" type="presOf" srcId="{08EEB9A4-DF0E-4FED-8B4F-360902EDA235}" destId="{64C5A967-F1F8-43F8-97EC-37D2C124F27A}" srcOrd="0" destOrd="0" presId="urn:microsoft.com/office/officeart/2005/8/layout/hierarchy2"/>
    <dgm:cxn modelId="{E1845EFA-18E0-432D-AD90-AC45DBBADCCB}" type="presOf" srcId="{8D59324A-EE29-43C4-AFC9-68424486B7CB}" destId="{E8CD89A2-F4EC-4275-BA96-40F8672A46B5}" srcOrd="0" destOrd="0" presId="urn:microsoft.com/office/officeart/2005/8/layout/hierarchy2"/>
    <dgm:cxn modelId="{4B667871-E66B-4E82-9919-97A1FDEF162F}" type="presOf" srcId="{5580C3C5-F69E-42B9-975A-60A4153D92CF}" destId="{999F219E-9E36-452B-A9E4-2D98B465A378}" srcOrd="1" destOrd="0" presId="urn:microsoft.com/office/officeart/2005/8/layout/hierarchy2"/>
    <dgm:cxn modelId="{AAEE3E8A-DA04-44CD-B3DD-E4F5786B615E}" type="presOf" srcId="{E6E0313A-C66A-48A1-BA95-ED252ED91C9E}" destId="{8FE49A66-713E-473E-BE6E-A3217DD5FFB3}" srcOrd="1" destOrd="0" presId="urn:microsoft.com/office/officeart/2005/8/layout/hierarchy2"/>
    <dgm:cxn modelId="{60F36BEB-7511-4FE0-BD1A-6C51898CF299}" srcId="{8D9D4EC8-3B0C-436A-80F2-A8EBCDD89707}" destId="{8E9326A3-E7FE-407E-818D-688D12428D22}" srcOrd="0" destOrd="0" parTransId="{42582828-0DCA-4A31-8BB7-DB31424EB288}" sibTransId="{068214C4-BA69-4B6C-9317-E7A31D64A3C5}"/>
    <dgm:cxn modelId="{E6C2F889-B760-4441-8492-20D9F9B2916C}" type="presOf" srcId="{8D9D4EC8-3B0C-436A-80F2-A8EBCDD89707}" destId="{BFED23DC-B4B2-4F57-B459-CC5BF2A6A32E}" srcOrd="0" destOrd="0" presId="urn:microsoft.com/office/officeart/2005/8/layout/hierarchy2"/>
    <dgm:cxn modelId="{D03524FA-4641-4CBF-BBFF-3D793E5A1D72}" srcId="{F05BB782-7ACB-4061-A517-191E8EAFA024}" destId="{08EEB9A4-DF0E-4FED-8B4F-360902EDA235}" srcOrd="1" destOrd="0" parTransId="{9275233E-AC93-4CB2-936C-C0BD7F59B004}" sibTransId="{431B8852-6961-4F12-8407-E0E59F6E0F37}"/>
    <dgm:cxn modelId="{7425C91A-7FC4-4989-B881-3441990F6C18}" type="presOf" srcId="{F05BB782-7ACB-4061-A517-191E8EAFA024}" destId="{9C825AD6-FDDE-407C-9EB9-92474B05F806}" srcOrd="0" destOrd="0" presId="urn:microsoft.com/office/officeart/2005/8/layout/hierarchy2"/>
    <dgm:cxn modelId="{62F4C963-FAFB-4250-9B60-B54C2B8E1276}" type="presOf" srcId="{83619111-C7F9-46A9-B267-3D4CE8D81092}" destId="{B1D9E433-4C46-4B99-A6AE-9A7337211267}" srcOrd="0" destOrd="0" presId="urn:microsoft.com/office/officeart/2005/8/layout/hierarchy2"/>
    <dgm:cxn modelId="{F63B8339-4642-43B9-8C1B-0B4DE41D2428}" type="presOf" srcId="{2F0BCC55-BDEB-412C-810F-F2A79F9D638A}" destId="{B3E9C95F-575E-4118-827A-D06FC58F7C22}" srcOrd="0" destOrd="0" presId="urn:microsoft.com/office/officeart/2005/8/layout/hierarchy2"/>
    <dgm:cxn modelId="{72CAE029-A4DE-4A46-B25F-EABAE4C22E5B}" type="presOf" srcId="{C1048CF9-7BDD-4560-A4D1-EF5705579F32}" destId="{4E570CD7-E92D-4E18-9811-656D210702FB}" srcOrd="1" destOrd="0" presId="urn:microsoft.com/office/officeart/2005/8/layout/hierarchy2"/>
    <dgm:cxn modelId="{C5714F91-3C15-4356-87CD-21D78B455D01}" type="presOf" srcId="{047A6278-D032-49D2-A29C-8E698E5E9C7C}" destId="{ECD063A5-2634-4218-8B0A-7006B8877711}" srcOrd="0" destOrd="0" presId="urn:microsoft.com/office/officeart/2005/8/layout/hierarchy2"/>
    <dgm:cxn modelId="{A6E23DC0-CED3-4B90-95F9-38C3F9BB58A6}" type="presOf" srcId="{83619111-C7F9-46A9-B267-3D4CE8D81092}" destId="{8CFA67DD-E0E5-44A8-8274-91CFC54C71EA}" srcOrd="1" destOrd="0" presId="urn:microsoft.com/office/officeart/2005/8/layout/hierarchy2"/>
    <dgm:cxn modelId="{37A059D0-B318-4DF4-838E-7A22DA721CA2}" type="presOf" srcId="{047A6278-D032-49D2-A29C-8E698E5E9C7C}" destId="{FDDCE98D-B581-4CE2-83CE-297291996920}" srcOrd="1" destOrd="0" presId="urn:microsoft.com/office/officeart/2005/8/layout/hierarchy2"/>
    <dgm:cxn modelId="{260CF0CF-1CB1-42AC-A210-9144312C0B2F}" type="presOf" srcId="{5580C3C5-F69E-42B9-975A-60A4153D92CF}" destId="{A1BEA8B6-23DA-4FCD-A95F-89D501C17304}" srcOrd="0" destOrd="0" presId="urn:microsoft.com/office/officeart/2005/8/layout/hierarchy2"/>
    <dgm:cxn modelId="{671FC58A-C2DE-4C4C-A829-EC1096EDA25E}" srcId="{8D9D4EC8-3B0C-436A-80F2-A8EBCDD89707}" destId="{F05BB782-7ACB-4061-A517-191E8EAFA024}" srcOrd="1" destOrd="0" parTransId="{D97779B1-5D7D-49AC-A13E-5B287A989588}" sibTransId="{E25FCC56-5245-467E-BCEF-48ADB5E7BBE0}"/>
    <dgm:cxn modelId="{5EA03E5C-342A-458D-BE33-DAE129E89F2A}" type="presOf" srcId="{9275233E-AC93-4CB2-936C-C0BD7F59B004}" destId="{E24AA0BF-F3D4-4673-8B18-7C7D40D25A09}" srcOrd="1" destOrd="0" presId="urn:microsoft.com/office/officeart/2005/8/layout/hierarchy2"/>
    <dgm:cxn modelId="{282FB480-09F0-47C3-BF33-03E6CBB6E1AB}" type="presOf" srcId="{24A96E92-F84A-4588-BAE7-38808DE00F04}" destId="{A1A370BA-B169-4828-81E2-F47925240ECE}" srcOrd="1" destOrd="0" presId="urn:microsoft.com/office/officeart/2005/8/layout/hierarchy2"/>
    <dgm:cxn modelId="{C3669A04-7C7F-408D-BAD5-C4EF6C114AF7}" type="presOf" srcId="{EB065186-42B3-47C3-93E3-CFDF3E4267A7}" destId="{24072A58-7317-4541-8CBA-81A1595D15FD}" srcOrd="0" destOrd="0" presId="urn:microsoft.com/office/officeart/2005/8/layout/hierarchy2"/>
    <dgm:cxn modelId="{D7E73F01-4706-41F1-B978-CE0699F0E723}" type="presOf" srcId="{8E9326A3-E7FE-407E-818D-688D12428D22}" destId="{FFC5576B-79DB-4E68-A956-9C8AA12E1366}" srcOrd="0" destOrd="0" presId="urn:microsoft.com/office/officeart/2005/8/layout/hierarchy2"/>
    <dgm:cxn modelId="{CD3BBD4F-D849-4864-9A79-67710B17F5CB}" srcId="{8E9326A3-E7FE-407E-818D-688D12428D22}" destId="{EB065186-42B3-47C3-93E3-CFDF3E4267A7}" srcOrd="0" destOrd="0" parTransId="{24A96E92-F84A-4588-BAE7-38808DE00F04}" sibTransId="{95168BF3-3A61-4ED1-8075-E8B3637146B2}"/>
    <dgm:cxn modelId="{19AE08F8-DBBC-4649-B0C3-C448FCAAE154}" srcId="{188E02BB-6098-40EE-813D-ACF3D1BA42C7}" destId="{2F0BCC55-BDEB-412C-810F-F2A79F9D638A}" srcOrd="0" destOrd="0" parTransId="{E6E0313A-C66A-48A1-BA95-ED252ED91C9E}" sibTransId="{2B3591C7-794A-4EB7-946B-9C2EB0919632}"/>
    <dgm:cxn modelId="{C19CE868-B192-4FBE-BB88-993CC192E4BF}" type="presOf" srcId="{9275233E-AC93-4CB2-936C-C0BD7F59B004}" destId="{5C00683C-FEB1-4136-B4E9-6B08107CAEBA}" srcOrd="0" destOrd="0" presId="urn:microsoft.com/office/officeart/2005/8/layout/hierarchy2"/>
    <dgm:cxn modelId="{BACB627B-B9CB-4DE0-8B07-F1E4022BBE02}" type="presOf" srcId="{24A96E92-F84A-4588-BAE7-38808DE00F04}" destId="{A3A7F40E-6526-4497-BF7D-2F25D14ED27D}" srcOrd="0" destOrd="0" presId="urn:microsoft.com/office/officeart/2005/8/layout/hierarchy2"/>
    <dgm:cxn modelId="{A2743E7B-EFB5-48C0-9F75-17454E3710DC}" type="presOf" srcId="{820322E0-EC82-4BEC-9D8A-9DCCDB4EFA48}" destId="{85A7076B-F2F7-48F7-AC8C-1B00FB1912EB}" srcOrd="0" destOrd="0" presId="urn:microsoft.com/office/officeart/2005/8/layout/hierarchy2"/>
    <dgm:cxn modelId="{8D951F77-F7BA-43FD-802C-2B4702E38FA1}" type="presOf" srcId="{C1048CF9-7BDD-4560-A4D1-EF5705579F32}" destId="{47C1F0D9-7FA8-40CA-BD25-B299524369B3}" srcOrd="0" destOrd="0" presId="urn:microsoft.com/office/officeart/2005/8/layout/hierarchy2"/>
    <dgm:cxn modelId="{E2419F32-52C2-4366-9F9E-A853A248E763}" srcId="{F05BB782-7ACB-4061-A517-191E8EAFA024}" destId="{8D59324A-EE29-43C4-AFC9-68424486B7CB}" srcOrd="0" destOrd="0" parTransId="{C1048CF9-7BDD-4560-A4D1-EF5705579F32}" sibTransId="{CCF3AE66-0BC5-4511-8E54-93E6E6B52966}"/>
    <dgm:cxn modelId="{845AD9E1-A771-4222-8F5C-CEE67152A734}" type="presOf" srcId="{448BA3B0-D6C7-4C19-8BAC-045004DB16C1}" destId="{43E8B6A5-7943-43E0-963E-201E4443B202}" srcOrd="0" destOrd="0" presId="urn:microsoft.com/office/officeart/2005/8/layout/hierarchy2"/>
    <dgm:cxn modelId="{35654787-BBFB-4421-9A3F-0577044C287A}" type="presOf" srcId="{E6E0313A-C66A-48A1-BA95-ED252ED91C9E}" destId="{7A30A864-DE6E-4B46-830F-D7AB3354476A}" srcOrd="0" destOrd="0" presId="urn:microsoft.com/office/officeart/2005/8/layout/hierarchy2"/>
    <dgm:cxn modelId="{A2777D8D-DCE7-42DB-9190-668AA0D9BAA3}" srcId="{F05BB782-7ACB-4061-A517-191E8EAFA024}" destId="{188E02BB-6098-40EE-813D-ACF3D1BA42C7}" srcOrd="2" destOrd="0" parTransId="{83619111-C7F9-46A9-B267-3D4CE8D81092}" sibTransId="{2057598D-E1B3-4B5E-BF9E-42D9E6D531FB}"/>
    <dgm:cxn modelId="{8809C48C-8E36-4E53-AB1F-567033611630}" type="presOf" srcId="{188E02BB-6098-40EE-813D-ACF3D1BA42C7}" destId="{F0C08FA2-521A-466D-B5ED-FC244E7896FC}" srcOrd="0" destOrd="0" presId="urn:microsoft.com/office/officeart/2005/8/layout/hierarchy2"/>
    <dgm:cxn modelId="{BADA5B44-1BA1-47DE-916C-8CE4B75E6975}" srcId="{8D59324A-EE29-43C4-AFC9-68424486B7CB}" destId="{820322E0-EC82-4BEC-9D8A-9DCCDB4EFA48}" srcOrd="0" destOrd="0" parTransId="{5580C3C5-F69E-42B9-975A-60A4153D92CF}" sibTransId="{77B7C640-029B-4143-AE01-6902654E9716}"/>
    <dgm:cxn modelId="{37AE45ED-B4BE-485F-B6C3-F7FA57443F48}" srcId="{08EEB9A4-DF0E-4FED-8B4F-360902EDA235}" destId="{448BA3B0-D6C7-4C19-8BAC-045004DB16C1}" srcOrd="0" destOrd="0" parTransId="{047A6278-D032-49D2-A29C-8E698E5E9C7C}" sibTransId="{1A35FE58-15A3-406E-9D55-946E0DA3E5E9}"/>
    <dgm:cxn modelId="{C9C1CD48-6BD7-451E-AD99-4DBE7041E628}" type="presParOf" srcId="{BFED23DC-B4B2-4F57-B459-CC5BF2A6A32E}" destId="{849CABE0-26A3-4A03-B47B-15CEBCE29AC6}" srcOrd="0" destOrd="0" presId="urn:microsoft.com/office/officeart/2005/8/layout/hierarchy2"/>
    <dgm:cxn modelId="{9CDCC770-2353-4657-8F65-5002514165B6}" type="presParOf" srcId="{849CABE0-26A3-4A03-B47B-15CEBCE29AC6}" destId="{FFC5576B-79DB-4E68-A956-9C8AA12E1366}" srcOrd="0" destOrd="0" presId="urn:microsoft.com/office/officeart/2005/8/layout/hierarchy2"/>
    <dgm:cxn modelId="{9869843F-8F53-49D9-A8BE-FED03ADC6FE0}" type="presParOf" srcId="{849CABE0-26A3-4A03-B47B-15CEBCE29AC6}" destId="{744382F0-40A7-49D0-B8E7-BC40A9CA771E}" srcOrd="1" destOrd="0" presId="urn:microsoft.com/office/officeart/2005/8/layout/hierarchy2"/>
    <dgm:cxn modelId="{EBBF82F8-8777-405E-BB1B-44BCC50A572D}" type="presParOf" srcId="{744382F0-40A7-49D0-B8E7-BC40A9CA771E}" destId="{A3A7F40E-6526-4497-BF7D-2F25D14ED27D}" srcOrd="0" destOrd="0" presId="urn:microsoft.com/office/officeart/2005/8/layout/hierarchy2"/>
    <dgm:cxn modelId="{70B8D68F-E25A-40D0-9E5F-BC23C6E76D63}" type="presParOf" srcId="{A3A7F40E-6526-4497-BF7D-2F25D14ED27D}" destId="{A1A370BA-B169-4828-81E2-F47925240ECE}" srcOrd="0" destOrd="0" presId="urn:microsoft.com/office/officeart/2005/8/layout/hierarchy2"/>
    <dgm:cxn modelId="{BE68272C-6F7F-40C9-9493-38F38972C3E8}" type="presParOf" srcId="{744382F0-40A7-49D0-B8E7-BC40A9CA771E}" destId="{B99E39A5-2054-4700-9E52-82F405CA6226}" srcOrd="1" destOrd="0" presId="urn:microsoft.com/office/officeart/2005/8/layout/hierarchy2"/>
    <dgm:cxn modelId="{8AA8643E-72D3-4F60-9DD2-539CAFD34EE8}" type="presParOf" srcId="{B99E39A5-2054-4700-9E52-82F405CA6226}" destId="{24072A58-7317-4541-8CBA-81A1595D15FD}" srcOrd="0" destOrd="0" presId="urn:microsoft.com/office/officeart/2005/8/layout/hierarchy2"/>
    <dgm:cxn modelId="{3D30B705-DAAD-4788-8D21-DED44EAC3280}" type="presParOf" srcId="{B99E39A5-2054-4700-9E52-82F405CA6226}" destId="{9BF22FBA-8DAA-4B62-AFA6-6881336568BF}" srcOrd="1" destOrd="0" presId="urn:microsoft.com/office/officeart/2005/8/layout/hierarchy2"/>
    <dgm:cxn modelId="{EB093EF0-7A7F-4869-B6A9-99CAC0E0E6F5}" type="presParOf" srcId="{BFED23DC-B4B2-4F57-B459-CC5BF2A6A32E}" destId="{3205967F-0868-4B8C-AD28-4BF06917756F}" srcOrd="1" destOrd="0" presId="urn:microsoft.com/office/officeart/2005/8/layout/hierarchy2"/>
    <dgm:cxn modelId="{4ACE3929-87F3-4212-B673-CA58167CFA51}" type="presParOf" srcId="{3205967F-0868-4B8C-AD28-4BF06917756F}" destId="{9C825AD6-FDDE-407C-9EB9-92474B05F806}" srcOrd="0" destOrd="0" presId="urn:microsoft.com/office/officeart/2005/8/layout/hierarchy2"/>
    <dgm:cxn modelId="{4086B2BE-CF27-4869-86B5-C441A8F05C12}" type="presParOf" srcId="{3205967F-0868-4B8C-AD28-4BF06917756F}" destId="{031DC3FC-2C0A-404C-9910-1C6BEF5FDF81}" srcOrd="1" destOrd="0" presId="urn:microsoft.com/office/officeart/2005/8/layout/hierarchy2"/>
    <dgm:cxn modelId="{61AB7CB1-45F7-4864-BFD4-E7C06F7B14C2}" type="presParOf" srcId="{031DC3FC-2C0A-404C-9910-1C6BEF5FDF81}" destId="{47C1F0D9-7FA8-40CA-BD25-B299524369B3}" srcOrd="0" destOrd="0" presId="urn:microsoft.com/office/officeart/2005/8/layout/hierarchy2"/>
    <dgm:cxn modelId="{AE475B61-4194-4308-ABE1-A08B6B2240DD}" type="presParOf" srcId="{47C1F0D9-7FA8-40CA-BD25-B299524369B3}" destId="{4E570CD7-E92D-4E18-9811-656D210702FB}" srcOrd="0" destOrd="0" presId="urn:microsoft.com/office/officeart/2005/8/layout/hierarchy2"/>
    <dgm:cxn modelId="{B8DCA848-1353-4B29-B72D-63E9DBF64776}" type="presParOf" srcId="{031DC3FC-2C0A-404C-9910-1C6BEF5FDF81}" destId="{A8564F3D-F295-4DC4-8097-6884801FD0E3}" srcOrd="1" destOrd="0" presId="urn:microsoft.com/office/officeart/2005/8/layout/hierarchy2"/>
    <dgm:cxn modelId="{986665D3-BB17-45EA-8CCA-BEB00A8B3E81}" type="presParOf" srcId="{A8564F3D-F295-4DC4-8097-6884801FD0E3}" destId="{E8CD89A2-F4EC-4275-BA96-40F8672A46B5}" srcOrd="0" destOrd="0" presId="urn:microsoft.com/office/officeart/2005/8/layout/hierarchy2"/>
    <dgm:cxn modelId="{71D4CB42-AA39-4820-BC7B-C1321CB43C9F}" type="presParOf" srcId="{A8564F3D-F295-4DC4-8097-6884801FD0E3}" destId="{62D4E6EA-6855-4609-B469-78C65CFDBFB1}" srcOrd="1" destOrd="0" presId="urn:microsoft.com/office/officeart/2005/8/layout/hierarchy2"/>
    <dgm:cxn modelId="{2C9C1E91-EB70-4BDE-A994-DA0ED4592DAD}" type="presParOf" srcId="{62D4E6EA-6855-4609-B469-78C65CFDBFB1}" destId="{A1BEA8B6-23DA-4FCD-A95F-89D501C17304}" srcOrd="0" destOrd="0" presId="urn:microsoft.com/office/officeart/2005/8/layout/hierarchy2"/>
    <dgm:cxn modelId="{417A9988-F420-4C20-B944-00E9FBEFADF2}" type="presParOf" srcId="{A1BEA8B6-23DA-4FCD-A95F-89D501C17304}" destId="{999F219E-9E36-452B-A9E4-2D98B465A378}" srcOrd="0" destOrd="0" presId="urn:microsoft.com/office/officeart/2005/8/layout/hierarchy2"/>
    <dgm:cxn modelId="{7CD8A17A-DDC7-4F37-9123-06931E15227C}" type="presParOf" srcId="{62D4E6EA-6855-4609-B469-78C65CFDBFB1}" destId="{1AEE993C-1F78-4C24-9C67-0677B9826583}" srcOrd="1" destOrd="0" presId="urn:microsoft.com/office/officeart/2005/8/layout/hierarchy2"/>
    <dgm:cxn modelId="{A5D2E6A8-230D-4A0B-BDE2-00675DE7A402}" type="presParOf" srcId="{1AEE993C-1F78-4C24-9C67-0677B9826583}" destId="{85A7076B-F2F7-48F7-AC8C-1B00FB1912EB}" srcOrd="0" destOrd="0" presId="urn:microsoft.com/office/officeart/2005/8/layout/hierarchy2"/>
    <dgm:cxn modelId="{B8EA8CFC-2291-4948-8F91-807A5701380C}" type="presParOf" srcId="{1AEE993C-1F78-4C24-9C67-0677B9826583}" destId="{1A01B23A-EB11-421A-A563-E4B60FCE35F8}" srcOrd="1" destOrd="0" presId="urn:microsoft.com/office/officeart/2005/8/layout/hierarchy2"/>
    <dgm:cxn modelId="{699D0F87-ECDC-4DDF-A3FA-10831DE07697}" type="presParOf" srcId="{031DC3FC-2C0A-404C-9910-1C6BEF5FDF81}" destId="{5C00683C-FEB1-4136-B4E9-6B08107CAEBA}" srcOrd="2" destOrd="0" presId="urn:microsoft.com/office/officeart/2005/8/layout/hierarchy2"/>
    <dgm:cxn modelId="{0C52FEB7-0882-4A6C-90AD-E091317D6244}" type="presParOf" srcId="{5C00683C-FEB1-4136-B4E9-6B08107CAEBA}" destId="{E24AA0BF-F3D4-4673-8B18-7C7D40D25A09}" srcOrd="0" destOrd="0" presId="urn:microsoft.com/office/officeart/2005/8/layout/hierarchy2"/>
    <dgm:cxn modelId="{5DC738CB-11F3-4D80-96A7-C57D42FF1A35}" type="presParOf" srcId="{031DC3FC-2C0A-404C-9910-1C6BEF5FDF81}" destId="{CDC0DB18-CD77-42FB-9EDB-35ED844CD630}" srcOrd="3" destOrd="0" presId="urn:microsoft.com/office/officeart/2005/8/layout/hierarchy2"/>
    <dgm:cxn modelId="{4FD0673A-71F2-43BF-8864-E19794ACFDE8}" type="presParOf" srcId="{CDC0DB18-CD77-42FB-9EDB-35ED844CD630}" destId="{64C5A967-F1F8-43F8-97EC-37D2C124F27A}" srcOrd="0" destOrd="0" presId="urn:microsoft.com/office/officeart/2005/8/layout/hierarchy2"/>
    <dgm:cxn modelId="{D2F6DFE8-3FAB-4541-8948-AB96484ECCBE}" type="presParOf" srcId="{CDC0DB18-CD77-42FB-9EDB-35ED844CD630}" destId="{93F3D0D0-350B-4D27-BF9A-54AB54E731D5}" srcOrd="1" destOrd="0" presId="urn:microsoft.com/office/officeart/2005/8/layout/hierarchy2"/>
    <dgm:cxn modelId="{4EA6B473-255E-46C1-B73B-76D99CB6F8BF}" type="presParOf" srcId="{93F3D0D0-350B-4D27-BF9A-54AB54E731D5}" destId="{ECD063A5-2634-4218-8B0A-7006B8877711}" srcOrd="0" destOrd="0" presId="urn:microsoft.com/office/officeart/2005/8/layout/hierarchy2"/>
    <dgm:cxn modelId="{C137F8FB-CFC9-4DC7-A91C-E270F36545E9}" type="presParOf" srcId="{ECD063A5-2634-4218-8B0A-7006B8877711}" destId="{FDDCE98D-B581-4CE2-83CE-297291996920}" srcOrd="0" destOrd="0" presId="urn:microsoft.com/office/officeart/2005/8/layout/hierarchy2"/>
    <dgm:cxn modelId="{0C223123-5FC1-4C10-BCAF-FC486C4D3219}" type="presParOf" srcId="{93F3D0D0-350B-4D27-BF9A-54AB54E731D5}" destId="{87EFD4FF-2A65-4564-A891-FD3741EC0139}" srcOrd="1" destOrd="0" presId="urn:microsoft.com/office/officeart/2005/8/layout/hierarchy2"/>
    <dgm:cxn modelId="{CE5E53FA-2F70-4803-9FB6-F7C0528D0789}" type="presParOf" srcId="{87EFD4FF-2A65-4564-A891-FD3741EC0139}" destId="{43E8B6A5-7943-43E0-963E-201E4443B202}" srcOrd="0" destOrd="0" presId="urn:microsoft.com/office/officeart/2005/8/layout/hierarchy2"/>
    <dgm:cxn modelId="{9CC5555D-A146-4B2B-8EC0-B2E5189A0F82}" type="presParOf" srcId="{87EFD4FF-2A65-4564-A891-FD3741EC0139}" destId="{DF8B460A-8A00-4A3A-A4D2-38ECCAEAC85B}" srcOrd="1" destOrd="0" presId="urn:microsoft.com/office/officeart/2005/8/layout/hierarchy2"/>
    <dgm:cxn modelId="{55E144DD-43BB-4071-B07F-2AC6BD13D95D}" type="presParOf" srcId="{031DC3FC-2C0A-404C-9910-1C6BEF5FDF81}" destId="{B1D9E433-4C46-4B99-A6AE-9A7337211267}" srcOrd="4" destOrd="0" presId="urn:microsoft.com/office/officeart/2005/8/layout/hierarchy2"/>
    <dgm:cxn modelId="{C9268666-79BD-49DA-829F-1CE113FCEFCA}" type="presParOf" srcId="{B1D9E433-4C46-4B99-A6AE-9A7337211267}" destId="{8CFA67DD-E0E5-44A8-8274-91CFC54C71EA}" srcOrd="0" destOrd="0" presId="urn:microsoft.com/office/officeart/2005/8/layout/hierarchy2"/>
    <dgm:cxn modelId="{7989AFD6-C0D5-4539-ACF5-24033D0F7B99}" type="presParOf" srcId="{031DC3FC-2C0A-404C-9910-1C6BEF5FDF81}" destId="{01DD06C8-61AF-4585-A2B1-0A9242DB3CCD}" srcOrd="5" destOrd="0" presId="urn:microsoft.com/office/officeart/2005/8/layout/hierarchy2"/>
    <dgm:cxn modelId="{B8BAA38E-FAEC-4A02-8C60-F0B64E7F2C1E}" type="presParOf" srcId="{01DD06C8-61AF-4585-A2B1-0A9242DB3CCD}" destId="{F0C08FA2-521A-466D-B5ED-FC244E7896FC}" srcOrd="0" destOrd="0" presId="urn:microsoft.com/office/officeart/2005/8/layout/hierarchy2"/>
    <dgm:cxn modelId="{230C311C-2260-4672-A958-DAB57A8C5992}" type="presParOf" srcId="{01DD06C8-61AF-4585-A2B1-0A9242DB3CCD}" destId="{5E89ACA7-ADFD-459D-89B6-EC30EC4D6033}" srcOrd="1" destOrd="0" presId="urn:microsoft.com/office/officeart/2005/8/layout/hierarchy2"/>
    <dgm:cxn modelId="{B2AAF231-4312-4AC6-9852-40BDD2B54BED}" type="presParOf" srcId="{5E89ACA7-ADFD-459D-89B6-EC30EC4D6033}" destId="{7A30A864-DE6E-4B46-830F-D7AB3354476A}" srcOrd="0" destOrd="0" presId="urn:microsoft.com/office/officeart/2005/8/layout/hierarchy2"/>
    <dgm:cxn modelId="{CE79B93D-0735-481B-B274-ADE1C2BD3F69}" type="presParOf" srcId="{7A30A864-DE6E-4B46-830F-D7AB3354476A}" destId="{8FE49A66-713E-473E-BE6E-A3217DD5FFB3}" srcOrd="0" destOrd="0" presId="urn:microsoft.com/office/officeart/2005/8/layout/hierarchy2"/>
    <dgm:cxn modelId="{2CE21C53-905C-4ABE-BDCA-D249B306A0BA}" type="presParOf" srcId="{5E89ACA7-ADFD-459D-89B6-EC30EC4D6033}" destId="{370FE6E1-FE12-4E86-93AE-AE41A9370E6C}" srcOrd="1" destOrd="0" presId="urn:microsoft.com/office/officeart/2005/8/layout/hierarchy2"/>
    <dgm:cxn modelId="{A355AC3F-86AC-464F-8F39-7FC30A9D85A3}" type="presParOf" srcId="{370FE6E1-FE12-4E86-93AE-AE41A9370E6C}" destId="{B3E9C95F-575E-4118-827A-D06FC58F7C22}" srcOrd="0" destOrd="0" presId="urn:microsoft.com/office/officeart/2005/8/layout/hierarchy2"/>
    <dgm:cxn modelId="{C9CC53D0-7002-455C-8E5C-5E8FCDDB1539}" type="presParOf" srcId="{370FE6E1-FE12-4E86-93AE-AE41A9370E6C}" destId="{1BA89B88-8EA3-4832-BEF9-E3ED88B8EBE3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1A2993-BC28-4B2B-8FE1-A2CCDACA54D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B6DD4E1-A3DF-4532-A52D-F84E284B1950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شبهه دوم</a:t>
          </a:r>
          <a:endParaRPr lang="fa-IR" sz="1600" dirty="0">
            <a:cs typeface="B Koodak" pitchFamily="2" charset="-78"/>
          </a:endParaRPr>
        </a:p>
      </dgm:t>
    </dgm:pt>
    <dgm:pt modelId="{D506D1DF-6089-4C15-BD7A-D14A140AF325}" type="parTrans" cxnId="{D541659E-5CA3-4E8E-8CCC-90B6FDE2021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6A3D28-646F-43C5-A08B-A33C5674B30E}" type="sibTrans" cxnId="{D541659E-5CA3-4E8E-8CCC-90B6FDE2021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951794-FC5A-4CEA-B769-7B3C94A5E8D9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عوامل متعددی مثل وراثت، ترشح غدد، عوامل محیطی و اجتماعی و ... در بسیاری از موارد از افراد سلب اختیار می نمایند</a:t>
          </a:r>
          <a:endParaRPr lang="fa-IR" sz="1600" dirty="0">
            <a:cs typeface="B Koodak" pitchFamily="2" charset="-78"/>
          </a:endParaRPr>
        </a:p>
      </dgm:t>
    </dgm:pt>
    <dgm:pt modelId="{224AE436-2E0F-4067-8949-302C586E08C2}" type="parTrans" cxnId="{303D7B91-FBC9-4F83-A569-7F47988C6DA4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650283-F615-4F2F-B3F2-F287AD4FDF7F}" type="sibTrans" cxnId="{303D7B91-FBC9-4F83-A569-7F47988C6D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66E861C-D798-43C6-B5EA-A4721115B54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متون دینی نیز اشاراتی  به این مسائل شده است</a:t>
          </a:r>
          <a:endParaRPr lang="fa-IR" sz="1600" dirty="0">
            <a:cs typeface="B Koodak" pitchFamily="2" charset="-78"/>
          </a:endParaRPr>
        </a:p>
      </dgm:t>
    </dgm:pt>
    <dgm:pt modelId="{BE251195-34C6-4BDB-B8B0-29B96FD9530B}" type="parTrans" cxnId="{0F7FC264-EAEA-43B0-A97F-F829D9D2C03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162486-C2DE-49B2-B19C-616B656AE28D}" type="sibTrans" cxnId="{0F7FC264-EAEA-43B0-A97F-F829D9D2C03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2C6F661-691D-4DC4-BAA9-3136669DB448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98E396A5-B013-4697-B38B-B83D1512A3B8}" type="parTrans" cxnId="{007C657A-3986-4936-BBB4-59F3C7F6168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1B2812-034B-4470-9C22-C1F70F1E7F2E}" type="sibTrans" cxnId="{007C657A-3986-4936-BBB4-59F3C7F6168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21CECD-B51D-41AF-B6EF-926057844ACD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</a:t>
          </a:r>
          <a:endParaRPr lang="fa-IR" sz="1600" dirty="0">
            <a:cs typeface="B Koodak" pitchFamily="2" charset="-78"/>
          </a:endParaRPr>
        </a:p>
      </dgm:t>
    </dgm:pt>
    <dgm:pt modelId="{193D3507-3930-4682-B9BA-B8E530D184F5}" type="parTrans" cxnId="{4F57C7A6-64C8-4230-AD16-1009CB33338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06ACB9D-FB05-4002-AA4C-AAA3BADC5F9D}" type="sibTrans" cxnId="{4F57C7A6-64C8-4230-AD16-1009CB33338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0C61CA-3F95-4108-A52A-4CBA6EBCC36B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عوامل هیچ کدام مستلزم سلب اراده نیستند</a:t>
          </a:r>
          <a:endParaRPr lang="fa-IR" sz="1600" dirty="0">
            <a:cs typeface="B Koodak" pitchFamily="2" charset="-78"/>
          </a:endParaRPr>
        </a:p>
      </dgm:t>
    </dgm:pt>
    <dgm:pt modelId="{61B67D91-1E2B-49BF-B31F-BEC2FFB75E12}" type="parTrans" cxnId="{26E3AB2A-EC79-4E95-A304-66E57E9F796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743B5D1-637A-48E8-8F5D-8959C76B0735}" type="sibTrans" cxnId="{26E3AB2A-EC79-4E95-A304-66E57E9F796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A2D4A46-55A5-4BD0-A8F9-D4E7958C6350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</a:t>
          </a:r>
          <a:endParaRPr lang="fa-IR" sz="1600" dirty="0">
            <a:cs typeface="B Koodak" pitchFamily="2" charset="-78"/>
          </a:endParaRPr>
        </a:p>
      </dgm:t>
    </dgm:pt>
    <dgm:pt modelId="{101D0103-AFCE-40B0-9788-3E55BDC702E4}" type="parTrans" cxnId="{286D7FFA-1063-4280-8758-0FF47D59F8F6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6567333-07A1-4180-AED8-705F893813A9}" type="sibTrans" cxnId="{286D7FFA-1063-4280-8758-0FF47D59F8F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97B68D2-DBB9-4FD8-9CAA-5AEF06364085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عوامل هیچ کدام علت تامه اختیار نیستند بلکه همچنان نفس آدمی در ایجاد فعل موثر است</a:t>
          </a:r>
          <a:endParaRPr lang="fa-IR" sz="1600" dirty="0">
            <a:cs typeface="B Koodak" pitchFamily="2" charset="-78"/>
          </a:endParaRPr>
        </a:p>
      </dgm:t>
    </dgm:pt>
    <dgm:pt modelId="{D9997D44-5B13-4650-A586-8A9F5E6B07FA}" type="parTrans" cxnId="{6197FAC7-E878-4B49-AF21-B748F2850F0B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1861A9-3A75-4CB9-B869-FA2F58CCB71A}" type="sibTrans" cxnId="{6197FAC7-E878-4B49-AF21-B748F2850F0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67816E0-D59B-49C8-8DB7-4A010A93D529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ثالثا</a:t>
          </a:r>
          <a:endParaRPr lang="fa-IR" sz="1600" dirty="0">
            <a:cs typeface="B Koodak" pitchFamily="2" charset="-78"/>
          </a:endParaRPr>
        </a:p>
      </dgm:t>
    </dgm:pt>
    <dgm:pt modelId="{95A68727-367E-433B-8A1B-B379F33D9BB0}" type="parTrans" cxnId="{93B8CDA8-374B-44C8-A530-38BFFDE56410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591F44A-E1F2-4ED0-97DA-AAA6791D9825}" type="sibTrans" cxnId="{93B8CDA8-374B-44C8-A530-38BFFDE5641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DAA438-B4A3-43F3-9D6E-BBE22273AC9A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کسانی که با وجود تقویت این عوامل دست به عمل صالح زده و از گناه دوری می نمایند قرب و اجر بیشتری خواهند داشت ...</a:t>
          </a:r>
          <a:endParaRPr lang="fa-IR" sz="1600" dirty="0">
            <a:cs typeface="B Koodak" pitchFamily="2" charset="-78"/>
          </a:endParaRPr>
        </a:p>
      </dgm:t>
    </dgm:pt>
    <dgm:pt modelId="{AE6D9B02-1175-49AB-8278-C0E02BF0DA09}" type="parTrans" cxnId="{9F7EC7CB-55FB-4753-9C5A-2BFD5397B510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85EEFA-BC65-4EF9-B92F-5422776229F4}" type="sibTrans" cxnId="{9F7EC7CB-55FB-4753-9C5A-2BFD5397B51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D13676-3463-4E8B-839A-A9FCD2FDAB16}" type="pres">
      <dgm:prSet presAssocID="{531A2993-BC28-4B2B-8FE1-A2CCDACA54D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EC6DC6A-F747-42E2-9DA9-1E0AA07B652A}" type="pres">
      <dgm:prSet presAssocID="{CB6DD4E1-A3DF-4532-A52D-F84E284B1950}" presName="root1" presStyleCnt="0"/>
      <dgm:spPr/>
    </dgm:pt>
    <dgm:pt modelId="{7DB95D4C-0C82-48EB-8813-D4511D9E4B68}" type="pres">
      <dgm:prSet presAssocID="{CB6DD4E1-A3DF-4532-A52D-F84E284B1950}" presName="LevelOneTextNode" presStyleLbl="node0" presStyleIdx="0" presStyleCnt="2" custScaleX="38643" custScaleY="796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DCA28A-7925-4F11-8843-3D539DF36A46}" type="pres">
      <dgm:prSet presAssocID="{CB6DD4E1-A3DF-4532-A52D-F84E284B1950}" presName="level2hierChild" presStyleCnt="0"/>
      <dgm:spPr/>
    </dgm:pt>
    <dgm:pt modelId="{B7FB34B8-6FFC-4ED9-B5AC-DA7D4AAA2234}" type="pres">
      <dgm:prSet presAssocID="{224AE436-2E0F-4067-8949-302C586E08C2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B5B22491-EA42-47C9-9387-1C301B460663}" type="pres">
      <dgm:prSet presAssocID="{224AE436-2E0F-4067-8949-302C586E08C2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1EAE29E7-90FB-4053-9545-ED2D437C1924}" type="pres">
      <dgm:prSet presAssocID="{90951794-FC5A-4CEA-B769-7B3C94A5E8D9}" presName="root2" presStyleCnt="0"/>
      <dgm:spPr/>
    </dgm:pt>
    <dgm:pt modelId="{E1F92C5F-029C-4650-9C7C-E3BC4A682947}" type="pres">
      <dgm:prSet presAssocID="{90951794-FC5A-4CEA-B769-7B3C94A5E8D9}" presName="LevelTwoTextNode" presStyleLbl="node2" presStyleIdx="0" presStyleCnt="4" custScaleX="1394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189049-A283-4F03-B196-703ADC449F10}" type="pres">
      <dgm:prSet presAssocID="{90951794-FC5A-4CEA-B769-7B3C94A5E8D9}" presName="level3hierChild" presStyleCnt="0"/>
      <dgm:spPr/>
    </dgm:pt>
    <dgm:pt modelId="{6A506E71-BD04-4312-A322-F4A012C77395}" type="pres">
      <dgm:prSet presAssocID="{BE251195-34C6-4BDB-B8B0-29B96FD9530B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1D20A227-B9C0-4EAD-A4DC-ECC1CA990B59}" type="pres">
      <dgm:prSet presAssocID="{BE251195-34C6-4BDB-B8B0-29B96FD9530B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C52351BC-7E72-4F87-BF01-065ECF9A74E2}" type="pres">
      <dgm:prSet presAssocID="{E66E861C-D798-43C6-B5EA-A4721115B541}" presName="root2" presStyleCnt="0"/>
      <dgm:spPr/>
    </dgm:pt>
    <dgm:pt modelId="{D3EE6B4A-B502-4098-B7F2-03F078F64E91}" type="pres">
      <dgm:prSet presAssocID="{E66E861C-D798-43C6-B5EA-A4721115B54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5E6ED7-1FCE-46A2-BF53-C8DDFDF8D162}" type="pres">
      <dgm:prSet presAssocID="{E66E861C-D798-43C6-B5EA-A4721115B541}" presName="level3hierChild" presStyleCnt="0"/>
      <dgm:spPr/>
    </dgm:pt>
    <dgm:pt modelId="{2318A074-CD3A-40F1-8F10-28E3B4297E07}" type="pres">
      <dgm:prSet presAssocID="{C2C6F661-691D-4DC4-BAA9-3136669DB448}" presName="root1" presStyleCnt="0"/>
      <dgm:spPr/>
    </dgm:pt>
    <dgm:pt modelId="{FB071E5E-6434-4602-B0FE-9C9AD22E94E5}" type="pres">
      <dgm:prSet presAssocID="{C2C6F661-691D-4DC4-BAA9-3136669DB448}" presName="LevelOneTextNode" presStyleLbl="node0" presStyleIdx="1" presStyleCnt="2" custScaleX="38643" custScaleY="796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840528-04B2-477C-AA82-D8FF8AF7519F}" type="pres">
      <dgm:prSet presAssocID="{C2C6F661-691D-4DC4-BAA9-3136669DB448}" presName="level2hierChild" presStyleCnt="0"/>
      <dgm:spPr/>
    </dgm:pt>
    <dgm:pt modelId="{57788E56-90CA-4AA2-A4E6-B9B397C4B461}" type="pres">
      <dgm:prSet presAssocID="{193D3507-3930-4682-B9BA-B8E530D184F5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9611ADF2-31B2-4B1C-A579-7B42589B8DF4}" type="pres">
      <dgm:prSet presAssocID="{193D3507-3930-4682-B9BA-B8E530D184F5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46C3CCCC-51C9-4289-8E08-1D6C4F57DFB6}" type="pres">
      <dgm:prSet presAssocID="{4821CECD-B51D-41AF-B6EF-926057844ACD}" presName="root2" presStyleCnt="0"/>
      <dgm:spPr/>
    </dgm:pt>
    <dgm:pt modelId="{DE1C9D10-F009-44AF-9FF1-0684ADC31EF7}" type="pres">
      <dgm:prSet presAssocID="{4821CECD-B51D-41AF-B6EF-926057844ACD}" presName="LevelTwoTextNode" presStyleLbl="node2" presStyleIdx="1" presStyleCnt="4" custScaleX="38643" custScaleY="796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89930D-E6EF-49FF-BA48-7684B177230C}" type="pres">
      <dgm:prSet presAssocID="{4821CECD-B51D-41AF-B6EF-926057844ACD}" presName="level3hierChild" presStyleCnt="0"/>
      <dgm:spPr/>
    </dgm:pt>
    <dgm:pt modelId="{331619F1-D200-4CF9-819A-4801E6AE226B}" type="pres">
      <dgm:prSet presAssocID="{61B67D91-1E2B-49BF-B31F-BEC2FFB75E12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49AC6775-A0FD-4336-8444-7B8331C3C0FC}" type="pres">
      <dgm:prSet presAssocID="{61B67D91-1E2B-49BF-B31F-BEC2FFB75E12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C348253F-24AE-46A8-8D78-A338069DAB34}" type="pres">
      <dgm:prSet presAssocID="{290C61CA-3F95-4108-A52A-4CBA6EBCC36B}" presName="root2" presStyleCnt="0"/>
      <dgm:spPr/>
    </dgm:pt>
    <dgm:pt modelId="{620703BC-3487-400B-A9BA-CC5DF10D84BE}" type="pres">
      <dgm:prSet presAssocID="{290C61CA-3F95-4108-A52A-4CBA6EBCC36B}" presName="LevelTwoTextNode" presStyleLbl="node3" presStyleIdx="1" presStyleCnt="4" custScaleX="196046" custScaleY="733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BAE7475-9C1B-4A82-AF5C-936F3681ABC2}" type="pres">
      <dgm:prSet presAssocID="{290C61CA-3F95-4108-A52A-4CBA6EBCC36B}" presName="level3hierChild" presStyleCnt="0"/>
      <dgm:spPr/>
    </dgm:pt>
    <dgm:pt modelId="{58958F56-AC01-43F6-BA79-83FE36EBAAA8}" type="pres">
      <dgm:prSet presAssocID="{101D0103-AFCE-40B0-9788-3E55BDC702E4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B03F6A4F-F04B-4BCD-82C4-BEDFA3C9CB24}" type="pres">
      <dgm:prSet presAssocID="{101D0103-AFCE-40B0-9788-3E55BDC702E4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642597FE-3F8B-4B65-A793-A57E7DBEC922}" type="pres">
      <dgm:prSet presAssocID="{9A2D4A46-55A5-4BD0-A8F9-D4E7958C6350}" presName="root2" presStyleCnt="0"/>
      <dgm:spPr/>
    </dgm:pt>
    <dgm:pt modelId="{D7211C6D-0BA7-4F73-A0BD-934B6541959F}" type="pres">
      <dgm:prSet presAssocID="{9A2D4A46-55A5-4BD0-A8F9-D4E7958C6350}" presName="LevelTwoTextNode" presStyleLbl="node2" presStyleIdx="2" presStyleCnt="4" custScaleX="38643" custScaleY="796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6C9D04-5742-4508-A6A6-2D961689DFA5}" type="pres">
      <dgm:prSet presAssocID="{9A2D4A46-55A5-4BD0-A8F9-D4E7958C6350}" presName="level3hierChild" presStyleCnt="0"/>
      <dgm:spPr/>
    </dgm:pt>
    <dgm:pt modelId="{AA7730A9-4FB7-4F6B-91BB-A94FE735224C}" type="pres">
      <dgm:prSet presAssocID="{D9997D44-5B13-4650-A586-8A9F5E6B07FA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05D8F9BA-95C9-42BF-9701-D040410EDD42}" type="pres">
      <dgm:prSet presAssocID="{D9997D44-5B13-4650-A586-8A9F5E6B07FA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8DC7C7C3-5FC9-4283-95A8-EE95BC25837A}" type="pres">
      <dgm:prSet presAssocID="{097B68D2-DBB9-4FD8-9CAA-5AEF06364085}" presName="root2" presStyleCnt="0"/>
      <dgm:spPr/>
    </dgm:pt>
    <dgm:pt modelId="{859F881B-AB39-4301-9E5A-57C9BA41A602}" type="pres">
      <dgm:prSet presAssocID="{097B68D2-DBB9-4FD8-9CAA-5AEF06364085}" presName="LevelTwoTextNode" presStyleLbl="node3" presStyleIdx="2" presStyleCnt="4" custScaleX="196046" custScaleY="733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0F76BF8-A352-44CA-A7FF-A7ACD1D1516C}" type="pres">
      <dgm:prSet presAssocID="{097B68D2-DBB9-4FD8-9CAA-5AEF06364085}" presName="level3hierChild" presStyleCnt="0"/>
      <dgm:spPr/>
    </dgm:pt>
    <dgm:pt modelId="{891A00E9-AC13-45DD-92EC-57DBCD7E7278}" type="pres">
      <dgm:prSet presAssocID="{95A68727-367E-433B-8A1B-B379F33D9BB0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1ADEEB6C-F7B5-468A-94DF-76D6D9E6A08D}" type="pres">
      <dgm:prSet presAssocID="{95A68727-367E-433B-8A1B-B379F33D9BB0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4DE553EF-9656-4763-85E7-77BBC9E847CA}" type="pres">
      <dgm:prSet presAssocID="{767816E0-D59B-49C8-8DB7-4A010A93D529}" presName="root2" presStyleCnt="0"/>
      <dgm:spPr/>
    </dgm:pt>
    <dgm:pt modelId="{2009A251-7D0D-49D9-8A78-F1591F523A7D}" type="pres">
      <dgm:prSet presAssocID="{767816E0-D59B-49C8-8DB7-4A010A93D529}" presName="LevelTwoTextNode" presStyleLbl="node2" presStyleIdx="3" presStyleCnt="4" custScaleX="38643" custScaleY="796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322B797-3EBB-4EE4-B11B-E17AAB12A43D}" type="pres">
      <dgm:prSet presAssocID="{767816E0-D59B-49C8-8DB7-4A010A93D529}" presName="level3hierChild" presStyleCnt="0"/>
      <dgm:spPr/>
    </dgm:pt>
    <dgm:pt modelId="{9BDA6CFA-81C1-4E40-800D-95FAD4930F8C}" type="pres">
      <dgm:prSet presAssocID="{AE6D9B02-1175-49AB-8278-C0E02BF0DA09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7F4CBCFE-BF45-4EBF-8672-CF2972227553}" type="pres">
      <dgm:prSet presAssocID="{AE6D9B02-1175-49AB-8278-C0E02BF0DA09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14053973-8D9B-49A5-B16D-A535C4282980}" type="pres">
      <dgm:prSet presAssocID="{8BDAA438-B4A3-43F3-9D6E-BBE22273AC9A}" presName="root2" presStyleCnt="0"/>
      <dgm:spPr/>
    </dgm:pt>
    <dgm:pt modelId="{2C488326-0891-4133-91FD-23BC02C65B2D}" type="pres">
      <dgm:prSet presAssocID="{8BDAA438-B4A3-43F3-9D6E-BBE22273AC9A}" presName="LevelTwoTextNode" presStyleLbl="node3" presStyleIdx="3" presStyleCnt="4" custScaleX="196046" custScaleY="733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6BCB4A-91A0-4C46-BF3C-E809A13B6957}" type="pres">
      <dgm:prSet presAssocID="{8BDAA438-B4A3-43F3-9D6E-BBE22273AC9A}" presName="level3hierChild" presStyleCnt="0"/>
      <dgm:spPr/>
    </dgm:pt>
  </dgm:ptLst>
  <dgm:cxnLst>
    <dgm:cxn modelId="{9F7EC7CB-55FB-4753-9C5A-2BFD5397B510}" srcId="{767816E0-D59B-49C8-8DB7-4A010A93D529}" destId="{8BDAA438-B4A3-43F3-9D6E-BBE22273AC9A}" srcOrd="0" destOrd="0" parTransId="{AE6D9B02-1175-49AB-8278-C0E02BF0DA09}" sibTransId="{5C85EEFA-BC65-4EF9-B92F-5422776229F4}"/>
    <dgm:cxn modelId="{CCB85BC6-F41B-4338-B87D-9EBAEC31BEBF}" type="presOf" srcId="{95A68727-367E-433B-8A1B-B379F33D9BB0}" destId="{1ADEEB6C-F7B5-468A-94DF-76D6D9E6A08D}" srcOrd="1" destOrd="0" presId="urn:microsoft.com/office/officeart/2005/8/layout/hierarchy2"/>
    <dgm:cxn modelId="{088F814F-3901-49B1-80B3-8E316C1C1508}" type="presOf" srcId="{531A2993-BC28-4B2B-8FE1-A2CCDACA54D4}" destId="{F5D13676-3463-4E8B-839A-A9FCD2FDAB16}" srcOrd="0" destOrd="0" presId="urn:microsoft.com/office/officeart/2005/8/layout/hierarchy2"/>
    <dgm:cxn modelId="{93B8CDA8-374B-44C8-A530-38BFFDE56410}" srcId="{C2C6F661-691D-4DC4-BAA9-3136669DB448}" destId="{767816E0-D59B-49C8-8DB7-4A010A93D529}" srcOrd="2" destOrd="0" parTransId="{95A68727-367E-433B-8A1B-B379F33D9BB0}" sibTransId="{E591F44A-E1F2-4ED0-97DA-AAA6791D9825}"/>
    <dgm:cxn modelId="{26E3AB2A-EC79-4E95-A304-66E57E9F796E}" srcId="{4821CECD-B51D-41AF-B6EF-926057844ACD}" destId="{290C61CA-3F95-4108-A52A-4CBA6EBCC36B}" srcOrd="0" destOrd="0" parTransId="{61B67D91-1E2B-49BF-B31F-BEC2FFB75E12}" sibTransId="{6743B5D1-637A-48E8-8F5D-8959C76B0735}"/>
    <dgm:cxn modelId="{975C2C9F-8A9E-45ED-8909-2B9C3354E78E}" type="presOf" srcId="{BE251195-34C6-4BDB-B8B0-29B96FD9530B}" destId="{1D20A227-B9C0-4EAD-A4DC-ECC1CA990B59}" srcOrd="1" destOrd="0" presId="urn:microsoft.com/office/officeart/2005/8/layout/hierarchy2"/>
    <dgm:cxn modelId="{0E3CBD0B-35A2-42F7-B694-357DA027F048}" type="presOf" srcId="{D9997D44-5B13-4650-A586-8A9F5E6B07FA}" destId="{AA7730A9-4FB7-4F6B-91BB-A94FE735224C}" srcOrd="0" destOrd="0" presId="urn:microsoft.com/office/officeart/2005/8/layout/hierarchy2"/>
    <dgm:cxn modelId="{126F847A-C36E-4C95-B45C-505B430BA39E}" type="presOf" srcId="{8BDAA438-B4A3-43F3-9D6E-BBE22273AC9A}" destId="{2C488326-0891-4133-91FD-23BC02C65B2D}" srcOrd="0" destOrd="0" presId="urn:microsoft.com/office/officeart/2005/8/layout/hierarchy2"/>
    <dgm:cxn modelId="{DBB81566-C365-4BB2-8205-177903A7C8C7}" type="presOf" srcId="{101D0103-AFCE-40B0-9788-3E55BDC702E4}" destId="{B03F6A4F-F04B-4BCD-82C4-BEDFA3C9CB24}" srcOrd="1" destOrd="0" presId="urn:microsoft.com/office/officeart/2005/8/layout/hierarchy2"/>
    <dgm:cxn modelId="{0DCDB07B-56FB-438A-A7EE-FC2823FA3E4F}" type="presOf" srcId="{193D3507-3930-4682-B9BA-B8E530D184F5}" destId="{9611ADF2-31B2-4B1C-A579-7B42589B8DF4}" srcOrd="1" destOrd="0" presId="urn:microsoft.com/office/officeart/2005/8/layout/hierarchy2"/>
    <dgm:cxn modelId="{CACBFB0C-36E3-4805-AE49-8D1AC70D7CC9}" type="presOf" srcId="{BE251195-34C6-4BDB-B8B0-29B96FD9530B}" destId="{6A506E71-BD04-4312-A322-F4A012C77395}" srcOrd="0" destOrd="0" presId="urn:microsoft.com/office/officeart/2005/8/layout/hierarchy2"/>
    <dgm:cxn modelId="{19E8FE7E-DB80-4060-B014-A31B05198825}" type="presOf" srcId="{E66E861C-D798-43C6-B5EA-A4721115B541}" destId="{D3EE6B4A-B502-4098-B7F2-03F078F64E91}" srcOrd="0" destOrd="0" presId="urn:microsoft.com/office/officeart/2005/8/layout/hierarchy2"/>
    <dgm:cxn modelId="{12F9CFED-2A0C-4874-81AB-3A6E45E86032}" type="presOf" srcId="{95A68727-367E-433B-8A1B-B379F33D9BB0}" destId="{891A00E9-AC13-45DD-92EC-57DBCD7E7278}" srcOrd="0" destOrd="0" presId="urn:microsoft.com/office/officeart/2005/8/layout/hierarchy2"/>
    <dgm:cxn modelId="{060CFD41-CD4A-441D-B53C-061F0B51CE4F}" type="presOf" srcId="{AE6D9B02-1175-49AB-8278-C0E02BF0DA09}" destId="{7F4CBCFE-BF45-4EBF-8672-CF2972227553}" srcOrd="1" destOrd="0" presId="urn:microsoft.com/office/officeart/2005/8/layout/hierarchy2"/>
    <dgm:cxn modelId="{7415F50A-FBA8-412A-AAC8-5B0579B9D61F}" type="presOf" srcId="{224AE436-2E0F-4067-8949-302C586E08C2}" destId="{B7FB34B8-6FFC-4ED9-B5AC-DA7D4AAA2234}" srcOrd="0" destOrd="0" presId="urn:microsoft.com/office/officeart/2005/8/layout/hierarchy2"/>
    <dgm:cxn modelId="{007C657A-3986-4936-BBB4-59F3C7F6168C}" srcId="{531A2993-BC28-4B2B-8FE1-A2CCDACA54D4}" destId="{C2C6F661-691D-4DC4-BAA9-3136669DB448}" srcOrd="1" destOrd="0" parTransId="{98E396A5-B013-4697-B38B-B83D1512A3B8}" sibTransId="{A21B2812-034B-4470-9C22-C1F70F1E7F2E}"/>
    <dgm:cxn modelId="{6197FAC7-E878-4B49-AF21-B748F2850F0B}" srcId="{9A2D4A46-55A5-4BD0-A8F9-D4E7958C6350}" destId="{097B68D2-DBB9-4FD8-9CAA-5AEF06364085}" srcOrd="0" destOrd="0" parTransId="{D9997D44-5B13-4650-A586-8A9F5E6B07FA}" sibTransId="{B41861A9-3A75-4CB9-B869-FA2F58CCB71A}"/>
    <dgm:cxn modelId="{D07880AD-D310-4CB3-B132-B57E86F8F971}" type="presOf" srcId="{290C61CA-3F95-4108-A52A-4CBA6EBCC36B}" destId="{620703BC-3487-400B-A9BA-CC5DF10D84BE}" srcOrd="0" destOrd="0" presId="urn:microsoft.com/office/officeart/2005/8/layout/hierarchy2"/>
    <dgm:cxn modelId="{AFE3FF94-58BE-4018-9520-BE75CDA75DB0}" type="presOf" srcId="{101D0103-AFCE-40B0-9788-3E55BDC702E4}" destId="{58958F56-AC01-43F6-BA79-83FE36EBAAA8}" srcOrd="0" destOrd="0" presId="urn:microsoft.com/office/officeart/2005/8/layout/hierarchy2"/>
    <dgm:cxn modelId="{4F57C7A6-64C8-4230-AD16-1009CB333383}" srcId="{C2C6F661-691D-4DC4-BAA9-3136669DB448}" destId="{4821CECD-B51D-41AF-B6EF-926057844ACD}" srcOrd="0" destOrd="0" parTransId="{193D3507-3930-4682-B9BA-B8E530D184F5}" sibTransId="{306ACB9D-FB05-4002-AA4C-AAA3BADC5F9D}"/>
    <dgm:cxn modelId="{D541659E-5CA3-4E8E-8CCC-90B6FDE20211}" srcId="{531A2993-BC28-4B2B-8FE1-A2CCDACA54D4}" destId="{CB6DD4E1-A3DF-4532-A52D-F84E284B1950}" srcOrd="0" destOrd="0" parTransId="{D506D1DF-6089-4C15-BD7A-D14A140AF325}" sibTransId="{3A6A3D28-646F-43C5-A08B-A33C5674B30E}"/>
    <dgm:cxn modelId="{00DE2BDC-E1D2-4EA0-9DAC-62039639DD8D}" type="presOf" srcId="{097B68D2-DBB9-4FD8-9CAA-5AEF06364085}" destId="{859F881B-AB39-4301-9E5A-57C9BA41A602}" srcOrd="0" destOrd="0" presId="urn:microsoft.com/office/officeart/2005/8/layout/hierarchy2"/>
    <dgm:cxn modelId="{0F7FC264-EAEA-43B0-A97F-F829D9D2C033}" srcId="{90951794-FC5A-4CEA-B769-7B3C94A5E8D9}" destId="{E66E861C-D798-43C6-B5EA-A4721115B541}" srcOrd="0" destOrd="0" parTransId="{BE251195-34C6-4BDB-B8B0-29B96FD9530B}" sibTransId="{24162486-C2DE-49B2-B19C-616B656AE28D}"/>
    <dgm:cxn modelId="{FC6296BD-6A96-4F6D-A077-7545643CFA9A}" type="presOf" srcId="{767816E0-D59B-49C8-8DB7-4A010A93D529}" destId="{2009A251-7D0D-49D9-8A78-F1591F523A7D}" srcOrd="0" destOrd="0" presId="urn:microsoft.com/office/officeart/2005/8/layout/hierarchy2"/>
    <dgm:cxn modelId="{579EC89B-88AD-4934-AB70-F42D763842EC}" type="presOf" srcId="{224AE436-2E0F-4067-8949-302C586E08C2}" destId="{B5B22491-EA42-47C9-9387-1C301B460663}" srcOrd="1" destOrd="0" presId="urn:microsoft.com/office/officeart/2005/8/layout/hierarchy2"/>
    <dgm:cxn modelId="{371560B9-DC08-4D89-90BA-2EBCDEC29E52}" type="presOf" srcId="{D9997D44-5B13-4650-A586-8A9F5E6B07FA}" destId="{05D8F9BA-95C9-42BF-9701-D040410EDD42}" srcOrd="1" destOrd="0" presId="urn:microsoft.com/office/officeart/2005/8/layout/hierarchy2"/>
    <dgm:cxn modelId="{303D7B91-FBC9-4F83-A569-7F47988C6DA4}" srcId="{CB6DD4E1-A3DF-4532-A52D-F84E284B1950}" destId="{90951794-FC5A-4CEA-B769-7B3C94A5E8D9}" srcOrd="0" destOrd="0" parTransId="{224AE436-2E0F-4067-8949-302C586E08C2}" sibTransId="{B9650283-F615-4F2F-B3F2-F287AD4FDF7F}"/>
    <dgm:cxn modelId="{B83EF151-C767-4FB7-A617-65BECE7441B0}" type="presOf" srcId="{CB6DD4E1-A3DF-4532-A52D-F84E284B1950}" destId="{7DB95D4C-0C82-48EB-8813-D4511D9E4B68}" srcOrd="0" destOrd="0" presId="urn:microsoft.com/office/officeart/2005/8/layout/hierarchy2"/>
    <dgm:cxn modelId="{286D7FFA-1063-4280-8758-0FF47D59F8F6}" srcId="{C2C6F661-691D-4DC4-BAA9-3136669DB448}" destId="{9A2D4A46-55A5-4BD0-A8F9-D4E7958C6350}" srcOrd="1" destOrd="0" parTransId="{101D0103-AFCE-40B0-9788-3E55BDC702E4}" sibTransId="{66567333-07A1-4180-AED8-705F893813A9}"/>
    <dgm:cxn modelId="{E26BE4EB-F74E-4F84-8648-58819C800077}" type="presOf" srcId="{4821CECD-B51D-41AF-B6EF-926057844ACD}" destId="{DE1C9D10-F009-44AF-9FF1-0684ADC31EF7}" srcOrd="0" destOrd="0" presId="urn:microsoft.com/office/officeart/2005/8/layout/hierarchy2"/>
    <dgm:cxn modelId="{1A5BA316-A68B-47A7-9245-5B4E1CF7D982}" type="presOf" srcId="{90951794-FC5A-4CEA-B769-7B3C94A5E8D9}" destId="{E1F92C5F-029C-4650-9C7C-E3BC4A682947}" srcOrd="0" destOrd="0" presId="urn:microsoft.com/office/officeart/2005/8/layout/hierarchy2"/>
    <dgm:cxn modelId="{E2EE19B1-6CD9-453C-AD33-E4C61D1DC968}" type="presOf" srcId="{9A2D4A46-55A5-4BD0-A8F9-D4E7958C6350}" destId="{D7211C6D-0BA7-4F73-A0BD-934B6541959F}" srcOrd="0" destOrd="0" presId="urn:microsoft.com/office/officeart/2005/8/layout/hierarchy2"/>
    <dgm:cxn modelId="{A471572C-98D1-41CB-A021-1D4688955CE4}" type="presOf" srcId="{193D3507-3930-4682-B9BA-B8E530D184F5}" destId="{57788E56-90CA-4AA2-A4E6-B9B397C4B461}" srcOrd="0" destOrd="0" presId="urn:microsoft.com/office/officeart/2005/8/layout/hierarchy2"/>
    <dgm:cxn modelId="{F02E1019-D267-450F-9702-74BA86145FB0}" type="presOf" srcId="{61B67D91-1E2B-49BF-B31F-BEC2FFB75E12}" destId="{331619F1-D200-4CF9-819A-4801E6AE226B}" srcOrd="0" destOrd="0" presId="urn:microsoft.com/office/officeart/2005/8/layout/hierarchy2"/>
    <dgm:cxn modelId="{38B82C6D-C408-41AA-9026-BA73FA1F0FB5}" type="presOf" srcId="{61B67D91-1E2B-49BF-B31F-BEC2FFB75E12}" destId="{49AC6775-A0FD-4336-8444-7B8331C3C0FC}" srcOrd="1" destOrd="0" presId="urn:microsoft.com/office/officeart/2005/8/layout/hierarchy2"/>
    <dgm:cxn modelId="{313009F1-7419-45CD-AFC2-3DC2CE54432F}" type="presOf" srcId="{C2C6F661-691D-4DC4-BAA9-3136669DB448}" destId="{FB071E5E-6434-4602-B0FE-9C9AD22E94E5}" srcOrd="0" destOrd="0" presId="urn:microsoft.com/office/officeart/2005/8/layout/hierarchy2"/>
    <dgm:cxn modelId="{4D6F156A-3299-4907-AC55-E376126F7183}" type="presOf" srcId="{AE6D9B02-1175-49AB-8278-C0E02BF0DA09}" destId="{9BDA6CFA-81C1-4E40-800D-95FAD4930F8C}" srcOrd="0" destOrd="0" presId="urn:microsoft.com/office/officeart/2005/8/layout/hierarchy2"/>
    <dgm:cxn modelId="{F042A19E-C777-40AD-9756-D0675A78DD62}" type="presParOf" srcId="{F5D13676-3463-4E8B-839A-A9FCD2FDAB16}" destId="{9EC6DC6A-F747-42E2-9DA9-1E0AA07B652A}" srcOrd="0" destOrd="0" presId="urn:microsoft.com/office/officeart/2005/8/layout/hierarchy2"/>
    <dgm:cxn modelId="{C17400E6-2FD9-45AE-83E1-BD6868940DA1}" type="presParOf" srcId="{9EC6DC6A-F747-42E2-9DA9-1E0AA07B652A}" destId="{7DB95D4C-0C82-48EB-8813-D4511D9E4B68}" srcOrd="0" destOrd="0" presId="urn:microsoft.com/office/officeart/2005/8/layout/hierarchy2"/>
    <dgm:cxn modelId="{B5F3DB6F-5D8E-4E1D-893B-2852E4B4B4BE}" type="presParOf" srcId="{9EC6DC6A-F747-42E2-9DA9-1E0AA07B652A}" destId="{34DCA28A-7925-4F11-8843-3D539DF36A46}" srcOrd="1" destOrd="0" presId="urn:microsoft.com/office/officeart/2005/8/layout/hierarchy2"/>
    <dgm:cxn modelId="{06D37D62-648B-4D56-89EF-ACC39EDDAD6F}" type="presParOf" srcId="{34DCA28A-7925-4F11-8843-3D539DF36A46}" destId="{B7FB34B8-6FFC-4ED9-B5AC-DA7D4AAA2234}" srcOrd="0" destOrd="0" presId="urn:microsoft.com/office/officeart/2005/8/layout/hierarchy2"/>
    <dgm:cxn modelId="{C8FAA205-1AD0-462C-A3AE-76592905612A}" type="presParOf" srcId="{B7FB34B8-6FFC-4ED9-B5AC-DA7D4AAA2234}" destId="{B5B22491-EA42-47C9-9387-1C301B460663}" srcOrd="0" destOrd="0" presId="urn:microsoft.com/office/officeart/2005/8/layout/hierarchy2"/>
    <dgm:cxn modelId="{D714EEED-EBB7-4F2E-AB0D-44FCE3EC2F99}" type="presParOf" srcId="{34DCA28A-7925-4F11-8843-3D539DF36A46}" destId="{1EAE29E7-90FB-4053-9545-ED2D437C1924}" srcOrd="1" destOrd="0" presId="urn:microsoft.com/office/officeart/2005/8/layout/hierarchy2"/>
    <dgm:cxn modelId="{CA88AF75-2B76-4393-A03E-47A7D8A161DE}" type="presParOf" srcId="{1EAE29E7-90FB-4053-9545-ED2D437C1924}" destId="{E1F92C5F-029C-4650-9C7C-E3BC4A682947}" srcOrd="0" destOrd="0" presId="urn:microsoft.com/office/officeart/2005/8/layout/hierarchy2"/>
    <dgm:cxn modelId="{5B738DF5-9B4C-44D7-AF5C-9D8BA8BB9D4B}" type="presParOf" srcId="{1EAE29E7-90FB-4053-9545-ED2D437C1924}" destId="{8E189049-A283-4F03-B196-703ADC449F10}" srcOrd="1" destOrd="0" presId="urn:microsoft.com/office/officeart/2005/8/layout/hierarchy2"/>
    <dgm:cxn modelId="{DCA5FF45-2A2D-4580-884D-962F8CAE62DC}" type="presParOf" srcId="{8E189049-A283-4F03-B196-703ADC449F10}" destId="{6A506E71-BD04-4312-A322-F4A012C77395}" srcOrd="0" destOrd="0" presId="urn:microsoft.com/office/officeart/2005/8/layout/hierarchy2"/>
    <dgm:cxn modelId="{9176ACDD-D234-4BFD-97C9-30B4C07CC1D1}" type="presParOf" srcId="{6A506E71-BD04-4312-A322-F4A012C77395}" destId="{1D20A227-B9C0-4EAD-A4DC-ECC1CA990B59}" srcOrd="0" destOrd="0" presId="urn:microsoft.com/office/officeart/2005/8/layout/hierarchy2"/>
    <dgm:cxn modelId="{93238246-F94C-4CEC-A2D8-1BE59C7F29D5}" type="presParOf" srcId="{8E189049-A283-4F03-B196-703ADC449F10}" destId="{C52351BC-7E72-4F87-BF01-065ECF9A74E2}" srcOrd="1" destOrd="0" presId="urn:microsoft.com/office/officeart/2005/8/layout/hierarchy2"/>
    <dgm:cxn modelId="{7630EAFA-BEDF-4964-A5DE-B250E1B79B27}" type="presParOf" srcId="{C52351BC-7E72-4F87-BF01-065ECF9A74E2}" destId="{D3EE6B4A-B502-4098-B7F2-03F078F64E91}" srcOrd="0" destOrd="0" presId="urn:microsoft.com/office/officeart/2005/8/layout/hierarchy2"/>
    <dgm:cxn modelId="{0CBCBD38-B9F1-4A68-8EFB-5FE11C9E3912}" type="presParOf" srcId="{C52351BC-7E72-4F87-BF01-065ECF9A74E2}" destId="{D45E6ED7-1FCE-46A2-BF53-C8DDFDF8D162}" srcOrd="1" destOrd="0" presId="urn:microsoft.com/office/officeart/2005/8/layout/hierarchy2"/>
    <dgm:cxn modelId="{1B29559B-1C23-4B91-9D3C-B72E1BAEC9F8}" type="presParOf" srcId="{F5D13676-3463-4E8B-839A-A9FCD2FDAB16}" destId="{2318A074-CD3A-40F1-8F10-28E3B4297E07}" srcOrd="1" destOrd="0" presId="urn:microsoft.com/office/officeart/2005/8/layout/hierarchy2"/>
    <dgm:cxn modelId="{504BE7EE-74AA-451B-9F50-2DAEA257054E}" type="presParOf" srcId="{2318A074-CD3A-40F1-8F10-28E3B4297E07}" destId="{FB071E5E-6434-4602-B0FE-9C9AD22E94E5}" srcOrd="0" destOrd="0" presId="urn:microsoft.com/office/officeart/2005/8/layout/hierarchy2"/>
    <dgm:cxn modelId="{993A4F97-1BA6-499B-85BC-55F0D89EB5FD}" type="presParOf" srcId="{2318A074-CD3A-40F1-8F10-28E3B4297E07}" destId="{FB840528-04B2-477C-AA82-D8FF8AF7519F}" srcOrd="1" destOrd="0" presId="urn:microsoft.com/office/officeart/2005/8/layout/hierarchy2"/>
    <dgm:cxn modelId="{81FDC8AD-BEBB-4F4A-AA87-8E7367A35F8D}" type="presParOf" srcId="{FB840528-04B2-477C-AA82-D8FF8AF7519F}" destId="{57788E56-90CA-4AA2-A4E6-B9B397C4B461}" srcOrd="0" destOrd="0" presId="urn:microsoft.com/office/officeart/2005/8/layout/hierarchy2"/>
    <dgm:cxn modelId="{525674A9-B976-492C-B981-30DA503C6720}" type="presParOf" srcId="{57788E56-90CA-4AA2-A4E6-B9B397C4B461}" destId="{9611ADF2-31B2-4B1C-A579-7B42589B8DF4}" srcOrd="0" destOrd="0" presId="urn:microsoft.com/office/officeart/2005/8/layout/hierarchy2"/>
    <dgm:cxn modelId="{E96A7A42-5690-4957-B3FD-CC0039931C32}" type="presParOf" srcId="{FB840528-04B2-477C-AA82-D8FF8AF7519F}" destId="{46C3CCCC-51C9-4289-8E08-1D6C4F57DFB6}" srcOrd="1" destOrd="0" presId="urn:microsoft.com/office/officeart/2005/8/layout/hierarchy2"/>
    <dgm:cxn modelId="{5B13C3A7-899D-41C3-A343-99996370CE8E}" type="presParOf" srcId="{46C3CCCC-51C9-4289-8E08-1D6C4F57DFB6}" destId="{DE1C9D10-F009-44AF-9FF1-0684ADC31EF7}" srcOrd="0" destOrd="0" presId="urn:microsoft.com/office/officeart/2005/8/layout/hierarchy2"/>
    <dgm:cxn modelId="{86F8A709-A7B4-4E59-BB0B-FFC16EACB4ED}" type="presParOf" srcId="{46C3CCCC-51C9-4289-8E08-1D6C4F57DFB6}" destId="{7289930D-E6EF-49FF-BA48-7684B177230C}" srcOrd="1" destOrd="0" presId="urn:microsoft.com/office/officeart/2005/8/layout/hierarchy2"/>
    <dgm:cxn modelId="{4F7DDCBC-0EAE-45D4-BFC3-7D38B2D42812}" type="presParOf" srcId="{7289930D-E6EF-49FF-BA48-7684B177230C}" destId="{331619F1-D200-4CF9-819A-4801E6AE226B}" srcOrd="0" destOrd="0" presId="urn:microsoft.com/office/officeart/2005/8/layout/hierarchy2"/>
    <dgm:cxn modelId="{D9837DDB-4F66-4315-B598-BE74340DE44D}" type="presParOf" srcId="{331619F1-D200-4CF9-819A-4801E6AE226B}" destId="{49AC6775-A0FD-4336-8444-7B8331C3C0FC}" srcOrd="0" destOrd="0" presId="urn:microsoft.com/office/officeart/2005/8/layout/hierarchy2"/>
    <dgm:cxn modelId="{570E34C4-FBA0-4633-934F-B02DF8D3F2F5}" type="presParOf" srcId="{7289930D-E6EF-49FF-BA48-7684B177230C}" destId="{C348253F-24AE-46A8-8D78-A338069DAB34}" srcOrd="1" destOrd="0" presId="urn:microsoft.com/office/officeart/2005/8/layout/hierarchy2"/>
    <dgm:cxn modelId="{8927EDA7-7027-40A1-84A1-8A5631DC0025}" type="presParOf" srcId="{C348253F-24AE-46A8-8D78-A338069DAB34}" destId="{620703BC-3487-400B-A9BA-CC5DF10D84BE}" srcOrd="0" destOrd="0" presId="urn:microsoft.com/office/officeart/2005/8/layout/hierarchy2"/>
    <dgm:cxn modelId="{07CE1B45-B613-4C5D-A01C-83AEF341E157}" type="presParOf" srcId="{C348253F-24AE-46A8-8D78-A338069DAB34}" destId="{7BAE7475-9C1B-4A82-AF5C-936F3681ABC2}" srcOrd="1" destOrd="0" presId="urn:microsoft.com/office/officeart/2005/8/layout/hierarchy2"/>
    <dgm:cxn modelId="{2D165306-8B37-48A1-9222-2A967F98B949}" type="presParOf" srcId="{FB840528-04B2-477C-AA82-D8FF8AF7519F}" destId="{58958F56-AC01-43F6-BA79-83FE36EBAAA8}" srcOrd="2" destOrd="0" presId="urn:microsoft.com/office/officeart/2005/8/layout/hierarchy2"/>
    <dgm:cxn modelId="{DD7CEECF-E801-42AA-A1AA-4E4EA07508D0}" type="presParOf" srcId="{58958F56-AC01-43F6-BA79-83FE36EBAAA8}" destId="{B03F6A4F-F04B-4BCD-82C4-BEDFA3C9CB24}" srcOrd="0" destOrd="0" presId="urn:microsoft.com/office/officeart/2005/8/layout/hierarchy2"/>
    <dgm:cxn modelId="{D426F482-3478-4A7F-8E61-87E695C6EB33}" type="presParOf" srcId="{FB840528-04B2-477C-AA82-D8FF8AF7519F}" destId="{642597FE-3F8B-4B65-A793-A57E7DBEC922}" srcOrd="3" destOrd="0" presId="urn:microsoft.com/office/officeart/2005/8/layout/hierarchy2"/>
    <dgm:cxn modelId="{DEE79DD3-FD16-4C14-8DD9-41843C9F535D}" type="presParOf" srcId="{642597FE-3F8B-4B65-A793-A57E7DBEC922}" destId="{D7211C6D-0BA7-4F73-A0BD-934B6541959F}" srcOrd="0" destOrd="0" presId="urn:microsoft.com/office/officeart/2005/8/layout/hierarchy2"/>
    <dgm:cxn modelId="{A1636286-2376-4E27-8742-11B42C05ED56}" type="presParOf" srcId="{642597FE-3F8B-4B65-A793-A57E7DBEC922}" destId="{D46C9D04-5742-4508-A6A6-2D961689DFA5}" srcOrd="1" destOrd="0" presId="urn:microsoft.com/office/officeart/2005/8/layout/hierarchy2"/>
    <dgm:cxn modelId="{FAE0FC84-EAB7-4CE0-BAD0-0B1DDE44210A}" type="presParOf" srcId="{D46C9D04-5742-4508-A6A6-2D961689DFA5}" destId="{AA7730A9-4FB7-4F6B-91BB-A94FE735224C}" srcOrd="0" destOrd="0" presId="urn:microsoft.com/office/officeart/2005/8/layout/hierarchy2"/>
    <dgm:cxn modelId="{742CB4CF-4A13-4C8F-9443-69CF713D1341}" type="presParOf" srcId="{AA7730A9-4FB7-4F6B-91BB-A94FE735224C}" destId="{05D8F9BA-95C9-42BF-9701-D040410EDD42}" srcOrd="0" destOrd="0" presId="urn:microsoft.com/office/officeart/2005/8/layout/hierarchy2"/>
    <dgm:cxn modelId="{84DAB003-683A-4EE5-841E-D15984305668}" type="presParOf" srcId="{D46C9D04-5742-4508-A6A6-2D961689DFA5}" destId="{8DC7C7C3-5FC9-4283-95A8-EE95BC25837A}" srcOrd="1" destOrd="0" presId="urn:microsoft.com/office/officeart/2005/8/layout/hierarchy2"/>
    <dgm:cxn modelId="{E2462F5C-D24F-4D84-9FCD-A53D285E4ED4}" type="presParOf" srcId="{8DC7C7C3-5FC9-4283-95A8-EE95BC25837A}" destId="{859F881B-AB39-4301-9E5A-57C9BA41A602}" srcOrd="0" destOrd="0" presId="urn:microsoft.com/office/officeart/2005/8/layout/hierarchy2"/>
    <dgm:cxn modelId="{AE5C9536-4168-4B7D-AD83-91060CDBE009}" type="presParOf" srcId="{8DC7C7C3-5FC9-4283-95A8-EE95BC25837A}" destId="{50F76BF8-A352-44CA-A7FF-A7ACD1D1516C}" srcOrd="1" destOrd="0" presId="urn:microsoft.com/office/officeart/2005/8/layout/hierarchy2"/>
    <dgm:cxn modelId="{AC2CDD11-099D-4DA2-AD67-01A8386DECDB}" type="presParOf" srcId="{FB840528-04B2-477C-AA82-D8FF8AF7519F}" destId="{891A00E9-AC13-45DD-92EC-57DBCD7E7278}" srcOrd="4" destOrd="0" presId="urn:microsoft.com/office/officeart/2005/8/layout/hierarchy2"/>
    <dgm:cxn modelId="{BC2B90E3-FAE4-4A16-A1FE-249D16B4AD7B}" type="presParOf" srcId="{891A00E9-AC13-45DD-92EC-57DBCD7E7278}" destId="{1ADEEB6C-F7B5-468A-94DF-76D6D9E6A08D}" srcOrd="0" destOrd="0" presId="urn:microsoft.com/office/officeart/2005/8/layout/hierarchy2"/>
    <dgm:cxn modelId="{AD9E30B9-ACEA-4A59-8178-728161CF7264}" type="presParOf" srcId="{FB840528-04B2-477C-AA82-D8FF8AF7519F}" destId="{4DE553EF-9656-4763-85E7-77BBC9E847CA}" srcOrd="5" destOrd="0" presId="urn:microsoft.com/office/officeart/2005/8/layout/hierarchy2"/>
    <dgm:cxn modelId="{E7990835-C09E-421D-B83B-C5D16C895E35}" type="presParOf" srcId="{4DE553EF-9656-4763-85E7-77BBC9E847CA}" destId="{2009A251-7D0D-49D9-8A78-F1591F523A7D}" srcOrd="0" destOrd="0" presId="urn:microsoft.com/office/officeart/2005/8/layout/hierarchy2"/>
    <dgm:cxn modelId="{3225147B-95AE-4DEC-ABE0-9C9ACAA420FC}" type="presParOf" srcId="{4DE553EF-9656-4763-85E7-77BBC9E847CA}" destId="{5322B797-3EBB-4EE4-B11B-E17AAB12A43D}" srcOrd="1" destOrd="0" presId="urn:microsoft.com/office/officeart/2005/8/layout/hierarchy2"/>
    <dgm:cxn modelId="{880651EC-E815-47CD-AB4B-A82AF4B96EE0}" type="presParOf" srcId="{5322B797-3EBB-4EE4-B11B-E17AAB12A43D}" destId="{9BDA6CFA-81C1-4E40-800D-95FAD4930F8C}" srcOrd="0" destOrd="0" presId="urn:microsoft.com/office/officeart/2005/8/layout/hierarchy2"/>
    <dgm:cxn modelId="{11F7D81A-3EC9-43E4-81F6-2E96271E0ADC}" type="presParOf" srcId="{9BDA6CFA-81C1-4E40-800D-95FAD4930F8C}" destId="{7F4CBCFE-BF45-4EBF-8672-CF2972227553}" srcOrd="0" destOrd="0" presId="urn:microsoft.com/office/officeart/2005/8/layout/hierarchy2"/>
    <dgm:cxn modelId="{6132344E-32B8-4852-B31C-9237F6F011A7}" type="presParOf" srcId="{5322B797-3EBB-4EE4-B11B-E17AAB12A43D}" destId="{14053973-8D9B-49A5-B16D-A535C4282980}" srcOrd="1" destOrd="0" presId="urn:microsoft.com/office/officeart/2005/8/layout/hierarchy2"/>
    <dgm:cxn modelId="{EC334CA6-AD69-4496-BEF4-0054697BC14A}" type="presParOf" srcId="{14053973-8D9B-49A5-B16D-A535C4282980}" destId="{2C488326-0891-4133-91FD-23BC02C65B2D}" srcOrd="0" destOrd="0" presId="urn:microsoft.com/office/officeart/2005/8/layout/hierarchy2"/>
    <dgm:cxn modelId="{6B5B90DC-7042-4CAD-AB1A-317A877635B7}" type="presParOf" srcId="{14053973-8D9B-49A5-B16D-A535C4282980}" destId="{DA6BCB4A-91A0-4C46-BF3C-E809A13B6957}" srcOrd="1" destOrd="0" presId="urn:microsoft.com/office/officeart/2005/8/layout/hierarchy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A8C937-CC00-4430-A98E-A15EE61EC5F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E13243F-86C7-4B58-84CD-4CFA9E37A986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شبهه سوم</a:t>
          </a:r>
          <a:endParaRPr lang="fa-IR" sz="1600" dirty="0">
            <a:cs typeface="B Koodak" pitchFamily="2" charset="-78"/>
          </a:endParaRPr>
        </a:p>
      </dgm:t>
    </dgm:pt>
    <dgm:pt modelId="{5CD59927-B72B-47F7-85AC-6EB73F944536}" type="parTrans" cxnId="{4A4DC90B-E1EF-476C-B695-1978A90150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516B3B-3CC8-4572-9B85-7F499A5A34D2}" type="sibTrans" cxnId="{4A4DC90B-E1EF-476C-B695-1978A90150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22067F-81E9-4F0F-BA5E-7EDB59A6E533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خداوند متعال به تمام افعال انسان قبل از تحقق آنها علم داشته است و چون علم الهی خطاپذیر نیست بنابراین افراد در افعال خود مجبورند</a:t>
          </a:r>
          <a:endParaRPr lang="fa-IR" sz="1600" dirty="0">
            <a:cs typeface="B Koodak" pitchFamily="2" charset="-78"/>
          </a:endParaRPr>
        </a:p>
      </dgm:t>
    </dgm:pt>
    <dgm:pt modelId="{B4D975AB-B07E-4968-A85C-7627440357CD}" type="parTrans" cxnId="{81E9CEC5-BF90-4782-8B52-0C79594889E2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7951C52-C0AD-40C0-BBB9-9EA0B20BFB34}" type="sibTrans" cxnId="{81E9CEC5-BF90-4782-8B52-0C79594889E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A73246B-0BC8-413B-B067-1792F8260C36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300ABC44-6A73-4CD2-970E-E38CB1B10637}" type="parTrans" cxnId="{52E03C22-2A0B-41C4-8856-EF480BB422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77ADFB-3021-4BF6-9605-011B4904B990}" type="sibTrans" cxnId="{52E03C22-2A0B-41C4-8856-EF480BB422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349131-5A92-47C3-8A28-F20274AD5366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</a:t>
          </a:r>
          <a:endParaRPr lang="fa-IR" sz="1600" dirty="0">
            <a:cs typeface="B Koodak" pitchFamily="2" charset="-78"/>
          </a:endParaRPr>
        </a:p>
      </dgm:t>
    </dgm:pt>
    <dgm:pt modelId="{AFDF38C4-75BE-4D76-8033-6516CD7C65C4}" type="parTrans" cxnId="{439EE1D5-6295-4124-B0B0-7675C48787D1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9711BB-0C21-4068-9E34-ED6718D8E7BC}" type="sibTrans" cxnId="{439EE1D5-6295-4124-B0B0-7675C48787D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362A5CD-28BF-45E7-9988-16D8DD65755B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علم الهی به افعال اختیاری انسان تعلق گرفته </a:t>
          </a:r>
          <a:r>
            <a:rPr lang="fa-IR" sz="1600" dirty="0" smtClean="0">
              <a:cs typeface="B Koodak" pitchFamily="2" charset="-78"/>
            </a:rPr>
            <a:t>است</a:t>
          </a:r>
          <a:endParaRPr lang="fa-IR" sz="1600" dirty="0">
            <a:cs typeface="B Koodak" pitchFamily="2" charset="-78"/>
          </a:endParaRPr>
        </a:p>
      </dgm:t>
    </dgm:pt>
    <dgm:pt modelId="{AD3F8B35-6F14-436F-9FC7-B4274F26036F}" type="parTrans" cxnId="{687D0E74-EC6E-475D-B4B1-B1ACAC44EFF6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85FBE3-CD00-48BA-B632-1DD649D53B5C}" type="sibTrans" cxnId="{687D0E74-EC6E-475D-B4B1-B1ACAC44EFF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5064B9-0B53-4D93-9CAE-2F5449D3848B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او می </a:t>
          </a:r>
          <a:r>
            <a:rPr lang="fa-IR" sz="1600" dirty="0" smtClean="0">
              <a:cs typeface="B Koodak" pitchFamily="2" charset="-78"/>
            </a:rPr>
            <a:t>دانسته </a:t>
          </a:r>
          <a:r>
            <a:rPr lang="fa-IR" sz="1600" dirty="0" smtClean="0">
              <a:cs typeface="B Koodak" pitchFamily="2" charset="-78"/>
            </a:rPr>
            <a:t>که ما با </a:t>
          </a:r>
          <a:r>
            <a:rPr lang="fa-IR" sz="1600" u="sng" dirty="0" smtClean="0">
              <a:cs typeface="B Koodak" pitchFamily="2" charset="-78"/>
            </a:rPr>
            <a:t>اختیار خود </a:t>
          </a:r>
          <a:r>
            <a:rPr lang="fa-IR" sz="1600" dirty="0" smtClean="0">
              <a:cs typeface="B Koodak" pitchFamily="2" charset="-78"/>
            </a:rPr>
            <a:t>چه خواهیم کرد</a:t>
          </a:r>
          <a:endParaRPr lang="fa-IR" sz="1600" dirty="0">
            <a:cs typeface="B Koodak" pitchFamily="2" charset="-78"/>
          </a:endParaRPr>
        </a:p>
      </dgm:t>
    </dgm:pt>
    <dgm:pt modelId="{44F1198F-BBBB-49BE-ADCD-CBB75F750A80}" type="parTrans" cxnId="{2DF5C281-6113-4D42-99C9-3F09F60AAA05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69C9B8-8533-4A23-A8CC-49EF754902DD}" type="sibTrans" cxnId="{2DF5C281-6113-4D42-99C9-3F09F60AAA0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98CD6B-9870-4D9C-92EB-B7FBC9C57020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</a:t>
          </a:r>
          <a:endParaRPr lang="fa-IR" sz="1600" dirty="0">
            <a:cs typeface="B Koodak" pitchFamily="2" charset="-78"/>
          </a:endParaRPr>
        </a:p>
      </dgm:t>
    </dgm:pt>
    <dgm:pt modelId="{9293542C-E529-48C9-B0AB-5D15578714CF}" type="parTrans" cxnId="{2DC989BB-286E-46EA-A5B9-E79EFB311110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ED04744-478F-49D3-9AAE-7CFEE92D08D0}" type="sibTrans" cxnId="{2DC989BB-286E-46EA-A5B9-E79EFB31111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BBB705-BCAE-4395-8E23-9375439FA0DD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علم الهی در صورتی جهل می شود که افعال ما مقید به قید جبر گردند</a:t>
          </a:r>
          <a:endParaRPr lang="fa-IR" sz="1600" dirty="0">
            <a:cs typeface="B Koodak" pitchFamily="2" charset="-78"/>
          </a:endParaRPr>
        </a:p>
      </dgm:t>
    </dgm:pt>
    <dgm:pt modelId="{1089209E-75BF-4267-9878-F2789E69E663}" type="parTrans" cxnId="{7E330DA4-5332-48D3-B461-578519CA2A97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570460-5275-406C-A629-6A8FFB6033DA}" type="sibTrans" cxnId="{7E330DA4-5332-48D3-B461-578519CA2A9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5F83B4-D767-4568-B4DF-419E9BEB9B86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در مرحله علم الهی مقید به قید اختیار بودند</a:t>
          </a:r>
          <a:endParaRPr lang="fa-IR" sz="1600" dirty="0">
            <a:cs typeface="B Koodak" pitchFamily="2" charset="-78"/>
          </a:endParaRPr>
        </a:p>
      </dgm:t>
    </dgm:pt>
    <dgm:pt modelId="{5B317F79-80D5-4E59-B107-A2E3B9C6770B}" type="parTrans" cxnId="{1A2F2BEC-8480-4804-A99A-DB5126FFC7D3}">
      <dgm:prSet custT="1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FB3B78-389E-49F8-828E-09D7490A9287}" type="sibTrans" cxnId="{1A2F2BEC-8480-4804-A99A-DB5126FFC7D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660540-BB22-4FAC-8996-0757BD62ADF8}" type="pres">
      <dgm:prSet presAssocID="{AAA8C937-CC00-4430-A98E-A15EE61EC5F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E690E00-D4A7-489C-9D6E-EE2874636377}" type="pres">
      <dgm:prSet presAssocID="{FE13243F-86C7-4B58-84CD-4CFA9E37A986}" presName="root1" presStyleCnt="0"/>
      <dgm:spPr/>
    </dgm:pt>
    <dgm:pt modelId="{8CDE4D8F-6A76-4265-98DC-719F81946AF8}" type="pres">
      <dgm:prSet presAssocID="{FE13243F-86C7-4B58-84CD-4CFA9E37A986}" presName="LevelOneTextNode" presStyleLbl="node0" presStyleIdx="0" presStyleCnt="2" custScaleX="6785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498735D-C972-43CA-8856-6E0609DEC4EF}" type="pres">
      <dgm:prSet presAssocID="{FE13243F-86C7-4B58-84CD-4CFA9E37A986}" presName="level2hierChild" presStyleCnt="0"/>
      <dgm:spPr/>
    </dgm:pt>
    <dgm:pt modelId="{7AE7637E-548D-4E69-9815-82D0019CEE58}" type="pres">
      <dgm:prSet presAssocID="{B4D975AB-B07E-4968-A85C-7627440357CD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C2858E4C-474C-486D-906F-873166515F6C}" type="pres">
      <dgm:prSet presAssocID="{B4D975AB-B07E-4968-A85C-7627440357CD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D1C0865D-4DEF-46BE-A6EF-9ADA3321F7C9}" type="pres">
      <dgm:prSet presAssocID="{F422067F-81E9-4F0F-BA5E-7EDB59A6E533}" presName="root2" presStyleCnt="0"/>
      <dgm:spPr/>
    </dgm:pt>
    <dgm:pt modelId="{215F5EAC-6F96-46B2-AC5A-24D95CD7D11F}" type="pres">
      <dgm:prSet presAssocID="{F422067F-81E9-4F0F-BA5E-7EDB59A6E533}" presName="LevelTwoTextNode" presStyleLbl="node2" presStyleIdx="0" presStyleCnt="3" custScaleX="3491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5332918-C1B1-4418-A812-23D296026DA6}" type="pres">
      <dgm:prSet presAssocID="{F422067F-81E9-4F0F-BA5E-7EDB59A6E533}" presName="level3hierChild" presStyleCnt="0"/>
      <dgm:spPr/>
    </dgm:pt>
    <dgm:pt modelId="{5FD988FC-D82B-4811-B81D-DF98B9D7A112}" type="pres">
      <dgm:prSet presAssocID="{6A73246B-0BC8-413B-B067-1792F8260C36}" presName="root1" presStyleCnt="0"/>
      <dgm:spPr/>
    </dgm:pt>
    <dgm:pt modelId="{E0014A69-88DE-4601-8392-546E6F9200A1}" type="pres">
      <dgm:prSet presAssocID="{6A73246B-0BC8-413B-B067-1792F8260C36}" presName="LevelOneTextNode" presStyleLbl="node0" presStyleIdx="1" presStyleCnt="2" custScaleX="325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C1F8837-B73C-4D0F-A7CA-95AB16C7BF27}" type="pres">
      <dgm:prSet presAssocID="{6A73246B-0BC8-413B-B067-1792F8260C36}" presName="level2hierChild" presStyleCnt="0"/>
      <dgm:spPr/>
    </dgm:pt>
    <dgm:pt modelId="{0D5386B8-81A1-4197-8FB6-A6FA0731F7BD}" type="pres">
      <dgm:prSet presAssocID="{AFDF38C4-75BE-4D76-8033-6516CD7C65C4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373B5A64-4FE4-40CA-9F5D-B9155A4F94DF}" type="pres">
      <dgm:prSet presAssocID="{AFDF38C4-75BE-4D76-8033-6516CD7C65C4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DCD09A2F-87C6-4D83-942B-ED2BF041DE80}" type="pres">
      <dgm:prSet presAssocID="{EE349131-5A92-47C3-8A28-F20274AD5366}" presName="root2" presStyleCnt="0"/>
      <dgm:spPr/>
    </dgm:pt>
    <dgm:pt modelId="{23276865-006E-445C-B739-984E1AD4ABCC}" type="pres">
      <dgm:prSet presAssocID="{EE349131-5A92-47C3-8A28-F20274AD5366}" presName="LevelTwoTextNode" presStyleLbl="node2" presStyleIdx="1" presStyleCnt="3" custScaleX="325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3E28DDF-A922-4B6D-82A6-71AED97AF11D}" type="pres">
      <dgm:prSet presAssocID="{EE349131-5A92-47C3-8A28-F20274AD5366}" presName="level3hierChild" presStyleCnt="0"/>
      <dgm:spPr/>
    </dgm:pt>
    <dgm:pt modelId="{83AE6A10-0544-460F-A80D-7391CB7DC1A1}" type="pres">
      <dgm:prSet presAssocID="{AD3F8B35-6F14-436F-9FC7-B4274F26036F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FE8D3FB7-6BA0-4C26-B050-D111B3472BDC}" type="pres">
      <dgm:prSet presAssocID="{AD3F8B35-6F14-436F-9FC7-B4274F26036F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B4A6593D-31BF-492E-B94F-B24D01E1BC5C}" type="pres">
      <dgm:prSet presAssocID="{C362A5CD-28BF-45E7-9988-16D8DD65755B}" presName="root2" presStyleCnt="0"/>
      <dgm:spPr/>
    </dgm:pt>
    <dgm:pt modelId="{86F26967-B2A0-4A4A-B510-8A99868CAB5A}" type="pres">
      <dgm:prSet presAssocID="{C362A5CD-28BF-45E7-9988-16D8DD65755B}" presName="LevelTwoTextNode" presStyleLbl="node3" presStyleIdx="0" presStyleCnt="2" custScaleX="1515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D838496-0722-40B4-85DB-023B8CCC4D2A}" type="pres">
      <dgm:prSet presAssocID="{C362A5CD-28BF-45E7-9988-16D8DD65755B}" presName="level3hierChild" presStyleCnt="0"/>
      <dgm:spPr/>
    </dgm:pt>
    <dgm:pt modelId="{F2C65383-FEE5-43AC-B30C-0F7221A4DDE0}" type="pres">
      <dgm:prSet presAssocID="{44F1198F-BBBB-49BE-ADCD-CBB75F750A80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E4320C46-0EC6-4A5A-99A8-52730696DEC0}" type="pres">
      <dgm:prSet presAssocID="{44F1198F-BBBB-49BE-ADCD-CBB75F750A80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B25614BD-7A8B-4594-A078-AB47D9FD92BA}" type="pres">
      <dgm:prSet presAssocID="{AD5064B9-0B53-4D93-9CAE-2F5449D3848B}" presName="root2" presStyleCnt="0"/>
      <dgm:spPr/>
    </dgm:pt>
    <dgm:pt modelId="{00E181F0-4CD4-4DA5-BD83-1AF2605446AD}" type="pres">
      <dgm:prSet presAssocID="{AD5064B9-0B53-4D93-9CAE-2F5449D3848B}" presName="LevelTwoTextNode" presStyleLbl="node4" presStyleIdx="0" presStyleCnt="2" custScaleX="1188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F7CA834-1536-43E3-81AA-DFE8B76EF4DE}" type="pres">
      <dgm:prSet presAssocID="{AD5064B9-0B53-4D93-9CAE-2F5449D3848B}" presName="level3hierChild" presStyleCnt="0"/>
      <dgm:spPr/>
    </dgm:pt>
    <dgm:pt modelId="{A091AC2D-FA04-4D8D-BCD8-0B0890BF35A7}" type="pres">
      <dgm:prSet presAssocID="{9293542C-E529-48C9-B0AB-5D15578714CF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32C48FD6-2652-418F-9F9F-FECC66D224F1}" type="pres">
      <dgm:prSet presAssocID="{9293542C-E529-48C9-B0AB-5D15578714CF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DD12728-F0FD-4936-AFAA-68C95B2787F8}" type="pres">
      <dgm:prSet presAssocID="{AE98CD6B-9870-4D9C-92EB-B7FBC9C57020}" presName="root2" presStyleCnt="0"/>
      <dgm:spPr/>
    </dgm:pt>
    <dgm:pt modelId="{C10D8BFA-A572-4F33-8B29-86249FC353F8}" type="pres">
      <dgm:prSet presAssocID="{AE98CD6B-9870-4D9C-92EB-B7FBC9C57020}" presName="LevelTwoTextNode" presStyleLbl="node2" presStyleIdx="2" presStyleCnt="3" custScaleX="325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EF6FF95-B8E6-4DC6-9174-D671845D3359}" type="pres">
      <dgm:prSet presAssocID="{AE98CD6B-9870-4D9C-92EB-B7FBC9C57020}" presName="level3hierChild" presStyleCnt="0"/>
      <dgm:spPr/>
    </dgm:pt>
    <dgm:pt modelId="{8346F5D7-42D8-46DE-9F3A-BA7B17F3F4B2}" type="pres">
      <dgm:prSet presAssocID="{1089209E-75BF-4267-9878-F2789E69E663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C7BD119B-3BF5-49D2-8D89-C9E81C7D03A3}" type="pres">
      <dgm:prSet presAssocID="{1089209E-75BF-4267-9878-F2789E69E663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6008F785-CD4B-4844-B1BF-43D491F3455F}" type="pres">
      <dgm:prSet presAssocID="{71BBB705-BCAE-4395-8E23-9375439FA0DD}" presName="root2" presStyleCnt="0"/>
      <dgm:spPr/>
    </dgm:pt>
    <dgm:pt modelId="{A10380B6-2AFE-4667-8723-2304D3F18B7F}" type="pres">
      <dgm:prSet presAssocID="{71BBB705-BCAE-4395-8E23-9375439FA0DD}" presName="LevelTwoTextNode" presStyleLbl="node3" presStyleIdx="1" presStyleCnt="2" custScaleX="1515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0E8B0C-E216-45E1-A124-FCA96B3EAF37}" type="pres">
      <dgm:prSet presAssocID="{71BBB705-BCAE-4395-8E23-9375439FA0DD}" presName="level3hierChild" presStyleCnt="0"/>
      <dgm:spPr/>
    </dgm:pt>
    <dgm:pt modelId="{EAB3B863-78B1-4635-AC03-045A7602BB24}" type="pres">
      <dgm:prSet presAssocID="{5B317F79-80D5-4E59-B107-A2E3B9C6770B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DF5FDA40-7278-44C9-9AF2-99C584FCA692}" type="pres">
      <dgm:prSet presAssocID="{5B317F79-80D5-4E59-B107-A2E3B9C6770B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195B114C-75DB-4020-B1AC-E6598339D67B}" type="pres">
      <dgm:prSet presAssocID="{575F83B4-D767-4568-B4DF-419E9BEB9B86}" presName="root2" presStyleCnt="0"/>
      <dgm:spPr/>
    </dgm:pt>
    <dgm:pt modelId="{6F53B6C5-FDB6-4D3C-AC0D-453407078199}" type="pres">
      <dgm:prSet presAssocID="{575F83B4-D767-4568-B4DF-419E9BEB9B86}" presName="LevelTwoTextNode" presStyleLbl="node4" presStyleIdx="1" presStyleCnt="2" custScaleX="1188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804386-FDF6-4B0A-8732-9A66F96A9569}" type="pres">
      <dgm:prSet presAssocID="{575F83B4-D767-4568-B4DF-419E9BEB9B86}" presName="level3hierChild" presStyleCnt="0"/>
      <dgm:spPr/>
    </dgm:pt>
  </dgm:ptLst>
  <dgm:cxnLst>
    <dgm:cxn modelId="{EFC75BFB-E99F-46D8-BD79-CE440C8B0DDD}" type="presOf" srcId="{B4D975AB-B07E-4968-A85C-7627440357CD}" destId="{7AE7637E-548D-4E69-9815-82D0019CEE58}" srcOrd="0" destOrd="0" presId="urn:microsoft.com/office/officeart/2005/8/layout/hierarchy2"/>
    <dgm:cxn modelId="{33CBCE4A-EABA-499C-9578-8CB87842B587}" type="presOf" srcId="{9293542C-E529-48C9-B0AB-5D15578714CF}" destId="{A091AC2D-FA04-4D8D-BCD8-0B0890BF35A7}" srcOrd="0" destOrd="0" presId="urn:microsoft.com/office/officeart/2005/8/layout/hierarchy2"/>
    <dgm:cxn modelId="{B6ACC9EF-32F9-4BD1-A492-18E2456DAEB5}" type="presOf" srcId="{B4D975AB-B07E-4968-A85C-7627440357CD}" destId="{C2858E4C-474C-486D-906F-873166515F6C}" srcOrd="1" destOrd="0" presId="urn:microsoft.com/office/officeart/2005/8/layout/hierarchy2"/>
    <dgm:cxn modelId="{B6F82960-F947-43B4-852D-47762DA62256}" type="presOf" srcId="{AD3F8B35-6F14-436F-9FC7-B4274F26036F}" destId="{FE8D3FB7-6BA0-4C26-B050-D111B3472BDC}" srcOrd="1" destOrd="0" presId="urn:microsoft.com/office/officeart/2005/8/layout/hierarchy2"/>
    <dgm:cxn modelId="{DA310985-F87D-4B6B-817E-C8907648EA57}" type="presOf" srcId="{C362A5CD-28BF-45E7-9988-16D8DD65755B}" destId="{86F26967-B2A0-4A4A-B510-8A99868CAB5A}" srcOrd="0" destOrd="0" presId="urn:microsoft.com/office/officeart/2005/8/layout/hierarchy2"/>
    <dgm:cxn modelId="{421A3D70-54DA-4A37-B5E7-F9CEF8AFE11E}" type="presOf" srcId="{EE349131-5A92-47C3-8A28-F20274AD5366}" destId="{23276865-006E-445C-B739-984E1AD4ABCC}" srcOrd="0" destOrd="0" presId="urn:microsoft.com/office/officeart/2005/8/layout/hierarchy2"/>
    <dgm:cxn modelId="{4A4DC90B-E1EF-476C-B695-1978A90150A4}" srcId="{AAA8C937-CC00-4430-A98E-A15EE61EC5F9}" destId="{FE13243F-86C7-4B58-84CD-4CFA9E37A986}" srcOrd="0" destOrd="0" parTransId="{5CD59927-B72B-47F7-85AC-6EB73F944536}" sibTransId="{D7516B3B-3CC8-4572-9B85-7F499A5A34D2}"/>
    <dgm:cxn modelId="{E78F9724-3A03-44C8-9971-BF9E390196E6}" type="presOf" srcId="{AE98CD6B-9870-4D9C-92EB-B7FBC9C57020}" destId="{C10D8BFA-A572-4F33-8B29-86249FC353F8}" srcOrd="0" destOrd="0" presId="urn:microsoft.com/office/officeart/2005/8/layout/hierarchy2"/>
    <dgm:cxn modelId="{B628683B-33C2-4CA3-8E60-8477A4044C25}" type="presOf" srcId="{71BBB705-BCAE-4395-8E23-9375439FA0DD}" destId="{A10380B6-2AFE-4667-8723-2304D3F18B7F}" srcOrd="0" destOrd="0" presId="urn:microsoft.com/office/officeart/2005/8/layout/hierarchy2"/>
    <dgm:cxn modelId="{B0FFD72C-4D2C-462F-BC82-302274329ACB}" type="presOf" srcId="{AAA8C937-CC00-4430-A98E-A15EE61EC5F9}" destId="{EE660540-BB22-4FAC-8996-0757BD62ADF8}" srcOrd="0" destOrd="0" presId="urn:microsoft.com/office/officeart/2005/8/layout/hierarchy2"/>
    <dgm:cxn modelId="{A506325F-7514-4855-9333-7B2D70703DB7}" type="presOf" srcId="{575F83B4-D767-4568-B4DF-419E9BEB9B86}" destId="{6F53B6C5-FDB6-4D3C-AC0D-453407078199}" srcOrd="0" destOrd="0" presId="urn:microsoft.com/office/officeart/2005/8/layout/hierarchy2"/>
    <dgm:cxn modelId="{4A01FA91-A2DF-44C7-8A1F-1642393D7C34}" type="presOf" srcId="{1089209E-75BF-4267-9878-F2789E69E663}" destId="{8346F5D7-42D8-46DE-9F3A-BA7B17F3F4B2}" srcOrd="0" destOrd="0" presId="urn:microsoft.com/office/officeart/2005/8/layout/hierarchy2"/>
    <dgm:cxn modelId="{1A2F2BEC-8480-4804-A99A-DB5126FFC7D3}" srcId="{71BBB705-BCAE-4395-8E23-9375439FA0DD}" destId="{575F83B4-D767-4568-B4DF-419E9BEB9B86}" srcOrd="0" destOrd="0" parTransId="{5B317F79-80D5-4E59-B107-A2E3B9C6770B}" sibTransId="{A4FB3B78-389E-49F8-828E-09D7490A9287}"/>
    <dgm:cxn modelId="{1F2FF82F-67BA-40C1-8AB3-B4EA74B3E7C3}" type="presOf" srcId="{F422067F-81E9-4F0F-BA5E-7EDB59A6E533}" destId="{215F5EAC-6F96-46B2-AC5A-24D95CD7D11F}" srcOrd="0" destOrd="0" presId="urn:microsoft.com/office/officeart/2005/8/layout/hierarchy2"/>
    <dgm:cxn modelId="{3CD5CAB5-8EC0-4E61-819E-DBC5E3412856}" type="presOf" srcId="{FE13243F-86C7-4B58-84CD-4CFA9E37A986}" destId="{8CDE4D8F-6A76-4265-98DC-719F81946AF8}" srcOrd="0" destOrd="0" presId="urn:microsoft.com/office/officeart/2005/8/layout/hierarchy2"/>
    <dgm:cxn modelId="{687D0E74-EC6E-475D-B4B1-B1ACAC44EFF6}" srcId="{EE349131-5A92-47C3-8A28-F20274AD5366}" destId="{C362A5CD-28BF-45E7-9988-16D8DD65755B}" srcOrd="0" destOrd="0" parTransId="{AD3F8B35-6F14-436F-9FC7-B4274F26036F}" sibTransId="{3A85FBE3-CD00-48BA-B632-1DD649D53B5C}"/>
    <dgm:cxn modelId="{E0F8F8BE-2982-4B69-A374-A9116C73AE7E}" type="presOf" srcId="{44F1198F-BBBB-49BE-ADCD-CBB75F750A80}" destId="{F2C65383-FEE5-43AC-B30C-0F7221A4DDE0}" srcOrd="0" destOrd="0" presId="urn:microsoft.com/office/officeart/2005/8/layout/hierarchy2"/>
    <dgm:cxn modelId="{2B203F94-AD8A-4EA4-9A01-8E70B3E0F648}" type="presOf" srcId="{AFDF38C4-75BE-4D76-8033-6516CD7C65C4}" destId="{0D5386B8-81A1-4197-8FB6-A6FA0731F7BD}" srcOrd="0" destOrd="0" presId="urn:microsoft.com/office/officeart/2005/8/layout/hierarchy2"/>
    <dgm:cxn modelId="{C14F70E5-58DD-4D06-AA10-548CE5F5ACCB}" type="presOf" srcId="{AD5064B9-0B53-4D93-9CAE-2F5449D3848B}" destId="{00E181F0-4CD4-4DA5-BD83-1AF2605446AD}" srcOrd="0" destOrd="0" presId="urn:microsoft.com/office/officeart/2005/8/layout/hierarchy2"/>
    <dgm:cxn modelId="{FFE537AA-CB77-4150-82D7-EE5220C6327D}" type="presOf" srcId="{AD3F8B35-6F14-436F-9FC7-B4274F26036F}" destId="{83AE6A10-0544-460F-A80D-7391CB7DC1A1}" srcOrd="0" destOrd="0" presId="urn:microsoft.com/office/officeart/2005/8/layout/hierarchy2"/>
    <dgm:cxn modelId="{49DA2DCD-A14F-4D64-B787-2A1EF86FA9F1}" type="presOf" srcId="{5B317F79-80D5-4E59-B107-A2E3B9C6770B}" destId="{EAB3B863-78B1-4635-AC03-045A7602BB24}" srcOrd="0" destOrd="0" presId="urn:microsoft.com/office/officeart/2005/8/layout/hierarchy2"/>
    <dgm:cxn modelId="{81A9DF32-73D6-406B-A7E8-97592F322250}" type="presOf" srcId="{44F1198F-BBBB-49BE-ADCD-CBB75F750A80}" destId="{E4320C46-0EC6-4A5A-99A8-52730696DEC0}" srcOrd="1" destOrd="0" presId="urn:microsoft.com/office/officeart/2005/8/layout/hierarchy2"/>
    <dgm:cxn modelId="{F9FE9799-0029-442F-9843-001240EDCDBC}" type="presOf" srcId="{5B317F79-80D5-4E59-B107-A2E3B9C6770B}" destId="{DF5FDA40-7278-44C9-9AF2-99C584FCA692}" srcOrd="1" destOrd="0" presId="urn:microsoft.com/office/officeart/2005/8/layout/hierarchy2"/>
    <dgm:cxn modelId="{627A3B27-D05F-4F83-BCC7-FBC1AE7589C4}" type="presOf" srcId="{AFDF38C4-75BE-4D76-8033-6516CD7C65C4}" destId="{373B5A64-4FE4-40CA-9F5D-B9155A4F94DF}" srcOrd="1" destOrd="0" presId="urn:microsoft.com/office/officeart/2005/8/layout/hierarchy2"/>
    <dgm:cxn modelId="{2DC989BB-286E-46EA-A5B9-E79EFB311110}" srcId="{6A73246B-0BC8-413B-B067-1792F8260C36}" destId="{AE98CD6B-9870-4D9C-92EB-B7FBC9C57020}" srcOrd="1" destOrd="0" parTransId="{9293542C-E529-48C9-B0AB-5D15578714CF}" sibTransId="{9ED04744-478F-49D3-9AAE-7CFEE92D08D0}"/>
    <dgm:cxn modelId="{5CCC709F-5E50-4881-A9B4-26AE71A67FD0}" type="presOf" srcId="{9293542C-E529-48C9-B0AB-5D15578714CF}" destId="{32C48FD6-2652-418F-9F9F-FECC66D224F1}" srcOrd="1" destOrd="0" presId="urn:microsoft.com/office/officeart/2005/8/layout/hierarchy2"/>
    <dgm:cxn modelId="{2DF5C281-6113-4D42-99C9-3F09F60AAA05}" srcId="{C362A5CD-28BF-45E7-9988-16D8DD65755B}" destId="{AD5064B9-0B53-4D93-9CAE-2F5449D3848B}" srcOrd="0" destOrd="0" parTransId="{44F1198F-BBBB-49BE-ADCD-CBB75F750A80}" sibTransId="{6269C9B8-8533-4A23-A8CC-49EF754902DD}"/>
    <dgm:cxn modelId="{AEB48473-1891-4AFA-9851-E5807C107FDB}" type="presOf" srcId="{1089209E-75BF-4267-9878-F2789E69E663}" destId="{C7BD119B-3BF5-49D2-8D89-C9E81C7D03A3}" srcOrd="1" destOrd="0" presId="urn:microsoft.com/office/officeart/2005/8/layout/hierarchy2"/>
    <dgm:cxn modelId="{81E9CEC5-BF90-4782-8B52-0C79594889E2}" srcId="{FE13243F-86C7-4B58-84CD-4CFA9E37A986}" destId="{F422067F-81E9-4F0F-BA5E-7EDB59A6E533}" srcOrd="0" destOrd="0" parTransId="{B4D975AB-B07E-4968-A85C-7627440357CD}" sibTransId="{97951C52-C0AD-40C0-BBB9-9EA0B20BFB34}"/>
    <dgm:cxn modelId="{52E03C22-2A0B-41C4-8856-EF480BB42220}" srcId="{AAA8C937-CC00-4430-A98E-A15EE61EC5F9}" destId="{6A73246B-0BC8-413B-B067-1792F8260C36}" srcOrd="1" destOrd="0" parTransId="{300ABC44-6A73-4CD2-970E-E38CB1B10637}" sibTransId="{5177ADFB-3021-4BF6-9605-011B4904B990}"/>
    <dgm:cxn modelId="{7E330DA4-5332-48D3-B461-578519CA2A97}" srcId="{AE98CD6B-9870-4D9C-92EB-B7FBC9C57020}" destId="{71BBB705-BCAE-4395-8E23-9375439FA0DD}" srcOrd="0" destOrd="0" parTransId="{1089209E-75BF-4267-9878-F2789E69E663}" sibTransId="{D5570460-5275-406C-A629-6A8FFB6033DA}"/>
    <dgm:cxn modelId="{B895CEF7-433F-4DC6-B612-A562CFA80F2F}" type="presOf" srcId="{6A73246B-0BC8-413B-B067-1792F8260C36}" destId="{E0014A69-88DE-4601-8392-546E6F9200A1}" srcOrd="0" destOrd="0" presId="urn:microsoft.com/office/officeart/2005/8/layout/hierarchy2"/>
    <dgm:cxn modelId="{439EE1D5-6295-4124-B0B0-7675C48787D1}" srcId="{6A73246B-0BC8-413B-B067-1792F8260C36}" destId="{EE349131-5A92-47C3-8A28-F20274AD5366}" srcOrd="0" destOrd="0" parTransId="{AFDF38C4-75BE-4D76-8033-6516CD7C65C4}" sibTransId="{B79711BB-0C21-4068-9E34-ED6718D8E7BC}"/>
    <dgm:cxn modelId="{4DE1684B-F0DC-4CBA-B967-E9D50ABCE5C1}" type="presParOf" srcId="{EE660540-BB22-4FAC-8996-0757BD62ADF8}" destId="{1E690E00-D4A7-489C-9D6E-EE2874636377}" srcOrd="0" destOrd="0" presId="urn:microsoft.com/office/officeart/2005/8/layout/hierarchy2"/>
    <dgm:cxn modelId="{11623383-EC26-48BD-BE7E-14A203A9AF2C}" type="presParOf" srcId="{1E690E00-D4A7-489C-9D6E-EE2874636377}" destId="{8CDE4D8F-6A76-4265-98DC-719F81946AF8}" srcOrd="0" destOrd="0" presId="urn:microsoft.com/office/officeart/2005/8/layout/hierarchy2"/>
    <dgm:cxn modelId="{2E09D6A7-84E1-47CC-90AD-EE90B1D7D658}" type="presParOf" srcId="{1E690E00-D4A7-489C-9D6E-EE2874636377}" destId="{2498735D-C972-43CA-8856-6E0609DEC4EF}" srcOrd="1" destOrd="0" presId="urn:microsoft.com/office/officeart/2005/8/layout/hierarchy2"/>
    <dgm:cxn modelId="{8E22902A-6A62-4543-A877-6E633A12FBC2}" type="presParOf" srcId="{2498735D-C972-43CA-8856-6E0609DEC4EF}" destId="{7AE7637E-548D-4E69-9815-82D0019CEE58}" srcOrd="0" destOrd="0" presId="urn:microsoft.com/office/officeart/2005/8/layout/hierarchy2"/>
    <dgm:cxn modelId="{43790499-1022-4412-8E3C-B2936138EAE6}" type="presParOf" srcId="{7AE7637E-548D-4E69-9815-82D0019CEE58}" destId="{C2858E4C-474C-486D-906F-873166515F6C}" srcOrd="0" destOrd="0" presId="urn:microsoft.com/office/officeart/2005/8/layout/hierarchy2"/>
    <dgm:cxn modelId="{E7F46EC1-6958-4C28-84F8-8CD888FC81DA}" type="presParOf" srcId="{2498735D-C972-43CA-8856-6E0609DEC4EF}" destId="{D1C0865D-4DEF-46BE-A6EF-9ADA3321F7C9}" srcOrd="1" destOrd="0" presId="urn:microsoft.com/office/officeart/2005/8/layout/hierarchy2"/>
    <dgm:cxn modelId="{41DE01A2-2913-4485-BD78-2352A46199A9}" type="presParOf" srcId="{D1C0865D-4DEF-46BE-A6EF-9ADA3321F7C9}" destId="{215F5EAC-6F96-46B2-AC5A-24D95CD7D11F}" srcOrd="0" destOrd="0" presId="urn:microsoft.com/office/officeart/2005/8/layout/hierarchy2"/>
    <dgm:cxn modelId="{F831D94C-9198-479C-A25E-21227E89312E}" type="presParOf" srcId="{D1C0865D-4DEF-46BE-A6EF-9ADA3321F7C9}" destId="{85332918-C1B1-4418-A812-23D296026DA6}" srcOrd="1" destOrd="0" presId="urn:microsoft.com/office/officeart/2005/8/layout/hierarchy2"/>
    <dgm:cxn modelId="{99A8B5CE-B076-4F41-B2A1-7FCE07B2A1C4}" type="presParOf" srcId="{EE660540-BB22-4FAC-8996-0757BD62ADF8}" destId="{5FD988FC-D82B-4811-B81D-DF98B9D7A112}" srcOrd="1" destOrd="0" presId="urn:microsoft.com/office/officeart/2005/8/layout/hierarchy2"/>
    <dgm:cxn modelId="{AE8ED10E-AB06-442E-87F0-CA9203151A51}" type="presParOf" srcId="{5FD988FC-D82B-4811-B81D-DF98B9D7A112}" destId="{E0014A69-88DE-4601-8392-546E6F9200A1}" srcOrd="0" destOrd="0" presId="urn:microsoft.com/office/officeart/2005/8/layout/hierarchy2"/>
    <dgm:cxn modelId="{33C8FE70-C6E7-4C1C-BCBC-AC998C960627}" type="presParOf" srcId="{5FD988FC-D82B-4811-B81D-DF98B9D7A112}" destId="{BC1F8837-B73C-4D0F-A7CA-95AB16C7BF27}" srcOrd="1" destOrd="0" presId="urn:microsoft.com/office/officeart/2005/8/layout/hierarchy2"/>
    <dgm:cxn modelId="{FD0F84D2-8646-4EB2-BA2B-2846805629D0}" type="presParOf" srcId="{BC1F8837-B73C-4D0F-A7CA-95AB16C7BF27}" destId="{0D5386B8-81A1-4197-8FB6-A6FA0731F7BD}" srcOrd="0" destOrd="0" presId="urn:microsoft.com/office/officeart/2005/8/layout/hierarchy2"/>
    <dgm:cxn modelId="{8F8A9620-377D-4DB6-8EE5-F501536F1A34}" type="presParOf" srcId="{0D5386B8-81A1-4197-8FB6-A6FA0731F7BD}" destId="{373B5A64-4FE4-40CA-9F5D-B9155A4F94DF}" srcOrd="0" destOrd="0" presId="urn:microsoft.com/office/officeart/2005/8/layout/hierarchy2"/>
    <dgm:cxn modelId="{0B01FDF5-C02D-4616-9E6E-F09B2B3D34CB}" type="presParOf" srcId="{BC1F8837-B73C-4D0F-A7CA-95AB16C7BF27}" destId="{DCD09A2F-87C6-4D83-942B-ED2BF041DE80}" srcOrd="1" destOrd="0" presId="urn:microsoft.com/office/officeart/2005/8/layout/hierarchy2"/>
    <dgm:cxn modelId="{4BB30DA8-C0A1-469A-9DBD-4C852F732696}" type="presParOf" srcId="{DCD09A2F-87C6-4D83-942B-ED2BF041DE80}" destId="{23276865-006E-445C-B739-984E1AD4ABCC}" srcOrd="0" destOrd="0" presId="urn:microsoft.com/office/officeart/2005/8/layout/hierarchy2"/>
    <dgm:cxn modelId="{6180C854-02F3-4CE9-9560-ED6D7CBE8B31}" type="presParOf" srcId="{DCD09A2F-87C6-4D83-942B-ED2BF041DE80}" destId="{63E28DDF-A922-4B6D-82A6-71AED97AF11D}" srcOrd="1" destOrd="0" presId="urn:microsoft.com/office/officeart/2005/8/layout/hierarchy2"/>
    <dgm:cxn modelId="{530B1FBA-B80A-4EE6-B1B7-E3663D000096}" type="presParOf" srcId="{63E28DDF-A922-4B6D-82A6-71AED97AF11D}" destId="{83AE6A10-0544-460F-A80D-7391CB7DC1A1}" srcOrd="0" destOrd="0" presId="urn:microsoft.com/office/officeart/2005/8/layout/hierarchy2"/>
    <dgm:cxn modelId="{D7C80617-5B97-4F4E-8E57-36141BC99A90}" type="presParOf" srcId="{83AE6A10-0544-460F-A80D-7391CB7DC1A1}" destId="{FE8D3FB7-6BA0-4C26-B050-D111B3472BDC}" srcOrd="0" destOrd="0" presId="urn:microsoft.com/office/officeart/2005/8/layout/hierarchy2"/>
    <dgm:cxn modelId="{56D7EA9E-45B3-4B84-AE6E-6E60202D891B}" type="presParOf" srcId="{63E28DDF-A922-4B6D-82A6-71AED97AF11D}" destId="{B4A6593D-31BF-492E-B94F-B24D01E1BC5C}" srcOrd="1" destOrd="0" presId="urn:microsoft.com/office/officeart/2005/8/layout/hierarchy2"/>
    <dgm:cxn modelId="{8F28FCD2-2CDF-4153-BF6F-B0D5525FD45F}" type="presParOf" srcId="{B4A6593D-31BF-492E-B94F-B24D01E1BC5C}" destId="{86F26967-B2A0-4A4A-B510-8A99868CAB5A}" srcOrd="0" destOrd="0" presId="urn:microsoft.com/office/officeart/2005/8/layout/hierarchy2"/>
    <dgm:cxn modelId="{66AE6E6F-E2D4-4E57-98B6-A093F7B17D5E}" type="presParOf" srcId="{B4A6593D-31BF-492E-B94F-B24D01E1BC5C}" destId="{BD838496-0722-40B4-85DB-023B8CCC4D2A}" srcOrd="1" destOrd="0" presId="urn:microsoft.com/office/officeart/2005/8/layout/hierarchy2"/>
    <dgm:cxn modelId="{9D675EC0-6B77-49A5-A104-93C7EB5013F5}" type="presParOf" srcId="{BD838496-0722-40B4-85DB-023B8CCC4D2A}" destId="{F2C65383-FEE5-43AC-B30C-0F7221A4DDE0}" srcOrd="0" destOrd="0" presId="urn:microsoft.com/office/officeart/2005/8/layout/hierarchy2"/>
    <dgm:cxn modelId="{77065F4A-82D8-48F7-B14D-9C3C1A105171}" type="presParOf" srcId="{F2C65383-FEE5-43AC-B30C-0F7221A4DDE0}" destId="{E4320C46-0EC6-4A5A-99A8-52730696DEC0}" srcOrd="0" destOrd="0" presId="urn:microsoft.com/office/officeart/2005/8/layout/hierarchy2"/>
    <dgm:cxn modelId="{4E600C72-1A1B-49D2-8DDD-3890E4D1C4D2}" type="presParOf" srcId="{BD838496-0722-40B4-85DB-023B8CCC4D2A}" destId="{B25614BD-7A8B-4594-A078-AB47D9FD92BA}" srcOrd="1" destOrd="0" presId="urn:microsoft.com/office/officeart/2005/8/layout/hierarchy2"/>
    <dgm:cxn modelId="{054D0301-4B85-42C9-AC73-B87E2F40977E}" type="presParOf" srcId="{B25614BD-7A8B-4594-A078-AB47D9FD92BA}" destId="{00E181F0-4CD4-4DA5-BD83-1AF2605446AD}" srcOrd="0" destOrd="0" presId="urn:microsoft.com/office/officeart/2005/8/layout/hierarchy2"/>
    <dgm:cxn modelId="{F555B50B-2C59-453E-8B46-A631F8D12FEE}" type="presParOf" srcId="{B25614BD-7A8B-4594-A078-AB47D9FD92BA}" destId="{AF7CA834-1536-43E3-81AA-DFE8B76EF4DE}" srcOrd="1" destOrd="0" presId="urn:microsoft.com/office/officeart/2005/8/layout/hierarchy2"/>
    <dgm:cxn modelId="{E791F420-C207-4AC9-A487-792AA0400D04}" type="presParOf" srcId="{BC1F8837-B73C-4D0F-A7CA-95AB16C7BF27}" destId="{A091AC2D-FA04-4D8D-BCD8-0B0890BF35A7}" srcOrd="2" destOrd="0" presId="urn:microsoft.com/office/officeart/2005/8/layout/hierarchy2"/>
    <dgm:cxn modelId="{1AFB7DB6-E32C-4B3C-8976-04AE26E3CE66}" type="presParOf" srcId="{A091AC2D-FA04-4D8D-BCD8-0B0890BF35A7}" destId="{32C48FD6-2652-418F-9F9F-FECC66D224F1}" srcOrd="0" destOrd="0" presId="urn:microsoft.com/office/officeart/2005/8/layout/hierarchy2"/>
    <dgm:cxn modelId="{F89EF7E9-02CB-4B75-9580-69D15A704F05}" type="presParOf" srcId="{BC1F8837-B73C-4D0F-A7CA-95AB16C7BF27}" destId="{8DD12728-F0FD-4936-AFAA-68C95B2787F8}" srcOrd="3" destOrd="0" presId="urn:microsoft.com/office/officeart/2005/8/layout/hierarchy2"/>
    <dgm:cxn modelId="{C24CFCDA-0FBD-4DB6-B8D5-5A4AD4938072}" type="presParOf" srcId="{8DD12728-F0FD-4936-AFAA-68C95B2787F8}" destId="{C10D8BFA-A572-4F33-8B29-86249FC353F8}" srcOrd="0" destOrd="0" presId="urn:microsoft.com/office/officeart/2005/8/layout/hierarchy2"/>
    <dgm:cxn modelId="{28DDF872-2DA6-4BE2-85B3-C7E36AAC16F2}" type="presParOf" srcId="{8DD12728-F0FD-4936-AFAA-68C95B2787F8}" destId="{BEF6FF95-B8E6-4DC6-9174-D671845D3359}" srcOrd="1" destOrd="0" presId="urn:microsoft.com/office/officeart/2005/8/layout/hierarchy2"/>
    <dgm:cxn modelId="{B83708DD-5E16-4D2B-9B31-51D23B062939}" type="presParOf" srcId="{BEF6FF95-B8E6-4DC6-9174-D671845D3359}" destId="{8346F5D7-42D8-46DE-9F3A-BA7B17F3F4B2}" srcOrd="0" destOrd="0" presId="urn:microsoft.com/office/officeart/2005/8/layout/hierarchy2"/>
    <dgm:cxn modelId="{553852FF-DE00-4D01-85CD-698096FC6C41}" type="presParOf" srcId="{8346F5D7-42D8-46DE-9F3A-BA7B17F3F4B2}" destId="{C7BD119B-3BF5-49D2-8D89-C9E81C7D03A3}" srcOrd="0" destOrd="0" presId="urn:microsoft.com/office/officeart/2005/8/layout/hierarchy2"/>
    <dgm:cxn modelId="{BF3B0599-89D4-4CA5-88AC-DD98CDBFDDD7}" type="presParOf" srcId="{BEF6FF95-B8E6-4DC6-9174-D671845D3359}" destId="{6008F785-CD4B-4844-B1BF-43D491F3455F}" srcOrd="1" destOrd="0" presId="urn:microsoft.com/office/officeart/2005/8/layout/hierarchy2"/>
    <dgm:cxn modelId="{3B2CD0A1-F19D-4196-9647-5906CCBCA21A}" type="presParOf" srcId="{6008F785-CD4B-4844-B1BF-43D491F3455F}" destId="{A10380B6-2AFE-4667-8723-2304D3F18B7F}" srcOrd="0" destOrd="0" presId="urn:microsoft.com/office/officeart/2005/8/layout/hierarchy2"/>
    <dgm:cxn modelId="{D358ED7F-9ECD-45E3-8246-00FCEC17F26D}" type="presParOf" srcId="{6008F785-CD4B-4844-B1BF-43D491F3455F}" destId="{E20E8B0C-E216-45E1-A124-FCA96B3EAF37}" srcOrd="1" destOrd="0" presId="urn:microsoft.com/office/officeart/2005/8/layout/hierarchy2"/>
    <dgm:cxn modelId="{605E8939-61EF-4CBA-ACB2-A0542B87E93E}" type="presParOf" srcId="{E20E8B0C-E216-45E1-A124-FCA96B3EAF37}" destId="{EAB3B863-78B1-4635-AC03-045A7602BB24}" srcOrd="0" destOrd="0" presId="urn:microsoft.com/office/officeart/2005/8/layout/hierarchy2"/>
    <dgm:cxn modelId="{F59801FA-974C-4422-ACC5-D08CBA74A035}" type="presParOf" srcId="{EAB3B863-78B1-4635-AC03-045A7602BB24}" destId="{DF5FDA40-7278-44C9-9AF2-99C584FCA692}" srcOrd="0" destOrd="0" presId="urn:microsoft.com/office/officeart/2005/8/layout/hierarchy2"/>
    <dgm:cxn modelId="{5834BC01-DAEF-4E52-935F-7576B5968899}" type="presParOf" srcId="{E20E8B0C-E216-45E1-A124-FCA96B3EAF37}" destId="{195B114C-75DB-4020-B1AC-E6598339D67B}" srcOrd="1" destOrd="0" presId="urn:microsoft.com/office/officeart/2005/8/layout/hierarchy2"/>
    <dgm:cxn modelId="{FC02BCF7-EC6D-4965-BD68-0AD6C9AA234F}" type="presParOf" srcId="{195B114C-75DB-4020-B1AC-E6598339D67B}" destId="{6F53B6C5-FDB6-4D3C-AC0D-453407078199}" srcOrd="0" destOrd="0" presId="urn:microsoft.com/office/officeart/2005/8/layout/hierarchy2"/>
    <dgm:cxn modelId="{8B63CD26-B620-4F04-975B-471DB35E82E1}" type="presParOf" srcId="{195B114C-75DB-4020-B1AC-E6598339D67B}" destId="{6E804386-FDF6-4B0A-8732-9A66F96A9569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A6D2F6-C85C-43C7-997A-2DA1EA9551D3}" type="datetimeFigureOut">
              <a:rPr lang="fa-IR" smtClean="0"/>
              <a:pPr/>
              <a:t>1430/09/11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3F5B39-0C8E-4694-A46A-E39C353B3E4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a-IR" sz="8000" baseline="-25000" dirty="0" smtClean="0">
                <a:cs typeface="B Koodak" pitchFamily="2" charset="-78"/>
              </a:rPr>
              <a:t>درس هجدهم</a:t>
            </a:r>
            <a:endParaRPr lang="fa-IR" sz="8000" baseline="-25000" dirty="0">
              <a:cs typeface="B Kooda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000" baseline="-25000" dirty="0" smtClean="0">
                <a:cs typeface="B Koodak" pitchFamily="2" charset="-78"/>
              </a:rPr>
              <a:t>جبر و اختیار</a:t>
            </a:r>
            <a:endParaRPr lang="fa-IR" sz="6000" baseline="-25000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242" y="274638"/>
            <a:ext cx="7467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6600" baseline="-25000" dirty="0" smtClean="0">
                <a:cs typeface="B Koodak" pitchFamily="2" charset="-78"/>
              </a:rPr>
              <a:t>درس هجدهم</a:t>
            </a:r>
            <a:r>
              <a:rPr lang="fa-IR" sz="8000" baseline="-25000" dirty="0" smtClean="0">
                <a:cs typeface="B Koodak" pitchFamily="2" charset="-78"/>
              </a:rPr>
              <a:t/>
            </a:r>
            <a:br>
              <a:rPr lang="fa-IR" sz="8000" baseline="-25000" dirty="0" smtClean="0">
                <a:cs typeface="B Koodak" pitchFamily="2" charset="-78"/>
              </a:rPr>
            </a:br>
            <a:r>
              <a:rPr lang="fa-IR" sz="6000" baseline="-25000" dirty="0" smtClean="0">
                <a:cs typeface="B Koodak" pitchFamily="2" charset="-78"/>
              </a:rPr>
              <a:t>مقدمه</a:t>
            </a:r>
            <a:endParaRPr lang="fa-IR" sz="8000" baseline="-25000" dirty="0"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CE570D-9689-4EB9-A0D3-B4D993636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81CE570D-9689-4EB9-A0D3-B4D993636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A73C62-472E-4DFC-9773-CFE9D5BC4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14A73C62-472E-4DFC-9773-CFE9D5BC46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A15AD5-8B5E-4F7F-9016-8285551FB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08A15AD5-8B5E-4F7F-9016-8285551FB5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B4F344-B723-4818-B6CB-43339D365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E7B4F344-B723-4818-B6CB-43339D365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403BE4-C07E-424C-A274-F1439D0DE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3D403BE4-C07E-424C-A274-F1439D0DE5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E602DA-E892-4363-B803-56A3B5591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83E602DA-E892-4363-B803-56A3B55916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85EE91-A387-42AF-965E-E10F95C94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C385EE91-A387-42AF-965E-E10F95C94C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89A4CA-0BC9-426D-A12E-CD407E43D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ED89A4CA-0BC9-426D-A12E-CD407E43D0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CBCD0F-8338-4AB1-93C7-72B1A6C9F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93CBCD0F-8338-4AB1-93C7-72B1A6C9F9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7BF57C-B318-4349-AD37-51119418D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627BF57C-B318-4349-AD37-51119418D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B1DAFB-9187-4AAA-A180-4DE167266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28B1DAFB-9187-4AAA-A180-4DE167266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70C56-F1DF-4E2B-A17B-D1C0C600E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E4670C56-F1DF-4E2B-A17B-D1C0C600E5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4654A2-D958-42D6-9BB0-45B06A0AD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234654A2-D958-42D6-9BB0-45B06A0AD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640272-A2A6-4BD3-9FBE-535D6B1F0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DE640272-A2A6-4BD3-9FBE-535D6B1F09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6C331-02DB-43FC-ACFF-C9230483B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A416C331-02DB-43FC-ACFF-C9230483B2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35498-81BE-4D02-B532-FA87FDE9E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79B35498-81BE-4D02-B532-FA87FDE9EF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CB97F4-C9EF-453F-9D03-D34A95140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BFCB97F4-C9EF-453F-9D03-D34A95140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1B34E8-9719-4D11-BED2-1C3B99138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F31B34E8-9719-4D11-BED2-1C3B99138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864DC2-1A64-4584-8347-F2527D6DD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">
                                            <p:graphicEl>
                                              <a:dgm id="{D9864DC2-1A64-4584-8347-F2527D6DD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80A63F-27BB-48C9-8C9E-4BA9494DE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">
                                            <p:graphicEl>
                                              <a:dgm id="{DA80A63F-27BB-48C9-8C9E-4BA9494DED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46D745-F72E-4E85-8B23-38347B7CC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6446D745-F72E-4E85-8B23-38347B7CC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B9DEAD-19D7-4990-8F93-D912207F6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">
                                            <p:graphicEl>
                                              <a:dgm id="{CEB9DEAD-19D7-4990-8F93-D912207F6B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4F1B1-157E-4D7E-92D3-83D40E2F0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">
                                            <p:graphicEl>
                                              <a:dgm id="{C2F4F1B1-157E-4D7E-92D3-83D40E2F0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90A531-C2FC-4EBF-905E-A19243C80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">
                                            <p:graphicEl>
                                              <a:dgm id="{1290A531-C2FC-4EBF-905E-A19243C80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EE0D88-C9C8-4285-8225-ABAE9F061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">
                                            <p:graphicEl>
                                              <a:dgm id="{E9EE0D88-C9C8-4285-8225-ABAE9F061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946936-6BAD-4F53-8831-8BC3B4044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">
                                            <p:graphicEl>
                                              <a:dgm id="{A0946936-6BAD-4F53-8831-8BC3B4044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098D8D-89D9-4A08-9DBB-14E0C042F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">
                                            <p:graphicEl>
                                              <a:dgm id="{2B098D8D-89D9-4A08-9DBB-14E0C042F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4853DC-C5A0-4FA8-B0E6-00F800AC4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">
                                            <p:graphicEl>
                                              <a:dgm id="{3F4853DC-C5A0-4FA8-B0E6-00F800AC46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F62E6A-A071-4456-9B18-D9C62AD79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">
                                            <p:graphicEl>
                                              <a:dgm id="{9EF62E6A-A071-4456-9B18-D9C62AD79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B9BA21-4AAA-494B-B1C6-EAD1C7AA2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">
                                            <p:graphicEl>
                                              <a:dgm id="{E9B9BA21-4AAA-494B-B1C6-EAD1C7AA2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870B14-9E99-43FD-973D-2D9BB2CCE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">
                                            <p:graphicEl>
                                              <a:dgm id="{71870B14-9E99-43FD-973D-2D9BB2CCE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496E49-C999-4075-8DDE-C4E22E1C3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">
                                            <p:graphicEl>
                                              <a:dgm id="{50496E49-C999-4075-8DDE-C4E22E1C39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E93BDB-DEF7-4C87-84F0-0AD6510D2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">
                                            <p:graphicEl>
                                              <a:dgm id="{51E93BDB-DEF7-4C87-84F0-0AD6510D2D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DF501F-D1B9-4D93-A420-A399FF3AE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">
                                            <p:graphicEl>
                                              <a:dgm id="{7FDF501F-D1B9-4D93-A420-A399FF3AEC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E178BC-8BA2-4CC3-BB00-2C815D573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">
                                            <p:graphicEl>
                                              <a:dgm id="{0BE178BC-8BA2-4CC3-BB00-2C815D573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47B208-BD69-43D6-84B2-DCBF91F81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4">
                                            <p:graphicEl>
                                              <a:dgm id="{0247B208-BD69-43D6-84B2-DCBF91F811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58EE08-6F82-437B-8D88-A3D6D3E01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">
                                            <p:graphicEl>
                                              <a:dgm id="{BF58EE08-6F82-437B-8D88-A3D6D3E01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214C8C-83B3-40B9-851E-193603D5C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">
                                            <p:graphicEl>
                                              <a:dgm id="{27214C8C-83B3-40B9-851E-193603D5C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AE32BD-55D6-4595-A59A-D082B8734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4">
                                            <p:graphicEl>
                                              <a:dgm id="{4CAE32BD-55D6-4595-A59A-D082B87347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7C77A1-0D5E-4172-B82E-977172B70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">
                                            <p:graphicEl>
                                              <a:dgm id="{247C77A1-0D5E-4172-B82E-977172B70D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ABD206-23B5-4066-8EFF-F922D4B83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">
                                            <p:graphicEl>
                                              <a:dgm id="{DBABD206-23B5-4066-8EFF-F922D4B831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F97FAF-4A75-4E17-9CC3-D65BBBC35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4">
                                            <p:graphicEl>
                                              <a:dgm id="{2DF97FAF-4A75-4E17-9CC3-D65BBBC35E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D5D1AD-EDCE-41FB-9C75-9911160F8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">
                                            <p:graphicEl>
                                              <a:dgm id="{E1D5D1AD-EDCE-41FB-9C75-9911160F88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B89CC2-28A9-4AF7-81A7-E99928EE4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4">
                                            <p:graphicEl>
                                              <a:dgm id="{8FB89CC2-28A9-4AF7-81A7-E99928EE4F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7DA9F4-F48D-4345-9F6D-432B5551A0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4">
                                            <p:graphicEl>
                                              <a:dgm id="{B37DA9F4-F48D-4345-9F6D-432B5551A0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93F10E-7BFD-4E25-8256-FABB0429D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4">
                                            <p:graphicEl>
                                              <a:dgm id="{9393F10E-7BFD-4E25-8256-FABB0429D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31F85F-03E9-4FA8-9009-0BC9DBFA9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4">
                                            <p:graphicEl>
                                              <a:dgm id="{EB31F85F-03E9-4FA8-9009-0BC9DBFA9E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F8B18C-1E1A-4BD8-AD4B-BEEAD76D7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4">
                                            <p:graphicEl>
                                              <a:dgm id="{E0F8B18C-1E1A-4BD8-AD4B-BEEAD76D79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092703-DDED-48F1-80A4-2BF1427A3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4">
                                            <p:graphicEl>
                                              <a:dgm id="{DA092703-DDED-48F1-80A4-2BF1427A34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9A9F7F-7CDB-4634-8DB4-62E1D44A1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4">
                                            <p:graphicEl>
                                              <a:dgm id="{209A9F7F-7CDB-4634-8DB4-62E1D44A11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ED793F-FA83-4219-82A7-5DD7C679F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4">
                                            <p:graphicEl>
                                              <a:dgm id="{7DED793F-FA83-4219-82A7-5DD7C679F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EAB683-C8EE-4589-ADF0-26DF2642C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4">
                                            <p:graphicEl>
                                              <a:dgm id="{1DEAB683-C8EE-4589-ADF0-26DF2642CD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2173-E24B-4347-B8CD-EB6A273F4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4">
                                            <p:graphicEl>
                                              <a:dgm id="{1E962173-E24B-4347-B8CD-EB6A273F48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8A6D39-C284-4D3B-9CB6-876D45DF3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4">
                                            <p:graphicEl>
                                              <a:dgm id="{E98A6D39-C284-4D3B-9CB6-876D45DF3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970DBD-2DE6-45EC-816B-9FC133B6E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4">
                                            <p:graphicEl>
                                              <a:dgm id="{5B970DBD-2DE6-45EC-816B-9FC133B6E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A7AFCC-B710-4954-BCE2-FD2A6E53F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4">
                                            <p:graphicEl>
                                              <a:dgm id="{1BA7AFCC-B710-4954-BCE2-FD2A6E53F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96B30E-7A1F-409C-A193-7604B5D08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4">
                                            <p:graphicEl>
                                              <a:dgm id="{C296B30E-7A1F-409C-A193-7604B5D084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657FA8-0B51-4BF0-BA5D-CDCFDFFB0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4">
                                            <p:graphicEl>
                                              <a:dgm id="{09657FA8-0B51-4BF0-BA5D-CDCFDFFB0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CD74F5-D600-4A2B-98EC-EFE2BAA54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4">
                                            <p:graphicEl>
                                              <a:dgm id="{A6CD74F5-D600-4A2B-98EC-EFE2BAA54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242" y="274638"/>
            <a:ext cx="7467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6600" baseline="-25000" dirty="0" smtClean="0">
                <a:cs typeface="B Koodak" pitchFamily="2" charset="-78"/>
              </a:rPr>
              <a:t>درس هجدهم</a:t>
            </a:r>
            <a:r>
              <a:rPr lang="fa-IR" sz="8000" baseline="-25000" dirty="0" smtClean="0">
                <a:cs typeface="B Koodak" pitchFamily="2" charset="-78"/>
              </a:rPr>
              <a:t/>
            </a:r>
            <a:br>
              <a:rPr lang="fa-IR" sz="8000" baseline="-25000" dirty="0" smtClean="0">
                <a:cs typeface="B Koodak" pitchFamily="2" charset="-78"/>
              </a:rPr>
            </a:br>
            <a:r>
              <a:rPr lang="fa-IR" sz="6000" baseline="-25000" dirty="0" smtClean="0">
                <a:cs typeface="B Koodak" pitchFamily="2" charset="-78"/>
              </a:rPr>
              <a:t>مقدمه</a:t>
            </a:r>
            <a:endParaRPr lang="fa-IR" sz="8000" baseline="-250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AD6B6B-2986-424F-AA22-7EC8B59D1E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39AD6B6B-2986-424F-AA22-7EC8B59D1E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B1CCF9-489E-4454-BF6F-D616BE705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A7B1CCF9-489E-4454-BF6F-D616BE705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6C9F43-2593-42F6-BB5B-440D9A053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706C9F43-2593-42F6-BB5B-440D9A053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FA8AA2-19B5-42FA-885A-E34FB39D29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94FA8AA2-19B5-42FA-885A-E34FB39D29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8F612F-35FD-4E58-AAF3-C44455109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268F612F-35FD-4E58-AAF3-C444551095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2F3F79-3320-4877-8882-08D950B5B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1E2F3F79-3320-4877-8882-08D950B5BF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114B70-6CB1-4600-AB4C-651990E59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48114B70-6CB1-4600-AB4C-651990E595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7618C1-8449-48DF-B9DD-086329771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597618C1-8449-48DF-B9DD-086329771C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26A915-B11D-454B-9118-2AD8C7D02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D726A915-B11D-454B-9118-2AD8C7D022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C89307-C09D-4A47-968D-C0E383D1B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5AC89307-C09D-4A47-968D-C0E383D1BE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93A874-D31F-48B3-B4FC-1EB082262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DB93A874-D31F-48B3-B4FC-1EB0822629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A4FEE4-5085-4E6E-BCBE-89A5E3961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DEA4FEE4-5085-4E6E-BCBE-89A5E3961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E70846-258D-4203-A8E3-971E8C8A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69E70846-258D-4203-A8E3-971E8C8AC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0EA4E2-01B4-4E25-BAFE-6912FCB59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>
                                            <p:graphicEl>
                                              <a:dgm id="{230EA4E2-01B4-4E25-BAFE-6912FCB59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4F266D-5D3C-4BD6-80BD-91E535350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0B4F266D-5D3C-4BD6-80BD-91E535350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B9348A-2565-438D-AB6E-E0EAA7C56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dgm id="{E1B9348A-2565-438D-AB6E-E0EAA7C56D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7DE2EA-7129-4A2F-A7F0-AA4732B69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graphicEl>
                                              <a:dgm id="{B07DE2EA-7129-4A2F-A7F0-AA4732B69C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EDAD8F-D882-49B8-AC97-68538295B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graphicEl>
                                              <a:dgm id="{E2EDAD8F-D882-49B8-AC97-68538295B1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458E85-6BCD-4CD4-896A-466124FB4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22458E85-6BCD-4CD4-896A-466124FB4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211D2F-F203-4986-90EB-224BE3934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>
                                            <p:graphicEl>
                                              <a:dgm id="{58211D2F-F203-4986-90EB-224BE3934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2D16D7-DA56-4AA2-9CE4-C4D81045D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202D16D7-DA56-4AA2-9CE4-C4D81045D8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544C83-A56F-4C16-87C7-CABCE611C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">
                                            <p:graphicEl>
                                              <a:dgm id="{5E544C83-A56F-4C16-87C7-CABCE611C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242" y="274638"/>
            <a:ext cx="7467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6600" baseline="-25000" dirty="0" smtClean="0">
                <a:cs typeface="B Koodak" pitchFamily="2" charset="-78"/>
              </a:rPr>
              <a:t>درس هجدهم</a:t>
            </a:r>
            <a:r>
              <a:rPr lang="fa-IR" sz="8000" baseline="-25000" dirty="0" smtClean="0">
                <a:cs typeface="B Koodak" pitchFamily="2" charset="-78"/>
              </a:rPr>
              <a:t/>
            </a:r>
            <a:br>
              <a:rPr lang="fa-IR" sz="8000" baseline="-25000" dirty="0" smtClean="0">
                <a:cs typeface="B Koodak" pitchFamily="2" charset="-78"/>
              </a:rPr>
            </a:br>
            <a:r>
              <a:rPr lang="fa-IR" sz="5400" baseline="-25000" dirty="0" smtClean="0">
                <a:cs typeface="B Koodak" pitchFamily="2" charset="-78"/>
              </a:rPr>
              <a:t>توضیح اختیار</a:t>
            </a:r>
            <a:endParaRPr lang="fa-IR" sz="8000" baseline="-250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D0D641-928A-485B-9292-89C935FFC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77D0D641-928A-485B-9292-89C935FFC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77D0D641-928A-485B-9292-89C935FFC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8BBEE3-0FF9-4F82-966C-A6E66F7D5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D28BBEE3-0FF9-4F82-966C-A6E66F7D5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D28BBEE3-0FF9-4F82-966C-A6E66F7D5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84465-3241-489C-8864-150AFBFEF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1B284465-3241-489C-8864-150AFBFEF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1B284465-3241-489C-8864-150AFBFEF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66C7D2-6254-428F-8418-7712CDD51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F566C7D2-6254-428F-8418-7712CDD51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F566C7D2-6254-428F-8418-7712CDD51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64629D-F974-4449-87EE-C686D8466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A464629D-F974-4449-87EE-C686D8466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A464629D-F974-4449-87EE-C686D8466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C02826-232D-4874-8F65-482A47530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8DC02826-232D-4874-8F65-482A47530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8DC02826-232D-4874-8F65-482A47530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0530DF-2820-4FCF-820E-EC53C4749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F20530DF-2820-4FCF-820E-EC53C4749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F20530DF-2820-4FCF-820E-EC53C4749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917EAF-618A-462E-B3E1-AA0D7F258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1F917EAF-618A-462E-B3E1-AA0D7F258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1F917EAF-618A-462E-B3E1-AA0D7F258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332FFB-9A26-45CA-9BC4-F8F7449ED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1E332FFB-9A26-45CA-9BC4-F8F7449ED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1E332FFB-9A26-45CA-9BC4-F8F7449ED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C95880-D781-4FE2-85E3-7D55781C4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4EC95880-D781-4FE2-85E3-7D55781C4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4EC95880-D781-4FE2-85E3-7D55781C4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90A064-5A55-40E6-A50F-C89F0BED6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1C90A064-5A55-40E6-A50F-C89F0BED6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1C90A064-5A55-40E6-A50F-C89F0BED6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280099-7C9A-46E6-BB01-00A1AFE87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C4280099-7C9A-46E6-BB01-00A1AFE87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C4280099-7C9A-46E6-BB01-00A1AFE87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BDAB45-9572-4D96-A08A-AD6381A6D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10BDAB45-9572-4D96-A08A-AD6381A6D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10BDAB45-9572-4D96-A08A-AD6381A6D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A3D886-AC17-457F-B4DC-F4DD7F5E3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59A3D886-AC17-457F-B4DC-F4DD7F5E3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59A3D886-AC17-457F-B4DC-F4DD7F5E3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1F5C3B-65C2-478A-A18F-9A92B1E7E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1E1F5C3B-65C2-478A-A18F-9A92B1E7E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1E1F5C3B-65C2-478A-A18F-9A92B1E7E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0CA20B-B378-41B9-A1CC-39B68A77E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7A0CA20B-B378-41B9-A1CC-39B68A77E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7A0CA20B-B378-41B9-A1CC-39B68A77E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0A16A3-B1CA-48C7-B351-4E48EDEE8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F90A16A3-B1CA-48C7-B351-4E48EDEE8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F90A16A3-B1CA-48C7-B351-4E48EDEE8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D724FB-8524-4048-BBFB-74BA7D6CA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C0D724FB-8524-4048-BBFB-74BA7D6CA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C0D724FB-8524-4048-BBFB-74BA7D6CA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3FCCA1-67C2-4A54-A058-9259C4452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A93FCCA1-67C2-4A54-A058-9259C4452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A93FCCA1-67C2-4A54-A058-9259C4452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451F96-B844-451E-B2AA-3CF2B3F38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graphicEl>
                                              <a:dgm id="{49451F96-B844-451E-B2AA-3CF2B3F38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graphicEl>
                                              <a:dgm id="{49451F96-B844-451E-B2AA-3CF2B3F38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0CDAEE-4645-4388-B720-41DF74F91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graphicEl>
                                              <a:dgm id="{BB0CDAEE-4645-4388-B720-41DF74F91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graphicEl>
                                              <a:dgm id="{BB0CDAEE-4645-4388-B720-41DF74F91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9135F9-6C41-45C3-A50D-9AD982360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graphicEl>
                                              <a:dgm id="{459135F9-6C41-45C3-A50D-9AD982360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dgm id="{459135F9-6C41-45C3-A50D-9AD982360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01BB10-A497-4A95-A7C8-AC54CD00F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B401BB10-A497-4A95-A7C8-AC54CD00F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B401BB10-A497-4A95-A7C8-AC54CD00F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356C82-8506-40DC-9EA9-6F4E8A120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graphicEl>
                                              <a:dgm id="{6D356C82-8506-40DC-9EA9-6F4E8A120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graphicEl>
                                              <a:dgm id="{6D356C82-8506-40DC-9EA9-6F4E8A120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2F8DA9-4B58-461F-9344-3BA4DC24B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graphicEl>
                                              <a:dgm id="{2D2F8DA9-4B58-461F-9344-3BA4DC24B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graphicEl>
                                              <a:dgm id="{2D2F8DA9-4B58-461F-9344-3BA4DC24B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ABEE00-9D2B-4C33-B2FE-3429A215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graphicEl>
                                              <a:dgm id="{2BABEE00-9D2B-4C33-B2FE-3429A215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graphicEl>
                                              <a:dgm id="{2BABEE00-9D2B-4C33-B2FE-3429A215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8FE2F8-A5AF-4D7C-81A6-DEDBBE9EA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>
                                            <p:graphicEl>
                                              <a:dgm id="{AB8FE2F8-A5AF-4D7C-81A6-DEDBBE9EA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>
                                            <p:graphicEl>
                                              <a:dgm id="{AB8FE2F8-A5AF-4D7C-81A6-DEDBBE9EA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242" y="274638"/>
            <a:ext cx="7467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6600" baseline="-25000" dirty="0" smtClean="0">
                <a:cs typeface="B Koodak" pitchFamily="2" charset="-78"/>
              </a:rPr>
              <a:t>درس هجدهم</a:t>
            </a:r>
            <a:r>
              <a:rPr lang="fa-IR" sz="8000" baseline="-25000" dirty="0" smtClean="0">
                <a:cs typeface="B Koodak" pitchFamily="2" charset="-78"/>
              </a:rPr>
              <a:t/>
            </a:r>
            <a:br>
              <a:rPr lang="fa-IR" sz="8000" baseline="-25000" dirty="0" smtClean="0">
                <a:cs typeface="B Koodak" pitchFamily="2" charset="-78"/>
              </a:rPr>
            </a:br>
            <a:r>
              <a:rPr lang="fa-IR" sz="5400" baseline="-25000" dirty="0" smtClean="0">
                <a:cs typeface="B Koodak" pitchFamily="2" charset="-78"/>
              </a:rPr>
              <a:t>دفع شبهات جبر گرایان</a:t>
            </a:r>
            <a:endParaRPr lang="fa-IR" sz="8000" baseline="-250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C5576B-79DB-4E68-A956-9C8AA12E13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FFC5576B-79DB-4E68-A956-9C8AA12E13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A7F40E-6526-4497-BF7D-2F25D14ED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A3A7F40E-6526-4497-BF7D-2F25D14ED2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072A58-7317-4541-8CBA-81A1595D1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24072A58-7317-4541-8CBA-81A1595D15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825AD6-FDDE-407C-9EB9-92474B05F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9C825AD6-FDDE-407C-9EB9-92474B05F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C1F0D9-7FA8-40CA-BD25-B29952436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47C1F0D9-7FA8-40CA-BD25-B299524369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CD89A2-F4EC-4275-BA96-40F8672A4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graphicEl>
                                              <a:dgm id="{E8CD89A2-F4EC-4275-BA96-40F8672A46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BEA8B6-23DA-4FCD-A95F-89D501C17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A1BEA8B6-23DA-4FCD-A95F-89D501C17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A7076B-F2F7-48F7-AC8C-1B00FB191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85A7076B-F2F7-48F7-AC8C-1B00FB191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00683C-FEB1-4136-B4E9-6B08107CA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5C00683C-FEB1-4136-B4E9-6B08107CA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C5A967-F1F8-43F8-97EC-37D2C124F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graphicEl>
                                              <a:dgm id="{64C5A967-F1F8-43F8-97EC-37D2C124F2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D063A5-2634-4218-8B0A-7006B8877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ECD063A5-2634-4218-8B0A-7006B88777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E8B6A5-7943-43E0-963E-201E4443B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graphicEl>
                                              <a:dgm id="{43E8B6A5-7943-43E0-963E-201E4443B2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D9E433-4C46-4B99-A6AE-9A7337211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B1D9E433-4C46-4B99-A6AE-9A73372112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C08FA2-521A-466D-B5ED-FC244E789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graphicEl>
                                              <a:dgm id="{F0C08FA2-521A-466D-B5ED-FC244E789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30A864-DE6E-4B46-830F-D7AB33544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7A30A864-DE6E-4B46-830F-D7AB335447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E9C95F-575E-4118-827A-D06FC58F7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>
                                            <p:graphicEl>
                                              <a:dgm id="{B3E9C95F-575E-4118-827A-D06FC58F7C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242" y="274638"/>
            <a:ext cx="7467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6600" baseline="-25000" dirty="0" smtClean="0">
                <a:cs typeface="B Koodak" pitchFamily="2" charset="-78"/>
              </a:rPr>
              <a:t>درس هجدهم</a:t>
            </a:r>
            <a:r>
              <a:rPr lang="fa-IR" sz="8000" baseline="-25000" dirty="0" smtClean="0">
                <a:cs typeface="B Koodak" pitchFamily="2" charset="-78"/>
              </a:rPr>
              <a:t/>
            </a:r>
            <a:br>
              <a:rPr lang="fa-IR" sz="8000" baseline="-25000" dirty="0" smtClean="0">
                <a:cs typeface="B Koodak" pitchFamily="2" charset="-78"/>
              </a:rPr>
            </a:br>
            <a:r>
              <a:rPr lang="fa-IR" sz="5400" baseline="-25000" dirty="0" smtClean="0">
                <a:cs typeface="B Koodak" pitchFamily="2" charset="-78"/>
              </a:rPr>
              <a:t>دفع شبهات جبر گرایان</a:t>
            </a:r>
            <a:endParaRPr lang="fa-IR" sz="8000" baseline="-250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6868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B95D4C-0C82-48EB-8813-D4511D9E4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7DB95D4C-0C82-48EB-8813-D4511D9E4B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FB34B8-6FFC-4ED9-B5AC-DA7D4AAA2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B7FB34B8-6FFC-4ED9-B5AC-DA7D4AAA22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F92C5F-029C-4650-9C7C-E3BC4A682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E1F92C5F-029C-4650-9C7C-E3BC4A682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506E71-BD04-4312-A322-F4A012C77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6A506E71-BD04-4312-A322-F4A012C773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EE6B4A-B502-4098-B7F2-03F078F64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D3EE6B4A-B502-4098-B7F2-03F078F64E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071E5E-6434-4602-B0FE-9C9AD22E9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FB071E5E-6434-4602-B0FE-9C9AD22E9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788E56-90CA-4AA2-A4E6-B9B397C4B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57788E56-90CA-4AA2-A4E6-B9B397C4B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1C9D10-F009-44AF-9FF1-0684ADC31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DE1C9D10-F009-44AF-9FF1-0684ADC31E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1619F1-D200-4CF9-819A-4801E6AE2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331619F1-D200-4CF9-819A-4801E6AE22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0703BC-3487-400B-A9BA-CC5DF10D8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graphicEl>
                                              <a:dgm id="{620703BC-3487-400B-A9BA-CC5DF10D8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958F56-AC01-43F6-BA79-83FE36EBA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58958F56-AC01-43F6-BA79-83FE36EBAA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211C6D-0BA7-4F73-A0BD-934B65419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graphicEl>
                                              <a:dgm id="{D7211C6D-0BA7-4F73-A0BD-934B654195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7730A9-4FB7-4F6B-91BB-A94FE7352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AA7730A9-4FB7-4F6B-91BB-A94FE73522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9F881B-AB39-4301-9E5A-57C9BA41A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graphicEl>
                                              <a:dgm id="{859F881B-AB39-4301-9E5A-57C9BA41A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1A00E9-AC13-45DD-92EC-57DBCD7E7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891A00E9-AC13-45DD-92EC-57DBCD7E7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09A251-7D0D-49D9-8A78-F1591F523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">
                                            <p:graphicEl>
                                              <a:dgm id="{2009A251-7D0D-49D9-8A78-F1591F523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DA6CFA-81C1-4E40-800D-95FAD4930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9BDA6CFA-81C1-4E40-800D-95FAD4930F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488326-0891-4133-91FD-23BC02C65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graphicEl>
                                              <a:dgm id="{2C488326-0891-4133-91FD-23BC02C65B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242" y="274638"/>
            <a:ext cx="7467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6600" baseline="-25000" dirty="0" smtClean="0">
                <a:cs typeface="B Koodak" pitchFamily="2" charset="-78"/>
              </a:rPr>
              <a:t>درس هجدهم</a:t>
            </a:r>
            <a:r>
              <a:rPr lang="fa-IR" sz="8000" baseline="-25000" dirty="0" smtClean="0">
                <a:cs typeface="B Koodak" pitchFamily="2" charset="-78"/>
              </a:rPr>
              <a:t/>
            </a:r>
            <a:br>
              <a:rPr lang="fa-IR" sz="8000" baseline="-25000" dirty="0" smtClean="0">
                <a:cs typeface="B Koodak" pitchFamily="2" charset="-78"/>
              </a:rPr>
            </a:br>
            <a:r>
              <a:rPr lang="fa-IR" sz="5400" baseline="-25000" dirty="0" smtClean="0">
                <a:cs typeface="B Koodak" pitchFamily="2" charset="-78"/>
              </a:rPr>
              <a:t>دفع شبهات جبر گرایان</a:t>
            </a:r>
            <a:endParaRPr lang="fa-IR" sz="8000" baseline="-250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DE4D8F-6A76-4265-98DC-719F81946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8CDE4D8F-6A76-4265-98DC-719F81946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8CDE4D8F-6A76-4265-98DC-719F81946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E7637E-548D-4E69-9815-82D0019CE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7AE7637E-548D-4E69-9815-82D0019CE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7AE7637E-548D-4E69-9815-82D0019CE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5F5EAC-6F96-46B2-AC5A-24D95CD7D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215F5EAC-6F96-46B2-AC5A-24D95CD7D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215F5EAC-6F96-46B2-AC5A-24D95CD7D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014A69-88DE-4601-8392-546E6F920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E0014A69-88DE-4601-8392-546E6F920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E0014A69-88DE-4601-8392-546E6F920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5386B8-81A1-4197-8FB6-A6FA0731F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0D5386B8-81A1-4197-8FB6-A6FA0731F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0D5386B8-81A1-4197-8FB6-A6FA0731F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276865-006E-445C-B739-984E1AD4A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23276865-006E-445C-B739-984E1AD4A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23276865-006E-445C-B739-984E1AD4A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AE6A10-0544-460F-A80D-7391CB7DC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graphicEl>
                                              <a:dgm id="{83AE6A10-0544-460F-A80D-7391CB7DC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83AE6A10-0544-460F-A80D-7391CB7DC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F26967-B2A0-4A4A-B510-8A99868CA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86F26967-B2A0-4A4A-B510-8A99868CA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86F26967-B2A0-4A4A-B510-8A99868CA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C65383-FEE5-43AC-B30C-0F7221A4D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F2C65383-FEE5-43AC-B30C-0F7221A4D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F2C65383-FEE5-43AC-B30C-0F7221A4D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E181F0-4CD4-4DA5-BD83-1AF260544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00E181F0-4CD4-4DA5-BD83-1AF260544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00E181F0-4CD4-4DA5-BD83-1AF260544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91AC2D-FA04-4D8D-BCD8-0B0890BF3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graphicEl>
                                              <a:dgm id="{A091AC2D-FA04-4D8D-BCD8-0B0890BF3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graphicEl>
                                              <a:dgm id="{A091AC2D-FA04-4D8D-BCD8-0B0890BF3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0D8BFA-A572-4F33-8B29-86249FC35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graphicEl>
                                              <a:dgm id="{C10D8BFA-A572-4F33-8B29-86249FC35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graphicEl>
                                              <a:dgm id="{C10D8BFA-A572-4F33-8B29-86249FC35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46F5D7-42D8-46DE-9F3A-BA7B17F3F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graphicEl>
                                              <a:dgm id="{8346F5D7-42D8-46DE-9F3A-BA7B17F3F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graphicEl>
                                              <a:dgm id="{8346F5D7-42D8-46DE-9F3A-BA7B17F3F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0380B6-2AFE-4667-8723-2304D3F18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A10380B6-2AFE-4667-8723-2304D3F18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A10380B6-2AFE-4667-8723-2304D3F18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B3B863-78B1-4635-AC03-045A7602B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graphicEl>
                                              <a:dgm id="{EAB3B863-78B1-4635-AC03-045A7602B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graphicEl>
                                              <a:dgm id="{EAB3B863-78B1-4635-AC03-045A7602B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53B6C5-FDB6-4D3C-AC0D-453407078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graphicEl>
                                              <a:dgm id="{6F53B6C5-FDB6-4D3C-AC0D-453407078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graphicEl>
                                              <a:dgm id="{6F53B6C5-FDB6-4D3C-AC0D-453407078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715</Words>
  <Application>Microsoft Office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درس هجدهم</vt:lpstr>
      <vt:lpstr>درس هجدهم مقدمه</vt:lpstr>
      <vt:lpstr>درس هجدهم مقدمه</vt:lpstr>
      <vt:lpstr>درس هجدهم توضیح اختیار</vt:lpstr>
      <vt:lpstr>درس هجدهم دفع شبهات جبر گرایان</vt:lpstr>
      <vt:lpstr>درس هجدهم دفع شبهات جبر گرایان</vt:lpstr>
      <vt:lpstr>درس هجدهم دفع شبهات جبر گرایان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هجدهم</dc:title>
  <dc:creator>mahdi</dc:creator>
  <cp:lastModifiedBy>mahdi</cp:lastModifiedBy>
  <cp:revision>3</cp:revision>
  <dcterms:created xsi:type="dcterms:W3CDTF">2009-08-27T14:18:04Z</dcterms:created>
  <dcterms:modified xsi:type="dcterms:W3CDTF">2009-08-31T19:10:02Z</dcterms:modified>
</cp:coreProperties>
</file>