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50" d="100"/>
          <a:sy n="50" d="100"/>
        </p:scale>
        <p:origin x="-51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20061E-A8B4-4375-8D94-7C76973FA00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35C8719C-C844-45A5-8F00-E38E9707C0A0}">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fa-IR" sz="1800" b="1" dirty="0" smtClean="0">
              <a:cs typeface="B Koodak" pitchFamily="2" charset="-78"/>
            </a:rPr>
            <a:t>واژه توحید</a:t>
          </a:r>
          <a:endParaRPr lang="fa-IR" sz="1800" dirty="0">
            <a:cs typeface="B Koodak" pitchFamily="2" charset="-78"/>
          </a:endParaRPr>
        </a:p>
      </dgm:t>
    </dgm:pt>
    <dgm:pt modelId="{76009698-CE1A-4F42-BDFC-910688E24763}" type="parTrans" cxnId="{F6B8E566-2AF5-4473-AA41-B4C462A97A9F}">
      <dgm:prSet/>
      <dgm:spPr/>
      <dgm:t>
        <a:bodyPr/>
        <a:lstStyle/>
        <a:p>
          <a:pPr rtl="1"/>
          <a:endParaRPr lang="fa-IR" sz="1800">
            <a:cs typeface="B Koodak" pitchFamily="2" charset="-78"/>
          </a:endParaRPr>
        </a:p>
      </dgm:t>
    </dgm:pt>
    <dgm:pt modelId="{BFCD66B0-65D4-4523-91DE-430F0C2E5815}" type="sibTrans" cxnId="{F6B8E566-2AF5-4473-AA41-B4C462A97A9F}">
      <dgm:prSet/>
      <dgm:spPr/>
      <dgm:t>
        <a:bodyPr/>
        <a:lstStyle/>
        <a:p>
          <a:pPr rtl="1"/>
          <a:endParaRPr lang="fa-IR" sz="1800">
            <a:cs typeface="B Koodak" pitchFamily="2" charset="-78"/>
          </a:endParaRPr>
        </a:p>
      </dgm:t>
    </dgm:pt>
    <dgm:pt modelId="{EE286786-D7DA-4333-80FF-F4AD27D70ACD}">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fa-IR" sz="1800" b="1" dirty="0" smtClean="0">
              <a:cs typeface="B Koodak" pitchFamily="2" charset="-78"/>
            </a:rPr>
            <a:t>در لغت</a:t>
          </a:r>
          <a:endParaRPr lang="fa-IR" sz="1800" dirty="0">
            <a:cs typeface="B Koodak" pitchFamily="2" charset="-78"/>
          </a:endParaRPr>
        </a:p>
      </dgm:t>
    </dgm:pt>
    <dgm:pt modelId="{7295B815-D869-46B5-B546-151847390573}" type="parTrans" cxnId="{23211426-3E44-449F-B543-F3465476708A}">
      <dgm:prSet custT="1">
        <dgm:style>
          <a:lnRef idx="1">
            <a:schemeClr val="accent2"/>
          </a:lnRef>
          <a:fillRef idx="2">
            <a:schemeClr val="accent2"/>
          </a:fillRef>
          <a:effectRef idx="1">
            <a:schemeClr val="accent2"/>
          </a:effectRef>
          <a:fontRef idx="minor">
            <a:schemeClr val="dk1"/>
          </a:fontRef>
        </dgm:style>
      </dgm:prSet>
      <dgm:spPr/>
      <dgm:t>
        <a:bodyPr/>
        <a:lstStyle/>
        <a:p>
          <a:pPr rtl="1"/>
          <a:endParaRPr lang="fa-IR" sz="1800">
            <a:cs typeface="B Koodak" pitchFamily="2" charset="-78"/>
          </a:endParaRPr>
        </a:p>
      </dgm:t>
    </dgm:pt>
    <dgm:pt modelId="{CACBA854-7A61-4693-BCB1-B1646F1224AC}" type="sibTrans" cxnId="{23211426-3E44-449F-B543-F3465476708A}">
      <dgm:prSet/>
      <dgm:spPr/>
      <dgm:t>
        <a:bodyPr/>
        <a:lstStyle/>
        <a:p>
          <a:pPr rtl="1"/>
          <a:endParaRPr lang="fa-IR" sz="1800">
            <a:cs typeface="B Koodak" pitchFamily="2" charset="-78"/>
          </a:endParaRPr>
        </a:p>
      </dgm:t>
    </dgm:pt>
    <dgm:pt modelId="{8A357270-19C9-4AE6-B6BD-5080157C1D43}">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fa-IR" sz="1800" b="1" dirty="0" smtClean="0">
              <a:cs typeface="B Koodak" pitchFamily="2" charset="-78"/>
            </a:rPr>
            <a:t>یگانه دانستن و یکتا شمردن</a:t>
          </a:r>
          <a:endParaRPr lang="fa-IR" sz="1800" dirty="0">
            <a:cs typeface="B Koodak" pitchFamily="2" charset="-78"/>
          </a:endParaRPr>
        </a:p>
      </dgm:t>
    </dgm:pt>
    <dgm:pt modelId="{4A38B48B-A988-46F6-BD01-09FB8D001FDC}" type="parTrans" cxnId="{6725AC06-F35F-41D8-9D3D-6BB188E16E05}">
      <dgm:prSet custT="1">
        <dgm:style>
          <a:lnRef idx="1">
            <a:schemeClr val="accent2"/>
          </a:lnRef>
          <a:fillRef idx="2">
            <a:schemeClr val="accent2"/>
          </a:fillRef>
          <a:effectRef idx="1">
            <a:schemeClr val="accent2"/>
          </a:effectRef>
          <a:fontRef idx="minor">
            <a:schemeClr val="dk1"/>
          </a:fontRef>
        </dgm:style>
      </dgm:prSet>
      <dgm:spPr/>
      <dgm:t>
        <a:bodyPr/>
        <a:lstStyle/>
        <a:p>
          <a:pPr rtl="1"/>
          <a:endParaRPr lang="fa-IR" sz="1800">
            <a:cs typeface="B Koodak" pitchFamily="2" charset="-78"/>
          </a:endParaRPr>
        </a:p>
      </dgm:t>
    </dgm:pt>
    <dgm:pt modelId="{22C7B3FC-7F9A-43B8-A21A-EA43832B2F88}" type="sibTrans" cxnId="{6725AC06-F35F-41D8-9D3D-6BB188E16E05}">
      <dgm:prSet/>
      <dgm:spPr/>
      <dgm:t>
        <a:bodyPr/>
        <a:lstStyle/>
        <a:p>
          <a:pPr rtl="1"/>
          <a:endParaRPr lang="fa-IR" sz="1800">
            <a:cs typeface="B Koodak" pitchFamily="2" charset="-78"/>
          </a:endParaRPr>
        </a:p>
      </dgm:t>
    </dgm:pt>
    <dgm:pt modelId="{4E31C850-2051-4866-88B8-FB42C90DA5EC}">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fa-IR" sz="1800" b="1" dirty="0" smtClean="0">
              <a:cs typeface="B Koodak" pitchFamily="2" charset="-78"/>
            </a:rPr>
            <a:t>در اصطلاح فلاسفه و متکلمین</a:t>
          </a:r>
          <a:endParaRPr lang="fa-IR" sz="1800" dirty="0">
            <a:cs typeface="B Koodak" pitchFamily="2" charset="-78"/>
          </a:endParaRPr>
        </a:p>
      </dgm:t>
    </dgm:pt>
    <dgm:pt modelId="{89804C86-C5BC-46EC-B0A8-E6AA96B25EB1}" type="parTrans" cxnId="{6DE86934-3EAC-44D2-80D7-0FDA008E2E6F}">
      <dgm:prSet custT="1">
        <dgm:style>
          <a:lnRef idx="1">
            <a:schemeClr val="accent2"/>
          </a:lnRef>
          <a:fillRef idx="2">
            <a:schemeClr val="accent2"/>
          </a:fillRef>
          <a:effectRef idx="1">
            <a:schemeClr val="accent2"/>
          </a:effectRef>
          <a:fontRef idx="minor">
            <a:schemeClr val="dk1"/>
          </a:fontRef>
        </dgm:style>
      </dgm:prSet>
      <dgm:spPr/>
      <dgm:t>
        <a:bodyPr/>
        <a:lstStyle/>
        <a:p>
          <a:pPr rtl="1"/>
          <a:endParaRPr lang="fa-IR" sz="1800">
            <a:cs typeface="B Koodak" pitchFamily="2" charset="-78"/>
          </a:endParaRPr>
        </a:p>
      </dgm:t>
    </dgm:pt>
    <dgm:pt modelId="{8D516DDE-62CB-474F-8D32-047B449D6EAE}" type="sibTrans" cxnId="{6DE86934-3EAC-44D2-80D7-0FDA008E2E6F}">
      <dgm:prSet/>
      <dgm:spPr/>
      <dgm:t>
        <a:bodyPr/>
        <a:lstStyle/>
        <a:p>
          <a:pPr rtl="1"/>
          <a:endParaRPr lang="fa-IR" sz="1800">
            <a:cs typeface="B Koodak" pitchFamily="2" charset="-78"/>
          </a:endParaRPr>
        </a:p>
      </dgm:t>
    </dgm:pt>
    <dgm:pt modelId="{00320881-A26E-4A85-BA49-6E2632F92317}">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fa-IR" sz="1800" b="1" dirty="0" smtClean="0">
              <a:cs typeface="B Koodak" pitchFamily="2" charset="-78"/>
            </a:rPr>
            <a:t>نظر به حیثیت خاصی از یگانه شمردن خداوند متعال تعدد پیدا می کند</a:t>
          </a:r>
          <a:endParaRPr lang="fa-IR" sz="1800" dirty="0">
            <a:cs typeface="B Koodak" pitchFamily="2" charset="-78"/>
          </a:endParaRPr>
        </a:p>
      </dgm:t>
    </dgm:pt>
    <dgm:pt modelId="{946640D6-2F98-459B-9622-DA7099543700}" type="parTrans" cxnId="{236BF59C-F17E-42D0-8CEE-6DA0B9483124}">
      <dgm:prSet custT="1">
        <dgm:style>
          <a:lnRef idx="1">
            <a:schemeClr val="accent2"/>
          </a:lnRef>
          <a:fillRef idx="2">
            <a:schemeClr val="accent2"/>
          </a:fillRef>
          <a:effectRef idx="1">
            <a:schemeClr val="accent2"/>
          </a:effectRef>
          <a:fontRef idx="minor">
            <a:schemeClr val="dk1"/>
          </a:fontRef>
        </dgm:style>
      </dgm:prSet>
      <dgm:spPr/>
      <dgm:t>
        <a:bodyPr/>
        <a:lstStyle/>
        <a:p>
          <a:pPr rtl="1"/>
          <a:endParaRPr lang="fa-IR" sz="1800">
            <a:cs typeface="B Koodak" pitchFamily="2" charset="-78"/>
          </a:endParaRPr>
        </a:p>
      </dgm:t>
    </dgm:pt>
    <dgm:pt modelId="{4CC45D9F-89C6-4400-BD73-27C9F68E418E}" type="sibTrans" cxnId="{236BF59C-F17E-42D0-8CEE-6DA0B9483124}">
      <dgm:prSet/>
      <dgm:spPr/>
      <dgm:t>
        <a:bodyPr/>
        <a:lstStyle/>
        <a:p>
          <a:pPr rtl="1"/>
          <a:endParaRPr lang="fa-IR" sz="1800">
            <a:cs typeface="B Koodak" pitchFamily="2" charset="-78"/>
          </a:endParaRPr>
        </a:p>
      </dgm:t>
    </dgm:pt>
    <dgm:pt modelId="{1C57130A-C5B4-4DFD-B567-9AA6ED97D8FF}">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fa-IR" sz="1800" b="1" dirty="0" smtClean="0">
              <a:cs typeface="B Koodak" pitchFamily="2" charset="-78"/>
            </a:rPr>
            <a:t>در این درس به بررسی معروفترین این اصطلاحات می پردازیم</a:t>
          </a:r>
          <a:endParaRPr lang="fa-IR" sz="1800" b="1" dirty="0">
            <a:cs typeface="B Koodak" pitchFamily="2" charset="-78"/>
          </a:endParaRPr>
        </a:p>
      </dgm:t>
    </dgm:pt>
    <dgm:pt modelId="{D2A1C8C3-E21C-408C-AD1B-A034090D7690}" type="parTrans" cxnId="{98A925A7-8A5A-43BB-89E3-6D4A00CABF85}">
      <dgm:prSet custT="1">
        <dgm:style>
          <a:lnRef idx="1">
            <a:schemeClr val="accent2"/>
          </a:lnRef>
          <a:fillRef idx="2">
            <a:schemeClr val="accent2"/>
          </a:fillRef>
          <a:effectRef idx="1">
            <a:schemeClr val="accent2"/>
          </a:effectRef>
          <a:fontRef idx="minor">
            <a:schemeClr val="dk1"/>
          </a:fontRef>
        </dgm:style>
      </dgm:prSet>
      <dgm:spPr/>
      <dgm:t>
        <a:bodyPr/>
        <a:lstStyle/>
        <a:p>
          <a:pPr rtl="1"/>
          <a:endParaRPr lang="fa-IR" sz="1800">
            <a:cs typeface="B Koodak" pitchFamily="2" charset="-78"/>
          </a:endParaRPr>
        </a:p>
      </dgm:t>
    </dgm:pt>
    <dgm:pt modelId="{048E396D-3E0D-40DC-B776-41840AB4AC99}" type="sibTrans" cxnId="{98A925A7-8A5A-43BB-89E3-6D4A00CABF85}">
      <dgm:prSet/>
      <dgm:spPr/>
      <dgm:t>
        <a:bodyPr/>
        <a:lstStyle/>
        <a:p>
          <a:pPr rtl="1"/>
          <a:endParaRPr lang="fa-IR" sz="1800">
            <a:cs typeface="B Koodak" pitchFamily="2" charset="-78"/>
          </a:endParaRPr>
        </a:p>
      </dgm:t>
    </dgm:pt>
    <dgm:pt modelId="{275A689C-7F3F-458E-BE2F-6E57EB26396F}" type="pres">
      <dgm:prSet presAssocID="{FB20061E-A8B4-4375-8D94-7C76973FA003}" presName="diagram" presStyleCnt="0">
        <dgm:presLayoutVars>
          <dgm:chPref val="1"/>
          <dgm:dir val="rev"/>
          <dgm:animOne val="branch"/>
          <dgm:animLvl val="lvl"/>
          <dgm:resizeHandles val="exact"/>
        </dgm:presLayoutVars>
      </dgm:prSet>
      <dgm:spPr/>
      <dgm:t>
        <a:bodyPr/>
        <a:lstStyle/>
        <a:p>
          <a:pPr rtl="1"/>
          <a:endParaRPr lang="fa-IR"/>
        </a:p>
      </dgm:t>
    </dgm:pt>
    <dgm:pt modelId="{0B87BB4D-C119-4604-A61D-18690CF4EDE8}" type="pres">
      <dgm:prSet presAssocID="{35C8719C-C844-45A5-8F00-E38E9707C0A0}" presName="root1" presStyleCnt="0"/>
      <dgm:spPr/>
    </dgm:pt>
    <dgm:pt modelId="{F2422997-F73A-48C4-B7DF-B4D3456E2B1E}" type="pres">
      <dgm:prSet presAssocID="{35C8719C-C844-45A5-8F00-E38E9707C0A0}" presName="LevelOneTextNode" presStyleLbl="node0" presStyleIdx="0" presStyleCnt="1">
        <dgm:presLayoutVars>
          <dgm:chPref val="3"/>
        </dgm:presLayoutVars>
      </dgm:prSet>
      <dgm:spPr/>
      <dgm:t>
        <a:bodyPr/>
        <a:lstStyle/>
        <a:p>
          <a:pPr rtl="1"/>
          <a:endParaRPr lang="fa-IR"/>
        </a:p>
      </dgm:t>
    </dgm:pt>
    <dgm:pt modelId="{233CFD45-BCC6-46F2-8A6A-1D5AB7640929}" type="pres">
      <dgm:prSet presAssocID="{35C8719C-C844-45A5-8F00-E38E9707C0A0}" presName="level2hierChild" presStyleCnt="0"/>
      <dgm:spPr/>
    </dgm:pt>
    <dgm:pt modelId="{47BC5B5B-F149-46AA-B500-B60770F53FDF}" type="pres">
      <dgm:prSet presAssocID="{7295B815-D869-46B5-B546-151847390573}" presName="conn2-1" presStyleLbl="parChTrans1D2" presStyleIdx="0" presStyleCnt="2"/>
      <dgm:spPr/>
      <dgm:t>
        <a:bodyPr/>
        <a:lstStyle/>
        <a:p>
          <a:pPr rtl="1"/>
          <a:endParaRPr lang="fa-IR"/>
        </a:p>
      </dgm:t>
    </dgm:pt>
    <dgm:pt modelId="{481EB5E1-8BD6-4A52-B207-BEED9170B696}" type="pres">
      <dgm:prSet presAssocID="{7295B815-D869-46B5-B546-151847390573}" presName="connTx" presStyleLbl="parChTrans1D2" presStyleIdx="0" presStyleCnt="2"/>
      <dgm:spPr/>
      <dgm:t>
        <a:bodyPr/>
        <a:lstStyle/>
        <a:p>
          <a:pPr rtl="1"/>
          <a:endParaRPr lang="fa-IR"/>
        </a:p>
      </dgm:t>
    </dgm:pt>
    <dgm:pt modelId="{5F7E71CA-77A3-4618-920D-068765F743B9}" type="pres">
      <dgm:prSet presAssocID="{EE286786-D7DA-4333-80FF-F4AD27D70ACD}" presName="root2" presStyleCnt="0"/>
      <dgm:spPr/>
    </dgm:pt>
    <dgm:pt modelId="{932C9AFC-6801-4B05-897E-26339B2C12F4}" type="pres">
      <dgm:prSet presAssocID="{EE286786-D7DA-4333-80FF-F4AD27D70ACD}" presName="LevelTwoTextNode" presStyleLbl="node2" presStyleIdx="0" presStyleCnt="2" custScaleX="56011">
        <dgm:presLayoutVars>
          <dgm:chPref val="3"/>
        </dgm:presLayoutVars>
      </dgm:prSet>
      <dgm:spPr/>
      <dgm:t>
        <a:bodyPr/>
        <a:lstStyle/>
        <a:p>
          <a:pPr rtl="1"/>
          <a:endParaRPr lang="fa-IR"/>
        </a:p>
      </dgm:t>
    </dgm:pt>
    <dgm:pt modelId="{01684F2F-B063-44EA-9CE9-5BD403795676}" type="pres">
      <dgm:prSet presAssocID="{EE286786-D7DA-4333-80FF-F4AD27D70ACD}" presName="level3hierChild" presStyleCnt="0"/>
      <dgm:spPr/>
    </dgm:pt>
    <dgm:pt modelId="{A862E18F-8A1C-4113-B89E-8220E2A36DB4}" type="pres">
      <dgm:prSet presAssocID="{4A38B48B-A988-46F6-BD01-09FB8D001FDC}" presName="conn2-1" presStyleLbl="parChTrans1D3" presStyleIdx="0" presStyleCnt="2"/>
      <dgm:spPr/>
      <dgm:t>
        <a:bodyPr/>
        <a:lstStyle/>
        <a:p>
          <a:pPr rtl="1"/>
          <a:endParaRPr lang="fa-IR"/>
        </a:p>
      </dgm:t>
    </dgm:pt>
    <dgm:pt modelId="{A436F5FC-80A4-41F5-8F13-11ACFEB0E326}" type="pres">
      <dgm:prSet presAssocID="{4A38B48B-A988-46F6-BD01-09FB8D001FDC}" presName="connTx" presStyleLbl="parChTrans1D3" presStyleIdx="0" presStyleCnt="2"/>
      <dgm:spPr/>
      <dgm:t>
        <a:bodyPr/>
        <a:lstStyle/>
        <a:p>
          <a:pPr rtl="1"/>
          <a:endParaRPr lang="fa-IR"/>
        </a:p>
      </dgm:t>
    </dgm:pt>
    <dgm:pt modelId="{57216159-D9EF-4CEB-B193-0B25C2A9E404}" type="pres">
      <dgm:prSet presAssocID="{8A357270-19C9-4AE6-B6BD-5080157C1D43}" presName="root2" presStyleCnt="0"/>
      <dgm:spPr/>
    </dgm:pt>
    <dgm:pt modelId="{FC58CBAC-76E5-4BDD-908A-CAD8E9C6EAAC}" type="pres">
      <dgm:prSet presAssocID="{8A357270-19C9-4AE6-B6BD-5080157C1D43}" presName="LevelTwoTextNode" presStyleLbl="node3" presStyleIdx="0" presStyleCnt="2" custScaleX="135963">
        <dgm:presLayoutVars>
          <dgm:chPref val="3"/>
        </dgm:presLayoutVars>
      </dgm:prSet>
      <dgm:spPr/>
      <dgm:t>
        <a:bodyPr/>
        <a:lstStyle/>
        <a:p>
          <a:pPr rtl="1"/>
          <a:endParaRPr lang="fa-IR"/>
        </a:p>
      </dgm:t>
    </dgm:pt>
    <dgm:pt modelId="{79ACBC62-9FA1-4A89-87BD-A158902F8C19}" type="pres">
      <dgm:prSet presAssocID="{8A357270-19C9-4AE6-B6BD-5080157C1D43}" presName="level3hierChild" presStyleCnt="0"/>
      <dgm:spPr/>
    </dgm:pt>
    <dgm:pt modelId="{9AEB8E05-053A-44DF-B7D9-5B69A2018589}" type="pres">
      <dgm:prSet presAssocID="{89804C86-C5BC-46EC-B0A8-E6AA96B25EB1}" presName="conn2-1" presStyleLbl="parChTrans1D2" presStyleIdx="1" presStyleCnt="2"/>
      <dgm:spPr/>
      <dgm:t>
        <a:bodyPr/>
        <a:lstStyle/>
        <a:p>
          <a:pPr rtl="1"/>
          <a:endParaRPr lang="fa-IR"/>
        </a:p>
      </dgm:t>
    </dgm:pt>
    <dgm:pt modelId="{9E41E343-E5E7-45B9-A13C-954E6576D4CC}" type="pres">
      <dgm:prSet presAssocID="{89804C86-C5BC-46EC-B0A8-E6AA96B25EB1}" presName="connTx" presStyleLbl="parChTrans1D2" presStyleIdx="1" presStyleCnt="2"/>
      <dgm:spPr/>
      <dgm:t>
        <a:bodyPr/>
        <a:lstStyle/>
        <a:p>
          <a:pPr rtl="1"/>
          <a:endParaRPr lang="fa-IR"/>
        </a:p>
      </dgm:t>
    </dgm:pt>
    <dgm:pt modelId="{CA1D7DD2-1128-4965-AC98-D46738B02D8C}" type="pres">
      <dgm:prSet presAssocID="{4E31C850-2051-4866-88B8-FB42C90DA5EC}" presName="root2" presStyleCnt="0"/>
      <dgm:spPr/>
    </dgm:pt>
    <dgm:pt modelId="{01C2C79B-9688-4A20-93F6-241E0357AD1A}" type="pres">
      <dgm:prSet presAssocID="{4E31C850-2051-4866-88B8-FB42C90DA5EC}" presName="LevelTwoTextNode" presStyleLbl="node2" presStyleIdx="1" presStyleCnt="2" custScaleX="88123">
        <dgm:presLayoutVars>
          <dgm:chPref val="3"/>
        </dgm:presLayoutVars>
      </dgm:prSet>
      <dgm:spPr/>
      <dgm:t>
        <a:bodyPr/>
        <a:lstStyle/>
        <a:p>
          <a:pPr rtl="1"/>
          <a:endParaRPr lang="fa-IR"/>
        </a:p>
      </dgm:t>
    </dgm:pt>
    <dgm:pt modelId="{E44DFEB5-FC29-4E1A-9139-511D991F908E}" type="pres">
      <dgm:prSet presAssocID="{4E31C850-2051-4866-88B8-FB42C90DA5EC}" presName="level3hierChild" presStyleCnt="0"/>
      <dgm:spPr/>
    </dgm:pt>
    <dgm:pt modelId="{0999B22B-418D-4161-AB35-841236C3ACC6}" type="pres">
      <dgm:prSet presAssocID="{946640D6-2F98-459B-9622-DA7099543700}" presName="conn2-1" presStyleLbl="parChTrans1D3" presStyleIdx="1" presStyleCnt="2"/>
      <dgm:spPr/>
      <dgm:t>
        <a:bodyPr/>
        <a:lstStyle/>
        <a:p>
          <a:pPr rtl="1"/>
          <a:endParaRPr lang="fa-IR"/>
        </a:p>
      </dgm:t>
    </dgm:pt>
    <dgm:pt modelId="{B852C149-86BC-459F-8B10-1FE603CE9599}" type="pres">
      <dgm:prSet presAssocID="{946640D6-2F98-459B-9622-DA7099543700}" presName="connTx" presStyleLbl="parChTrans1D3" presStyleIdx="1" presStyleCnt="2"/>
      <dgm:spPr/>
      <dgm:t>
        <a:bodyPr/>
        <a:lstStyle/>
        <a:p>
          <a:pPr rtl="1"/>
          <a:endParaRPr lang="fa-IR"/>
        </a:p>
      </dgm:t>
    </dgm:pt>
    <dgm:pt modelId="{D92A438B-3F32-4A87-8C97-4B153691902C}" type="pres">
      <dgm:prSet presAssocID="{00320881-A26E-4A85-BA49-6E2632F92317}" presName="root2" presStyleCnt="0"/>
      <dgm:spPr/>
    </dgm:pt>
    <dgm:pt modelId="{6D83C3B9-400C-4D65-A205-1CB4FEDE2AAF}" type="pres">
      <dgm:prSet presAssocID="{00320881-A26E-4A85-BA49-6E2632F92317}" presName="LevelTwoTextNode" presStyleLbl="node3" presStyleIdx="1" presStyleCnt="2" custScaleY="166469">
        <dgm:presLayoutVars>
          <dgm:chPref val="3"/>
        </dgm:presLayoutVars>
      </dgm:prSet>
      <dgm:spPr/>
      <dgm:t>
        <a:bodyPr/>
        <a:lstStyle/>
        <a:p>
          <a:pPr rtl="1"/>
          <a:endParaRPr lang="fa-IR"/>
        </a:p>
      </dgm:t>
    </dgm:pt>
    <dgm:pt modelId="{2A4BB533-C0AD-4A2D-94DD-1F562BC4D1FA}" type="pres">
      <dgm:prSet presAssocID="{00320881-A26E-4A85-BA49-6E2632F92317}" presName="level3hierChild" presStyleCnt="0"/>
      <dgm:spPr/>
    </dgm:pt>
    <dgm:pt modelId="{0B282C27-3D53-464B-B064-D58EDBDF1E7B}" type="pres">
      <dgm:prSet presAssocID="{D2A1C8C3-E21C-408C-AD1B-A034090D7690}" presName="conn2-1" presStyleLbl="parChTrans1D4" presStyleIdx="0" presStyleCnt="1"/>
      <dgm:spPr/>
      <dgm:t>
        <a:bodyPr/>
        <a:lstStyle/>
        <a:p>
          <a:pPr rtl="1"/>
          <a:endParaRPr lang="fa-IR"/>
        </a:p>
      </dgm:t>
    </dgm:pt>
    <dgm:pt modelId="{34162034-C9BB-44C0-93F6-172D5C76EBEF}" type="pres">
      <dgm:prSet presAssocID="{D2A1C8C3-E21C-408C-AD1B-A034090D7690}" presName="connTx" presStyleLbl="parChTrans1D4" presStyleIdx="0" presStyleCnt="1"/>
      <dgm:spPr/>
      <dgm:t>
        <a:bodyPr/>
        <a:lstStyle/>
        <a:p>
          <a:pPr rtl="1"/>
          <a:endParaRPr lang="fa-IR"/>
        </a:p>
      </dgm:t>
    </dgm:pt>
    <dgm:pt modelId="{BD235411-3B50-4DCD-A950-1269CF43772F}" type="pres">
      <dgm:prSet presAssocID="{1C57130A-C5B4-4DFD-B567-9AA6ED97D8FF}" presName="root2" presStyleCnt="0"/>
      <dgm:spPr/>
    </dgm:pt>
    <dgm:pt modelId="{255A80E9-9052-4A87-8ADC-77079270B336}" type="pres">
      <dgm:prSet presAssocID="{1C57130A-C5B4-4DFD-B567-9AA6ED97D8FF}" presName="LevelTwoTextNode" presStyleLbl="node4" presStyleIdx="0" presStyleCnt="1" custScaleY="166468">
        <dgm:presLayoutVars>
          <dgm:chPref val="3"/>
        </dgm:presLayoutVars>
      </dgm:prSet>
      <dgm:spPr/>
      <dgm:t>
        <a:bodyPr/>
        <a:lstStyle/>
        <a:p>
          <a:pPr rtl="1"/>
          <a:endParaRPr lang="fa-IR"/>
        </a:p>
      </dgm:t>
    </dgm:pt>
    <dgm:pt modelId="{B26D8DF4-183D-495F-B431-C424979B244D}" type="pres">
      <dgm:prSet presAssocID="{1C57130A-C5B4-4DFD-B567-9AA6ED97D8FF}" presName="level3hierChild" presStyleCnt="0"/>
      <dgm:spPr/>
    </dgm:pt>
  </dgm:ptLst>
  <dgm:cxnLst>
    <dgm:cxn modelId="{F784243D-EDF1-41E0-8CA3-22E5DB7116C8}" type="presOf" srcId="{89804C86-C5BC-46EC-B0A8-E6AA96B25EB1}" destId="{9E41E343-E5E7-45B9-A13C-954E6576D4CC}" srcOrd="1" destOrd="0" presId="urn:microsoft.com/office/officeart/2005/8/layout/hierarchy2"/>
    <dgm:cxn modelId="{38CFFDEA-F375-49FF-8C08-4D30FE2BA2C2}" type="presOf" srcId="{89804C86-C5BC-46EC-B0A8-E6AA96B25EB1}" destId="{9AEB8E05-053A-44DF-B7D9-5B69A2018589}" srcOrd="0" destOrd="0" presId="urn:microsoft.com/office/officeart/2005/8/layout/hierarchy2"/>
    <dgm:cxn modelId="{616CA679-6F11-4E6A-B73E-8B5D013B8745}" type="presOf" srcId="{1C57130A-C5B4-4DFD-B567-9AA6ED97D8FF}" destId="{255A80E9-9052-4A87-8ADC-77079270B336}" srcOrd="0" destOrd="0" presId="urn:microsoft.com/office/officeart/2005/8/layout/hierarchy2"/>
    <dgm:cxn modelId="{98A925A7-8A5A-43BB-89E3-6D4A00CABF85}" srcId="{00320881-A26E-4A85-BA49-6E2632F92317}" destId="{1C57130A-C5B4-4DFD-B567-9AA6ED97D8FF}" srcOrd="0" destOrd="0" parTransId="{D2A1C8C3-E21C-408C-AD1B-A034090D7690}" sibTransId="{048E396D-3E0D-40DC-B776-41840AB4AC99}"/>
    <dgm:cxn modelId="{B5B1F70B-6F97-40BD-B089-4597436035EB}" type="presOf" srcId="{D2A1C8C3-E21C-408C-AD1B-A034090D7690}" destId="{0B282C27-3D53-464B-B064-D58EDBDF1E7B}" srcOrd="0" destOrd="0" presId="urn:microsoft.com/office/officeart/2005/8/layout/hierarchy2"/>
    <dgm:cxn modelId="{0435A3CD-F105-43CD-B034-131A57F58009}" type="presOf" srcId="{00320881-A26E-4A85-BA49-6E2632F92317}" destId="{6D83C3B9-400C-4D65-A205-1CB4FEDE2AAF}" srcOrd="0" destOrd="0" presId="urn:microsoft.com/office/officeart/2005/8/layout/hierarchy2"/>
    <dgm:cxn modelId="{E76AA811-3E9E-46EE-826F-71FB45879BE4}" type="presOf" srcId="{946640D6-2F98-459B-9622-DA7099543700}" destId="{B852C149-86BC-459F-8B10-1FE603CE9599}" srcOrd="1" destOrd="0" presId="urn:microsoft.com/office/officeart/2005/8/layout/hierarchy2"/>
    <dgm:cxn modelId="{AA080D94-562F-4A5B-BEBC-5F6B0E865D96}" type="presOf" srcId="{946640D6-2F98-459B-9622-DA7099543700}" destId="{0999B22B-418D-4161-AB35-841236C3ACC6}" srcOrd="0" destOrd="0" presId="urn:microsoft.com/office/officeart/2005/8/layout/hierarchy2"/>
    <dgm:cxn modelId="{6DE86934-3EAC-44D2-80D7-0FDA008E2E6F}" srcId="{35C8719C-C844-45A5-8F00-E38E9707C0A0}" destId="{4E31C850-2051-4866-88B8-FB42C90DA5EC}" srcOrd="1" destOrd="0" parTransId="{89804C86-C5BC-46EC-B0A8-E6AA96B25EB1}" sibTransId="{8D516DDE-62CB-474F-8D32-047B449D6EAE}"/>
    <dgm:cxn modelId="{059FA64B-C08E-4476-A5FE-002689323D31}" type="presOf" srcId="{4A38B48B-A988-46F6-BD01-09FB8D001FDC}" destId="{A436F5FC-80A4-41F5-8F13-11ACFEB0E326}" srcOrd="1" destOrd="0" presId="urn:microsoft.com/office/officeart/2005/8/layout/hierarchy2"/>
    <dgm:cxn modelId="{E6B9DEF4-16DB-4527-8A8F-A169F6BA52D8}" type="presOf" srcId="{35C8719C-C844-45A5-8F00-E38E9707C0A0}" destId="{F2422997-F73A-48C4-B7DF-B4D3456E2B1E}" srcOrd="0" destOrd="0" presId="urn:microsoft.com/office/officeart/2005/8/layout/hierarchy2"/>
    <dgm:cxn modelId="{23211426-3E44-449F-B543-F3465476708A}" srcId="{35C8719C-C844-45A5-8F00-E38E9707C0A0}" destId="{EE286786-D7DA-4333-80FF-F4AD27D70ACD}" srcOrd="0" destOrd="0" parTransId="{7295B815-D869-46B5-B546-151847390573}" sibTransId="{CACBA854-7A61-4693-BCB1-B1646F1224AC}"/>
    <dgm:cxn modelId="{236BF59C-F17E-42D0-8CEE-6DA0B9483124}" srcId="{4E31C850-2051-4866-88B8-FB42C90DA5EC}" destId="{00320881-A26E-4A85-BA49-6E2632F92317}" srcOrd="0" destOrd="0" parTransId="{946640D6-2F98-459B-9622-DA7099543700}" sibTransId="{4CC45D9F-89C6-4400-BD73-27C9F68E418E}"/>
    <dgm:cxn modelId="{E10E84AD-94AA-4E60-9A6F-D149FE042A92}" type="presOf" srcId="{FB20061E-A8B4-4375-8D94-7C76973FA003}" destId="{275A689C-7F3F-458E-BE2F-6E57EB26396F}" srcOrd="0" destOrd="0" presId="urn:microsoft.com/office/officeart/2005/8/layout/hierarchy2"/>
    <dgm:cxn modelId="{E0D3F9DE-B245-4527-8505-D4B6EB57F245}" type="presOf" srcId="{4E31C850-2051-4866-88B8-FB42C90DA5EC}" destId="{01C2C79B-9688-4A20-93F6-241E0357AD1A}" srcOrd="0" destOrd="0" presId="urn:microsoft.com/office/officeart/2005/8/layout/hierarchy2"/>
    <dgm:cxn modelId="{CE0DCF76-8227-4C90-A945-59B2A82A1560}" type="presOf" srcId="{EE286786-D7DA-4333-80FF-F4AD27D70ACD}" destId="{932C9AFC-6801-4B05-897E-26339B2C12F4}" srcOrd="0" destOrd="0" presId="urn:microsoft.com/office/officeart/2005/8/layout/hierarchy2"/>
    <dgm:cxn modelId="{4E9F8D02-B944-47FD-B17B-AB8162D7882D}" type="presOf" srcId="{4A38B48B-A988-46F6-BD01-09FB8D001FDC}" destId="{A862E18F-8A1C-4113-B89E-8220E2A36DB4}" srcOrd="0" destOrd="0" presId="urn:microsoft.com/office/officeart/2005/8/layout/hierarchy2"/>
    <dgm:cxn modelId="{1662D4EE-B766-48A1-90D6-C2940242858B}" type="presOf" srcId="{8A357270-19C9-4AE6-B6BD-5080157C1D43}" destId="{FC58CBAC-76E5-4BDD-908A-CAD8E9C6EAAC}" srcOrd="0" destOrd="0" presId="urn:microsoft.com/office/officeart/2005/8/layout/hierarchy2"/>
    <dgm:cxn modelId="{F6B8E566-2AF5-4473-AA41-B4C462A97A9F}" srcId="{FB20061E-A8B4-4375-8D94-7C76973FA003}" destId="{35C8719C-C844-45A5-8F00-E38E9707C0A0}" srcOrd="0" destOrd="0" parTransId="{76009698-CE1A-4F42-BDFC-910688E24763}" sibTransId="{BFCD66B0-65D4-4523-91DE-430F0C2E5815}"/>
    <dgm:cxn modelId="{45480A1C-7207-4880-AF1C-0DAA6C122A69}" type="presOf" srcId="{7295B815-D869-46B5-B546-151847390573}" destId="{481EB5E1-8BD6-4A52-B207-BEED9170B696}" srcOrd="1" destOrd="0" presId="urn:microsoft.com/office/officeart/2005/8/layout/hierarchy2"/>
    <dgm:cxn modelId="{7557F677-9056-457A-ADB3-528D0AB2E15C}" type="presOf" srcId="{D2A1C8C3-E21C-408C-AD1B-A034090D7690}" destId="{34162034-C9BB-44C0-93F6-172D5C76EBEF}" srcOrd="1" destOrd="0" presId="urn:microsoft.com/office/officeart/2005/8/layout/hierarchy2"/>
    <dgm:cxn modelId="{F5A46415-B1A8-4B4D-AB4E-E2CE49080247}" type="presOf" srcId="{7295B815-D869-46B5-B546-151847390573}" destId="{47BC5B5B-F149-46AA-B500-B60770F53FDF}" srcOrd="0" destOrd="0" presId="urn:microsoft.com/office/officeart/2005/8/layout/hierarchy2"/>
    <dgm:cxn modelId="{6725AC06-F35F-41D8-9D3D-6BB188E16E05}" srcId="{EE286786-D7DA-4333-80FF-F4AD27D70ACD}" destId="{8A357270-19C9-4AE6-B6BD-5080157C1D43}" srcOrd="0" destOrd="0" parTransId="{4A38B48B-A988-46F6-BD01-09FB8D001FDC}" sibTransId="{22C7B3FC-7F9A-43B8-A21A-EA43832B2F88}"/>
    <dgm:cxn modelId="{97DAE3B7-4CC4-4C97-9349-62FDFEE2BD4E}" type="presParOf" srcId="{275A689C-7F3F-458E-BE2F-6E57EB26396F}" destId="{0B87BB4D-C119-4604-A61D-18690CF4EDE8}" srcOrd="0" destOrd="0" presId="urn:microsoft.com/office/officeart/2005/8/layout/hierarchy2"/>
    <dgm:cxn modelId="{CFBAFE43-E5FB-4A8B-9CC0-9383EF3E22F2}" type="presParOf" srcId="{0B87BB4D-C119-4604-A61D-18690CF4EDE8}" destId="{F2422997-F73A-48C4-B7DF-B4D3456E2B1E}" srcOrd="0" destOrd="0" presId="urn:microsoft.com/office/officeart/2005/8/layout/hierarchy2"/>
    <dgm:cxn modelId="{92EB3FE5-6681-4EDD-B7FF-A959EC8B988D}" type="presParOf" srcId="{0B87BB4D-C119-4604-A61D-18690CF4EDE8}" destId="{233CFD45-BCC6-46F2-8A6A-1D5AB7640929}" srcOrd="1" destOrd="0" presId="urn:microsoft.com/office/officeart/2005/8/layout/hierarchy2"/>
    <dgm:cxn modelId="{F0FAC829-3FEB-4B54-B6BF-98A85F871719}" type="presParOf" srcId="{233CFD45-BCC6-46F2-8A6A-1D5AB7640929}" destId="{47BC5B5B-F149-46AA-B500-B60770F53FDF}" srcOrd="0" destOrd="0" presId="urn:microsoft.com/office/officeart/2005/8/layout/hierarchy2"/>
    <dgm:cxn modelId="{1D3E5412-3F44-410A-8C3B-E57EF6A0BB7E}" type="presParOf" srcId="{47BC5B5B-F149-46AA-B500-B60770F53FDF}" destId="{481EB5E1-8BD6-4A52-B207-BEED9170B696}" srcOrd="0" destOrd="0" presId="urn:microsoft.com/office/officeart/2005/8/layout/hierarchy2"/>
    <dgm:cxn modelId="{D8D5345F-3F12-4F36-AA4D-292B56BEF0DB}" type="presParOf" srcId="{233CFD45-BCC6-46F2-8A6A-1D5AB7640929}" destId="{5F7E71CA-77A3-4618-920D-068765F743B9}" srcOrd="1" destOrd="0" presId="urn:microsoft.com/office/officeart/2005/8/layout/hierarchy2"/>
    <dgm:cxn modelId="{EFB482CD-5043-467D-8D77-7C0ADBA10951}" type="presParOf" srcId="{5F7E71CA-77A3-4618-920D-068765F743B9}" destId="{932C9AFC-6801-4B05-897E-26339B2C12F4}" srcOrd="0" destOrd="0" presId="urn:microsoft.com/office/officeart/2005/8/layout/hierarchy2"/>
    <dgm:cxn modelId="{CC8176FF-4897-421C-AFA3-097CC37E3FEF}" type="presParOf" srcId="{5F7E71CA-77A3-4618-920D-068765F743B9}" destId="{01684F2F-B063-44EA-9CE9-5BD403795676}" srcOrd="1" destOrd="0" presId="urn:microsoft.com/office/officeart/2005/8/layout/hierarchy2"/>
    <dgm:cxn modelId="{EA506A0A-80FA-4850-AD95-1583651BD61F}" type="presParOf" srcId="{01684F2F-B063-44EA-9CE9-5BD403795676}" destId="{A862E18F-8A1C-4113-B89E-8220E2A36DB4}" srcOrd="0" destOrd="0" presId="urn:microsoft.com/office/officeart/2005/8/layout/hierarchy2"/>
    <dgm:cxn modelId="{CAA0CD3B-FC37-4AA9-8058-086EC5D402FB}" type="presParOf" srcId="{A862E18F-8A1C-4113-B89E-8220E2A36DB4}" destId="{A436F5FC-80A4-41F5-8F13-11ACFEB0E326}" srcOrd="0" destOrd="0" presId="urn:microsoft.com/office/officeart/2005/8/layout/hierarchy2"/>
    <dgm:cxn modelId="{F54351CF-A1BD-4EDB-955D-D3BEB521A2D0}" type="presParOf" srcId="{01684F2F-B063-44EA-9CE9-5BD403795676}" destId="{57216159-D9EF-4CEB-B193-0B25C2A9E404}" srcOrd="1" destOrd="0" presId="urn:microsoft.com/office/officeart/2005/8/layout/hierarchy2"/>
    <dgm:cxn modelId="{26933F68-B8D3-457A-8B37-9C6F64886AEB}" type="presParOf" srcId="{57216159-D9EF-4CEB-B193-0B25C2A9E404}" destId="{FC58CBAC-76E5-4BDD-908A-CAD8E9C6EAAC}" srcOrd="0" destOrd="0" presId="urn:microsoft.com/office/officeart/2005/8/layout/hierarchy2"/>
    <dgm:cxn modelId="{9ACE7DB2-E72A-491B-9CF6-1587E66BB847}" type="presParOf" srcId="{57216159-D9EF-4CEB-B193-0B25C2A9E404}" destId="{79ACBC62-9FA1-4A89-87BD-A158902F8C19}" srcOrd="1" destOrd="0" presId="urn:microsoft.com/office/officeart/2005/8/layout/hierarchy2"/>
    <dgm:cxn modelId="{A7420524-2E0F-4A0D-8038-6534D8BDBE34}" type="presParOf" srcId="{233CFD45-BCC6-46F2-8A6A-1D5AB7640929}" destId="{9AEB8E05-053A-44DF-B7D9-5B69A2018589}" srcOrd="2" destOrd="0" presId="urn:microsoft.com/office/officeart/2005/8/layout/hierarchy2"/>
    <dgm:cxn modelId="{6B972093-C4F5-483A-A775-4F3843C58676}" type="presParOf" srcId="{9AEB8E05-053A-44DF-B7D9-5B69A2018589}" destId="{9E41E343-E5E7-45B9-A13C-954E6576D4CC}" srcOrd="0" destOrd="0" presId="urn:microsoft.com/office/officeart/2005/8/layout/hierarchy2"/>
    <dgm:cxn modelId="{3C9D5300-A683-4DD7-8BE2-9CFAA83424FE}" type="presParOf" srcId="{233CFD45-BCC6-46F2-8A6A-1D5AB7640929}" destId="{CA1D7DD2-1128-4965-AC98-D46738B02D8C}" srcOrd="3" destOrd="0" presId="urn:microsoft.com/office/officeart/2005/8/layout/hierarchy2"/>
    <dgm:cxn modelId="{71F9462C-8221-40E5-AB53-B06F669C9643}" type="presParOf" srcId="{CA1D7DD2-1128-4965-AC98-D46738B02D8C}" destId="{01C2C79B-9688-4A20-93F6-241E0357AD1A}" srcOrd="0" destOrd="0" presId="urn:microsoft.com/office/officeart/2005/8/layout/hierarchy2"/>
    <dgm:cxn modelId="{E0B8A8B7-DE8A-41FD-A685-C54559D99572}" type="presParOf" srcId="{CA1D7DD2-1128-4965-AC98-D46738B02D8C}" destId="{E44DFEB5-FC29-4E1A-9139-511D991F908E}" srcOrd="1" destOrd="0" presId="urn:microsoft.com/office/officeart/2005/8/layout/hierarchy2"/>
    <dgm:cxn modelId="{1CEF22B1-6000-46EA-BCE5-3736046CD1CD}" type="presParOf" srcId="{E44DFEB5-FC29-4E1A-9139-511D991F908E}" destId="{0999B22B-418D-4161-AB35-841236C3ACC6}" srcOrd="0" destOrd="0" presId="urn:microsoft.com/office/officeart/2005/8/layout/hierarchy2"/>
    <dgm:cxn modelId="{CF7028CD-2018-423C-932B-2824F766215C}" type="presParOf" srcId="{0999B22B-418D-4161-AB35-841236C3ACC6}" destId="{B852C149-86BC-459F-8B10-1FE603CE9599}" srcOrd="0" destOrd="0" presId="urn:microsoft.com/office/officeart/2005/8/layout/hierarchy2"/>
    <dgm:cxn modelId="{9BEBE877-313F-412E-A976-E7F15B0D1313}" type="presParOf" srcId="{E44DFEB5-FC29-4E1A-9139-511D991F908E}" destId="{D92A438B-3F32-4A87-8C97-4B153691902C}" srcOrd="1" destOrd="0" presId="urn:microsoft.com/office/officeart/2005/8/layout/hierarchy2"/>
    <dgm:cxn modelId="{3B60EB53-668D-4BAB-8A28-26119E8A63BF}" type="presParOf" srcId="{D92A438B-3F32-4A87-8C97-4B153691902C}" destId="{6D83C3B9-400C-4D65-A205-1CB4FEDE2AAF}" srcOrd="0" destOrd="0" presId="urn:microsoft.com/office/officeart/2005/8/layout/hierarchy2"/>
    <dgm:cxn modelId="{59C447E9-C789-488F-A7A5-A415929BC181}" type="presParOf" srcId="{D92A438B-3F32-4A87-8C97-4B153691902C}" destId="{2A4BB533-C0AD-4A2D-94DD-1F562BC4D1FA}" srcOrd="1" destOrd="0" presId="urn:microsoft.com/office/officeart/2005/8/layout/hierarchy2"/>
    <dgm:cxn modelId="{39CE75A3-33C5-47F7-BB52-08E3DA7CE0A8}" type="presParOf" srcId="{2A4BB533-C0AD-4A2D-94DD-1F562BC4D1FA}" destId="{0B282C27-3D53-464B-B064-D58EDBDF1E7B}" srcOrd="0" destOrd="0" presId="urn:microsoft.com/office/officeart/2005/8/layout/hierarchy2"/>
    <dgm:cxn modelId="{C086A020-3873-45D3-B1A9-57497F176DCC}" type="presParOf" srcId="{0B282C27-3D53-464B-B064-D58EDBDF1E7B}" destId="{34162034-C9BB-44C0-93F6-172D5C76EBEF}" srcOrd="0" destOrd="0" presId="urn:microsoft.com/office/officeart/2005/8/layout/hierarchy2"/>
    <dgm:cxn modelId="{21E39F3A-85BA-4D4B-A741-09894F680107}" type="presParOf" srcId="{2A4BB533-C0AD-4A2D-94DD-1F562BC4D1FA}" destId="{BD235411-3B50-4DCD-A950-1269CF43772F}" srcOrd="1" destOrd="0" presId="urn:microsoft.com/office/officeart/2005/8/layout/hierarchy2"/>
    <dgm:cxn modelId="{44F22BC8-C413-4AF0-8E1A-8A763DDC9213}" type="presParOf" srcId="{BD235411-3B50-4DCD-A950-1269CF43772F}" destId="{255A80E9-9052-4A87-8ADC-77079270B336}" srcOrd="0" destOrd="0" presId="urn:microsoft.com/office/officeart/2005/8/layout/hierarchy2"/>
    <dgm:cxn modelId="{7D76FEE9-6990-4752-ACEF-0E3078DA6983}" type="presParOf" srcId="{BD235411-3B50-4DCD-A950-1269CF43772F}" destId="{B26D8DF4-183D-495F-B431-C424979B244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7798AA-B83C-4BD3-A068-F98ED82510B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50F2C76A-CF15-47BE-8C34-D55CCD8EAD7A}">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نفی</a:t>
          </a:r>
          <a:endParaRPr lang="fa-IR" sz="1600" dirty="0">
            <a:cs typeface="B Koodak" pitchFamily="2" charset="-78"/>
          </a:endParaRPr>
        </a:p>
      </dgm:t>
    </dgm:pt>
    <dgm:pt modelId="{15355967-6D05-4F53-BBC0-A197476ED9CF}" type="parTrans" cxnId="{9D20D5D6-7972-4EAA-A813-8EF4FB85D8FE}">
      <dgm:prSet/>
      <dgm:spPr/>
      <dgm:t>
        <a:bodyPr/>
        <a:lstStyle/>
        <a:p>
          <a:pPr rtl="1"/>
          <a:endParaRPr lang="fa-IR" sz="1600">
            <a:cs typeface="B Koodak" pitchFamily="2" charset="-78"/>
          </a:endParaRPr>
        </a:p>
      </dgm:t>
    </dgm:pt>
    <dgm:pt modelId="{2DF639F5-F505-433F-BDC6-DC057EA460F1}" type="sibTrans" cxnId="{9D20D5D6-7972-4EAA-A813-8EF4FB85D8FE}">
      <dgm:prSet/>
      <dgm:spPr/>
      <dgm:t>
        <a:bodyPr/>
        <a:lstStyle/>
        <a:p>
          <a:pPr rtl="1"/>
          <a:endParaRPr lang="fa-IR" sz="1600">
            <a:cs typeface="B Koodak" pitchFamily="2" charset="-78"/>
          </a:endParaRPr>
        </a:p>
      </dgm:t>
    </dgm:pt>
    <dgm:pt modelId="{28BC440D-E86F-49CC-A7C8-9299446529FB}">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نفی کثرت در بیرون ذات</a:t>
          </a:r>
          <a:endParaRPr lang="fa-IR" sz="1600" dirty="0">
            <a:cs typeface="B Koodak" pitchFamily="2" charset="-78"/>
          </a:endParaRPr>
        </a:p>
      </dgm:t>
    </dgm:pt>
    <dgm:pt modelId="{9BD86F0B-3AC2-4E05-BC06-2F6703D52532}" type="parTrans" cxnId="{25DF9C8D-6600-4862-96CC-8115C2E2CAA6}">
      <dgm:prSet custT="1">
        <dgm:style>
          <a:lnRef idx="1">
            <a:schemeClr val="accent3"/>
          </a:lnRef>
          <a:fillRef idx="2">
            <a:schemeClr val="accent3"/>
          </a:fillRef>
          <a:effectRef idx="1">
            <a:schemeClr val="accent3"/>
          </a:effectRef>
          <a:fontRef idx="minor">
            <a:schemeClr val="dk1"/>
          </a:fontRef>
        </dgm:style>
      </dgm:prSet>
      <dgm:spPr/>
      <dgm:t>
        <a:bodyPr/>
        <a:lstStyle/>
        <a:p>
          <a:pPr rtl="1"/>
          <a:endParaRPr lang="fa-IR" sz="1600">
            <a:cs typeface="B Koodak" pitchFamily="2" charset="-78"/>
          </a:endParaRPr>
        </a:p>
      </dgm:t>
    </dgm:pt>
    <dgm:pt modelId="{AA463EE7-26F2-4175-8959-49934CA91F08}" type="sibTrans" cxnId="{25DF9C8D-6600-4862-96CC-8115C2E2CAA6}">
      <dgm:prSet/>
      <dgm:spPr/>
      <dgm:t>
        <a:bodyPr/>
        <a:lstStyle/>
        <a:p>
          <a:pPr rtl="1"/>
          <a:endParaRPr lang="fa-IR" sz="1600">
            <a:cs typeface="B Koodak" pitchFamily="2" charset="-78"/>
          </a:endParaRPr>
        </a:p>
      </dgm:t>
    </dgm:pt>
    <dgm:pt modelId="{0EF05A6D-49FF-4FAB-BEB7-8463036A3DD7}">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در مقابل شرک صریح</a:t>
          </a:r>
          <a:endParaRPr lang="fa-IR" sz="1600" dirty="0">
            <a:cs typeface="B Koodak" pitchFamily="2" charset="-78"/>
          </a:endParaRPr>
        </a:p>
      </dgm:t>
    </dgm:pt>
    <dgm:pt modelId="{E3D9DECE-CF77-4953-9BA0-2324DBD2D69F}" type="parTrans" cxnId="{16AB0C99-3FD1-40FC-AA99-4CEE66E33AFC}">
      <dgm:prSet custT="1">
        <dgm:style>
          <a:lnRef idx="1">
            <a:schemeClr val="accent3"/>
          </a:lnRef>
          <a:fillRef idx="2">
            <a:schemeClr val="accent3"/>
          </a:fillRef>
          <a:effectRef idx="1">
            <a:schemeClr val="accent3"/>
          </a:effectRef>
          <a:fontRef idx="minor">
            <a:schemeClr val="dk1"/>
          </a:fontRef>
        </dgm:style>
      </dgm:prSet>
      <dgm:spPr/>
      <dgm:t>
        <a:bodyPr/>
        <a:lstStyle/>
        <a:p>
          <a:pPr rtl="1"/>
          <a:endParaRPr lang="fa-IR" sz="1600">
            <a:cs typeface="B Koodak" pitchFamily="2" charset="-78"/>
          </a:endParaRPr>
        </a:p>
      </dgm:t>
    </dgm:pt>
    <dgm:pt modelId="{A6ECED25-6D5D-4735-8C37-27A205E7A992}" type="sibTrans" cxnId="{16AB0C99-3FD1-40FC-AA99-4CEE66E33AFC}">
      <dgm:prSet/>
      <dgm:spPr/>
      <dgm:t>
        <a:bodyPr/>
        <a:lstStyle/>
        <a:p>
          <a:pPr rtl="1"/>
          <a:endParaRPr lang="fa-IR" sz="1600">
            <a:cs typeface="B Koodak" pitchFamily="2" charset="-78"/>
          </a:endParaRPr>
        </a:p>
      </dgm:t>
    </dgm:pt>
    <dgm:pt modelId="{2C8F5E94-B6F4-4233-A398-2363B270A0B6}">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نفی ترکیب (بساطت) درون ذات </a:t>
          </a:r>
        </a:p>
      </dgm:t>
    </dgm:pt>
    <dgm:pt modelId="{5BDDE4DD-4192-4095-9AF9-5E7D4A259F30}" type="parTrans" cxnId="{70EB1A70-F329-4EE7-8900-F80FF0B2BF7B}">
      <dgm:prSet custT="1">
        <dgm:style>
          <a:lnRef idx="1">
            <a:schemeClr val="accent3"/>
          </a:lnRef>
          <a:fillRef idx="2">
            <a:schemeClr val="accent3"/>
          </a:fillRef>
          <a:effectRef idx="1">
            <a:schemeClr val="accent3"/>
          </a:effectRef>
          <a:fontRef idx="minor">
            <a:schemeClr val="dk1"/>
          </a:fontRef>
        </dgm:style>
      </dgm:prSet>
      <dgm:spPr/>
      <dgm:t>
        <a:bodyPr/>
        <a:lstStyle/>
        <a:p>
          <a:pPr rtl="1"/>
          <a:endParaRPr lang="fa-IR" sz="1600">
            <a:cs typeface="B Koodak" pitchFamily="2" charset="-78"/>
          </a:endParaRPr>
        </a:p>
      </dgm:t>
    </dgm:pt>
    <dgm:pt modelId="{27BCF036-0A1B-4DF9-A321-4EED9653305F}" type="sibTrans" cxnId="{70EB1A70-F329-4EE7-8900-F80FF0B2BF7B}">
      <dgm:prSet/>
      <dgm:spPr/>
      <dgm:t>
        <a:bodyPr/>
        <a:lstStyle/>
        <a:p>
          <a:pPr rtl="1"/>
          <a:endParaRPr lang="fa-IR"/>
        </a:p>
      </dgm:t>
    </dgm:pt>
    <dgm:pt modelId="{C96A5443-B7DE-4FCD-AADA-A923725B7F6F}">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یعنی عدم ترکیب از اجزاء بالقوه و بالفعل</a:t>
          </a:r>
        </a:p>
      </dgm:t>
    </dgm:pt>
    <dgm:pt modelId="{F01A3FC5-F075-4D2B-A24A-A3C4CAC494CE}" type="parTrans" cxnId="{5E5B0C5A-72D7-4A68-9B3D-B2D36418DD7B}">
      <dgm:prSet custT="1">
        <dgm:style>
          <a:lnRef idx="1">
            <a:schemeClr val="accent3"/>
          </a:lnRef>
          <a:fillRef idx="2">
            <a:schemeClr val="accent3"/>
          </a:fillRef>
          <a:effectRef idx="1">
            <a:schemeClr val="accent3"/>
          </a:effectRef>
          <a:fontRef idx="minor">
            <a:schemeClr val="dk1"/>
          </a:fontRef>
        </dgm:style>
      </dgm:prSet>
      <dgm:spPr/>
      <dgm:t>
        <a:bodyPr/>
        <a:lstStyle/>
        <a:p>
          <a:pPr rtl="1"/>
          <a:endParaRPr lang="fa-IR" sz="1600">
            <a:cs typeface="B Koodak" pitchFamily="2" charset="-78"/>
          </a:endParaRPr>
        </a:p>
      </dgm:t>
    </dgm:pt>
    <dgm:pt modelId="{B29AFA0F-0AEB-471B-8DF7-CE04AEE95060}" type="sibTrans" cxnId="{5E5B0C5A-72D7-4A68-9B3D-B2D36418DD7B}">
      <dgm:prSet/>
      <dgm:spPr/>
      <dgm:t>
        <a:bodyPr/>
        <a:lstStyle/>
        <a:p>
          <a:pPr rtl="1"/>
          <a:endParaRPr lang="fa-IR"/>
        </a:p>
      </dgm:t>
    </dgm:pt>
    <dgm:pt modelId="{C8CB2A8A-2062-4056-AEFE-908A81716C2A}">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2. ترکیب</a:t>
          </a:r>
          <a:endParaRPr lang="fa-IR" sz="1600" dirty="0">
            <a:cs typeface="B Koodak" pitchFamily="2" charset="-78"/>
          </a:endParaRPr>
        </a:p>
      </dgm:t>
    </dgm:pt>
    <dgm:pt modelId="{D136B239-4070-4BAE-BFEE-DA4D2D3CC65C}" type="parTrans" cxnId="{06EC4218-8EA1-4700-B93D-A7C28202E6D9}">
      <dgm:prSet custT="1">
        <dgm:style>
          <a:lnRef idx="1">
            <a:schemeClr val="accent3"/>
          </a:lnRef>
          <a:fillRef idx="2">
            <a:schemeClr val="accent3"/>
          </a:fillRef>
          <a:effectRef idx="1">
            <a:schemeClr val="accent3"/>
          </a:effectRef>
          <a:fontRef idx="minor">
            <a:schemeClr val="dk1"/>
          </a:fontRef>
        </dgm:style>
      </dgm:prSet>
      <dgm:spPr/>
      <dgm:t>
        <a:bodyPr/>
        <a:lstStyle/>
        <a:p>
          <a:pPr rtl="1"/>
          <a:endParaRPr lang="fa-IR" sz="1600">
            <a:cs typeface="B Koodak" pitchFamily="2" charset="-78"/>
          </a:endParaRPr>
        </a:p>
      </dgm:t>
    </dgm:pt>
    <dgm:pt modelId="{9549BED5-6162-45E2-AA01-389A5A01D26D}" type="sibTrans" cxnId="{06EC4218-8EA1-4700-B93D-A7C28202E6D9}">
      <dgm:prSet/>
      <dgm:spPr/>
      <dgm:t>
        <a:bodyPr/>
        <a:lstStyle/>
        <a:p>
          <a:pPr rtl="1"/>
          <a:endParaRPr lang="fa-IR"/>
        </a:p>
      </dgm:t>
    </dgm:pt>
    <dgm:pt modelId="{0DD419D3-D97B-4031-AB6F-70E3C88F6E29}">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1. تعدد</a:t>
          </a:r>
          <a:endParaRPr lang="fa-IR" sz="1600" dirty="0">
            <a:cs typeface="B Koodak" pitchFamily="2" charset="-78"/>
          </a:endParaRPr>
        </a:p>
      </dgm:t>
    </dgm:pt>
    <dgm:pt modelId="{EDC372A5-8A7D-4689-8DE7-A6E611281AD0}" type="parTrans" cxnId="{7B14E9AE-76B9-48FB-9493-093650A74A39}">
      <dgm:prSet custT="1">
        <dgm:style>
          <a:lnRef idx="1">
            <a:schemeClr val="accent3"/>
          </a:lnRef>
          <a:fillRef idx="2">
            <a:schemeClr val="accent3"/>
          </a:fillRef>
          <a:effectRef idx="1">
            <a:schemeClr val="accent3"/>
          </a:effectRef>
          <a:fontRef idx="minor">
            <a:schemeClr val="dk1"/>
          </a:fontRef>
        </dgm:style>
      </dgm:prSet>
      <dgm:spPr/>
      <dgm:t>
        <a:bodyPr/>
        <a:lstStyle/>
        <a:p>
          <a:pPr rtl="1"/>
          <a:endParaRPr lang="fa-IR" sz="1600">
            <a:cs typeface="B Koodak" pitchFamily="2" charset="-78"/>
          </a:endParaRPr>
        </a:p>
      </dgm:t>
    </dgm:pt>
    <dgm:pt modelId="{7C16BF92-5C5A-4CE3-A9A3-510C461DEAA0}" type="sibTrans" cxnId="{7B14E9AE-76B9-48FB-9493-093650A74A39}">
      <dgm:prSet/>
      <dgm:spPr/>
      <dgm:t>
        <a:bodyPr/>
        <a:lstStyle/>
        <a:p>
          <a:pPr rtl="1"/>
          <a:endParaRPr lang="fa-IR"/>
        </a:p>
      </dgm:t>
    </dgm:pt>
    <dgm:pt modelId="{FF0F0A15-494B-445B-BA7D-FC8895A5FBA4}">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وحدانیت یا واحدیت الهی</a:t>
          </a:r>
          <a:endParaRPr lang="fa-IR" sz="1600" dirty="0">
            <a:cs typeface="B Koodak" pitchFamily="2" charset="-78"/>
          </a:endParaRPr>
        </a:p>
      </dgm:t>
    </dgm:pt>
    <dgm:pt modelId="{692CE08D-EF43-48C7-837C-6EEA6A7B929B}" type="parTrans" cxnId="{BDB0EB89-0E69-4926-A8F4-9725B67B24CE}">
      <dgm:prSet custT="1">
        <dgm:style>
          <a:lnRef idx="1">
            <a:schemeClr val="accent3"/>
          </a:lnRef>
          <a:fillRef idx="2">
            <a:schemeClr val="accent3"/>
          </a:fillRef>
          <a:effectRef idx="1">
            <a:schemeClr val="accent3"/>
          </a:effectRef>
          <a:fontRef idx="minor">
            <a:schemeClr val="dk1"/>
          </a:fontRef>
        </dgm:style>
      </dgm:prSet>
      <dgm:spPr/>
      <dgm:t>
        <a:bodyPr/>
        <a:lstStyle/>
        <a:p>
          <a:pPr rtl="1"/>
          <a:endParaRPr lang="fa-IR" sz="1600">
            <a:cs typeface="B Koodak" pitchFamily="2" charset="-78"/>
          </a:endParaRPr>
        </a:p>
      </dgm:t>
    </dgm:pt>
    <dgm:pt modelId="{8F9B1A1F-47E6-447C-9D69-F31271BCBE4C}" type="sibTrans" cxnId="{BDB0EB89-0E69-4926-A8F4-9725B67B24CE}">
      <dgm:prSet/>
      <dgm:spPr/>
      <dgm:t>
        <a:bodyPr/>
        <a:lstStyle/>
        <a:p>
          <a:pPr rtl="1"/>
          <a:endParaRPr lang="fa-IR"/>
        </a:p>
      </dgm:t>
    </dgm:pt>
    <dgm:pt modelId="{B1C09380-4FEA-4B5E-BC2C-9704FF329FB9}">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dirty="0" smtClean="0">
              <a:cs typeface="B Koodak" pitchFamily="2" charset="-78"/>
            </a:rPr>
            <a:t>احدیت الهی</a:t>
          </a:r>
          <a:endParaRPr lang="fa-IR" sz="1600" dirty="0">
            <a:cs typeface="B Koodak" pitchFamily="2" charset="-78"/>
          </a:endParaRPr>
        </a:p>
      </dgm:t>
    </dgm:pt>
    <dgm:pt modelId="{598FDDD6-C0AB-4B22-9F7B-AF0F3C916972}" type="parTrans" cxnId="{C8747198-DEA4-489F-ACDF-B90896A1526E}">
      <dgm:prSet custT="1">
        <dgm:style>
          <a:lnRef idx="1">
            <a:schemeClr val="accent3"/>
          </a:lnRef>
          <a:fillRef idx="2">
            <a:schemeClr val="accent3"/>
          </a:fillRef>
          <a:effectRef idx="1">
            <a:schemeClr val="accent3"/>
          </a:effectRef>
          <a:fontRef idx="minor">
            <a:schemeClr val="dk1"/>
          </a:fontRef>
        </dgm:style>
      </dgm:prSet>
      <dgm:spPr/>
      <dgm:t>
        <a:bodyPr/>
        <a:lstStyle/>
        <a:p>
          <a:pPr rtl="1"/>
          <a:endParaRPr lang="fa-IR" sz="1600">
            <a:cs typeface="B Koodak" pitchFamily="2" charset="-78"/>
          </a:endParaRPr>
        </a:p>
      </dgm:t>
    </dgm:pt>
    <dgm:pt modelId="{661E9D4F-7085-4CAD-9B04-DFBC89762E81}" type="sibTrans" cxnId="{C8747198-DEA4-489F-ACDF-B90896A1526E}">
      <dgm:prSet/>
      <dgm:spPr/>
      <dgm:t>
        <a:bodyPr/>
        <a:lstStyle/>
        <a:p>
          <a:pPr rtl="1"/>
          <a:endParaRPr lang="fa-IR"/>
        </a:p>
      </dgm:t>
    </dgm:pt>
    <dgm:pt modelId="{39EDA45E-6834-4696-BF0C-C167A9D7934D}" type="pres">
      <dgm:prSet presAssocID="{EE7798AA-B83C-4BD3-A068-F98ED82510BA}" presName="diagram" presStyleCnt="0">
        <dgm:presLayoutVars>
          <dgm:chPref val="1"/>
          <dgm:dir val="rev"/>
          <dgm:animOne val="branch"/>
          <dgm:animLvl val="lvl"/>
          <dgm:resizeHandles val="exact"/>
        </dgm:presLayoutVars>
      </dgm:prSet>
      <dgm:spPr/>
      <dgm:t>
        <a:bodyPr/>
        <a:lstStyle/>
        <a:p>
          <a:pPr rtl="1"/>
          <a:endParaRPr lang="fa-IR"/>
        </a:p>
      </dgm:t>
    </dgm:pt>
    <dgm:pt modelId="{20B5C830-78A5-4172-B4F0-0FB168EB47A3}" type="pres">
      <dgm:prSet presAssocID="{50F2C76A-CF15-47BE-8C34-D55CCD8EAD7A}" presName="root1" presStyleCnt="0"/>
      <dgm:spPr/>
    </dgm:pt>
    <dgm:pt modelId="{BA796118-677A-44B7-A56B-3D4E7E1C0DAD}" type="pres">
      <dgm:prSet presAssocID="{50F2C76A-CF15-47BE-8C34-D55CCD8EAD7A}" presName="LevelOneTextNode" presStyleLbl="node0" presStyleIdx="0" presStyleCnt="1">
        <dgm:presLayoutVars>
          <dgm:chPref val="3"/>
        </dgm:presLayoutVars>
      </dgm:prSet>
      <dgm:spPr/>
      <dgm:t>
        <a:bodyPr/>
        <a:lstStyle/>
        <a:p>
          <a:pPr rtl="1"/>
          <a:endParaRPr lang="fa-IR"/>
        </a:p>
      </dgm:t>
    </dgm:pt>
    <dgm:pt modelId="{BC7BEB7C-02ED-4FC4-BBB0-D9EE380C40A6}" type="pres">
      <dgm:prSet presAssocID="{50F2C76A-CF15-47BE-8C34-D55CCD8EAD7A}" presName="level2hierChild" presStyleCnt="0"/>
      <dgm:spPr/>
    </dgm:pt>
    <dgm:pt modelId="{59121AA9-5515-420E-A109-140F370AAEA6}" type="pres">
      <dgm:prSet presAssocID="{EDC372A5-8A7D-4689-8DE7-A6E611281AD0}" presName="conn2-1" presStyleLbl="parChTrans1D2" presStyleIdx="0" presStyleCnt="2"/>
      <dgm:spPr/>
      <dgm:t>
        <a:bodyPr/>
        <a:lstStyle/>
        <a:p>
          <a:pPr rtl="1"/>
          <a:endParaRPr lang="fa-IR"/>
        </a:p>
      </dgm:t>
    </dgm:pt>
    <dgm:pt modelId="{F20CD4D9-BC0C-4D58-A459-EC83EB520F17}" type="pres">
      <dgm:prSet presAssocID="{EDC372A5-8A7D-4689-8DE7-A6E611281AD0}" presName="connTx" presStyleLbl="parChTrans1D2" presStyleIdx="0" presStyleCnt="2"/>
      <dgm:spPr/>
      <dgm:t>
        <a:bodyPr/>
        <a:lstStyle/>
        <a:p>
          <a:pPr rtl="1"/>
          <a:endParaRPr lang="fa-IR"/>
        </a:p>
      </dgm:t>
    </dgm:pt>
    <dgm:pt modelId="{75E7B839-9368-43AA-89FD-D11627FFBC32}" type="pres">
      <dgm:prSet presAssocID="{0DD419D3-D97B-4031-AB6F-70E3C88F6E29}" presName="root2" presStyleCnt="0"/>
      <dgm:spPr/>
    </dgm:pt>
    <dgm:pt modelId="{50F8D797-1417-47C7-8E1E-5CFEA55B0BEA}" type="pres">
      <dgm:prSet presAssocID="{0DD419D3-D97B-4031-AB6F-70E3C88F6E29}" presName="LevelTwoTextNode" presStyleLbl="node2" presStyleIdx="0" presStyleCnt="2">
        <dgm:presLayoutVars>
          <dgm:chPref val="3"/>
        </dgm:presLayoutVars>
      </dgm:prSet>
      <dgm:spPr/>
      <dgm:t>
        <a:bodyPr/>
        <a:lstStyle/>
        <a:p>
          <a:pPr rtl="1"/>
          <a:endParaRPr lang="fa-IR"/>
        </a:p>
      </dgm:t>
    </dgm:pt>
    <dgm:pt modelId="{CD19A75A-FFE6-4768-95B9-F414B3B66571}" type="pres">
      <dgm:prSet presAssocID="{0DD419D3-D97B-4031-AB6F-70E3C88F6E29}" presName="level3hierChild" presStyleCnt="0"/>
      <dgm:spPr/>
    </dgm:pt>
    <dgm:pt modelId="{90C63ADC-8475-40B2-86B2-9C2473FFF0B2}" type="pres">
      <dgm:prSet presAssocID="{692CE08D-EF43-48C7-837C-6EEA6A7B929B}" presName="conn2-1" presStyleLbl="parChTrans1D3" presStyleIdx="0" presStyleCnt="2"/>
      <dgm:spPr/>
      <dgm:t>
        <a:bodyPr/>
        <a:lstStyle/>
        <a:p>
          <a:pPr rtl="1"/>
          <a:endParaRPr lang="fa-IR"/>
        </a:p>
      </dgm:t>
    </dgm:pt>
    <dgm:pt modelId="{D95D5D3C-0297-425E-98D5-93EB05F0AD28}" type="pres">
      <dgm:prSet presAssocID="{692CE08D-EF43-48C7-837C-6EEA6A7B929B}" presName="connTx" presStyleLbl="parChTrans1D3" presStyleIdx="0" presStyleCnt="2"/>
      <dgm:spPr/>
      <dgm:t>
        <a:bodyPr/>
        <a:lstStyle/>
        <a:p>
          <a:pPr rtl="1"/>
          <a:endParaRPr lang="fa-IR"/>
        </a:p>
      </dgm:t>
    </dgm:pt>
    <dgm:pt modelId="{6C1CC44D-A9FA-4A8B-92F0-4C3D915B83DF}" type="pres">
      <dgm:prSet presAssocID="{FF0F0A15-494B-445B-BA7D-FC8895A5FBA4}" presName="root2" presStyleCnt="0"/>
      <dgm:spPr/>
    </dgm:pt>
    <dgm:pt modelId="{9B212D99-77A2-411A-9330-85E6B627064D}" type="pres">
      <dgm:prSet presAssocID="{FF0F0A15-494B-445B-BA7D-FC8895A5FBA4}" presName="LevelTwoTextNode" presStyleLbl="node3" presStyleIdx="0" presStyleCnt="2">
        <dgm:presLayoutVars>
          <dgm:chPref val="3"/>
        </dgm:presLayoutVars>
      </dgm:prSet>
      <dgm:spPr/>
      <dgm:t>
        <a:bodyPr/>
        <a:lstStyle/>
        <a:p>
          <a:pPr rtl="1"/>
          <a:endParaRPr lang="fa-IR"/>
        </a:p>
      </dgm:t>
    </dgm:pt>
    <dgm:pt modelId="{42EBDE04-66F0-44B7-9BA6-10FBF089981D}" type="pres">
      <dgm:prSet presAssocID="{FF0F0A15-494B-445B-BA7D-FC8895A5FBA4}" presName="level3hierChild" presStyleCnt="0"/>
      <dgm:spPr/>
    </dgm:pt>
    <dgm:pt modelId="{89AF8CEC-99B7-48EF-B6E7-E439C6F81CD3}" type="pres">
      <dgm:prSet presAssocID="{9BD86F0B-3AC2-4E05-BC06-2F6703D52532}" presName="conn2-1" presStyleLbl="parChTrans1D4" presStyleIdx="0" presStyleCnt="4"/>
      <dgm:spPr/>
      <dgm:t>
        <a:bodyPr/>
        <a:lstStyle/>
        <a:p>
          <a:pPr rtl="1"/>
          <a:endParaRPr lang="fa-IR"/>
        </a:p>
      </dgm:t>
    </dgm:pt>
    <dgm:pt modelId="{0361B1CE-7C9E-49FE-A9DF-D8F4EE0EEE9F}" type="pres">
      <dgm:prSet presAssocID="{9BD86F0B-3AC2-4E05-BC06-2F6703D52532}" presName="connTx" presStyleLbl="parChTrans1D4" presStyleIdx="0" presStyleCnt="4"/>
      <dgm:spPr/>
      <dgm:t>
        <a:bodyPr/>
        <a:lstStyle/>
        <a:p>
          <a:pPr rtl="1"/>
          <a:endParaRPr lang="fa-IR"/>
        </a:p>
      </dgm:t>
    </dgm:pt>
    <dgm:pt modelId="{37AEC8D6-208B-45D3-9591-E107F1BDC004}" type="pres">
      <dgm:prSet presAssocID="{28BC440D-E86F-49CC-A7C8-9299446529FB}" presName="root2" presStyleCnt="0"/>
      <dgm:spPr/>
    </dgm:pt>
    <dgm:pt modelId="{5903D754-398C-46B7-BAD6-045A8BB67C83}" type="pres">
      <dgm:prSet presAssocID="{28BC440D-E86F-49CC-A7C8-9299446529FB}" presName="LevelTwoTextNode" presStyleLbl="node4" presStyleIdx="0" presStyleCnt="4">
        <dgm:presLayoutVars>
          <dgm:chPref val="3"/>
        </dgm:presLayoutVars>
      </dgm:prSet>
      <dgm:spPr/>
      <dgm:t>
        <a:bodyPr/>
        <a:lstStyle/>
        <a:p>
          <a:pPr rtl="1"/>
          <a:endParaRPr lang="fa-IR"/>
        </a:p>
      </dgm:t>
    </dgm:pt>
    <dgm:pt modelId="{177F0677-EAF4-4322-8457-626F16150907}" type="pres">
      <dgm:prSet presAssocID="{28BC440D-E86F-49CC-A7C8-9299446529FB}" presName="level3hierChild" presStyleCnt="0"/>
      <dgm:spPr/>
    </dgm:pt>
    <dgm:pt modelId="{838DFDF0-61DC-4800-93CE-944845DA82C4}" type="pres">
      <dgm:prSet presAssocID="{E3D9DECE-CF77-4953-9BA0-2324DBD2D69F}" presName="conn2-1" presStyleLbl="parChTrans1D4" presStyleIdx="1" presStyleCnt="4"/>
      <dgm:spPr/>
      <dgm:t>
        <a:bodyPr/>
        <a:lstStyle/>
        <a:p>
          <a:pPr rtl="1"/>
          <a:endParaRPr lang="fa-IR"/>
        </a:p>
      </dgm:t>
    </dgm:pt>
    <dgm:pt modelId="{0DF4C6B2-001C-4EE6-823C-1F59338C0FE0}" type="pres">
      <dgm:prSet presAssocID="{E3D9DECE-CF77-4953-9BA0-2324DBD2D69F}" presName="connTx" presStyleLbl="parChTrans1D4" presStyleIdx="1" presStyleCnt="4"/>
      <dgm:spPr/>
      <dgm:t>
        <a:bodyPr/>
        <a:lstStyle/>
        <a:p>
          <a:pPr rtl="1"/>
          <a:endParaRPr lang="fa-IR"/>
        </a:p>
      </dgm:t>
    </dgm:pt>
    <dgm:pt modelId="{45745DBF-244D-4974-8672-C0CC39A53AAB}" type="pres">
      <dgm:prSet presAssocID="{0EF05A6D-49FF-4FAB-BEB7-8463036A3DD7}" presName="root2" presStyleCnt="0"/>
      <dgm:spPr/>
    </dgm:pt>
    <dgm:pt modelId="{8FE87313-798C-4E24-87B1-7BD2C4D0F160}" type="pres">
      <dgm:prSet presAssocID="{0EF05A6D-49FF-4FAB-BEB7-8463036A3DD7}" presName="LevelTwoTextNode" presStyleLbl="node4" presStyleIdx="1" presStyleCnt="4">
        <dgm:presLayoutVars>
          <dgm:chPref val="3"/>
        </dgm:presLayoutVars>
      </dgm:prSet>
      <dgm:spPr/>
      <dgm:t>
        <a:bodyPr/>
        <a:lstStyle/>
        <a:p>
          <a:pPr rtl="1"/>
          <a:endParaRPr lang="fa-IR"/>
        </a:p>
      </dgm:t>
    </dgm:pt>
    <dgm:pt modelId="{4EE03520-040E-480E-9B37-71E4C8BD4A14}" type="pres">
      <dgm:prSet presAssocID="{0EF05A6D-49FF-4FAB-BEB7-8463036A3DD7}" presName="level3hierChild" presStyleCnt="0"/>
      <dgm:spPr/>
    </dgm:pt>
    <dgm:pt modelId="{DEB2FF3A-B663-48DB-8D9F-6B19C5FCBFF0}" type="pres">
      <dgm:prSet presAssocID="{D136B239-4070-4BAE-BFEE-DA4D2D3CC65C}" presName="conn2-1" presStyleLbl="parChTrans1D2" presStyleIdx="1" presStyleCnt="2"/>
      <dgm:spPr/>
      <dgm:t>
        <a:bodyPr/>
        <a:lstStyle/>
        <a:p>
          <a:pPr rtl="1"/>
          <a:endParaRPr lang="fa-IR"/>
        </a:p>
      </dgm:t>
    </dgm:pt>
    <dgm:pt modelId="{5D488640-F07E-4D43-86AE-8EA76FFD7A29}" type="pres">
      <dgm:prSet presAssocID="{D136B239-4070-4BAE-BFEE-DA4D2D3CC65C}" presName="connTx" presStyleLbl="parChTrans1D2" presStyleIdx="1" presStyleCnt="2"/>
      <dgm:spPr/>
      <dgm:t>
        <a:bodyPr/>
        <a:lstStyle/>
        <a:p>
          <a:pPr rtl="1"/>
          <a:endParaRPr lang="fa-IR"/>
        </a:p>
      </dgm:t>
    </dgm:pt>
    <dgm:pt modelId="{AF4517AC-B467-4F5C-AC73-1316F07DEEB6}" type="pres">
      <dgm:prSet presAssocID="{C8CB2A8A-2062-4056-AEFE-908A81716C2A}" presName="root2" presStyleCnt="0"/>
      <dgm:spPr/>
    </dgm:pt>
    <dgm:pt modelId="{AEF1E85A-DFAC-4B4C-9304-2EB477DE9EFF}" type="pres">
      <dgm:prSet presAssocID="{C8CB2A8A-2062-4056-AEFE-908A81716C2A}" presName="LevelTwoTextNode" presStyleLbl="node2" presStyleIdx="1" presStyleCnt="2">
        <dgm:presLayoutVars>
          <dgm:chPref val="3"/>
        </dgm:presLayoutVars>
      </dgm:prSet>
      <dgm:spPr/>
      <dgm:t>
        <a:bodyPr/>
        <a:lstStyle/>
        <a:p>
          <a:pPr rtl="1"/>
          <a:endParaRPr lang="fa-IR"/>
        </a:p>
      </dgm:t>
    </dgm:pt>
    <dgm:pt modelId="{591B3E72-362B-45D6-A452-98E87CAB07C9}" type="pres">
      <dgm:prSet presAssocID="{C8CB2A8A-2062-4056-AEFE-908A81716C2A}" presName="level3hierChild" presStyleCnt="0"/>
      <dgm:spPr/>
    </dgm:pt>
    <dgm:pt modelId="{DBE5EAC6-FB91-4E10-87B6-D032C5C09647}" type="pres">
      <dgm:prSet presAssocID="{598FDDD6-C0AB-4B22-9F7B-AF0F3C916972}" presName="conn2-1" presStyleLbl="parChTrans1D3" presStyleIdx="1" presStyleCnt="2"/>
      <dgm:spPr/>
      <dgm:t>
        <a:bodyPr/>
        <a:lstStyle/>
        <a:p>
          <a:pPr rtl="1"/>
          <a:endParaRPr lang="fa-IR"/>
        </a:p>
      </dgm:t>
    </dgm:pt>
    <dgm:pt modelId="{2F560409-4EF2-40E1-882B-EE4C8BE58BE5}" type="pres">
      <dgm:prSet presAssocID="{598FDDD6-C0AB-4B22-9F7B-AF0F3C916972}" presName="connTx" presStyleLbl="parChTrans1D3" presStyleIdx="1" presStyleCnt="2"/>
      <dgm:spPr/>
      <dgm:t>
        <a:bodyPr/>
        <a:lstStyle/>
        <a:p>
          <a:pPr rtl="1"/>
          <a:endParaRPr lang="fa-IR"/>
        </a:p>
      </dgm:t>
    </dgm:pt>
    <dgm:pt modelId="{0E6C72E2-E5C3-4B41-8B34-25A6F8737330}" type="pres">
      <dgm:prSet presAssocID="{B1C09380-4FEA-4B5E-BC2C-9704FF329FB9}" presName="root2" presStyleCnt="0"/>
      <dgm:spPr/>
    </dgm:pt>
    <dgm:pt modelId="{F9C2E538-2D37-492B-9285-FD93ACBE5287}" type="pres">
      <dgm:prSet presAssocID="{B1C09380-4FEA-4B5E-BC2C-9704FF329FB9}" presName="LevelTwoTextNode" presStyleLbl="node3" presStyleIdx="1" presStyleCnt="2">
        <dgm:presLayoutVars>
          <dgm:chPref val="3"/>
        </dgm:presLayoutVars>
      </dgm:prSet>
      <dgm:spPr/>
      <dgm:t>
        <a:bodyPr/>
        <a:lstStyle/>
        <a:p>
          <a:pPr rtl="1"/>
          <a:endParaRPr lang="fa-IR"/>
        </a:p>
      </dgm:t>
    </dgm:pt>
    <dgm:pt modelId="{880D0804-F360-4CE8-ACA6-9F0A2C80C977}" type="pres">
      <dgm:prSet presAssocID="{B1C09380-4FEA-4B5E-BC2C-9704FF329FB9}" presName="level3hierChild" presStyleCnt="0"/>
      <dgm:spPr/>
    </dgm:pt>
    <dgm:pt modelId="{86D9D205-F2F8-4786-8F2C-C00736A0AC85}" type="pres">
      <dgm:prSet presAssocID="{5BDDE4DD-4192-4095-9AF9-5E7D4A259F30}" presName="conn2-1" presStyleLbl="parChTrans1D4" presStyleIdx="2" presStyleCnt="4"/>
      <dgm:spPr/>
      <dgm:t>
        <a:bodyPr/>
        <a:lstStyle/>
        <a:p>
          <a:pPr rtl="1"/>
          <a:endParaRPr lang="fa-IR"/>
        </a:p>
      </dgm:t>
    </dgm:pt>
    <dgm:pt modelId="{B8519E32-97C3-400B-B3D7-BCFA48F0AAF7}" type="pres">
      <dgm:prSet presAssocID="{5BDDE4DD-4192-4095-9AF9-5E7D4A259F30}" presName="connTx" presStyleLbl="parChTrans1D4" presStyleIdx="2" presStyleCnt="4"/>
      <dgm:spPr/>
      <dgm:t>
        <a:bodyPr/>
        <a:lstStyle/>
        <a:p>
          <a:pPr rtl="1"/>
          <a:endParaRPr lang="fa-IR"/>
        </a:p>
      </dgm:t>
    </dgm:pt>
    <dgm:pt modelId="{9994D044-22FB-4935-B397-D433CC42AB78}" type="pres">
      <dgm:prSet presAssocID="{2C8F5E94-B6F4-4233-A398-2363B270A0B6}" presName="root2" presStyleCnt="0"/>
      <dgm:spPr/>
    </dgm:pt>
    <dgm:pt modelId="{0DCDDC0D-6EB7-49D6-8FDA-15F7BCBC3FBF}" type="pres">
      <dgm:prSet presAssocID="{2C8F5E94-B6F4-4233-A398-2363B270A0B6}" presName="LevelTwoTextNode" presStyleLbl="node4" presStyleIdx="2" presStyleCnt="4" custScaleY="140777">
        <dgm:presLayoutVars>
          <dgm:chPref val="3"/>
        </dgm:presLayoutVars>
      </dgm:prSet>
      <dgm:spPr/>
      <dgm:t>
        <a:bodyPr/>
        <a:lstStyle/>
        <a:p>
          <a:pPr rtl="1"/>
          <a:endParaRPr lang="fa-IR"/>
        </a:p>
      </dgm:t>
    </dgm:pt>
    <dgm:pt modelId="{339CA04C-8988-4DA7-B1DB-A2AFCB4D6B91}" type="pres">
      <dgm:prSet presAssocID="{2C8F5E94-B6F4-4233-A398-2363B270A0B6}" presName="level3hierChild" presStyleCnt="0"/>
      <dgm:spPr/>
    </dgm:pt>
    <dgm:pt modelId="{5E408A1F-48D2-48AE-96CF-4B9675D41578}" type="pres">
      <dgm:prSet presAssocID="{F01A3FC5-F075-4D2B-A24A-A3C4CAC494CE}" presName="conn2-1" presStyleLbl="parChTrans1D4" presStyleIdx="3" presStyleCnt="4"/>
      <dgm:spPr/>
      <dgm:t>
        <a:bodyPr/>
        <a:lstStyle/>
        <a:p>
          <a:pPr rtl="1"/>
          <a:endParaRPr lang="fa-IR"/>
        </a:p>
      </dgm:t>
    </dgm:pt>
    <dgm:pt modelId="{E94D56BC-2CD8-4F22-8DA4-131228640555}" type="pres">
      <dgm:prSet presAssocID="{F01A3FC5-F075-4D2B-A24A-A3C4CAC494CE}" presName="connTx" presStyleLbl="parChTrans1D4" presStyleIdx="3" presStyleCnt="4"/>
      <dgm:spPr/>
      <dgm:t>
        <a:bodyPr/>
        <a:lstStyle/>
        <a:p>
          <a:pPr rtl="1"/>
          <a:endParaRPr lang="fa-IR"/>
        </a:p>
      </dgm:t>
    </dgm:pt>
    <dgm:pt modelId="{08F6767C-80A2-406C-A700-5542ECBA04F0}" type="pres">
      <dgm:prSet presAssocID="{C96A5443-B7DE-4FCD-AADA-A923725B7F6F}" presName="root2" presStyleCnt="0"/>
      <dgm:spPr/>
    </dgm:pt>
    <dgm:pt modelId="{A4C81FE1-7ED3-4895-A249-B3260F7E7391}" type="pres">
      <dgm:prSet presAssocID="{C96A5443-B7DE-4FCD-AADA-A923725B7F6F}" presName="LevelTwoTextNode" presStyleLbl="node4" presStyleIdx="3" presStyleCnt="4" custScaleY="140777">
        <dgm:presLayoutVars>
          <dgm:chPref val="3"/>
        </dgm:presLayoutVars>
      </dgm:prSet>
      <dgm:spPr/>
      <dgm:t>
        <a:bodyPr/>
        <a:lstStyle/>
        <a:p>
          <a:pPr rtl="1"/>
          <a:endParaRPr lang="fa-IR"/>
        </a:p>
      </dgm:t>
    </dgm:pt>
    <dgm:pt modelId="{6F79B3EC-3688-45DE-8A65-F66DC70623B6}" type="pres">
      <dgm:prSet presAssocID="{C96A5443-B7DE-4FCD-AADA-A923725B7F6F}" presName="level3hierChild" presStyleCnt="0"/>
      <dgm:spPr/>
    </dgm:pt>
  </dgm:ptLst>
  <dgm:cxnLst>
    <dgm:cxn modelId="{FAF04E67-6742-41FD-98DE-E7F0652180FC}" type="presOf" srcId="{F01A3FC5-F075-4D2B-A24A-A3C4CAC494CE}" destId="{E94D56BC-2CD8-4F22-8DA4-131228640555}" srcOrd="1" destOrd="0" presId="urn:microsoft.com/office/officeart/2005/8/layout/hierarchy2"/>
    <dgm:cxn modelId="{1B9DCF28-91C4-421B-869C-BDC94DCE6E80}" type="presOf" srcId="{0EF05A6D-49FF-4FAB-BEB7-8463036A3DD7}" destId="{8FE87313-798C-4E24-87B1-7BD2C4D0F160}" srcOrd="0" destOrd="0" presId="urn:microsoft.com/office/officeart/2005/8/layout/hierarchy2"/>
    <dgm:cxn modelId="{C61EB8C2-A609-43C6-BE0A-19F3B4632568}" type="presOf" srcId="{0DD419D3-D97B-4031-AB6F-70E3C88F6E29}" destId="{50F8D797-1417-47C7-8E1E-5CFEA55B0BEA}" srcOrd="0" destOrd="0" presId="urn:microsoft.com/office/officeart/2005/8/layout/hierarchy2"/>
    <dgm:cxn modelId="{FB5E2AB3-81BD-4988-92EA-D7C3E171A34B}" type="presOf" srcId="{9BD86F0B-3AC2-4E05-BC06-2F6703D52532}" destId="{0361B1CE-7C9E-49FE-A9DF-D8F4EE0EEE9F}" srcOrd="1" destOrd="0" presId="urn:microsoft.com/office/officeart/2005/8/layout/hierarchy2"/>
    <dgm:cxn modelId="{FBFBA0DD-00CA-41F6-8412-566CF58C3D8E}" type="presOf" srcId="{EDC372A5-8A7D-4689-8DE7-A6E611281AD0}" destId="{59121AA9-5515-420E-A109-140F370AAEA6}" srcOrd="0" destOrd="0" presId="urn:microsoft.com/office/officeart/2005/8/layout/hierarchy2"/>
    <dgm:cxn modelId="{126832A3-1CA3-4568-9949-0F3D53FEC8F1}" type="presOf" srcId="{EDC372A5-8A7D-4689-8DE7-A6E611281AD0}" destId="{F20CD4D9-BC0C-4D58-A459-EC83EB520F17}" srcOrd="1" destOrd="0" presId="urn:microsoft.com/office/officeart/2005/8/layout/hierarchy2"/>
    <dgm:cxn modelId="{25DF9C8D-6600-4862-96CC-8115C2E2CAA6}" srcId="{FF0F0A15-494B-445B-BA7D-FC8895A5FBA4}" destId="{28BC440D-E86F-49CC-A7C8-9299446529FB}" srcOrd="0" destOrd="0" parTransId="{9BD86F0B-3AC2-4E05-BC06-2F6703D52532}" sibTransId="{AA463EE7-26F2-4175-8959-49934CA91F08}"/>
    <dgm:cxn modelId="{F560C885-F4AD-4A37-942B-13DA107A7A3D}" type="presOf" srcId="{9BD86F0B-3AC2-4E05-BC06-2F6703D52532}" destId="{89AF8CEC-99B7-48EF-B6E7-E439C6F81CD3}" srcOrd="0" destOrd="0" presId="urn:microsoft.com/office/officeart/2005/8/layout/hierarchy2"/>
    <dgm:cxn modelId="{5352758D-2B5B-4A1B-91D1-1259495B6145}" type="presOf" srcId="{598FDDD6-C0AB-4B22-9F7B-AF0F3C916972}" destId="{DBE5EAC6-FB91-4E10-87B6-D032C5C09647}" srcOrd="0" destOrd="0" presId="urn:microsoft.com/office/officeart/2005/8/layout/hierarchy2"/>
    <dgm:cxn modelId="{2A766AD9-2029-4C0A-B0FC-C551E5842912}" type="presOf" srcId="{E3D9DECE-CF77-4953-9BA0-2324DBD2D69F}" destId="{0DF4C6B2-001C-4EE6-823C-1F59338C0FE0}" srcOrd="1" destOrd="0" presId="urn:microsoft.com/office/officeart/2005/8/layout/hierarchy2"/>
    <dgm:cxn modelId="{06EC4218-8EA1-4700-B93D-A7C28202E6D9}" srcId="{50F2C76A-CF15-47BE-8C34-D55CCD8EAD7A}" destId="{C8CB2A8A-2062-4056-AEFE-908A81716C2A}" srcOrd="1" destOrd="0" parTransId="{D136B239-4070-4BAE-BFEE-DA4D2D3CC65C}" sibTransId="{9549BED5-6162-45E2-AA01-389A5A01D26D}"/>
    <dgm:cxn modelId="{16AB0C99-3FD1-40FC-AA99-4CEE66E33AFC}" srcId="{28BC440D-E86F-49CC-A7C8-9299446529FB}" destId="{0EF05A6D-49FF-4FAB-BEB7-8463036A3DD7}" srcOrd="0" destOrd="0" parTransId="{E3D9DECE-CF77-4953-9BA0-2324DBD2D69F}" sibTransId="{A6ECED25-6D5D-4735-8C37-27A205E7A992}"/>
    <dgm:cxn modelId="{413ADE85-4F7B-43EB-8E21-6BFBB467EB27}" type="presOf" srcId="{D136B239-4070-4BAE-BFEE-DA4D2D3CC65C}" destId="{DEB2FF3A-B663-48DB-8D9F-6B19C5FCBFF0}" srcOrd="0" destOrd="0" presId="urn:microsoft.com/office/officeart/2005/8/layout/hierarchy2"/>
    <dgm:cxn modelId="{B759D151-B0FD-4220-ADA2-47CE866640FA}" type="presOf" srcId="{5BDDE4DD-4192-4095-9AF9-5E7D4A259F30}" destId="{B8519E32-97C3-400B-B3D7-BCFA48F0AAF7}" srcOrd="1" destOrd="0" presId="urn:microsoft.com/office/officeart/2005/8/layout/hierarchy2"/>
    <dgm:cxn modelId="{DEAE0828-5093-49B0-92D3-EA4242FF28A2}" type="presOf" srcId="{692CE08D-EF43-48C7-837C-6EEA6A7B929B}" destId="{90C63ADC-8475-40B2-86B2-9C2473FFF0B2}" srcOrd="0" destOrd="0" presId="urn:microsoft.com/office/officeart/2005/8/layout/hierarchy2"/>
    <dgm:cxn modelId="{7B14E9AE-76B9-48FB-9493-093650A74A39}" srcId="{50F2C76A-CF15-47BE-8C34-D55CCD8EAD7A}" destId="{0DD419D3-D97B-4031-AB6F-70E3C88F6E29}" srcOrd="0" destOrd="0" parTransId="{EDC372A5-8A7D-4689-8DE7-A6E611281AD0}" sibTransId="{7C16BF92-5C5A-4CE3-A9A3-510C461DEAA0}"/>
    <dgm:cxn modelId="{C8747198-DEA4-489F-ACDF-B90896A1526E}" srcId="{C8CB2A8A-2062-4056-AEFE-908A81716C2A}" destId="{B1C09380-4FEA-4B5E-BC2C-9704FF329FB9}" srcOrd="0" destOrd="0" parTransId="{598FDDD6-C0AB-4B22-9F7B-AF0F3C916972}" sibTransId="{661E9D4F-7085-4CAD-9B04-DFBC89762E81}"/>
    <dgm:cxn modelId="{4FCAC888-952E-49EC-9941-CC9B686BB8B9}" type="presOf" srcId="{5BDDE4DD-4192-4095-9AF9-5E7D4A259F30}" destId="{86D9D205-F2F8-4786-8F2C-C00736A0AC85}" srcOrd="0" destOrd="0" presId="urn:microsoft.com/office/officeart/2005/8/layout/hierarchy2"/>
    <dgm:cxn modelId="{5E5B0C5A-72D7-4A68-9B3D-B2D36418DD7B}" srcId="{2C8F5E94-B6F4-4233-A398-2363B270A0B6}" destId="{C96A5443-B7DE-4FCD-AADA-A923725B7F6F}" srcOrd="0" destOrd="0" parTransId="{F01A3FC5-F075-4D2B-A24A-A3C4CAC494CE}" sibTransId="{B29AFA0F-0AEB-471B-8DF7-CE04AEE95060}"/>
    <dgm:cxn modelId="{60E8D180-F7A0-4094-87B5-3C56363BFDE1}" type="presOf" srcId="{C96A5443-B7DE-4FCD-AADA-A923725B7F6F}" destId="{A4C81FE1-7ED3-4895-A249-B3260F7E7391}" srcOrd="0" destOrd="0" presId="urn:microsoft.com/office/officeart/2005/8/layout/hierarchy2"/>
    <dgm:cxn modelId="{70EB1A70-F329-4EE7-8900-F80FF0B2BF7B}" srcId="{B1C09380-4FEA-4B5E-BC2C-9704FF329FB9}" destId="{2C8F5E94-B6F4-4233-A398-2363B270A0B6}" srcOrd="0" destOrd="0" parTransId="{5BDDE4DD-4192-4095-9AF9-5E7D4A259F30}" sibTransId="{27BCF036-0A1B-4DF9-A321-4EED9653305F}"/>
    <dgm:cxn modelId="{2172AAC3-9C56-4712-91C2-09A76C42CBD5}" type="presOf" srcId="{EE7798AA-B83C-4BD3-A068-F98ED82510BA}" destId="{39EDA45E-6834-4696-BF0C-C167A9D7934D}" srcOrd="0" destOrd="0" presId="urn:microsoft.com/office/officeart/2005/8/layout/hierarchy2"/>
    <dgm:cxn modelId="{592F714F-95A6-4E93-AB96-368A9804CB18}" type="presOf" srcId="{C8CB2A8A-2062-4056-AEFE-908A81716C2A}" destId="{AEF1E85A-DFAC-4B4C-9304-2EB477DE9EFF}" srcOrd="0" destOrd="0" presId="urn:microsoft.com/office/officeart/2005/8/layout/hierarchy2"/>
    <dgm:cxn modelId="{D5D7A412-98BD-4C7D-B657-B374E3FC9E5F}" type="presOf" srcId="{F01A3FC5-F075-4D2B-A24A-A3C4CAC494CE}" destId="{5E408A1F-48D2-48AE-96CF-4B9675D41578}" srcOrd="0" destOrd="0" presId="urn:microsoft.com/office/officeart/2005/8/layout/hierarchy2"/>
    <dgm:cxn modelId="{FF58DB04-4D17-4355-8E72-EA2A624C3DF2}" type="presOf" srcId="{FF0F0A15-494B-445B-BA7D-FC8895A5FBA4}" destId="{9B212D99-77A2-411A-9330-85E6B627064D}" srcOrd="0" destOrd="0" presId="urn:microsoft.com/office/officeart/2005/8/layout/hierarchy2"/>
    <dgm:cxn modelId="{8703B4DE-6944-4647-83BC-78D3EF951959}" type="presOf" srcId="{D136B239-4070-4BAE-BFEE-DA4D2D3CC65C}" destId="{5D488640-F07E-4D43-86AE-8EA76FFD7A29}" srcOrd="1" destOrd="0" presId="urn:microsoft.com/office/officeart/2005/8/layout/hierarchy2"/>
    <dgm:cxn modelId="{9D20D5D6-7972-4EAA-A813-8EF4FB85D8FE}" srcId="{EE7798AA-B83C-4BD3-A068-F98ED82510BA}" destId="{50F2C76A-CF15-47BE-8C34-D55CCD8EAD7A}" srcOrd="0" destOrd="0" parTransId="{15355967-6D05-4F53-BBC0-A197476ED9CF}" sibTransId="{2DF639F5-F505-433F-BDC6-DC057EA460F1}"/>
    <dgm:cxn modelId="{8650E059-B47F-49BF-B856-A43172B0DCB4}" type="presOf" srcId="{E3D9DECE-CF77-4953-9BA0-2324DBD2D69F}" destId="{838DFDF0-61DC-4800-93CE-944845DA82C4}" srcOrd="0" destOrd="0" presId="urn:microsoft.com/office/officeart/2005/8/layout/hierarchy2"/>
    <dgm:cxn modelId="{BDB0EB89-0E69-4926-A8F4-9725B67B24CE}" srcId="{0DD419D3-D97B-4031-AB6F-70E3C88F6E29}" destId="{FF0F0A15-494B-445B-BA7D-FC8895A5FBA4}" srcOrd="0" destOrd="0" parTransId="{692CE08D-EF43-48C7-837C-6EEA6A7B929B}" sibTransId="{8F9B1A1F-47E6-447C-9D69-F31271BCBE4C}"/>
    <dgm:cxn modelId="{83EA2043-B145-46CC-B99B-5A2C2A1DBE9C}" type="presOf" srcId="{598FDDD6-C0AB-4B22-9F7B-AF0F3C916972}" destId="{2F560409-4EF2-40E1-882B-EE4C8BE58BE5}" srcOrd="1" destOrd="0" presId="urn:microsoft.com/office/officeart/2005/8/layout/hierarchy2"/>
    <dgm:cxn modelId="{17775654-5884-4862-A83F-4CD9259CAF83}" type="presOf" srcId="{692CE08D-EF43-48C7-837C-6EEA6A7B929B}" destId="{D95D5D3C-0297-425E-98D5-93EB05F0AD28}" srcOrd="1" destOrd="0" presId="urn:microsoft.com/office/officeart/2005/8/layout/hierarchy2"/>
    <dgm:cxn modelId="{3250A8A0-FFAB-4181-B79E-9A468D19A4C0}" type="presOf" srcId="{2C8F5E94-B6F4-4233-A398-2363B270A0B6}" destId="{0DCDDC0D-6EB7-49D6-8FDA-15F7BCBC3FBF}" srcOrd="0" destOrd="0" presId="urn:microsoft.com/office/officeart/2005/8/layout/hierarchy2"/>
    <dgm:cxn modelId="{9C9E31B8-E81A-4C72-A3A7-C8C69EBC6825}" type="presOf" srcId="{28BC440D-E86F-49CC-A7C8-9299446529FB}" destId="{5903D754-398C-46B7-BAD6-045A8BB67C83}" srcOrd="0" destOrd="0" presId="urn:microsoft.com/office/officeart/2005/8/layout/hierarchy2"/>
    <dgm:cxn modelId="{AEA16107-94C3-4EBB-90B0-0FF84F1E13CA}" type="presOf" srcId="{B1C09380-4FEA-4B5E-BC2C-9704FF329FB9}" destId="{F9C2E538-2D37-492B-9285-FD93ACBE5287}" srcOrd="0" destOrd="0" presId="urn:microsoft.com/office/officeart/2005/8/layout/hierarchy2"/>
    <dgm:cxn modelId="{546C42D8-CB77-414B-9C0B-28296CB89E94}" type="presOf" srcId="{50F2C76A-CF15-47BE-8C34-D55CCD8EAD7A}" destId="{BA796118-677A-44B7-A56B-3D4E7E1C0DAD}" srcOrd="0" destOrd="0" presId="urn:microsoft.com/office/officeart/2005/8/layout/hierarchy2"/>
    <dgm:cxn modelId="{4C46C35F-0BA7-4CE6-92CF-B63E76DFAE33}" type="presParOf" srcId="{39EDA45E-6834-4696-BF0C-C167A9D7934D}" destId="{20B5C830-78A5-4172-B4F0-0FB168EB47A3}" srcOrd="0" destOrd="0" presId="urn:microsoft.com/office/officeart/2005/8/layout/hierarchy2"/>
    <dgm:cxn modelId="{8F8276C1-DA36-4403-8D48-2CE8A0C332D1}" type="presParOf" srcId="{20B5C830-78A5-4172-B4F0-0FB168EB47A3}" destId="{BA796118-677A-44B7-A56B-3D4E7E1C0DAD}" srcOrd="0" destOrd="0" presId="urn:microsoft.com/office/officeart/2005/8/layout/hierarchy2"/>
    <dgm:cxn modelId="{99299AAE-DE8A-45AC-B589-5CE17FCCEF8A}" type="presParOf" srcId="{20B5C830-78A5-4172-B4F0-0FB168EB47A3}" destId="{BC7BEB7C-02ED-4FC4-BBB0-D9EE380C40A6}" srcOrd="1" destOrd="0" presId="urn:microsoft.com/office/officeart/2005/8/layout/hierarchy2"/>
    <dgm:cxn modelId="{76AF3942-5C28-4DB9-8BF1-B5E30533CACC}" type="presParOf" srcId="{BC7BEB7C-02ED-4FC4-BBB0-D9EE380C40A6}" destId="{59121AA9-5515-420E-A109-140F370AAEA6}" srcOrd="0" destOrd="0" presId="urn:microsoft.com/office/officeart/2005/8/layout/hierarchy2"/>
    <dgm:cxn modelId="{564E5ED0-8F89-4475-B84A-EA9CE80FD986}" type="presParOf" srcId="{59121AA9-5515-420E-A109-140F370AAEA6}" destId="{F20CD4D9-BC0C-4D58-A459-EC83EB520F17}" srcOrd="0" destOrd="0" presId="urn:microsoft.com/office/officeart/2005/8/layout/hierarchy2"/>
    <dgm:cxn modelId="{4C6B582E-6D83-4406-B05E-C79E7BB45992}" type="presParOf" srcId="{BC7BEB7C-02ED-4FC4-BBB0-D9EE380C40A6}" destId="{75E7B839-9368-43AA-89FD-D11627FFBC32}" srcOrd="1" destOrd="0" presId="urn:microsoft.com/office/officeart/2005/8/layout/hierarchy2"/>
    <dgm:cxn modelId="{B5A247D5-F6BE-43A9-AAC3-59643D621541}" type="presParOf" srcId="{75E7B839-9368-43AA-89FD-D11627FFBC32}" destId="{50F8D797-1417-47C7-8E1E-5CFEA55B0BEA}" srcOrd="0" destOrd="0" presId="urn:microsoft.com/office/officeart/2005/8/layout/hierarchy2"/>
    <dgm:cxn modelId="{8EB1B9AF-2CBA-499A-979A-03EFE8C98624}" type="presParOf" srcId="{75E7B839-9368-43AA-89FD-D11627FFBC32}" destId="{CD19A75A-FFE6-4768-95B9-F414B3B66571}" srcOrd="1" destOrd="0" presId="urn:microsoft.com/office/officeart/2005/8/layout/hierarchy2"/>
    <dgm:cxn modelId="{318E0CA0-1082-4841-8392-FF7982FC7B43}" type="presParOf" srcId="{CD19A75A-FFE6-4768-95B9-F414B3B66571}" destId="{90C63ADC-8475-40B2-86B2-9C2473FFF0B2}" srcOrd="0" destOrd="0" presId="urn:microsoft.com/office/officeart/2005/8/layout/hierarchy2"/>
    <dgm:cxn modelId="{790487BE-1081-4099-A3F2-CCC4416B25B4}" type="presParOf" srcId="{90C63ADC-8475-40B2-86B2-9C2473FFF0B2}" destId="{D95D5D3C-0297-425E-98D5-93EB05F0AD28}" srcOrd="0" destOrd="0" presId="urn:microsoft.com/office/officeart/2005/8/layout/hierarchy2"/>
    <dgm:cxn modelId="{8983A14D-3472-434C-BC3E-FF71A852BC88}" type="presParOf" srcId="{CD19A75A-FFE6-4768-95B9-F414B3B66571}" destId="{6C1CC44D-A9FA-4A8B-92F0-4C3D915B83DF}" srcOrd="1" destOrd="0" presId="urn:microsoft.com/office/officeart/2005/8/layout/hierarchy2"/>
    <dgm:cxn modelId="{8EEE3EE7-8E13-4582-B61F-76BEDA8B0BD0}" type="presParOf" srcId="{6C1CC44D-A9FA-4A8B-92F0-4C3D915B83DF}" destId="{9B212D99-77A2-411A-9330-85E6B627064D}" srcOrd="0" destOrd="0" presId="urn:microsoft.com/office/officeart/2005/8/layout/hierarchy2"/>
    <dgm:cxn modelId="{0A44D01B-7857-488E-9EDF-3F3E1486A1AA}" type="presParOf" srcId="{6C1CC44D-A9FA-4A8B-92F0-4C3D915B83DF}" destId="{42EBDE04-66F0-44B7-9BA6-10FBF089981D}" srcOrd="1" destOrd="0" presId="urn:microsoft.com/office/officeart/2005/8/layout/hierarchy2"/>
    <dgm:cxn modelId="{9C150C6E-C29C-4E87-9CE1-ADFB4A3F1D21}" type="presParOf" srcId="{42EBDE04-66F0-44B7-9BA6-10FBF089981D}" destId="{89AF8CEC-99B7-48EF-B6E7-E439C6F81CD3}" srcOrd="0" destOrd="0" presId="urn:microsoft.com/office/officeart/2005/8/layout/hierarchy2"/>
    <dgm:cxn modelId="{0D2C9B80-6462-4705-9954-3AB94E1DCEFC}" type="presParOf" srcId="{89AF8CEC-99B7-48EF-B6E7-E439C6F81CD3}" destId="{0361B1CE-7C9E-49FE-A9DF-D8F4EE0EEE9F}" srcOrd="0" destOrd="0" presId="urn:microsoft.com/office/officeart/2005/8/layout/hierarchy2"/>
    <dgm:cxn modelId="{40A9983C-18EC-4EDC-A47B-CB5004655936}" type="presParOf" srcId="{42EBDE04-66F0-44B7-9BA6-10FBF089981D}" destId="{37AEC8D6-208B-45D3-9591-E107F1BDC004}" srcOrd="1" destOrd="0" presId="urn:microsoft.com/office/officeart/2005/8/layout/hierarchy2"/>
    <dgm:cxn modelId="{F01D5C87-F93D-487E-A879-DDC75778336B}" type="presParOf" srcId="{37AEC8D6-208B-45D3-9591-E107F1BDC004}" destId="{5903D754-398C-46B7-BAD6-045A8BB67C83}" srcOrd="0" destOrd="0" presId="urn:microsoft.com/office/officeart/2005/8/layout/hierarchy2"/>
    <dgm:cxn modelId="{CEE17722-7414-4139-AFEE-FA0EAE244769}" type="presParOf" srcId="{37AEC8D6-208B-45D3-9591-E107F1BDC004}" destId="{177F0677-EAF4-4322-8457-626F16150907}" srcOrd="1" destOrd="0" presId="urn:microsoft.com/office/officeart/2005/8/layout/hierarchy2"/>
    <dgm:cxn modelId="{9D118FCA-D938-4F87-8F42-4493861EAAE3}" type="presParOf" srcId="{177F0677-EAF4-4322-8457-626F16150907}" destId="{838DFDF0-61DC-4800-93CE-944845DA82C4}" srcOrd="0" destOrd="0" presId="urn:microsoft.com/office/officeart/2005/8/layout/hierarchy2"/>
    <dgm:cxn modelId="{9ABF005A-D017-4633-BE22-D188B636746F}" type="presParOf" srcId="{838DFDF0-61DC-4800-93CE-944845DA82C4}" destId="{0DF4C6B2-001C-4EE6-823C-1F59338C0FE0}" srcOrd="0" destOrd="0" presId="urn:microsoft.com/office/officeart/2005/8/layout/hierarchy2"/>
    <dgm:cxn modelId="{9B2FCC40-B224-447D-8E96-397A750F1FB0}" type="presParOf" srcId="{177F0677-EAF4-4322-8457-626F16150907}" destId="{45745DBF-244D-4974-8672-C0CC39A53AAB}" srcOrd="1" destOrd="0" presId="urn:microsoft.com/office/officeart/2005/8/layout/hierarchy2"/>
    <dgm:cxn modelId="{3982C216-D7CC-4B4E-AF2C-14592C18A543}" type="presParOf" srcId="{45745DBF-244D-4974-8672-C0CC39A53AAB}" destId="{8FE87313-798C-4E24-87B1-7BD2C4D0F160}" srcOrd="0" destOrd="0" presId="urn:microsoft.com/office/officeart/2005/8/layout/hierarchy2"/>
    <dgm:cxn modelId="{6A863BF9-5B9E-4601-9C4C-305E446B898E}" type="presParOf" srcId="{45745DBF-244D-4974-8672-C0CC39A53AAB}" destId="{4EE03520-040E-480E-9B37-71E4C8BD4A14}" srcOrd="1" destOrd="0" presId="urn:microsoft.com/office/officeart/2005/8/layout/hierarchy2"/>
    <dgm:cxn modelId="{C81CE685-BF7A-457F-BAAC-DD77D0369360}" type="presParOf" srcId="{BC7BEB7C-02ED-4FC4-BBB0-D9EE380C40A6}" destId="{DEB2FF3A-B663-48DB-8D9F-6B19C5FCBFF0}" srcOrd="2" destOrd="0" presId="urn:microsoft.com/office/officeart/2005/8/layout/hierarchy2"/>
    <dgm:cxn modelId="{F5EAD5CE-6445-49F6-AAAD-7BE521C943B1}" type="presParOf" srcId="{DEB2FF3A-B663-48DB-8D9F-6B19C5FCBFF0}" destId="{5D488640-F07E-4D43-86AE-8EA76FFD7A29}" srcOrd="0" destOrd="0" presId="urn:microsoft.com/office/officeart/2005/8/layout/hierarchy2"/>
    <dgm:cxn modelId="{BB67F292-AA56-4AD8-832C-E000FE84A835}" type="presParOf" srcId="{BC7BEB7C-02ED-4FC4-BBB0-D9EE380C40A6}" destId="{AF4517AC-B467-4F5C-AC73-1316F07DEEB6}" srcOrd="3" destOrd="0" presId="urn:microsoft.com/office/officeart/2005/8/layout/hierarchy2"/>
    <dgm:cxn modelId="{AC5589B2-F666-49C2-AA0A-FE6D1D5E60DC}" type="presParOf" srcId="{AF4517AC-B467-4F5C-AC73-1316F07DEEB6}" destId="{AEF1E85A-DFAC-4B4C-9304-2EB477DE9EFF}" srcOrd="0" destOrd="0" presId="urn:microsoft.com/office/officeart/2005/8/layout/hierarchy2"/>
    <dgm:cxn modelId="{9EA45A6E-9C0D-42BF-BE17-8C1C8E28FC2D}" type="presParOf" srcId="{AF4517AC-B467-4F5C-AC73-1316F07DEEB6}" destId="{591B3E72-362B-45D6-A452-98E87CAB07C9}" srcOrd="1" destOrd="0" presId="urn:microsoft.com/office/officeart/2005/8/layout/hierarchy2"/>
    <dgm:cxn modelId="{09B33382-E29A-41A7-8AA7-DDAB45CA3F09}" type="presParOf" srcId="{591B3E72-362B-45D6-A452-98E87CAB07C9}" destId="{DBE5EAC6-FB91-4E10-87B6-D032C5C09647}" srcOrd="0" destOrd="0" presId="urn:microsoft.com/office/officeart/2005/8/layout/hierarchy2"/>
    <dgm:cxn modelId="{2C970620-BCEC-4549-8112-8979E8189BF7}" type="presParOf" srcId="{DBE5EAC6-FB91-4E10-87B6-D032C5C09647}" destId="{2F560409-4EF2-40E1-882B-EE4C8BE58BE5}" srcOrd="0" destOrd="0" presId="urn:microsoft.com/office/officeart/2005/8/layout/hierarchy2"/>
    <dgm:cxn modelId="{26E55147-DA75-4202-AE31-1A783888C244}" type="presParOf" srcId="{591B3E72-362B-45D6-A452-98E87CAB07C9}" destId="{0E6C72E2-E5C3-4B41-8B34-25A6F8737330}" srcOrd="1" destOrd="0" presId="urn:microsoft.com/office/officeart/2005/8/layout/hierarchy2"/>
    <dgm:cxn modelId="{3F8B50D9-4B99-46E6-966E-AB4C9005B3C2}" type="presParOf" srcId="{0E6C72E2-E5C3-4B41-8B34-25A6F8737330}" destId="{F9C2E538-2D37-492B-9285-FD93ACBE5287}" srcOrd="0" destOrd="0" presId="urn:microsoft.com/office/officeart/2005/8/layout/hierarchy2"/>
    <dgm:cxn modelId="{CD059085-A25C-4B91-BB43-8C2E5C2B91D5}" type="presParOf" srcId="{0E6C72E2-E5C3-4B41-8B34-25A6F8737330}" destId="{880D0804-F360-4CE8-ACA6-9F0A2C80C977}" srcOrd="1" destOrd="0" presId="urn:microsoft.com/office/officeart/2005/8/layout/hierarchy2"/>
    <dgm:cxn modelId="{6ACC9948-C0F0-459C-AEAC-40B43932F3D5}" type="presParOf" srcId="{880D0804-F360-4CE8-ACA6-9F0A2C80C977}" destId="{86D9D205-F2F8-4786-8F2C-C00736A0AC85}" srcOrd="0" destOrd="0" presId="urn:microsoft.com/office/officeart/2005/8/layout/hierarchy2"/>
    <dgm:cxn modelId="{318B1875-22F1-474A-8DF3-1CD7AB4C0BB8}" type="presParOf" srcId="{86D9D205-F2F8-4786-8F2C-C00736A0AC85}" destId="{B8519E32-97C3-400B-B3D7-BCFA48F0AAF7}" srcOrd="0" destOrd="0" presId="urn:microsoft.com/office/officeart/2005/8/layout/hierarchy2"/>
    <dgm:cxn modelId="{DCDA7CE9-F102-4C71-9E37-FEC58F66E348}" type="presParOf" srcId="{880D0804-F360-4CE8-ACA6-9F0A2C80C977}" destId="{9994D044-22FB-4935-B397-D433CC42AB78}" srcOrd="1" destOrd="0" presId="urn:microsoft.com/office/officeart/2005/8/layout/hierarchy2"/>
    <dgm:cxn modelId="{F69470E4-5DBD-4F9F-ACCB-9E9B9060F1E1}" type="presParOf" srcId="{9994D044-22FB-4935-B397-D433CC42AB78}" destId="{0DCDDC0D-6EB7-49D6-8FDA-15F7BCBC3FBF}" srcOrd="0" destOrd="0" presId="urn:microsoft.com/office/officeart/2005/8/layout/hierarchy2"/>
    <dgm:cxn modelId="{14BC8736-E62F-4DDF-91FE-85D114C79793}" type="presParOf" srcId="{9994D044-22FB-4935-B397-D433CC42AB78}" destId="{339CA04C-8988-4DA7-B1DB-A2AFCB4D6B91}" srcOrd="1" destOrd="0" presId="urn:microsoft.com/office/officeart/2005/8/layout/hierarchy2"/>
    <dgm:cxn modelId="{8B114DE6-C74B-484B-8C9A-1D3BC7BE5194}" type="presParOf" srcId="{339CA04C-8988-4DA7-B1DB-A2AFCB4D6B91}" destId="{5E408A1F-48D2-48AE-96CF-4B9675D41578}" srcOrd="0" destOrd="0" presId="urn:microsoft.com/office/officeart/2005/8/layout/hierarchy2"/>
    <dgm:cxn modelId="{47DE4763-6AF3-4971-97FB-D36ABE688FA1}" type="presParOf" srcId="{5E408A1F-48D2-48AE-96CF-4B9675D41578}" destId="{E94D56BC-2CD8-4F22-8DA4-131228640555}" srcOrd="0" destOrd="0" presId="urn:microsoft.com/office/officeart/2005/8/layout/hierarchy2"/>
    <dgm:cxn modelId="{18E7CE08-4F29-468B-80A1-8ABACC993DA4}" type="presParOf" srcId="{339CA04C-8988-4DA7-B1DB-A2AFCB4D6B91}" destId="{08F6767C-80A2-406C-A700-5542ECBA04F0}" srcOrd="1" destOrd="0" presId="urn:microsoft.com/office/officeart/2005/8/layout/hierarchy2"/>
    <dgm:cxn modelId="{F8CF2BFB-F30B-4B61-9D7D-29B4A6CBAEF9}" type="presParOf" srcId="{08F6767C-80A2-406C-A700-5542ECBA04F0}" destId="{A4C81FE1-7ED3-4895-A249-B3260F7E7391}" srcOrd="0" destOrd="0" presId="urn:microsoft.com/office/officeart/2005/8/layout/hierarchy2"/>
    <dgm:cxn modelId="{93F7A32A-23CF-4096-9BD9-231BA925F5AD}" type="presParOf" srcId="{08F6767C-80A2-406C-A700-5542ECBA04F0}" destId="{6F79B3EC-3688-45DE-8A65-F66DC70623B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CFCFCA-41FF-4605-AA66-FDA09F9A259E}" type="doc">
      <dgm:prSet loTypeId="urn:microsoft.com/office/officeart/2005/8/layout/hierarchy2" loCatId="hierarchy" qsTypeId="urn:microsoft.com/office/officeart/2005/8/quickstyle/simple2" qsCatId="simple" csTypeId="urn:microsoft.com/office/officeart/2005/8/colors/accent1_2" csCatId="accent1" phldr="1"/>
      <dgm:spPr/>
      <dgm:t>
        <a:bodyPr/>
        <a:lstStyle/>
        <a:p>
          <a:pPr rtl="1"/>
          <a:endParaRPr lang="fa-IR"/>
        </a:p>
      </dgm:t>
    </dgm:pt>
    <dgm:pt modelId="{1EECEDDA-0966-4FC3-AEA7-2AE03C7C785D}">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صفات الهی</a:t>
          </a:r>
          <a:endParaRPr lang="fa-IR" sz="1600" dirty="0">
            <a:cs typeface="B Koodak" pitchFamily="2" charset="-78"/>
          </a:endParaRPr>
        </a:p>
      </dgm:t>
    </dgm:pt>
    <dgm:pt modelId="{76B645E5-BBAC-49FC-86A0-9B20F43540D9}" type="parTrans" cxnId="{D777475A-D9BA-4934-A5B7-8420438D59A5}">
      <dgm:prSet/>
      <dgm:spPr/>
      <dgm:t>
        <a:bodyPr/>
        <a:lstStyle/>
        <a:p>
          <a:pPr rtl="1"/>
          <a:endParaRPr lang="fa-IR" sz="1600">
            <a:cs typeface="B Koodak" pitchFamily="2" charset="-78"/>
          </a:endParaRPr>
        </a:p>
      </dgm:t>
    </dgm:pt>
    <dgm:pt modelId="{170C481F-2E2B-4F06-A9F5-067455FE1F35}" type="sibTrans" cxnId="{D777475A-D9BA-4934-A5B7-8420438D59A5}">
      <dgm:prSet/>
      <dgm:spPr/>
      <dgm:t>
        <a:bodyPr/>
        <a:lstStyle/>
        <a:p>
          <a:pPr rtl="1"/>
          <a:endParaRPr lang="fa-IR" sz="1600">
            <a:cs typeface="B Koodak" pitchFamily="2" charset="-78"/>
          </a:endParaRPr>
        </a:p>
      </dgm:t>
    </dgm:pt>
    <dgm:pt modelId="{C3223F46-A647-49C7-9F16-A8F08505A61D}">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نزد امامیه</a:t>
          </a:r>
          <a:endParaRPr lang="fa-IR" sz="1600" dirty="0">
            <a:cs typeface="B Koodak" pitchFamily="2" charset="-78"/>
          </a:endParaRPr>
        </a:p>
      </dgm:t>
    </dgm:pt>
    <dgm:pt modelId="{1FFF8AB2-31EA-403C-B886-61B35E3A2E81}" type="parTrans" cxnId="{96D73BD6-63CC-4D3C-A897-D5DAD8BA0695}">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A794C19D-DC1A-48FA-9F1E-012DB828585C}" type="sibTrans" cxnId="{96D73BD6-63CC-4D3C-A897-D5DAD8BA0695}">
      <dgm:prSet/>
      <dgm:spPr/>
      <dgm:t>
        <a:bodyPr/>
        <a:lstStyle/>
        <a:p>
          <a:pPr rtl="1"/>
          <a:endParaRPr lang="fa-IR" sz="1600">
            <a:cs typeface="B Koodak" pitchFamily="2" charset="-78"/>
          </a:endParaRPr>
        </a:p>
      </dgm:t>
    </dgm:pt>
    <dgm:pt modelId="{A2C69075-2614-4523-92FD-16FA074F0B82}">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زائد بر ذات نیستند</a:t>
          </a:r>
          <a:endParaRPr lang="fa-IR" sz="1600" dirty="0">
            <a:cs typeface="B Koodak" pitchFamily="2" charset="-78"/>
          </a:endParaRPr>
        </a:p>
      </dgm:t>
    </dgm:pt>
    <dgm:pt modelId="{A7A7481B-46FE-43E3-84A5-B34F4639100A}" type="parTrans" cxnId="{6A22CF16-78B7-43D2-A081-C434F3DD2274}">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62629BCF-BE87-4DD0-8874-8A6AE4830569}" type="sibTrans" cxnId="{6A22CF16-78B7-43D2-A081-C434F3DD2274}">
      <dgm:prSet/>
      <dgm:spPr/>
      <dgm:t>
        <a:bodyPr/>
        <a:lstStyle/>
        <a:p>
          <a:pPr rtl="1"/>
          <a:endParaRPr lang="fa-IR" sz="1600">
            <a:cs typeface="B Koodak" pitchFamily="2" charset="-78"/>
          </a:endParaRPr>
        </a:p>
      </dgm:t>
    </dgm:pt>
    <dgm:pt modelId="{54C63395-B624-45C0-AF29-299ED2C94403}">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rgbClr val="FF0000"/>
              </a:solidFill>
              <a:cs typeface="B Koodak" pitchFamily="2" charset="-78"/>
            </a:rPr>
            <a:t>نفی صفات ذاتیه</a:t>
          </a:r>
          <a:endParaRPr lang="fa-IR" sz="1600" dirty="0">
            <a:solidFill>
              <a:srgbClr val="FF0000"/>
            </a:solidFill>
            <a:cs typeface="B Koodak" pitchFamily="2" charset="-78"/>
          </a:endParaRPr>
        </a:p>
      </dgm:t>
    </dgm:pt>
    <dgm:pt modelId="{55366B40-F29D-4B92-BF74-D51583C18705}" type="parTrans" cxnId="{3F2BC801-DDB5-487A-9855-4E8F5136E1C9}">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FCB36190-9AA2-4C69-932C-599360E30781}" type="sibTrans" cxnId="{3F2BC801-DDB5-487A-9855-4E8F5136E1C9}">
      <dgm:prSet/>
      <dgm:spPr/>
      <dgm:t>
        <a:bodyPr/>
        <a:lstStyle/>
        <a:p>
          <a:pPr rtl="1"/>
          <a:endParaRPr lang="fa-IR" sz="1600">
            <a:cs typeface="B Koodak" pitchFamily="2" charset="-78"/>
          </a:endParaRPr>
        </a:p>
      </dgm:t>
    </dgm:pt>
    <dgm:pt modelId="{DF8752A1-3F2E-4428-9A55-63CE6252F460}">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800" dirty="0" smtClean="0">
              <a:cs typeface="B Davat" pitchFamily="2" charset="-78"/>
            </a:rPr>
            <a:t>كَمَالُ الْإِخْلَاصِ لَهُ نَفْيُ‏ الصِّفَاتِ‏ عَنْهُ لِشَهَادَةِ كُلِّ صِفَةٍ أَنَّهَا غَيْرُ الْمَوْصُوفِ وَ شَهَادَةِ كُلِّ مَوْصُوفٍ أَنَّهُ غَيْرُ الصِّفَةِ فَمَنْ وَصَفَ اللَّهَ سُبْحَانَهُ فَقَدْ قَرَنَهُ وَ مَنْ قَرَنَهُ فَقَدْ ثَنَّاهُ وَ مَنْ ثَنَّاهُ فَقَدْ جَزَّأَهُ وَ مَنْ جَزَّأَهُ فَقَدْ جَهِلَه‏</a:t>
          </a:r>
          <a:endParaRPr lang="fa-IR" sz="1800" dirty="0">
            <a:cs typeface="B Davat" pitchFamily="2" charset="-78"/>
          </a:endParaRPr>
        </a:p>
      </dgm:t>
    </dgm:pt>
    <dgm:pt modelId="{DFDDDAFB-4422-4D46-91C4-CB1AF51A15E5}" type="parTrans" cxnId="{1DAC8431-42DD-43E8-B3F6-EB204780C2DF}">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C72BDC87-0DCC-4332-A2AB-5BD4CAE0C52D}" type="sibTrans" cxnId="{1DAC8431-42DD-43E8-B3F6-EB204780C2DF}">
      <dgm:prSet/>
      <dgm:spPr/>
      <dgm:t>
        <a:bodyPr/>
        <a:lstStyle/>
        <a:p>
          <a:pPr rtl="1"/>
          <a:endParaRPr lang="fa-IR" sz="1600">
            <a:cs typeface="B Koodak" pitchFamily="2" charset="-78"/>
          </a:endParaRPr>
        </a:p>
      </dgm:t>
    </dgm:pt>
    <dgm:pt modelId="{4AC81CB8-E8F1-46EE-A194-FB2D681E9133}">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نزد اشاعره</a:t>
          </a:r>
          <a:endParaRPr lang="fa-IR" sz="1600" dirty="0">
            <a:cs typeface="B Koodak" pitchFamily="2" charset="-78"/>
          </a:endParaRPr>
        </a:p>
      </dgm:t>
    </dgm:pt>
    <dgm:pt modelId="{5E565016-36C9-4C5B-B031-4843D00626BF}" type="parTrans" cxnId="{4928B70D-BE4F-41C3-BB0A-054AA6FA23EA}">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39EB730E-5861-4B9B-BD72-328D1D1D4ECD}" type="sibTrans" cxnId="{4928B70D-BE4F-41C3-BB0A-054AA6FA23EA}">
      <dgm:prSet/>
      <dgm:spPr/>
      <dgm:t>
        <a:bodyPr/>
        <a:lstStyle/>
        <a:p>
          <a:pPr rtl="1"/>
          <a:endParaRPr lang="fa-IR" sz="1600">
            <a:cs typeface="B Koodak" pitchFamily="2" charset="-78"/>
          </a:endParaRPr>
        </a:p>
      </dgm:t>
    </dgm:pt>
    <dgm:pt modelId="{17690759-647B-42D9-8DF0-BA807D3859F0}">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زائد بر ذات هستند</a:t>
          </a:r>
          <a:endParaRPr lang="fa-IR" sz="1600" dirty="0">
            <a:cs typeface="B Koodak" pitchFamily="2" charset="-78"/>
          </a:endParaRPr>
        </a:p>
      </dgm:t>
    </dgm:pt>
    <dgm:pt modelId="{66896457-50F4-485F-B6EA-8142F4347B6B}" type="parTrans" cxnId="{F64C15DD-0B32-4476-92FD-0BAAE23EADC1}">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79E0DC32-30AD-42F1-9B8A-A5D5F21B3BCF}" type="sibTrans" cxnId="{F64C15DD-0B32-4476-92FD-0BAAE23EADC1}">
      <dgm:prSet/>
      <dgm:spPr/>
      <dgm:t>
        <a:bodyPr/>
        <a:lstStyle/>
        <a:p>
          <a:pPr rtl="1"/>
          <a:endParaRPr lang="fa-IR" sz="1600">
            <a:cs typeface="B Koodak" pitchFamily="2" charset="-78"/>
          </a:endParaRPr>
        </a:p>
      </dgm:t>
    </dgm:pt>
    <dgm:pt modelId="{4EFBA116-E1FB-4FE0-94A2-59B2A57C679E}">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rgbClr val="FF0000"/>
              </a:solidFill>
              <a:cs typeface="B Koodak" pitchFamily="2" charset="-78"/>
            </a:rPr>
            <a:t>قدماء ثمانیه</a:t>
          </a:r>
          <a:endParaRPr lang="fa-IR" sz="1600" dirty="0">
            <a:solidFill>
              <a:srgbClr val="FF0000"/>
            </a:solidFill>
            <a:cs typeface="B Koodak" pitchFamily="2" charset="-78"/>
          </a:endParaRPr>
        </a:p>
      </dgm:t>
    </dgm:pt>
    <dgm:pt modelId="{FBEAE510-285F-4A5B-970B-C0AFE1028D3F}" type="parTrans" cxnId="{83E66D02-4AFB-4755-A54C-2E36257B51FA}">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DADD20C3-0539-49C0-B4EB-7A2C6D094D8D}" type="sibTrans" cxnId="{83E66D02-4AFB-4755-A54C-2E36257B51FA}">
      <dgm:prSet/>
      <dgm:spPr/>
      <dgm:t>
        <a:bodyPr/>
        <a:lstStyle/>
        <a:p>
          <a:pPr rtl="1"/>
          <a:endParaRPr lang="fa-IR" sz="1600">
            <a:cs typeface="B Koodak" pitchFamily="2" charset="-78"/>
          </a:endParaRPr>
        </a:p>
      </dgm:t>
    </dgm:pt>
    <dgm:pt modelId="{C29E37F1-A885-4593-A7A8-CEF8471120D1}">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اين صفات عبارتند: قدرت- علم- حيوة- ادراك- اراده- قديم- تكلم- صدق</a:t>
          </a:r>
          <a:endParaRPr lang="fa-IR" sz="1600" dirty="0">
            <a:cs typeface="B Koodak" pitchFamily="2" charset="-78"/>
          </a:endParaRPr>
        </a:p>
      </dgm:t>
    </dgm:pt>
    <dgm:pt modelId="{CAB60909-F65B-4C60-BA3B-5728D7D3A04C}" type="parTrans" cxnId="{7D9B6E5A-892B-4D51-8167-FD115709C779}">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2A82BAFE-55BD-4978-A51E-2B7923544205}" type="sibTrans" cxnId="{7D9B6E5A-892B-4D51-8167-FD115709C779}">
      <dgm:prSet/>
      <dgm:spPr/>
      <dgm:t>
        <a:bodyPr/>
        <a:lstStyle/>
        <a:p>
          <a:pPr rtl="1"/>
          <a:endParaRPr lang="fa-IR" sz="1600">
            <a:cs typeface="B Koodak" pitchFamily="2" charset="-78"/>
          </a:endParaRPr>
        </a:p>
      </dgm:t>
    </dgm:pt>
    <dgm:pt modelId="{801458DB-86CF-4F3D-8310-03C7656DE8C6}" type="pres">
      <dgm:prSet presAssocID="{FECFCFCA-41FF-4605-AA66-FDA09F9A259E}" presName="diagram" presStyleCnt="0">
        <dgm:presLayoutVars>
          <dgm:chPref val="1"/>
          <dgm:dir val="rev"/>
          <dgm:animOne val="branch"/>
          <dgm:animLvl val="lvl"/>
          <dgm:resizeHandles val="exact"/>
        </dgm:presLayoutVars>
      </dgm:prSet>
      <dgm:spPr/>
      <dgm:t>
        <a:bodyPr/>
        <a:lstStyle/>
        <a:p>
          <a:pPr rtl="1"/>
          <a:endParaRPr lang="fa-IR"/>
        </a:p>
      </dgm:t>
    </dgm:pt>
    <dgm:pt modelId="{701012BC-598D-4285-8A7E-B16956D02053}" type="pres">
      <dgm:prSet presAssocID="{1EECEDDA-0966-4FC3-AEA7-2AE03C7C785D}" presName="root1" presStyleCnt="0"/>
      <dgm:spPr/>
    </dgm:pt>
    <dgm:pt modelId="{A69BD80B-766D-4B8E-A0CC-FB4368D65B40}" type="pres">
      <dgm:prSet presAssocID="{1EECEDDA-0966-4FC3-AEA7-2AE03C7C785D}" presName="LevelOneTextNode" presStyleLbl="node0" presStyleIdx="0" presStyleCnt="1" custScaleX="42511">
        <dgm:presLayoutVars>
          <dgm:chPref val="3"/>
        </dgm:presLayoutVars>
      </dgm:prSet>
      <dgm:spPr/>
      <dgm:t>
        <a:bodyPr/>
        <a:lstStyle/>
        <a:p>
          <a:pPr rtl="1"/>
          <a:endParaRPr lang="fa-IR"/>
        </a:p>
      </dgm:t>
    </dgm:pt>
    <dgm:pt modelId="{3D0D409B-C750-465F-9A12-FE7813F9F057}" type="pres">
      <dgm:prSet presAssocID="{1EECEDDA-0966-4FC3-AEA7-2AE03C7C785D}" presName="level2hierChild" presStyleCnt="0"/>
      <dgm:spPr/>
    </dgm:pt>
    <dgm:pt modelId="{F7DF6934-8182-4CAE-B1A2-044BDBD7566D}" type="pres">
      <dgm:prSet presAssocID="{1FFF8AB2-31EA-403C-B886-61B35E3A2E81}" presName="conn2-1" presStyleLbl="parChTrans1D2" presStyleIdx="0" presStyleCnt="2"/>
      <dgm:spPr/>
      <dgm:t>
        <a:bodyPr/>
        <a:lstStyle/>
        <a:p>
          <a:pPr rtl="1"/>
          <a:endParaRPr lang="fa-IR"/>
        </a:p>
      </dgm:t>
    </dgm:pt>
    <dgm:pt modelId="{4DC5E88B-378D-4DAF-AB35-69DCFAF7617E}" type="pres">
      <dgm:prSet presAssocID="{1FFF8AB2-31EA-403C-B886-61B35E3A2E81}" presName="connTx" presStyleLbl="parChTrans1D2" presStyleIdx="0" presStyleCnt="2"/>
      <dgm:spPr/>
      <dgm:t>
        <a:bodyPr/>
        <a:lstStyle/>
        <a:p>
          <a:pPr rtl="1"/>
          <a:endParaRPr lang="fa-IR"/>
        </a:p>
      </dgm:t>
    </dgm:pt>
    <dgm:pt modelId="{4A160137-815D-4519-BAB7-69714A84D47A}" type="pres">
      <dgm:prSet presAssocID="{C3223F46-A647-49C7-9F16-A8F08505A61D}" presName="root2" presStyleCnt="0"/>
      <dgm:spPr/>
    </dgm:pt>
    <dgm:pt modelId="{2E44427A-CD5E-4F86-844C-99CC60C1B3B3}" type="pres">
      <dgm:prSet presAssocID="{C3223F46-A647-49C7-9F16-A8F08505A61D}" presName="LevelTwoTextNode" presStyleLbl="node2" presStyleIdx="0" presStyleCnt="2" custScaleX="31249">
        <dgm:presLayoutVars>
          <dgm:chPref val="3"/>
        </dgm:presLayoutVars>
      </dgm:prSet>
      <dgm:spPr/>
      <dgm:t>
        <a:bodyPr/>
        <a:lstStyle/>
        <a:p>
          <a:pPr rtl="1"/>
          <a:endParaRPr lang="fa-IR"/>
        </a:p>
      </dgm:t>
    </dgm:pt>
    <dgm:pt modelId="{1DFAF993-BA3C-4298-A19B-C291882294BD}" type="pres">
      <dgm:prSet presAssocID="{C3223F46-A647-49C7-9F16-A8F08505A61D}" presName="level3hierChild" presStyleCnt="0"/>
      <dgm:spPr/>
    </dgm:pt>
    <dgm:pt modelId="{4F4CF393-2AC3-4E6B-9B09-ECA221238EAA}" type="pres">
      <dgm:prSet presAssocID="{A7A7481B-46FE-43E3-84A5-B34F4639100A}" presName="conn2-1" presStyleLbl="parChTrans1D3" presStyleIdx="0" presStyleCnt="2"/>
      <dgm:spPr/>
      <dgm:t>
        <a:bodyPr/>
        <a:lstStyle/>
        <a:p>
          <a:pPr rtl="1"/>
          <a:endParaRPr lang="fa-IR"/>
        </a:p>
      </dgm:t>
    </dgm:pt>
    <dgm:pt modelId="{6A0EECAC-E500-4ACE-A29C-0FDE5AD4E5ED}" type="pres">
      <dgm:prSet presAssocID="{A7A7481B-46FE-43E3-84A5-B34F4639100A}" presName="connTx" presStyleLbl="parChTrans1D3" presStyleIdx="0" presStyleCnt="2"/>
      <dgm:spPr/>
      <dgm:t>
        <a:bodyPr/>
        <a:lstStyle/>
        <a:p>
          <a:pPr rtl="1"/>
          <a:endParaRPr lang="fa-IR"/>
        </a:p>
      </dgm:t>
    </dgm:pt>
    <dgm:pt modelId="{BDEECB91-CEBB-4802-9921-4881050740A2}" type="pres">
      <dgm:prSet presAssocID="{A2C69075-2614-4523-92FD-16FA074F0B82}" presName="root2" presStyleCnt="0"/>
      <dgm:spPr/>
    </dgm:pt>
    <dgm:pt modelId="{C4817593-DEC4-4DF3-8528-3695067AFA2B}" type="pres">
      <dgm:prSet presAssocID="{A2C69075-2614-4523-92FD-16FA074F0B82}" presName="LevelTwoTextNode" presStyleLbl="node3" presStyleIdx="0" presStyleCnt="2" custScaleX="65446">
        <dgm:presLayoutVars>
          <dgm:chPref val="3"/>
        </dgm:presLayoutVars>
      </dgm:prSet>
      <dgm:spPr/>
      <dgm:t>
        <a:bodyPr/>
        <a:lstStyle/>
        <a:p>
          <a:pPr rtl="1"/>
          <a:endParaRPr lang="fa-IR"/>
        </a:p>
      </dgm:t>
    </dgm:pt>
    <dgm:pt modelId="{D504A35A-B98B-4CC0-9944-F00F1250C951}" type="pres">
      <dgm:prSet presAssocID="{A2C69075-2614-4523-92FD-16FA074F0B82}" presName="level3hierChild" presStyleCnt="0"/>
      <dgm:spPr/>
    </dgm:pt>
    <dgm:pt modelId="{60BC3B54-77D1-4E3C-A20F-EF57DA9585B6}" type="pres">
      <dgm:prSet presAssocID="{55366B40-F29D-4B92-BF74-D51583C18705}" presName="conn2-1" presStyleLbl="parChTrans1D4" presStyleIdx="0" presStyleCnt="4"/>
      <dgm:spPr/>
      <dgm:t>
        <a:bodyPr/>
        <a:lstStyle/>
        <a:p>
          <a:pPr rtl="1"/>
          <a:endParaRPr lang="fa-IR"/>
        </a:p>
      </dgm:t>
    </dgm:pt>
    <dgm:pt modelId="{247C1069-6346-4CA0-9B73-2EC3E7CDCBFD}" type="pres">
      <dgm:prSet presAssocID="{55366B40-F29D-4B92-BF74-D51583C18705}" presName="connTx" presStyleLbl="parChTrans1D4" presStyleIdx="0" presStyleCnt="4"/>
      <dgm:spPr/>
      <dgm:t>
        <a:bodyPr/>
        <a:lstStyle/>
        <a:p>
          <a:pPr rtl="1"/>
          <a:endParaRPr lang="fa-IR"/>
        </a:p>
      </dgm:t>
    </dgm:pt>
    <dgm:pt modelId="{C6ED5280-666B-430B-AC3B-8E18F00C2327}" type="pres">
      <dgm:prSet presAssocID="{54C63395-B624-45C0-AF29-299ED2C94403}" presName="root2" presStyleCnt="0"/>
      <dgm:spPr/>
    </dgm:pt>
    <dgm:pt modelId="{74DAC32B-A2C2-4D33-8572-DBFF01DEBA1F}" type="pres">
      <dgm:prSet presAssocID="{54C63395-B624-45C0-AF29-299ED2C94403}" presName="LevelTwoTextNode" presStyleLbl="node4" presStyleIdx="0" presStyleCnt="4" custScaleX="47069">
        <dgm:presLayoutVars>
          <dgm:chPref val="3"/>
        </dgm:presLayoutVars>
      </dgm:prSet>
      <dgm:spPr/>
      <dgm:t>
        <a:bodyPr/>
        <a:lstStyle/>
        <a:p>
          <a:pPr rtl="1"/>
          <a:endParaRPr lang="fa-IR"/>
        </a:p>
      </dgm:t>
    </dgm:pt>
    <dgm:pt modelId="{9752EC7B-1FC7-42CD-9F1F-49198648FFEC}" type="pres">
      <dgm:prSet presAssocID="{54C63395-B624-45C0-AF29-299ED2C94403}" presName="level3hierChild" presStyleCnt="0"/>
      <dgm:spPr/>
    </dgm:pt>
    <dgm:pt modelId="{979A3988-0067-490E-8ABD-1DDF276F704D}" type="pres">
      <dgm:prSet presAssocID="{DFDDDAFB-4422-4D46-91C4-CB1AF51A15E5}" presName="conn2-1" presStyleLbl="parChTrans1D4" presStyleIdx="1" presStyleCnt="4"/>
      <dgm:spPr/>
      <dgm:t>
        <a:bodyPr/>
        <a:lstStyle/>
        <a:p>
          <a:pPr rtl="1"/>
          <a:endParaRPr lang="fa-IR"/>
        </a:p>
      </dgm:t>
    </dgm:pt>
    <dgm:pt modelId="{E9C66D9F-1DA1-4C3B-80F9-F3198F831C4F}" type="pres">
      <dgm:prSet presAssocID="{DFDDDAFB-4422-4D46-91C4-CB1AF51A15E5}" presName="connTx" presStyleLbl="parChTrans1D4" presStyleIdx="1" presStyleCnt="4"/>
      <dgm:spPr/>
      <dgm:t>
        <a:bodyPr/>
        <a:lstStyle/>
        <a:p>
          <a:pPr rtl="1"/>
          <a:endParaRPr lang="fa-IR"/>
        </a:p>
      </dgm:t>
    </dgm:pt>
    <dgm:pt modelId="{F02DF6CE-4D61-447F-A78F-210C4F204D15}" type="pres">
      <dgm:prSet presAssocID="{DF8752A1-3F2E-4428-9A55-63CE6252F460}" presName="root2" presStyleCnt="0"/>
      <dgm:spPr/>
    </dgm:pt>
    <dgm:pt modelId="{144228B8-0F3C-4818-A898-A2BD1584DF48}" type="pres">
      <dgm:prSet presAssocID="{DF8752A1-3F2E-4428-9A55-63CE6252F460}" presName="LevelTwoTextNode" presStyleLbl="node4" presStyleIdx="1" presStyleCnt="4" custScaleX="153335" custScaleY="232385">
        <dgm:presLayoutVars>
          <dgm:chPref val="3"/>
        </dgm:presLayoutVars>
      </dgm:prSet>
      <dgm:spPr/>
      <dgm:t>
        <a:bodyPr/>
        <a:lstStyle/>
        <a:p>
          <a:pPr rtl="1"/>
          <a:endParaRPr lang="fa-IR"/>
        </a:p>
      </dgm:t>
    </dgm:pt>
    <dgm:pt modelId="{9D954450-445C-467E-BC6B-EB12B1F2C1A3}" type="pres">
      <dgm:prSet presAssocID="{DF8752A1-3F2E-4428-9A55-63CE6252F460}" presName="level3hierChild" presStyleCnt="0"/>
      <dgm:spPr/>
    </dgm:pt>
    <dgm:pt modelId="{7A3967EF-673E-486A-B89B-9D8E0BB109F4}" type="pres">
      <dgm:prSet presAssocID="{5E565016-36C9-4C5B-B031-4843D00626BF}" presName="conn2-1" presStyleLbl="parChTrans1D2" presStyleIdx="1" presStyleCnt="2"/>
      <dgm:spPr/>
      <dgm:t>
        <a:bodyPr/>
        <a:lstStyle/>
        <a:p>
          <a:pPr rtl="1"/>
          <a:endParaRPr lang="fa-IR"/>
        </a:p>
      </dgm:t>
    </dgm:pt>
    <dgm:pt modelId="{A71CD95D-7686-44C7-A88D-955F1DCD7525}" type="pres">
      <dgm:prSet presAssocID="{5E565016-36C9-4C5B-B031-4843D00626BF}" presName="connTx" presStyleLbl="parChTrans1D2" presStyleIdx="1" presStyleCnt="2"/>
      <dgm:spPr/>
      <dgm:t>
        <a:bodyPr/>
        <a:lstStyle/>
        <a:p>
          <a:pPr rtl="1"/>
          <a:endParaRPr lang="fa-IR"/>
        </a:p>
      </dgm:t>
    </dgm:pt>
    <dgm:pt modelId="{8E884289-914E-4EAE-8ADB-3445F1854B7B}" type="pres">
      <dgm:prSet presAssocID="{4AC81CB8-E8F1-46EE-A194-FB2D681E9133}" presName="root2" presStyleCnt="0"/>
      <dgm:spPr/>
    </dgm:pt>
    <dgm:pt modelId="{12C766C9-C248-43B3-84CF-D027C7AF1E38}" type="pres">
      <dgm:prSet presAssocID="{4AC81CB8-E8F1-46EE-A194-FB2D681E9133}" presName="LevelTwoTextNode" presStyleLbl="node2" presStyleIdx="1" presStyleCnt="2" custScaleX="31249">
        <dgm:presLayoutVars>
          <dgm:chPref val="3"/>
        </dgm:presLayoutVars>
      </dgm:prSet>
      <dgm:spPr/>
      <dgm:t>
        <a:bodyPr/>
        <a:lstStyle/>
        <a:p>
          <a:pPr rtl="1"/>
          <a:endParaRPr lang="fa-IR"/>
        </a:p>
      </dgm:t>
    </dgm:pt>
    <dgm:pt modelId="{1E57BC2F-9878-4D66-A187-0E75A6352278}" type="pres">
      <dgm:prSet presAssocID="{4AC81CB8-E8F1-46EE-A194-FB2D681E9133}" presName="level3hierChild" presStyleCnt="0"/>
      <dgm:spPr/>
    </dgm:pt>
    <dgm:pt modelId="{869A4420-07DD-4DC4-8A56-76C1B1A2F3E7}" type="pres">
      <dgm:prSet presAssocID="{66896457-50F4-485F-B6EA-8142F4347B6B}" presName="conn2-1" presStyleLbl="parChTrans1D3" presStyleIdx="1" presStyleCnt="2"/>
      <dgm:spPr/>
      <dgm:t>
        <a:bodyPr/>
        <a:lstStyle/>
        <a:p>
          <a:pPr rtl="1"/>
          <a:endParaRPr lang="fa-IR"/>
        </a:p>
      </dgm:t>
    </dgm:pt>
    <dgm:pt modelId="{95BD8B36-21AB-4D21-BC80-63C13356A49A}" type="pres">
      <dgm:prSet presAssocID="{66896457-50F4-485F-B6EA-8142F4347B6B}" presName="connTx" presStyleLbl="parChTrans1D3" presStyleIdx="1" presStyleCnt="2"/>
      <dgm:spPr/>
      <dgm:t>
        <a:bodyPr/>
        <a:lstStyle/>
        <a:p>
          <a:pPr rtl="1"/>
          <a:endParaRPr lang="fa-IR"/>
        </a:p>
      </dgm:t>
    </dgm:pt>
    <dgm:pt modelId="{6DE45D55-F3F9-4922-BF6B-2AD509C09375}" type="pres">
      <dgm:prSet presAssocID="{17690759-647B-42D9-8DF0-BA807D3859F0}" presName="root2" presStyleCnt="0"/>
      <dgm:spPr/>
    </dgm:pt>
    <dgm:pt modelId="{F12F4C13-859B-4FC5-95AF-4D7BD34F382B}" type="pres">
      <dgm:prSet presAssocID="{17690759-647B-42D9-8DF0-BA807D3859F0}" presName="LevelTwoTextNode" presStyleLbl="node3" presStyleIdx="1" presStyleCnt="2" custScaleX="65446">
        <dgm:presLayoutVars>
          <dgm:chPref val="3"/>
        </dgm:presLayoutVars>
      </dgm:prSet>
      <dgm:spPr/>
      <dgm:t>
        <a:bodyPr/>
        <a:lstStyle/>
        <a:p>
          <a:pPr rtl="1"/>
          <a:endParaRPr lang="fa-IR"/>
        </a:p>
      </dgm:t>
    </dgm:pt>
    <dgm:pt modelId="{CEFBCE0E-0B56-4483-84FF-9D3C427FDA35}" type="pres">
      <dgm:prSet presAssocID="{17690759-647B-42D9-8DF0-BA807D3859F0}" presName="level3hierChild" presStyleCnt="0"/>
      <dgm:spPr/>
    </dgm:pt>
    <dgm:pt modelId="{7F3EDDED-31B2-4695-8AE9-CF586E57FCCE}" type="pres">
      <dgm:prSet presAssocID="{FBEAE510-285F-4A5B-970B-C0AFE1028D3F}" presName="conn2-1" presStyleLbl="parChTrans1D4" presStyleIdx="2" presStyleCnt="4"/>
      <dgm:spPr/>
      <dgm:t>
        <a:bodyPr/>
        <a:lstStyle/>
        <a:p>
          <a:pPr rtl="1"/>
          <a:endParaRPr lang="fa-IR"/>
        </a:p>
      </dgm:t>
    </dgm:pt>
    <dgm:pt modelId="{7B5DC914-A018-4702-AFA3-235F4F2BEF5E}" type="pres">
      <dgm:prSet presAssocID="{FBEAE510-285F-4A5B-970B-C0AFE1028D3F}" presName="connTx" presStyleLbl="parChTrans1D4" presStyleIdx="2" presStyleCnt="4"/>
      <dgm:spPr/>
      <dgm:t>
        <a:bodyPr/>
        <a:lstStyle/>
        <a:p>
          <a:pPr rtl="1"/>
          <a:endParaRPr lang="fa-IR"/>
        </a:p>
      </dgm:t>
    </dgm:pt>
    <dgm:pt modelId="{2BA28405-3BF5-433D-BEF0-A5E509756EBD}" type="pres">
      <dgm:prSet presAssocID="{4EFBA116-E1FB-4FE0-94A2-59B2A57C679E}" presName="root2" presStyleCnt="0"/>
      <dgm:spPr/>
    </dgm:pt>
    <dgm:pt modelId="{8D9C0FD1-0C0D-4461-BBB6-88E650CFAEEC}" type="pres">
      <dgm:prSet presAssocID="{4EFBA116-E1FB-4FE0-94A2-59B2A57C679E}" presName="LevelTwoTextNode" presStyleLbl="node4" presStyleIdx="2" presStyleCnt="4" custScaleX="47069">
        <dgm:presLayoutVars>
          <dgm:chPref val="3"/>
        </dgm:presLayoutVars>
      </dgm:prSet>
      <dgm:spPr/>
      <dgm:t>
        <a:bodyPr/>
        <a:lstStyle/>
        <a:p>
          <a:pPr rtl="1"/>
          <a:endParaRPr lang="fa-IR"/>
        </a:p>
      </dgm:t>
    </dgm:pt>
    <dgm:pt modelId="{05F8DA61-F4AA-484F-B46F-9D7F3933E001}" type="pres">
      <dgm:prSet presAssocID="{4EFBA116-E1FB-4FE0-94A2-59B2A57C679E}" presName="level3hierChild" presStyleCnt="0"/>
      <dgm:spPr/>
    </dgm:pt>
    <dgm:pt modelId="{0AADDF96-230E-4F86-BFCE-269CE03BEA6C}" type="pres">
      <dgm:prSet presAssocID="{CAB60909-F65B-4C60-BA3B-5728D7D3A04C}" presName="conn2-1" presStyleLbl="parChTrans1D4" presStyleIdx="3" presStyleCnt="4"/>
      <dgm:spPr/>
      <dgm:t>
        <a:bodyPr/>
        <a:lstStyle/>
        <a:p>
          <a:pPr rtl="1"/>
          <a:endParaRPr lang="fa-IR"/>
        </a:p>
      </dgm:t>
    </dgm:pt>
    <dgm:pt modelId="{65B75A40-5C17-4238-9317-984E6D28A423}" type="pres">
      <dgm:prSet presAssocID="{CAB60909-F65B-4C60-BA3B-5728D7D3A04C}" presName="connTx" presStyleLbl="parChTrans1D4" presStyleIdx="3" presStyleCnt="4"/>
      <dgm:spPr/>
      <dgm:t>
        <a:bodyPr/>
        <a:lstStyle/>
        <a:p>
          <a:pPr rtl="1"/>
          <a:endParaRPr lang="fa-IR"/>
        </a:p>
      </dgm:t>
    </dgm:pt>
    <dgm:pt modelId="{AE2BF22F-2C64-4235-95F0-335C6AF3A482}" type="pres">
      <dgm:prSet presAssocID="{C29E37F1-A885-4593-A7A8-CEF8471120D1}" presName="root2" presStyleCnt="0"/>
      <dgm:spPr/>
    </dgm:pt>
    <dgm:pt modelId="{7F9203EC-8576-4BB4-AD7C-18178A611E2D}" type="pres">
      <dgm:prSet presAssocID="{C29E37F1-A885-4593-A7A8-CEF8471120D1}" presName="LevelTwoTextNode" presStyleLbl="node4" presStyleIdx="3" presStyleCnt="4" custScaleX="153335">
        <dgm:presLayoutVars>
          <dgm:chPref val="3"/>
        </dgm:presLayoutVars>
      </dgm:prSet>
      <dgm:spPr/>
      <dgm:t>
        <a:bodyPr/>
        <a:lstStyle/>
        <a:p>
          <a:pPr rtl="1"/>
          <a:endParaRPr lang="fa-IR"/>
        </a:p>
      </dgm:t>
    </dgm:pt>
    <dgm:pt modelId="{387C498C-89F0-4EA6-8D67-44281C534E2B}" type="pres">
      <dgm:prSet presAssocID="{C29E37F1-A885-4593-A7A8-CEF8471120D1}" presName="level3hierChild" presStyleCnt="0"/>
      <dgm:spPr/>
    </dgm:pt>
  </dgm:ptLst>
  <dgm:cxnLst>
    <dgm:cxn modelId="{DDA85D68-3B55-452B-BE32-CF9133B50EA8}" type="presOf" srcId="{17690759-647B-42D9-8DF0-BA807D3859F0}" destId="{F12F4C13-859B-4FC5-95AF-4D7BD34F382B}" srcOrd="0" destOrd="0" presId="urn:microsoft.com/office/officeart/2005/8/layout/hierarchy2"/>
    <dgm:cxn modelId="{21BD2FED-882C-4879-BAC8-6DB1BE6AA229}" type="presOf" srcId="{C29E37F1-A885-4593-A7A8-CEF8471120D1}" destId="{7F9203EC-8576-4BB4-AD7C-18178A611E2D}" srcOrd="0" destOrd="0" presId="urn:microsoft.com/office/officeart/2005/8/layout/hierarchy2"/>
    <dgm:cxn modelId="{805E7206-ED87-443B-9038-A9BE75B807AA}" type="presOf" srcId="{1EECEDDA-0966-4FC3-AEA7-2AE03C7C785D}" destId="{A69BD80B-766D-4B8E-A0CC-FB4368D65B40}" srcOrd="0" destOrd="0" presId="urn:microsoft.com/office/officeart/2005/8/layout/hierarchy2"/>
    <dgm:cxn modelId="{2E6030C0-9526-4E81-9DD4-B094B052293C}" type="presOf" srcId="{55366B40-F29D-4B92-BF74-D51583C18705}" destId="{60BC3B54-77D1-4E3C-A20F-EF57DA9585B6}" srcOrd="0" destOrd="0" presId="urn:microsoft.com/office/officeart/2005/8/layout/hierarchy2"/>
    <dgm:cxn modelId="{5CB3060E-6F03-46E7-82D8-D28687748448}" type="presOf" srcId="{DF8752A1-3F2E-4428-9A55-63CE6252F460}" destId="{144228B8-0F3C-4818-A898-A2BD1584DF48}" srcOrd="0" destOrd="0" presId="urn:microsoft.com/office/officeart/2005/8/layout/hierarchy2"/>
    <dgm:cxn modelId="{3F2BC801-DDB5-487A-9855-4E8F5136E1C9}" srcId="{A2C69075-2614-4523-92FD-16FA074F0B82}" destId="{54C63395-B624-45C0-AF29-299ED2C94403}" srcOrd="0" destOrd="0" parTransId="{55366B40-F29D-4B92-BF74-D51583C18705}" sibTransId="{FCB36190-9AA2-4C69-932C-599360E30781}"/>
    <dgm:cxn modelId="{96D73BD6-63CC-4D3C-A897-D5DAD8BA0695}" srcId="{1EECEDDA-0966-4FC3-AEA7-2AE03C7C785D}" destId="{C3223F46-A647-49C7-9F16-A8F08505A61D}" srcOrd="0" destOrd="0" parTransId="{1FFF8AB2-31EA-403C-B886-61B35E3A2E81}" sibTransId="{A794C19D-DC1A-48FA-9F1E-012DB828585C}"/>
    <dgm:cxn modelId="{12E70B28-C018-46E2-95B1-3AE0EC6B9265}" type="presOf" srcId="{66896457-50F4-485F-B6EA-8142F4347B6B}" destId="{869A4420-07DD-4DC4-8A56-76C1B1A2F3E7}" srcOrd="0" destOrd="0" presId="urn:microsoft.com/office/officeart/2005/8/layout/hierarchy2"/>
    <dgm:cxn modelId="{654FB37F-498D-4F46-8C4C-C0E9ED47260D}" type="presOf" srcId="{5E565016-36C9-4C5B-B031-4843D00626BF}" destId="{7A3967EF-673E-486A-B89B-9D8E0BB109F4}" srcOrd="0" destOrd="0" presId="urn:microsoft.com/office/officeart/2005/8/layout/hierarchy2"/>
    <dgm:cxn modelId="{03AE536B-9862-437A-8683-578D40D5EEB2}" type="presOf" srcId="{DFDDDAFB-4422-4D46-91C4-CB1AF51A15E5}" destId="{E9C66D9F-1DA1-4C3B-80F9-F3198F831C4F}" srcOrd="1" destOrd="0" presId="urn:microsoft.com/office/officeart/2005/8/layout/hierarchy2"/>
    <dgm:cxn modelId="{CA866466-D0A0-4EF1-9781-F4C3D5E45E10}" type="presOf" srcId="{66896457-50F4-485F-B6EA-8142F4347B6B}" destId="{95BD8B36-21AB-4D21-BC80-63C13356A49A}" srcOrd="1" destOrd="0" presId="urn:microsoft.com/office/officeart/2005/8/layout/hierarchy2"/>
    <dgm:cxn modelId="{F64C15DD-0B32-4476-92FD-0BAAE23EADC1}" srcId="{4AC81CB8-E8F1-46EE-A194-FB2D681E9133}" destId="{17690759-647B-42D9-8DF0-BA807D3859F0}" srcOrd="0" destOrd="0" parTransId="{66896457-50F4-485F-B6EA-8142F4347B6B}" sibTransId="{79E0DC32-30AD-42F1-9B8A-A5D5F21B3BCF}"/>
    <dgm:cxn modelId="{4928B70D-BE4F-41C3-BB0A-054AA6FA23EA}" srcId="{1EECEDDA-0966-4FC3-AEA7-2AE03C7C785D}" destId="{4AC81CB8-E8F1-46EE-A194-FB2D681E9133}" srcOrd="1" destOrd="0" parTransId="{5E565016-36C9-4C5B-B031-4843D00626BF}" sibTransId="{39EB730E-5861-4B9B-BD72-328D1D1D4ECD}"/>
    <dgm:cxn modelId="{A9F76302-F4A8-499D-BE15-5040BB088328}" type="presOf" srcId="{4AC81CB8-E8F1-46EE-A194-FB2D681E9133}" destId="{12C766C9-C248-43B3-84CF-D027C7AF1E38}" srcOrd="0" destOrd="0" presId="urn:microsoft.com/office/officeart/2005/8/layout/hierarchy2"/>
    <dgm:cxn modelId="{83E66D02-4AFB-4755-A54C-2E36257B51FA}" srcId="{17690759-647B-42D9-8DF0-BA807D3859F0}" destId="{4EFBA116-E1FB-4FE0-94A2-59B2A57C679E}" srcOrd="0" destOrd="0" parTransId="{FBEAE510-285F-4A5B-970B-C0AFE1028D3F}" sibTransId="{DADD20C3-0539-49C0-B4EB-7A2C6D094D8D}"/>
    <dgm:cxn modelId="{74D15C72-EC47-4370-9895-C235432251D0}" type="presOf" srcId="{A7A7481B-46FE-43E3-84A5-B34F4639100A}" destId="{4F4CF393-2AC3-4E6B-9B09-ECA221238EAA}" srcOrd="0" destOrd="0" presId="urn:microsoft.com/office/officeart/2005/8/layout/hierarchy2"/>
    <dgm:cxn modelId="{71C93C55-AFA3-4C47-8A0C-A94AC976CE9B}" type="presOf" srcId="{4EFBA116-E1FB-4FE0-94A2-59B2A57C679E}" destId="{8D9C0FD1-0C0D-4461-BBB6-88E650CFAEEC}" srcOrd="0" destOrd="0" presId="urn:microsoft.com/office/officeart/2005/8/layout/hierarchy2"/>
    <dgm:cxn modelId="{A433388B-3FED-40C5-958F-EB8472E2F36B}" type="presOf" srcId="{FBEAE510-285F-4A5B-970B-C0AFE1028D3F}" destId="{7B5DC914-A018-4702-AFA3-235F4F2BEF5E}" srcOrd="1" destOrd="0" presId="urn:microsoft.com/office/officeart/2005/8/layout/hierarchy2"/>
    <dgm:cxn modelId="{6A22CF16-78B7-43D2-A081-C434F3DD2274}" srcId="{C3223F46-A647-49C7-9F16-A8F08505A61D}" destId="{A2C69075-2614-4523-92FD-16FA074F0B82}" srcOrd="0" destOrd="0" parTransId="{A7A7481B-46FE-43E3-84A5-B34F4639100A}" sibTransId="{62629BCF-BE87-4DD0-8874-8A6AE4830569}"/>
    <dgm:cxn modelId="{444AAFD7-DB7E-44F1-9980-A16AD5C40F96}" type="presOf" srcId="{A2C69075-2614-4523-92FD-16FA074F0B82}" destId="{C4817593-DEC4-4DF3-8528-3695067AFA2B}" srcOrd="0" destOrd="0" presId="urn:microsoft.com/office/officeart/2005/8/layout/hierarchy2"/>
    <dgm:cxn modelId="{D7333833-95A7-47CB-BF6C-D1ADDF3DE997}" type="presOf" srcId="{1FFF8AB2-31EA-403C-B886-61B35E3A2E81}" destId="{4DC5E88B-378D-4DAF-AB35-69DCFAF7617E}" srcOrd="1" destOrd="0" presId="urn:microsoft.com/office/officeart/2005/8/layout/hierarchy2"/>
    <dgm:cxn modelId="{9DB9A81C-9C71-40BF-B173-6E8287C6C59F}" type="presOf" srcId="{FBEAE510-285F-4A5B-970B-C0AFE1028D3F}" destId="{7F3EDDED-31B2-4695-8AE9-CF586E57FCCE}" srcOrd="0" destOrd="0" presId="urn:microsoft.com/office/officeart/2005/8/layout/hierarchy2"/>
    <dgm:cxn modelId="{E407FB02-BD5C-40EA-A0ED-3BF70B7EF879}" type="presOf" srcId="{CAB60909-F65B-4C60-BA3B-5728D7D3A04C}" destId="{65B75A40-5C17-4238-9317-984E6D28A423}" srcOrd="1" destOrd="0" presId="urn:microsoft.com/office/officeart/2005/8/layout/hierarchy2"/>
    <dgm:cxn modelId="{A36DCDF0-7D6F-48C8-B3EA-9E4156BEF357}" type="presOf" srcId="{54C63395-B624-45C0-AF29-299ED2C94403}" destId="{74DAC32B-A2C2-4D33-8572-DBFF01DEBA1F}" srcOrd="0" destOrd="0" presId="urn:microsoft.com/office/officeart/2005/8/layout/hierarchy2"/>
    <dgm:cxn modelId="{7D9B6E5A-892B-4D51-8167-FD115709C779}" srcId="{4EFBA116-E1FB-4FE0-94A2-59B2A57C679E}" destId="{C29E37F1-A885-4593-A7A8-CEF8471120D1}" srcOrd="0" destOrd="0" parTransId="{CAB60909-F65B-4C60-BA3B-5728D7D3A04C}" sibTransId="{2A82BAFE-55BD-4978-A51E-2B7923544205}"/>
    <dgm:cxn modelId="{3149A8ED-0841-40C3-8A78-5128A943652F}" type="presOf" srcId="{C3223F46-A647-49C7-9F16-A8F08505A61D}" destId="{2E44427A-CD5E-4F86-844C-99CC60C1B3B3}" srcOrd="0" destOrd="0" presId="urn:microsoft.com/office/officeart/2005/8/layout/hierarchy2"/>
    <dgm:cxn modelId="{1DAC8431-42DD-43E8-B3F6-EB204780C2DF}" srcId="{54C63395-B624-45C0-AF29-299ED2C94403}" destId="{DF8752A1-3F2E-4428-9A55-63CE6252F460}" srcOrd="0" destOrd="0" parTransId="{DFDDDAFB-4422-4D46-91C4-CB1AF51A15E5}" sibTransId="{C72BDC87-0DCC-4332-A2AB-5BD4CAE0C52D}"/>
    <dgm:cxn modelId="{1BEB1879-A5AF-4C97-A836-BEC0B3726D03}" type="presOf" srcId="{1FFF8AB2-31EA-403C-B886-61B35E3A2E81}" destId="{F7DF6934-8182-4CAE-B1A2-044BDBD7566D}" srcOrd="0" destOrd="0" presId="urn:microsoft.com/office/officeart/2005/8/layout/hierarchy2"/>
    <dgm:cxn modelId="{062D14B4-233E-4D95-AB94-6D9D0EFA25FA}" type="presOf" srcId="{FECFCFCA-41FF-4605-AA66-FDA09F9A259E}" destId="{801458DB-86CF-4F3D-8310-03C7656DE8C6}" srcOrd="0" destOrd="0" presId="urn:microsoft.com/office/officeart/2005/8/layout/hierarchy2"/>
    <dgm:cxn modelId="{37DA21FD-E1F7-4A7A-97DD-CB37109933E3}" type="presOf" srcId="{5E565016-36C9-4C5B-B031-4843D00626BF}" destId="{A71CD95D-7686-44C7-A88D-955F1DCD7525}" srcOrd="1" destOrd="0" presId="urn:microsoft.com/office/officeart/2005/8/layout/hierarchy2"/>
    <dgm:cxn modelId="{92BC0966-812E-4A7D-97A5-D3D3AB2B17DE}" type="presOf" srcId="{CAB60909-F65B-4C60-BA3B-5728D7D3A04C}" destId="{0AADDF96-230E-4F86-BFCE-269CE03BEA6C}" srcOrd="0" destOrd="0" presId="urn:microsoft.com/office/officeart/2005/8/layout/hierarchy2"/>
    <dgm:cxn modelId="{5354DF98-709B-41AC-A803-A23C3EE95425}" type="presOf" srcId="{DFDDDAFB-4422-4D46-91C4-CB1AF51A15E5}" destId="{979A3988-0067-490E-8ABD-1DDF276F704D}" srcOrd="0" destOrd="0" presId="urn:microsoft.com/office/officeart/2005/8/layout/hierarchy2"/>
    <dgm:cxn modelId="{AC5CFBD2-4DA9-427C-8510-A5581931697E}" type="presOf" srcId="{A7A7481B-46FE-43E3-84A5-B34F4639100A}" destId="{6A0EECAC-E500-4ACE-A29C-0FDE5AD4E5ED}" srcOrd="1" destOrd="0" presId="urn:microsoft.com/office/officeart/2005/8/layout/hierarchy2"/>
    <dgm:cxn modelId="{537CC5EE-A0BF-4089-9500-0C1FE1B5D6AD}" type="presOf" srcId="{55366B40-F29D-4B92-BF74-D51583C18705}" destId="{247C1069-6346-4CA0-9B73-2EC3E7CDCBFD}" srcOrd="1" destOrd="0" presId="urn:microsoft.com/office/officeart/2005/8/layout/hierarchy2"/>
    <dgm:cxn modelId="{D777475A-D9BA-4934-A5B7-8420438D59A5}" srcId="{FECFCFCA-41FF-4605-AA66-FDA09F9A259E}" destId="{1EECEDDA-0966-4FC3-AEA7-2AE03C7C785D}" srcOrd="0" destOrd="0" parTransId="{76B645E5-BBAC-49FC-86A0-9B20F43540D9}" sibTransId="{170C481F-2E2B-4F06-A9F5-067455FE1F35}"/>
    <dgm:cxn modelId="{DA520B97-206A-4F5E-AB82-865CA2710419}" type="presParOf" srcId="{801458DB-86CF-4F3D-8310-03C7656DE8C6}" destId="{701012BC-598D-4285-8A7E-B16956D02053}" srcOrd="0" destOrd="0" presId="urn:microsoft.com/office/officeart/2005/8/layout/hierarchy2"/>
    <dgm:cxn modelId="{5C038C25-C012-4942-9AFD-24957F8E97FA}" type="presParOf" srcId="{701012BC-598D-4285-8A7E-B16956D02053}" destId="{A69BD80B-766D-4B8E-A0CC-FB4368D65B40}" srcOrd="0" destOrd="0" presId="urn:microsoft.com/office/officeart/2005/8/layout/hierarchy2"/>
    <dgm:cxn modelId="{E81D9791-6C4D-437F-9501-308312332D56}" type="presParOf" srcId="{701012BC-598D-4285-8A7E-B16956D02053}" destId="{3D0D409B-C750-465F-9A12-FE7813F9F057}" srcOrd="1" destOrd="0" presId="urn:microsoft.com/office/officeart/2005/8/layout/hierarchy2"/>
    <dgm:cxn modelId="{19320C7E-635F-47B5-83B0-AA8C71A3FD2D}" type="presParOf" srcId="{3D0D409B-C750-465F-9A12-FE7813F9F057}" destId="{F7DF6934-8182-4CAE-B1A2-044BDBD7566D}" srcOrd="0" destOrd="0" presId="urn:microsoft.com/office/officeart/2005/8/layout/hierarchy2"/>
    <dgm:cxn modelId="{81E1A518-6613-4E15-8411-79B4DC7EF6B3}" type="presParOf" srcId="{F7DF6934-8182-4CAE-B1A2-044BDBD7566D}" destId="{4DC5E88B-378D-4DAF-AB35-69DCFAF7617E}" srcOrd="0" destOrd="0" presId="urn:microsoft.com/office/officeart/2005/8/layout/hierarchy2"/>
    <dgm:cxn modelId="{96DA545F-8237-4E28-A0E5-5E6C50B9B1A6}" type="presParOf" srcId="{3D0D409B-C750-465F-9A12-FE7813F9F057}" destId="{4A160137-815D-4519-BAB7-69714A84D47A}" srcOrd="1" destOrd="0" presId="urn:microsoft.com/office/officeart/2005/8/layout/hierarchy2"/>
    <dgm:cxn modelId="{5151BC3A-5815-43CA-814F-8C61408DA369}" type="presParOf" srcId="{4A160137-815D-4519-BAB7-69714A84D47A}" destId="{2E44427A-CD5E-4F86-844C-99CC60C1B3B3}" srcOrd="0" destOrd="0" presId="urn:microsoft.com/office/officeart/2005/8/layout/hierarchy2"/>
    <dgm:cxn modelId="{1BFB9781-0C86-4675-A72B-0E83240D3FCD}" type="presParOf" srcId="{4A160137-815D-4519-BAB7-69714A84D47A}" destId="{1DFAF993-BA3C-4298-A19B-C291882294BD}" srcOrd="1" destOrd="0" presId="urn:microsoft.com/office/officeart/2005/8/layout/hierarchy2"/>
    <dgm:cxn modelId="{F3ACFD02-7752-41E7-BC62-847D912C7CE5}" type="presParOf" srcId="{1DFAF993-BA3C-4298-A19B-C291882294BD}" destId="{4F4CF393-2AC3-4E6B-9B09-ECA221238EAA}" srcOrd="0" destOrd="0" presId="urn:microsoft.com/office/officeart/2005/8/layout/hierarchy2"/>
    <dgm:cxn modelId="{DDD78952-E3B3-4EEC-968F-6E57F8552072}" type="presParOf" srcId="{4F4CF393-2AC3-4E6B-9B09-ECA221238EAA}" destId="{6A0EECAC-E500-4ACE-A29C-0FDE5AD4E5ED}" srcOrd="0" destOrd="0" presId="urn:microsoft.com/office/officeart/2005/8/layout/hierarchy2"/>
    <dgm:cxn modelId="{BDA46752-00E6-4164-A822-86191CAB9016}" type="presParOf" srcId="{1DFAF993-BA3C-4298-A19B-C291882294BD}" destId="{BDEECB91-CEBB-4802-9921-4881050740A2}" srcOrd="1" destOrd="0" presId="urn:microsoft.com/office/officeart/2005/8/layout/hierarchy2"/>
    <dgm:cxn modelId="{329DD35B-5183-4080-9494-F61E33541167}" type="presParOf" srcId="{BDEECB91-CEBB-4802-9921-4881050740A2}" destId="{C4817593-DEC4-4DF3-8528-3695067AFA2B}" srcOrd="0" destOrd="0" presId="urn:microsoft.com/office/officeart/2005/8/layout/hierarchy2"/>
    <dgm:cxn modelId="{2457AEF1-2B20-49CB-80EA-2A34769E13D9}" type="presParOf" srcId="{BDEECB91-CEBB-4802-9921-4881050740A2}" destId="{D504A35A-B98B-4CC0-9944-F00F1250C951}" srcOrd="1" destOrd="0" presId="urn:microsoft.com/office/officeart/2005/8/layout/hierarchy2"/>
    <dgm:cxn modelId="{FD504C2A-825C-4251-BD0C-6947BA514C77}" type="presParOf" srcId="{D504A35A-B98B-4CC0-9944-F00F1250C951}" destId="{60BC3B54-77D1-4E3C-A20F-EF57DA9585B6}" srcOrd="0" destOrd="0" presId="urn:microsoft.com/office/officeart/2005/8/layout/hierarchy2"/>
    <dgm:cxn modelId="{1A34093F-CF39-4F6D-9880-BAD5ED417C8E}" type="presParOf" srcId="{60BC3B54-77D1-4E3C-A20F-EF57DA9585B6}" destId="{247C1069-6346-4CA0-9B73-2EC3E7CDCBFD}" srcOrd="0" destOrd="0" presId="urn:microsoft.com/office/officeart/2005/8/layout/hierarchy2"/>
    <dgm:cxn modelId="{4B470AAB-88BD-4542-B489-3DB827A60BB3}" type="presParOf" srcId="{D504A35A-B98B-4CC0-9944-F00F1250C951}" destId="{C6ED5280-666B-430B-AC3B-8E18F00C2327}" srcOrd="1" destOrd="0" presId="urn:microsoft.com/office/officeart/2005/8/layout/hierarchy2"/>
    <dgm:cxn modelId="{57AE8DAA-BA64-4A86-B9F4-9840A6B472BB}" type="presParOf" srcId="{C6ED5280-666B-430B-AC3B-8E18F00C2327}" destId="{74DAC32B-A2C2-4D33-8572-DBFF01DEBA1F}" srcOrd="0" destOrd="0" presId="urn:microsoft.com/office/officeart/2005/8/layout/hierarchy2"/>
    <dgm:cxn modelId="{4C555CE9-F1C5-4874-AFCC-5E7E6923CFE7}" type="presParOf" srcId="{C6ED5280-666B-430B-AC3B-8E18F00C2327}" destId="{9752EC7B-1FC7-42CD-9F1F-49198648FFEC}" srcOrd="1" destOrd="0" presId="urn:microsoft.com/office/officeart/2005/8/layout/hierarchy2"/>
    <dgm:cxn modelId="{ED9832F7-1096-448B-A8AE-575FEE002C85}" type="presParOf" srcId="{9752EC7B-1FC7-42CD-9F1F-49198648FFEC}" destId="{979A3988-0067-490E-8ABD-1DDF276F704D}" srcOrd="0" destOrd="0" presId="urn:microsoft.com/office/officeart/2005/8/layout/hierarchy2"/>
    <dgm:cxn modelId="{5AD8F281-47B1-42B8-9B32-332D1E21F4CE}" type="presParOf" srcId="{979A3988-0067-490E-8ABD-1DDF276F704D}" destId="{E9C66D9F-1DA1-4C3B-80F9-F3198F831C4F}" srcOrd="0" destOrd="0" presId="urn:microsoft.com/office/officeart/2005/8/layout/hierarchy2"/>
    <dgm:cxn modelId="{EFADD836-563B-41CB-9A10-E84315E37313}" type="presParOf" srcId="{9752EC7B-1FC7-42CD-9F1F-49198648FFEC}" destId="{F02DF6CE-4D61-447F-A78F-210C4F204D15}" srcOrd="1" destOrd="0" presId="urn:microsoft.com/office/officeart/2005/8/layout/hierarchy2"/>
    <dgm:cxn modelId="{113B8D53-1228-4F7C-AEA2-D05E0C2E7543}" type="presParOf" srcId="{F02DF6CE-4D61-447F-A78F-210C4F204D15}" destId="{144228B8-0F3C-4818-A898-A2BD1584DF48}" srcOrd="0" destOrd="0" presId="urn:microsoft.com/office/officeart/2005/8/layout/hierarchy2"/>
    <dgm:cxn modelId="{150F7E2F-13C9-4297-92C6-00E61DD75421}" type="presParOf" srcId="{F02DF6CE-4D61-447F-A78F-210C4F204D15}" destId="{9D954450-445C-467E-BC6B-EB12B1F2C1A3}" srcOrd="1" destOrd="0" presId="urn:microsoft.com/office/officeart/2005/8/layout/hierarchy2"/>
    <dgm:cxn modelId="{9B1A38E4-1D31-4459-ACA8-D8396E13E721}" type="presParOf" srcId="{3D0D409B-C750-465F-9A12-FE7813F9F057}" destId="{7A3967EF-673E-486A-B89B-9D8E0BB109F4}" srcOrd="2" destOrd="0" presId="urn:microsoft.com/office/officeart/2005/8/layout/hierarchy2"/>
    <dgm:cxn modelId="{A596E8AD-FAA6-45E8-B2E6-7420D2C6A80A}" type="presParOf" srcId="{7A3967EF-673E-486A-B89B-9D8E0BB109F4}" destId="{A71CD95D-7686-44C7-A88D-955F1DCD7525}" srcOrd="0" destOrd="0" presId="urn:microsoft.com/office/officeart/2005/8/layout/hierarchy2"/>
    <dgm:cxn modelId="{5D397894-03B3-45FE-BF43-31B7644C943B}" type="presParOf" srcId="{3D0D409B-C750-465F-9A12-FE7813F9F057}" destId="{8E884289-914E-4EAE-8ADB-3445F1854B7B}" srcOrd="3" destOrd="0" presId="urn:microsoft.com/office/officeart/2005/8/layout/hierarchy2"/>
    <dgm:cxn modelId="{D48D9FEF-D391-42A4-A069-E4E8ED366AC5}" type="presParOf" srcId="{8E884289-914E-4EAE-8ADB-3445F1854B7B}" destId="{12C766C9-C248-43B3-84CF-D027C7AF1E38}" srcOrd="0" destOrd="0" presId="urn:microsoft.com/office/officeart/2005/8/layout/hierarchy2"/>
    <dgm:cxn modelId="{A7003EBA-7723-48B2-9D31-0D671596C44B}" type="presParOf" srcId="{8E884289-914E-4EAE-8ADB-3445F1854B7B}" destId="{1E57BC2F-9878-4D66-A187-0E75A6352278}" srcOrd="1" destOrd="0" presId="urn:microsoft.com/office/officeart/2005/8/layout/hierarchy2"/>
    <dgm:cxn modelId="{8A07F6A4-1E62-42C5-97FD-EBCD62338F57}" type="presParOf" srcId="{1E57BC2F-9878-4D66-A187-0E75A6352278}" destId="{869A4420-07DD-4DC4-8A56-76C1B1A2F3E7}" srcOrd="0" destOrd="0" presId="urn:microsoft.com/office/officeart/2005/8/layout/hierarchy2"/>
    <dgm:cxn modelId="{6C8058F5-CEBE-49AA-9E55-30BB0F1D7BC5}" type="presParOf" srcId="{869A4420-07DD-4DC4-8A56-76C1B1A2F3E7}" destId="{95BD8B36-21AB-4D21-BC80-63C13356A49A}" srcOrd="0" destOrd="0" presId="urn:microsoft.com/office/officeart/2005/8/layout/hierarchy2"/>
    <dgm:cxn modelId="{8E2EE3EE-ED00-48CD-9F6E-4E74724DD088}" type="presParOf" srcId="{1E57BC2F-9878-4D66-A187-0E75A6352278}" destId="{6DE45D55-F3F9-4922-BF6B-2AD509C09375}" srcOrd="1" destOrd="0" presId="urn:microsoft.com/office/officeart/2005/8/layout/hierarchy2"/>
    <dgm:cxn modelId="{A90B3E7F-BC35-4352-87BA-71563CA3B973}" type="presParOf" srcId="{6DE45D55-F3F9-4922-BF6B-2AD509C09375}" destId="{F12F4C13-859B-4FC5-95AF-4D7BD34F382B}" srcOrd="0" destOrd="0" presId="urn:microsoft.com/office/officeart/2005/8/layout/hierarchy2"/>
    <dgm:cxn modelId="{A47C65A6-117C-48DF-858B-1D4ABED3EA97}" type="presParOf" srcId="{6DE45D55-F3F9-4922-BF6B-2AD509C09375}" destId="{CEFBCE0E-0B56-4483-84FF-9D3C427FDA35}" srcOrd="1" destOrd="0" presId="urn:microsoft.com/office/officeart/2005/8/layout/hierarchy2"/>
    <dgm:cxn modelId="{4A493FB1-C313-4B60-880C-4B45B1904F43}" type="presParOf" srcId="{CEFBCE0E-0B56-4483-84FF-9D3C427FDA35}" destId="{7F3EDDED-31B2-4695-8AE9-CF586E57FCCE}" srcOrd="0" destOrd="0" presId="urn:microsoft.com/office/officeart/2005/8/layout/hierarchy2"/>
    <dgm:cxn modelId="{C87E5A58-56E6-4DEF-B648-6D3010EE17C6}" type="presParOf" srcId="{7F3EDDED-31B2-4695-8AE9-CF586E57FCCE}" destId="{7B5DC914-A018-4702-AFA3-235F4F2BEF5E}" srcOrd="0" destOrd="0" presId="urn:microsoft.com/office/officeart/2005/8/layout/hierarchy2"/>
    <dgm:cxn modelId="{739CCF68-CB12-4AB7-938C-FBE9852B631A}" type="presParOf" srcId="{CEFBCE0E-0B56-4483-84FF-9D3C427FDA35}" destId="{2BA28405-3BF5-433D-BEF0-A5E509756EBD}" srcOrd="1" destOrd="0" presId="urn:microsoft.com/office/officeart/2005/8/layout/hierarchy2"/>
    <dgm:cxn modelId="{EEA09517-F581-4085-BC3D-C964737A7CF6}" type="presParOf" srcId="{2BA28405-3BF5-433D-BEF0-A5E509756EBD}" destId="{8D9C0FD1-0C0D-4461-BBB6-88E650CFAEEC}" srcOrd="0" destOrd="0" presId="urn:microsoft.com/office/officeart/2005/8/layout/hierarchy2"/>
    <dgm:cxn modelId="{DD8FA7FF-CF1E-474A-8888-B847CC098212}" type="presParOf" srcId="{2BA28405-3BF5-433D-BEF0-A5E509756EBD}" destId="{05F8DA61-F4AA-484F-B46F-9D7F3933E001}" srcOrd="1" destOrd="0" presId="urn:microsoft.com/office/officeart/2005/8/layout/hierarchy2"/>
    <dgm:cxn modelId="{234BA278-C164-4EFB-B3BB-174B9E19C324}" type="presParOf" srcId="{05F8DA61-F4AA-484F-B46F-9D7F3933E001}" destId="{0AADDF96-230E-4F86-BFCE-269CE03BEA6C}" srcOrd="0" destOrd="0" presId="urn:microsoft.com/office/officeart/2005/8/layout/hierarchy2"/>
    <dgm:cxn modelId="{B8A81FED-B441-4373-A629-55DCA3069861}" type="presParOf" srcId="{0AADDF96-230E-4F86-BFCE-269CE03BEA6C}" destId="{65B75A40-5C17-4238-9317-984E6D28A423}" srcOrd="0" destOrd="0" presId="urn:microsoft.com/office/officeart/2005/8/layout/hierarchy2"/>
    <dgm:cxn modelId="{53C5DA05-D25D-407B-AB44-62EF87DFBE8B}" type="presParOf" srcId="{05F8DA61-F4AA-484F-B46F-9D7F3933E001}" destId="{AE2BF22F-2C64-4235-95F0-335C6AF3A482}" srcOrd="1" destOrd="0" presId="urn:microsoft.com/office/officeart/2005/8/layout/hierarchy2"/>
    <dgm:cxn modelId="{C4F5295A-1B42-455F-B916-5E4645F5FB0D}" type="presParOf" srcId="{AE2BF22F-2C64-4235-95F0-335C6AF3A482}" destId="{7F9203EC-8576-4BB4-AD7C-18178A611E2D}" srcOrd="0" destOrd="0" presId="urn:microsoft.com/office/officeart/2005/8/layout/hierarchy2"/>
    <dgm:cxn modelId="{8C7A3553-4106-45FB-AAAB-9E78F08B092B}" type="presParOf" srcId="{AE2BF22F-2C64-4235-95F0-335C6AF3A482}" destId="{387C498C-89F0-4EA6-8D67-44281C534E2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90B5D0-9B46-4DC4-8A5A-FA8FD5CA440A}"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D72F5EE6-BFB9-4A88-86C8-CC0CD436199B}">
      <dgm:prSet custT="1"/>
      <dgm:spPr/>
      <dgm:t>
        <a:bodyPr/>
        <a:lstStyle/>
        <a:p>
          <a:pPr rtl="1"/>
          <a:r>
            <a:rPr lang="fa-IR" sz="1600" dirty="0" smtClean="0">
              <a:cs typeface="B Koodak" pitchFamily="2" charset="-78"/>
            </a:rPr>
            <a:t>برهان بر توحید صفاتی</a:t>
          </a:r>
          <a:endParaRPr lang="fa-IR" sz="1600" dirty="0">
            <a:cs typeface="B Koodak" pitchFamily="2" charset="-78"/>
          </a:endParaRPr>
        </a:p>
      </dgm:t>
    </dgm:pt>
    <dgm:pt modelId="{7DE5C81A-85F2-41BC-85FC-B3541768FDED}" type="parTrans" cxnId="{0BA6330B-B4D2-4542-98FF-325ED1F2056B}">
      <dgm:prSet/>
      <dgm:spPr/>
      <dgm:t>
        <a:bodyPr/>
        <a:lstStyle/>
        <a:p>
          <a:pPr rtl="1"/>
          <a:endParaRPr lang="fa-IR" sz="1600">
            <a:cs typeface="B Koodak" pitchFamily="2" charset="-78"/>
          </a:endParaRPr>
        </a:p>
      </dgm:t>
    </dgm:pt>
    <dgm:pt modelId="{1378EA16-ABDE-423D-B2FF-39482A54C03D}" type="sibTrans" cxnId="{0BA6330B-B4D2-4542-98FF-325ED1F2056B}">
      <dgm:prSet/>
      <dgm:spPr/>
      <dgm:t>
        <a:bodyPr/>
        <a:lstStyle/>
        <a:p>
          <a:pPr rtl="1"/>
          <a:endParaRPr lang="fa-IR" sz="1600">
            <a:cs typeface="B Koodak" pitchFamily="2" charset="-78"/>
          </a:endParaRPr>
        </a:p>
      </dgm:t>
    </dgm:pt>
    <dgm:pt modelId="{5BC6D645-75C7-444A-950D-574C690F0FD9}">
      <dgm:prSet custT="1"/>
      <dgm:spPr/>
      <dgm:t>
        <a:bodyPr/>
        <a:lstStyle/>
        <a:p>
          <a:pPr rtl="1"/>
          <a:r>
            <a:rPr lang="fa-IR" sz="1600" dirty="0" smtClean="0">
              <a:cs typeface="B Koodak" pitchFamily="2" charset="-78"/>
            </a:rPr>
            <a:t>اگر صفات الهی مصداق غیر از ذات الهی داشته باشند منجر به تناقض می شود</a:t>
          </a:r>
          <a:endParaRPr lang="fa-IR" sz="1600" dirty="0">
            <a:cs typeface="B Koodak" pitchFamily="2" charset="-78"/>
          </a:endParaRPr>
        </a:p>
      </dgm:t>
    </dgm:pt>
    <dgm:pt modelId="{3C8C4B9F-15BD-484F-8F1B-3AA8C16BBC35}" type="parTrans" cxnId="{A563878F-B37C-46F5-BCAA-D674C38EBF8D}">
      <dgm:prSet custT="1"/>
      <dgm:spPr/>
      <dgm:t>
        <a:bodyPr/>
        <a:lstStyle/>
        <a:p>
          <a:pPr rtl="1"/>
          <a:endParaRPr lang="fa-IR" sz="1600">
            <a:cs typeface="B Koodak" pitchFamily="2" charset="-78"/>
          </a:endParaRPr>
        </a:p>
      </dgm:t>
    </dgm:pt>
    <dgm:pt modelId="{6CAA4B6A-2EA5-4233-8652-08BAC87185D8}" type="sibTrans" cxnId="{A563878F-B37C-46F5-BCAA-D674C38EBF8D}">
      <dgm:prSet/>
      <dgm:spPr/>
      <dgm:t>
        <a:bodyPr/>
        <a:lstStyle/>
        <a:p>
          <a:pPr rtl="1"/>
          <a:endParaRPr lang="fa-IR" sz="1600">
            <a:cs typeface="B Koodak" pitchFamily="2" charset="-78"/>
          </a:endParaRPr>
        </a:p>
      </dgm:t>
    </dgm:pt>
    <dgm:pt modelId="{DB918EB3-8F0F-4B18-8D77-2F6514F6681A}">
      <dgm:prSet custT="1"/>
      <dgm:spPr/>
      <dgm:t>
        <a:bodyPr/>
        <a:lstStyle/>
        <a:p>
          <a:pPr rtl="1"/>
          <a:r>
            <a:rPr lang="fa-IR" sz="1600" dirty="0" smtClean="0">
              <a:cs typeface="B Koodak" pitchFamily="2" charset="-78"/>
            </a:rPr>
            <a:t>زیرا صفت مستقل </a:t>
          </a:r>
          <a:endParaRPr lang="fa-IR" sz="1600" dirty="0">
            <a:cs typeface="B Koodak" pitchFamily="2" charset="-78"/>
          </a:endParaRPr>
        </a:p>
      </dgm:t>
    </dgm:pt>
    <dgm:pt modelId="{AF40DAF5-69FA-48DE-BD60-1A80FFE5CE6B}" type="parTrans" cxnId="{60E873DC-0660-4ECC-886B-4BBC10E249F6}">
      <dgm:prSet custT="1"/>
      <dgm:spPr/>
      <dgm:t>
        <a:bodyPr/>
        <a:lstStyle/>
        <a:p>
          <a:pPr rtl="1"/>
          <a:endParaRPr lang="fa-IR" sz="1600">
            <a:cs typeface="B Koodak" pitchFamily="2" charset="-78"/>
          </a:endParaRPr>
        </a:p>
      </dgm:t>
    </dgm:pt>
    <dgm:pt modelId="{083782E4-3DCF-4748-B391-BDF4CBD21C97}" type="sibTrans" cxnId="{60E873DC-0660-4ECC-886B-4BBC10E249F6}">
      <dgm:prSet/>
      <dgm:spPr/>
      <dgm:t>
        <a:bodyPr/>
        <a:lstStyle/>
        <a:p>
          <a:pPr rtl="1"/>
          <a:endParaRPr lang="fa-IR" sz="1600">
            <a:cs typeface="B Koodak" pitchFamily="2" charset="-78"/>
          </a:endParaRPr>
        </a:p>
      </dgm:t>
    </dgm:pt>
    <dgm:pt modelId="{5FCD50FD-A57C-430F-8A7C-BF960645742E}">
      <dgm:prSet custT="1"/>
      <dgm:spPr/>
      <dgm:t>
        <a:bodyPr/>
        <a:lstStyle/>
        <a:p>
          <a:pPr rtl="1"/>
          <a:r>
            <a:rPr lang="fa-IR" sz="1600" dirty="0" smtClean="0">
              <a:cs typeface="B Koodak" pitchFamily="2" charset="-78"/>
            </a:rPr>
            <a:t>یا داخل در ذات الهی است</a:t>
          </a:r>
          <a:endParaRPr lang="fa-IR" sz="1600" dirty="0">
            <a:cs typeface="B Koodak" pitchFamily="2" charset="-78"/>
          </a:endParaRPr>
        </a:p>
      </dgm:t>
    </dgm:pt>
    <dgm:pt modelId="{F57A94CE-1021-4254-84FD-CB0ACD6B6808}" type="parTrans" cxnId="{B2E7BB54-3683-4459-A5B8-241091D064D1}">
      <dgm:prSet custT="1"/>
      <dgm:spPr/>
      <dgm:t>
        <a:bodyPr/>
        <a:lstStyle/>
        <a:p>
          <a:pPr rtl="1"/>
          <a:endParaRPr lang="fa-IR" sz="1600">
            <a:cs typeface="B Koodak" pitchFamily="2" charset="-78"/>
          </a:endParaRPr>
        </a:p>
      </dgm:t>
    </dgm:pt>
    <dgm:pt modelId="{0346EA25-E480-4C03-8606-3F3C4ACC4052}" type="sibTrans" cxnId="{B2E7BB54-3683-4459-A5B8-241091D064D1}">
      <dgm:prSet/>
      <dgm:spPr/>
      <dgm:t>
        <a:bodyPr/>
        <a:lstStyle/>
        <a:p>
          <a:pPr rtl="1"/>
          <a:endParaRPr lang="fa-IR" sz="1600">
            <a:cs typeface="B Koodak" pitchFamily="2" charset="-78"/>
          </a:endParaRPr>
        </a:p>
      </dgm:t>
    </dgm:pt>
    <dgm:pt modelId="{534D62E2-A199-4C2F-BB4F-3D6BA7B6065D}">
      <dgm:prSet custT="1"/>
      <dgm:spPr/>
      <dgm:t>
        <a:bodyPr/>
        <a:lstStyle/>
        <a:p>
          <a:pPr rtl="1"/>
          <a:r>
            <a:rPr lang="fa-IR" sz="1600" dirty="0" smtClean="0">
              <a:cs typeface="B Koodak" pitchFamily="2" charset="-78"/>
            </a:rPr>
            <a:t>مستلزم ترکیب ذاتی الهی است!</a:t>
          </a:r>
          <a:endParaRPr lang="fa-IR" sz="1600" dirty="0">
            <a:cs typeface="B Koodak" pitchFamily="2" charset="-78"/>
          </a:endParaRPr>
        </a:p>
      </dgm:t>
    </dgm:pt>
    <dgm:pt modelId="{CB05461A-3C76-4637-A4AA-6766DE12973E}" type="parTrans" cxnId="{1B0D2AF0-6AC3-42B7-A745-AC4B2E4C5C7F}">
      <dgm:prSet custT="1"/>
      <dgm:spPr/>
      <dgm:t>
        <a:bodyPr/>
        <a:lstStyle/>
        <a:p>
          <a:pPr rtl="1"/>
          <a:endParaRPr lang="fa-IR" sz="1600">
            <a:cs typeface="B Koodak" pitchFamily="2" charset="-78"/>
          </a:endParaRPr>
        </a:p>
      </dgm:t>
    </dgm:pt>
    <dgm:pt modelId="{CF995377-30E3-4458-9171-E4EFA1EB375E}" type="sibTrans" cxnId="{1B0D2AF0-6AC3-42B7-A745-AC4B2E4C5C7F}">
      <dgm:prSet/>
      <dgm:spPr/>
      <dgm:t>
        <a:bodyPr/>
        <a:lstStyle/>
        <a:p>
          <a:pPr rtl="1"/>
          <a:endParaRPr lang="fa-IR" sz="1600">
            <a:cs typeface="B Koodak" pitchFamily="2" charset="-78"/>
          </a:endParaRPr>
        </a:p>
      </dgm:t>
    </dgm:pt>
    <dgm:pt modelId="{FF70C58D-4BF6-43E8-A60D-CFDE0E184134}">
      <dgm:prSet custT="1"/>
      <dgm:spPr/>
      <dgm:t>
        <a:bodyPr/>
        <a:lstStyle/>
        <a:p>
          <a:pPr rtl="1"/>
          <a:r>
            <a:rPr lang="fa-IR" sz="1600" dirty="0" smtClean="0">
              <a:cs typeface="B Koodak" pitchFamily="2" charset="-78"/>
            </a:rPr>
            <a:t>یا خارج از ذات الهی است</a:t>
          </a:r>
          <a:endParaRPr lang="fa-IR" sz="1600" dirty="0">
            <a:cs typeface="B Koodak" pitchFamily="2" charset="-78"/>
          </a:endParaRPr>
        </a:p>
      </dgm:t>
    </dgm:pt>
    <dgm:pt modelId="{C7BC4D6F-8849-4FEA-97AF-35EA17AF2D47}" type="parTrans" cxnId="{B2CA9E70-EC8F-44F5-8EF6-E2C1922B8F18}">
      <dgm:prSet custT="1"/>
      <dgm:spPr/>
      <dgm:t>
        <a:bodyPr/>
        <a:lstStyle/>
        <a:p>
          <a:pPr rtl="1"/>
          <a:endParaRPr lang="fa-IR" sz="1600">
            <a:cs typeface="B Koodak" pitchFamily="2" charset="-78"/>
          </a:endParaRPr>
        </a:p>
      </dgm:t>
    </dgm:pt>
    <dgm:pt modelId="{AF8B5903-9245-4097-A0E7-417638DF4C42}" type="sibTrans" cxnId="{B2CA9E70-EC8F-44F5-8EF6-E2C1922B8F18}">
      <dgm:prSet/>
      <dgm:spPr/>
      <dgm:t>
        <a:bodyPr/>
        <a:lstStyle/>
        <a:p>
          <a:pPr rtl="1"/>
          <a:endParaRPr lang="fa-IR" sz="1600">
            <a:cs typeface="B Koodak" pitchFamily="2" charset="-78"/>
          </a:endParaRPr>
        </a:p>
      </dgm:t>
    </dgm:pt>
    <dgm:pt modelId="{BDEB0191-CA09-4F90-8A6C-85BBEDDB3D09}">
      <dgm:prSet custT="1"/>
      <dgm:spPr/>
      <dgm:t>
        <a:bodyPr/>
        <a:lstStyle/>
        <a:p>
          <a:pPr rtl="1"/>
          <a:r>
            <a:rPr lang="fa-IR" sz="1600" dirty="0" smtClean="0">
              <a:cs typeface="B Koodak" pitchFamily="2" charset="-78"/>
            </a:rPr>
            <a:t>یا واجب الوجود است</a:t>
          </a:r>
          <a:endParaRPr lang="fa-IR" sz="1600" dirty="0">
            <a:cs typeface="B Koodak" pitchFamily="2" charset="-78"/>
          </a:endParaRPr>
        </a:p>
      </dgm:t>
    </dgm:pt>
    <dgm:pt modelId="{7F4E22F0-410C-4D5D-A69B-EC8D759D11E8}" type="parTrans" cxnId="{4A92D1DD-F37C-447E-95CC-7EEC1CA23256}">
      <dgm:prSet custT="1"/>
      <dgm:spPr/>
      <dgm:t>
        <a:bodyPr/>
        <a:lstStyle/>
        <a:p>
          <a:pPr rtl="1"/>
          <a:endParaRPr lang="fa-IR" sz="1600">
            <a:cs typeface="B Koodak" pitchFamily="2" charset="-78"/>
          </a:endParaRPr>
        </a:p>
      </dgm:t>
    </dgm:pt>
    <dgm:pt modelId="{82F91A7B-2117-4F75-B675-B5FD04745FEF}" type="sibTrans" cxnId="{4A92D1DD-F37C-447E-95CC-7EEC1CA23256}">
      <dgm:prSet/>
      <dgm:spPr/>
      <dgm:t>
        <a:bodyPr/>
        <a:lstStyle/>
        <a:p>
          <a:pPr rtl="1"/>
          <a:endParaRPr lang="fa-IR" sz="1600">
            <a:cs typeface="B Koodak" pitchFamily="2" charset="-78"/>
          </a:endParaRPr>
        </a:p>
      </dgm:t>
    </dgm:pt>
    <dgm:pt modelId="{B0FE717C-E0C7-4789-A80C-4E3EE873F02E}">
      <dgm:prSet custT="1"/>
      <dgm:spPr/>
      <dgm:t>
        <a:bodyPr/>
        <a:lstStyle/>
        <a:p>
          <a:pPr rtl="1"/>
          <a:r>
            <a:rPr lang="fa-IR" sz="1600" baseline="0" dirty="0" smtClean="0">
              <a:cs typeface="B Koodak" pitchFamily="2" charset="-78"/>
            </a:rPr>
            <a:t>مستلزم عدم واحدیت است!</a:t>
          </a:r>
          <a:endParaRPr lang="fa-IR" sz="1600" dirty="0">
            <a:cs typeface="B Koodak" pitchFamily="2" charset="-78"/>
          </a:endParaRPr>
        </a:p>
      </dgm:t>
    </dgm:pt>
    <dgm:pt modelId="{1DDDAC12-4465-45C3-BC8C-D5B2D1B432B5}" type="parTrans" cxnId="{D7027C3D-3352-404D-A19E-222AA3901CBC}">
      <dgm:prSet custT="1"/>
      <dgm:spPr/>
      <dgm:t>
        <a:bodyPr/>
        <a:lstStyle/>
        <a:p>
          <a:pPr rtl="1"/>
          <a:endParaRPr lang="fa-IR" sz="1600">
            <a:cs typeface="B Koodak" pitchFamily="2" charset="-78"/>
          </a:endParaRPr>
        </a:p>
      </dgm:t>
    </dgm:pt>
    <dgm:pt modelId="{9A6D075D-7239-467D-B2A7-0EC633D10952}" type="sibTrans" cxnId="{D7027C3D-3352-404D-A19E-222AA3901CBC}">
      <dgm:prSet/>
      <dgm:spPr/>
      <dgm:t>
        <a:bodyPr/>
        <a:lstStyle/>
        <a:p>
          <a:pPr rtl="1"/>
          <a:endParaRPr lang="fa-IR" sz="1600">
            <a:cs typeface="B Koodak" pitchFamily="2" charset="-78"/>
          </a:endParaRPr>
        </a:p>
      </dgm:t>
    </dgm:pt>
    <dgm:pt modelId="{8F938799-1DC1-4643-9534-20CA1D32B190}">
      <dgm:prSet custT="1"/>
      <dgm:spPr/>
      <dgm:t>
        <a:bodyPr/>
        <a:lstStyle/>
        <a:p>
          <a:pPr rtl="1"/>
          <a:r>
            <a:rPr lang="fa-IR" sz="1600" dirty="0" smtClean="0">
              <a:cs typeface="B Koodak" pitchFamily="2" charset="-78"/>
            </a:rPr>
            <a:t>یا ممکن الوجود است</a:t>
          </a:r>
          <a:endParaRPr lang="fa-IR" sz="1600" dirty="0">
            <a:cs typeface="B Koodak" pitchFamily="2" charset="-78"/>
          </a:endParaRPr>
        </a:p>
      </dgm:t>
    </dgm:pt>
    <dgm:pt modelId="{634E76A4-0BD6-45A7-9895-A9E807D95C6F}" type="parTrans" cxnId="{48DDC270-1B92-4647-B37B-5732B49221E9}">
      <dgm:prSet custT="1"/>
      <dgm:spPr/>
      <dgm:t>
        <a:bodyPr/>
        <a:lstStyle/>
        <a:p>
          <a:pPr rtl="1"/>
          <a:endParaRPr lang="fa-IR" sz="1600">
            <a:cs typeface="B Koodak" pitchFamily="2" charset="-78"/>
          </a:endParaRPr>
        </a:p>
      </dgm:t>
    </dgm:pt>
    <dgm:pt modelId="{E1D9CC3B-90B1-465E-86C7-D3A5CC2F0FDE}" type="sibTrans" cxnId="{48DDC270-1B92-4647-B37B-5732B49221E9}">
      <dgm:prSet/>
      <dgm:spPr/>
      <dgm:t>
        <a:bodyPr/>
        <a:lstStyle/>
        <a:p>
          <a:pPr rtl="1"/>
          <a:endParaRPr lang="fa-IR" sz="1600">
            <a:cs typeface="B Koodak" pitchFamily="2" charset="-78"/>
          </a:endParaRPr>
        </a:p>
      </dgm:t>
    </dgm:pt>
    <dgm:pt modelId="{DF34C0A4-48EA-43D3-B947-F46FDD7F5A0A}">
      <dgm:prSet custT="1"/>
      <dgm:spPr/>
      <dgm:t>
        <a:bodyPr/>
        <a:lstStyle/>
        <a:p>
          <a:pPr rtl="1"/>
          <a:r>
            <a:rPr lang="fa-IR" sz="1600" baseline="0" dirty="0" smtClean="0">
              <a:cs typeface="B Koodak" pitchFamily="2" charset="-78"/>
            </a:rPr>
            <a:t>فاقد شیء معطی شیء شده است!</a:t>
          </a:r>
          <a:endParaRPr lang="fa-IR" sz="1600" dirty="0">
            <a:cs typeface="B Koodak" pitchFamily="2" charset="-78"/>
          </a:endParaRPr>
        </a:p>
      </dgm:t>
    </dgm:pt>
    <dgm:pt modelId="{7AB468CD-D924-4B84-988B-533E3B97015B}" type="parTrans" cxnId="{4D5904DA-F6C3-49A1-A615-24A404E8F090}">
      <dgm:prSet custT="1"/>
      <dgm:spPr/>
      <dgm:t>
        <a:bodyPr/>
        <a:lstStyle/>
        <a:p>
          <a:pPr rtl="1"/>
          <a:endParaRPr lang="fa-IR" sz="1600">
            <a:cs typeface="B Koodak" pitchFamily="2" charset="-78"/>
          </a:endParaRPr>
        </a:p>
      </dgm:t>
    </dgm:pt>
    <dgm:pt modelId="{37494AAC-6D8A-47E3-BF38-40B1D680F7E7}" type="sibTrans" cxnId="{4D5904DA-F6C3-49A1-A615-24A404E8F090}">
      <dgm:prSet/>
      <dgm:spPr/>
      <dgm:t>
        <a:bodyPr/>
        <a:lstStyle/>
        <a:p>
          <a:pPr rtl="1"/>
          <a:endParaRPr lang="fa-IR" sz="1600">
            <a:cs typeface="B Koodak" pitchFamily="2" charset="-78"/>
          </a:endParaRPr>
        </a:p>
      </dgm:t>
    </dgm:pt>
    <dgm:pt modelId="{24878280-AF25-404C-8F66-070792DFB635}">
      <dgm:prSet custT="1"/>
      <dgm:spPr/>
      <dgm:t>
        <a:bodyPr/>
        <a:lstStyle/>
        <a:p>
          <a:pPr rtl="1"/>
          <a:r>
            <a:rPr lang="fa-IR" sz="1600" baseline="0" dirty="0" smtClean="0">
              <a:cs typeface="B Koodak" pitchFamily="2" charset="-78"/>
            </a:rPr>
            <a:t>خالق به برکت مخلوقاتش متصف به صفات کمالیه شده است!</a:t>
          </a:r>
          <a:endParaRPr lang="fa-IR" sz="1600" baseline="0" dirty="0">
            <a:cs typeface="B Koodak" pitchFamily="2" charset="-78"/>
          </a:endParaRPr>
        </a:p>
      </dgm:t>
    </dgm:pt>
    <dgm:pt modelId="{447867C5-E1B0-41FB-8005-18C0BCF2E8E5}" type="parTrans" cxnId="{27E03681-7ED9-4E18-AB60-7BD2B8CF9F4C}">
      <dgm:prSet custT="1"/>
      <dgm:spPr/>
      <dgm:t>
        <a:bodyPr/>
        <a:lstStyle/>
        <a:p>
          <a:pPr rtl="1"/>
          <a:endParaRPr lang="fa-IR" sz="1600">
            <a:cs typeface="B Koodak" pitchFamily="2" charset="-78"/>
          </a:endParaRPr>
        </a:p>
      </dgm:t>
    </dgm:pt>
    <dgm:pt modelId="{6F893957-EEC3-4FB3-AFC5-99E6FBF1899C}" type="sibTrans" cxnId="{27E03681-7ED9-4E18-AB60-7BD2B8CF9F4C}">
      <dgm:prSet/>
      <dgm:spPr/>
      <dgm:t>
        <a:bodyPr/>
        <a:lstStyle/>
        <a:p>
          <a:pPr rtl="1"/>
          <a:endParaRPr lang="fa-IR" sz="1600">
            <a:cs typeface="B Koodak" pitchFamily="2" charset="-78"/>
          </a:endParaRPr>
        </a:p>
      </dgm:t>
    </dgm:pt>
    <dgm:pt modelId="{DE5856C7-A30D-47EC-A62D-E1CB8B3D42C9}">
      <dgm:prSet custT="1"/>
      <dgm:spPr/>
      <dgm:t>
        <a:bodyPr/>
        <a:lstStyle/>
        <a:p>
          <a:pPr rtl="1"/>
          <a:r>
            <a:rPr lang="fa-IR" sz="1600" dirty="0" smtClean="0">
              <a:cs typeface="B Koodak" pitchFamily="2" charset="-78"/>
            </a:rPr>
            <a:t>و التالی باطل</a:t>
          </a:r>
          <a:endParaRPr lang="fa-IR" sz="1600" dirty="0">
            <a:cs typeface="B Koodak" pitchFamily="2" charset="-78"/>
          </a:endParaRPr>
        </a:p>
      </dgm:t>
    </dgm:pt>
    <dgm:pt modelId="{D423F77D-ADE2-4F83-BA73-25854FF96F7F}" type="parTrans" cxnId="{80114DA5-84E2-4B26-B69D-D25746DA7FAE}">
      <dgm:prSet custT="1"/>
      <dgm:spPr/>
      <dgm:t>
        <a:bodyPr/>
        <a:lstStyle/>
        <a:p>
          <a:pPr rtl="1"/>
          <a:endParaRPr lang="fa-IR" sz="1600">
            <a:cs typeface="B Koodak" pitchFamily="2" charset="-78"/>
          </a:endParaRPr>
        </a:p>
      </dgm:t>
    </dgm:pt>
    <dgm:pt modelId="{2117A5D7-FE68-4B19-9053-37967647010C}" type="sibTrans" cxnId="{80114DA5-84E2-4B26-B69D-D25746DA7FAE}">
      <dgm:prSet/>
      <dgm:spPr/>
      <dgm:t>
        <a:bodyPr/>
        <a:lstStyle/>
        <a:p>
          <a:pPr rtl="1"/>
          <a:endParaRPr lang="fa-IR" sz="1600">
            <a:cs typeface="B Koodak" pitchFamily="2" charset="-78"/>
          </a:endParaRPr>
        </a:p>
      </dgm:t>
    </dgm:pt>
    <dgm:pt modelId="{E794B3F8-1914-4FB3-AD5E-602A348B23E8}">
      <dgm:prSet custT="1"/>
      <dgm:spPr/>
      <dgm:t>
        <a:bodyPr/>
        <a:lstStyle/>
        <a:p>
          <a:pPr rtl="1"/>
          <a:r>
            <a:rPr lang="fa-IR" sz="1600" dirty="0" smtClean="0">
              <a:cs typeface="B Koodak" pitchFamily="2" charset="-78"/>
            </a:rPr>
            <a:t>فالمقدم مثله</a:t>
          </a:r>
          <a:endParaRPr lang="fa-IR" sz="1600" dirty="0">
            <a:cs typeface="B Koodak" pitchFamily="2" charset="-78"/>
          </a:endParaRPr>
        </a:p>
      </dgm:t>
    </dgm:pt>
    <dgm:pt modelId="{6D0F4C76-3F09-48B7-B365-396FCE70F059}" type="parTrans" cxnId="{09B01D2E-4BB3-46C9-BBBB-062374229F00}">
      <dgm:prSet custT="1"/>
      <dgm:spPr/>
      <dgm:t>
        <a:bodyPr/>
        <a:lstStyle/>
        <a:p>
          <a:pPr rtl="1"/>
          <a:endParaRPr lang="fa-IR" sz="1600">
            <a:cs typeface="B Koodak" pitchFamily="2" charset="-78"/>
          </a:endParaRPr>
        </a:p>
      </dgm:t>
    </dgm:pt>
    <dgm:pt modelId="{39C7103E-A006-4122-AF31-80DA7DB937CC}" type="sibTrans" cxnId="{09B01D2E-4BB3-46C9-BBBB-062374229F00}">
      <dgm:prSet/>
      <dgm:spPr/>
      <dgm:t>
        <a:bodyPr/>
        <a:lstStyle/>
        <a:p>
          <a:pPr rtl="1"/>
          <a:endParaRPr lang="fa-IR" sz="1600">
            <a:cs typeface="B Koodak" pitchFamily="2" charset="-78"/>
          </a:endParaRPr>
        </a:p>
      </dgm:t>
    </dgm:pt>
    <dgm:pt modelId="{EB161369-DEC9-43E6-80A1-78D27AD9CE08}">
      <dgm:prSet custT="1"/>
      <dgm:spPr/>
      <dgm:t>
        <a:bodyPr/>
        <a:lstStyle/>
        <a:p>
          <a:pPr rtl="1"/>
          <a:r>
            <a:rPr lang="fa-IR" sz="1600" dirty="0" smtClean="0">
              <a:cs typeface="B Koodak" pitchFamily="2" charset="-78"/>
            </a:rPr>
            <a:t>صفات الهی زائد بر ذات او نیستند </a:t>
          </a:r>
          <a:endParaRPr lang="fa-IR" sz="1600" dirty="0">
            <a:cs typeface="B Koodak" pitchFamily="2" charset="-78"/>
          </a:endParaRPr>
        </a:p>
      </dgm:t>
    </dgm:pt>
    <dgm:pt modelId="{3A4C4E07-4C05-4ED2-8725-E743E1A7A853}" type="parTrans" cxnId="{96BBFD4F-4CDF-421A-8870-8184D2762056}">
      <dgm:prSet custT="1"/>
      <dgm:spPr/>
      <dgm:t>
        <a:bodyPr/>
        <a:lstStyle/>
        <a:p>
          <a:pPr rtl="1"/>
          <a:endParaRPr lang="fa-IR" sz="1600">
            <a:cs typeface="B Koodak" pitchFamily="2" charset="-78"/>
          </a:endParaRPr>
        </a:p>
      </dgm:t>
    </dgm:pt>
    <dgm:pt modelId="{1B5BC1CE-A884-4499-B614-BF29C61520FE}" type="sibTrans" cxnId="{96BBFD4F-4CDF-421A-8870-8184D2762056}">
      <dgm:prSet/>
      <dgm:spPr/>
      <dgm:t>
        <a:bodyPr/>
        <a:lstStyle/>
        <a:p>
          <a:pPr rtl="1"/>
          <a:endParaRPr lang="fa-IR" sz="1600">
            <a:cs typeface="B Koodak" pitchFamily="2" charset="-78"/>
          </a:endParaRPr>
        </a:p>
      </dgm:t>
    </dgm:pt>
    <dgm:pt modelId="{95EAF591-5C36-4A7A-817C-DE22D0D855C3}">
      <dgm:prSet custT="1"/>
      <dgm:spPr/>
      <dgm:t>
        <a:bodyPr/>
        <a:lstStyle/>
        <a:p>
          <a:pPr rtl="1"/>
          <a:r>
            <a:rPr lang="fa-IR" sz="1600" dirty="0" smtClean="0">
              <a:cs typeface="B Koodak" pitchFamily="2" charset="-78"/>
            </a:rPr>
            <a:t>بلکه مفاهیمی متعدد از یک مصداق واحد هستند</a:t>
          </a:r>
          <a:endParaRPr lang="fa-IR" sz="1600" dirty="0">
            <a:cs typeface="B Koodak" pitchFamily="2" charset="-78"/>
          </a:endParaRPr>
        </a:p>
      </dgm:t>
    </dgm:pt>
    <dgm:pt modelId="{DED131D6-41F9-4344-8EF3-2269A449CA23}" type="parTrans" cxnId="{821E9CFC-B1EF-40B1-9F26-26D2E7A300A2}">
      <dgm:prSet custT="1"/>
      <dgm:spPr/>
      <dgm:t>
        <a:bodyPr/>
        <a:lstStyle/>
        <a:p>
          <a:pPr rtl="1"/>
          <a:endParaRPr lang="fa-IR" sz="1600">
            <a:cs typeface="B Koodak" pitchFamily="2" charset="-78"/>
          </a:endParaRPr>
        </a:p>
      </dgm:t>
    </dgm:pt>
    <dgm:pt modelId="{4DDA7DA0-27CF-4260-82F1-B01B245A32AF}" type="sibTrans" cxnId="{821E9CFC-B1EF-40B1-9F26-26D2E7A300A2}">
      <dgm:prSet/>
      <dgm:spPr/>
      <dgm:t>
        <a:bodyPr/>
        <a:lstStyle/>
        <a:p>
          <a:pPr rtl="1"/>
          <a:endParaRPr lang="fa-IR" sz="1600">
            <a:cs typeface="B Koodak" pitchFamily="2" charset="-78"/>
          </a:endParaRPr>
        </a:p>
      </dgm:t>
    </dgm:pt>
    <dgm:pt modelId="{781B2C0E-13A1-452C-9F94-2E45B4CD432A}" type="pres">
      <dgm:prSet presAssocID="{F290B5D0-9B46-4DC4-8A5A-FA8FD5CA440A}" presName="diagram" presStyleCnt="0">
        <dgm:presLayoutVars>
          <dgm:chPref val="1"/>
          <dgm:dir val="rev"/>
          <dgm:animOne val="branch"/>
          <dgm:animLvl val="lvl"/>
          <dgm:resizeHandles val="exact"/>
        </dgm:presLayoutVars>
      </dgm:prSet>
      <dgm:spPr/>
      <dgm:t>
        <a:bodyPr/>
        <a:lstStyle/>
        <a:p>
          <a:pPr rtl="1"/>
          <a:endParaRPr lang="fa-IR"/>
        </a:p>
      </dgm:t>
    </dgm:pt>
    <dgm:pt modelId="{4F5A6ED3-E593-4E18-A56C-B7A52B84FE7C}" type="pres">
      <dgm:prSet presAssocID="{D72F5EE6-BFB9-4A88-86C8-CC0CD436199B}" presName="root1" presStyleCnt="0"/>
      <dgm:spPr/>
      <dgm:t>
        <a:bodyPr/>
        <a:lstStyle/>
        <a:p>
          <a:pPr rtl="1"/>
          <a:endParaRPr lang="fa-IR"/>
        </a:p>
      </dgm:t>
    </dgm:pt>
    <dgm:pt modelId="{B4F29D53-FFD6-4863-B90F-2C40857BE548}" type="pres">
      <dgm:prSet presAssocID="{D72F5EE6-BFB9-4A88-86C8-CC0CD436199B}" presName="LevelOneTextNode" presStyleLbl="node0" presStyleIdx="0" presStyleCnt="1" custScaleX="84841">
        <dgm:presLayoutVars>
          <dgm:chPref val="3"/>
        </dgm:presLayoutVars>
      </dgm:prSet>
      <dgm:spPr/>
      <dgm:t>
        <a:bodyPr/>
        <a:lstStyle/>
        <a:p>
          <a:pPr rtl="1"/>
          <a:endParaRPr lang="fa-IR"/>
        </a:p>
      </dgm:t>
    </dgm:pt>
    <dgm:pt modelId="{12D5629A-B903-4DC3-B096-C2653117216C}" type="pres">
      <dgm:prSet presAssocID="{D72F5EE6-BFB9-4A88-86C8-CC0CD436199B}" presName="level2hierChild" presStyleCnt="0"/>
      <dgm:spPr/>
      <dgm:t>
        <a:bodyPr/>
        <a:lstStyle/>
        <a:p>
          <a:pPr rtl="1"/>
          <a:endParaRPr lang="fa-IR"/>
        </a:p>
      </dgm:t>
    </dgm:pt>
    <dgm:pt modelId="{278C1AA2-2CE0-4D62-A61F-3C7384BC9EE1}" type="pres">
      <dgm:prSet presAssocID="{3C8C4B9F-15BD-484F-8F1B-3AA8C16BBC35}" presName="conn2-1" presStyleLbl="parChTrans1D2" presStyleIdx="0" presStyleCnt="3"/>
      <dgm:spPr/>
      <dgm:t>
        <a:bodyPr/>
        <a:lstStyle/>
        <a:p>
          <a:pPr rtl="1"/>
          <a:endParaRPr lang="fa-IR"/>
        </a:p>
      </dgm:t>
    </dgm:pt>
    <dgm:pt modelId="{57FCB59E-B09D-49AA-802F-21660A0C12B5}" type="pres">
      <dgm:prSet presAssocID="{3C8C4B9F-15BD-484F-8F1B-3AA8C16BBC35}" presName="connTx" presStyleLbl="parChTrans1D2" presStyleIdx="0" presStyleCnt="3"/>
      <dgm:spPr/>
      <dgm:t>
        <a:bodyPr/>
        <a:lstStyle/>
        <a:p>
          <a:pPr rtl="1"/>
          <a:endParaRPr lang="fa-IR"/>
        </a:p>
      </dgm:t>
    </dgm:pt>
    <dgm:pt modelId="{9F586443-B9C1-439C-844C-9F8752FB10BB}" type="pres">
      <dgm:prSet presAssocID="{5BC6D645-75C7-444A-950D-574C690F0FD9}" presName="root2" presStyleCnt="0"/>
      <dgm:spPr/>
      <dgm:t>
        <a:bodyPr/>
        <a:lstStyle/>
        <a:p>
          <a:pPr rtl="1"/>
          <a:endParaRPr lang="fa-IR"/>
        </a:p>
      </dgm:t>
    </dgm:pt>
    <dgm:pt modelId="{6760319F-8941-401C-9B33-CD0CA5EF0442}" type="pres">
      <dgm:prSet presAssocID="{5BC6D645-75C7-444A-950D-574C690F0FD9}" presName="LevelTwoTextNode" presStyleLbl="node2" presStyleIdx="0" presStyleCnt="3" custScaleY="276086">
        <dgm:presLayoutVars>
          <dgm:chPref val="3"/>
        </dgm:presLayoutVars>
      </dgm:prSet>
      <dgm:spPr/>
      <dgm:t>
        <a:bodyPr/>
        <a:lstStyle/>
        <a:p>
          <a:pPr rtl="1"/>
          <a:endParaRPr lang="fa-IR"/>
        </a:p>
      </dgm:t>
    </dgm:pt>
    <dgm:pt modelId="{7D17DD2D-D2BB-486F-8FB2-B7E48B702ADE}" type="pres">
      <dgm:prSet presAssocID="{5BC6D645-75C7-444A-950D-574C690F0FD9}" presName="level3hierChild" presStyleCnt="0"/>
      <dgm:spPr/>
      <dgm:t>
        <a:bodyPr/>
        <a:lstStyle/>
        <a:p>
          <a:pPr rtl="1"/>
          <a:endParaRPr lang="fa-IR"/>
        </a:p>
      </dgm:t>
    </dgm:pt>
    <dgm:pt modelId="{5BC28E56-54A1-4651-B727-FF07C2B797BB}" type="pres">
      <dgm:prSet presAssocID="{AF40DAF5-69FA-48DE-BD60-1A80FFE5CE6B}" presName="conn2-1" presStyleLbl="parChTrans1D3" presStyleIdx="0" presStyleCnt="2"/>
      <dgm:spPr/>
      <dgm:t>
        <a:bodyPr/>
        <a:lstStyle/>
        <a:p>
          <a:pPr rtl="1"/>
          <a:endParaRPr lang="fa-IR"/>
        </a:p>
      </dgm:t>
    </dgm:pt>
    <dgm:pt modelId="{A0E0BD4C-0EBA-4DF7-BAEC-ECEE83BE7889}" type="pres">
      <dgm:prSet presAssocID="{AF40DAF5-69FA-48DE-BD60-1A80FFE5CE6B}" presName="connTx" presStyleLbl="parChTrans1D3" presStyleIdx="0" presStyleCnt="2"/>
      <dgm:spPr/>
      <dgm:t>
        <a:bodyPr/>
        <a:lstStyle/>
        <a:p>
          <a:pPr rtl="1"/>
          <a:endParaRPr lang="fa-IR"/>
        </a:p>
      </dgm:t>
    </dgm:pt>
    <dgm:pt modelId="{DCD90B0A-2E91-42B8-AA59-17B2D1444564}" type="pres">
      <dgm:prSet presAssocID="{DB918EB3-8F0F-4B18-8D77-2F6514F6681A}" presName="root2" presStyleCnt="0"/>
      <dgm:spPr/>
      <dgm:t>
        <a:bodyPr/>
        <a:lstStyle/>
        <a:p>
          <a:pPr rtl="1"/>
          <a:endParaRPr lang="fa-IR"/>
        </a:p>
      </dgm:t>
    </dgm:pt>
    <dgm:pt modelId="{1FC2511B-B0A2-4DA4-A0D7-29DA577B0BAC}" type="pres">
      <dgm:prSet presAssocID="{DB918EB3-8F0F-4B18-8D77-2F6514F6681A}" presName="LevelTwoTextNode" presStyleLbl="node3" presStyleIdx="0" presStyleCnt="2" custScaleX="75012">
        <dgm:presLayoutVars>
          <dgm:chPref val="3"/>
        </dgm:presLayoutVars>
      </dgm:prSet>
      <dgm:spPr/>
      <dgm:t>
        <a:bodyPr/>
        <a:lstStyle/>
        <a:p>
          <a:pPr rtl="1"/>
          <a:endParaRPr lang="fa-IR"/>
        </a:p>
      </dgm:t>
    </dgm:pt>
    <dgm:pt modelId="{00CBEEBE-9DD1-49D6-AA50-7DDE15FB3D68}" type="pres">
      <dgm:prSet presAssocID="{DB918EB3-8F0F-4B18-8D77-2F6514F6681A}" presName="level3hierChild" presStyleCnt="0"/>
      <dgm:spPr/>
      <dgm:t>
        <a:bodyPr/>
        <a:lstStyle/>
        <a:p>
          <a:pPr rtl="1"/>
          <a:endParaRPr lang="fa-IR"/>
        </a:p>
      </dgm:t>
    </dgm:pt>
    <dgm:pt modelId="{773BC6DB-A6BD-41A2-9F44-DA4AE0DD3F3A}" type="pres">
      <dgm:prSet presAssocID="{F57A94CE-1021-4254-84FD-CB0ACD6B6808}" presName="conn2-1" presStyleLbl="parChTrans1D4" presStyleIdx="0" presStyleCnt="9"/>
      <dgm:spPr/>
      <dgm:t>
        <a:bodyPr/>
        <a:lstStyle/>
        <a:p>
          <a:pPr rtl="1"/>
          <a:endParaRPr lang="fa-IR"/>
        </a:p>
      </dgm:t>
    </dgm:pt>
    <dgm:pt modelId="{A91CDD4F-AFCD-43F5-9919-C1A2C4776FDE}" type="pres">
      <dgm:prSet presAssocID="{F57A94CE-1021-4254-84FD-CB0ACD6B6808}" presName="connTx" presStyleLbl="parChTrans1D4" presStyleIdx="0" presStyleCnt="9"/>
      <dgm:spPr/>
      <dgm:t>
        <a:bodyPr/>
        <a:lstStyle/>
        <a:p>
          <a:pPr rtl="1"/>
          <a:endParaRPr lang="fa-IR"/>
        </a:p>
      </dgm:t>
    </dgm:pt>
    <dgm:pt modelId="{05C3AB8E-ED8C-47F3-918B-9C54CE7FAF53}" type="pres">
      <dgm:prSet presAssocID="{5FCD50FD-A57C-430F-8A7C-BF960645742E}" presName="root2" presStyleCnt="0"/>
      <dgm:spPr/>
      <dgm:t>
        <a:bodyPr/>
        <a:lstStyle/>
        <a:p>
          <a:pPr rtl="1"/>
          <a:endParaRPr lang="fa-IR"/>
        </a:p>
      </dgm:t>
    </dgm:pt>
    <dgm:pt modelId="{F2457260-3688-4594-9DAB-3958A45425A8}" type="pres">
      <dgm:prSet presAssocID="{5FCD50FD-A57C-430F-8A7C-BF960645742E}" presName="LevelTwoTextNode" presStyleLbl="node4" presStyleIdx="0" presStyleCnt="9">
        <dgm:presLayoutVars>
          <dgm:chPref val="3"/>
        </dgm:presLayoutVars>
      </dgm:prSet>
      <dgm:spPr/>
      <dgm:t>
        <a:bodyPr/>
        <a:lstStyle/>
        <a:p>
          <a:pPr rtl="1"/>
          <a:endParaRPr lang="fa-IR"/>
        </a:p>
      </dgm:t>
    </dgm:pt>
    <dgm:pt modelId="{724D282D-AD22-4551-9611-9F43B17E8839}" type="pres">
      <dgm:prSet presAssocID="{5FCD50FD-A57C-430F-8A7C-BF960645742E}" presName="level3hierChild" presStyleCnt="0"/>
      <dgm:spPr/>
      <dgm:t>
        <a:bodyPr/>
        <a:lstStyle/>
        <a:p>
          <a:pPr rtl="1"/>
          <a:endParaRPr lang="fa-IR"/>
        </a:p>
      </dgm:t>
    </dgm:pt>
    <dgm:pt modelId="{35FF5BA3-3D64-49BF-A4EE-90E6EE1AA0F7}" type="pres">
      <dgm:prSet presAssocID="{CB05461A-3C76-4637-A4AA-6766DE12973E}" presName="conn2-1" presStyleLbl="parChTrans1D4" presStyleIdx="1" presStyleCnt="9"/>
      <dgm:spPr/>
      <dgm:t>
        <a:bodyPr/>
        <a:lstStyle/>
        <a:p>
          <a:pPr rtl="1"/>
          <a:endParaRPr lang="fa-IR"/>
        </a:p>
      </dgm:t>
    </dgm:pt>
    <dgm:pt modelId="{FBC9C5CD-1E40-4229-A19D-D008227F9C4D}" type="pres">
      <dgm:prSet presAssocID="{CB05461A-3C76-4637-A4AA-6766DE12973E}" presName="connTx" presStyleLbl="parChTrans1D4" presStyleIdx="1" presStyleCnt="9"/>
      <dgm:spPr/>
      <dgm:t>
        <a:bodyPr/>
        <a:lstStyle/>
        <a:p>
          <a:pPr rtl="1"/>
          <a:endParaRPr lang="fa-IR"/>
        </a:p>
      </dgm:t>
    </dgm:pt>
    <dgm:pt modelId="{E324F471-3E9D-446A-B8A4-44C304977966}" type="pres">
      <dgm:prSet presAssocID="{534D62E2-A199-4C2F-BB4F-3D6BA7B6065D}" presName="root2" presStyleCnt="0"/>
      <dgm:spPr/>
      <dgm:t>
        <a:bodyPr/>
        <a:lstStyle/>
        <a:p>
          <a:pPr rtl="1"/>
          <a:endParaRPr lang="fa-IR"/>
        </a:p>
      </dgm:t>
    </dgm:pt>
    <dgm:pt modelId="{48EEFA9B-2137-474F-9021-6D9BAC858B72}" type="pres">
      <dgm:prSet presAssocID="{534D62E2-A199-4C2F-BB4F-3D6BA7B6065D}" presName="LevelTwoTextNode" presStyleLbl="node4" presStyleIdx="1" presStyleCnt="9">
        <dgm:presLayoutVars>
          <dgm:chPref val="3"/>
        </dgm:presLayoutVars>
      </dgm:prSet>
      <dgm:spPr/>
      <dgm:t>
        <a:bodyPr/>
        <a:lstStyle/>
        <a:p>
          <a:pPr rtl="1"/>
          <a:endParaRPr lang="fa-IR"/>
        </a:p>
      </dgm:t>
    </dgm:pt>
    <dgm:pt modelId="{3E801A01-940F-4270-A796-A84AA8FAF9BF}" type="pres">
      <dgm:prSet presAssocID="{534D62E2-A199-4C2F-BB4F-3D6BA7B6065D}" presName="level3hierChild" presStyleCnt="0"/>
      <dgm:spPr/>
      <dgm:t>
        <a:bodyPr/>
        <a:lstStyle/>
        <a:p>
          <a:pPr rtl="1"/>
          <a:endParaRPr lang="fa-IR"/>
        </a:p>
      </dgm:t>
    </dgm:pt>
    <dgm:pt modelId="{A2CE0556-D3A8-4154-8536-3494D31D186A}" type="pres">
      <dgm:prSet presAssocID="{C7BC4D6F-8849-4FEA-97AF-35EA17AF2D47}" presName="conn2-1" presStyleLbl="parChTrans1D4" presStyleIdx="2" presStyleCnt="9"/>
      <dgm:spPr/>
      <dgm:t>
        <a:bodyPr/>
        <a:lstStyle/>
        <a:p>
          <a:pPr rtl="1"/>
          <a:endParaRPr lang="fa-IR"/>
        </a:p>
      </dgm:t>
    </dgm:pt>
    <dgm:pt modelId="{540AD482-BCDF-453B-B2AB-046F0FDD5795}" type="pres">
      <dgm:prSet presAssocID="{C7BC4D6F-8849-4FEA-97AF-35EA17AF2D47}" presName="connTx" presStyleLbl="parChTrans1D4" presStyleIdx="2" presStyleCnt="9"/>
      <dgm:spPr/>
      <dgm:t>
        <a:bodyPr/>
        <a:lstStyle/>
        <a:p>
          <a:pPr rtl="1"/>
          <a:endParaRPr lang="fa-IR"/>
        </a:p>
      </dgm:t>
    </dgm:pt>
    <dgm:pt modelId="{957E6AEB-7920-4B57-ABCD-C6C048669E93}" type="pres">
      <dgm:prSet presAssocID="{FF70C58D-4BF6-43E8-A60D-CFDE0E184134}" presName="root2" presStyleCnt="0"/>
      <dgm:spPr/>
      <dgm:t>
        <a:bodyPr/>
        <a:lstStyle/>
        <a:p>
          <a:pPr rtl="1"/>
          <a:endParaRPr lang="fa-IR"/>
        </a:p>
      </dgm:t>
    </dgm:pt>
    <dgm:pt modelId="{8F3A3AE3-4108-40D6-A967-DB9239C61DCE}" type="pres">
      <dgm:prSet presAssocID="{FF70C58D-4BF6-43E8-A60D-CFDE0E184134}" presName="LevelTwoTextNode" presStyleLbl="node4" presStyleIdx="2" presStyleCnt="9">
        <dgm:presLayoutVars>
          <dgm:chPref val="3"/>
        </dgm:presLayoutVars>
      </dgm:prSet>
      <dgm:spPr/>
      <dgm:t>
        <a:bodyPr/>
        <a:lstStyle/>
        <a:p>
          <a:pPr rtl="1"/>
          <a:endParaRPr lang="fa-IR"/>
        </a:p>
      </dgm:t>
    </dgm:pt>
    <dgm:pt modelId="{4C45714D-9563-4083-A087-E41CF35FAF3D}" type="pres">
      <dgm:prSet presAssocID="{FF70C58D-4BF6-43E8-A60D-CFDE0E184134}" presName="level3hierChild" presStyleCnt="0"/>
      <dgm:spPr/>
      <dgm:t>
        <a:bodyPr/>
        <a:lstStyle/>
        <a:p>
          <a:pPr rtl="1"/>
          <a:endParaRPr lang="fa-IR"/>
        </a:p>
      </dgm:t>
    </dgm:pt>
    <dgm:pt modelId="{3B2BF3E3-2EA3-4015-8C77-CF07EEF62FA9}" type="pres">
      <dgm:prSet presAssocID="{7F4E22F0-410C-4D5D-A69B-EC8D759D11E8}" presName="conn2-1" presStyleLbl="parChTrans1D4" presStyleIdx="3" presStyleCnt="9"/>
      <dgm:spPr/>
      <dgm:t>
        <a:bodyPr/>
        <a:lstStyle/>
        <a:p>
          <a:pPr rtl="1"/>
          <a:endParaRPr lang="fa-IR"/>
        </a:p>
      </dgm:t>
    </dgm:pt>
    <dgm:pt modelId="{5844D555-4831-45F5-B810-4B7B01F66224}" type="pres">
      <dgm:prSet presAssocID="{7F4E22F0-410C-4D5D-A69B-EC8D759D11E8}" presName="connTx" presStyleLbl="parChTrans1D4" presStyleIdx="3" presStyleCnt="9"/>
      <dgm:spPr/>
      <dgm:t>
        <a:bodyPr/>
        <a:lstStyle/>
        <a:p>
          <a:pPr rtl="1"/>
          <a:endParaRPr lang="fa-IR"/>
        </a:p>
      </dgm:t>
    </dgm:pt>
    <dgm:pt modelId="{B3D24A8D-5CBA-4260-B59B-131DB7F97B92}" type="pres">
      <dgm:prSet presAssocID="{BDEB0191-CA09-4F90-8A6C-85BBEDDB3D09}" presName="root2" presStyleCnt="0"/>
      <dgm:spPr/>
      <dgm:t>
        <a:bodyPr/>
        <a:lstStyle/>
        <a:p>
          <a:pPr rtl="1"/>
          <a:endParaRPr lang="fa-IR"/>
        </a:p>
      </dgm:t>
    </dgm:pt>
    <dgm:pt modelId="{70636369-621E-48A6-96CC-8FE7452CA768}" type="pres">
      <dgm:prSet presAssocID="{BDEB0191-CA09-4F90-8A6C-85BBEDDB3D09}" presName="LevelTwoTextNode" presStyleLbl="node4" presStyleIdx="3" presStyleCnt="9" custScaleX="75449">
        <dgm:presLayoutVars>
          <dgm:chPref val="3"/>
        </dgm:presLayoutVars>
      </dgm:prSet>
      <dgm:spPr/>
      <dgm:t>
        <a:bodyPr/>
        <a:lstStyle/>
        <a:p>
          <a:pPr rtl="1"/>
          <a:endParaRPr lang="fa-IR"/>
        </a:p>
      </dgm:t>
    </dgm:pt>
    <dgm:pt modelId="{E8584CC4-F53F-4799-9A41-72A59D8AD805}" type="pres">
      <dgm:prSet presAssocID="{BDEB0191-CA09-4F90-8A6C-85BBEDDB3D09}" presName="level3hierChild" presStyleCnt="0"/>
      <dgm:spPr/>
      <dgm:t>
        <a:bodyPr/>
        <a:lstStyle/>
        <a:p>
          <a:pPr rtl="1"/>
          <a:endParaRPr lang="fa-IR"/>
        </a:p>
      </dgm:t>
    </dgm:pt>
    <dgm:pt modelId="{140C6EF2-6094-499B-ADB0-04239998D245}" type="pres">
      <dgm:prSet presAssocID="{1DDDAC12-4465-45C3-BC8C-D5B2D1B432B5}" presName="conn2-1" presStyleLbl="parChTrans1D4" presStyleIdx="4" presStyleCnt="9"/>
      <dgm:spPr/>
      <dgm:t>
        <a:bodyPr/>
        <a:lstStyle/>
        <a:p>
          <a:pPr rtl="1"/>
          <a:endParaRPr lang="fa-IR"/>
        </a:p>
      </dgm:t>
    </dgm:pt>
    <dgm:pt modelId="{96A13B3B-33A7-42FF-B0DD-6E70B29E8DF9}" type="pres">
      <dgm:prSet presAssocID="{1DDDAC12-4465-45C3-BC8C-D5B2D1B432B5}" presName="connTx" presStyleLbl="parChTrans1D4" presStyleIdx="4" presStyleCnt="9"/>
      <dgm:spPr/>
      <dgm:t>
        <a:bodyPr/>
        <a:lstStyle/>
        <a:p>
          <a:pPr rtl="1"/>
          <a:endParaRPr lang="fa-IR"/>
        </a:p>
      </dgm:t>
    </dgm:pt>
    <dgm:pt modelId="{8DAA13ED-F4FD-4F2A-83FD-D80CF96619E6}" type="pres">
      <dgm:prSet presAssocID="{B0FE717C-E0C7-4789-A80C-4E3EE873F02E}" presName="root2" presStyleCnt="0"/>
      <dgm:spPr/>
      <dgm:t>
        <a:bodyPr/>
        <a:lstStyle/>
        <a:p>
          <a:pPr rtl="1"/>
          <a:endParaRPr lang="fa-IR"/>
        </a:p>
      </dgm:t>
    </dgm:pt>
    <dgm:pt modelId="{92123108-A2C2-4BBF-AA38-8872F66B5538}" type="pres">
      <dgm:prSet presAssocID="{B0FE717C-E0C7-4789-A80C-4E3EE873F02E}" presName="LevelTwoTextNode" presStyleLbl="node4" presStyleIdx="4" presStyleCnt="9">
        <dgm:presLayoutVars>
          <dgm:chPref val="3"/>
        </dgm:presLayoutVars>
      </dgm:prSet>
      <dgm:spPr/>
      <dgm:t>
        <a:bodyPr/>
        <a:lstStyle/>
        <a:p>
          <a:pPr rtl="1"/>
          <a:endParaRPr lang="fa-IR"/>
        </a:p>
      </dgm:t>
    </dgm:pt>
    <dgm:pt modelId="{7BE07872-CE13-4182-B988-D41776FB94BC}" type="pres">
      <dgm:prSet presAssocID="{B0FE717C-E0C7-4789-A80C-4E3EE873F02E}" presName="level3hierChild" presStyleCnt="0"/>
      <dgm:spPr/>
      <dgm:t>
        <a:bodyPr/>
        <a:lstStyle/>
        <a:p>
          <a:pPr rtl="1"/>
          <a:endParaRPr lang="fa-IR"/>
        </a:p>
      </dgm:t>
    </dgm:pt>
    <dgm:pt modelId="{B1BACE13-1690-47C4-9268-C0D3C103C28B}" type="pres">
      <dgm:prSet presAssocID="{634E76A4-0BD6-45A7-9895-A9E807D95C6F}" presName="conn2-1" presStyleLbl="parChTrans1D4" presStyleIdx="5" presStyleCnt="9"/>
      <dgm:spPr/>
      <dgm:t>
        <a:bodyPr/>
        <a:lstStyle/>
        <a:p>
          <a:pPr rtl="1"/>
          <a:endParaRPr lang="fa-IR"/>
        </a:p>
      </dgm:t>
    </dgm:pt>
    <dgm:pt modelId="{B83FC077-A3A0-4277-B5EF-7FA2CCF1D931}" type="pres">
      <dgm:prSet presAssocID="{634E76A4-0BD6-45A7-9895-A9E807D95C6F}" presName="connTx" presStyleLbl="parChTrans1D4" presStyleIdx="5" presStyleCnt="9"/>
      <dgm:spPr/>
      <dgm:t>
        <a:bodyPr/>
        <a:lstStyle/>
        <a:p>
          <a:pPr rtl="1"/>
          <a:endParaRPr lang="fa-IR"/>
        </a:p>
      </dgm:t>
    </dgm:pt>
    <dgm:pt modelId="{BE09C561-1B07-4391-A532-F0FFF5B8B225}" type="pres">
      <dgm:prSet presAssocID="{8F938799-1DC1-4643-9534-20CA1D32B190}" presName="root2" presStyleCnt="0"/>
      <dgm:spPr/>
      <dgm:t>
        <a:bodyPr/>
        <a:lstStyle/>
        <a:p>
          <a:pPr rtl="1"/>
          <a:endParaRPr lang="fa-IR"/>
        </a:p>
      </dgm:t>
    </dgm:pt>
    <dgm:pt modelId="{6EF85155-5B76-4BC9-A97E-C8BBA4D8CC7A}" type="pres">
      <dgm:prSet presAssocID="{8F938799-1DC1-4643-9534-20CA1D32B190}" presName="LevelTwoTextNode" presStyleLbl="node4" presStyleIdx="5" presStyleCnt="9" custScaleX="75449">
        <dgm:presLayoutVars>
          <dgm:chPref val="3"/>
        </dgm:presLayoutVars>
      </dgm:prSet>
      <dgm:spPr/>
      <dgm:t>
        <a:bodyPr/>
        <a:lstStyle/>
        <a:p>
          <a:pPr rtl="1"/>
          <a:endParaRPr lang="fa-IR"/>
        </a:p>
      </dgm:t>
    </dgm:pt>
    <dgm:pt modelId="{F9735C8A-8659-4CAC-A71F-83FE410FEC67}" type="pres">
      <dgm:prSet presAssocID="{8F938799-1DC1-4643-9534-20CA1D32B190}" presName="level3hierChild" presStyleCnt="0"/>
      <dgm:spPr/>
      <dgm:t>
        <a:bodyPr/>
        <a:lstStyle/>
        <a:p>
          <a:pPr rtl="1"/>
          <a:endParaRPr lang="fa-IR"/>
        </a:p>
      </dgm:t>
    </dgm:pt>
    <dgm:pt modelId="{B9DB491A-EA59-4D0F-8D54-698EB8EF750D}" type="pres">
      <dgm:prSet presAssocID="{7AB468CD-D924-4B84-988B-533E3B97015B}" presName="conn2-1" presStyleLbl="parChTrans1D4" presStyleIdx="6" presStyleCnt="9"/>
      <dgm:spPr/>
      <dgm:t>
        <a:bodyPr/>
        <a:lstStyle/>
        <a:p>
          <a:pPr rtl="1"/>
          <a:endParaRPr lang="fa-IR"/>
        </a:p>
      </dgm:t>
    </dgm:pt>
    <dgm:pt modelId="{70F18246-16E0-44B4-BD3A-13FC66FDFB62}" type="pres">
      <dgm:prSet presAssocID="{7AB468CD-D924-4B84-988B-533E3B97015B}" presName="connTx" presStyleLbl="parChTrans1D4" presStyleIdx="6" presStyleCnt="9"/>
      <dgm:spPr/>
      <dgm:t>
        <a:bodyPr/>
        <a:lstStyle/>
        <a:p>
          <a:pPr rtl="1"/>
          <a:endParaRPr lang="fa-IR"/>
        </a:p>
      </dgm:t>
    </dgm:pt>
    <dgm:pt modelId="{FB424948-906B-4456-89C7-CCEC27508BDD}" type="pres">
      <dgm:prSet presAssocID="{DF34C0A4-48EA-43D3-B947-F46FDD7F5A0A}" presName="root2" presStyleCnt="0"/>
      <dgm:spPr/>
      <dgm:t>
        <a:bodyPr/>
        <a:lstStyle/>
        <a:p>
          <a:pPr rtl="1"/>
          <a:endParaRPr lang="fa-IR"/>
        </a:p>
      </dgm:t>
    </dgm:pt>
    <dgm:pt modelId="{9DBD10A7-34B6-4058-821E-010063D8E52E}" type="pres">
      <dgm:prSet presAssocID="{DF34C0A4-48EA-43D3-B947-F46FDD7F5A0A}" presName="LevelTwoTextNode" presStyleLbl="node4" presStyleIdx="6" presStyleCnt="9">
        <dgm:presLayoutVars>
          <dgm:chPref val="3"/>
        </dgm:presLayoutVars>
      </dgm:prSet>
      <dgm:spPr/>
      <dgm:t>
        <a:bodyPr/>
        <a:lstStyle/>
        <a:p>
          <a:pPr rtl="1"/>
          <a:endParaRPr lang="fa-IR"/>
        </a:p>
      </dgm:t>
    </dgm:pt>
    <dgm:pt modelId="{34C859FA-7D8E-4EF0-B89A-35273D445AFF}" type="pres">
      <dgm:prSet presAssocID="{DF34C0A4-48EA-43D3-B947-F46FDD7F5A0A}" presName="level3hierChild" presStyleCnt="0"/>
      <dgm:spPr/>
      <dgm:t>
        <a:bodyPr/>
        <a:lstStyle/>
        <a:p>
          <a:pPr rtl="1"/>
          <a:endParaRPr lang="fa-IR"/>
        </a:p>
      </dgm:t>
    </dgm:pt>
    <dgm:pt modelId="{6B8700FB-D981-453E-A332-0859AC5F7501}" type="pres">
      <dgm:prSet presAssocID="{447867C5-E1B0-41FB-8005-18C0BCF2E8E5}" presName="conn2-1" presStyleLbl="parChTrans1D4" presStyleIdx="7" presStyleCnt="9"/>
      <dgm:spPr/>
      <dgm:t>
        <a:bodyPr/>
        <a:lstStyle/>
        <a:p>
          <a:pPr rtl="1"/>
          <a:endParaRPr lang="fa-IR"/>
        </a:p>
      </dgm:t>
    </dgm:pt>
    <dgm:pt modelId="{C3A49717-5F9D-471D-8BED-00448AAC4C7F}" type="pres">
      <dgm:prSet presAssocID="{447867C5-E1B0-41FB-8005-18C0BCF2E8E5}" presName="connTx" presStyleLbl="parChTrans1D4" presStyleIdx="7" presStyleCnt="9"/>
      <dgm:spPr/>
      <dgm:t>
        <a:bodyPr/>
        <a:lstStyle/>
        <a:p>
          <a:pPr rtl="1"/>
          <a:endParaRPr lang="fa-IR"/>
        </a:p>
      </dgm:t>
    </dgm:pt>
    <dgm:pt modelId="{97FD5D5B-C004-4ECE-973B-92799ACA9482}" type="pres">
      <dgm:prSet presAssocID="{24878280-AF25-404C-8F66-070792DFB635}" presName="root2" presStyleCnt="0"/>
      <dgm:spPr/>
      <dgm:t>
        <a:bodyPr/>
        <a:lstStyle/>
        <a:p>
          <a:pPr rtl="1"/>
          <a:endParaRPr lang="fa-IR"/>
        </a:p>
      </dgm:t>
    </dgm:pt>
    <dgm:pt modelId="{D0C260AF-1ADF-4D4F-B51C-29DA078378A1}" type="pres">
      <dgm:prSet presAssocID="{24878280-AF25-404C-8F66-070792DFB635}" presName="LevelTwoTextNode" presStyleLbl="node4" presStyleIdx="7" presStyleCnt="9" custScaleY="204641">
        <dgm:presLayoutVars>
          <dgm:chPref val="3"/>
        </dgm:presLayoutVars>
      </dgm:prSet>
      <dgm:spPr/>
      <dgm:t>
        <a:bodyPr/>
        <a:lstStyle/>
        <a:p>
          <a:pPr rtl="1"/>
          <a:endParaRPr lang="fa-IR"/>
        </a:p>
      </dgm:t>
    </dgm:pt>
    <dgm:pt modelId="{27948BA8-61BB-4D2D-805A-1F7882D9C790}" type="pres">
      <dgm:prSet presAssocID="{24878280-AF25-404C-8F66-070792DFB635}" presName="level3hierChild" presStyleCnt="0"/>
      <dgm:spPr/>
      <dgm:t>
        <a:bodyPr/>
        <a:lstStyle/>
        <a:p>
          <a:pPr rtl="1"/>
          <a:endParaRPr lang="fa-IR"/>
        </a:p>
      </dgm:t>
    </dgm:pt>
    <dgm:pt modelId="{A63BE365-E047-4B7F-BED5-A4E5D102ED87}" type="pres">
      <dgm:prSet presAssocID="{D423F77D-ADE2-4F83-BA73-25854FF96F7F}" presName="conn2-1" presStyleLbl="parChTrans1D2" presStyleIdx="1" presStyleCnt="3"/>
      <dgm:spPr/>
      <dgm:t>
        <a:bodyPr/>
        <a:lstStyle/>
        <a:p>
          <a:pPr rtl="1"/>
          <a:endParaRPr lang="fa-IR"/>
        </a:p>
      </dgm:t>
    </dgm:pt>
    <dgm:pt modelId="{B32B4194-07BB-4564-BDCD-21AC61D93751}" type="pres">
      <dgm:prSet presAssocID="{D423F77D-ADE2-4F83-BA73-25854FF96F7F}" presName="connTx" presStyleLbl="parChTrans1D2" presStyleIdx="1" presStyleCnt="3"/>
      <dgm:spPr/>
      <dgm:t>
        <a:bodyPr/>
        <a:lstStyle/>
        <a:p>
          <a:pPr rtl="1"/>
          <a:endParaRPr lang="fa-IR"/>
        </a:p>
      </dgm:t>
    </dgm:pt>
    <dgm:pt modelId="{60769A9F-C361-4A6C-AC54-37F689A6B0BF}" type="pres">
      <dgm:prSet presAssocID="{DE5856C7-A30D-47EC-A62D-E1CB8B3D42C9}" presName="root2" presStyleCnt="0"/>
      <dgm:spPr/>
      <dgm:t>
        <a:bodyPr/>
        <a:lstStyle/>
        <a:p>
          <a:pPr rtl="1"/>
          <a:endParaRPr lang="fa-IR"/>
        </a:p>
      </dgm:t>
    </dgm:pt>
    <dgm:pt modelId="{5AE34E1E-3C5C-422E-8C97-85F1F9EB30A4}" type="pres">
      <dgm:prSet presAssocID="{DE5856C7-A30D-47EC-A62D-E1CB8B3D42C9}" presName="LevelTwoTextNode" presStyleLbl="node2" presStyleIdx="1" presStyleCnt="3">
        <dgm:presLayoutVars>
          <dgm:chPref val="3"/>
        </dgm:presLayoutVars>
      </dgm:prSet>
      <dgm:spPr/>
      <dgm:t>
        <a:bodyPr/>
        <a:lstStyle/>
        <a:p>
          <a:pPr rtl="1"/>
          <a:endParaRPr lang="fa-IR"/>
        </a:p>
      </dgm:t>
    </dgm:pt>
    <dgm:pt modelId="{140E204E-8BAD-4247-9664-91597CFC9FA9}" type="pres">
      <dgm:prSet presAssocID="{DE5856C7-A30D-47EC-A62D-E1CB8B3D42C9}" presName="level3hierChild" presStyleCnt="0"/>
      <dgm:spPr/>
      <dgm:t>
        <a:bodyPr/>
        <a:lstStyle/>
        <a:p>
          <a:pPr rtl="1"/>
          <a:endParaRPr lang="fa-IR"/>
        </a:p>
      </dgm:t>
    </dgm:pt>
    <dgm:pt modelId="{564EC370-1662-4AF9-BD62-52226F25133D}" type="pres">
      <dgm:prSet presAssocID="{6D0F4C76-3F09-48B7-B365-396FCE70F059}" presName="conn2-1" presStyleLbl="parChTrans1D2" presStyleIdx="2" presStyleCnt="3"/>
      <dgm:spPr/>
      <dgm:t>
        <a:bodyPr/>
        <a:lstStyle/>
        <a:p>
          <a:pPr rtl="1"/>
          <a:endParaRPr lang="fa-IR"/>
        </a:p>
      </dgm:t>
    </dgm:pt>
    <dgm:pt modelId="{E5469C78-A7A7-4EF0-AD41-E5F27D9392B0}" type="pres">
      <dgm:prSet presAssocID="{6D0F4C76-3F09-48B7-B365-396FCE70F059}" presName="connTx" presStyleLbl="parChTrans1D2" presStyleIdx="2" presStyleCnt="3"/>
      <dgm:spPr/>
      <dgm:t>
        <a:bodyPr/>
        <a:lstStyle/>
        <a:p>
          <a:pPr rtl="1"/>
          <a:endParaRPr lang="fa-IR"/>
        </a:p>
      </dgm:t>
    </dgm:pt>
    <dgm:pt modelId="{527536E4-AAF3-4E13-BC80-5F7D06E88CB7}" type="pres">
      <dgm:prSet presAssocID="{E794B3F8-1914-4FB3-AD5E-602A348B23E8}" presName="root2" presStyleCnt="0"/>
      <dgm:spPr/>
      <dgm:t>
        <a:bodyPr/>
        <a:lstStyle/>
        <a:p>
          <a:pPr rtl="1"/>
          <a:endParaRPr lang="fa-IR"/>
        </a:p>
      </dgm:t>
    </dgm:pt>
    <dgm:pt modelId="{54D789A8-8AAC-49CD-ADFE-C15E156E3440}" type="pres">
      <dgm:prSet presAssocID="{E794B3F8-1914-4FB3-AD5E-602A348B23E8}" presName="LevelTwoTextNode" presStyleLbl="node2" presStyleIdx="2" presStyleCnt="3">
        <dgm:presLayoutVars>
          <dgm:chPref val="3"/>
        </dgm:presLayoutVars>
      </dgm:prSet>
      <dgm:spPr/>
      <dgm:t>
        <a:bodyPr/>
        <a:lstStyle/>
        <a:p>
          <a:pPr rtl="1"/>
          <a:endParaRPr lang="fa-IR"/>
        </a:p>
      </dgm:t>
    </dgm:pt>
    <dgm:pt modelId="{4F7DABF2-4106-4FDB-A0F3-A624D3A13491}" type="pres">
      <dgm:prSet presAssocID="{E794B3F8-1914-4FB3-AD5E-602A348B23E8}" presName="level3hierChild" presStyleCnt="0"/>
      <dgm:spPr/>
      <dgm:t>
        <a:bodyPr/>
        <a:lstStyle/>
        <a:p>
          <a:pPr rtl="1"/>
          <a:endParaRPr lang="fa-IR"/>
        </a:p>
      </dgm:t>
    </dgm:pt>
    <dgm:pt modelId="{5D35D95C-174C-4861-955B-AA5FEE5B9262}" type="pres">
      <dgm:prSet presAssocID="{3A4C4E07-4C05-4ED2-8725-E743E1A7A853}" presName="conn2-1" presStyleLbl="parChTrans1D3" presStyleIdx="1" presStyleCnt="2"/>
      <dgm:spPr/>
      <dgm:t>
        <a:bodyPr/>
        <a:lstStyle/>
        <a:p>
          <a:pPr rtl="1"/>
          <a:endParaRPr lang="fa-IR"/>
        </a:p>
      </dgm:t>
    </dgm:pt>
    <dgm:pt modelId="{2024C893-151D-4076-BE3E-0B93B259438A}" type="pres">
      <dgm:prSet presAssocID="{3A4C4E07-4C05-4ED2-8725-E743E1A7A853}" presName="connTx" presStyleLbl="parChTrans1D3" presStyleIdx="1" presStyleCnt="2"/>
      <dgm:spPr/>
      <dgm:t>
        <a:bodyPr/>
        <a:lstStyle/>
        <a:p>
          <a:pPr rtl="1"/>
          <a:endParaRPr lang="fa-IR"/>
        </a:p>
      </dgm:t>
    </dgm:pt>
    <dgm:pt modelId="{1ED13FBE-2D19-4910-A84D-5A33BDE6FA94}" type="pres">
      <dgm:prSet presAssocID="{EB161369-DEC9-43E6-80A1-78D27AD9CE08}" presName="root2" presStyleCnt="0"/>
      <dgm:spPr/>
      <dgm:t>
        <a:bodyPr/>
        <a:lstStyle/>
        <a:p>
          <a:pPr rtl="1"/>
          <a:endParaRPr lang="fa-IR"/>
        </a:p>
      </dgm:t>
    </dgm:pt>
    <dgm:pt modelId="{5370C11F-EF71-4E18-802F-8AE3CE4D86C7}" type="pres">
      <dgm:prSet presAssocID="{EB161369-DEC9-43E6-80A1-78D27AD9CE08}" presName="LevelTwoTextNode" presStyleLbl="node3" presStyleIdx="1" presStyleCnt="2" custScaleX="140000">
        <dgm:presLayoutVars>
          <dgm:chPref val="3"/>
        </dgm:presLayoutVars>
      </dgm:prSet>
      <dgm:spPr/>
      <dgm:t>
        <a:bodyPr/>
        <a:lstStyle/>
        <a:p>
          <a:pPr rtl="1"/>
          <a:endParaRPr lang="fa-IR"/>
        </a:p>
      </dgm:t>
    </dgm:pt>
    <dgm:pt modelId="{B1C5936B-5EAD-4913-83C7-3A860B4C4281}" type="pres">
      <dgm:prSet presAssocID="{EB161369-DEC9-43E6-80A1-78D27AD9CE08}" presName="level3hierChild" presStyleCnt="0"/>
      <dgm:spPr/>
      <dgm:t>
        <a:bodyPr/>
        <a:lstStyle/>
        <a:p>
          <a:pPr rtl="1"/>
          <a:endParaRPr lang="fa-IR"/>
        </a:p>
      </dgm:t>
    </dgm:pt>
    <dgm:pt modelId="{FD7FE709-FB93-4BEB-B15D-920F6C3A081C}" type="pres">
      <dgm:prSet presAssocID="{DED131D6-41F9-4344-8EF3-2269A449CA23}" presName="conn2-1" presStyleLbl="parChTrans1D4" presStyleIdx="8" presStyleCnt="9"/>
      <dgm:spPr/>
      <dgm:t>
        <a:bodyPr/>
        <a:lstStyle/>
        <a:p>
          <a:pPr rtl="1"/>
          <a:endParaRPr lang="fa-IR"/>
        </a:p>
      </dgm:t>
    </dgm:pt>
    <dgm:pt modelId="{C94FFAC2-4028-4B36-8AF1-FC50A07E2661}" type="pres">
      <dgm:prSet presAssocID="{DED131D6-41F9-4344-8EF3-2269A449CA23}" presName="connTx" presStyleLbl="parChTrans1D4" presStyleIdx="8" presStyleCnt="9"/>
      <dgm:spPr/>
      <dgm:t>
        <a:bodyPr/>
        <a:lstStyle/>
        <a:p>
          <a:pPr rtl="1"/>
          <a:endParaRPr lang="fa-IR"/>
        </a:p>
      </dgm:t>
    </dgm:pt>
    <dgm:pt modelId="{9A975339-9429-4AA6-8EEC-63A965BAAE65}" type="pres">
      <dgm:prSet presAssocID="{95EAF591-5C36-4A7A-817C-DE22D0D855C3}" presName="root2" presStyleCnt="0"/>
      <dgm:spPr/>
      <dgm:t>
        <a:bodyPr/>
        <a:lstStyle/>
        <a:p>
          <a:pPr rtl="1"/>
          <a:endParaRPr lang="fa-IR"/>
        </a:p>
      </dgm:t>
    </dgm:pt>
    <dgm:pt modelId="{EDACCC11-2E49-4EDE-97A3-6CBDC5677191}" type="pres">
      <dgm:prSet presAssocID="{95EAF591-5C36-4A7A-817C-DE22D0D855C3}" presName="LevelTwoTextNode" presStyleLbl="node4" presStyleIdx="8" presStyleCnt="9" custScaleX="170783" custScaleY="96502">
        <dgm:presLayoutVars>
          <dgm:chPref val="3"/>
        </dgm:presLayoutVars>
      </dgm:prSet>
      <dgm:spPr/>
      <dgm:t>
        <a:bodyPr/>
        <a:lstStyle/>
        <a:p>
          <a:pPr rtl="1"/>
          <a:endParaRPr lang="fa-IR"/>
        </a:p>
      </dgm:t>
    </dgm:pt>
    <dgm:pt modelId="{28235830-5F25-4077-AE81-DD2DAD8F64A1}" type="pres">
      <dgm:prSet presAssocID="{95EAF591-5C36-4A7A-817C-DE22D0D855C3}" presName="level3hierChild" presStyleCnt="0"/>
      <dgm:spPr/>
      <dgm:t>
        <a:bodyPr/>
        <a:lstStyle/>
        <a:p>
          <a:pPr rtl="1"/>
          <a:endParaRPr lang="fa-IR"/>
        </a:p>
      </dgm:t>
    </dgm:pt>
  </dgm:ptLst>
  <dgm:cxnLst>
    <dgm:cxn modelId="{60E873DC-0660-4ECC-886B-4BBC10E249F6}" srcId="{5BC6D645-75C7-444A-950D-574C690F0FD9}" destId="{DB918EB3-8F0F-4B18-8D77-2F6514F6681A}" srcOrd="0" destOrd="0" parTransId="{AF40DAF5-69FA-48DE-BD60-1A80FFE5CE6B}" sibTransId="{083782E4-3DCF-4748-B391-BDF4CBD21C97}"/>
    <dgm:cxn modelId="{8EFCDDE4-BCC6-4273-8B07-EF03C67D5A71}" type="presOf" srcId="{7AB468CD-D924-4B84-988B-533E3B97015B}" destId="{B9DB491A-EA59-4D0F-8D54-698EB8EF750D}" srcOrd="0" destOrd="0" presId="urn:microsoft.com/office/officeart/2005/8/layout/hierarchy2"/>
    <dgm:cxn modelId="{9FC72844-F0AA-44B1-8ED0-ACC8B362C63B}" type="presOf" srcId="{7F4E22F0-410C-4D5D-A69B-EC8D759D11E8}" destId="{3B2BF3E3-2EA3-4015-8C77-CF07EEF62FA9}" srcOrd="0" destOrd="0" presId="urn:microsoft.com/office/officeart/2005/8/layout/hierarchy2"/>
    <dgm:cxn modelId="{C1B9FB5F-5F70-4F53-9675-DAEBA56255DC}" type="presOf" srcId="{634E76A4-0BD6-45A7-9895-A9E807D95C6F}" destId="{B83FC077-A3A0-4277-B5EF-7FA2CCF1D931}" srcOrd="1" destOrd="0" presId="urn:microsoft.com/office/officeart/2005/8/layout/hierarchy2"/>
    <dgm:cxn modelId="{0BA6330B-B4D2-4542-98FF-325ED1F2056B}" srcId="{F290B5D0-9B46-4DC4-8A5A-FA8FD5CA440A}" destId="{D72F5EE6-BFB9-4A88-86C8-CC0CD436199B}" srcOrd="0" destOrd="0" parTransId="{7DE5C81A-85F2-41BC-85FC-B3541768FDED}" sibTransId="{1378EA16-ABDE-423D-B2FF-39482A54C03D}"/>
    <dgm:cxn modelId="{C5A0EDAC-0978-4DC7-A4A0-3655ADBF18A4}" type="presOf" srcId="{D423F77D-ADE2-4F83-BA73-25854FF96F7F}" destId="{A63BE365-E047-4B7F-BED5-A4E5D102ED87}" srcOrd="0" destOrd="0" presId="urn:microsoft.com/office/officeart/2005/8/layout/hierarchy2"/>
    <dgm:cxn modelId="{4EDF1049-E962-430B-9886-715BFA2C8AF8}" type="presOf" srcId="{3C8C4B9F-15BD-484F-8F1B-3AA8C16BBC35}" destId="{57FCB59E-B09D-49AA-802F-21660A0C12B5}" srcOrd="1" destOrd="0" presId="urn:microsoft.com/office/officeart/2005/8/layout/hierarchy2"/>
    <dgm:cxn modelId="{32302481-1DB7-46AE-8F28-1774934E3C8C}" type="presOf" srcId="{AF40DAF5-69FA-48DE-BD60-1A80FFE5CE6B}" destId="{5BC28E56-54A1-4651-B727-FF07C2B797BB}" srcOrd="0" destOrd="0" presId="urn:microsoft.com/office/officeart/2005/8/layout/hierarchy2"/>
    <dgm:cxn modelId="{C5D891D4-5CA2-4D6C-BC4E-CBF6360C206F}" type="presOf" srcId="{D72F5EE6-BFB9-4A88-86C8-CC0CD436199B}" destId="{B4F29D53-FFD6-4863-B90F-2C40857BE548}" srcOrd="0" destOrd="0" presId="urn:microsoft.com/office/officeart/2005/8/layout/hierarchy2"/>
    <dgm:cxn modelId="{F2E406CD-B654-4DCE-BE77-796A63C56376}" type="presOf" srcId="{24878280-AF25-404C-8F66-070792DFB635}" destId="{D0C260AF-1ADF-4D4F-B51C-29DA078378A1}" srcOrd="0" destOrd="0" presId="urn:microsoft.com/office/officeart/2005/8/layout/hierarchy2"/>
    <dgm:cxn modelId="{9B673111-7009-4702-9B45-FC4306DDA677}" type="presOf" srcId="{1DDDAC12-4465-45C3-BC8C-D5B2D1B432B5}" destId="{140C6EF2-6094-499B-ADB0-04239998D245}" srcOrd="0" destOrd="0" presId="urn:microsoft.com/office/officeart/2005/8/layout/hierarchy2"/>
    <dgm:cxn modelId="{A06C3081-2440-4383-9778-2406F7975169}" type="presOf" srcId="{8F938799-1DC1-4643-9534-20CA1D32B190}" destId="{6EF85155-5B76-4BC9-A97E-C8BBA4D8CC7A}" srcOrd="0" destOrd="0" presId="urn:microsoft.com/office/officeart/2005/8/layout/hierarchy2"/>
    <dgm:cxn modelId="{84510473-44BD-4AFA-AC86-DEBFA77730C3}" type="presOf" srcId="{6D0F4C76-3F09-48B7-B365-396FCE70F059}" destId="{E5469C78-A7A7-4EF0-AD41-E5F27D9392B0}" srcOrd="1" destOrd="0" presId="urn:microsoft.com/office/officeart/2005/8/layout/hierarchy2"/>
    <dgm:cxn modelId="{B2E7BB54-3683-4459-A5B8-241091D064D1}" srcId="{DB918EB3-8F0F-4B18-8D77-2F6514F6681A}" destId="{5FCD50FD-A57C-430F-8A7C-BF960645742E}" srcOrd="0" destOrd="0" parTransId="{F57A94CE-1021-4254-84FD-CB0ACD6B6808}" sibTransId="{0346EA25-E480-4C03-8606-3F3C4ACC4052}"/>
    <dgm:cxn modelId="{9C0567ED-48F7-4D52-B078-FBA0012E139D}" type="presOf" srcId="{AF40DAF5-69FA-48DE-BD60-1A80FFE5CE6B}" destId="{A0E0BD4C-0EBA-4DF7-BAEC-ECEE83BE7889}" srcOrd="1" destOrd="0" presId="urn:microsoft.com/office/officeart/2005/8/layout/hierarchy2"/>
    <dgm:cxn modelId="{A69B3C5A-0666-44B3-BE8A-35D6ED1DA371}" type="presOf" srcId="{DED131D6-41F9-4344-8EF3-2269A449CA23}" destId="{FD7FE709-FB93-4BEB-B15D-920F6C3A081C}" srcOrd="0" destOrd="0" presId="urn:microsoft.com/office/officeart/2005/8/layout/hierarchy2"/>
    <dgm:cxn modelId="{944A6C35-4C5E-4EA1-9912-7526DC0CB292}" type="presOf" srcId="{F57A94CE-1021-4254-84FD-CB0ACD6B6808}" destId="{A91CDD4F-AFCD-43F5-9919-C1A2C4776FDE}" srcOrd="1" destOrd="0" presId="urn:microsoft.com/office/officeart/2005/8/layout/hierarchy2"/>
    <dgm:cxn modelId="{78C833BF-3CFC-41F4-A530-B4E278D973BC}" type="presOf" srcId="{6D0F4C76-3F09-48B7-B365-396FCE70F059}" destId="{564EC370-1662-4AF9-BD62-52226F25133D}" srcOrd="0" destOrd="0" presId="urn:microsoft.com/office/officeart/2005/8/layout/hierarchy2"/>
    <dgm:cxn modelId="{621DAE5C-EAEF-4F6A-90A2-35D58061B748}" type="presOf" srcId="{CB05461A-3C76-4637-A4AA-6766DE12973E}" destId="{35FF5BA3-3D64-49BF-A4EE-90E6EE1AA0F7}" srcOrd="0" destOrd="0" presId="urn:microsoft.com/office/officeart/2005/8/layout/hierarchy2"/>
    <dgm:cxn modelId="{2EE31DB0-A687-49D5-A154-25E8D0EE0FEB}" type="presOf" srcId="{447867C5-E1B0-41FB-8005-18C0BCF2E8E5}" destId="{C3A49717-5F9D-471D-8BED-00448AAC4C7F}" srcOrd="1" destOrd="0" presId="urn:microsoft.com/office/officeart/2005/8/layout/hierarchy2"/>
    <dgm:cxn modelId="{09B01D2E-4BB3-46C9-BBBB-062374229F00}" srcId="{D72F5EE6-BFB9-4A88-86C8-CC0CD436199B}" destId="{E794B3F8-1914-4FB3-AD5E-602A348B23E8}" srcOrd="2" destOrd="0" parTransId="{6D0F4C76-3F09-48B7-B365-396FCE70F059}" sibTransId="{39C7103E-A006-4122-AF31-80DA7DB937CC}"/>
    <dgm:cxn modelId="{30256A37-7F17-405F-9C14-C6C7310AD2B0}" type="presOf" srcId="{7AB468CD-D924-4B84-988B-533E3B97015B}" destId="{70F18246-16E0-44B4-BD3A-13FC66FDFB62}" srcOrd="1" destOrd="0" presId="urn:microsoft.com/office/officeart/2005/8/layout/hierarchy2"/>
    <dgm:cxn modelId="{88123E7D-EF52-47E2-9C0E-F6995D16D918}" type="presOf" srcId="{E794B3F8-1914-4FB3-AD5E-602A348B23E8}" destId="{54D789A8-8AAC-49CD-ADFE-C15E156E3440}" srcOrd="0" destOrd="0" presId="urn:microsoft.com/office/officeart/2005/8/layout/hierarchy2"/>
    <dgm:cxn modelId="{821E9CFC-B1EF-40B1-9F26-26D2E7A300A2}" srcId="{EB161369-DEC9-43E6-80A1-78D27AD9CE08}" destId="{95EAF591-5C36-4A7A-817C-DE22D0D855C3}" srcOrd="0" destOrd="0" parTransId="{DED131D6-41F9-4344-8EF3-2269A449CA23}" sibTransId="{4DDA7DA0-27CF-4260-82F1-B01B245A32AF}"/>
    <dgm:cxn modelId="{121FE144-11ED-4327-8BA6-11103E1FAA5A}" type="presOf" srcId="{CB05461A-3C76-4637-A4AA-6766DE12973E}" destId="{FBC9C5CD-1E40-4229-A19D-D008227F9C4D}" srcOrd="1" destOrd="0" presId="urn:microsoft.com/office/officeart/2005/8/layout/hierarchy2"/>
    <dgm:cxn modelId="{170E6D3D-E3E1-4B02-B1F4-5D0BEAA24CC0}" type="presOf" srcId="{DB918EB3-8F0F-4B18-8D77-2F6514F6681A}" destId="{1FC2511B-B0A2-4DA4-A0D7-29DA577B0BAC}" srcOrd="0" destOrd="0" presId="urn:microsoft.com/office/officeart/2005/8/layout/hierarchy2"/>
    <dgm:cxn modelId="{3D62D6DD-B676-4C59-94AB-2FA02B323A31}" type="presOf" srcId="{534D62E2-A199-4C2F-BB4F-3D6BA7B6065D}" destId="{48EEFA9B-2137-474F-9021-6D9BAC858B72}" srcOrd="0" destOrd="0" presId="urn:microsoft.com/office/officeart/2005/8/layout/hierarchy2"/>
    <dgm:cxn modelId="{A0C904DC-72F9-49BC-91C3-79426EB50806}" type="presOf" srcId="{7F4E22F0-410C-4D5D-A69B-EC8D759D11E8}" destId="{5844D555-4831-45F5-B810-4B7B01F66224}" srcOrd="1" destOrd="0" presId="urn:microsoft.com/office/officeart/2005/8/layout/hierarchy2"/>
    <dgm:cxn modelId="{57BC9A87-38CF-4055-BEE7-FF9766A64F45}" type="presOf" srcId="{95EAF591-5C36-4A7A-817C-DE22D0D855C3}" destId="{EDACCC11-2E49-4EDE-97A3-6CBDC5677191}" srcOrd="0" destOrd="0" presId="urn:microsoft.com/office/officeart/2005/8/layout/hierarchy2"/>
    <dgm:cxn modelId="{A68BCEE7-5B75-482F-9681-E06DFDFFACE5}" type="presOf" srcId="{EB161369-DEC9-43E6-80A1-78D27AD9CE08}" destId="{5370C11F-EF71-4E18-802F-8AE3CE4D86C7}" srcOrd="0" destOrd="0" presId="urn:microsoft.com/office/officeart/2005/8/layout/hierarchy2"/>
    <dgm:cxn modelId="{4D5904DA-F6C3-49A1-A615-24A404E8F090}" srcId="{8F938799-1DC1-4643-9534-20CA1D32B190}" destId="{DF34C0A4-48EA-43D3-B947-F46FDD7F5A0A}" srcOrd="0" destOrd="0" parTransId="{7AB468CD-D924-4B84-988B-533E3B97015B}" sibTransId="{37494AAC-6D8A-47E3-BF38-40B1D680F7E7}"/>
    <dgm:cxn modelId="{1B0D2AF0-6AC3-42B7-A745-AC4B2E4C5C7F}" srcId="{5FCD50FD-A57C-430F-8A7C-BF960645742E}" destId="{534D62E2-A199-4C2F-BB4F-3D6BA7B6065D}" srcOrd="0" destOrd="0" parTransId="{CB05461A-3C76-4637-A4AA-6766DE12973E}" sibTransId="{CF995377-30E3-4458-9171-E4EFA1EB375E}"/>
    <dgm:cxn modelId="{1678F2A0-F8F4-4DDD-8312-2A8F13459928}" type="presOf" srcId="{3C8C4B9F-15BD-484F-8F1B-3AA8C16BBC35}" destId="{278C1AA2-2CE0-4D62-A61F-3C7384BC9EE1}" srcOrd="0" destOrd="0" presId="urn:microsoft.com/office/officeart/2005/8/layout/hierarchy2"/>
    <dgm:cxn modelId="{E112F3D5-DF5B-4B5A-94C9-72FD3FFD1876}" type="presOf" srcId="{DF34C0A4-48EA-43D3-B947-F46FDD7F5A0A}" destId="{9DBD10A7-34B6-4058-821E-010063D8E52E}" srcOrd="0" destOrd="0" presId="urn:microsoft.com/office/officeart/2005/8/layout/hierarchy2"/>
    <dgm:cxn modelId="{96BBFD4F-4CDF-421A-8870-8184D2762056}" srcId="{E794B3F8-1914-4FB3-AD5E-602A348B23E8}" destId="{EB161369-DEC9-43E6-80A1-78D27AD9CE08}" srcOrd="0" destOrd="0" parTransId="{3A4C4E07-4C05-4ED2-8725-E743E1A7A853}" sibTransId="{1B5BC1CE-A884-4499-B614-BF29C61520FE}"/>
    <dgm:cxn modelId="{A563878F-B37C-46F5-BCAA-D674C38EBF8D}" srcId="{D72F5EE6-BFB9-4A88-86C8-CC0CD436199B}" destId="{5BC6D645-75C7-444A-950D-574C690F0FD9}" srcOrd="0" destOrd="0" parTransId="{3C8C4B9F-15BD-484F-8F1B-3AA8C16BBC35}" sibTransId="{6CAA4B6A-2EA5-4233-8652-08BAC87185D8}"/>
    <dgm:cxn modelId="{27E03681-7ED9-4E18-AB60-7BD2B8CF9F4C}" srcId="{8F938799-1DC1-4643-9534-20CA1D32B190}" destId="{24878280-AF25-404C-8F66-070792DFB635}" srcOrd="1" destOrd="0" parTransId="{447867C5-E1B0-41FB-8005-18C0BCF2E8E5}" sibTransId="{6F893957-EEC3-4FB3-AFC5-99E6FBF1899C}"/>
    <dgm:cxn modelId="{E45CD940-8CC2-455B-9052-4844B3CBEA34}" type="presOf" srcId="{634E76A4-0BD6-45A7-9895-A9E807D95C6F}" destId="{B1BACE13-1690-47C4-9268-C0D3C103C28B}" srcOrd="0" destOrd="0" presId="urn:microsoft.com/office/officeart/2005/8/layout/hierarchy2"/>
    <dgm:cxn modelId="{8FB4325B-40A9-4BCD-A759-674FF4DED586}" type="presOf" srcId="{FF70C58D-4BF6-43E8-A60D-CFDE0E184134}" destId="{8F3A3AE3-4108-40D6-A967-DB9239C61DCE}" srcOrd="0" destOrd="0" presId="urn:microsoft.com/office/officeart/2005/8/layout/hierarchy2"/>
    <dgm:cxn modelId="{005FAF68-45E4-40DD-AC8F-A020EF832004}" type="presOf" srcId="{DE5856C7-A30D-47EC-A62D-E1CB8B3D42C9}" destId="{5AE34E1E-3C5C-422E-8C97-85F1F9EB30A4}" srcOrd="0" destOrd="0" presId="urn:microsoft.com/office/officeart/2005/8/layout/hierarchy2"/>
    <dgm:cxn modelId="{4A92D1DD-F37C-447E-95CC-7EEC1CA23256}" srcId="{FF70C58D-4BF6-43E8-A60D-CFDE0E184134}" destId="{BDEB0191-CA09-4F90-8A6C-85BBEDDB3D09}" srcOrd="0" destOrd="0" parTransId="{7F4E22F0-410C-4D5D-A69B-EC8D759D11E8}" sibTransId="{82F91A7B-2117-4F75-B675-B5FD04745FEF}"/>
    <dgm:cxn modelId="{644C2EF1-2775-4C8F-8CB4-92742D2756E1}" type="presOf" srcId="{B0FE717C-E0C7-4789-A80C-4E3EE873F02E}" destId="{92123108-A2C2-4BBF-AA38-8872F66B5538}" srcOrd="0" destOrd="0" presId="urn:microsoft.com/office/officeart/2005/8/layout/hierarchy2"/>
    <dgm:cxn modelId="{D7027C3D-3352-404D-A19E-222AA3901CBC}" srcId="{BDEB0191-CA09-4F90-8A6C-85BBEDDB3D09}" destId="{B0FE717C-E0C7-4789-A80C-4E3EE873F02E}" srcOrd="0" destOrd="0" parTransId="{1DDDAC12-4465-45C3-BC8C-D5B2D1B432B5}" sibTransId="{9A6D075D-7239-467D-B2A7-0EC633D10952}"/>
    <dgm:cxn modelId="{52965FF1-732D-4695-8E59-FE8C79EF2A9F}" type="presOf" srcId="{C7BC4D6F-8849-4FEA-97AF-35EA17AF2D47}" destId="{540AD482-BCDF-453B-B2AB-046F0FDD5795}" srcOrd="1" destOrd="0" presId="urn:microsoft.com/office/officeart/2005/8/layout/hierarchy2"/>
    <dgm:cxn modelId="{48DDC270-1B92-4647-B37B-5732B49221E9}" srcId="{FF70C58D-4BF6-43E8-A60D-CFDE0E184134}" destId="{8F938799-1DC1-4643-9534-20CA1D32B190}" srcOrd="1" destOrd="0" parTransId="{634E76A4-0BD6-45A7-9895-A9E807D95C6F}" sibTransId="{E1D9CC3B-90B1-465E-86C7-D3A5CC2F0FDE}"/>
    <dgm:cxn modelId="{85511C1F-0FD1-4A15-B4D1-B391E569A0D0}" type="presOf" srcId="{1DDDAC12-4465-45C3-BC8C-D5B2D1B432B5}" destId="{96A13B3B-33A7-42FF-B0DD-6E70B29E8DF9}" srcOrd="1" destOrd="0" presId="urn:microsoft.com/office/officeart/2005/8/layout/hierarchy2"/>
    <dgm:cxn modelId="{EDCF7DDD-D4AB-4FEB-83E1-1119E2659E89}" type="presOf" srcId="{5BC6D645-75C7-444A-950D-574C690F0FD9}" destId="{6760319F-8941-401C-9B33-CD0CA5EF0442}" srcOrd="0" destOrd="0" presId="urn:microsoft.com/office/officeart/2005/8/layout/hierarchy2"/>
    <dgm:cxn modelId="{31EA540B-EA7D-4B7B-B5D8-1FF2D2A3EBAE}" type="presOf" srcId="{BDEB0191-CA09-4F90-8A6C-85BBEDDB3D09}" destId="{70636369-621E-48A6-96CC-8FE7452CA768}" srcOrd="0" destOrd="0" presId="urn:microsoft.com/office/officeart/2005/8/layout/hierarchy2"/>
    <dgm:cxn modelId="{14AE426C-D852-4EFC-8562-56554CAD851C}" type="presOf" srcId="{F290B5D0-9B46-4DC4-8A5A-FA8FD5CA440A}" destId="{781B2C0E-13A1-452C-9F94-2E45B4CD432A}" srcOrd="0" destOrd="0" presId="urn:microsoft.com/office/officeart/2005/8/layout/hierarchy2"/>
    <dgm:cxn modelId="{6362740E-7C7F-4D28-8C1C-D266B365DBCD}" type="presOf" srcId="{C7BC4D6F-8849-4FEA-97AF-35EA17AF2D47}" destId="{A2CE0556-D3A8-4154-8536-3494D31D186A}" srcOrd="0" destOrd="0" presId="urn:microsoft.com/office/officeart/2005/8/layout/hierarchy2"/>
    <dgm:cxn modelId="{06C762F6-D44B-4B82-81BB-8F7ACC8B8A49}" type="presOf" srcId="{F57A94CE-1021-4254-84FD-CB0ACD6B6808}" destId="{773BC6DB-A6BD-41A2-9F44-DA4AE0DD3F3A}" srcOrd="0" destOrd="0" presId="urn:microsoft.com/office/officeart/2005/8/layout/hierarchy2"/>
    <dgm:cxn modelId="{92CC4634-2127-496B-B2FA-1E84E5976550}" type="presOf" srcId="{3A4C4E07-4C05-4ED2-8725-E743E1A7A853}" destId="{2024C893-151D-4076-BE3E-0B93B259438A}" srcOrd="1" destOrd="0" presId="urn:microsoft.com/office/officeart/2005/8/layout/hierarchy2"/>
    <dgm:cxn modelId="{B2CA9E70-EC8F-44F5-8EF6-E2C1922B8F18}" srcId="{DB918EB3-8F0F-4B18-8D77-2F6514F6681A}" destId="{FF70C58D-4BF6-43E8-A60D-CFDE0E184134}" srcOrd="1" destOrd="0" parTransId="{C7BC4D6F-8849-4FEA-97AF-35EA17AF2D47}" sibTransId="{AF8B5903-9245-4097-A0E7-417638DF4C42}"/>
    <dgm:cxn modelId="{80114DA5-84E2-4B26-B69D-D25746DA7FAE}" srcId="{D72F5EE6-BFB9-4A88-86C8-CC0CD436199B}" destId="{DE5856C7-A30D-47EC-A62D-E1CB8B3D42C9}" srcOrd="1" destOrd="0" parTransId="{D423F77D-ADE2-4F83-BA73-25854FF96F7F}" sibTransId="{2117A5D7-FE68-4B19-9053-37967647010C}"/>
    <dgm:cxn modelId="{777808BB-C497-4621-AE17-CACC06F20AAF}" type="presOf" srcId="{3A4C4E07-4C05-4ED2-8725-E743E1A7A853}" destId="{5D35D95C-174C-4861-955B-AA5FEE5B9262}" srcOrd="0" destOrd="0" presId="urn:microsoft.com/office/officeart/2005/8/layout/hierarchy2"/>
    <dgm:cxn modelId="{4F8A0BEB-5839-4E73-93BE-9F8BDB47AB9B}" type="presOf" srcId="{447867C5-E1B0-41FB-8005-18C0BCF2E8E5}" destId="{6B8700FB-D981-453E-A332-0859AC5F7501}" srcOrd="0" destOrd="0" presId="urn:microsoft.com/office/officeart/2005/8/layout/hierarchy2"/>
    <dgm:cxn modelId="{AA399D5C-8329-4A0E-80C5-16C360893BD2}" type="presOf" srcId="{5FCD50FD-A57C-430F-8A7C-BF960645742E}" destId="{F2457260-3688-4594-9DAB-3958A45425A8}" srcOrd="0" destOrd="0" presId="urn:microsoft.com/office/officeart/2005/8/layout/hierarchy2"/>
    <dgm:cxn modelId="{3F75F4AF-DB2E-4DD3-9F5C-432420B6BDC0}" type="presOf" srcId="{DED131D6-41F9-4344-8EF3-2269A449CA23}" destId="{C94FFAC2-4028-4B36-8AF1-FC50A07E2661}" srcOrd="1" destOrd="0" presId="urn:microsoft.com/office/officeart/2005/8/layout/hierarchy2"/>
    <dgm:cxn modelId="{79D06DB0-B727-4D10-8B9E-32B923051652}" type="presOf" srcId="{D423F77D-ADE2-4F83-BA73-25854FF96F7F}" destId="{B32B4194-07BB-4564-BDCD-21AC61D93751}" srcOrd="1" destOrd="0" presId="urn:microsoft.com/office/officeart/2005/8/layout/hierarchy2"/>
    <dgm:cxn modelId="{C583A8EF-4616-44CE-9078-01FFE2785B09}" type="presParOf" srcId="{781B2C0E-13A1-452C-9F94-2E45B4CD432A}" destId="{4F5A6ED3-E593-4E18-A56C-B7A52B84FE7C}" srcOrd="0" destOrd="0" presId="urn:microsoft.com/office/officeart/2005/8/layout/hierarchy2"/>
    <dgm:cxn modelId="{5CF28BB7-28BA-45A1-A04B-0DA145C9E716}" type="presParOf" srcId="{4F5A6ED3-E593-4E18-A56C-B7A52B84FE7C}" destId="{B4F29D53-FFD6-4863-B90F-2C40857BE548}" srcOrd="0" destOrd="0" presId="urn:microsoft.com/office/officeart/2005/8/layout/hierarchy2"/>
    <dgm:cxn modelId="{1E744BEF-47FD-4ED9-B5CB-A1CFAE121C4E}" type="presParOf" srcId="{4F5A6ED3-E593-4E18-A56C-B7A52B84FE7C}" destId="{12D5629A-B903-4DC3-B096-C2653117216C}" srcOrd="1" destOrd="0" presId="urn:microsoft.com/office/officeart/2005/8/layout/hierarchy2"/>
    <dgm:cxn modelId="{F2830025-B93F-4076-9F34-F57E07C64E1A}" type="presParOf" srcId="{12D5629A-B903-4DC3-B096-C2653117216C}" destId="{278C1AA2-2CE0-4D62-A61F-3C7384BC9EE1}" srcOrd="0" destOrd="0" presId="urn:microsoft.com/office/officeart/2005/8/layout/hierarchy2"/>
    <dgm:cxn modelId="{AA504037-D637-45EE-8A76-11B58E03004A}" type="presParOf" srcId="{278C1AA2-2CE0-4D62-A61F-3C7384BC9EE1}" destId="{57FCB59E-B09D-49AA-802F-21660A0C12B5}" srcOrd="0" destOrd="0" presId="urn:microsoft.com/office/officeart/2005/8/layout/hierarchy2"/>
    <dgm:cxn modelId="{C2D1440E-8FD2-48A6-B150-18E1BE5AC7E1}" type="presParOf" srcId="{12D5629A-B903-4DC3-B096-C2653117216C}" destId="{9F586443-B9C1-439C-844C-9F8752FB10BB}" srcOrd="1" destOrd="0" presId="urn:microsoft.com/office/officeart/2005/8/layout/hierarchy2"/>
    <dgm:cxn modelId="{38C0CEC3-43DD-407E-88CE-EC41E4F0762B}" type="presParOf" srcId="{9F586443-B9C1-439C-844C-9F8752FB10BB}" destId="{6760319F-8941-401C-9B33-CD0CA5EF0442}" srcOrd="0" destOrd="0" presId="urn:microsoft.com/office/officeart/2005/8/layout/hierarchy2"/>
    <dgm:cxn modelId="{CBA30ED5-2095-4F2A-B7B2-2027803B9137}" type="presParOf" srcId="{9F586443-B9C1-439C-844C-9F8752FB10BB}" destId="{7D17DD2D-D2BB-486F-8FB2-B7E48B702ADE}" srcOrd="1" destOrd="0" presId="urn:microsoft.com/office/officeart/2005/8/layout/hierarchy2"/>
    <dgm:cxn modelId="{AF1419F2-EA70-4F34-BB27-53D24926072B}" type="presParOf" srcId="{7D17DD2D-D2BB-486F-8FB2-B7E48B702ADE}" destId="{5BC28E56-54A1-4651-B727-FF07C2B797BB}" srcOrd="0" destOrd="0" presId="urn:microsoft.com/office/officeart/2005/8/layout/hierarchy2"/>
    <dgm:cxn modelId="{D5D48D9F-3378-4521-839B-E0012A03AC6F}" type="presParOf" srcId="{5BC28E56-54A1-4651-B727-FF07C2B797BB}" destId="{A0E0BD4C-0EBA-4DF7-BAEC-ECEE83BE7889}" srcOrd="0" destOrd="0" presId="urn:microsoft.com/office/officeart/2005/8/layout/hierarchy2"/>
    <dgm:cxn modelId="{157F3177-F606-4012-8402-0343CA437756}" type="presParOf" srcId="{7D17DD2D-D2BB-486F-8FB2-B7E48B702ADE}" destId="{DCD90B0A-2E91-42B8-AA59-17B2D1444564}" srcOrd="1" destOrd="0" presId="urn:microsoft.com/office/officeart/2005/8/layout/hierarchy2"/>
    <dgm:cxn modelId="{D17AF898-4998-4645-A01E-B99F369ED1FB}" type="presParOf" srcId="{DCD90B0A-2E91-42B8-AA59-17B2D1444564}" destId="{1FC2511B-B0A2-4DA4-A0D7-29DA577B0BAC}" srcOrd="0" destOrd="0" presId="urn:microsoft.com/office/officeart/2005/8/layout/hierarchy2"/>
    <dgm:cxn modelId="{6A184F24-1F2D-4889-A6AF-C7433E6D1783}" type="presParOf" srcId="{DCD90B0A-2E91-42B8-AA59-17B2D1444564}" destId="{00CBEEBE-9DD1-49D6-AA50-7DDE15FB3D68}" srcOrd="1" destOrd="0" presId="urn:microsoft.com/office/officeart/2005/8/layout/hierarchy2"/>
    <dgm:cxn modelId="{45E99355-6E4E-4E81-98D5-0E99C5416849}" type="presParOf" srcId="{00CBEEBE-9DD1-49D6-AA50-7DDE15FB3D68}" destId="{773BC6DB-A6BD-41A2-9F44-DA4AE0DD3F3A}" srcOrd="0" destOrd="0" presId="urn:microsoft.com/office/officeart/2005/8/layout/hierarchy2"/>
    <dgm:cxn modelId="{B04970C9-BC7C-4EB9-87A0-0A07D525EEC9}" type="presParOf" srcId="{773BC6DB-A6BD-41A2-9F44-DA4AE0DD3F3A}" destId="{A91CDD4F-AFCD-43F5-9919-C1A2C4776FDE}" srcOrd="0" destOrd="0" presId="urn:microsoft.com/office/officeart/2005/8/layout/hierarchy2"/>
    <dgm:cxn modelId="{F37EB9B2-8D41-45F9-B66A-1C131A4F096B}" type="presParOf" srcId="{00CBEEBE-9DD1-49D6-AA50-7DDE15FB3D68}" destId="{05C3AB8E-ED8C-47F3-918B-9C54CE7FAF53}" srcOrd="1" destOrd="0" presId="urn:microsoft.com/office/officeart/2005/8/layout/hierarchy2"/>
    <dgm:cxn modelId="{1A848A01-F83C-4C8E-8CF9-2A200DA83B03}" type="presParOf" srcId="{05C3AB8E-ED8C-47F3-918B-9C54CE7FAF53}" destId="{F2457260-3688-4594-9DAB-3958A45425A8}" srcOrd="0" destOrd="0" presId="urn:microsoft.com/office/officeart/2005/8/layout/hierarchy2"/>
    <dgm:cxn modelId="{1A5F813A-5FE6-40E3-8FAB-E1B6BEE2CE31}" type="presParOf" srcId="{05C3AB8E-ED8C-47F3-918B-9C54CE7FAF53}" destId="{724D282D-AD22-4551-9611-9F43B17E8839}" srcOrd="1" destOrd="0" presId="urn:microsoft.com/office/officeart/2005/8/layout/hierarchy2"/>
    <dgm:cxn modelId="{F84D0F35-E10B-4CB6-A215-B17353DDBD24}" type="presParOf" srcId="{724D282D-AD22-4551-9611-9F43B17E8839}" destId="{35FF5BA3-3D64-49BF-A4EE-90E6EE1AA0F7}" srcOrd="0" destOrd="0" presId="urn:microsoft.com/office/officeart/2005/8/layout/hierarchy2"/>
    <dgm:cxn modelId="{FE224D28-E40C-4E2B-A98F-2480C83E4AC3}" type="presParOf" srcId="{35FF5BA3-3D64-49BF-A4EE-90E6EE1AA0F7}" destId="{FBC9C5CD-1E40-4229-A19D-D008227F9C4D}" srcOrd="0" destOrd="0" presId="urn:microsoft.com/office/officeart/2005/8/layout/hierarchy2"/>
    <dgm:cxn modelId="{D6E54D40-43EF-4A76-8BB0-0D93F43A2D26}" type="presParOf" srcId="{724D282D-AD22-4551-9611-9F43B17E8839}" destId="{E324F471-3E9D-446A-B8A4-44C304977966}" srcOrd="1" destOrd="0" presId="urn:microsoft.com/office/officeart/2005/8/layout/hierarchy2"/>
    <dgm:cxn modelId="{629DF414-9D6F-45C2-9F1A-890D00FEA863}" type="presParOf" srcId="{E324F471-3E9D-446A-B8A4-44C304977966}" destId="{48EEFA9B-2137-474F-9021-6D9BAC858B72}" srcOrd="0" destOrd="0" presId="urn:microsoft.com/office/officeart/2005/8/layout/hierarchy2"/>
    <dgm:cxn modelId="{126DD69B-2E95-4393-9D95-A1AE298C7BA2}" type="presParOf" srcId="{E324F471-3E9D-446A-B8A4-44C304977966}" destId="{3E801A01-940F-4270-A796-A84AA8FAF9BF}" srcOrd="1" destOrd="0" presId="urn:microsoft.com/office/officeart/2005/8/layout/hierarchy2"/>
    <dgm:cxn modelId="{890F60F5-F22F-4F2C-9263-39A815F6A819}" type="presParOf" srcId="{00CBEEBE-9DD1-49D6-AA50-7DDE15FB3D68}" destId="{A2CE0556-D3A8-4154-8536-3494D31D186A}" srcOrd="2" destOrd="0" presId="urn:microsoft.com/office/officeart/2005/8/layout/hierarchy2"/>
    <dgm:cxn modelId="{F75D024A-5971-4DAD-8DAD-2B0D58B3B28A}" type="presParOf" srcId="{A2CE0556-D3A8-4154-8536-3494D31D186A}" destId="{540AD482-BCDF-453B-B2AB-046F0FDD5795}" srcOrd="0" destOrd="0" presId="urn:microsoft.com/office/officeart/2005/8/layout/hierarchy2"/>
    <dgm:cxn modelId="{8C0F1141-0920-45CA-91D5-2D50352D16F1}" type="presParOf" srcId="{00CBEEBE-9DD1-49D6-AA50-7DDE15FB3D68}" destId="{957E6AEB-7920-4B57-ABCD-C6C048669E93}" srcOrd="3" destOrd="0" presId="urn:microsoft.com/office/officeart/2005/8/layout/hierarchy2"/>
    <dgm:cxn modelId="{A0170F2F-4951-40EC-9B71-28804B31F15D}" type="presParOf" srcId="{957E6AEB-7920-4B57-ABCD-C6C048669E93}" destId="{8F3A3AE3-4108-40D6-A967-DB9239C61DCE}" srcOrd="0" destOrd="0" presId="urn:microsoft.com/office/officeart/2005/8/layout/hierarchy2"/>
    <dgm:cxn modelId="{2859AC9A-E8C1-4DCD-8AFB-87725897AA0D}" type="presParOf" srcId="{957E6AEB-7920-4B57-ABCD-C6C048669E93}" destId="{4C45714D-9563-4083-A087-E41CF35FAF3D}" srcOrd="1" destOrd="0" presId="urn:microsoft.com/office/officeart/2005/8/layout/hierarchy2"/>
    <dgm:cxn modelId="{82E17B8C-FF4A-4184-BEEE-E0AA83025D4F}" type="presParOf" srcId="{4C45714D-9563-4083-A087-E41CF35FAF3D}" destId="{3B2BF3E3-2EA3-4015-8C77-CF07EEF62FA9}" srcOrd="0" destOrd="0" presId="urn:microsoft.com/office/officeart/2005/8/layout/hierarchy2"/>
    <dgm:cxn modelId="{46F95162-DB43-4FE9-BC10-17CAF4159A2B}" type="presParOf" srcId="{3B2BF3E3-2EA3-4015-8C77-CF07EEF62FA9}" destId="{5844D555-4831-45F5-B810-4B7B01F66224}" srcOrd="0" destOrd="0" presId="urn:microsoft.com/office/officeart/2005/8/layout/hierarchy2"/>
    <dgm:cxn modelId="{990706D9-4AAD-4CCB-B93F-0C1293FEDF05}" type="presParOf" srcId="{4C45714D-9563-4083-A087-E41CF35FAF3D}" destId="{B3D24A8D-5CBA-4260-B59B-131DB7F97B92}" srcOrd="1" destOrd="0" presId="urn:microsoft.com/office/officeart/2005/8/layout/hierarchy2"/>
    <dgm:cxn modelId="{B8B16D33-9B09-4EC5-85AE-B7A4B33A82C3}" type="presParOf" srcId="{B3D24A8D-5CBA-4260-B59B-131DB7F97B92}" destId="{70636369-621E-48A6-96CC-8FE7452CA768}" srcOrd="0" destOrd="0" presId="urn:microsoft.com/office/officeart/2005/8/layout/hierarchy2"/>
    <dgm:cxn modelId="{91180E4A-BFF3-4292-8C20-19CA598AAE4F}" type="presParOf" srcId="{B3D24A8D-5CBA-4260-B59B-131DB7F97B92}" destId="{E8584CC4-F53F-4799-9A41-72A59D8AD805}" srcOrd="1" destOrd="0" presId="urn:microsoft.com/office/officeart/2005/8/layout/hierarchy2"/>
    <dgm:cxn modelId="{7720C63B-2973-4584-A5F0-A33FC5A4E282}" type="presParOf" srcId="{E8584CC4-F53F-4799-9A41-72A59D8AD805}" destId="{140C6EF2-6094-499B-ADB0-04239998D245}" srcOrd="0" destOrd="0" presId="urn:microsoft.com/office/officeart/2005/8/layout/hierarchy2"/>
    <dgm:cxn modelId="{5A1C9475-E294-45BF-AE1A-91209400A736}" type="presParOf" srcId="{140C6EF2-6094-499B-ADB0-04239998D245}" destId="{96A13B3B-33A7-42FF-B0DD-6E70B29E8DF9}" srcOrd="0" destOrd="0" presId="urn:microsoft.com/office/officeart/2005/8/layout/hierarchy2"/>
    <dgm:cxn modelId="{F167B247-6F67-413D-B223-1EABAD0199C7}" type="presParOf" srcId="{E8584CC4-F53F-4799-9A41-72A59D8AD805}" destId="{8DAA13ED-F4FD-4F2A-83FD-D80CF96619E6}" srcOrd="1" destOrd="0" presId="urn:microsoft.com/office/officeart/2005/8/layout/hierarchy2"/>
    <dgm:cxn modelId="{50783453-1270-44EA-BBCA-44F548682858}" type="presParOf" srcId="{8DAA13ED-F4FD-4F2A-83FD-D80CF96619E6}" destId="{92123108-A2C2-4BBF-AA38-8872F66B5538}" srcOrd="0" destOrd="0" presId="urn:microsoft.com/office/officeart/2005/8/layout/hierarchy2"/>
    <dgm:cxn modelId="{B43DBD69-25DF-42C2-8BE3-5423D65E3AC3}" type="presParOf" srcId="{8DAA13ED-F4FD-4F2A-83FD-D80CF96619E6}" destId="{7BE07872-CE13-4182-B988-D41776FB94BC}" srcOrd="1" destOrd="0" presId="urn:microsoft.com/office/officeart/2005/8/layout/hierarchy2"/>
    <dgm:cxn modelId="{A01F4D26-5319-43CD-8B96-15F1D4B35CF1}" type="presParOf" srcId="{4C45714D-9563-4083-A087-E41CF35FAF3D}" destId="{B1BACE13-1690-47C4-9268-C0D3C103C28B}" srcOrd="2" destOrd="0" presId="urn:microsoft.com/office/officeart/2005/8/layout/hierarchy2"/>
    <dgm:cxn modelId="{391B03E9-0172-4585-9543-348E41446237}" type="presParOf" srcId="{B1BACE13-1690-47C4-9268-C0D3C103C28B}" destId="{B83FC077-A3A0-4277-B5EF-7FA2CCF1D931}" srcOrd="0" destOrd="0" presId="urn:microsoft.com/office/officeart/2005/8/layout/hierarchy2"/>
    <dgm:cxn modelId="{D0D9406A-5D27-4DDA-B44E-84E5801EF2CB}" type="presParOf" srcId="{4C45714D-9563-4083-A087-E41CF35FAF3D}" destId="{BE09C561-1B07-4391-A532-F0FFF5B8B225}" srcOrd="3" destOrd="0" presId="urn:microsoft.com/office/officeart/2005/8/layout/hierarchy2"/>
    <dgm:cxn modelId="{E7F8C513-E993-4DD3-8A94-1F1CEBB2ABDB}" type="presParOf" srcId="{BE09C561-1B07-4391-A532-F0FFF5B8B225}" destId="{6EF85155-5B76-4BC9-A97E-C8BBA4D8CC7A}" srcOrd="0" destOrd="0" presId="urn:microsoft.com/office/officeart/2005/8/layout/hierarchy2"/>
    <dgm:cxn modelId="{F583572C-0970-4272-95E7-BA80BF87C45B}" type="presParOf" srcId="{BE09C561-1B07-4391-A532-F0FFF5B8B225}" destId="{F9735C8A-8659-4CAC-A71F-83FE410FEC67}" srcOrd="1" destOrd="0" presId="urn:microsoft.com/office/officeart/2005/8/layout/hierarchy2"/>
    <dgm:cxn modelId="{9E6F46C0-30F3-4E4E-B4BF-FF83AE0A899B}" type="presParOf" srcId="{F9735C8A-8659-4CAC-A71F-83FE410FEC67}" destId="{B9DB491A-EA59-4D0F-8D54-698EB8EF750D}" srcOrd="0" destOrd="0" presId="urn:microsoft.com/office/officeart/2005/8/layout/hierarchy2"/>
    <dgm:cxn modelId="{80ED32B1-9E57-4E97-B943-11586360E4FA}" type="presParOf" srcId="{B9DB491A-EA59-4D0F-8D54-698EB8EF750D}" destId="{70F18246-16E0-44B4-BD3A-13FC66FDFB62}" srcOrd="0" destOrd="0" presId="urn:microsoft.com/office/officeart/2005/8/layout/hierarchy2"/>
    <dgm:cxn modelId="{111A7E39-E51B-4E9C-861C-059288C735F4}" type="presParOf" srcId="{F9735C8A-8659-4CAC-A71F-83FE410FEC67}" destId="{FB424948-906B-4456-89C7-CCEC27508BDD}" srcOrd="1" destOrd="0" presId="urn:microsoft.com/office/officeart/2005/8/layout/hierarchy2"/>
    <dgm:cxn modelId="{6991A97B-DAC1-4793-B6EB-760AAF871A5F}" type="presParOf" srcId="{FB424948-906B-4456-89C7-CCEC27508BDD}" destId="{9DBD10A7-34B6-4058-821E-010063D8E52E}" srcOrd="0" destOrd="0" presId="urn:microsoft.com/office/officeart/2005/8/layout/hierarchy2"/>
    <dgm:cxn modelId="{B8B1B0DA-BDCB-4A9D-B985-8489A5CC1D54}" type="presParOf" srcId="{FB424948-906B-4456-89C7-CCEC27508BDD}" destId="{34C859FA-7D8E-4EF0-B89A-35273D445AFF}" srcOrd="1" destOrd="0" presId="urn:microsoft.com/office/officeart/2005/8/layout/hierarchy2"/>
    <dgm:cxn modelId="{D75880FE-B9CA-4EE5-B347-C5FA260DF5C2}" type="presParOf" srcId="{F9735C8A-8659-4CAC-A71F-83FE410FEC67}" destId="{6B8700FB-D981-453E-A332-0859AC5F7501}" srcOrd="2" destOrd="0" presId="urn:microsoft.com/office/officeart/2005/8/layout/hierarchy2"/>
    <dgm:cxn modelId="{ADFEA8BA-8E00-4C10-AAED-25C9D09F4F02}" type="presParOf" srcId="{6B8700FB-D981-453E-A332-0859AC5F7501}" destId="{C3A49717-5F9D-471D-8BED-00448AAC4C7F}" srcOrd="0" destOrd="0" presId="urn:microsoft.com/office/officeart/2005/8/layout/hierarchy2"/>
    <dgm:cxn modelId="{5B511C02-58ED-4AB6-99A0-3F899EBF51BE}" type="presParOf" srcId="{F9735C8A-8659-4CAC-A71F-83FE410FEC67}" destId="{97FD5D5B-C004-4ECE-973B-92799ACA9482}" srcOrd="3" destOrd="0" presId="urn:microsoft.com/office/officeart/2005/8/layout/hierarchy2"/>
    <dgm:cxn modelId="{E8DECFF1-41BC-4E87-AA12-0E44215DFCC0}" type="presParOf" srcId="{97FD5D5B-C004-4ECE-973B-92799ACA9482}" destId="{D0C260AF-1ADF-4D4F-B51C-29DA078378A1}" srcOrd="0" destOrd="0" presId="urn:microsoft.com/office/officeart/2005/8/layout/hierarchy2"/>
    <dgm:cxn modelId="{D1630854-27B1-4FA2-969C-08F58739C1C0}" type="presParOf" srcId="{97FD5D5B-C004-4ECE-973B-92799ACA9482}" destId="{27948BA8-61BB-4D2D-805A-1F7882D9C790}" srcOrd="1" destOrd="0" presId="urn:microsoft.com/office/officeart/2005/8/layout/hierarchy2"/>
    <dgm:cxn modelId="{F85FE9F5-D572-492A-AF12-57949477F5C1}" type="presParOf" srcId="{12D5629A-B903-4DC3-B096-C2653117216C}" destId="{A63BE365-E047-4B7F-BED5-A4E5D102ED87}" srcOrd="2" destOrd="0" presId="urn:microsoft.com/office/officeart/2005/8/layout/hierarchy2"/>
    <dgm:cxn modelId="{ECFFE1B5-DCAD-4641-AE8A-355049303E5C}" type="presParOf" srcId="{A63BE365-E047-4B7F-BED5-A4E5D102ED87}" destId="{B32B4194-07BB-4564-BDCD-21AC61D93751}" srcOrd="0" destOrd="0" presId="urn:microsoft.com/office/officeart/2005/8/layout/hierarchy2"/>
    <dgm:cxn modelId="{C4684F41-26A9-471C-BC8D-808014E68567}" type="presParOf" srcId="{12D5629A-B903-4DC3-B096-C2653117216C}" destId="{60769A9F-C361-4A6C-AC54-37F689A6B0BF}" srcOrd="3" destOrd="0" presId="urn:microsoft.com/office/officeart/2005/8/layout/hierarchy2"/>
    <dgm:cxn modelId="{40F02B66-1609-4510-AA28-7B397463FCDD}" type="presParOf" srcId="{60769A9F-C361-4A6C-AC54-37F689A6B0BF}" destId="{5AE34E1E-3C5C-422E-8C97-85F1F9EB30A4}" srcOrd="0" destOrd="0" presId="urn:microsoft.com/office/officeart/2005/8/layout/hierarchy2"/>
    <dgm:cxn modelId="{66F92129-2D24-406D-A201-3D5660331D02}" type="presParOf" srcId="{60769A9F-C361-4A6C-AC54-37F689A6B0BF}" destId="{140E204E-8BAD-4247-9664-91597CFC9FA9}" srcOrd="1" destOrd="0" presId="urn:microsoft.com/office/officeart/2005/8/layout/hierarchy2"/>
    <dgm:cxn modelId="{E0371720-38FA-466E-94EC-F8061CABE578}" type="presParOf" srcId="{12D5629A-B903-4DC3-B096-C2653117216C}" destId="{564EC370-1662-4AF9-BD62-52226F25133D}" srcOrd="4" destOrd="0" presId="urn:microsoft.com/office/officeart/2005/8/layout/hierarchy2"/>
    <dgm:cxn modelId="{BA3253CB-0FD7-4E56-92D3-8EF8E799ABDE}" type="presParOf" srcId="{564EC370-1662-4AF9-BD62-52226F25133D}" destId="{E5469C78-A7A7-4EF0-AD41-E5F27D9392B0}" srcOrd="0" destOrd="0" presId="urn:microsoft.com/office/officeart/2005/8/layout/hierarchy2"/>
    <dgm:cxn modelId="{78485658-C783-4A64-87A9-B3CD576250AB}" type="presParOf" srcId="{12D5629A-B903-4DC3-B096-C2653117216C}" destId="{527536E4-AAF3-4E13-BC80-5F7D06E88CB7}" srcOrd="5" destOrd="0" presId="urn:microsoft.com/office/officeart/2005/8/layout/hierarchy2"/>
    <dgm:cxn modelId="{E51A2C12-80A9-428B-9A9D-00D4FC57225B}" type="presParOf" srcId="{527536E4-AAF3-4E13-BC80-5F7D06E88CB7}" destId="{54D789A8-8AAC-49CD-ADFE-C15E156E3440}" srcOrd="0" destOrd="0" presId="urn:microsoft.com/office/officeart/2005/8/layout/hierarchy2"/>
    <dgm:cxn modelId="{466E2D24-A282-4767-BE00-F370C1797BB3}" type="presParOf" srcId="{527536E4-AAF3-4E13-BC80-5F7D06E88CB7}" destId="{4F7DABF2-4106-4FDB-A0F3-A624D3A13491}" srcOrd="1" destOrd="0" presId="urn:microsoft.com/office/officeart/2005/8/layout/hierarchy2"/>
    <dgm:cxn modelId="{E981825E-8C8F-4896-9980-38D3DEB3E428}" type="presParOf" srcId="{4F7DABF2-4106-4FDB-A0F3-A624D3A13491}" destId="{5D35D95C-174C-4861-955B-AA5FEE5B9262}" srcOrd="0" destOrd="0" presId="urn:microsoft.com/office/officeart/2005/8/layout/hierarchy2"/>
    <dgm:cxn modelId="{172C98FA-3A28-4E2B-9BB0-0E089F33A6F5}" type="presParOf" srcId="{5D35D95C-174C-4861-955B-AA5FEE5B9262}" destId="{2024C893-151D-4076-BE3E-0B93B259438A}" srcOrd="0" destOrd="0" presId="urn:microsoft.com/office/officeart/2005/8/layout/hierarchy2"/>
    <dgm:cxn modelId="{89A6AAB7-F397-44E9-A43A-BB50C67DD898}" type="presParOf" srcId="{4F7DABF2-4106-4FDB-A0F3-A624D3A13491}" destId="{1ED13FBE-2D19-4910-A84D-5A33BDE6FA94}" srcOrd="1" destOrd="0" presId="urn:microsoft.com/office/officeart/2005/8/layout/hierarchy2"/>
    <dgm:cxn modelId="{31650605-CFC3-402B-8A70-3A018FA1CB02}" type="presParOf" srcId="{1ED13FBE-2D19-4910-A84D-5A33BDE6FA94}" destId="{5370C11F-EF71-4E18-802F-8AE3CE4D86C7}" srcOrd="0" destOrd="0" presId="urn:microsoft.com/office/officeart/2005/8/layout/hierarchy2"/>
    <dgm:cxn modelId="{12FBC686-B88A-4CF7-A30B-62100286E6B5}" type="presParOf" srcId="{1ED13FBE-2D19-4910-A84D-5A33BDE6FA94}" destId="{B1C5936B-5EAD-4913-83C7-3A860B4C4281}" srcOrd="1" destOrd="0" presId="urn:microsoft.com/office/officeart/2005/8/layout/hierarchy2"/>
    <dgm:cxn modelId="{935F363E-6CB7-4362-8E97-717E4A47B561}" type="presParOf" srcId="{B1C5936B-5EAD-4913-83C7-3A860B4C4281}" destId="{FD7FE709-FB93-4BEB-B15D-920F6C3A081C}" srcOrd="0" destOrd="0" presId="urn:microsoft.com/office/officeart/2005/8/layout/hierarchy2"/>
    <dgm:cxn modelId="{8EE33DE8-FBC3-4456-86A6-0F3ACB8E8E7F}" type="presParOf" srcId="{FD7FE709-FB93-4BEB-B15D-920F6C3A081C}" destId="{C94FFAC2-4028-4B36-8AF1-FC50A07E2661}" srcOrd="0" destOrd="0" presId="urn:microsoft.com/office/officeart/2005/8/layout/hierarchy2"/>
    <dgm:cxn modelId="{2F6268DC-7E3D-41A9-85E6-DCC124C16E1D}" type="presParOf" srcId="{B1C5936B-5EAD-4913-83C7-3A860B4C4281}" destId="{9A975339-9429-4AA6-8EEC-63A965BAAE65}" srcOrd="1" destOrd="0" presId="urn:microsoft.com/office/officeart/2005/8/layout/hierarchy2"/>
    <dgm:cxn modelId="{37B2DB45-0DF1-4D40-9382-2C20B3732E65}" type="presParOf" srcId="{9A975339-9429-4AA6-8EEC-63A965BAAE65}" destId="{EDACCC11-2E49-4EDE-97A3-6CBDC5677191}" srcOrd="0" destOrd="0" presId="urn:microsoft.com/office/officeart/2005/8/layout/hierarchy2"/>
    <dgm:cxn modelId="{9F590991-8B39-4C20-9CCE-5B7AA81F2E7B}" type="presParOf" srcId="{9A975339-9429-4AA6-8EEC-63A965BAAE65}" destId="{28235830-5F25-4077-AE81-DD2DAD8F64A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25C964-D8D6-486B-950A-3114E1511228}"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18F54BD9-D1B3-4E0C-9E05-4704AA334758}">
      <dgm:prSet custT="1"/>
      <dgm:spPr/>
      <dgm:t>
        <a:bodyPr/>
        <a:lstStyle/>
        <a:p>
          <a:pPr rtl="1"/>
          <a:r>
            <a:rPr lang="fa-IR" sz="1600" dirty="0" smtClean="0">
              <a:cs typeface="B Koodak" pitchFamily="2" charset="-78"/>
            </a:rPr>
            <a:t>در مورد توحید افعالی (اصطلاح اول)</a:t>
          </a:r>
          <a:endParaRPr lang="fa-IR" sz="1600" dirty="0">
            <a:cs typeface="B Koodak" pitchFamily="2" charset="-78"/>
          </a:endParaRPr>
        </a:p>
      </dgm:t>
    </dgm:pt>
    <dgm:pt modelId="{73F9EAB5-7EE1-475F-AFBB-D9987504FD45}" type="parTrans" cxnId="{CEBAB645-CA39-4E7A-9C58-7B429EEF974B}">
      <dgm:prSet/>
      <dgm:spPr/>
      <dgm:t>
        <a:bodyPr/>
        <a:lstStyle/>
        <a:p>
          <a:pPr rtl="1"/>
          <a:endParaRPr lang="fa-IR" sz="1600">
            <a:cs typeface="B Koodak" pitchFamily="2" charset="-78"/>
          </a:endParaRPr>
        </a:p>
      </dgm:t>
    </dgm:pt>
    <dgm:pt modelId="{8243A239-E112-447A-A0CE-2F7B68B81172}" type="sibTrans" cxnId="{CEBAB645-CA39-4E7A-9C58-7B429EEF974B}">
      <dgm:prSet/>
      <dgm:spPr/>
      <dgm:t>
        <a:bodyPr/>
        <a:lstStyle/>
        <a:p>
          <a:pPr rtl="1"/>
          <a:endParaRPr lang="fa-IR" sz="1600">
            <a:cs typeface="B Koodak" pitchFamily="2" charset="-78"/>
          </a:endParaRPr>
        </a:p>
      </dgm:t>
    </dgm:pt>
    <dgm:pt modelId="{D9F6F59F-EF62-47FD-BE35-61B5F393B582}">
      <dgm:prSet custT="1"/>
      <dgm:spPr/>
      <dgm:t>
        <a:bodyPr/>
        <a:lstStyle/>
        <a:p>
          <a:pPr rtl="1"/>
          <a:r>
            <a:rPr lang="fa-IR" sz="1600" dirty="0" smtClean="0">
              <a:cs typeface="B Koodak" pitchFamily="2" charset="-78"/>
            </a:rPr>
            <a:t>تعریف</a:t>
          </a:r>
          <a:endParaRPr lang="fa-IR" sz="1600" dirty="0">
            <a:cs typeface="B Koodak" pitchFamily="2" charset="-78"/>
          </a:endParaRPr>
        </a:p>
      </dgm:t>
    </dgm:pt>
    <dgm:pt modelId="{3CF60966-E87E-466F-A43B-87A4EEE026F2}" type="parTrans" cxnId="{75A67442-BFB3-4FE6-AC1D-70519CEE6642}">
      <dgm:prSet custT="1"/>
      <dgm:spPr/>
      <dgm:t>
        <a:bodyPr/>
        <a:lstStyle/>
        <a:p>
          <a:pPr rtl="1"/>
          <a:endParaRPr lang="fa-IR" sz="1600">
            <a:cs typeface="B Koodak" pitchFamily="2" charset="-78"/>
          </a:endParaRPr>
        </a:p>
      </dgm:t>
    </dgm:pt>
    <dgm:pt modelId="{AD014CE3-E01F-4834-A627-9DDE807A2798}" type="sibTrans" cxnId="{75A67442-BFB3-4FE6-AC1D-70519CEE6642}">
      <dgm:prSet/>
      <dgm:spPr/>
      <dgm:t>
        <a:bodyPr/>
        <a:lstStyle/>
        <a:p>
          <a:pPr rtl="1"/>
          <a:endParaRPr lang="fa-IR" sz="1600">
            <a:cs typeface="B Koodak" pitchFamily="2" charset="-78"/>
          </a:endParaRPr>
        </a:p>
      </dgm:t>
    </dgm:pt>
    <dgm:pt modelId="{4A3B1BC6-22A1-4063-879A-4605702F305E}">
      <dgm:prSet custT="1"/>
      <dgm:spPr/>
      <dgm:t>
        <a:bodyPr/>
        <a:lstStyle/>
        <a:p>
          <a:pPr rtl="1"/>
          <a:r>
            <a:rPr lang="fa-IR" sz="1600" dirty="0" smtClean="0">
              <a:cs typeface="B Koodak" pitchFamily="2" charset="-78"/>
            </a:rPr>
            <a:t>خداوند متعال مطلقا در افعال خویش نیازمند به غیر نیست</a:t>
          </a:r>
          <a:endParaRPr lang="fa-IR" sz="1600" dirty="0">
            <a:cs typeface="B Koodak" pitchFamily="2" charset="-78"/>
          </a:endParaRPr>
        </a:p>
      </dgm:t>
    </dgm:pt>
    <dgm:pt modelId="{4F9B7C4A-64BB-4A62-A755-583F064FAFC5}" type="parTrans" cxnId="{21884459-91EC-43CF-9F32-986A0C717EE7}">
      <dgm:prSet custT="1"/>
      <dgm:spPr/>
      <dgm:t>
        <a:bodyPr/>
        <a:lstStyle/>
        <a:p>
          <a:pPr rtl="1"/>
          <a:endParaRPr lang="fa-IR" sz="1600">
            <a:cs typeface="B Koodak" pitchFamily="2" charset="-78"/>
          </a:endParaRPr>
        </a:p>
      </dgm:t>
    </dgm:pt>
    <dgm:pt modelId="{96BF13BC-6640-4F19-BD04-199BB2461B6C}" type="sibTrans" cxnId="{21884459-91EC-43CF-9F32-986A0C717EE7}">
      <dgm:prSet/>
      <dgm:spPr/>
      <dgm:t>
        <a:bodyPr/>
        <a:lstStyle/>
        <a:p>
          <a:pPr rtl="1"/>
          <a:endParaRPr lang="fa-IR" sz="1600">
            <a:cs typeface="B Koodak" pitchFamily="2" charset="-78"/>
          </a:endParaRPr>
        </a:p>
      </dgm:t>
    </dgm:pt>
    <dgm:pt modelId="{ED344BC1-693B-4EC7-9258-B3BE0B35E0E2}">
      <dgm:prSet custT="1"/>
      <dgm:spPr/>
      <dgm:t>
        <a:bodyPr/>
        <a:lstStyle/>
        <a:p>
          <a:pPr rtl="1"/>
          <a:r>
            <a:rPr lang="fa-IR" sz="1600" dirty="0" smtClean="0">
              <a:cs typeface="B Koodak" pitchFamily="2" charset="-78"/>
            </a:rPr>
            <a:t>برهان</a:t>
          </a:r>
          <a:endParaRPr lang="fa-IR" sz="1600" dirty="0">
            <a:cs typeface="B Koodak" pitchFamily="2" charset="-78"/>
          </a:endParaRPr>
        </a:p>
      </dgm:t>
    </dgm:pt>
    <dgm:pt modelId="{0AAAD564-781F-4954-ABFC-912D0A7BDDF5}" type="parTrans" cxnId="{6A6977D5-2243-4B60-9115-22045F58A454}">
      <dgm:prSet custT="1"/>
      <dgm:spPr/>
      <dgm:t>
        <a:bodyPr/>
        <a:lstStyle/>
        <a:p>
          <a:pPr rtl="1"/>
          <a:endParaRPr lang="fa-IR" sz="1600">
            <a:cs typeface="B Koodak" pitchFamily="2" charset="-78"/>
          </a:endParaRPr>
        </a:p>
      </dgm:t>
    </dgm:pt>
    <dgm:pt modelId="{2A5AB2D2-6E06-4B44-A97E-7E58BB5EBBFC}" type="sibTrans" cxnId="{6A6977D5-2243-4B60-9115-22045F58A454}">
      <dgm:prSet/>
      <dgm:spPr/>
      <dgm:t>
        <a:bodyPr/>
        <a:lstStyle/>
        <a:p>
          <a:pPr rtl="1"/>
          <a:endParaRPr lang="fa-IR" sz="1600">
            <a:cs typeface="B Koodak" pitchFamily="2" charset="-78"/>
          </a:endParaRPr>
        </a:p>
      </dgm:t>
    </dgm:pt>
    <dgm:pt modelId="{5DDEBF5C-25B8-4EBA-8160-B2204EF0AEA5}">
      <dgm:prSet custT="1"/>
      <dgm:spPr/>
      <dgm:t>
        <a:bodyPr/>
        <a:lstStyle/>
        <a:p>
          <a:pPr rtl="1"/>
          <a:r>
            <a:rPr lang="fa-IR" sz="1600" dirty="0" smtClean="0">
              <a:cs typeface="B Koodak" pitchFamily="2" charset="-78"/>
            </a:rPr>
            <a:t>اگر خالق در افعال خود نیازمند به غیر باشد لازم است قیوم بالذات نبوده و غیر عین الربط به او نباشد</a:t>
          </a:r>
          <a:endParaRPr lang="fa-IR" sz="1600" dirty="0">
            <a:cs typeface="B Koodak" pitchFamily="2" charset="-78"/>
          </a:endParaRPr>
        </a:p>
      </dgm:t>
    </dgm:pt>
    <dgm:pt modelId="{1A74987D-3E46-411C-837D-36094C0E514A}" type="parTrans" cxnId="{FBB25F69-A97C-45F0-83D4-6A08C6EDAA89}">
      <dgm:prSet custT="1"/>
      <dgm:spPr/>
      <dgm:t>
        <a:bodyPr/>
        <a:lstStyle/>
        <a:p>
          <a:pPr rtl="1"/>
          <a:endParaRPr lang="fa-IR" sz="1600">
            <a:cs typeface="B Koodak" pitchFamily="2" charset="-78"/>
          </a:endParaRPr>
        </a:p>
      </dgm:t>
    </dgm:pt>
    <dgm:pt modelId="{D4EF85AE-09F1-43BC-8DCA-01EB481AEB95}" type="sibTrans" cxnId="{FBB25F69-A97C-45F0-83D4-6A08C6EDAA89}">
      <dgm:prSet/>
      <dgm:spPr/>
      <dgm:t>
        <a:bodyPr/>
        <a:lstStyle/>
        <a:p>
          <a:pPr rtl="1"/>
          <a:endParaRPr lang="fa-IR" sz="1600">
            <a:cs typeface="B Koodak" pitchFamily="2" charset="-78"/>
          </a:endParaRPr>
        </a:p>
      </dgm:t>
    </dgm:pt>
    <dgm:pt modelId="{D80E56CE-DF07-4EBC-A474-8FD81FD42368}">
      <dgm:prSet custT="1"/>
      <dgm:spPr/>
      <dgm:t>
        <a:bodyPr/>
        <a:lstStyle/>
        <a:p>
          <a:pPr rtl="1"/>
          <a:r>
            <a:rPr lang="fa-IR" sz="1600" dirty="0" smtClean="0">
              <a:cs typeface="B Koodak" pitchFamily="2" charset="-78"/>
            </a:rPr>
            <a:t>و التالی باطل</a:t>
          </a:r>
          <a:endParaRPr lang="fa-IR" sz="1600" dirty="0">
            <a:cs typeface="B Koodak" pitchFamily="2" charset="-78"/>
          </a:endParaRPr>
        </a:p>
      </dgm:t>
    </dgm:pt>
    <dgm:pt modelId="{0BE7D710-D3C1-4BD0-B066-90AA617C1020}" type="parTrans" cxnId="{3A11CF6B-CE09-44DD-A1C1-79D5E57C3789}">
      <dgm:prSet custT="1"/>
      <dgm:spPr/>
      <dgm:t>
        <a:bodyPr/>
        <a:lstStyle/>
        <a:p>
          <a:pPr rtl="1"/>
          <a:endParaRPr lang="fa-IR" sz="1600">
            <a:cs typeface="B Koodak" pitchFamily="2" charset="-78"/>
          </a:endParaRPr>
        </a:p>
      </dgm:t>
    </dgm:pt>
    <dgm:pt modelId="{A3ABCB2E-5ED4-4669-B7B1-214732969D19}" type="sibTrans" cxnId="{3A11CF6B-CE09-44DD-A1C1-79D5E57C3789}">
      <dgm:prSet/>
      <dgm:spPr/>
      <dgm:t>
        <a:bodyPr/>
        <a:lstStyle/>
        <a:p>
          <a:pPr rtl="1"/>
          <a:endParaRPr lang="fa-IR" sz="1600">
            <a:cs typeface="B Koodak" pitchFamily="2" charset="-78"/>
          </a:endParaRPr>
        </a:p>
      </dgm:t>
    </dgm:pt>
    <dgm:pt modelId="{807AAA49-4FD6-474B-95B0-1AD65831941B}">
      <dgm:prSet custT="1"/>
      <dgm:spPr/>
      <dgm:t>
        <a:bodyPr/>
        <a:lstStyle/>
        <a:p>
          <a:pPr rtl="1"/>
          <a:r>
            <a:rPr lang="fa-IR" sz="1600" dirty="0" smtClean="0">
              <a:cs typeface="B Koodak" pitchFamily="2" charset="-78"/>
            </a:rPr>
            <a:t>فالمقدم مثله</a:t>
          </a:r>
          <a:endParaRPr lang="fa-IR" sz="1600" dirty="0">
            <a:cs typeface="B Koodak" pitchFamily="2" charset="-78"/>
          </a:endParaRPr>
        </a:p>
      </dgm:t>
    </dgm:pt>
    <dgm:pt modelId="{3CDC7A93-6EC8-4CCD-B694-C39B3948B113}" type="parTrans" cxnId="{D1259AD9-7BC8-46E5-9DCA-192D01576463}">
      <dgm:prSet custT="1"/>
      <dgm:spPr/>
      <dgm:t>
        <a:bodyPr/>
        <a:lstStyle/>
        <a:p>
          <a:pPr rtl="1"/>
          <a:endParaRPr lang="fa-IR" sz="1600">
            <a:cs typeface="B Koodak" pitchFamily="2" charset="-78"/>
          </a:endParaRPr>
        </a:p>
      </dgm:t>
    </dgm:pt>
    <dgm:pt modelId="{0544B684-2BD2-4747-9968-B196F037F8FB}" type="sibTrans" cxnId="{D1259AD9-7BC8-46E5-9DCA-192D01576463}">
      <dgm:prSet/>
      <dgm:spPr/>
      <dgm:t>
        <a:bodyPr/>
        <a:lstStyle/>
        <a:p>
          <a:pPr rtl="1"/>
          <a:endParaRPr lang="fa-IR" sz="1600">
            <a:cs typeface="B Koodak" pitchFamily="2" charset="-78"/>
          </a:endParaRPr>
        </a:p>
      </dgm:t>
    </dgm:pt>
    <dgm:pt modelId="{C88F0D16-FFFC-45DC-A17A-4E34D679E677}" type="pres">
      <dgm:prSet presAssocID="{6E25C964-D8D6-486B-950A-3114E1511228}" presName="diagram" presStyleCnt="0">
        <dgm:presLayoutVars>
          <dgm:chPref val="1"/>
          <dgm:dir val="rev"/>
          <dgm:animOne val="branch"/>
          <dgm:animLvl val="lvl"/>
          <dgm:resizeHandles val="exact"/>
        </dgm:presLayoutVars>
      </dgm:prSet>
      <dgm:spPr/>
      <dgm:t>
        <a:bodyPr/>
        <a:lstStyle/>
        <a:p>
          <a:pPr rtl="1"/>
          <a:endParaRPr lang="fa-IR"/>
        </a:p>
      </dgm:t>
    </dgm:pt>
    <dgm:pt modelId="{4F4FB4DA-0099-48AD-BA3E-4425478E0CCD}" type="pres">
      <dgm:prSet presAssocID="{18F54BD9-D1B3-4E0C-9E05-4704AA334758}" presName="root1" presStyleCnt="0"/>
      <dgm:spPr/>
      <dgm:t>
        <a:bodyPr/>
        <a:lstStyle/>
        <a:p>
          <a:pPr rtl="1"/>
          <a:endParaRPr lang="fa-IR"/>
        </a:p>
      </dgm:t>
    </dgm:pt>
    <dgm:pt modelId="{A9894C96-968F-4CAC-B6CB-E9C53B2FEF88}" type="pres">
      <dgm:prSet presAssocID="{18F54BD9-D1B3-4E0C-9E05-4704AA334758}" presName="LevelOneTextNode" presStyleLbl="node0" presStyleIdx="0" presStyleCnt="1" custScaleX="58455" custScaleY="94531">
        <dgm:presLayoutVars>
          <dgm:chPref val="3"/>
        </dgm:presLayoutVars>
      </dgm:prSet>
      <dgm:spPr/>
      <dgm:t>
        <a:bodyPr/>
        <a:lstStyle/>
        <a:p>
          <a:pPr rtl="1"/>
          <a:endParaRPr lang="fa-IR"/>
        </a:p>
      </dgm:t>
    </dgm:pt>
    <dgm:pt modelId="{CB87C554-A272-4EF1-9A78-22126F7E0A12}" type="pres">
      <dgm:prSet presAssocID="{18F54BD9-D1B3-4E0C-9E05-4704AA334758}" presName="level2hierChild" presStyleCnt="0"/>
      <dgm:spPr/>
      <dgm:t>
        <a:bodyPr/>
        <a:lstStyle/>
        <a:p>
          <a:pPr rtl="1"/>
          <a:endParaRPr lang="fa-IR"/>
        </a:p>
      </dgm:t>
    </dgm:pt>
    <dgm:pt modelId="{334E795D-6A44-44FB-92E2-B4DDC1BC8770}" type="pres">
      <dgm:prSet presAssocID="{3CF60966-E87E-466F-A43B-87A4EEE026F2}" presName="conn2-1" presStyleLbl="parChTrans1D2" presStyleIdx="0" presStyleCnt="2"/>
      <dgm:spPr/>
      <dgm:t>
        <a:bodyPr/>
        <a:lstStyle/>
        <a:p>
          <a:pPr rtl="1"/>
          <a:endParaRPr lang="fa-IR"/>
        </a:p>
      </dgm:t>
    </dgm:pt>
    <dgm:pt modelId="{B89C7504-D133-4730-9416-5F7A784730DA}" type="pres">
      <dgm:prSet presAssocID="{3CF60966-E87E-466F-A43B-87A4EEE026F2}" presName="connTx" presStyleLbl="parChTrans1D2" presStyleIdx="0" presStyleCnt="2"/>
      <dgm:spPr/>
      <dgm:t>
        <a:bodyPr/>
        <a:lstStyle/>
        <a:p>
          <a:pPr rtl="1"/>
          <a:endParaRPr lang="fa-IR"/>
        </a:p>
      </dgm:t>
    </dgm:pt>
    <dgm:pt modelId="{BFE0CE92-0B86-425F-8F93-885278F7715D}" type="pres">
      <dgm:prSet presAssocID="{D9F6F59F-EF62-47FD-BE35-61B5F393B582}" presName="root2" presStyleCnt="0"/>
      <dgm:spPr/>
      <dgm:t>
        <a:bodyPr/>
        <a:lstStyle/>
        <a:p>
          <a:pPr rtl="1"/>
          <a:endParaRPr lang="fa-IR"/>
        </a:p>
      </dgm:t>
    </dgm:pt>
    <dgm:pt modelId="{094D6D08-7D79-4418-8A57-97C8AAB34A60}" type="pres">
      <dgm:prSet presAssocID="{D9F6F59F-EF62-47FD-BE35-61B5F393B582}" presName="LevelTwoTextNode" presStyleLbl="node2" presStyleIdx="0" presStyleCnt="2" custScaleX="35763" custScaleY="74523">
        <dgm:presLayoutVars>
          <dgm:chPref val="3"/>
        </dgm:presLayoutVars>
      </dgm:prSet>
      <dgm:spPr/>
      <dgm:t>
        <a:bodyPr/>
        <a:lstStyle/>
        <a:p>
          <a:pPr rtl="1"/>
          <a:endParaRPr lang="fa-IR"/>
        </a:p>
      </dgm:t>
    </dgm:pt>
    <dgm:pt modelId="{16C52E40-208F-489F-B49D-A0C09082BB85}" type="pres">
      <dgm:prSet presAssocID="{D9F6F59F-EF62-47FD-BE35-61B5F393B582}" presName="level3hierChild" presStyleCnt="0"/>
      <dgm:spPr/>
      <dgm:t>
        <a:bodyPr/>
        <a:lstStyle/>
        <a:p>
          <a:pPr rtl="1"/>
          <a:endParaRPr lang="fa-IR"/>
        </a:p>
      </dgm:t>
    </dgm:pt>
    <dgm:pt modelId="{416B0E86-5A5E-4C3B-BC70-EFC73F098346}" type="pres">
      <dgm:prSet presAssocID="{4F9B7C4A-64BB-4A62-A755-583F064FAFC5}" presName="conn2-1" presStyleLbl="parChTrans1D3" presStyleIdx="0" presStyleCnt="4"/>
      <dgm:spPr/>
      <dgm:t>
        <a:bodyPr/>
        <a:lstStyle/>
        <a:p>
          <a:pPr rtl="1"/>
          <a:endParaRPr lang="fa-IR"/>
        </a:p>
      </dgm:t>
    </dgm:pt>
    <dgm:pt modelId="{058C063A-5913-4E95-8F30-3DFD66487CAC}" type="pres">
      <dgm:prSet presAssocID="{4F9B7C4A-64BB-4A62-A755-583F064FAFC5}" presName="connTx" presStyleLbl="parChTrans1D3" presStyleIdx="0" presStyleCnt="4"/>
      <dgm:spPr/>
      <dgm:t>
        <a:bodyPr/>
        <a:lstStyle/>
        <a:p>
          <a:pPr rtl="1"/>
          <a:endParaRPr lang="fa-IR"/>
        </a:p>
      </dgm:t>
    </dgm:pt>
    <dgm:pt modelId="{6EF7B7D5-3541-4EA7-97BD-3F9FBBE04813}" type="pres">
      <dgm:prSet presAssocID="{4A3B1BC6-22A1-4063-879A-4605702F305E}" presName="root2" presStyleCnt="0"/>
      <dgm:spPr/>
      <dgm:t>
        <a:bodyPr/>
        <a:lstStyle/>
        <a:p>
          <a:pPr rtl="1"/>
          <a:endParaRPr lang="fa-IR"/>
        </a:p>
      </dgm:t>
    </dgm:pt>
    <dgm:pt modelId="{DE4883B9-9560-42DD-BE48-695D5F77CEF9}" type="pres">
      <dgm:prSet presAssocID="{4A3B1BC6-22A1-4063-879A-4605702F305E}" presName="LevelTwoTextNode" presStyleLbl="node3" presStyleIdx="0" presStyleCnt="4" custScaleX="166924">
        <dgm:presLayoutVars>
          <dgm:chPref val="3"/>
        </dgm:presLayoutVars>
      </dgm:prSet>
      <dgm:spPr/>
      <dgm:t>
        <a:bodyPr/>
        <a:lstStyle/>
        <a:p>
          <a:pPr rtl="1"/>
          <a:endParaRPr lang="fa-IR"/>
        </a:p>
      </dgm:t>
    </dgm:pt>
    <dgm:pt modelId="{EEF20AA3-F4E5-4957-AC98-D3FBDE715D97}" type="pres">
      <dgm:prSet presAssocID="{4A3B1BC6-22A1-4063-879A-4605702F305E}" presName="level3hierChild" presStyleCnt="0"/>
      <dgm:spPr/>
      <dgm:t>
        <a:bodyPr/>
        <a:lstStyle/>
        <a:p>
          <a:pPr rtl="1"/>
          <a:endParaRPr lang="fa-IR"/>
        </a:p>
      </dgm:t>
    </dgm:pt>
    <dgm:pt modelId="{C987E829-87EA-410E-A8CA-591C3DB0587A}" type="pres">
      <dgm:prSet presAssocID="{0AAAD564-781F-4954-ABFC-912D0A7BDDF5}" presName="conn2-1" presStyleLbl="parChTrans1D2" presStyleIdx="1" presStyleCnt="2"/>
      <dgm:spPr/>
      <dgm:t>
        <a:bodyPr/>
        <a:lstStyle/>
        <a:p>
          <a:pPr rtl="1"/>
          <a:endParaRPr lang="fa-IR"/>
        </a:p>
      </dgm:t>
    </dgm:pt>
    <dgm:pt modelId="{859C092B-BF31-48C7-8077-9E3DA3078E04}" type="pres">
      <dgm:prSet presAssocID="{0AAAD564-781F-4954-ABFC-912D0A7BDDF5}" presName="connTx" presStyleLbl="parChTrans1D2" presStyleIdx="1" presStyleCnt="2"/>
      <dgm:spPr/>
      <dgm:t>
        <a:bodyPr/>
        <a:lstStyle/>
        <a:p>
          <a:pPr rtl="1"/>
          <a:endParaRPr lang="fa-IR"/>
        </a:p>
      </dgm:t>
    </dgm:pt>
    <dgm:pt modelId="{13A358C4-9B96-4671-A233-5757A4223E11}" type="pres">
      <dgm:prSet presAssocID="{ED344BC1-693B-4EC7-9258-B3BE0B35E0E2}" presName="root2" presStyleCnt="0"/>
      <dgm:spPr/>
      <dgm:t>
        <a:bodyPr/>
        <a:lstStyle/>
        <a:p>
          <a:pPr rtl="1"/>
          <a:endParaRPr lang="fa-IR"/>
        </a:p>
      </dgm:t>
    </dgm:pt>
    <dgm:pt modelId="{2DB4349D-DD74-4222-919D-E4348D1BDB2D}" type="pres">
      <dgm:prSet presAssocID="{ED344BC1-693B-4EC7-9258-B3BE0B35E0E2}" presName="LevelTwoTextNode" presStyleLbl="node2" presStyleIdx="1" presStyleCnt="2" custScaleX="35763" custScaleY="74523" custLinFactNeighborY="15294">
        <dgm:presLayoutVars>
          <dgm:chPref val="3"/>
        </dgm:presLayoutVars>
      </dgm:prSet>
      <dgm:spPr/>
      <dgm:t>
        <a:bodyPr/>
        <a:lstStyle/>
        <a:p>
          <a:pPr rtl="1"/>
          <a:endParaRPr lang="fa-IR"/>
        </a:p>
      </dgm:t>
    </dgm:pt>
    <dgm:pt modelId="{44FC843F-D489-4831-B094-BDDFA9F5EF7F}" type="pres">
      <dgm:prSet presAssocID="{ED344BC1-693B-4EC7-9258-B3BE0B35E0E2}" presName="level3hierChild" presStyleCnt="0"/>
      <dgm:spPr/>
      <dgm:t>
        <a:bodyPr/>
        <a:lstStyle/>
        <a:p>
          <a:pPr rtl="1"/>
          <a:endParaRPr lang="fa-IR"/>
        </a:p>
      </dgm:t>
    </dgm:pt>
    <dgm:pt modelId="{2269BD1A-145B-46A3-AA21-B11DC66756F3}" type="pres">
      <dgm:prSet presAssocID="{1A74987D-3E46-411C-837D-36094C0E514A}" presName="conn2-1" presStyleLbl="parChTrans1D3" presStyleIdx="1" presStyleCnt="4"/>
      <dgm:spPr/>
      <dgm:t>
        <a:bodyPr/>
        <a:lstStyle/>
        <a:p>
          <a:pPr rtl="1"/>
          <a:endParaRPr lang="fa-IR"/>
        </a:p>
      </dgm:t>
    </dgm:pt>
    <dgm:pt modelId="{AE80FA59-09C6-4E6D-A229-ABB825511624}" type="pres">
      <dgm:prSet presAssocID="{1A74987D-3E46-411C-837D-36094C0E514A}" presName="connTx" presStyleLbl="parChTrans1D3" presStyleIdx="1" presStyleCnt="4"/>
      <dgm:spPr/>
      <dgm:t>
        <a:bodyPr/>
        <a:lstStyle/>
        <a:p>
          <a:pPr rtl="1"/>
          <a:endParaRPr lang="fa-IR"/>
        </a:p>
      </dgm:t>
    </dgm:pt>
    <dgm:pt modelId="{C14F2D18-C6F6-4775-9A1D-BD4C790434E8}" type="pres">
      <dgm:prSet presAssocID="{5DDEBF5C-25B8-4EBA-8160-B2204EF0AEA5}" presName="root2" presStyleCnt="0"/>
      <dgm:spPr/>
      <dgm:t>
        <a:bodyPr/>
        <a:lstStyle/>
        <a:p>
          <a:pPr rtl="1"/>
          <a:endParaRPr lang="fa-IR"/>
        </a:p>
      </dgm:t>
    </dgm:pt>
    <dgm:pt modelId="{487C92B0-C74D-4356-9026-065977648D46}" type="pres">
      <dgm:prSet presAssocID="{5DDEBF5C-25B8-4EBA-8160-B2204EF0AEA5}" presName="LevelTwoTextNode" presStyleLbl="node3" presStyleIdx="1" presStyleCnt="4" custScaleX="176027">
        <dgm:presLayoutVars>
          <dgm:chPref val="3"/>
        </dgm:presLayoutVars>
      </dgm:prSet>
      <dgm:spPr/>
      <dgm:t>
        <a:bodyPr/>
        <a:lstStyle/>
        <a:p>
          <a:pPr rtl="1"/>
          <a:endParaRPr lang="fa-IR"/>
        </a:p>
      </dgm:t>
    </dgm:pt>
    <dgm:pt modelId="{AB545FC9-3F90-4DE8-BA27-8B79701FA78E}" type="pres">
      <dgm:prSet presAssocID="{5DDEBF5C-25B8-4EBA-8160-B2204EF0AEA5}" presName="level3hierChild" presStyleCnt="0"/>
      <dgm:spPr/>
      <dgm:t>
        <a:bodyPr/>
        <a:lstStyle/>
        <a:p>
          <a:pPr rtl="1"/>
          <a:endParaRPr lang="fa-IR"/>
        </a:p>
      </dgm:t>
    </dgm:pt>
    <dgm:pt modelId="{621B8098-C0E5-4645-89B9-ECD73B90B20A}" type="pres">
      <dgm:prSet presAssocID="{0BE7D710-D3C1-4BD0-B066-90AA617C1020}" presName="conn2-1" presStyleLbl="parChTrans1D3" presStyleIdx="2" presStyleCnt="4"/>
      <dgm:spPr/>
      <dgm:t>
        <a:bodyPr/>
        <a:lstStyle/>
        <a:p>
          <a:pPr rtl="1"/>
          <a:endParaRPr lang="fa-IR"/>
        </a:p>
      </dgm:t>
    </dgm:pt>
    <dgm:pt modelId="{470754B9-961A-4B64-8CDB-91D8546BA2F1}" type="pres">
      <dgm:prSet presAssocID="{0BE7D710-D3C1-4BD0-B066-90AA617C1020}" presName="connTx" presStyleLbl="parChTrans1D3" presStyleIdx="2" presStyleCnt="4"/>
      <dgm:spPr/>
      <dgm:t>
        <a:bodyPr/>
        <a:lstStyle/>
        <a:p>
          <a:pPr rtl="1"/>
          <a:endParaRPr lang="fa-IR"/>
        </a:p>
      </dgm:t>
    </dgm:pt>
    <dgm:pt modelId="{43C82DCB-0C02-47FE-896C-5F409353F8B6}" type="pres">
      <dgm:prSet presAssocID="{D80E56CE-DF07-4EBC-A474-8FD81FD42368}" presName="root2" presStyleCnt="0"/>
      <dgm:spPr/>
      <dgm:t>
        <a:bodyPr/>
        <a:lstStyle/>
        <a:p>
          <a:pPr rtl="1"/>
          <a:endParaRPr lang="fa-IR"/>
        </a:p>
      </dgm:t>
    </dgm:pt>
    <dgm:pt modelId="{1FD6F844-0951-485D-8F2B-DCC4917FFFBF}" type="pres">
      <dgm:prSet presAssocID="{D80E56CE-DF07-4EBC-A474-8FD81FD42368}" presName="LevelTwoTextNode" presStyleLbl="node3" presStyleIdx="2" presStyleCnt="4" custScaleY="69322">
        <dgm:presLayoutVars>
          <dgm:chPref val="3"/>
        </dgm:presLayoutVars>
      </dgm:prSet>
      <dgm:spPr/>
      <dgm:t>
        <a:bodyPr/>
        <a:lstStyle/>
        <a:p>
          <a:pPr rtl="1"/>
          <a:endParaRPr lang="fa-IR"/>
        </a:p>
      </dgm:t>
    </dgm:pt>
    <dgm:pt modelId="{C9B2179E-A6D2-4DBC-A4B4-3964456D8FD6}" type="pres">
      <dgm:prSet presAssocID="{D80E56CE-DF07-4EBC-A474-8FD81FD42368}" presName="level3hierChild" presStyleCnt="0"/>
      <dgm:spPr/>
      <dgm:t>
        <a:bodyPr/>
        <a:lstStyle/>
        <a:p>
          <a:pPr rtl="1"/>
          <a:endParaRPr lang="fa-IR"/>
        </a:p>
      </dgm:t>
    </dgm:pt>
    <dgm:pt modelId="{17958273-9A54-44CC-AA1D-B4901E4DA72F}" type="pres">
      <dgm:prSet presAssocID="{3CDC7A93-6EC8-4CCD-B694-C39B3948B113}" presName="conn2-1" presStyleLbl="parChTrans1D3" presStyleIdx="3" presStyleCnt="4"/>
      <dgm:spPr/>
      <dgm:t>
        <a:bodyPr/>
        <a:lstStyle/>
        <a:p>
          <a:pPr rtl="1"/>
          <a:endParaRPr lang="fa-IR"/>
        </a:p>
      </dgm:t>
    </dgm:pt>
    <dgm:pt modelId="{B7878616-46DC-423F-8878-49FA485EE5DA}" type="pres">
      <dgm:prSet presAssocID="{3CDC7A93-6EC8-4CCD-B694-C39B3948B113}" presName="connTx" presStyleLbl="parChTrans1D3" presStyleIdx="3" presStyleCnt="4"/>
      <dgm:spPr/>
      <dgm:t>
        <a:bodyPr/>
        <a:lstStyle/>
        <a:p>
          <a:pPr rtl="1"/>
          <a:endParaRPr lang="fa-IR"/>
        </a:p>
      </dgm:t>
    </dgm:pt>
    <dgm:pt modelId="{57363373-8BA5-4C7D-999E-0FABCA02C93C}" type="pres">
      <dgm:prSet presAssocID="{807AAA49-4FD6-474B-95B0-1AD65831941B}" presName="root2" presStyleCnt="0"/>
      <dgm:spPr/>
      <dgm:t>
        <a:bodyPr/>
        <a:lstStyle/>
        <a:p>
          <a:pPr rtl="1"/>
          <a:endParaRPr lang="fa-IR"/>
        </a:p>
      </dgm:t>
    </dgm:pt>
    <dgm:pt modelId="{99C60769-BC17-408A-A20F-2D6324584E3A}" type="pres">
      <dgm:prSet presAssocID="{807AAA49-4FD6-474B-95B0-1AD65831941B}" presName="LevelTwoTextNode" presStyleLbl="node3" presStyleIdx="3" presStyleCnt="4" custScaleY="69322">
        <dgm:presLayoutVars>
          <dgm:chPref val="3"/>
        </dgm:presLayoutVars>
      </dgm:prSet>
      <dgm:spPr/>
      <dgm:t>
        <a:bodyPr/>
        <a:lstStyle/>
        <a:p>
          <a:pPr rtl="1"/>
          <a:endParaRPr lang="fa-IR"/>
        </a:p>
      </dgm:t>
    </dgm:pt>
    <dgm:pt modelId="{6720F08D-72E0-49D1-9B0B-022C7B94E89E}" type="pres">
      <dgm:prSet presAssocID="{807AAA49-4FD6-474B-95B0-1AD65831941B}" presName="level3hierChild" presStyleCnt="0"/>
      <dgm:spPr/>
      <dgm:t>
        <a:bodyPr/>
        <a:lstStyle/>
        <a:p>
          <a:pPr rtl="1"/>
          <a:endParaRPr lang="fa-IR"/>
        </a:p>
      </dgm:t>
    </dgm:pt>
  </dgm:ptLst>
  <dgm:cxnLst>
    <dgm:cxn modelId="{99E345BB-D9DE-4102-9CC9-68CB93903DED}" type="presOf" srcId="{0BE7D710-D3C1-4BD0-B066-90AA617C1020}" destId="{470754B9-961A-4B64-8CDB-91D8546BA2F1}" srcOrd="1" destOrd="0" presId="urn:microsoft.com/office/officeart/2005/8/layout/hierarchy2"/>
    <dgm:cxn modelId="{A5ABEF5B-2045-4EF6-AE99-0B3AD50E858E}" type="presOf" srcId="{6E25C964-D8D6-486B-950A-3114E1511228}" destId="{C88F0D16-FFFC-45DC-A17A-4E34D679E677}" srcOrd="0" destOrd="0" presId="urn:microsoft.com/office/officeart/2005/8/layout/hierarchy2"/>
    <dgm:cxn modelId="{69332EA1-959C-4348-8478-EB8A2A1240A8}" type="presOf" srcId="{0BE7D710-D3C1-4BD0-B066-90AA617C1020}" destId="{621B8098-C0E5-4645-89B9-ECD73B90B20A}" srcOrd="0" destOrd="0" presId="urn:microsoft.com/office/officeart/2005/8/layout/hierarchy2"/>
    <dgm:cxn modelId="{6A6977D5-2243-4B60-9115-22045F58A454}" srcId="{18F54BD9-D1B3-4E0C-9E05-4704AA334758}" destId="{ED344BC1-693B-4EC7-9258-B3BE0B35E0E2}" srcOrd="1" destOrd="0" parTransId="{0AAAD564-781F-4954-ABFC-912D0A7BDDF5}" sibTransId="{2A5AB2D2-6E06-4B44-A97E-7E58BB5EBBFC}"/>
    <dgm:cxn modelId="{21884459-91EC-43CF-9F32-986A0C717EE7}" srcId="{D9F6F59F-EF62-47FD-BE35-61B5F393B582}" destId="{4A3B1BC6-22A1-4063-879A-4605702F305E}" srcOrd="0" destOrd="0" parTransId="{4F9B7C4A-64BB-4A62-A755-583F064FAFC5}" sibTransId="{96BF13BC-6640-4F19-BD04-199BB2461B6C}"/>
    <dgm:cxn modelId="{A9FC38BB-748F-40CA-9910-B1C5184A0635}" type="presOf" srcId="{5DDEBF5C-25B8-4EBA-8160-B2204EF0AEA5}" destId="{487C92B0-C74D-4356-9026-065977648D46}" srcOrd="0" destOrd="0" presId="urn:microsoft.com/office/officeart/2005/8/layout/hierarchy2"/>
    <dgm:cxn modelId="{ADB154B8-EF7B-4349-8EC0-436601ADCDC2}" type="presOf" srcId="{3CDC7A93-6EC8-4CCD-B694-C39B3948B113}" destId="{17958273-9A54-44CC-AA1D-B4901E4DA72F}" srcOrd="0" destOrd="0" presId="urn:microsoft.com/office/officeart/2005/8/layout/hierarchy2"/>
    <dgm:cxn modelId="{B9954097-E138-49A0-8613-A6B5250984BE}" type="presOf" srcId="{3CDC7A93-6EC8-4CCD-B694-C39B3948B113}" destId="{B7878616-46DC-423F-8878-49FA485EE5DA}" srcOrd="1" destOrd="0" presId="urn:microsoft.com/office/officeart/2005/8/layout/hierarchy2"/>
    <dgm:cxn modelId="{CEBAB645-CA39-4E7A-9C58-7B429EEF974B}" srcId="{6E25C964-D8D6-486B-950A-3114E1511228}" destId="{18F54BD9-D1B3-4E0C-9E05-4704AA334758}" srcOrd="0" destOrd="0" parTransId="{73F9EAB5-7EE1-475F-AFBB-D9987504FD45}" sibTransId="{8243A239-E112-447A-A0CE-2F7B68B81172}"/>
    <dgm:cxn modelId="{F85DB706-A9DF-4FBE-AA46-1C57C5D2CB0E}" type="presOf" srcId="{807AAA49-4FD6-474B-95B0-1AD65831941B}" destId="{99C60769-BC17-408A-A20F-2D6324584E3A}" srcOrd="0" destOrd="0" presId="urn:microsoft.com/office/officeart/2005/8/layout/hierarchy2"/>
    <dgm:cxn modelId="{AD9A835D-64EE-4097-A07C-A3E826E5E3AA}" type="presOf" srcId="{1A74987D-3E46-411C-837D-36094C0E514A}" destId="{2269BD1A-145B-46A3-AA21-B11DC66756F3}" srcOrd="0" destOrd="0" presId="urn:microsoft.com/office/officeart/2005/8/layout/hierarchy2"/>
    <dgm:cxn modelId="{791A839F-5902-4922-B1FD-ECA98A8CAFEC}" type="presOf" srcId="{D80E56CE-DF07-4EBC-A474-8FD81FD42368}" destId="{1FD6F844-0951-485D-8F2B-DCC4917FFFBF}" srcOrd="0" destOrd="0" presId="urn:microsoft.com/office/officeart/2005/8/layout/hierarchy2"/>
    <dgm:cxn modelId="{D5FFAB56-F8D2-48BF-A00A-A57D3C20890A}" type="presOf" srcId="{0AAAD564-781F-4954-ABFC-912D0A7BDDF5}" destId="{C987E829-87EA-410E-A8CA-591C3DB0587A}" srcOrd="0" destOrd="0" presId="urn:microsoft.com/office/officeart/2005/8/layout/hierarchy2"/>
    <dgm:cxn modelId="{E3A1C42B-7441-4513-916D-4B767F0B4C01}" type="presOf" srcId="{1A74987D-3E46-411C-837D-36094C0E514A}" destId="{AE80FA59-09C6-4E6D-A229-ABB825511624}" srcOrd="1" destOrd="0" presId="urn:microsoft.com/office/officeart/2005/8/layout/hierarchy2"/>
    <dgm:cxn modelId="{FBB25F69-A97C-45F0-83D4-6A08C6EDAA89}" srcId="{ED344BC1-693B-4EC7-9258-B3BE0B35E0E2}" destId="{5DDEBF5C-25B8-4EBA-8160-B2204EF0AEA5}" srcOrd="0" destOrd="0" parTransId="{1A74987D-3E46-411C-837D-36094C0E514A}" sibTransId="{D4EF85AE-09F1-43BC-8DCA-01EB481AEB95}"/>
    <dgm:cxn modelId="{3E13564A-A25F-4F66-B569-B68721C59D1A}" type="presOf" srcId="{4A3B1BC6-22A1-4063-879A-4605702F305E}" destId="{DE4883B9-9560-42DD-BE48-695D5F77CEF9}" srcOrd="0" destOrd="0" presId="urn:microsoft.com/office/officeart/2005/8/layout/hierarchy2"/>
    <dgm:cxn modelId="{D1259AD9-7BC8-46E5-9DCA-192D01576463}" srcId="{ED344BC1-693B-4EC7-9258-B3BE0B35E0E2}" destId="{807AAA49-4FD6-474B-95B0-1AD65831941B}" srcOrd="2" destOrd="0" parTransId="{3CDC7A93-6EC8-4CCD-B694-C39B3948B113}" sibTransId="{0544B684-2BD2-4747-9968-B196F037F8FB}"/>
    <dgm:cxn modelId="{9C44F546-A010-44A0-B6B4-1FBFC82CC44B}" type="presOf" srcId="{4F9B7C4A-64BB-4A62-A755-583F064FAFC5}" destId="{058C063A-5913-4E95-8F30-3DFD66487CAC}" srcOrd="1" destOrd="0" presId="urn:microsoft.com/office/officeart/2005/8/layout/hierarchy2"/>
    <dgm:cxn modelId="{2B7AC930-1A01-41C7-8523-8AA625879F6F}" type="presOf" srcId="{3CF60966-E87E-466F-A43B-87A4EEE026F2}" destId="{334E795D-6A44-44FB-92E2-B4DDC1BC8770}" srcOrd="0" destOrd="0" presId="urn:microsoft.com/office/officeart/2005/8/layout/hierarchy2"/>
    <dgm:cxn modelId="{E623E4E6-D9CE-4AC5-8B35-E426D1FBCBB4}" type="presOf" srcId="{4F9B7C4A-64BB-4A62-A755-583F064FAFC5}" destId="{416B0E86-5A5E-4C3B-BC70-EFC73F098346}" srcOrd="0" destOrd="0" presId="urn:microsoft.com/office/officeart/2005/8/layout/hierarchy2"/>
    <dgm:cxn modelId="{90A4DC88-3AA6-49D4-872C-5ED717BA426B}" type="presOf" srcId="{ED344BC1-693B-4EC7-9258-B3BE0B35E0E2}" destId="{2DB4349D-DD74-4222-919D-E4348D1BDB2D}" srcOrd="0" destOrd="0" presId="urn:microsoft.com/office/officeart/2005/8/layout/hierarchy2"/>
    <dgm:cxn modelId="{264DF6AE-E189-4C82-A9AF-6AE6AFB2F007}" type="presOf" srcId="{3CF60966-E87E-466F-A43B-87A4EEE026F2}" destId="{B89C7504-D133-4730-9416-5F7A784730DA}" srcOrd="1" destOrd="0" presId="urn:microsoft.com/office/officeart/2005/8/layout/hierarchy2"/>
    <dgm:cxn modelId="{007F1F72-23B0-4D1F-B183-10FF1AD84D98}" type="presOf" srcId="{0AAAD564-781F-4954-ABFC-912D0A7BDDF5}" destId="{859C092B-BF31-48C7-8077-9E3DA3078E04}" srcOrd="1" destOrd="0" presId="urn:microsoft.com/office/officeart/2005/8/layout/hierarchy2"/>
    <dgm:cxn modelId="{75A67442-BFB3-4FE6-AC1D-70519CEE6642}" srcId="{18F54BD9-D1B3-4E0C-9E05-4704AA334758}" destId="{D9F6F59F-EF62-47FD-BE35-61B5F393B582}" srcOrd="0" destOrd="0" parTransId="{3CF60966-E87E-466F-A43B-87A4EEE026F2}" sibTransId="{AD014CE3-E01F-4834-A627-9DDE807A2798}"/>
    <dgm:cxn modelId="{47B1E0C0-9D9C-4407-BDF0-BB3DEB3D3759}" type="presOf" srcId="{D9F6F59F-EF62-47FD-BE35-61B5F393B582}" destId="{094D6D08-7D79-4418-8A57-97C8AAB34A60}" srcOrd="0" destOrd="0" presId="urn:microsoft.com/office/officeart/2005/8/layout/hierarchy2"/>
    <dgm:cxn modelId="{1E7640BA-87A3-43B9-84E9-6641C3C653B5}" type="presOf" srcId="{18F54BD9-D1B3-4E0C-9E05-4704AA334758}" destId="{A9894C96-968F-4CAC-B6CB-E9C53B2FEF88}" srcOrd="0" destOrd="0" presId="urn:microsoft.com/office/officeart/2005/8/layout/hierarchy2"/>
    <dgm:cxn modelId="{3A11CF6B-CE09-44DD-A1C1-79D5E57C3789}" srcId="{ED344BC1-693B-4EC7-9258-B3BE0B35E0E2}" destId="{D80E56CE-DF07-4EBC-A474-8FD81FD42368}" srcOrd="1" destOrd="0" parTransId="{0BE7D710-D3C1-4BD0-B066-90AA617C1020}" sibTransId="{A3ABCB2E-5ED4-4669-B7B1-214732969D19}"/>
    <dgm:cxn modelId="{54E2113F-3C25-48E6-8C9E-CB7FA6AFF5BB}" type="presParOf" srcId="{C88F0D16-FFFC-45DC-A17A-4E34D679E677}" destId="{4F4FB4DA-0099-48AD-BA3E-4425478E0CCD}" srcOrd="0" destOrd="0" presId="urn:microsoft.com/office/officeart/2005/8/layout/hierarchy2"/>
    <dgm:cxn modelId="{1C852F8D-E817-49EF-977E-646232E42815}" type="presParOf" srcId="{4F4FB4DA-0099-48AD-BA3E-4425478E0CCD}" destId="{A9894C96-968F-4CAC-B6CB-E9C53B2FEF88}" srcOrd="0" destOrd="0" presId="urn:microsoft.com/office/officeart/2005/8/layout/hierarchy2"/>
    <dgm:cxn modelId="{3D6FBD1A-93F9-4ACB-A2B7-C6E19C68653F}" type="presParOf" srcId="{4F4FB4DA-0099-48AD-BA3E-4425478E0CCD}" destId="{CB87C554-A272-4EF1-9A78-22126F7E0A12}" srcOrd="1" destOrd="0" presId="urn:microsoft.com/office/officeart/2005/8/layout/hierarchy2"/>
    <dgm:cxn modelId="{124BC7D4-7B6C-47A5-A233-E115DF55A75C}" type="presParOf" srcId="{CB87C554-A272-4EF1-9A78-22126F7E0A12}" destId="{334E795D-6A44-44FB-92E2-B4DDC1BC8770}" srcOrd="0" destOrd="0" presId="urn:microsoft.com/office/officeart/2005/8/layout/hierarchy2"/>
    <dgm:cxn modelId="{F96A55FD-F586-4609-B1DC-C228E9A20367}" type="presParOf" srcId="{334E795D-6A44-44FB-92E2-B4DDC1BC8770}" destId="{B89C7504-D133-4730-9416-5F7A784730DA}" srcOrd="0" destOrd="0" presId="urn:microsoft.com/office/officeart/2005/8/layout/hierarchy2"/>
    <dgm:cxn modelId="{F7008C91-5EF6-48A3-AD67-F6B31F4FA9DE}" type="presParOf" srcId="{CB87C554-A272-4EF1-9A78-22126F7E0A12}" destId="{BFE0CE92-0B86-425F-8F93-885278F7715D}" srcOrd="1" destOrd="0" presId="urn:microsoft.com/office/officeart/2005/8/layout/hierarchy2"/>
    <dgm:cxn modelId="{5DC7F4DD-F01B-41D4-BD3B-89C00923EFAC}" type="presParOf" srcId="{BFE0CE92-0B86-425F-8F93-885278F7715D}" destId="{094D6D08-7D79-4418-8A57-97C8AAB34A60}" srcOrd="0" destOrd="0" presId="urn:microsoft.com/office/officeart/2005/8/layout/hierarchy2"/>
    <dgm:cxn modelId="{A84438B2-108D-40E5-A725-EFC4F3E4C413}" type="presParOf" srcId="{BFE0CE92-0B86-425F-8F93-885278F7715D}" destId="{16C52E40-208F-489F-B49D-A0C09082BB85}" srcOrd="1" destOrd="0" presId="urn:microsoft.com/office/officeart/2005/8/layout/hierarchy2"/>
    <dgm:cxn modelId="{EE6BE8EF-E6C0-49AC-B42E-63247E47E88E}" type="presParOf" srcId="{16C52E40-208F-489F-B49D-A0C09082BB85}" destId="{416B0E86-5A5E-4C3B-BC70-EFC73F098346}" srcOrd="0" destOrd="0" presId="urn:microsoft.com/office/officeart/2005/8/layout/hierarchy2"/>
    <dgm:cxn modelId="{16110673-2A75-40C7-8CC4-E95FE1EE6D7C}" type="presParOf" srcId="{416B0E86-5A5E-4C3B-BC70-EFC73F098346}" destId="{058C063A-5913-4E95-8F30-3DFD66487CAC}" srcOrd="0" destOrd="0" presId="urn:microsoft.com/office/officeart/2005/8/layout/hierarchy2"/>
    <dgm:cxn modelId="{8A5B7040-9C2F-4466-9119-0353E87B8D3F}" type="presParOf" srcId="{16C52E40-208F-489F-B49D-A0C09082BB85}" destId="{6EF7B7D5-3541-4EA7-97BD-3F9FBBE04813}" srcOrd="1" destOrd="0" presId="urn:microsoft.com/office/officeart/2005/8/layout/hierarchy2"/>
    <dgm:cxn modelId="{9414915E-6563-4265-92AA-6579D4C4AA32}" type="presParOf" srcId="{6EF7B7D5-3541-4EA7-97BD-3F9FBBE04813}" destId="{DE4883B9-9560-42DD-BE48-695D5F77CEF9}" srcOrd="0" destOrd="0" presId="urn:microsoft.com/office/officeart/2005/8/layout/hierarchy2"/>
    <dgm:cxn modelId="{4FB6B163-AF38-458F-9E16-0D30DE27E886}" type="presParOf" srcId="{6EF7B7D5-3541-4EA7-97BD-3F9FBBE04813}" destId="{EEF20AA3-F4E5-4957-AC98-D3FBDE715D97}" srcOrd="1" destOrd="0" presId="urn:microsoft.com/office/officeart/2005/8/layout/hierarchy2"/>
    <dgm:cxn modelId="{56EC7D32-3F97-4CC7-9E9E-75F8DF62DB5E}" type="presParOf" srcId="{CB87C554-A272-4EF1-9A78-22126F7E0A12}" destId="{C987E829-87EA-410E-A8CA-591C3DB0587A}" srcOrd="2" destOrd="0" presId="urn:microsoft.com/office/officeart/2005/8/layout/hierarchy2"/>
    <dgm:cxn modelId="{B5E86F6C-3873-4EC3-A0A2-D995D3CA7A81}" type="presParOf" srcId="{C987E829-87EA-410E-A8CA-591C3DB0587A}" destId="{859C092B-BF31-48C7-8077-9E3DA3078E04}" srcOrd="0" destOrd="0" presId="urn:microsoft.com/office/officeart/2005/8/layout/hierarchy2"/>
    <dgm:cxn modelId="{874BB3E8-33FE-4260-975A-97F458D367D9}" type="presParOf" srcId="{CB87C554-A272-4EF1-9A78-22126F7E0A12}" destId="{13A358C4-9B96-4671-A233-5757A4223E11}" srcOrd="3" destOrd="0" presId="urn:microsoft.com/office/officeart/2005/8/layout/hierarchy2"/>
    <dgm:cxn modelId="{5271E28C-209E-4C35-8551-4360413AC530}" type="presParOf" srcId="{13A358C4-9B96-4671-A233-5757A4223E11}" destId="{2DB4349D-DD74-4222-919D-E4348D1BDB2D}" srcOrd="0" destOrd="0" presId="urn:microsoft.com/office/officeart/2005/8/layout/hierarchy2"/>
    <dgm:cxn modelId="{657011FC-0554-41E0-9E21-4F59EA3B4D9D}" type="presParOf" srcId="{13A358C4-9B96-4671-A233-5757A4223E11}" destId="{44FC843F-D489-4831-B094-BDDFA9F5EF7F}" srcOrd="1" destOrd="0" presId="urn:microsoft.com/office/officeart/2005/8/layout/hierarchy2"/>
    <dgm:cxn modelId="{02549850-B50A-4038-95FB-0B16BDCEF9B5}" type="presParOf" srcId="{44FC843F-D489-4831-B094-BDDFA9F5EF7F}" destId="{2269BD1A-145B-46A3-AA21-B11DC66756F3}" srcOrd="0" destOrd="0" presId="urn:microsoft.com/office/officeart/2005/8/layout/hierarchy2"/>
    <dgm:cxn modelId="{D8843783-7CDA-49F7-9757-08F3C42A9669}" type="presParOf" srcId="{2269BD1A-145B-46A3-AA21-B11DC66756F3}" destId="{AE80FA59-09C6-4E6D-A229-ABB825511624}" srcOrd="0" destOrd="0" presId="urn:microsoft.com/office/officeart/2005/8/layout/hierarchy2"/>
    <dgm:cxn modelId="{B52FD74B-D1B9-4BCE-877D-50C093639DFE}" type="presParOf" srcId="{44FC843F-D489-4831-B094-BDDFA9F5EF7F}" destId="{C14F2D18-C6F6-4775-9A1D-BD4C790434E8}" srcOrd="1" destOrd="0" presId="urn:microsoft.com/office/officeart/2005/8/layout/hierarchy2"/>
    <dgm:cxn modelId="{B9E07C49-DBBE-4BCA-919E-4FE4D421A36A}" type="presParOf" srcId="{C14F2D18-C6F6-4775-9A1D-BD4C790434E8}" destId="{487C92B0-C74D-4356-9026-065977648D46}" srcOrd="0" destOrd="0" presId="urn:microsoft.com/office/officeart/2005/8/layout/hierarchy2"/>
    <dgm:cxn modelId="{E2E10E35-8C5B-4C7D-AA62-76C01951D2CE}" type="presParOf" srcId="{C14F2D18-C6F6-4775-9A1D-BD4C790434E8}" destId="{AB545FC9-3F90-4DE8-BA27-8B79701FA78E}" srcOrd="1" destOrd="0" presId="urn:microsoft.com/office/officeart/2005/8/layout/hierarchy2"/>
    <dgm:cxn modelId="{4A156218-DFF3-4325-932D-95F14CD158B0}" type="presParOf" srcId="{44FC843F-D489-4831-B094-BDDFA9F5EF7F}" destId="{621B8098-C0E5-4645-89B9-ECD73B90B20A}" srcOrd="2" destOrd="0" presId="urn:microsoft.com/office/officeart/2005/8/layout/hierarchy2"/>
    <dgm:cxn modelId="{7CB83744-B0E8-47B0-9CEC-6C83A4D01F12}" type="presParOf" srcId="{621B8098-C0E5-4645-89B9-ECD73B90B20A}" destId="{470754B9-961A-4B64-8CDB-91D8546BA2F1}" srcOrd="0" destOrd="0" presId="urn:microsoft.com/office/officeart/2005/8/layout/hierarchy2"/>
    <dgm:cxn modelId="{6179DB50-0FDF-47D2-9E87-EF453801932B}" type="presParOf" srcId="{44FC843F-D489-4831-B094-BDDFA9F5EF7F}" destId="{43C82DCB-0C02-47FE-896C-5F409353F8B6}" srcOrd="3" destOrd="0" presId="urn:microsoft.com/office/officeart/2005/8/layout/hierarchy2"/>
    <dgm:cxn modelId="{8F20F1B9-E3C4-4BFA-8007-1DB1289E78DF}" type="presParOf" srcId="{43C82DCB-0C02-47FE-896C-5F409353F8B6}" destId="{1FD6F844-0951-485D-8F2B-DCC4917FFFBF}" srcOrd="0" destOrd="0" presId="urn:microsoft.com/office/officeart/2005/8/layout/hierarchy2"/>
    <dgm:cxn modelId="{5829454A-F80F-4BEF-8A33-C1829DCDDA24}" type="presParOf" srcId="{43C82DCB-0C02-47FE-896C-5F409353F8B6}" destId="{C9B2179E-A6D2-4DBC-A4B4-3964456D8FD6}" srcOrd="1" destOrd="0" presId="urn:microsoft.com/office/officeart/2005/8/layout/hierarchy2"/>
    <dgm:cxn modelId="{64736CF4-DC9B-44AA-A523-59C37BCED08D}" type="presParOf" srcId="{44FC843F-D489-4831-B094-BDDFA9F5EF7F}" destId="{17958273-9A54-44CC-AA1D-B4901E4DA72F}" srcOrd="4" destOrd="0" presId="urn:microsoft.com/office/officeart/2005/8/layout/hierarchy2"/>
    <dgm:cxn modelId="{1ED43A6F-0F72-4195-84A2-C4BFD7A4EC77}" type="presParOf" srcId="{17958273-9A54-44CC-AA1D-B4901E4DA72F}" destId="{B7878616-46DC-423F-8878-49FA485EE5DA}" srcOrd="0" destOrd="0" presId="urn:microsoft.com/office/officeart/2005/8/layout/hierarchy2"/>
    <dgm:cxn modelId="{D9FCE446-6E38-482D-A520-9C5E2BDC60C1}" type="presParOf" srcId="{44FC843F-D489-4831-B094-BDDFA9F5EF7F}" destId="{57363373-8BA5-4C7D-999E-0FABCA02C93C}" srcOrd="5" destOrd="0" presId="urn:microsoft.com/office/officeart/2005/8/layout/hierarchy2"/>
    <dgm:cxn modelId="{0F13DBA3-9990-44B1-893E-44A882B05351}" type="presParOf" srcId="{57363373-8BA5-4C7D-999E-0FABCA02C93C}" destId="{99C60769-BC17-408A-A20F-2D6324584E3A}" srcOrd="0" destOrd="0" presId="urn:microsoft.com/office/officeart/2005/8/layout/hierarchy2"/>
    <dgm:cxn modelId="{27328709-B648-485E-89DF-4E4E21811418}" type="presParOf" srcId="{57363373-8BA5-4C7D-999E-0FABCA02C93C}" destId="{6720F08D-72E0-49D1-9B0B-022C7B94E89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1429D1-5BA2-436A-BD37-6D43F39ED80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A4BE9901-33F2-4D13-903E-3D5A9CBA379C}">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چند نکته</a:t>
          </a:r>
          <a:endParaRPr lang="fa-IR" sz="1600" dirty="0">
            <a:cs typeface="B Koodak" pitchFamily="2" charset="-78"/>
          </a:endParaRPr>
        </a:p>
      </dgm:t>
    </dgm:pt>
    <dgm:pt modelId="{F6930F3F-6860-43A4-AC83-BDEBAB89F4E6}" type="parTrans" cxnId="{4F9FC5DC-4689-454C-A670-2A18654B2A24}">
      <dgm:prSet/>
      <dgm:spPr/>
      <dgm:t>
        <a:bodyPr/>
        <a:lstStyle/>
        <a:p>
          <a:pPr rtl="1"/>
          <a:endParaRPr lang="fa-IR" sz="1600">
            <a:cs typeface="B Koodak" pitchFamily="2" charset="-78"/>
          </a:endParaRPr>
        </a:p>
      </dgm:t>
    </dgm:pt>
    <dgm:pt modelId="{64BFD6B0-4CAE-4284-97A3-E04764FAA498}" type="sibTrans" cxnId="{4F9FC5DC-4689-454C-A670-2A18654B2A24}">
      <dgm:prSet/>
      <dgm:spPr/>
      <dgm:t>
        <a:bodyPr/>
        <a:lstStyle/>
        <a:p>
          <a:pPr rtl="1"/>
          <a:endParaRPr lang="fa-IR" sz="1600">
            <a:cs typeface="B Koodak" pitchFamily="2" charset="-78"/>
          </a:endParaRPr>
        </a:p>
      </dgm:t>
    </dgm:pt>
    <dgm:pt modelId="{F4780BE0-7F41-4F75-9FAA-24305607D947}">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مفاد توحید افعالی</a:t>
          </a:r>
          <a:endParaRPr lang="fa-IR" sz="1600" dirty="0">
            <a:cs typeface="B Koodak" pitchFamily="2" charset="-78"/>
          </a:endParaRPr>
        </a:p>
      </dgm:t>
    </dgm:pt>
    <dgm:pt modelId="{C627B449-D8F5-41AC-81EF-92753530AB55}" type="parTrans" cxnId="{02F4469B-107E-4500-BE06-1174FF88A8B0}">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DCE5FFD7-A085-4444-8E76-C48DF4D5F54F}" type="sibTrans" cxnId="{02F4469B-107E-4500-BE06-1174FF88A8B0}">
      <dgm:prSet/>
      <dgm:spPr/>
      <dgm:t>
        <a:bodyPr/>
        <a:lstStyle/>
        <a:p>
          <a:pPr rtl="1"/>
          <a:endParaRPr lang="fa-IR" sz="1600">
            <a:cs typeface="B Koodak" pitchFamily="2" charset="-78"/>
          </a:endParaRPr>
        </a:p>
      </dgm:t>
    </dgm:pt>
    <dgm:pt modelId="{39DD22D8-42BF-40D5-B232-38305A7968BC}">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تنها فاعلی که بدون هیچ نیازی به غیر اثر می گذارد خداوند متعال است</a:t>
          </a:r>
          <a:endParaRPr lang="fa-IR" sz="1600" dirty="0">
            <a:cs typeface="B Koodak" pitchFamily="2" charset="-78"/>
          </a:endParaRPr>
        </a:p>
      </dgm:t>
    </dgm:pt>
    <dgm:pt modelId="{D62CC6DF-9596-4E7A-81C6-6150FF3D0D63}" type="parTrans" cxnId="{CCEB92C5-D639-4D68-ABE8-D46E4A75DBE3}">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585DA413-7476-41B0-A00E-ABF75558E129}" type="sibTrans" cxnId="{CCEB92C5-D639-4D68-ABE8-D46E4A75DBE3}">
      <dgm:prSet/>
      <dgm:spPr/>
      <dgm:t>
        <a:bodyPr/>
        <a:lstStyle/>
        <a:p>
          <a:pPr rtl="1"/>
          <a:endParaRPr lang="fa-IR" sz="1600">
            <a:cs typeface="B Koodak" pitchFamily="2" charset="-78"/>
          </a:endParaRPr>
        </a:p>
      </dgm:t>
    </dgm:pt>
    <dgm:pt modelId="{2DB7F637-56F0-4D8A-81C3-66F02F448C52}">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فاعلیت تمام ماسوی الله (مخلوقات) در طول فاعلیت الهی و در پرتو آن می باشد</a:t>
          </a:r>
          <a:endParaRPr lang="fa-IR" sz="1600" dirty="0">
            <a:cs typeface="B Koodak" pitchFamily="2" charset="-78"/>
          </a:endParaRPr>
        </a:p>
      </dgm:t>
    </dgm:pt>
    <dgm:pt modelId="{DE9B8A87-CEB2-4E03-A201-EC3E4EA5E1EC}" type="parTrans" cxnId="{801D4895-840B-4EB5-8000-2A6143FE0042}">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4F919111-0B75-4A63-B794-D47574605A92}" type="sibTrans" cxnId="{801D4895-840B-4EB5-8000-2A6143FE0042}">
      <dgm:prSet/>
      <dgm:spPr/>
      <dgm:t>
        <a:bodyPr/>
        <a:lstStyle/>
        <a:p>
          <a:pPr rtl="1"/>
          <a:endParaRPr lang="fa-IR" sz="1600">
            <a:cs typeface="B Koodak" pitchFamily="2" charset="-78"/>
          </a:endParaRPr>
        </a:p>
      </dgm:t>
    </dgm:pt>
    <dgm:pt modelId="{D63BE440-0444-4768-9187-9A89644DA03A}">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به همین جهت خداوند فاعلیت بسیاری از عوامل مادی را به خود نسبت می دهد</a:t>
          </a:r>
          <a:endParaRPr lang="fa-IR" sz="1600" dirty="0">
            <a:cs typeface="B Koodak" pitchFamily="2" charset="-78"/>
          </a:endParaRPr>
        </a:p>
      </dgm:t>
    </dgm:pt>
    <dgm:pt modelId="{03479A1C-EF2F-4E28-A21F-0A5B1A857F49}" type="parTrans" cxnId="{BE21F774-DA9B-4924-BCA9-5505F62AF3FB}">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A685ACE6-C8B7-4EEB-A57A-3C9142C09CF2}" type="sibTrans" cxnId="{BE21F774-DA9B-4924-BCA9-5505F62AF3FB}">
      <dgm:prSet/>
      <dgm:spPr/>
      <dgm:t>
        <a:bodyPr/>
        <a:lstStyle/>
        <a:p>
          <a:pPr rtl="1"/>
          <a:endParaRPr lang="fa-IR" sz="1600">
            <a:cs typeface="B Koodak" pitchFamily="2" charset="-78"/>
          </a:endParaRPr>
        </a:p>
      </dgm:t>
    </dgm:pt>
    <dgm:pt modelId="{58A0BBFC-F4D7-4056-88A0-C940185101C2}">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انزل من السماء ماء</a:t>
          </a:r>
          <a:endParaRPr lang="fa-IR" sz="1600" dirty="0">
            <a:cs typeface="B Koodak" pitchFamily="2" charset="-78"/>
          </a:endParaRPr>
        </a:p>
      </dgm:t>
    </dgm:pt>
    <dgm:pt modelId="{269506FE-CDD2-4097-92B9-3473E86CBDA5}" type="parTrans" cxnId="{43F669DF-ADBF-4ABA-93AD-DBFB51C8DD18}">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0AE9CA92-E8BD-4D25-8778-72C2B6A7B06E}" type="sibTrans" cxnId="{43F669DF-ADBF-4ABA-93AD-DBFB51C8DD18}">
      <dgm:prSet/>
      <dgm:spPr/>
      <dgm:t>
        <a:bodyPr/>
        <a:lstStyle/>
        <a:p>
          <a:pPr rtl="1"/>
          <a:endParaRPr lang="fa-IR" sz="1600">
            <a:cs typeface="B Koodak" pitchFamily="2" charset="-78"/>
          </a:endParaRPr>
        </a:p>
      </dgm:t>
    </dgm:pt>
    <dgm:pt modelId="{EC3F5E9D-5F78-4411-836D-6A23DB9326E6}">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هو الذی یسیرکم فی البر و البحر</a:t>
          </a:r>
          <a:endParaRPr lang="fa-IR" sz="1600" dirty="0">
            <a:cs typeface="B Koodak" pitchFamily="2" charset="-78"/>
          </a:endParaRPr>
        </a:p>
      </dgm:t>
    </dgm:pt>
    <dgm:pt modelId="{64C6B7F5-3DCA-4843-9932-769D869DC68B}" type="parTrans" cxnId="{DB56D33D-9939-4616-8CC1-3A8E920B2AC1}">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54C090E4-0701-4270-B707-FB445B7BF2A9}" type="sibTrans" cxnId="{DB56D33D-9939-4616-8CC1-3A8E920B2AC1}">
      <dgm:prSet/>
      <dgm:spPr/>
      <dgm:t>
        <a:bodyPr/>
        <a:lstStyle/>
        <a:p>
          <a:pPr rtl="1"/>
          <a:endParaRPr lang="fa-IR" sz="1600">
            <a:cs typeface="B Koodak" pitchFamily="2" charset="-78"/>
          </a:endParaRPr>
        </a:p>
      </dgm:t>
    </dgm:pt>
    <dgm:pt modelId="{F3E6C618-F536-4703-8BFD-CC8419CF52D4}">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رَبُّكُمُ الَّذي يُزْجي‏ لَكُمُ الْفُلْكَ فِي الْبَحْرِ لِتَبْتَغُوا مِنْ فَضْلِهِ إِنَّهُ كانَ بِكُمْ رَحيماً (اسراء / 66)</a:t>
          </a:r>
          <a:endParaRPr lang="fa-IR" sz="1600" dirty="0">
            <a:cs typeface="B Koodak" pitchFamily="2" charset="-78"/>
          </a:endParaRPr>
        </a:p>
      </dgm:t>
    </dgm:pt>
    <dgm:pt modelId="{B0C707F0-B0F3-42DB-BD0B-3E06C69B5B8E}" type="parTrans" cxnId="{AE2BA316-65FE-41E0-905B-1543801F30BD}">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31DF199D-464E-4B17-8DD2-1252AC74B9AD}" type="sibTrans" cxnId="{AE2BA316-65FE-41E0-905B-1543801F30BD}">
      <dgm:prSet/>
      <dgm:spPr/>
      <dgm:t>
        <a:bodyPr/>
        <a:lstStyle/>
        <a:p>
          <a:pPr rtl="1"/>
          <a:endParaRPr lang="fa-IR" sz="1600">
            <a:cs typeface="B Koodak" pitchFamily="2" charset="-78"/>
          </a:endParaRPr>
        </a:p>
      </dgm:t>
    </dgm:pt>
    <dgm:pt modelId="{652DFC8B-27AB-4DC1-A656-4FF24CA72E04}">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وجود هر فاعلی قائم به ذات الهی است</a:t>
          </a:r>
          <a:endParaRPr lang="fa-IR" sz="1600" dirty="0">
            <a:cs typeface="B Koodak" pitchFamily="2" charset="-78"/>
          </a:endParaRPr>
        </a:p>
      </dgm:t>
    </dgm:pt>
    <dgm:pt modelId="{13168E7D-5991-4CA3-B66B-BBC5BC3C87AA}" type="parTrans" cxnId="{1F35E5DD-1C3F-4142-BC20-0B2F6DD12064}">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ACA7A613-3279-4530-898C-DA64976640C4}" type="sibTrans" cxnId="{1F35E5DD-1C3F-4142-BC20-0B2F6DD12064}">
      <dgm:prSet/>
      <dgm:spPr/>
      <dgm:t>
        <a:bodyPr/>
        <a:lstStyle/>
        <a:p>
          <a:pPr rtl="1"/>
          <a:endParaRPr lang="fa-IR" sz="1600">
            <a:cs typeface="B Koodak" pitchFamily="2" charset="-78"/>
          </a:endParaRPr>
        </a:p>
      </dgm:t>
    </dgm:pt>
    <dgm:pt modelId="{49453B12-4A82-43EF-9C47-933D303F0E97}">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لا حول و لا قوه الا بالله</a:t>
          </a:r>
          <a:endParaRPr lang="fa-IR" sz="1600" dirty="0">
            <a:cs typeface="B Koodak" pitchFamily="2" charset="-78"/>
          </a:endParaRPr>
        </a:p>
      </dgm:t>
    </dgm:pt>
    <dgm:pt modelId="{4ABCEAA2-A095-446C-8C5B-E17D23250060}" type="parTrans" cxnId="{66AEF3E7-21D0-4928-8C45-3B32791A302A}">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6ECE780D-3F46-470F-AEA4-10ADDE2042E1}" type="sibTrans" cxnId="{66AEF3E7-21D0-4928-8C45-3B32791A302A}">
      <dgm:prSet/>
      <dgm:spPr/>
      <dgm:t>
        <a:bodyPr/>
        <a:lstStyle/>
        <a:p>
          <a:pPr rtl="1"/>
          <a:endParaRPr lang="fa-IR" sz="1600">
            <a:cs typeface="B Koodak" pitchFamily="2" charset="-78"/>
          </a:endParaRPr>
        </a:p>
      </dgm:t>
    </dgm:pt>
    <dgm:pt modelId="{8DDCABBE-50DA-4143-93BB-6A1093C916D3}">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مانند صورت های ذهنی که قایم به ذات متصور هستند</a:t>
          </a:r>
          <a:endParaRPr lang="fa-IR" sz="1600" dirty="0">
            <a:cs typeface="B Koodak" pitchFamily="2" charset="-78"/>
          </a:endParaRPr>
        </a:p>
      </dgm:t>
    </dgm:pt>
    <dgm:pt modelId="{958F25EB-7094-46D6-BA6A-C024EA1E6C68}" type="parTrans" cxnId="{A9A05839-1D12-4EC2-9ADA-6176F151A470}">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601F4A70-98F9-4613-B5B2-53CFEFED4A99}" type="sibTrans" cxnId="{A9A05839-1D12-4EC2-9ADA-6176F151A470}">
      <dgm:prSet/>
      <dgm:spPr/>
      <dgm:t>
        <a:bodyPr/>
        <a:lstStyle/>
        <a:p>
          <a:pPr rtl="1"/>
          <a:endParaRPr lang="fa-IR" sz="1600">
            <a:cs typeface="B Koodak" pitchFamily="2" charset="-78"/>
          </a:endParaRPr>
        </a:p>
      </dgm:t>
    </dgm:pt>
    <dgm:pt modelId="{C60132F2-25A5-4939-B7B3-6D3EF6D5322D}">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r>
            <a:rPr lang="fa-IR" sz="1600" dirty="0" smtClean="0">
              <a:cs typeface="B Koodak" pitchFamily="2" charset="-78"/>
            </a:rPr>
            <a:t>البته لِلَّذينَ لا يُؤْمِنُونَ بِالْآخِرَةِ مَثَلُ السَّوْءِ وَ لِلَّهِ الْمَثَلُ الْأَعْلى</a:t>
          </a:r>
          <a:endParaRPr lang="fa-IR" sz="1600" dirty="0">
            <a:cs typeface="B Koodak" pitchFamily="2" charset="-78"/>
          </a:endParaRPr>
        </a:p>
      </dgm:t>
    </dgm:pt>
    <dgm:pt modelId="{4FF7DBDA-327E-458C-9516-49942FE02E3E}" type="parTrans" cxnId="{D4A194B3-6B80-4489-A7BB-D72788F83340}">
      <dgm:prSet custT="1"/>
      <dgm:spPr>
        <a:solidFill>
          <a:schemeClr val="bg1">
            <a:lumMod val="95000"/>
            <a:lumOff val="5000"/>
          </a:schemeClr>
        </a:solidFill>
        <a:ln>
          <a:solidFill>
            <a:srgbClr val="00B050"/>
          </a:solidFill>
        </a:ln>
        <a:effectLst/>
        <a:scene3d>
          <a:camera prst="orthographicFront">
            <a:rot lat="0" lon="0" rev="0"/>
          </a:camera>
          <a:lightRig rig="glow" dir="t">
            <a:rot lat="0" lon="0" rev="14100000"/>
          </a:lightRig>
        </a:scene3d>
        <a:sp3d prstMaterial="softEdge">
          <a:bevelT w="127000" prst="artDeco"/>
        </a:sp3d>
      </dgm:spPr>
      <dgm:t>
        <a:bodyPr/>
        <a:lstStyle/>
        <a:p>
          <a:pPr rtl="1"/>
          <a:endParaRPr lang="fa-IR" sz="1600">
            <a:cs typeface="B Koodak" pitchFamily="2" charset="-78"/>
          </a:endParaRPr>
        </a:p>
      </dgm:t>
    </dgm:pt>
    <dgm:pt modelId="{38793611-B327-4F4B-9BE4-315EA4695AA2}" type="sibTrans" cxnId="{D4A194B3-6B80-4489-A7BB-D72788F83340}">
      <dgm:prSet/>
      <dgm:spPr/>
      <dgm:t>
        <a:bodyPr/>
        <a:lstStyle/>
        <a:p>
          <a:pPr rtl="1"/>
          <a:endParaRPr lang="fa-IR" sz="1600">
            <a:cs typeface="B Koodak" pitchFamily="2" charset="-78"/>
          </a:endParaRPr>
        </a:p>
      </dgm:t>
    </dgm:pt>
    <dgm:pt modelId="{7511EC0C-9A75-4241-A6C3-C84A1B8933F2}" type="pres">
      <dgm:prSet presAssocID="{2B1429D1-5BA2-436A-BD37-6D43F39ED80D}" presName="diagram" presStyleCnt="0">
        <dgm:presLayoutVars>
          <dgm:chPref val="1"/>
          <dgm:dir val="rev"/>
          <dgm:animOne val="branch"/>
          <dgm:animLvl val="lvl"/>
          <dgm:resizeHandles val="exact"/>
        </dgm:presLayoutVars>
      </dgm:prSet>
      <dgm:spPr/>
      <dgm:t>
        <a:bodyPr/>
        <a:lstStyle/>
        <a:p>
          <a:pPr rtl="1"/>
          <a:endParaRPr lang="fa-IR"/>
        </a:p>
      </dgm:t>
    </dgm:pt>
    <dgm:pt modelId="{C4E4E0E3-DFB5-4408-B0A7-17C19161DBD3}" type="pres">
      <dgm:prSet presAssocID="{A4BE9901-33F2-4D13-903E-3D5A9CBA379C}" presName="root1" presStyleCnt="0"/>
      <dgm:spPr/>
    </dgm:pt>
    <dgm:pt modelId="{7E51DCAB-183D-4D8C-A165-C368E4F5C21E}" type="pres">
      <dgm:prSet presAssocID="{A4BE9901-33F2-4D13-903E-3D5A9CBA379C}" presName="LevelOneTextNode" presStyleLbl="node0" presStyleIdx="0" presStyleCnt="1" custScaleX="54135" custLinFactNeighborY="-28197">
        <dgm:presLayoutVars>
          <dgm:chPref val="3"/>
        </dgm:presLayoutVars>
      </dgm:prSet>
      <dgm:spPr/>
      <dgm:t>
        <a:bodyPr/>
        <a:lstStyle/>
        <a:p>
          <a:pPr rtl="1"/>
          <a:endParaRPr lang="fa-IR"/>
        </a:p>
      </dgm:t>
    </dgm:pt>
    <dgm:pt modelId="{87AADCB2-73B6-49EF-AC56-11E70B3DBB5D}" type="pres">
      <dgm:prSet presAssocID="{A4BE9901-33F2-4D13-903E-3D5A9CBA379C}" presName="level2hierChild" presStyleCnt="0"/>
      <dgm:spPr/>
    </dgm:pt>
    <dgm:pt modelId="{A7A4680A-9B90-405F-B4CA-5CA1364BBB26}" type="pres">
      <dgm:prSet presAssocID="{C627B449-D8F5-41AC-81EF-92753530AB55}" presName="conn2-1" presStyleLbl="parChTrans1D2" presStyleIdx="0" presStyleCnt="3"/>
      <dgm:spPr/>
      <dgm:t>
        <a:bodyPr/>
        <a:lstStyle/>
        <a:p>
          <a:pPr rtl="1"/>
          <a:endParaRPr lang="fa-IR"/>
        </a:p>
      </dgm:t>
    </dgm:pt>
    <dgm:pt modelId="{9AD70AAE-C62B-4F05-A742-4F165ABF560B}" type="pres">
      <dgm:prSet presAssocID="{C627B449-D8F5-41AC-81EF-92753530AB55}" presName="connTx" presStyleLbl="parChTrans1D2" presStyleIdx="0" presStyleCnt="3"/>
      <dgm:spPr/>
      <dgm:t>
        <a:bodyPr/>
        <a:lstStyle/>
        <a:p>
          <a:pPr rtl="1"/>
          <a:endParaRPr lang="fa-IR"/>
        </a:p>
      </dgm:t>
    </dgm:pt>
    <dgm:pt modelId="{7F646942-C9B6-405B-BD2E-CF98B1A4040E}" type="pres">
      <dgm:prSet presAssocID="{F4780BE0-7F41-4F75-9FAA-24305607D947}" presName="root2" presStyleCnt="0"/>
      <dgm:spPr/>
    </dgm:pt>
    <dgm:pt modelId="{2CCF3671-2CD4-4C5A-A427-344A0C8ACBBC}" type="pres">
      <dgm:prSet presAssocID="{F4780BE0-7F41-4F75-9FAA-24305607D947}" presName="LevelTwoTextNode" presStyleLbl="node2" presStyleIdx="0" presStyleCnt="3" custScaleX="67465">
        <dgm:presLayoutVars>
          <dgm:chPref val="3"/>
        </dgm:presLayoutVars>
      </dgm:prSet>
      <dgm:spPr/>
      <dgm:t>
        <a:bodyPr/>
        <a:lstStyle/>
        <a:p>
          <a:pPr rtl="1"/>
          <a:endParaRPr lang="fa-IR"/>
        </a:p>
      </dgm:t>
    </dgm:pt>
    <dgm:pt modelId="{1DA7FA68-024C-44E8-9265-24BC0CEE8B87}" type="pres">
      <dgm:prSet presAssocID="{F4780BE0-7F41-4F75-9FAA-24305607D947}" presName="level3hierChild" presStyleCnt="0"/>
      <dgm:spPr/>
    </dgm:pt>
    <dgm:pt modelId="{5BD7D9C6-5EF4-4B4F-B66F-F2527589439A}" type="pres">
      <dgm:prSet presAssocID="{D62CC6DF-9596-4E7A-81C6-6150FF3D0D63}" presName="conn2-1" presStyleLbl="parChTrans1D3" presStyleIdx="0" presStyleCnt="6"/>
      <dgm:spPr/>
      <dgm:t>
        <a:bodyPr/>
        <a:lstStyle/>
        <a:p>
          <a:pPr rtl="1"/>
          <a:endParaRPr lang="fa-IR"/>
        </a:p>
      </dgm:t>
    </dgm:pt>
    <dgm:pt modelId="{6788DA1F-F736-486E-9323-A374D7E35D60}" type="pres">
      <dgm:prSet presAssocID="{D62CC6DF-9596-4E7A-81C6-6150FF3D0D63}" presName="connTx" presStyleLbl="parChTrans1D3" presStyleIdx="0" presStyleCnt="6"/>
      <dgm:spPr/>
      <dgm:t>
        <a:bodyPr/>
        <a:lstStyle/>
        <a:p>
          <a:pPr rtl="1"/>
          <a:endParaRPr lang="fa-IR"/>
        </a:p>
      </dgm:t>
    </dgm:pt>
    <dgm:pt modelId="{C71162D6-1E16-4580-BF3A-B3D3FA522BA1}" type="pres">
      <dgm:prSet presAssocID="{39DD22D8-42BF-40D5-B232-38305A7968BC}" presName="root2" presStyleCnt="0"/>
      <dgm:spPr/>
    </dgm:pt>
    <dgm:pt modelId="{A1697AAE-46FA-4BD4-94AA-06F1E74062A1}" type="pres">
      <dgm:prSet presAssocID="{39DD22D8-42BF-40D5-B232-38305A7968BC}" presName="LevelTwoTextNode" presStyleLbl="node3" presStyleIdx="0" presStyleCnt="6" custScaleX="167757" custScaleY="101571">
        <dgm:presLayoutVars>
          <dgm:chPref val="3"/>
        </dgm:presLayoutVars>
      </dgm:prSet>
      <dgm:spPr/>
      <dgm:t>
        <a:bodyPr/>
        <a:lstStyle/>
        <a:p>
          <a:pPr rtl="1"/>
          <a:endParaRPr lang="fa-IR"/>
        </a:p>
      </dgm:t>
    </dgm:pt>
    <dgm:pt modelId="{3A599FF8-4C25-4682-A02E-B742D25C502B}" type="pres">
      <dgm:prSet presAssocID="{39DD22D8-42BF-40D5-B232-38305A7968BC}" presName="level3hierChild" presStyleCnt="0"/>
      <dgm:spPr/>
    </dgm:pt>
    <dgm:pt modelId="{3F45E424-F2DB-46C6-991C-66F98C92BDF5}" type="pres">
      <dgm:prSet presAssocID="{DE9B8A87-CEB2-4E03-A201-EC3E4EA5E1EC}" presName="conn2-1" presStyleLbl="parChTrans1D4" presStyleIdx="0" presStyleCnt="2"/>
      <dgm:spPr/>
      <dgm:t>
        <a:bodyPr/>
        <a:lstStyle/>
        <a:p>
          <a:pPr rtl="1"/>
          <a:endParaRPr lang="fa-IR"/>
        </a:p>
      </dgm:t>
    </dgm:pt>
    <dgm:pt modelId="{62C33CC9-E63E-4FF9-BA41-D662016D6B10}" type="pres">
      <dgm:prSet presAssocID="{DE9B8A87-CEB2-4E03-A201-EC3E4EA5E1EC}" presName="connTx" presStyleLbl="parChTrans1D4" presStyleIdx="0" presStyleCnt="2"/>
      <dgm:spPr/>
      <dgm:t>
        <a:bodyPr/>
        <a:lstStyle/>
        <a:p>
          <a:pPr rtl="1"/>
          <a:endParaRPr lang="fa-IR"/>
        </a:p>
      </dgm:t>
    </dgm:pt>
    <dgm:pt modelId="{1F38250F-2D41-45A0-B325-541041246A6A}" type="pres">
      <dgm:prSet presAssocID="{2DB7F637-56F0-4D8A-81C3-66F02F448C52}" presName="root2" presStyleCnt="0"/>
      <dgm:spPr/>
    </dgm:pt>
    <dgm:pt modelId="{8582EE74-A271-4749-ACCD-3CA0E9EFA27C}" type="pres">
      <dgm:prSet presAssocID="{2DB7F637-56F0-4D8A-81C3-66F02F448C52}" presName="LevelTwoTextNode" presStyleLbl="node4" presStyleIdx="0" presStyleCnt="2" custScaleX="116000" custScaleY="132246">
        <dgm:presLayoutVars>
          <dgm:chPref val="3"/>
        </dgm:presLayoutVars>
      </dgm:prSet>
      <dgm:spPr/>
      <dgm:t>
        <a:bodyPr/>
        <a:lstStyle/>
        <a:p>
          <a:pPr rtl="1"/>
          <a:endParaRPr lang="fa-IR"/>
        </a:p>
      </dgm:t>
    </dgm:pt>
    <dgm:pt modelId="{91CA3EB1-78FF-4ED3-8FCA-E9B11370FF54}" type="pres">
      <dgm:prSet presAssocID="{2DB7F637-56F0-4D8A-81C3-66F02F448C52}" presName="level3hierChild" presStyleCnt="0"/>
      <dgm:spPr/>
    </dgm:pt>
    <dgm:pt modelId="{EDF011A8-78D7-4A16-8D57-3495E79B07EC}" type="pres">
      <dgm:prSet presAssocID="{03479A1C-EF2F-4E28-A21F-0A5B1A857F49}" presName="conn2-1" presStyleLbl="parChTrans1D2" presStyleIdx="1" presStyleCnt="3"/>
      <dgm:spPr/>
      <dgm:t>
        <a:bodyPr/>
        <a:lstStyle/>
        <a:p>
          <a:pPr rtl="1"/>
          <a:endParaRPr lang="fa-IR"/>
        </a:p>
      </dgm:t>
    </dgm:pt>
    <dgm:pt modelId="{1E9512C1-1FFD-4ED1-8CF1-790AEE79BF54}" type="pres">
      <dgm:prSet presAssocID="{03479A1C-EF2F-4E28-A21F-0A5B1A857F49}" presName="connTx" presStyleLbl="parChTrans1D2" presStyleIdx="1" presStyleCnt="3"/>
      <dgm:spPr/>
      <dgm:t>
        <a:bodyPr/>
        <a:lstStyle/>
        <a:p>
          <a:pPr rtl="1"/>
          <a:endParaRPr lang="fa-IR"/>
        </a:p>
      </dgm:t>
    </dgm:pt>
    <dgm:pt modelId="{96E76202-86FE-48D0-A399-00A0BDA1BCBD}" type="pres">
      <dgm:prSet presAssocID="{D63BE440-0444-4768-9187-9A89644DA03A}" presName="root2" presStyleCnt="0"/>
      <dgm:spPr/>
    </dgm:pt>
    <dgm:pt modelId="{3B255338-38DB-4A11-AA28-F93F3A0FE69E}" type="pres">
      <dgm:prSet presAssocID="{D63BE440-0444-4768-9187-9A89644DA03A}" presName="LevelTwoTextNode" presStyleLbl="node2" presStyleIdx="1" presStyleCnt="3" custScaleX="141314" custScaleY="113432">
        <dgm:presLayoutVars>
          <dgm:chPref val="3"/>
        </dgm:presLayoutVars>
      </dgm:prSet>
      <dgm:spPr/>
      <dgm:t>
        <a:bodyPr/>
        <a:lstStyle/>
        <a:p>
          <a:pPr rtl="1"/>
          <a:endParaRPr lang="fa-IR"/>
        </a:p>
      </dgm:t>
    </dgm:pt>
    <dgm:pt modelId="{229FFAA2-9F33-46A8-9F10-A70392FFFE7F}" type="pres">
      <dgm:prSet presAssocID="{D63BE440-0444-4768-9187-9A89644DA03A}" presName="level3hierChild" presStyleCnt="0"/>
      <dgm:spPr/>
    </dgm:pt>
    <dgm:pt modelId="{875ADC11-4F02-4696-B793-E0810C4914AB}" type="pres">
      <dgm:prSet presAssocID="{269506FE-CDD2-4097-92B9-3473E86CBDA5}" presName="conn2-1" presStyleLbl="parChTrans1D3" presStyleIdx="1" presStyleCnt="6"/>
      <dgm:spPr/>
      <dgm:t>
        <a:bodyPr/>
        <a:lstStyle/>
        <a:p>
          <a:pPr rtl="1"/>
          <a:endParaRPr lang="fa-IR"/>
        </a:p>
      </dgm:t>
    </dgm:pt>
    <dgm:pt modelId="{1560DA61-A9F9-4BD9-9A96-D9078C17215A}" type="pres">
      <dgm:prSet presAssocID="{269506FE-CDD2-4097-92B9-3473E86CBDA5}" presName="connTx" presStyleLbl="parChTrans1D3" presStyleIdx="1" presStyleCnt="6"/>
      <dgm:spPr/>
      <dgm:t>
        <a:bodyPr/>
        <a:lstStyle/>
        <a:p>
          <a:pPr rtl="1"/>
          <a:endParaRPr lang="fa-IR"/>
        </a:p>
      </dgm:t>
    </dgm:pt>
    <dgm:pt modelId="{A7CB325A-FA5B-42B1-932A-DF1AE0413D74}" type="pres">
      <dgm:prSet presAssocID="{58A0BBFC-F4D7-4056-88A0-C940185101C2}" presName="root2" presStyleCnt="0"/>
      <dgm:spPr/>
    </dgm:pt>
    <dgm:pt modelId="{8D16ADF2-9F0F-4006-A4CC-2CD11BF11C1A}" type="pres">
      <dgm:prSet presAssocID="{58A0BBFC-F4D7-4056-88A0-C940185101C2}" presName="LevelTwoTextNode" presStyleLbl="node3" presStyleIdx="1" presStyleCnt="6" custScaleY="64616" custLinFactNeighborY="8292">
        <dgm:presLayoutVars>
          <dgm:chPref val="3"/>
        </dgm:presLayoutVars>
      </dgm:prSet>
      <dgm:spPr/>
      <dgm:t>
        <a:bodyPr/>
        <a:lstStyle/>
        <a:p>
          <a:pPr rtl="1"/>
          <a:endParaRPr lang="fa-IR"/>
        </a:p>
      </dgm:t>
    </dgm:pt>
    <dgm:pt modelId="{B81DF942-0337-41D8-A537-BEB0DF310BD2}" type="pres">
      <dgm:prSet presAssocID="{58A0BBFC-F4D7-4056-88A0-C940185101C2}" presName="level3hierChild" presStyleCnt="0"/>
      <dgm:spPr/>
    </dgm:pt>
    <dgm:pt modelId="{BEC938CE-40F2-4428-91E2-222A12AC31F4}" type="pres">
      <dgm:prSet presAssocID="{64C6B7F5-3DCA-4843-9932-769D869DC68B}" presName="conn2-1" presStyleLbl="parChTrans1D3" presStyleIdx="2" presStyleCnt="6"/>
      <dgm:spPr/>
      <dgm:t>
        <a:bodyPr/>
        <a:lstStyle/>
        <a:p>
          <a:pPr rtl="1"/>
          <a:endParaRPr lang="fa-IR"/>
        </a:p>
      </dgm:t>
    </dgm:pt>
    <dgm:pt modelId="{D5759E55-B39F-4A7A-BBE5-7767B735C3F0}" type="pres">
      <dgm:prSet presAssocID="{64C6B7F5-3DCA-4843-9932-769D869DC68B}" presName="connTx" presStyleLbl="parChTrans1D3" presStyleIdx="2" presStyleCnt="6"/>
      <dgm:spPr/>
      <dgm:t>
        <a:bodyPr/>
        <a:lstStyle/>
        <a:p>
          <a:pPr rtl="1"/>
          <a:endParaRPr lang="fa-IR"/>
        </a:p>
      </dgm:t>
    </dgm:pt>
    <dgm:pt modelId="{059EACBD-C46E-4CD5-9344-96385A249C30}" type="pres">
      <dgm:prSet presAssocID="{EC3F5E9D-5F78-4411-836D-6A23DB9326E6}" presName="root2" presStyleCnt="0"/>
      <dgm:spPr/>
    </dgm:pt>
    <dgm:pt modelId="{847FBE5E-4842-4FDE-8396-B62986A19F35}" type="pres">
      <dgm:prSet presAssocID="{EC3F5E9D-5F78-4411-836D-6A23DB9326E6}" presName="LevelTwoTextNode" presStyleLbl="node3" presStyleIdx="2" presStyleCnt="6" custScaleX="140749" custScaleY="64616" custLinFactNeighborY="8292">
        <dgm:presLayoutVars>
          <dgm:chPref val="3"/>
        </dgm:presLayoutVars>
      </dgm:prSet>
      <dgm:spPr/>
      <dgm:t>
        <a:bodyPr/>
        <a:lstStyle/>
        <a:p>
          <a:pPr rtl="1"/>
          <a:endParaRPr lang="fa-IR"/>
        </a:p>
      </dgm:t>
    </dgm:pt>
    <dgm:pt modelId="{BE3BA368-DC0F-4A39-B322-9024C8602852}" type="pres">
      <dgm:prSet presAssocID="{EC3F5E9D-5F78-4411-836D-6A23DB9326E6}" presName="level3hierChild" presStyleCnt="0"/>
      <dgm:spPr/>
    </dgm:pt>
    <dgm:pt modelId="{4AEB165A-93A1-48F5-B069-C569AD7CC492}" type="pres">
      <dgm:prSet presAssocID="{B0C707F0-B0F3-42DB-BD0B-3E06C69B5B8E}" presName="conn2-1" presStyleLbl="parChTrans1D3" presStyleIdx="3" presStyleCnt="6"/>
      <dgm:spPr/>
      <dgm:t>
        <a:bodyPr/>
        <a:lstStyle/>
        <a:p>
          <a:pPr rtl="1"/>
          <a:endParaRPr lang="fa-IR"/>
        </a:p>
      </dgm:t>
    </dgm:pt>
    <dgm:pt modelId="{83827FB8-F2B8-420A-889C-00481695B2D5}" type="pres">
      <dgm:prSet presAssocID="{B0C707F0-B0F3-42DB-BD0B-3E06C69B5B8E}" presName="connTx" presStyleLbl="parChTrans1D3" presStyleIdx="3" presStyleCnt="6"/>
      <dgm:spPr/>
      <dgm:t>
        <a:bodyPr/>
        <a:lstStyle/>
        <a:p>
          <a:pPr rtl="1"/>
          <a:endParaRPr lang="fa-IR"/>
        </a:p>
      </dgm:t>
    </dgm:pt>
    <dgm:pt modelId="{4299880C-28FD-48C8-90F5-DF41779653C1}" type="pres">
      <dgm:prSet presAssocID="{F3E6C618-F536-4703-8BFD-CC8419CF52D4}" presName="root2" presStyleCnt="0"/>
      <dgm:spPr/>
    </dgm:pt>
    <dgm:pt modelId="{F921A25F-DE62-4440-A9B4-7616155F1639}" type="pres">
      <dgm:prSet presAssocID="{F3E6C618-F536-4703-8BFD-CC8419CF52D4}" presName="LevelTwoTextNode" presStyleLbl="node3" presStyleIdx="3" presStyleCnt="6" custScaleX="174633" custScaleY="83174" custLinFactNeighborY="8292">
        <dgm:presLayoutVars>
          <dgm:chPref val="3"/>
        </dgm:presLayoutVars>
      </dgm:prSet>
      <dgm:spPr/>
      <dgm:t>
        <a:bodyPr/>
        <a:lstStyle/>
        <a:p>
          <a:pPr rtl="1"/>
          <a:endParaRPr lang="fa-IR"/>
        </a:p>
      </dgm:t>
    </dgm:pt>
    <dgm:pt modelId="{D35886C1-319D-4581-B649-269A64285123}" type="pres">
      <dgm:prSet presAssocID="{F3E6C618-F536-4703-8BFD-CC8419CF52D4}" presName="level3hierChild" presStyleCnt="0"/>
      <dgm:spPr/>
    </dgm:pt>
    <dgm:pt modelId="{48CAB35E-0192-4512-A507-C41394E8A3E3}" type="pres">
      <dgm:prSet presAssocID="{13168E7D-5991-4CA3-B66B-BBC5BC3C87AA}" presName="conn2-1" presStyleLbl="parChTrans1D2" presStyleIdx="2" presStyleCnt="3"/>
      <dgm:spPr/>
      <dgm:t>
        <a:bodyPr/>
        <a:lstStyle/>
        <a:p>
          <a:pPr rtl="1"/>
          <a:endParaRPr lang="fa-IR"/>
        </a:p>
      </dgm:t>
    </dgm:pt>
    <dgm:pt modelId="{0DA04EEA-3B35-4D0A-8118-2415E89A8EF6}" type="pres">
      <dgm:prSet presAssocID="{13168E7D-5991-4CA3-B66B-BBC5BC3C87AA}" presName="connTx" presStyleLbl="parChTrans1D2" presStyleIdx="2" presStyleCnt="3"/>
      <dgm:spPr/>
      <dgm:t>
        <a:bodyPr/>
        <a:lstStyle/>
        <a:p>
          <a:pPr rtl="1"/>
          <a:endParaRPr lang="fa-IR"/>
        </a:p>
      </dgm:t>
    </dgm:pt>
    <dgm:pt modelId="{FA45A033-DAD5-49F1-9E0D-7B5BDAD7C9DF}" type="pres">
      <dgm:prSet presAssocID="{652DFC8B-27AB-4DC1-A656-4FF24CA72E04}" presName="root2" presStyleCnt="0"/>
      <dgm:spPr/>
    </dgm:pt>
    <dgm:pt modelId="{08A835F6-9FB5-404A-9A64-8C9B410DCFF3}" type="pres">
      <dgm:prSet presAssocID="{652DFC8B-27AB-4DC1-A656-4FF24CA72E04}" presName="LevelTwoTextNode" presStyleLbl="node2" presStyleIdx="2" presStyleCnt="3">
        <dgm:presLayoutVars>
          <dgm:chPref val="3"/>
        </dgm:presLayoutVars>
      </dgm:prSet>
      <dgm:spPr/>
      <dgm:t>
        <a:bodyPr/>
        <a:lstStyle/>
        <a:p>
          <a:pPr rtl="1"/>
          <a:endParaRPr lang="fa-IR"/>
        </a:p>
      </dgm:t>
    </dgm:pt>
    <dgm:pt modelId="{C5E3D60E-AEEA-4E5B-BD78-94CB3982D59E}" type="pres">
      <dgm:prSet presAssocID="{652DFC8B-27AB-4DC1-A656-4FF24CA72E04}" presName="level3hierChild" presStyleCnt="0"/>
      <dgm:spPr/>
    </dgm:pt>
    <dgm:pt modelId="{DFD35A05-E032-4AF8-AE53-DAF44A1A0B8A}" type="pres">
      <dgm:prSet presAssocID="{4ABCEAA2-A095-446C-8C5B-E17D23250060}" presName="conn2-1" presStyleLbl="parChTrans1D3" presStyleIdx="4" presStyleCnt="6"/>
      <dgm:spPr/>
      <dgm:t>
        <a:bodyPr/>
        <a:lstStyle/>
        <a:p>
          <a:pPr rtl="1"/>
          <a:endParaRPr lang="fa-IR"/>
        </a:p>
      </dgm:t>
    </dgm:pt>
    <dgm:pt modelId="{C8544FBE-07D9-4199-B79B-21E0190AFEEE}" type="pres">
      <dgm:prSet presAssocID="{4ABCEAA2-A095-446C-8C5B-E17D23250060}" presName="connTx" presStyleLbl="parChTrans1D3" presStyleIdx="4" presStyleCnt="6"/>
      <dgm:spPr/>
      <dgm:t>
        <a:bodyPr/>
        <a:lstStyle/>
        <a:p>
          <a:pPr rtl="1"/>
          <a:endParaRPr lang="fa-IR"/>
        </a:p>
      </dgm:t>
    </dgm:pt>
    <dgm:pt modelId="{86716C38-C2A5-4835-B4C6-7D8236CABAB1}" type="pres">
      <dgm:prSet presAssocID="{49453B12-4A82-43EF-9C47-933D303F0E97}" presName="root2" presStyleCnt="0"/>
      <dgm:spPr/>
    </dgm:pt>
    <dgm:pt modelId="{9F607831-6619-4C53-A4E1-1E4204BF0271}" type="pres">
      <dgm:prSet presAssocID="{49453B12-4A82-43EF-9C47-933D303F0E97}" presName="LevelTwoTextNode" presStyleLbl="node3" presStyleIdx="4" presStyleCnt="6">
        <dgm:presLayoutVars>
          <dgm:chPref val="3"/>
        </dgm:presLayoutVars>
      </dgm:prSet>
      <dgm:spPr/>
      <dgm:t>
        <a:bodyPr/>
        <a:lstStyle/>
        <a:p>
          <a:pPr rtl="1"/>
          <a:endParaRPr lang="fa-IR"/>
        </a:p>
      </dgm:t>
    </dgm:pt>
    <dgm:pt modelId="{9AA65FBA-18D4-4749-8DB7-0773FA06618B}" type="pres">
      <dgm:prSet presAssocID="{49453B12-4A82-43EF-9C47-933D303F0E97}" presName="level3hierChild" presStyleCnt="0"/>
      <dgm:spPr/>
    </dgm:pt>
    <dgm:pt modelId="{A36B2BCC-CD2D-432C-B7A9-247AEBD22DB1}" type="pres">
      <dgm:prSet presAssocID="{958F25EB-7094-46D6-BA6A-C024EA1E6C68}" presName="conn2-1" presStyleLbl="parChTrans1D3" presStyleIdx="5" presStyleCnt="6"/>
      <dgm:spPr/>
      <dgm:t>
        <a:bodyPr/>
        <a:lstStyle/>
        <a:p>
          <a:pPr rtl="1"/>
          <a:endParaRPr lang="fa-IR"/>
        </a:p>
      </dgm:t>
    </dgm:pt>
    <dgm:pt modelId="{66728113-0812-41EF-845B-943ADF5E53F6}" type="pres">
      <dgm:prSet presAssocID="{958F25EB-7094-46D6-BA6A-C024EA1E6C68}" presName="connTx" presStyleLbl="parChTrans1D3" presStyleIdx="5" presStyleCnt="6"/>
      <dgm:spPr/>
      <dgm:t>
        <a:bodyPr/>
        <a:lstStyle/>
        <a:p>
          <a:pPr rtl="1"/>
          <a:endParaRPr lang="fa-IR"/>
        </a:p>
      </dgm:t>
    </dgm:pt>
    <dgm:pt modelId="{BD112315-A9FF-475D-BB27-E7832332752A}" type="pres">
      <dgm:prSet presAssocID="{8DDCABBE-50DA-4143-93BB-6A1093C916D3}" presName="root2" presStyleCnt="0"/>
      <dgm:spPr/>
    </dgm:pt>
    <dgm:pt modelId="{478F8BEC-2341-4736-9203-8F7B618AA137}" type="pres">
      <dgm:prSet presAssocID="{8DDCABBE-50DA-4143-93BB-6A1093C916D3}" presName="LevelTwoTextNode" presStyleLbl="node3" presStyleIdx="5" presStyleCnt="6" custScaleX="126114">
        <dgm:presLayoutVars>
          <dgm:chPref val="3"/>
        </dgm:presLayoutVars>
      </dgm:prSet>
      <dgm:spPr/>
      <dgm:t>
        <a:bodyPr/>
        <a:lstStyle/>
        <a:p>
          <a:pPr rtl="1"/>
          <a:endParaRPr lang="fa-IR"/>
        </a:p>
      </dgm:t>
    </dgm:pt>
    <dgm:pt modelId="{A126DE10-65E4-4D13-946E-2DA68C0B6B76}" type="pres">
      <dgm:prSet presAssocID="{8DDCABBE-50DA-4143-93BB-6A1093C916D3}" presName="level3hierChild" presStyleCnt="0"/>
      <dgm:spPr/>
    </dgm:pt>
    <dgm:pt modelId="{69DAE018-5866-4F84-98E9-B42D667B86A4}" type="pres">
      <dgm:prSet presAssocID="{4FF7DBDA-327E-458C-9516-49942FE02E3E}" presName="conn2-1" presStyleLbl="parChTrans1D4" presStyleIdx="1" presStyleCnt="2"/>
      <dgm:spPr/>
      <dgm:t>
        <a:bodyPr/>
        <a:lstStyle/>
        <a:p>
          <a:pPr rtl="1"/>
          <a:endParaRPr lang="fa-IR"/>
        </a:p>
      </dgm:t>
    </dgm:pt>
    <dgm:pt modelId="{87A4F48E-D393-4668-A1A6-07FE0B58A949}" type="pres">
      <dgm:prSet presAssocID="{4FF7DBDA-327E-458C-9516-49942FE02E3E}" presName="connTx" presStyleLbl="parChTrans1D4" presStyleIdx="1" presStyleCnt="2"/>
      <dgm:spPr/>
      <dgm:t>
        <a:bodyPr/>
        <a:lstStyle/>
        <a:p>
          <a:pPr rtl="1"/>
          <a:endParaRPr lang="fa-IR"/>
        </a:p>
      </dgm:t>
    </dgm:pt>
    <dgm:pt modelId="{C9B90511-4FFE-4E0D-B516-ECBD75799D3B}" type="pres">
      <dgm:prSet presAssocID="{C60132F2-25A5-4939-B7B3-6D3EF6D5322D}" presName="root2" presStyleCnt="0"/>
      <dgm:spPr/>
    </dgm:pt>
    <dgm:pt modelId="{4AFB0DAD-85B5-4EB5-81CB-C6F6549B6D3A}" type="pres">
      <dgm:prSet presAssocID="{C60132F2-25A5-4939-B7B3-6D3EF6D5322D}" presName="LevelTwoTextNode" presStyleLbl="node4" presStyleIdx="1" presStyleCnt="2" custScaleY="120927">
        <dgm:presLayoutVars>
          <dgm:chPref val="3"/>
        </dgm:presLayoutVars>
      </dgm:prSet>
      <dgm:spPr/>
      <dgm:t>
        <a:bodyPr/>
        <a:lstStyle/>
        <a:p>
          <a:pPr rtl="1"/>
          <a:endParaRPr lang="fa-IR"/>
        </a:p>
      </dgm:t>
    </dgm:pt>
    <dgm:pt modelId="{C65CC4C0-F504-4B7C-94FA-ADB813852B7A}" type="pres">
      <dgm:prSet presAssocID="{C60132F2-25A5-4939-B7B3-6D3EF6D5322D}" presName="level3hierChild" presStyleCnt="0"/>
      <dgm:spPr/>
    </dgm:pt>
  </dgm:ptLst>
  <dgm:cxnLst>
    <dgm:cxn modelId="{AE2BA316-65FE-41E0-905B-1543801F30BD}" srcId="{D63BE440-0444-4768-9187-9A89644DA03A}" destId="{F3E6C618-F536-4703-8BFD-CC8419CF52D4}" srcOrd="2" destOrd="0" parTransId="{B0C707F0-B0F3-42DB-BD0B-3E06C69B5B8E}" sibTransId="{31DF199D-464E-4B17-8DD2-1252AC74B9AD}"/>
    <dgm:cxn modelId="{C631FBE3-4057-44AF-B0AF-2062BB394EA9}" type="presOf" srcId="{8DDCABBE-50DA-4143-93BB-6A1093C916D3}" destId="{478F8BEC-2341-4736-9203-8F7B618AA137}" srcOrd="0" destOrd="0" presId="urn:microsoft.com/office/officeart/2005/8/layout/hierarchy2"/>
    <dgm:cxn modelId="{D4A194B3-6B80-4489-A7BB-D72788F83340}" srcId="{8DDCABBE-50DA-4143-93BB-6A1093C916D3}" destId="{C60132F2-25A5-4939-B7B3-6D3EF6D5322D}" srcOrd="0" destOrd="0" parTransId="{4FF7DBDA-327E-458C-9516-49942FE02E3E}" sibTransId="{38793611-B327-4F4B-9BE4-315EA4695AA2}"/>
    <dgm:cxn modelId="{72B50ED5-4A24-4DB8-850E-EBA425426FAF}" type="presOf" srcId="{2DB7F637-56F0-4D8A-81C3-66F02F448C52}" destId="{8582EE74-A271-4749-ACCD-3CA0E9EFA27C}" srcOrd="0" destOrd="0" presId="urn:microsoft.com/office/officeart/2005/8/layout/hierarchy2"/>
    <dgm:cxn modelId="{694E77C1-C695-4027-97F0-BCD7E467E9FF}" type="presOf" srcId="{D62CC6DF-9596-4E7A-81C6-6150FF3D0D63}" destId="{5BD7D9C6-5EF4-4B4F-B66F-F2527589439A}" srcOrd="0" destOrd="0" presId="urn:microsoft.com/office/officeart/2005/8/layout/hierarchy2"/>
    <dgm:cxn modelId="{CCF44F22-65D7-473B-9208-5B94F06F07D6}" type="presOf" srcId="{64C6B7F5-3DCA-4843-9932-769D869DC68B}" destId="{BEC938CE-40F2-4428-91E2-222A12AC31F4}" srcOrd="0" destOrd="0" presId="urn:microsoft.com/office/officeart/2005/8/layout/hierarchy2"/>
    <dgm:cxn modelId="{C0B009E5-56B9-426F-812D-503149C199DA}" type="presOf" srcId="{4ABCEAA2-A095-446C-8C5B-E17D23250060}" destId="{DFD35A05-E032-4AF8-AE53-DAF44A1A0B8A}" srcOrd="0" destOrd="0" presId="urn:microsoft.com/office/officeart/2005/8/layout/hierarchy2"/>
    <dgm:cxn modelId="{DBAC758C-99D7-4561-A7F2-BA13B5936864}" type="presOf" srcId="{58A0BBFC-F4D7-4056-88A0-C940185101C2}" destId="{8D16ADF2-9F0F-4006-A4CC-2CD11BF11C1A}" srcOrd="0" destOrd="0" presId="urn:microsoft.com/office/officeart/2005/8/layout/hierarchy2"/>
    <dgm:cxn modelId="{B5E769CB-68C5-40CA-B256-20AC9878D273}" type="presOf" srcId="{13168E7D-5991-4CA3-B66B-BBC5BC3C87AA}" destId="{48CAB35E-0192-4512-A507-C41394E8A3E3}" srcOrd="0" destOrd="0" presId="urn:microsoft.com/office/officeart/2005/8/layout/hierarchy2"/>
    <dgm:cxn modelId="{BE21F774-DA9B-4924-BCA9-5505F62AF3FB}" srcId="{A4BE9901-33F2-4D13-903E-3D5A9CBA379C}" destId="{D63BE440-0444-4768-9187-9A89644DA03A}" srcOrd="1" destOrd="0" parTransId="{03479A1C-EF2F-4E28-A21F-0A5B1A857F49}" sibTransId="{A685ACE6-C8B7-4EEB-A57A-3C9142C09CF2}"/>
    <dgm:cxn modelId="{E905A2DA-DF52-45FF-A974-8E59B4444C30}" type="presOf" srcId="{03479A1C-EF2F-4E28-A21F-0A5B1A857F49}" destId="{1E9512C1-1FFD-4ED1-8CF1-790AEE79BF54}" srcOrd="1" destOrd="0" presId="urn:microsoft.com/office/officeart/2005/8/layout/hierarchy2"/>
    <dgm:cxn modelId="{CE8FF2EA-F2F7-46E3-AA7F-F6F3C30384CE}" type="presOf" srcId="{C627B449-D8F5-41AC-81EF-92753530AB55}" destId="{A7A4680A-9B90-405F-B4CA-5CA1364BBB26}" srcOrd="0" destOrd="0" presId="urn:microsoft.com/office/officeart/2005/8/layout/hierarchy2"/>
    <dgm:cxn modelId="{5C5735C7-1649-4BAE-93DD-4EA70A9B3395}" type="presOf" srcId="{958F25EB-7094-46D6-BA6A-C024EA1E6C68}" destId="{A36B2BCC-CD2D-432C-B7A9-247AEBD22DB1}" srcOrd="0" destOrd="0" presId="urn:microsoft.com/office/officeart/2005/8/layout/hierarchy2"/>
    <dgm:cxn modelId="{9922B5B7-ACFF-4E7F-89F8-5C16B94493DF}" type="presOf" srcId="{958F25EB-7094-46D6-BA6A-C024EA1E6C68}" destId="{66728113-0812-41EF-845B-943ADF5E53F6}" srcOrd="1" destOrd="0" presId="urn:microsoft.com/office/officeart/2005/8/layout/hierarchy2"/>
    <dgm:cxn modelId="{B2C694BA-B647-4999-94EA-960EB0885F97}" type="presOf" srcId="{269506FE-CDD2-4097-92B9-3473E86CBDA5}" destId="{1560DA61-A9F9-4BD9-9A96-D9078C17215A}" srcOrd="1" destOrd="0" presId="urn:microsoft.com/office/officeart/2005/8/layout/hierarchy2"/>
    <dgm:cxn modelId="{92A4D7FB-2635-4EA5-A3B0-055DCF385C1B}" type="presOf" srcId="{D62CC6DF-9596-4E7A-81C6-6150FF3D0D63}" destId="{6788DA1F-F736-486E-9323-A374D7E35D60}" srcOrd="1" destOrd="0" presId="urn:microsoft.com/office/officeart/2005/8/layout/hierarchy2"/>
    <dgm:cxn modelId="{A62253CF-F801-46CD-BEFC-F64A4F6FC82E}" type="presOf" srcId="{C627B449-D8F5-41AC-81EF-92753530AB55}" destId="{9AD70AAE-C62B-4F05-A742-4F165ABF560B}" srcOrd="1" destOrd="0" presId="urn:microsoft.com/office/officeart/2005/8/layout/hierarchy2"/>
    <dgm:cxn modelId="{7E44FD34-3BC3-45B6-9B3A-0891A7E80651}" type="presOf" srcId="{EC3F5E9D-5F78-4411-836D-6A23DB9326E6}" destId="{847FBE5E-4842-4FDE-8396-B62986A19F35}" srcOrd="0" destOrd="0" presId="urn:microsoft.com/office/officeart/2005/8/layout/hierarchy2"/>
    <dgm:cxn modelId="{4F9FC5DC-4689-454C-A670-2A18654B2A24}" srcId="{2B1429D1-5BA2-436A-BD37-6D43F39ED80D}" destId="{A4BE9901-33F2-4D13-903E-3D5A9CBA379C}" srcOrd="0" destOrd="0" parTransId="{F6930F3F-6860-43A4-AC83-BDEBAB89F4E6}" sibTransId="{64BFD6B0-4CAE-4284-97A3-E04764FAA498}"/>
    <dgm:cxn modelId="{801D4895-840B-4EB5-8000-2A6143FE0042}" srcId="{39DD22D8-42BF-40D5-B232-38305A7968BC}" destId="{2DB7F637-56F0-4D8A-81C3-66F02F448C52}" srcOrd="0" destOrd="0" parTransId="{DE9B8A87-CEB2-4E03-A201-EC3E4EA5E1EC}" sibTransId="{4F919111-0B75-4A63-B794-D47574605A92}"/>
    <dgm:cxn modelId="{DD4BA119-CEF3-4799-93EA-E92EBDE824C5}" type="presOf" srcId="{652DFC8B-27AB-4DC1-A656-4FF24CA72E04}" destId="{08A835F6-9FB5-404A-9A64-8C9B410DCFF3}" srcOrd="0" destOrd="0" presId="urn:microsoft.com/office/officeart/2005/8/layout/hierarchy2"/>
    <dgm:cxn modelId="{1F35E5DD-1C3F-4142-BC20-0B2F6DD12064}" srcId="{A4BE9901-33F2-4D13-903E-3D5A9CBA379C}" destId="{652DFC8B-27AB-4DC1-A656-4FF24CA72E04}" srcOrd="2" destOrd="0" parTransId="{13168E7D-5991-4CA3-B66B-BBC5BC3C87AA}" sibTransId="{ACA7A613-3279-4530-898C-DA64976640C4}"/>
    <dgm:cxn modelId="{F116097B-D586-4A65-A396-B8B8BEF9D468}" type="presOf" srcId="{F3E6C618-F536-4703-8BFD-CC8419CF52D4}" destId="{F921A25F-DE62-4440-A9B4-7616155F1639}" srcOrd="0" destOrd="0" presId="urn:microsoft.com/office/officeart/2005/8/layout/hierarchy2"/>
    <dgm:cxn modelId="{3D2C7611-4AFB-4AC0-B221-C060335EC756}" type="presOf" srcId="{64C6B7F5-3DCA-4843-9932-769D869DC68B}" destId="{D5759E55-B39F-4A7A-BBE5-7767B735C3F0}" srcOrd="1" destOrd="0" presId="urn:microsoft.com/office/officeart/2005/8/layout/hierarchy2"/>
    <dgm:cxn modelId="{CCEB92C5-D639-4D68-ABE8-D46E4A75DBE3}" srcId="{F4780BE0-7F41-4F75-9FAA-24305607D947}" destId="{39DD22D8-42BF-40D5-B232-38305A7968BC}" srcOrd="0" destOrd="0" parTransId="{D62CC6DF-9596-4E7A-81C6-6150FF3D0D63}" sibTransId="{585DA413-7476-41B0-A00E-ABF75558E129}"/>
    <dgm:cxn modelId="{5F6FEBFA-8BB7-4BE8-AFCC-7997A2AD4A9A}" type="presOf" srcId="{C60132F2-25A5-4939-B7B3-6D3EF6D5322D}" destId="{4AFB0DAD-85B5-4EB5-81CB-C6F6549B6D3A}" srcOrd="0" destOrd="0" presId="urn:microsoft.com/office/officeart/2005/8/layout/hierarchy2"/>
    <dgm:cxn modelId="{66AEF3E7-21D0-4928-8C45-3B32791A302A}" srcId="{652DFC8B-27AB-4DC1-A656-4FF24CA72E04}" destId="{49453B12-4A82-43EF-9C47-933D303F0E97}" srcOrd="0" destOrd="0" parTransId="{4ABCEAA2-A095-446C-8C5B-E17D23250060}" sibTransId="{6ECE780D-3F46-470F-AEA4-10ADDE2042E1}"/>
    <dgm:cxn modelId="{71BF9F40-8ABF-4C62-8B03-446CEABA0F87}" type="presOf" srcId="{4ABCEAA2-A095-446C-8C5B-E17D23250060}" destId="{C8544FBE-07D9-4199-B79B-21E0190AFEEE}" srcOrd="1" destOrd="0" presId="urn:microsoft.com/office/officeart/2005/8/layout/hierarchy2"/>
    <dgm:cxn modelId="{7EA7F61A-CC4F-4915-AB7E-D442DC66F7C4}" type="presOf" srcId="{13168E7D-5991-4CA3-B66B-BBC5BC3C87AA}" destId="{0DA04EEA-3B35-4D0A-8118-2415E89A8EF6}" srcOrd="1" destOrd="0" presId="urn:microsoft.com/office/officeart/2005/8/layout/hierarchy2"/>
    <dgm:cxn modelId="{4C3A18EB-1135-4700-98BC-468613C67AEA}" type="presOf" srcId="{03479A1C-EF2F-4E28-A21F-0A5B1A857F49}" destId="{EDF011A8-78D7-4A16-8D57-3495E79B07EC}" srcOrd="0" destOrd="0" presId="urn:microsoft.com/office/officeart/2005/8/layout/hierarchy2"/>
    <dgm:cxn modelId="{02F4469B-107E-4500-BE06-1174FF88A8B0}" srcId="{A4BE9901-33F2-4D13-903E-3D5A9CBA379C}" destId="{F4780BE0-7F41-4F75-9FAA-24305607D947}" srcOrd="0" destOrd="0" parTransId="{C627B449-D8F5-41AC-81EF-92753530AB55}" sibTransId="{DCE5FFD7-A085-4444-8E76-C48DF4D5F54F}"/>
    <dgm:cxn modelId="{85ECF3FA-F80B-4617-8863-C8238016DDB1}" type="presOf" srcId="{D63BE440-0444-4768-9187-9A89644DA03A}" destId="{3B255338-38DB-4A11-AA28-F93F3A0FE69E}" srcOrd="0" destOrd="0" presId="urn:microsoft.com/office/officeart/2005/8/layout/hierarchy2"/>
    <dgm:cxn modelId="{A9A05839-1D12-4EC2-9ADA-6176F151A470}" srcId="{652DFC8B-27AB-4DC1-A656-4FF24CA72E04}" destId="{8DDCABBE-50DA-4143-93BB-6A1093C916D3}" srcOrd="1" destOrd="0" parTransId="{958F25EB-7094-46D6-BA6A-C024EA1E6C68}" sibTransId="{601F4A70-98F9-4613-B5B2-53CFEFED4A99}"/>
    <dgm:cxn modelId="{1C53275D-860E-4417-9144-A7B86E0184D8}" type="presOf" srcId="{B0C707F0-B0F3-42DB-BD0B-3E06C69B5B8E}" destId="{4AEB165A-93A1-48F5-B069-C569AD7CC492}" srcOrd="0" destOrd="0" presId="urn:microsoft.com/office/officeart/2005/8/layout/hierarchy2"/>
    <dgm:cxn modelId="{93990AD5-072D-4A43-93B8-83754093069C}" type="presOf" srcId="{DE9B8A87-CEB2-4E03-A201-EC3E4EA5E1EC}" destId="{62C33CC9-E63E-4FF9-BA41-D662016D6B10}" srcOrd="1" destOrd="0" presId="urn:microsoft.com/office/officeart/2005/8/layout/hierarchy2"/>
    <dgm:cxn modelId="{EF1B0722-E7FF-408C-9159-B13F3D19CF9A}" type="presOf" srcId="{269506FE-CDD2-4097-92B9-3473E86CBDA5}" destId="{875ADC11-4F02-4696-B793-E0810C4914AB}" srcOrd="0" destOrd="0" presId="urn:microsoft.com/office/officeart/2005/8/layout/hierarchy2"/>
    <dgm:cxn modelId="{DB56D33D-9939-4616-8CC1-3A8E920B2AC1}" srcId="{D63BE440-0444-4768-9187-9A89644DA03A}" destId="{EC3F5E9D-5F78-4411-836D-6A23DB9326E6}" srcOrd="1" destOrd="0" parTransId="{64C6B7F5-3DCA-4843-9932-769D869DC68B}" sibTransId="{54C090E4-0701-4270-B707-FB445B7BF2A9}"/>
    <dgm:cxn modelId="{E659457B-7AC0-4E38-BADF-FB5F4E8AAC0A}" type="presOf" srcId="{39DD22D8-42BF-40D5-B232-38305A7968BC}" destId="{A1697AAE-46FA-4BD4-94AA-06F1E74062A1}" srcOrd="0" destOrd="0" presId="urn:microsoft.com/office/officeart/2005/8/layout/hierarchy2"/>
    <dgm:cxn modelId="{73BBD532-3845-4D80-98DD-8C970A987A02}" type="presOf" srcId="{DE9B8A87-CEB2-4E03-A201-EC3E4EA5E1EC}" destId="{3F45E424-F2DB-46C6-991C-66F98C92BDF5}" srcOrd="0" destOrd="0" presId="urn:microsoft.com/office/officeart/2005/8/layout/hierarchy2"/>
    <dgm:cxn modelId="{AF4A5249-6E01-417F-9621-8CDAF68B242E}" type="presOf" srcId="{B0C707F0-B0F3-42DB-BD0B-3E06C69B5B8E}" destId="{83827FB8-F2B8-420A-889C-00481695B2D5}" srcOrd="1" destOrd="0" presId="urn:microsoft.com/office/officeart/2005/8/layout/hierarchy2"/>
    <dgm:cxn modelId="{DB775D0D-219B-47C1-AF4A-74674B59CC2B}" type="presOf" srcId="{4FF7DBDA-327E-458C-9516-49942FE02E3E}" destId="{87A4F48E-D393-4668-A1A6-07FE0B58A949}" srcOrd="1" destOrd="0" presId="urn:microsoft.com/office/officeart/2005/8/layout/hierarchy2"/>
    <dgm:cxn modelId="{FC18E4F1-FAD1-4ED1-84EB-FE01684117F9}" type="presOf" srcId="{4FF7DBDA-327E-458C-9516-49942FE02E3E}" destId="{69DAE018-5866-4F84-98E9-B42D667B86A4}" srcOrd="0" destOrd="0" presId="urn:microsoft.com/office/officeart/2005/8/layout/hierarchy2"/>
    <dgm:cxn modelId="{865D7F04-1618-4619-A9C4-28E41E21588C}" type="presOf" srcId="{F4780BE0-7F41-4F75-9FAA-24305607D947}" destId="{2CCF3671-2CD4-4C5A-A427-344A0C8ACBBC}" srcOrd="0" destOrd="0" presId="urn:microsoft.com/office/officeart/2005/8/layout/hierarchy2"/>
    <dgm:cxn modelId="{DFC30F76-38DA-474F-A0FB-1AC9611A5256}" type="presOf" srcId="{2B1429D1-5BA2-436A-BD37-6D43F39ED80D}" destId="{7511EC0C-9A75-4241-A6C3-C84A1B8933F2}" srcOrd="0" destOrd="0" presId="urn:microsoft.com/office/officeart/2005/8/layout/hierarchy2"/>
    <dgm:cxn modelId="{43F669DF-ADBF-4ABA-93AD-DBFB51C8DD18}" srcId="{D63BE440-0444-4768-9187-9A89644DA03A}" destId="{58A0BBFC-F4D7-4056-88A0-C940185101C2}" srcOrd="0" destOrd="0" parTransId="{269506FE-CDD2-4097-92B9-3473E86CBDA5}" sibTransId="{0AE9CA92-E8BD-4D25-8778-72C2B6A7B06E}"/>
    <dgm:cxn modelId="{9FEA918A-93E5-4A7A-98DA-81E65ED4D445}" type="presOf" srcId="{A4BE9901-33F2-4D13-903E-3D5A9CBA379C}" destId="{7E51DCAB-183D-4D8C-A165-C368E4F5C21E}" srcOrd="0" destOrd="0" presId="urn:microsoft.com/office/officeart/2005/8/layout/hierarchy2"/>
    <dgm:cxn modelId="{EF6F1CFC-3CC0-49EB-A672-FA7A4D1481B7}" type="presOf" srcId="{49453B12-4A82-43EF-9C47-933D303F0E97}" destId="{9F607831-6619-4C53-A4E1-1E4204BF0271}" srcOrd="0" destOrd="0" presId="urn:microsoft.com/office/officeart/2005/8/layout/hierarchy2"/>
    <dgm:cxn modelId="{03C7504E-DDC3-4086-AE29-FAE827C8603F}" type="presParOf" srcId="{7511EC0C-9A75-4241-A6C3-C84A1B8933F2}" destId="{C4E4E0E3-DFB5-4408-B0A7-17C19161DBD3}" srcOrd="0" destOrd="0" presId="urn:microsoft.com/office/officeart/2005/8/layout/hierarchy2"/>
    <dgm:cxn modelId="{E54A83B9-7D8D-435B-9022-D3E280CF4B96}" type="presParOf" srcId="{C4E4E0E3-DFB5-4408-B0A7-17C19161DBD3}" destId="{7E51DCAB-183D-4D8C-A165-C368E4F5C21E}" srcOrd="0" destOrd="0" presId="urn:microsoft.com/office/officeart/2005/8/layout/hierarchy2"/>
    <dgm:cxn modelId="{2B9E0E63-AAD6-4C1C-9973-01263EC15B62}" type="presParOf" srcId="{C4E4E0E3-DFB5-4408-B0A7-17C19161DBD3}" destId="{87AADCB2-73B6-49EF-AC56-11E70B3DBB5D}" srcOrd="1" destOrd="0" presId="urn:microsoft.com/office/officeart/2005/8/layout/hierarchy2"/>
    <dgm:cxn modelId="{EE5D4174-58FF-496D-BB9D-243BDD80D348}" type="presParOf" srcId="{87AADCB2-73B6-49EF-AC56-11E70B3DBB5D}" destId="{A7A4680A-9B90-405F-B4CA-5CA1364BBB26}" srcOrd="0" destOrd="0" presId="urn:microsoft.com/office/officeart/2005/8/layout/hierarchy2"/>
    <dgm:cxn modelId="{6A93C287-6415-4EE2-B6B9-EC8B5895F898}" type="presParOf" srcId="{A7A4680A-9B90-405F-B4CA-5CA1364BBB26}" destId="{9AD70AAE-C62B-4F05-A742-4F165ABF560B}" srcOrd="0" destOrd="0" presId="urn:microsoft.com/office/officeart/2005/8/layout/hierarchy2"/>
    <dgm:cxn modelId="{348E23E4-9078-4400-A4A2-13374ADE7B63}" type="presParOf" srcId="{87AADCB2-73B6-49EF-AC56-11E70B3DBB5D}" destId="{7F646942-C9B6-405B-BD2E-CF98B1A4040E}" srcOrd="1" destOrd="0" presId="urn:microsoft.com/office/officeart/2005/8/layout/hierarchy2"/>
    <dgm:cxn modelId="{3B0AF73E-0249-4FFD-9B55-8E1F83DF8C90}" type="presParOf" srcId="{7F646942-C9B6-405B-BD2E-CF98B1A4040E}" destId="{2CCF3671-2CD4-4C5A-A427-344A0C8ACBBC}" srcOrd="0" destOrd="0" presId="urn:microsoft.com/office/officeart/2005/8/layout/hierarchy2"/>
    <dgm:cxn modelId="{91E09ED0-E5E9-40F5-9F2B-A285ACF31947}" type="presParOf" srcId="{7F646942-C9B6-405B-BD2E-CF98B1A4040E}" destId="{1DA7FA68-024C-44E8-9265-24BC0CEE8B87}" srcOrd="1" destOrd="0" presId="urn:microsoft.com/office/officeart/2005/8/layout/hierarchy2"/>
    <dgm:cxn modelId="{B83D3905-D677-43E1-B58F-DBDC70713CB4}" type="presParOf" srcId="{1DA7FA68-024C-44E8-9265-24BC0CEE8B87}" destId="{5BD7D9C6-5EF4-4B4F-B66F-F2527589439A}" srcOrd="0" destOrd="0" presId="urn:microsoft.com/office/officeart/2005/8/layout/hierarchy2"/>
    <dgm:cxn modelId="{C269F5A9-A117-47A0-8826-F54E310248DC}" type="presParOf" srcId="{5BD7D9C6-5EF4-4B4F-B66F-F2527589439A}" destId="{6788DA1F-F736-486E-9323-A374D7E35D60}" srcOrd="0" destOrd="0" presId="urn:microsoft.com/office/officeart/2005/8/layout/hierarchy2"/>
    <dgm:cxn modelId="{E3D8C37D-DD2C-4CE7-85AF-EF17CE2E6533}" type="presParOf" srcId="{1DA7FA68-024C-44E8-9265-24BC0CEE8B87}" destId="{C71162D6-1E16-4580-BF3A-B3D3FA522BA1}" srcOrd="1" destOrd="0" presId="urn:microsoft.com/office/officeart/2005/8/layout/hierarchy2"/>
    <dgm:cxn modelId="{B6C89544-DC12-4F2D-93E8-6455458275E7}" type="presParOf" srcId="{C71162D6-1E16-4580-BF3A-B3D3FA522BA1}" destId="{A1697AAE-46FA-4BD4-94AA-06F1E74062A1}" srcOrd="0" destOrd="0" presId="urn:microsoft.com/office/officeart/2005/8/layout/hierarchy2"/>
    <dgm:cxn modelId="{0BC3E947-F0A5-4C1C-A6D2-DA1813467107}" type="presParOf" srcId="{C71162D6-1E16-4580-BF3A-B3D3FA522BA1}" destId="{3A599FF8-4C25-4682-A02E-B742D25C502B}" srcOrd="1" destOrd="0" presId="urn:microsoft.com/office/officeart/2005/8/layout/hierarchy2"/>
    <dgm:cxn modelId="{53B9B42E-888D-4273-8142-4E87A7D65654}" type="presParOf" srcId="{3A599FF8-4C25-4682-A02E-B742D25C502B}" destId="{3F45E424-F2DB-46C6-991C-66F98C92BDF5}" srcOrd="0" destOrd="0" presId="urn:microsoft.com/office/officeart/2005/8/layout/hierarchy2"/>
    <dgm:cxn modelId="{CEB5802B-0F66-481D-84CE-2422A24D3996}" type="presParOf" srcId="{3F45E424-F2DB-46C6-991C-66F98C92BDF5}" destId="{62C33CC9-E63E-4FF9-BA41-D662016D6B10}" srcOrd="0" destOrd="0" presId="urn:microsoft.com/office/officeart/2005/8/layout/hierarchy2"/>
    <dgm:cxn modelId="{D51BFB17-0393-48DB-9909-071D4946A745}" type="presParOf" srcId="{3A599FF8-4C25-4682-A02E-B742D25C502B}" destId="{1F38250F-2D41-45A0-B325-541041246A6A}" srcOrd="1" destOrd="0" presId="urn:microsoft.com/office/officeart/2005/8/layout/hierarchy2"/>
    <dgm:cxn modelId="{F7491BA9-818F-413C-9279-5B2C271470CB}" type="presParOf" srcId="{1F38250F-2D41-45A0-B325-541041246A6A}" destId="{8582EE74-A271-4749-ACCD-3CA0E9EFA27C}" srcOrd="0" destOrd="0" presId="urn:microsoft.com/office/officeart/2005/8/layout/hierarchy2"/>
    <dgm:cxn modelId="{081F46F5-0574-4A54-A976-7B0EBEBB75A5}" type="presParOf" srcId="{1F38250F-2D41-45A0-B325-541041246A6A}" destId="{91CA3EB1-78FF-4ED3-8FCA-E9B11370FF54}" srcOrd="1" destOrd="0" presId="urn:microsoft.com/office/officeart/2005/8/layout/hierarchy2"/>
    <dgm:cxn modelId="{1A50320B-8BFB-4295-AEF9-D568929670E9}" type="presParOf" srcId="{87AADCB2-73B6-49EF-AC56-11E70B3DBB5D}" destId="{EDF011A8-78D7-4A16-8D57-3495E79B07EC}" srcOrd="2" destOrd="0" presId="urn:microsoft.com/office/officeart/2005/8/layout/hierarchy2"/>
    <dgm:cxn modelId="{CF74DA13-78F6-4C13-BECA-7D53CEC480ED}" type="presParOf" srcId="{EDF011A8-78D7-4A16-8D57-3495E79B07EC}" destId="{1E9512C1-1FFD-4ED1-8CF1-790AEE79BF54}" srcOrd="0" destOrd="0" presId="urn:microsoft.com/office/officeart/2005/8/layout/hierarchy2"/>
    <dgm:cxn modelId="{E86F447E-8259-4825-858F-737F08C13AF5}" type="presParOf" srcId="{87AADCB2-73B6-49EF-AC56-11E70B3DBB5D}" destId="{96E76202-86FE-48D0-A399-00A0BDA1BCBD}" srcOrd="3" destOrd="0" presId="urn:microsoft.com/office/officeart/2005/8/layout/hierarchy2"/>
    <dgm:cxn modelId="{B8B70093-6E52-48F8-8A95-6C38AAACC168}" type="presParOf" srcId="{96E76202-86FE-48D0-A399-00A0BDA1BCBD}" destId="{3B255338-38DB-4A11-AA28-F93F3A0FE69E}" srcOrd="0" destOrd="0" presId="urn:microsoft.com/office/officeart/2005/8/layout/hierarchy2"/>
    <dgm:cxn modelId="{2C862E4E-F038-4BC1-AD01-E6A103F60BDD}" type="presParOf" srcId="{96E76202-86FE-48D0-A399-00A0BDA1BCBD}" destId="{229FFAA2-9F33-46A8-9F10-A70392FFFE7F}" srcOrd="1" destOrd="0" presId="urn:microsoft.com/office/officeart/2005/8/layout/hierarchy2"/>
    <dgm:cxn modelId="{1393E30D-3834-4D11-BDC3-4E75E87643D2}" type="presParOf" srcId="{229FFAA2-9F33-46A8-9F10-A70392FFFE7F}" destId="{875ADC11-4F02-4696-B793-E0810C4914AB}" srcOrd="0" destOrd="0" presId="urn:microsoft.com/office/officeart/2005/8/layout/hierarchy2"/>
    <dgm:cxn modelId="{898E7C1A-0F00-41FA-9213-4973CEC057E6}" type="presParOf" srcId="{875ADC11-4F02-4696-B793-E0810C4914AB}" destId="{1560DA61-A9F9-4BD9-9A96-D9078C17215A}" srcOrd="0" destOrd="0" presId="urn:microsoft.com/office/officeart/2005/8/layout/hierarchy2"/>
    <dgm:cxn modelId="{65AD4CA0-D29A-4DC5-A758-9E30DA6F2F56}" type="presParOf" srcId="{229FFAA2-9F33-46A8-9F10-A70392FFFE7F}" destId="{A7CB325A-FA5B-42B1-932A-DF1AE0413D74}" srcOrd="1" destOrd="0" presId="urn:microsoft.com/office/officeart/2005/8/layout/hierarchy2"/>
    <dgm:cxn modelId="{6F9B78B4-F234-48F5-84F4-581584855312}" type="presParOf" srcId="{A7CB325A-FA5B-42B1-932A-DF1AE0413D74}" destId="{8D16ADF2-9F0F-4006-A4CC-2CD11BF11C1A}" srcOrd="0" destOrd="0" presId="urn:microsoft.com/office/officeart/2005/8/layout/hierarchy2"/>
    <dgm:cxn modelId="{7B79D317-FC6E-41A9-B7F3-22F0D8D1E9D2}" type="presParOf" srcId="{A7CB325A-FA5B-42B1-932A-DF1AE0413D74}" destId="{B81DF942-0337-41D8-A537-BEB0DF310BD2}" srcOrd="1" destOrd="0" presId="urn:microsoft.com/office/officeart/2005/8/layout/hierarchy2"/>
    <dgm:cxn modelId="{452F8E41-CFB9-4142-8147-AF8E9452C4C3}" type="presParOf" srcId="{229FFAA2-9F33-46A8-9F10-A70392FFFE7F}" destId="{BEC938CE-40F2-4428-91E2-222A12AC31F4}" srcOrd="2" destOrd="0" presId="urn:microsoft.com/office/officeart/2005/8/layout/hierarchy2"/>
    <dgm:cxn modelId="{804C3B1D-E918-4EE5-BE3F-A0153C01CCE7}" type="presParOf" srcId="{BEC938CE-40F2-4428-91E2-222A12AC31F4}" destId="{D5759E55-B39F-4A7A-BBE5-7767B735C3F0}" srcOrd="0" destOrd="0" presId="urn:microsoft.com/office/officeart/2005/8/layout/hierarchy2"/>
    <dgm:cxn modelId="{5A06652B-FF2C-4323-BD1D-0BBFC6997C21}" type="presParOf" srcId="{229FFAA2-9F33-46A8-9F10-A70392FFFE7F}" destId="{059EACBD-C46E-4CD5-9344-96385A249C30}" srcOrd="3" destOrd="0" presId="urn:microsoft.com/office/officeart/2005/8/layout/hierarchy2"/>
    <dgm:cxn modelId="{1C1E86DF-674B-4597-8131-F3062266E9E5}" type="presParOf" srcId="{059EACBD-C46E-4CD5-9344-96385A249C30}" destId="{847FBE5E-4842-4FDE-8396-B62986A19F35}" srcOrd="0" destOrd="0" presId="urn:microsoft.com/office/officeart/2005/8/layout/hierarchy2"/>
    <dgm:cxn modelId="{FF22BA0D-E1BB-4229-BA39-64F9E54452A8}" type="presParOf" srcId="{059EACBD-C46E-4CD5-9344-96385A249C30}" destId="{BE3BA368-DC0F-4A39-B322-9024C8602852}" srcOrd="1" destOrd="0" presId="urn:microsoft.com/office/officeart/2005/8/layout/hierarchy2"/>
    <dgm:cxn modelId="{E02A1393-0BF1-4C25-AE21-C1D892627B94}" type="presParOf" srcId="{229FFAA2-9F33-46A8-9F10-A70392FFFE7F}" destId="{4AEB165A-93A1-48F5-B069-C569AD7CC492}" srcOrd="4" destOrd="0" presId="urn:microsoft.com/office/officeart/2005/8/layout/hierarchy2"/>
    <dgm:cxn modelId="{1FF2C678-211E-47AB-91B5-B2004BC190E1}" type="presParOf" srcId="{4AEB165A-93A1-48F5-B069-C569AD7CC492}" destId="{83827FB8-F2B8-420A-889C-00481695B2D5}" srcOrd="0" destOrd="0" presId="urn:microsoft.com/office/officeart/2005/8/layout/hierarchy2"/>
    <dgm:cxn modelId="{C39DDCFF-7C59-4DFC-9F35-6A6F4AEF6AAC}" type="presParOf" srcId="{229FFAA2-9F33-46A8-9F10-A70392FFFE7F}" destId="{4299880C-28FD-48C8-90F5-DF41779653C1}" srcOrd="5" destOrd="0" presId="urn:microsoft.com/office/officeart/2005/8/layout/hierarchy2"/>
    <dgm:cxn modelId="{C2341311-F946-4C51-93A4-4745B05ACE8C}" type="presParOf" srcId="{4299880C-28FD-48C8-90F5-DF41779653C1}" destId="{F921A25F-DE62-4440-A9B4-7616155F1639}" srcOrd="0" destOrd="0" presId="urn:microsoft.com/office/officeart/2005/8/layout/hierarchy2"/>
    <dgm:cxn modelId="{B5F05EF6-7A32-4C0C-82DA-89F8A07FCE60}" type="presParOf" srcId="{4299880C-28FD-48C8-90F5-DF41779653C1}" destId="{D35886C1-319D-4581-B649-269A64285123}" srcOrd="1" destOrd="0" presId="urn:microsoft.com/office/officeart/2005/8/layout/hierarchy2"/>
    <dgm:cxn modelId="{457ABD4B-5687-4789-8A19-17908031286E}" type="presParOf" srcId="{87AADCB2-73B6-49EF-AC56-11E70B3DBB5D}" destId="{48CAB35E-0192-4512-A507-C41394E8A3E3}" srcOrd="4" destOrd="0" presId="urn:microsoft.com/office/officeart/2005/8/layout/hierarchy2"/>
    <dgm:cxn modelId="{49B45F29-EFF5-478B-8B1B-A1DDA70FFAA4}" type="presParOf" srcId="{48CAB35E-0192-4512-A507-C41394E8A3E3}" destId="{0DA04EEA-3B35-4D0A-8118-2415E89A8EF6}" srcOrd="0" destOrd="0" presId="urn:microsoft.com/office/officeart/2005/8/layout/hierarchy2"/>
    <dgm:cxn modelId="{8E8D99BB-CECA-4A27-88C7-76C1D048B8E0}" type="presParOf" srcId="{87AADCB2-73B6-49EF-AC56-11E70B3DBB5D}" destId="{FA45A033-DAD5-49F1-9E0D-7B5BDAD7C9DF}" srcOrd="5" destOrd="0" presId="urn:microsoft.com/office/officeart/2005/8/layout/hierarchy2"/>
    <dgm:cxn modelId="{BD951A94-5AA3-4AE8-9049-8DB790FA8044}" type="presParOf" srcId="{FA45A033-DAD5-49F1-9E0D-7B5BDAD7C9DF}" destId="{08A835F6-9FB5-404A-9A64-8C9B410DCFF3}" srcOrd="0" destOrd="0" presId="urn:microsoft.com/office/officeart/2005/8/layout/hierarchy2"/>
    <dgm:cxn modelId="{96635624-F407-4137-8F44-7254FA5F5719}" type="presParOf" srcId="{FA45A033-DAD5-49F1-9E0D-7B5BDAD7C9DF}" destId="{C5E3D60E-AEEA-4E5B-BD78-94CB3982D59E}" srcOrd="1" destOrd="0" presId="urn:microsoft.com/office/officeart/2005/8/layout/hierarchy2"/>
    <dgm:cxn modelId="{7C97A2A1-ED22-4B7D-BB8E-50F5A0D82963}" type="presParOf" srcId="{C5E3D60E-AEEA-4E5B-BD78-94CB3982D59E}" destId="{DFD35A05-E032-4AF8-AE53-DAF44A1A0B8A}" srcOrd="0" destOrd="0" presId="urn:microsoft.com/office/officeart/2005/8/layout/hierarchy2"/>
    <dgm:cxn modelId="{BD8BD3A1-42B9-43A1-ACBF-A98111364B8C}" type="presParOf" srcId="{DFD35A05-E032-4AF8-AE53-DAF44A1A0B8A}" destId="{C8544FBE-07D9-4199-B79B-21E0190AFEEE}" srcOrd="0" destOrd="0" presId="urn:microsoft.com/office/officeart/2005/8/layout/hierarchy2"/>
    <dgm:cxn modelId="{9784B216-FF58-42E6-AD6C-DF1019766991}" type="presParOf" srcId="{C5E3D60E-AEEA-4E5B-BD78-94CB3982D59E}" destId="{86716C38-C2A5-4835-B4C6-7D8236CABAB1}" srcOrd="1" destOrd="0" presId="urn:microsoft.com/office/officeart/2005/8/layout/hierarchy2"/>
    <dgm:cxn modelId="{243C1D0A-AADF-4D46-9F48-FB3D15E66D42}" type="presParOf" srcId="{86716C38-C2A5-4835-B4C6-7D8236CABAB1}" destId="{9F607831-6619-4C53-A4E1-1E4204BF0271}" srcOrd="0" destOrd="0" presId="urn:microsoft.com/office/officeart/2005/8/layout/hierarchy2"/>
    <dgm:cxn modelId="{ED82A716-F24D-48D4-8A7E-34023B2328AF}" type="presParOf" srcId="{86716C38-C2A5-4835-B4C6-7D8236CABAB1}" destId="{9AA65FBA-18D4-4749-8DB7-0773FA06618B}" srcOrd="1" destOrd="0" presId="urn:microsoft.com/office/officeart/2005/8/layout/hierarchy2"/>
    <dgm:cxn modelId="{5C04F6D6-E88A-4E75-8616-B61DFEA99243}" type="presParOf" srcId="{C5E3D60E-AEEA-4E5B-BD78-94CB3982D59E}" destId="{A36B2BCC-CD2D-432C-B7A9-247AEBD22DB1}" srcOrd="2" destOrd="0" presId="urn:microsoft.com/office/officeart/2005/8/layout/hierarchy2"/>
    <dgm:cxn modelId="{537EC2B1-D765-4A25-A8DE-38D5AE4D760F}" type="presParOf" srcId="{A36B2BCC-CD2D-432C-B7A9-247AEBD22DB1}" destId="{66728113-0812-41EF-845B-943ADF5E53F6}" srcOrd="0" destOrd="0" presId="urn:microsoft.com/office/officeart/2005/8/layout/hierarchy2"/>
    <dgm:cxn modelId="{39422DF7-1814-4CFB-841D-C12266B8C056}" type="presParOf" srcId="{C5E3D60E-AEEA-4E5B-BD78-94CB3982D59E}" destId="{BD112315-A9FF-475D-BB27-E7832332752A}" srcOrd="3" destOrd="0" presId="urn:microsoft.com/office/officeart/2005/8/layout/hierarchy2"/>
    <dgm:cxn modelId="{CC1DA8D2-523B-435C-B499-B9F6898E4E3E}" type="presParOf" srcId="{BD112315-A9FF-475D-BB27-E7832332752A}" destId="{478F8BEC-2341-4736-9203-8F7B618AA137}" srcOrd="0" destOrd="0" presId="urn:microsoft.com/office/officeart/2005/8/layout/hierarchy2"/>
    <dgm:cxn modelId="{8A89E06E-1A55-4075-B6F6-B828291ADA82}" type="presParOf" srcId="{BD112315-A9FF-475D-BB27-E7832332752A}" destId="{A126DE10-65E4-4D13-946E-2DA68C0B6B76}" srcOrd="1" destOrd="0" presId="urn:microsoft.com/office/officeart/2005/8/layout/hierarchy2"/>
    <dgm:cxn modelId="{1A3986C5-3BAA-4146-BDD5-CEBFD768B169}" type="presParOf" srcId="{A126DE10-65E4-4D13-946E-2DA68C0B6B76}" destId="{69DAE018-5866-4F84-98E9-B42D667B86A4}" srcOrd="0" destOrd="0" presId="urn:microsoft.com/office/officeart/2005/8/layout/hierarchy2"/>
    <dgm:cxn modelId="{75D3E0D0-7338-4BD8-B895-D9A81173F934}" type="presParOf" srcId="{69DAE018-5866-4F84-98E9-B42D667B86A4}" destId="{87A4F48E-D393-4668-A1A6-07FE0B58A949}" srcOrd="0" destOrd="0" presId="urn:microsoft.com/office/officeart/2005/8/layout/hierarchy2"/>
    <dgm:cxn modelId="{811B7276-F95F-4C05-A1FE-652B17F8EC01}" type="presParOf" srcId="{A126DE10-65E4-4D13-946E-2DA68C0B6B76}" destId="{C9B90511-4FFE-4E0D-B516-ECBD75799D3B}" srcOrd="1" destOrd="0" presId="urn:microsoft.com/office/officeart/2005/8/layout/hierarchy2"/>
    <dgm:cxn modelId="{6C42DDF7-0EC7-410C-8716-AE94D1AE6B9F}" type="presParOf" srcId="{C9B90511-4FFE-4E0D-B516-ECBD75799D3B}" destId="{4AFB0DAD-85B5-4EB5-81CB-C6F6549B6D3A}" srcOrd="0" destOrd="0" presId="urn:microsoft.com/office/officeart/2005/8/layout/hierarchy2"/>
    <dgm:cxn modelId="{AC098CFB-5D51-42F1-A238-980E9E331076}" type="presParOf" srcId="{C9B90511-4FFE-4E0D-B516-ECBD75799D3B}" destId="{C65CC4C0-F504-4B7C-94FA-ADB813852B7A}" srcOrd="1" destOrd="0" presId="urn:microsoft.com/office/officeart/2005/8/layout/hierarchy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286979-F21B-4F7B-9205-B83CEAE8125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86E8D318-7F9B-4DCC-B5FA-C5895B17BAA2}">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بر اساس توحید افعالی</a:t>
          </a:r>
          <a:endParaRPr lang="fa-IR" sz="1600" dirty="0">
            <a:cs typeface="B Koodak" pitchFamily="2" charset="-78"/>
          </a:endParaRPr>
        </a:p>
      </dgm:t>
    </dgm:pt>
    <dgm:pt modelId="{83A28F51-30A0-436F-A813-579410144AA6}" type="parTrans" cxnId="{01E7C2E5-A9E8-4362-9AB0-00D966C3DE9B}">
      <dgm:prSet/>
      <dgm:spPr/>
      <dgm:t>
        <a:bodyPr/>
        <a:lstStyle/>
        <a:p>
          <a:pPr rtl="1"/>
          <a:endParaRPr lang="fa-IR" sz="1600">
            <a:cs typeface="B Koodak" pitchFamily="2" charset="-78"/>
          </a:endParaRPr>
        </a:p>
      </dgm:t>
    </dgm:pt>
    <dgm:pt modelId="{58EC5A13-F240-49A9-8097-A81A6D39AD1D}" type="sibTrans" cxnId="{01E7C2E5-A9E8-4362-9AB0-00D966C3DE9B}">
      <dgm:prSet/>
      <dgm:spPr/>
      <dgm:t>
        <a:bodyPr/>
        <a:lstStyle/>
        <a:p>
          <a:pPr rtl="1"/>
          <a:endParaRPr lang="fa-IR" sz="1600">
            <a:cs typeface="B Koodak" pitchFamily="2" charset="-78"/>
          </a:endParaRPr>
        </a:p>
      </dgm:t>
    </dgm:pt>
    <dgm:pt modelId="{CA8E7FE4-2F83-4B06-AB76-327008C864CC}">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اولا</a:t>
          </a:r>
          <a:endParaRPr lang="fa-IR" sz="1600" dirty="0">
            <a:cs typeface="B Koodak" pitchFamily="2" charset="-78"/>
          </a:endParaRPr>
        </a:p>
      </dgm:t>
    </dgm:pt>
    <dgm:pt modelId="{5DD78E78-E60A-4315-B2A8-C39F336B6747}" type="parTrans" cxnId="{2F846D92-15C9-44C3-9635-9E364C3FFA1D}">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endParaRPr lang="fa-IR" sz="1600">
            <a:cs typeface="B Koodak" pitchFamily="2" charset="-78"/>
          </a:endParaRPr>
        </a:p>
      </dgm:t>
    </dgm:pt>
    <dgm:pt modelId="{912607F1-DB9D-486C-8D39-893CC8F44449}" type="sibTrans" cxnId="{2F846D92-15C9-44C3-9635-9E364C3FFA1D}">
      <dgm:prSet/>
      <dgm:spPr/>
      <dgm:t>
        <a:bodyPr/>
        <a:lstStyle/>
        <a:p>
          <a:pPr rtl="1"/>
          <a:endParaRPr lang="fa-IR" sz="1600">
            <a:cs typeface="B Koodak" pitchFamily="2" charset="-78"/>
          </a:endParaRPr>
        </a:p>
      </dgm:t>
    </dgm:pt>
    <dgm:pt modelId="{147A171A-AC77-4816-AC4D-FC0ED1E90904}">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هیچ کس غیر از خداوند متعال شایسته پرستش نیست</a:t>
          </a:r>
          <a:endParaRPr lang="fa-IR" sz="1600" dirty="0">
            <a:cs typeface="B Koodak" pitchFamily="2" charset="-78"/>
          </a:endParaRPr>
        </a:p>
      </dgm:t>
    </dgm:pt>
    <dgm:pt modelId="{DDBE56C7-4552-4697-80F7-830497FA1FF6}" type="parTrans" cxnId="{D89B634F-F36C-472C-BF0F-85C64449FBF9}">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endParaRPr lang="fa-IR" sz="1600">
            <a:cs typeface="B Koodak" pitchFamily="2" charset="-78"/>
          </a:endParaRPr>
        </a:p>
      </dgm:t>
    </dgm:pt>
    <dgm:pt modelId="{2A55E8AF-B791-4699-855D-B834AFE1DDA5}" type="sibTrans" cxnId="{D89B634F-F36C-472C-BF0F-85C64449FBF9}">
      <dgm:prSet/>
      <dgm:spPr/>
      <dgm:t>
        <a:bodyPr/>
        <a:lstStyle/>
        <a:p>
          <a:pPr rtl="1"/>
          <a:endParaRPr lang="fa-IR" sz="1600">
            <a:cs typeface="B Koodak" pitchFamily="2" charset="-78"/>
          </a:endParaRPr>
        </a:p>
      </dgm:t>
    </dgm:pt>
    <dgm:pt modelId="{C8803E6E-0E50-4529-9FC1-BD57AE0AD506}">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زیرا غیر او هیچ فاعل مستقلی وجود ندارد</a:t>
          </a:r>
          <a:endParaRPr lang="fa-IR" sz="1600" dirty="0">
            <a:cs typeface="B Koodak" pitchFamily="2" charset="-78"/>
          </a:endParaRPr>
        </a:p>
      </dgm:t>
    </dgm:pt>
    <dgm:pt modelId="{18D08A8D-8466-443B-A03A-3FBB11EF18C5}" type="parTrans" cxnId="{FD2D0DAB-8A3C-4A09-8C23-4F5E9483AC7A}">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endParaRPr lang="fa-IR" sz="1600">
            <a:cs typeface="B Koodak" pitchFamily="2" charset="-78"/>
          </a:endParaRPr>
        </a:p>
      </dgm:t>
    </dgm:pt>
    <dgm:pt modelId="{7FC09D4C-8E48-4607-884C-4236F8660AC7}" type="sibTrans" cxnId="{FD2D0DAB-8A3C-4A09-8C23-4F5E9483AC7A}">
      <dgm:prSet/>
      <dgm:spPr/>
      <dgm:t>
        <a:bodyPr/>
        <a:lstStyle/>
        <a:p>
          <a:pPr rtl="1"/>
          <a:endParaRPr lang="fa-IR" sz="1600">
            <a:cs typeface="B Koodak" pitchFamily="2" charset="-78"/>
          </a:endParaRPr>
        </a:p>
      </dgm:t>
    </dgm:pt>
    <dgm:pt modelId="{1AC00EA0-525A-4053-A358-CDBF887EE86F}">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ثانیا</a:t>
          </a:r>
          <a:endParaRPr lang="fa-IR" sz="1600" dirty="0">
            <a:cs typeface="B Koodak" pitchFamily="2" charset="-78"/>
          </a:endParaRPr>
        </a:p>
      </dgm:t>
    </dgm:pt>
    <dgm:pt modelId="{79D813A1-7EEA-4B85-908F-038CC0A88207}" type="parTrans" cxnId="{FCC20080-6E07-4586-BA25-1A8E15EDEAF7}">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endParaRPr lang="fa-IR" sz="1600">
            <a:cs typeface="B Koodak" pitchFamily="2" charset="-78"/>
          </a:endParaRPr>
        </a:p>
      </dgm:t>
    </dgm:pt>
    <dgm:pt modelId="{B6E2917A-77C1-4A04-B776-FFE9917A848C}" type="sibTrans" cxnId="{FCC20080-6E07-4586-BA25-1A8E15EDEAF7}">
      <dgm:prSet/>
      <dgm:spPr/>
      <dgm:t>
        <a:bodyPr/>
        <a:lstStyle/>
        <a:p>
          <a:pPr rtl="1"/>
          <a:endParaRPr lang="fa-IR" sz="1600">
            <a:cs typeface="B Koodak" pitchFamily="2" charset="-78"/>
          </a:endParaRPr>
        </a:p>
      </dgm:t>
    </dgm:pt>
    <dgm:pt modelId="{3507A6D3-6E96-499A-87E9-14BA31DF7DD2}">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انسان باید در تمام کارها به او توکل نماید و ترس و امیدی به غیر او نداشته باشد</a:t>
          </a:r>
          <a:endParaRPr lang="fa-IR" sz="1600" dirty="0">
            <a:cs typeface="B Koodak" pitchFamily="2" charset="-78"/>
          </a:endParaRPr>
        </a:p>
      </dgm:t>
    </dgm:pt>
    <dgm:pt modelId="{F3F4D45B-5BAD-4CCF-95CE-D5BD49F6DA88}" type="parTrans" cxnId="{D294BC89-AE4B-47DA-A32C-7864BD1A9669}">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endParaRPr lang="fa-IR" sz="1600">
            <a:cs typeface="B Koodak" pitchFamily="2" charset="-78"/>
          </a:endParaRPr>
        </a:p>
      </dgm:t>
    </dgm:pt>
    <dgm:pt modelId="{F3211EE8-E575-4A20-B1A6-73ACCD8313F3}" type="sibTrans" cxnId="{D294BC89-AE4B-47DA-A32C-7864BD1A9669}">
      <dgm:prSet/>
      <dgm:spPr/>
      <dgm:t>
        <a:bodyPr/>
        <a:lstStyle/>
        <a:p>
          <a:pPr rtl="1"/>
          <a:endParaRPr lang="fa-IR" sz="1600">
            <a:cs typeface="B Koodak" pitchFamily="2" charset="-78"/>
          </a:endParaRPr>
        </a:p>
      </dgm:t>
    </dgm:pt>
    <dgm:pt modelId="{2790ECF9-90C5-4C78-A641-1EE894702226}">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الا ان اولیاء الله لا خوف علیهم و لا هم یحزنون</a:t>
          </a:r>
          <a:endParaRPr lang="fa-IR" sz="1600" dirty="0">
            <a:cs typeface="B Koodak" pitchFamily="2" charset="-78"/>
          </a:endParaRPr>
        </a:p>
      </dgm:t>
    </dgm:pt>
    <dgm:pt modelId="{411C42DF-19A9-474C-BA23-F8EB6A26733C}" type="parTrans" cxnId="{251F9CB4-4D8F-41AD-BEE3-C6F863AC49BA}">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endParaRPr lang="fa-IR" sz="1600">
            <a:cs typeface="B Koodak" pitchFamily="2" charset="-78"/>
          </a:endParaRPr>
        </a:p>
      </dgm:t>
    </dgm:pt>
    <dgm:pt modelId="{46896740-446F-4D56-8F28-9A22218519CA}" type="sibTrans" cxnId="{251F9CB4-4D8F-41AD-BEE3-C6F863AC49BA}">
      <dgm:prSet/>
      <dgm:spPr/>
      <dgm:t>
        <a:bodyPr/>
        <a:lstStyle/>
        <a:p>
          <a:pPr rtl="1"/>
          <a:endParaRPr lang="fa-IR" sz="1600">
            <a:cs typeface="B Koodak" pitchFamily="2" charset="-78"/>
          </a:endParaRPr>
        </a:p>
      </dgm:t>
    </dgm:pt>
    <dgm:pt modelId="{DF006D5E-F0C2-4263-ABC8-9EB09AA6808A}">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نکته</a:t>
          </a:r>
          <a:endParaRPr lang="fa-IR" sz="1600" dirty="0">
            <a:cs typeface="B Koodak" pitchFamily="2" charset="-78"/>
          </a:endParaRPr>
        </a:p>
      </dgm:t>
    </dgm:pt>
    <dgm:pt modelId="{C66AB2AE-FDFF-4DAA-9464-4EEF96030C25}" type="parTrans" cxnId="{2981AEC0-2741-4AFE-8703-24B072FDD644}">
      <dgm:prSet/>
      <dgm:spPr/>
      <dgm:t>
        <a:bodyPr/>
        <a:lstStyle/>
        <a:p>
          <a:pPr rtl="1"/>
          <a:endParaRPr lang="fa-IR" sz="1600">
            <a:cs typeface="B Koodak" pitchFamily="2" charset="-78"/>
          </a:endParaRPr>
        </a:p>
      </dgm:t>
    </dgm:pt>
    <dgm:pt modelId="{79EC2274-AA3E-4128-B967-76F06E200A1C}" type="sibTrans" cxnId="{2981AEC0-2741-4AFE-8703-24B072FDD644}">
      <dgm:prSet/>
      <dgm:spPr/>
      <dgm:t>
        <a:bodyPr/>
        <a:lstStyle/>
        <a:p>
          <a:pPr rtl="1"/>
          <a:endParaRPr lang="fa-IR" sz="1600">
            <a:cs typeface="B Koodak" pitchFamily="2" charset="-78"/>
          </a:endParaRPr>
        </a:p>
      </dgm:t>
    </dgm:pt>
    <dgm:pt modelId="{3648C395-B224-4C18-B424-9AAE6E41587D}">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این دو  نتیجه در آیه شریفه ذکر شده است</a:t>
          </a:r>
          <a:endParaRPr lang="fa-IR" sz="1600" dirty="0">
            <a:cs typeface="B Koodak" pitchFamily="2" charset="-78"/>
          </a:endParaRPr>
        </a:p>
      </dgm:t>
    </dgm:pt>
    <dgm:pt modelId="{E704DF1C-009F-437B-820E-D005AFEA6DAE}" type="parTrans" cxnId="{57E9F0FB-D657-4880-92D2-9EB0ED353A2D}">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endParaRPr lang="fa-IR" sz="1600">
            <a:cs typeface="B Koodak" pitchFamily="2" charset="-78"/>
          </a:endParaRPr>
        </a:p>
      </dgm:t>
    </dgm:pt>
    <dgm:pt modelId="{937E416B-BEFE-4661-B17F-15229B75C21F}" type="sibTrans" cxnId="{57E9F0FB-D657-4880-92D2-9EB0ED353A2D}">
      <dgm:prSet/>
      <dgm:spPr/>
      <dgm:t>
        <a:bodyPr/>
        <a:lstStyle/>
        <a:p>
          <a:pPr rtl="1"/>
          <a:endParaRPr lang="fa-IR" sz="1600">
            <a:cs typeface="B Koodak" pitchFamily="2" charset="-78"/>
          </a:endParaRPr>
        </a:p>
      </dgm:t>
    </dgm:pt>
    <dgm:pt modelId="{698F4102-44C1-4921-8D28-9511988987AB}">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600" dirty="0" smtClean="0">
              <a:cs typeface="B Koodak" pitchFamily="2" charset="-78"/>
            </a:rPr>
            <a:t>ایاک نعبد و  ایاک نستعین</a:t>
          </a:r>
          <a:endParaRPr lang="fa-IR" sz="1600" dirty="0">
            <a:cs typeface="B Koodak" pitchFamily="2" charset="-78"/>
          </a:endParaRPr>
        </a:p>
      </dgm:t>
    </dgm:pt>
    <dgm:pt modelId="{3CCAA418-6448-45EC-AC91-368902EADDFF}" type="parTrans" cxnId="{88734859-323D-41AE-A9A3-997C1275DCDA}">
      <dgm:prSet custT="1"/>
      <dgm:spPr>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endParaRPr lang="fa-IR" sz="1600">
            <a:cs typeface="B Koodak" pitchFamily="2" charset="-78"/>
          </a:endParaRPr>
        </a:p>
      </dgm:t>
    </dgm:pt>
    <dgm:pt modelId="{E1F580C7-78E9-4BB4-8616-892D1DCDD81A}" type="sibTrans" cxnId="{88734859-323D-41AE-A9A3-997C1275DCDA}">
      <dgm:prSet/>
      <dgm:spPr/>
      <dgm:t>
        <a:bodyPr/>
        <a:lstStyle/>
        <a:p>
          <a:pPr rtl="1"/>
          <a:endParaRPr lang="fa-IR" sz="1600">
            <a:cs typeface="B Koodak" pitchFamily="2" charset="-78"/>
          </a:endParaRPr>
        </a:p>
      </dgm:t>
    </dgm:pt>
    <dgm:pt modelId="{10B3E8B8-F17D-4E1F-9AF4-CCBE8ACFEC46}" type="pres">
      <dgm:prSet presAssocID="{2A286979-F21B-4F7B-9205-B83CEAE8125D}" presName="diagram" presStyleCnt="0">
        <dgm:presLayoutVars>
          <dgm:chPref val="1"/>
          <dgm:dir val="rev"/>
          <dgm:animOne val="branch"/>
          <dgm:animLvl val="lvl"/>
          <dgm:resizeHandles val="exact"/>
        </dgm:presLayoutVars>
      </dgm:prSet>
      <dgm:spPr/>
      <dgm:t>
        <a:bodyPr/>
        <a:lstStyle/>
        <a:p>
          <a:pPr rtl="1"/>
          <a:endParaRPr lang="fa-IR"/>
        </a:p>
      </dgm:t>
    </dgm:pt>
    <dgm:pt modelId="{747E82A7-1277-407E-83CE-BDC3F10EA0E6}" type="pres">
      <dgm:prSet presAssocID="{86E8D318-7F9B-4DCC-B5FA-C5895B17BAA2}" presName="root1" presStyleCnt="0"/>
      <dgm:spPr/>
    </dgm:pt>
    <dgm:pt modelId="{417B798F-D419-4C98-A0B1-745831EB6587}" type="pres">
      <dgm:prSet presAssocID="{86E8D318-7F9B-4DCC-B5FA-C5895B17BAA2}" presName="LevelOneTextNode" presStyleLbl="node0" presStyleIdx="0" presStyleCnt="2" custScaleX="54963">
        <dgm:presLayoutVars>
          <dgm:chPref val="3"/>
        </dgm:presLayoutVars>
      </dgm:prSet>
      <dgm:spPr/>
      <dgm:t>
        <a:bodyPr/>
        <a:lstStyle/>
        <a:p>
          <a:pPr rtl="1"/>
          <a:endParaRPr lang="fa-IR"/>
        </a:p>
      </dgm:t>
    </dgm:pt>
    <dgm:pt modelId="{32636E83-D7B7-4C31-9098-82AB5DDCFF23}" type="pres">
      <dgm:prSet presAssocID="{86E8D318-7F9B-4DCC-B5FA-C5895B17BAA2}" presName="level2hierChild" presStyleCnt="0"/>
      <dgm:spPr/>
    </dgm:pt>
    <dgm:pt modelId="{D6B58204-888E-4BF8-9E8D-F98725C661F3}" type="pres">
      <dgm:prSet presAssocID="{5DD78E78-E60A-4315-B2A8-C39F336B6747}" presName="conn2-1" presStyleLbl="parChTrans1D2" presStyleIdx="0" presStyleCnt="3"/>
      <dgm:spPr/>
      <dgm:t>
        <a:bodyPr/>
        <a:lstStyle/>
        <a:p>
          <a:pPr rtl="1"/>
          <a:endParaRPr lang="fa-IR"/>
        </a:p>
      </dgm:t>
    </dgm:pt>
    <dgm:pt modelId="{2DAB859A-6D4D-4835-AE7C-63F3E73829F8}" type="pres">
      <dgm:prSet presAssocID="{5DD78E78-E60A-4315-B2A8-C39F336B6747}" presName="connTx" presStyleLbl="parChTrans1D2" presStyleIdx="0" presStyleCnt="3"/>
      <dgm:spPr/>
      <dgm:t>
        <a:bodyPr/>
        <a:lstStyle/>
        <a:p>
          <a:pPr rtl="1"/>
          <a:endParaRPr lang="fa-IR"/>
        </a:p>
      </dgm:t>
    </dgm:pt>
    <dgm:pt modelId="{D5E3E50D-A6D7-43A3-B126-8C5874CCC434}" type="pres">
      <dgm:prSet presAssocID="{CA8E7FE4-2F83-4B06-AB76-327008C864CC}" presName="root2" presStyleCnt="0"/>
      <dgm:spPr/>
    </dgm:pt>
    <dgm:pt modelId="{23696E05-310A-44D8-B659-B0967AA0375E}" type="pres">
      <dgm:prSet presAssocID="{CA8E7FE4-2F83-4B06-AB76-327008C864CC}" presName="LevelTwoTextNode" presStyleLbl="node2" presStyleIdx="0" presStyleCnt="3" custScaleX="35652">
        <dgm:presLayoutVars>
          <dgm:chPref val="3"/>
        </dgm:presLayoutVars>
      </dgm:prSet>
      <dgm:spPr/>
      <dgm:t>
        <a:bodyPr/>
        <a:lstStyle/>
        <a:p>
          <a:pPr rtl="1"/>
          <a:endParaRPr lang="fa-IR"/>
        </a:p>
      </dgm:t>
    </dgm:pt>
    <dgm:pt modelId="{76AD03ED-6A56-4E9C-BE64-C7D3A24E7914}" type="pres">
      <dgm:prSet presAssocID="{CA8E7FE4-2F83-4B06-AB76-327008C864CC}" presName="level3hierChild" presStyleCnt="0"/>
      <dgm:spPr/>
    </dgm:pt>
    <dgm:pt modelId="{82F342C9-7277-4CFF-806F-3C2ABA2768E0}" type="pres">
      <dgm:prSet presAssocID="{DDBE56C7-4552-4697-80F7-830497FA1FF6}" presName="conn2-1" presStyleLbl="parChTrans1D3" presStyleIdx="0" presStyleCnt="3"/>
      <dgm:spPr/>
      <dgm:t>
        <a:bodyPr/>
        <a:lstStyle/>
        <a:p>
          <a:pPr rtl="1"/>
          <a:endParaRPr lang="fa-IR"/>
        </a:p>
      </dgm:t>
    </dgm:pt>
    <dgm:pt modelId="{4C3B3658-2108-4369-B954-7571A92A6204}" type="pres">
      <dgm:prSet presAssocID="{DDBE56C7-4552-4697-80F7-830497FA1FF6}" presName="connTx" presStyleLbl="parChTrans1D3" presStyleIdx="0" presStyleCnt="3"/>
      <dgm:spPr/>
      <dgm:t>
        <a:bodyPr/>
        <a:lstStyle/>
        <a:p>
          <a:pPr rtl="1"/>
          <a:endParaRPr lang="fa-IR"/>
        </a:p>
      </dgm:t>
    </dgm:pt>
    <dgm:pt modelId="{9015508F-B416-47D7-AFD6-6EAC8462D2BE}" type="pres">
      <dgm:prSet presAssocID="{147A171A-AC77-4816-AC4D-FC0ED1E90904}" presName="root2" presStyleCnt="0"/>
      <dgm:spPr/>
    </dgm:pt>
    <dgm:pt modelId="{7932AD87-DE03-47F6-81C8-838F8E609A3E}" type="pres">
      <dgm:prSet presAssocID="{147A171A-AC77-4816-AC4D-FC0ED1E90904}" presName="LevelTwoTextNode" presStyleLbl="node3" presStyleIdx="0" presStyleCnt="3">
        <dgm:presLayoutVars>
          <dgm:chPref val="3"/>
        </dgm:presLayoutVars>
      </dgm:prSet>
      <dgm:spPr/>
      <dgm:t>
        <a:bodyPr/>
        <a:lstStyle/>
        <a:p>
          <a:pPr rtl="1"/>
          <a:endParaRPr lang="fa-IR"/>
        </a:p>
      </dgm:t>
    </dgm:pt>
    <dgm:pt modelId="{88DA2F96-CCC4-42F1-9DFA-4BA1F37314E2}" type="pres">
      <dgm:prSet presAssocID="{147A171A-AC77-4816-AC4D-FC0ED1E90904}" presName="level3hierChild" presStyleCnt="0"/>
      <dgm:spPr/>
    </dgm:pt>
    <dgm:pt modelId="{A53B4C14-1D9D-4FF6-B1CC-427944B50FFF}" type="pres">
      <dgm:prSet presAssocID="{18D08A8D-8466-443B-A03A-3FBB11EF18C5}" presName="conn2-1" presStyleLbl="parChTrans1D4" presStyleIdx="0" presStyleCnt="2"/>
      <dgm:spPr/>
      <dgm:t>
        <a:bodyPr/>
        <a:lstStyle/>
        <a:p>
          <a:pPr rtl="1"/>
          <a:endParaRPr lang="fa-IR"/>
        </a:p>
      </dgm:t>
    </dgm:pt>
    <dgm:pt modelId="{5BE5D3C6-EBD1-4D5E-8BFF-DDF933184D3A}" type="pres">
      <dgm:prSet presAssocID="{18D08A8D-8466-443B-A03A-3FBB11EF18C5}" presName="connTx" presStyleLbl="parChTrans1D4" presStyleIdx="0" presStyleCnt="2"/>
      <dgm:spPr/>
      <dgm:t>
        <a:bodyPr/>
        <a:lstStyle/>
        <a:p>
          <a:pPr rtl="1"/>
          <a:endParaRPr lang="fa-IR"/>
        </a:p>
      </dgm:t>
    </dgm:pt>
    <dgm:pt modelId="{F560CA6C-DB44-4341-B592-5A0042583D88}" type="pres">
      <dgm:prSet presAssocID="{C8803E6E-0E50-4529-9FC1-BD57AE0AD506}" presName="root2" presStyleCnt="0"/>
      <dgm:spPr/>
    </dgm:pt>
    <dgm:pt modelId="{F632E88F-C18E-4653-94D9-40367D801E83}" type="pres">
      <dgm:prSet presAssocID="{C8803E6E-0E50-4529-9FC1-BD57AE0AD506}" presName="LevelTwoTextNode" presStyleLbl="node4" presStyleIdx="0" presStyleCnt="2" custScaleX="79505">
        <dgm:presLayoutVars>
          <dgm:chPref val="3"/>
        </dgm:presLayoutVars>
      </dgm:prSet>
      <dgm:spPr/>
      <dgm:t>
        <a:bodyPr/>
        <a:lstStyle/>
        <a:p>
          <a:pPr rtl="1"/>
          <a:endParaRPr lang="fa-IR"/>
        </a:p>
      </dgm:t>
    </dgm:pt>
    <dgm:pt modelId="{87C7CCD3-AA14-4B02-9EDF-CAC54321CF8E}" type="pres">
      <dgm:prSet presAssocID="{C8803E6E-0E50-4529-9FC1-BD57AE0AD506}" presName="level3hierChild" presStyleCnt="0"/>
      <dgm:spPr/>
    </dgm:pt>
    <dgm:pt modelId="{6ED1E8C4-BD22-4B62-A89B-15FEFF42DBD7}" type="pres">
      <dgm:prSet presAssocID="{79D813A1-7EEA-4B85-908F-038CC0A88207}" presName="conn2-1" presStyleLbl="parChTrans1D2" presStyleIdx="1" presStyleCnt="3"/>
      <dgm:spPr/>
      <dgm:t>
        <a:bodyPr/>
        <a:lstStyle/>
        <a:p>
          <a:pPr rtl="1"/>
          <a:endParaRPr lang="fa-IR"/>
        </a:p>
      </dgm:t>
    </dgm:pt>
    <dgm:pt modelId="{3B93DE08-72D5-490B-BABA-1DB57BDFA5AB}" type="pres">
      <dgm:prSet presAssocID="{79D813A1-7EEA-4B85-908F-038CC0A88207}" presName="connTx" presStyleLbl="parChTrans1D2" presStyleIdx="1" presStyleCnt="3"/>
      <dgm:spPr/>
      <dgm:t>
        <a:bodyPr/>
        <a:lstStyle/>
        <a:p>
          <a:pPr rtl="1"/>
          <a:endParaRPr lang="fa-IR"/>
        </a:p>
      </dgm:t>
    </dgm:pt>
    <dgm:pt modelId="{9D70C36A-D663-4C68-BD2F-8A2580009720}" type="pres">
      <dgm:prSet presAssocID="{1AC00EA0-525A-4053-A358-CDBF887EE86F}" presName="root2" presStyleCnt="0"/>
      <dgm:spPr/>
    </dgm:pt>
    <dgm:pt modelId="{65AAB9B8-B74B-4EAF-ACC5-7BA042CA60AD}" type="pres">
      <dgm:prSet presAssocID="{1AC00EA0-525A-4053-A358-CDBF887EE86F}" presName="LevelTwoTextNode" presStyleLbl="node2" presStyleIdx="1" presStyleCnt="3" custScaleX="35652">
        <dgm:presLayoutVars>
          <dgm:chPref val="3"/>
        </dgm:presLayoutVars>
      </dgm:prSet>
      <dgm:spPr/>
      <dgm:t>
        <a:bodyPr/>
        <a:lstStyle/>
        <a:p>
          <a:pPr rtl="1"/>
          <a:endParaRPr lang="fa-IR"/>
        </a:p>
      </dgm:t>
    </dgm:pt>
    <dgm:pt modelId="{E570E6AB-E6EB-46F4-952C-0763AE201576}" type="pres">
      <dgm:prSet presAssocID="{1AC00EA0-525A-4053-A358-CDBF887EE86F}" presName="level3hierChild" presStyleCnt="0"/>
      <dgm:spPr/>
    </dgm:pt>
    <dgm:pt modelId="{9B69AA1F-A491-4CE3-AD62-788194843681}" type="pres">
      <dgm:prSet presAssocID="{F3F4D45B-5BAD-4CCF-95CE-D5BD49F6DA88}" presName="conn2-1" presStyleLbl="parChTrans1D3" presStyleIdx="1" presStyleCnt="3"/>
      <dgm:spPr/>
      <dgm:t>
        <a:bodyPr/>
        <a:lstStyle/>
        <a:p>
          <a:pPr rtl="1"/>
          <a:endParaRPr lang="fa-IR"/>
        </a:p>
      </dgm:t>
    </dgm:pt>
    <dgm:pt modelId="{3FB29877-9EE5-476F-80D5-882658B13380}" type="pres">
      <dgm:prSet presAssocID="{F3F4D45B-5BAD-4CCF-95CE-D5BD49F6DA88}" presName="connTx" presStyleLbl="parChTrans1D3" presStyleIdx="1" presStyleCnt="3"/>
      <dgm:spPr/>
      <dgm:t>
        <a:bodyPr/>
        <a:lstStyle/>
        <a:p>
          <a:pPr rtl="1"/>
          <a:endParaRPr lang="fa-IR"/>
        </a:p>
      </dgm:t>
    </dgm:pt>
    <dgm:pt modelId="{04212E35-6BFC-48A1-81F1-9EC2C5F8EFEE}" type="pres">
      <dgm:prSet presAssocID="{3507A6D3-6E96-499A-87E9-14BA31DF7DD2}" presName="root2" presStyleCnt="0"/>
      <dgm:spPr/>
    </dgm:pt>
    <dgm:pt modelId="{83BA31FA-3B1A-41E7-84EC-CCD32995AA80}" type="pres">
      <dgm:prSet presAssocID="{3507A6D3-6E96-499A-87E9-14BA31DF7DD2}" presName="LevelTwoTextNode" presStyleLbl="node3" presStyleIdx="1" presStyleCnt="3">
        <dgm:presLayoutVars>
          <dgm:chPref val="3"/>
        </dgm:presLayoutVars>
      </dgm:prSet>
      <dgm:spPr/>
      <dgm:t>
        <a:bodyPr/>
        <a:lstStyle/>
        <a:p>
          <a:pPr rtl="1"/>
          <a:endParaRPr lang="fa-IR"/>
        </a:p>
      </dgm:t>
    </dgm:pt>
    <dgm:pt modelId="{D113CA2F-5192-4C0A-902B-9857164A0E3E}" type="pres">
      <dgm:prSet presAssocID="{3507A6D3-6E96-499A-87E9-14BA31DF7DD2}" presName="level3hierChild" presStyleCnt="0"/>
      <dgm:spPr/>
    </dgm:pt>
    <dgm:pt modelId="{F284C14E-362A-467E-8621-633E19CB03FC}" type="pres">
      <dgm:prSet presAssocID="{411C42DF-19A9-474C-BA23-F8EB6A26733C}" presName="conn2-1" presStyleLbl="parChTrans1D4" presStyleIdx="1" presStyleCnt="2"/>
      <dgm:spPr/>
      <dgm:t>
        <a:bodyPr/>
        <a:lstStyle/>
        <a:p>
          <a:pPr rtl="1"/>
          <a:endParaRPr lang="fa-IR"/>
        </a:p>
      </dgm:t>
    </dgm:pt>
    <dgm:pt modelId="{9F83438F-22F7-4C49-B150-2F2A10CEA8EE}" type="pres">
      <dgm:prSet presAssocID="{411C42DF-19A9-474C-BA23-F8EB6A26733C}" presName="connTx" presStyleLbl="parChTrans1D4" presStyleIdx="1" presStyleCnt="2"/>
      <dgm:spPr/>
      <dgm:t>
        <a:bodyPr/>
        <a:lstStyle/>
        <a:p>
          <a:pPr rtl="1"/>
          <a:endParaRPr lang="fa-IR"/>
        </a:p>
      </dgm:t>
    </dgm:pt>
    <dgm:pt modelId="{8E1F29E1-A734-4689-B9C4-CF10D31BFE66}" type="pres">
      <dgm:prSet presAssocID="{2790ECF9-90C5-4C78-A641-1EE894702226}" presName="root2" presStyleCnt="0"/>
      <dgm:spPr/>
    </dgm:pt>
    <dgm:pt modelId="{1ADA0127-72AD-475B-9D87-A1948850C8F4}" type="pres">
      <dgm:prSet presAssocID="{2790ECF9-90C5-4C78-A641-1EE894702226}" presName="LevelTwoTextNode" presStyleLbl="node4" presStyleIdx="1" presStyleCnt="2" custScaleX="79505">
        <dgm:presLayoutVars>
          <dgm:chPref val="3"/>
        </dgm:presLayoutVars>
      </dgm:prSet>
      <dgm:spPr/>
      <dgm:t>
        <a:bodyPr/>
        <a:lstStyle/>
        <a:p>
          <a:pPr rtl="1"/>
          <a:endParaRPr lang="fa-IR"/>
        </a:p>
      </dgm:t>
    </dgm:pt>
    <dgm:pt modelId="{ADB68F4D-ED47-444B-83EC-CDE23F38EAFA}" type="pres">
      <dgm:prSet presAssocID="{2790ECF9-90C5-4C78-A641-1EE894702226}" presName="level3hierChild" presStyleCnt="0"/>
      <dgm:spPr/>
    </dgm:pt>
    <dgm:pt modelId="{A7CBDC24-2BBA-43DF-85FE-39B4592DCFE4}" type="pres">
      <dgm:prSet presAssocID="{DF006D5E-F0C2-4263-ABC8-9EB09AA6808A}" presName="root1" presStyleCnt="0"/>
      <dgm:spPr/>
    </dgm:pt>
    <dgm:pt modelId="{268F0B95-6564-4D8D-9ACB-F1195C9C5AEB}" type="pres">
      <dgm:prSet presAssocID="{DF006D5E-F0C2-4263-ABC8-9EB09AA6808A}" presName="LevelOneTextNode" presStyleLbl="node0" presStyleIdx="1" presStyleCnt="2" custScaleX="31287">
        <dgm:presLayoutVars>
          <dgm:chPref val="3"/>
        </dgm:presLayoutVars>
      </dgm:prSet>
      <dgm:spPr/>
      <dgm:t>
        <a:bodyPr/>
        <a:lstStyle/>
        <a:p>
          <a:pPr rtl="1"/>
          <a:endParaRPr lang="fa-IR"/>
        </a:p>
      </dgm:t>
    </dgm:pt>
    <dgm:pt modelId="{DBFBFD38-B9CE-4E9C-8EC2-897E0FFF3D24}" type="pres">
      <dgm:prSet presAssocID="{DF006D5E-F0C2-4263-ABC8-9EB09AA6808A}" presName="level2hierChild" presStyleCnt="0"/>
      <dgm:spPr/>
    </dgm:pt>
    <dgm:pt modelId="{32059CFB-09CD-460F-AAE8-9099F89D85C8}" type="pres">
      <dgm:prSet presAssocID="{E704DF1C-009F-437B-820E-D005AFEA6DAE}" presName="conn2-1" presStyleLbl="parChTrans1D2" presStyleIdx="2" presStyleCnt="3"/>
      <dgm:spPr/>
      <dgm:t>
        <a:bodyPr/>
        <a:lstStyle/>
        <a:p>
          <a:pPr rtl="1"/>
          <a:endParaRPr lang="fa-IR"/>
        </a:p>
      </dgm:t>
    </dgm:pt>
    <dgm:pt modelId="{906BEF12-DA81-42C1-AF41-0E944E7FC9B9}" type="pres">
      <dgm:prSet presAssocID="{E704DF1C-009F-437B-820E-D005AFEA6DAE}" presName="connTx" presStyleLbl="parChTrans1D2" presStyleIdx="2" presStyleCnt="3"/>
      <dgm:spPr/>
      <dgm:t>
        <a:bodyPr/>
        <a:lstStyle/>
        <a:p>
          <a:pPr rtl="1"/>
          <a:endParaRPr lang="fa-IR"/>
        </a:p>
      </dgm:t>
    </dgm:pt>
    <dgm:pt modelId="{56B0A5FD-3D8F-4894-A068-8570D6AA2DA1}" type="pres">
      <dgm:prSet presAssocID="{3648C395-B224-4C18-B424-9AAE6E41587D}" presName="root2" presStyleCnt="0"/>
      <dgm:spPr/>
    </dgm:pt>
    <dgm:pt modelId="{09E3050E-B597-4455-A906-31F0170ECC6D}" type="pres">
      <dgm:prSet presAssocID="{3648C395-B224-4C18-B424-9AAE6E41587D}" presName="LevelTwoTextNode" presStyleLbl="node2" presStyleIdx="2" presStyleCnt="3">
        <dgm:presLayoutVars>
          <dgm:chPref val="3"/>
        </dgm:presLayoutVars>
      </dgm:prSet>
      <dgm:spPr/>
      <dgm:t>
        <a:bodyPr/>
        <a:lstStyle/>
        <a:p>
          <a:pPr rtl="1"/>
          <a:endParaRPr lang="fa-IR"/>
        </a:p>
      </dgm:t>
    </dgm:pt>
    <dgm:pt modelId="{5A75B06D-C3DD-4B77-97F5-BC662AA55DD2}" type="pres">
      <dgm:prSet presAssocID="{3648C395-B224-4C18-B424-9AAE6E41587D}" presName="level3hierChild" presStyleCnt="0"/>
      <dgm:spPr/>
    </dgm:pt>
    <dgm:pt modelId="{D823248D-052E-48F2-A914-0E923F52F43C}" type="pres">
      <dgm:prSet presAssocID="{3CCAA418-6448-45EC-AC91-368902EADDFF}" presName="conn2-1" presStyleLbl="parChTrans1D3" presStyleIdx="2" presStyleCnt="3"/>
      <dgm:spPr/>
      <dgm:t>
        <a:bodyPr/>
        <a:lstStyle/>
        <a:p>
          <a:pPr rtl="1"/>
          <a:endParaRPr lang="fa-IR"/>
        </a:p>
      </dgm:t>
    </dgm:pt>
    <dgm:pt modelId="{D6144CE9-8983-49E4-BF97-01334AC9B23F}" type="pres">
      <dgm:prSet presAssocID="{3CCAA418-6448-45EC-AC91-368902EADDFF}" presName="connTx" presStyleLbl="parChTrans1D3" presStyleIdx="2" presStyleCnt="3"/>
      <dgm:spPr/>
      <dgm:t>
        <a:bodyPr/>
        <a:lstStyle/>
        <a:p>
          <a:pPr rtl="1"/>
          <a:endParaRPr lang="fa-IR"/>
        </a:p>
      </dgm:t>
    </dgm:pt>
    <dgm:pt modelId="{4B854349-552F-464A-9988-F82B9D576868}" type="pres">
      <dgm:prSet presAssocID="{698F4102-44C1-4921-8D28-9511988987AB}" presName="root2" presStyleCnt="0"/>
      <dgm:spPr/>
    </dgm:pt>
    <dgm:pt modelId="{2C7427AA-0400-449B-9E94-1D6732581EAD}" type="pres">
      <dgm:prSet presAssocID="{698F4102-44C1-4921-8D28-9511988987AB}" presName="LevelTwoTextNode" presStyleLbl="node3" presStyleIdx="2" presStyleCnt="3">
        <dgm:presLayoutVars>
          <dgm:chPref val="3"/>
        </dgm:presLayoutVars>
      </dgm:prSet>
      <dgm:spPr/>
      <dgm:t>
        <a:bodyPr/>
        <a:lstStyle/>
        <a:p>
          <a:pPr rtl="1"/>
          <a:endParaRPr lang="fa-IR"/>
        </a:p>
      </dgm:t>
    </dgm:pt>
    <dgm:pt modelId="{ABE55B84-6C7D-4D70-BE37-04AC762252B0}" type="pres">
      <dgm:prSet presAssocID="{698F4102-44C1-4921-8D28-9511988987AB}" presName="level3hierChild" presStyleCnt="0"/>
      <dgm:spPr/>
    </dgm:pt>
  </dgm:ptLst>
  <dgm:cxnLst>
    <dgm:cxn modelId="{A9EEA147-2A7E-4B70-94DF-176A9196C24B}" type="presOf" srcId="{18D08A8D-8466-443B-A03A-3FBB11EF18C5}" destId="{A53B4C14-1D9D-4FF6-B1CC-427944B50FFF}" srcOrd="0" destOrd="0" presId="urn:microsoft.com/office/officeart/2005/8/layout/hierarchy2"/>
    <dgm:cxn modelId="{B3F12984-6C43-409B-AD5F-1BCD449B11BD}" type="presOf" srcId="{E704DF1C-009F-437B-820E-D005AFEA6DAE}" destId="{906BEF12-DA81-42C1-AF41-0E944E7FC9B9}" srcOrd="1" destOrd="0" presId="urn:microsoft.com/office/officeart/2005/8/layout/hierarchy2"/>
    <dgm:cxn modelId="{FCC20080-6E07-4586-BA25-1A8E15EDEAF7}" srcId="{86E8D318-7F9B-4DCC-B5FA-C5895B17BAA2}" destId="{1AC00EA0-525A-4053-A358-CDBF887EE86F}" srcOrd="1" destOrd="0" parTransId="{79D813A1-7EEA-4B85-908F-038CC0A88207}" sibTransId="{B6E2917A-77C1-4A04-B776-FFE9917A848C}"/>
    <dgm:cxn modelId="{E303893C-FDE7-41D7-8B75-B0E1C9465E02}" type="presOf" srcId="{3648C395-B224-4C18-B424-9AAE6E41587D}" destId="{09E3050E-B597-4455-A906-31F0170ECC6D}" srcOrd="0" destOrd="0" presId="urn:microsoft.com/office/officeart/2005/8/layout/hierarchy2"/>
    <dgm:cxn modelId="{CC7686F8-989A-46B2-8E48-7AA9C8C78957}" type="presOf" srcId="{3CCAA418-6448-45EC-AC91-368902EADDFF}" destId="{D6144CE9-8983-49E4-BF97-01334AC9B23F}" srcOrd="1" destOrd="0" presId="urn:microsoft.com/office/officeart/2005/8/layout/hierarchy2"/>
    <dgm:cxn modelId="{251F9CB4-4D8F-41AD-BEE3-C6F863AC49BA}" srcId="{3507A6D3-6E96-499A-87E9-14BA31DF7DD2}" destId="{2790ECF9-90C5-4C78-A641-1EE894702226}" srcOrd="0" destOrd="0" parTransId="{411C42DF-19A9-474C-BA23-F8EB6A26733C}" sibTransId="{46896740-446F-4D56-8F28-9A22218519CA}"/>
    <dgm:cxn modelId="{CAF9F56D-6CF6-4C5A-8FF5-01DDC044A823}" type="presOf" srcId="{DDBE56C7-4552-4697-80F7-830497FA1FF6}" destId="{82F342C9-7277-4CFF-806F-3C2ABA2768E0}" srcOrd="0" destOrd="0" presId="urn:microsoft.com/office/officeart/2005/8/layout/hierarchy2"/>
    <dgm:cxn modelId="{83E9C69B-BFFD-449D-A7FF-373C87B3EBFE}" type="presOf" srcId="{18D08A8D-8466-443B-A03A-3FBB11EF18C5}" destId="{5BE5D3C6-EBD1-4D5E-8BFF-DDF933184D3A}" srcOrd="1" destOrd="0" presId="urn:microsoft.com/office/officeart/2005/8/layout/hierarchy2"/>
    <dgm:cxn modelId="{E742185C-D0F1-452F-9ACD-250CFECE7ED2}" type="presOf" srcId="{411C42DF-19A9-474C-BA23-F8EB6A26733C}" destId="{9F83438F-22F7-4C49-B150-2F2A10CEA8EE}" srcOrd="1" destOrd="0" presId="urn:microsoft.com/office/officeart/2005/8/layout/hierarchy2"/>
    <dgm:cxn modelId="{D294BC89-AE4B-47DA-A32C-7864BD1A9669}" srcId="{1AC00EA0-525A-4053-A358-CDBF887EE86F}" destId="{3507A6D3-6E96-499A-87E9-14BA31DF7DD2}" srcOrd="0" destOrd="0" parTransId="{F3F4D45B-5BAD-4CCF-95CE-D5BD49F6DA88}" sibTransId="{F3211EE8-E575-4A20-B1A6-73ACCD8313F3}"/>
    <dgm:cxn modelId="{4C4C6E6B-1C1B-4ED9-B5B8-18CB143FC91C}" type="presOf" srcId="{79D813A1-7EEA-4B85-908F-038CC0A88207}" destId="{3B93DE08-72D5-490B-BABA-1DB57BDFA5AB}" srcOrd="1" destOrd="0" presId="urn:microsoft.com/office/officeart/2005/8/layout/hierarchy2"/>
    <dgm:cxn modelId="{9301633F-809E-4DC4-8806-222EE1BEEECF}" type="presOf" srcId="{5DD78E78-E60A-4315-B2A8-C39F336B6747}" destId="{D6B58204-888E-4BF8-9E8D-F98725C661F3}" srcOrd="0" destOrd="0" presId="urn:microsoft.com/office/officeart/2005/8/layout/hierarchy2"/>
    <dgm:cxn modelId="{C8A1B486-AFDB-4D2F-982C-238518531C46}" type="presOf" srcId="{3CCAA418-6448-45EC-AC91-368902EADDFF}" destId="{D823248D-052E-48F2-A914-0E923F52F43C}" srcOrd="0" destOrd="0" presId="urn:microsoft.com/office/officeart/2005/8/layout/hierarchy2"/>
    <dgm:cxn modelId="{8423BE39-A58E-45D4-8454-D9ED7E362454}" type="presOf" srcId="{147A171A-AC77-4816-AC4D-FC0ED1E90904}" destId="{7932AD87-DE03-47F6-81C8-838F8E609A3E}" srcOrd="0" destOrd="0" presId="urn:microsoft.com/office/officeart/2005/8/layout/hierarchy2"/>
    <dgm:cxn modelId="{CA884A81-039B-4FBC-8B3E-A7A29944460C}" type="presOf" srcId="{1AC00EA0-525A-4053-A358-CDBF887EE86F}" destId="{65AAB9B8-B74B-4EAF-ACC5-7BA042CA60AD}" srcOrd="0" destOrd="0" presId="urn:microsoft.com/office/officeart/2005/8/layout/hierarchy2"/>
    <dgm:cxn modelId="{4C458A3A-545C-4679-8800-5FCC52D1299D}" type="presOf" srcId="{C8803E6E-0E50-4529-9FC1-BD57AE0AD506}" destId="{F632E88F-C18E-4653-94D9-40367D801E83}" srcOrd="0" destOrd="0" presId="urn:microsoft.com/office/officeart/2005/8/layout/hierarchy2"/>
    <dgm:cxn modelId="{57E9F0FB-D657-4880-92D2-9EB0ED353A2D}" srcId="{DF006D5E-F0C2-4263-ABC8-9EB09AA6808A}" destId="{3648C395-B224-4C18-B424-9AAE6E41587D}" srcOrd="0" destOrd="0" parTransId="{E704DF1C-009F-437B-820E-D005AFEA6DAE}" sibTransId="{937E416B-BEFE-4661-B17F-15229B75C21F}"/>
    <dgm:cxn modelId="{CA699E30-814B-42AB-92BE-36ABAA8EBA47}" type="presOf" srcId="{DF006D5E-F0C2-4263-ABC8-9EB09AA6808A}" destId="{268F0B95-6564-4D8D-9ACB-F1195C9C5AEB}" srcOrd="0" destOrd="0" presId="urn:microsoft.com/office/officeart/2005/8/layout/hierarchy2"/>
    <dgm:cxn modelId="{FD2D0DAB-8A3C-4A09-8C23-4F5E9483AC7A}" srcId="{147A171A-AC77-4816-AC4D-FC0ED1E90904}" destId="{C8803E6E-0E50-4529-9FC1-BD57AE0AD506}" srcOrd="0" destOrd="0" parTransId="{18D08A8D-8466-443B-A03A-3FBB11EF18C5}" sibTransId="{7FC09D4C-8E48-4607-884C-4236F8660AC7}"/>
    <dgm:cxn modelId="{2F846D92-15C9-44C3-9635-9E364C3FFA1D}" srcId="{86E8D318-7F9B-4DCC-B5FA-C5895B17BAA2}" destId="{CA8E7FE4-2F83-4B06-AB76-327008C864CC}" srcOrd="0" destOrd="0" parTransId="{5DD78E78-E60A-4315-B2A8-C39F336B6747}" sibTransId="{912607F1-DB9D-486C-8D39-893CC8F44449}"/>
    <dgm:cxn modelId="{D1DB6617-48F0-4FE8-A054-A6821404856D}" type="presOf" srcId="{F3F4D45B-5BAD-4CCF-95CE-D5BD49F6DA88}" destId="{9B69AA1F-A491-4CE3-AD62-788194843681}" srcOrd="0" destOrd="0" presId="urn:microsoft.com/office/officeart/2005/8/layout/hierarchy2"/>
    <dgm:cxn modelId="{2981AEC0-2741-4AFE-8703-24B072FDD644}" srcId="{2A286979-F21B-4F7B-9205-B83CEAE8125D}" destId="{DF006D5E-F0C2-4263-ABC8-9EB09AA6808A}" srcOrd="1" destOrd="0" parTransId="{C66AB2AE-FDFF-4DAA-9464-4EEF96030C25}" sibTransId="{79EC2274-AA3E-4128-B967-76F06E200A1C}"/>
    <dgm:cxn modelId="{19AB5925-A561-4455-B989-C06C6B7AC2A8}" type="presOf" srcId="{DDBE56C7-4552-4697-80F7-830497FA1FF6}" destId="{4C3B3658-2108-4369-B954-7571A92A6204}" srcOrd="1" destOrd="0" presId="urn:microsoft.com/office/officeart/2005/8/layout/hierarchy2"/>
    <dgm:cxn modelId="{414BC225-65CD-415C-AEBE-1C482347A239}" type="presOf" srcId="{5DD78E78-E60A-4315-B2A8-C39F336B6747}" destId="{2DAB859A-6D4D-4835-AE7C-63F3E73829F8}" srcOrd="1" destOrd="0" presId="urn:microsoft.com/office/officeart/2005/8/layout/hierarchy2"/>
    <dgm:cxn modelId="{C39330EC-58F4-4C12-A2A7-0DE9F3F88C31}" type="presOf" srcId="{CA8E7FE4-2F83-4B06-AB76-327008C864CC}" destId="{23696E05-310A-44D8-B659-B0967AA0375E}" srcOrd="0" destOrd="0" presId="urn:microsoft.com/office/officeart/2005/8/layout/hierarchy2"/>
    <dgm:cxn modelId="{65FAF461-03CA-4863-9884-F3A6BEAD6BC8}" type="presOf" srcId="{E704DF1C-009F-437B-820E-D005AFEA6DAE}" destId="{32059CFB-09CD-460F-AAE8-9099F89D85C8}" srcOrd="0" destOrd="0" presId="urn:microsoft.com/office/officeart/2005/8/layout/hierarchy2"/>
    <dgm:cxn modelId="{D89B634F-F36C-472C-BF0F-85C64449FBF9}" srcId="{CA8E7FE4-2F83-4B06-AB76-327008C864CC}" destId="{147A171A-AC77-4816-AC4D-FC0ED1E90904}" srcOrd="0" destOrd="0" parTransId="{DDBE56C7-4552-4697-80F7-830497FA1FF6}" sibTransId="{2A55E8AF-B791-4699-855D-B834AFE1DDA5}"/>
    <dgm:cxn modelId="{53619A6F-365F-4A22-9760-797D6898BE1D}" type="presOf" srcId="{698F4102-44C1-4921-8D28-9511988987AB}" destId="{2C7427AA-0400-449B-9E94-1D6732581EAD}" srcOrd="0" destOrd="0" presId="urn:microsoft.com/office/officeart/2005/8/layout/hierarchy2"/>
    <dgm:cxn modelId="{70706836-5243-49C1-9D15-DBE4A0F6E8EB}" type="presOf" srcId="{3507A6D3-6E96-499A-87E9-14BA31DF7DD2}" destId="{83BA31FA-3B1A-41E7-84EC-CCD32995AA80}" srcOrd="0" destOrd="0" presId="urn:microsoft.com/office/officeart/2005/8/layout/hierarchy2"/>
    <dgm:cxn modelId="{43707994-28BE-4C46-AD2B-E01D6936418F}" type="presOf" srcId="{2790ECF9-90C5-4C78-A641-1EE894702226}" destId="{1ADA0127-72AD-475B-9D87-A1948850C8F4}" srcOrd="0" destOrd="0" presId="urn:microsoft.com/office/officeart/2005/8/layout/hierarchy2"/>
    <dgm:cxn modelId="{FE43BCDF-404E-43F9-8A7D-82279D1642DF}" type="presOf" srcId="{F3F4D45B-5BAD-4CCF-95CE-D5BD49F6DA88}" destId="{3FB29877-9EE5-476F-80D5-882658B13380}" srcOrd="1" destOrd="0" presId="urn:microsoft.com/office/officeart/2005/8/layout/hierarchy2"/>
    <dgm:cxn modelId="{88734859-323D-41AE-A9A3-997C1275DCDA}" srcId="{3648C395-B224-4C18-B424-9AAE6E41587D}" destId="{698F4102-44C1-4921-8D28-9511988987AB}" srcOrd="0" destOrd="0" parTransId="{3CCAA418-6448-45EC-AC91-368902EADDFF}" sibTransId="{E1F580C7-78E9-4BB4-8616-892D1DCDD81A}"/>
    <dgm:cxn modelId="{CCF949FF-2996-439C-A342-92C3DFA5A31E}" type="presOf" srcId="{79D813A1-7EEA-4B85-908F-038CC0A88207}" destId="{6ED1E8C4-BD22-4B62-A89B-15FEFF42DBD7}" srcOrd="0" destOrd="0" presId="urn:microsoft.com/office/officeart/2005/8/layout/hierarchy2"/>
    <dgm:cxn modelId="{2F9D80DE-F8E8-4220-B6ED-4ABCDBF27076}" type="presOf" srcId="{2A286979-F21B-4F7B-9205-B83CEAE8125D}" destId="{10B3E8B8-F17D-4E1F-9AF4-CCBE8ACFEC46}" srcOrd="0" destOrd="0" presId="urn:microsoft.com/office/officeart/2005/8/layout/hierarchy2"/>
    <dgm:cxn modelId="{A3A9EC7C-3DE6-4E4A-954C-8826EFB05A69}" type="presOf" srcId="{411C42DF-19A9-474C-BA23-F8EB6A26733C}" destId="{F284C14E-362A-467E-8621-633E19CB03FC}" srcOrd="0" destOrd="0" presId="urn:microsoft.com/office/officeart/2005/8/layout/hierarchy2"/>
    <dgm:cxn modelId="{01E7C2E5-A9E8-4362-9AB0-00D966C3DE9B}" srcId="{2A286979-F21B-4F7B-9205-B83CEAE8125D}" destId="{86E8D318-7F9B-4DCC-B5FA-C5895B17BAA2}" srcOrd="0" destOrd="0" parTransId="{83A28F51-30A0-436F-A813-579410144AA6}" sibTransId="{58EC5A13-F240-49A9-8097-A81A6D39AD1D}"/>
    <dgm:cxn modelId="{C515ACF1-34C9-42E7-AB42-60D948D33C2F}" type="presOf" srcId="{86E8D318-7F9B-4DCC-B5FA-C5895B17BAA2}" destId="{417B798F-D419-4C98-A0B1-745831EB6587}" srcOrd="0" destOrd="0" presId="urn:microsoft.com/office/officeart/2005/8/layout/hierarchy2"/>
    <dgm:cxn modelId="{DE98BDE1-3116-4122-90C3-E10915509EDB}" type="presParOf" srcId="{10B3E8B8-F17D-4E1F-9AF4-CCBE8ACFEC46}" destId="{747E82A7-1277-407E-83CE-BDC3F10EA0E6}" srcOrd="0" destOrd="0" presId="urn:microsoft.com/office/officeart/2005/8/layout/hierarchy2"/>
    <dgm:cxn modelId="{704B4D5B-D487-4790-AFFB-9CCA5CDC8002}" type="presParOf" srcId="{747E82A7-1277-407E-83CE-BDC3F10EA0E6}" destId="{417B798F-D419-4C98-A0B1-745831EB6587}" srcOrd="0" destOrd="0" presId="urn:microsoft.com/office/officeart/2005/8/layout/hierarchy2"/>
    <dgm:cxn modelId="{41B80AF9-DB5F-401E-9394-92B92A272C9D}" type="presParOf" srcId="{747E82A7-1277-407E-83CE-BDC3F10EA0E6}" destId="{32636E83-D7B7-4C31-9098-82AB5DDCFF23}" srcOrd="1" destOrd="0" presId="urn:microsoft.com/office/officeart/2005/8/layout/hierarchy2"/>
    <dgm:cxn modelId="{DF5E5ADF-D4AF-4650-9A94-FF573748C1E8}" type="presParOf" srcId="{32636E83-D7B7-4C31-9098-82AB5DDCFF23}" destId="{D6B58204-888E-4BF8-9E8D-F98725C661F3}" srcOrd="0" destOrd="0" presId="urn:microsoft.com/office/officeart/2005/8/layout/hierarchy2"/>
    <dgm:cxn modelId="{D97B95F9-AAD2-46C0-90B0-8EB56E9542A8}" type="presParOf" srcId="{D6B58204-888E-4BF8-9E8D-F98725C661F3}" destId="{2DAB859A-6D4D-4835-AE7C-63F3E73829F8}" srcOrd="0" destOrd="0" presId="urn:microsoft.com/office/officeart/2005/8/layout/hierarchy2"/>
    <dgm:cxn modelId="{CFD8044E-13BF-4430-83DB-B634C8375630}" type="presParOf" srcId="{32636E83-D7B7-4C31-9098-82AB5DDCFF23}" destId="{D5E3E50D-A6D7-43A3-B126-8C5874CCC434}" srcOrd="1" destOrd="0" presId="urn:microsoft.com/office/officeart/2005/8/layout/hierarchy2"/>
    <dgm:cxn modelId="{01335F35-26C2-46E9-9A61-845AA26E5738}" type="presParOf" srcId="{D5E3E50D-A6D7-43A3-B126-8C5874CCC434}" destId="{23696E05-310A-44D8-B659-B0967AA0375E}" srcOrd="0" destOrd="0" presId="urn:microsoft.com/office/officeart/2005/8/layout/hierarchy2"/>
    <dgm:cxn modelId="{225C4A62-19E3-4991-88A5-00CBD490D7A5}" type="presParOf" srcId="{D5E3E50D-A6D7-43A3-B126-8C5874CCC434}" destId="{76AD03ED-6A56-4E9C-BE64-C7D3A24E7914}" srcOrd="1" destOrd="0" presId="urn:microsoft.com/office/officeart/2005/8/layout/hierarchy2"/>
    <dgm:cxn modelId="{B1CA7EAA-E9F2-435A-BCFD-FB1A8B114E8F}" type="presParOf" srcId="{76AD03ED-6A56-4E9C-BE64-C7D3A24E7914}" destId="{82F342C9-7277-4CFF-806F-3C2ABA2768E0}" srcOrd="0" destOrd="0" presId="urn:microsoft.com/office/officeart/2005/8/layout/hierarchy2"/>
    <dgm:cxn modelId="{4723A655-A723-46F6-A698-BEAE37B72537}" type="presParOf" srcId="{82F342C9-7277-4CFF-806F-3C2ABA2768E0}" destId="{4C3B3658-2108-4369-B954-7571A92A6204}" srcOrd="0" destOrd="0" presId="urn:microsoft.com/office/officeart/2005/8/layout/hierarchy2"/>
    <dgm:cxn modelId="{949E6EFF-2935-4776-9465-74CF25FDEA88}" type="presParOf" srcId="{76AD03ED-6A56-4E9C-BE64-C7D3A24E7914}" destId="{9015508F-B416-47D7-AFD6-6EAC8462D2BE}" srcOrd="1" destOrd="0" presId="urn:microsoft.com/office/officeart/2005/8/layout/hierarchy2"/>
    <dgm:cxn modelId="{413DCE33-B856-4773-A1E5-DB5AF2AC8084}" type="presParOf" srcId="{9015508F-B416-47D7-AFD6-6EAC8462D2BE}" destId="{7932AD87-DE03-47F6-81C8-838F8E609A3E}" srcOrd="0" destOrd="0" presId="urn:microsoft.com/office/officeart/2005/8/layout/hierarchy2"/>
    <dgm:cxn modelId="{B8C09CD6-F1CB-413F-8332-89F4AE0CA729}" type="presParOf" srcId="{9015508F-B416-47D7-AFD6-6EAC8462D2BE}" destId="{88DA2F96-CCC4-42F1-9DFA-4BA1F37314E2}" srcOrd="1" destOrd="0" presId="urn:microsoft.com/office/officeart/2005/8/layout/hierarchy2"/>
    <dgm:cxn modelId="{85652CC7-4B23-4699-B4B4-1D20F29F6B52}" type="presParOf" srcId="{88DA2F96-CCC4-42F1-9DFA-4BA1F37314E2}" destId="{A53B4C14-1D9D-4FF6-B1CC-427944B50FFF}" srcOrd="0" destOrd="0" presId="urn:microsoft.com/office/officeart/2005/8/layout/hierarchy2"/>
    <dgm:cxn modelId="{112AC2CD-09E7-4D76-AAA8-6486AA22324B}" type="presParOf" srcId="{A53B4C14-1D9D-4FF6-B1CC-427944B50FFF}" destId="{5BE5D3C6-EBD1-4D5E-8BFF-DDF933184D3A}" srcOrd="0" destOrd="0" presId="urn:microsoft.com/office/officeart/2005/8/layout/hierarchy2"/>
    <dgm:cxn modelId="{741340E1-0D16-4E15-8F1D-38F149B30F94}" type="presParOf" srcId="{88DA2F96-CCC4-42F1-9DFA-4BA1F37314E2}" destId="{F560CA6C-DB44-4341-B592-5A0042583D88}" srcOrd="1" destOrd="0" presId="urn:microsoft.com/office/officeart/2005/8/layout/hierarchy2"/>
    <dgm:cxn modelId="{6EB44D85-F9EF-4FD4-932A-09BFAB48A192}" type="presParOf" srcId="{F560CA6C-DB44-4341-B592-5A0042583D88}" destId="{F632E88F-C18E-4653-94D9-40367D801E83}" srcOrd="0" destOrd="0" presId="urn:microsoft.com/office/officeart/2005/8/layout/hierarchy2"/>
    <dgm:cxn modelId="{414B575C-8EC2-4A25-A8C5-3071FF60FAA6}" type="presParOf" srcId="{F560CA6C-DB44-4341-B592-5A0042583D88}" destId="{87C7CCD3-AA14-4B02-9EDF-CAC54321CF8E}" srcOrd="1" destOrd="0" presId="urn:microsoft.com/office/officeart/2005/8/layout/hierarchy2"/>
    <dgm:cxn modelId="{1AE01B3C-1F9E-4588-BEB9-387C7CBE90E0}" type="presParOf" srcId="{32636E83-D7B7-4C31-9098-82AB5DDCFF23}" destId="{6ED1E8C4-BD22-4B62-A89B-15FEFF42DBD7}" srcOrd="2" destOrd="0" presId="urn:microsoft.com/office/officeart/2005/8/layout/hierarchy2"/>
    <dgm:cxn modelId="{CD4D494E-4622-48EC-B241-76DCB41CEDE8}" type="presParOf" srcId="{6ED1E8C4-BD22-4B62-A89B-15FEFF42DBD7}" destId="{3B93DE08-72D5-490B-BABA-1DB57BDFA5AB}" srcOrd="0" destOrd="0" presId="urn:microsoft.com/office/officeart/2005/8/layout/hierarchy2"/>
    <dgm:cxn modelId="{60CED65C-4D7D-41C6-9A93-8B5E68D5DE12}" type="presParOf" srcId="{32636E83-D7B7-4C31-9098-82AB5DDCFF23}" destId="{9D70C36A-D663-4C68-BD2F-8A2580009720}" srcOrd="3" destOrd="0" presId="urn:microsoft.com/office/officeart/2005/8/layout/hierarchy2"/>
    <dgm:cxn modelId="{4A7498CB-9C95-48C6-AE86-46CCEAD7FE5B}" type="presParOf" srcId="{9D70C36A-D663-4C68-BD2F-8A2580009720}" destId="{65AAB9B8-B74B-4EAF-ACC5-7BA042CA60AD}" srcOrd="0" destOrd="0" presId="urn:microsoft.com/office/officeart/2005/8/layout/hierarchy2"/>
    <dgm:cxn modelId="{55507F18-C969-4239-AA53-4C826CA298EE}" type="presParOf" srcId="{9D70C36A-D663-4C68-BD2F-8A2580009720}" destId="{E570E6AB-E6EB-46F4-952C-0763AE201576}" srcOrd="1" destOrd="0" presId="urn:microsoft.com/office/officeart/2005/8/layout/hierarchy2"/>
    <dgm:cxn modelId="{F232080F-830B-4C65-B0CC-73476C003A7D}" type="presParOf" srcId="{E570E6AB-E6EB-46F4-952C-0763AE201576}" destId="{9B69AA1F-A491-4CE3-AD62-788194843681}" srcOrd="0" destOrd="0" presId="urn:microsoft.com/office/officeart/2005/8/layout/hierarchy2"/>
    <dgm:cxn modelId="{A0416FB4-D842-449C-B44D-6A5BD4A49E78}" type="presParOf" srcId="{9B69AA1F-A491-4CE3-AD62-788194843681}" destId="{3FB29877-9EE5-476F-80D5-882658B13380}" srcOrd="0" destOrd="0" presId="urn:microsoft.com/office/officeart/2005/8/layout/hierarchy2"/>
    <dgm:cxn modelId="{EF6DF814-5C6A-4491-9F01-54A2719A2BAE}" type="presParOf" srcId="{E570E6AB-E6EB-46F4-952C-0763AE201576}" destId="{04212E35-6BFC-48A1-81F1-9EC2C5F8EFEE}" srcOrd="1" destOrd="0" presId="urn:microsoft.com/office/officeart/2005/8/layout/hierarchy2"/>
    <dgm:cxn modelId="{925EF20B-D3E0-4A95-8FE5-1B63035E5F89}" type="presParOf" srcId="{04212E35-6BFC-48A1-81F1-9EC2C5F8EFEE}" destId="{83BA31FA-3B1A-41E7-84EC-CCD32995AA80}" srcOrd="0" destOrd="0" presId="urn:microsoft.com/office/officeart/2005/8/layout/hierarchy2"/>
    <dgm:cxn modelId="{6F835BD6-217F-49D1-A1C3-5E0DF95F471A}" type="presParOf" srcId="{04212E35-6BFC-48A1-81F1-9EC2C5F8EFEE}" destId="{D113CA2F-5192-4C0A-902B-9857164A0E3E}" srcOrd="1" destOrd="0" presId="urn:microsoft.com/office/officeart/2005/8/layout/hierarchy2"/>
    <dgm:cxn modelId="{7B35793F-A2F9-467D-BE6F-55B18CD91E27}" type="presParOf" srcId="{D113CA2F-5192-4C0A-902B-9857164A0E3E}" destId="{F284C14E-362A-467E-8621-633E19CB03FC}" srcOrd="0" destOrd="0" presId="urn:microsoft.com/office/officeart/2005/8/layout/hierarchy2"/>
    <dgm:cxn modelId="{E708C05D-023F-4EDD-9E41-141CA87A5113}" type="presParOf" srcId="{F284C14E-362A-467E-8621-633E19CB03FC}" destId="{9F83438F-22F7-4C49-B150-2F2A10CEA8EE}" srcOrd="0" destOrd="0" presId="urn:microsoft.com/office/officeart/2005/8/layout/hierarchy2"/>
    <dgm:cxn modelId="{A19C932F-1973-4642-8F45-70CBEA98B888}" type="presParOf" srcId="{D113CA2F-5192-4C0A-902B-9857164A0E3E}" destId="{8E1F29E1-A734-4689-B9C4-CF10D31BFE66}" srcOrd="1" destOrd="0" presId="urn:microsoft.com/office/officeart/2005/8/layout/hierarchy2"/>
    <dgm:cxn modelId="{F9B7E53F-A8B3-4180-A158-C97885871908}" type="presParOf" srcId="{8E1F29E1-A734-4689-B9C4-CF10D31BFE66}" destId="{1ADA0127-72AD-475B-9D87-A1948850C8F4}" srcOrd="0" destOrd="0" presId="urn:microsoft.com/office/officeart/2005/8/layout/hierarchy2"/>
    <dgm:cxn modelId="{745127C2-F00C-4EFF-AEA3-12E0CCE8C9B7}" type="presParOf" srcId="{8E1F29E1-A734-4689-B9C4-CF10D31BFE66}" destId="{ADB68F4D-ED47-444B-83EC-CDE23F38EAFA}" srcOrd="1" destOrd="0" presId="urn:microsoft.com/office/officeart/2005/8/layout/hierarchy2"/>
    <dgm:cxn modelId="{031DC9A8-4C20-4B2A-8C86-9863BEFEC733}" type="presParOf" srcId="{10B3E8B8-F17D-4E1F-9AF4-CCBE8ACFEC46}" destId="{A7CBDC24-2BBA-43DF-85FE-39B4592DCFE4}" srcOrd="1" destOrd="0" presId="urn:microsoft.com/office/officeart/2005/8/layout/hierarchy2"/>
    <dgm:cxn modelId="{E85F94E3-1978-43D9-BBD0-AF50B6149F6B}" type="presParOf" srcId="{A7CBDC24-2BBA-43DF-85FE-39B4592DCFE4}" destId="{268F0B95-6564-4D8D-9ACB-F1195C9C5AEB}" srcOrd="0" destOrd="0" presId="urn:microsoft.com/office/officeart/2005/8/layout/hierarchy2"/>
    <dgm:cxn modelId="{0210C087-C378-48FC-8F06-417750C29D05}" type="presParOf" srcId="{A7CBDC24-2BBA-43DF-85FE-39B4592DCFE4}" destId="{DBFBFD38-B9CE-4E9C-8EC2-897E0FFF3D24}" srcOrd="1" destOrd="0" presId="urn:microsoft.com/office/officeart/2005/8/layout/hierarchy2"/>
    <dgm:cxn modelId="{28CD7238-3C68-4D35-B725-24CC87AFDF4C}" type="presParOf" srcId="{DBFBFD38-B9CE-4E9C-8EC2-897E0FFF3D24}" destId="{32059CFB-09CD-460F-AAE8-9099F89D85C8}" srcOrd="0" destOrd="0" presId="urn:microsoft.com/office/officeart/2005/8/layout/hierarchy2"/>
    <dgm:cxn modelId="{D0BCFF72-4A5E-41EA-BE84-E695D67EF832}" type="presParOf" srcId="{32059CFB-09CD-460F-AAE8-9099F89D85C8}" destId="{906BEF12-DA81-42C1-AF41-0E944E7FC9B9}" srcOrd="0" destOrd="0" presId="urn:microsoft.com/office/officeart/2005/8/layout/hierarchy2"/>
    <dgm:cxn modelId="{F68EB4A2-E036-4955-B1D5-43EF4094A8A9}" type="presParOf" srcId="{DBFBFD38-B9CE-4E9C-8EC2-897E0FFF3D24}" destId="{56B0A5FD-3D8F-4894-A068-8570D6AA2DA1}" srcOrd="1" destOrd="0" presId="urn:microsoft.com/office/officeart/2005/8/layout/hierarchy2"/>
    <dgm:cxn modelId="{340BB8FB-E029-476A-A708-0566AF909A3F}" type="presParOf" srcId="{56B0A5FD-3D8F-4894-A068-8570D6AA2DA1}" destId="{09E3050E-B597-4455-A906-31F0170ECC6D}" srcOrd="0" destOrd="0" presId="urn:microsoft.com/office/officeart/2005/8/layout/hierarchy2"/>
    <dgm:cxn modelId="{FDC02ABA-6F82-473F-9025-4730B403DFBA}" type="presParOf" srcId="{56B0A5FD-3D8F-4894-A068-8570D6AA2DA1}" destId="{5A75B06D-C3DD-4B77-97F5-BC662AA55DD2}" srcOrd="1" destOrd="0" presId="urn:microsoft.com/office/officeart/2005/8/layout/hierarchy2"/>
    <dgm:cxn modelId="{DC073AB0-4ED2-4051-A375-5058D980650D}" type="presParOf" srcId="{5A75B06D-C3DD-4B77-97F5-BC662AA55DD2}" destId="{D823248D-052E-48F2-A914-0E923F52F43C}" srcOrd="0" destOrd="0" presId="urn:microsoft.com/office/officeart/2005/8/layout/hierarchy2"/>
    <dgm:cxn modelId="{13E852CD-552D-4A2C-8FF2-BDEDB9210E5D}" type="presParOf" srcId="{D823248D-052E-48F2-A914-0E923F52F43C}" destId="{D6144CE9-8983-49E4-BF97-01334AC9B23F}" srcOrd="0" destOrd="0" presId="urn:microsoft.com/office/officeart/2005/8/layout/hierarchy2"/>
    <dgm:cxn modelId="{3094EBF0-3E46-435A-83D2-F8B4A6A3DB72}" type="presParOf" srcId="{5A75B06D-C3DD-4B77-97F5-BC662AA55DD2}" destId="{4B854349-552F-464A-9988-F82B9D576868}" srcOrd="1" destOrd="0" presId="urn:microsoft.com/office/officeart/2005/8/layout/hierarchy2"/>
    <dgm:cxn modelId="{E0C2E81B-6375-42C3-B9CD-994D47A304A6}" type="presParOf" srcId="{4B854349-552F-464A-9988-F82B9D576868}" destId="{2C7427AA-0400-449B-9E94-1D6732581EAD}" srcOrd="0" destOrd="0" presId="urn:microsoft.com/office/officeart/2005/8/layout/hierarchy2"/>
    <dgm:cxn modelId="{EADEEE6E-3851-4258-BBA5-5423C7F7028D}" type="presParOf" srcId="{4B854349-552F-464A-9988-F82B9D576868}" destId="{ABE55B84-6C7D-4D70-BE37-04AC762252B0}" srcOrd="1" destOrd="0" presId="urn:microsoft.com/office/officeart/2005/8/layout/hierarchy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FFF57D7-4922-4DEF-B267-8D4BCBC30A0A}"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B9B15160-65B1-47C0-B972-B49A9FDF666B}">
      <dgm:prSet custT="1"/>
      <dgm:spPr/>
      <dgm:t>
        <a:bodyPr/>
        <a:lstStyle/>
        <a:p>
          <a:pPr rtl="1"/>
          <a:r>
            <a:rPr lang="fa-IR" sz="1600" dirty="0" smtClean="0">
              <a:cs typeface="B Koodak" pitchFamily="2" charset="-78"/>
            </a:rPr>
            <a:t>سوال اول</a:t>
          </a:r>
          <a:endParaRPr lang="fa-IR" sz="1600" dirty="0">
            <a:cs typeface="B Koodak" pitchFamily="2" charset="-78"/>
          </a:endParaRPr>
        </a:p>
      </dgm:t>
    </dgm:pt>
    <dgm:pt modelId="{3C9394B2-51F6-4ED8-A61E-DB587A8A6BCA}" type="parTrans" cxnId="{D1BF17D6-EE07-4599-8ACA-4420707822FF}">
      <dgm:prSet/>
      <dgm:spPr/>
      <dgm:t>
        <a:bodyPr/>
        <a:lstStyle/>
        <a:p>
          <a:pPr rtl="1"/>
          <a:endParaRPr lang="fa-IR" sz="1600">
            <a:cs typeface="B Koodak" pitchFamily="2" charset="-78"/>
          </a:endParaRPr>
        </a:p>
      </dgm:t>
    </dgm:pt>
    <dgm:pt modelId="{AF6A0CD8-F180-49FB-975B-5528055E4CF4}" type="sibTrans" cxnId="{D1BF17D6-EE07-4599-8ACA-4420707822FF}">
      <dgm:prSet/>
      <dgm:spPr/>
      <dgm:t>
        <a:bodyPr/>
        <a:lstStyle/>
        <a:p>
          <a:pPr rtl="1"/>
          <a:endParaRPr lang="fa-IR" sz="1600">
            <a:cs typeface="B Koodak" pitchFamily="2" charset="-78"/>
          </a:endParaRPr>
        </a:p>
      </dgm:t>
    </dgm:pt>
    <dgm:pt modelId="{B726A831-D7BD-46B9-AE04-02DFDDC81E5D}">
      <dgm:prSet custT="1"/>
      <dgm:spPr/>
      <dgm:t>
        <a:bodyPr/>
        <a:lstStyle/>
        <a:p>
          <a:pPr rtl="1"/>
          <a:r>
            <a:rPr lang="fa-IR" sz="1600" dirty="0" smtClean="0">
              <a:cs typeface="B Koodak" pitchFamily="2" charset="-78"/>
            </a:rPr>
            <a:t>با توجه به توحید افعالی و توکل تام به خداوند متعال وجهی برای توسل به غیر او باقی نمی ماند</a:t>
          </a:r>
          <a:endParaRPr lang="fa-IR" sz="1600" dirty="0">
            <a:cs typeface="B Koodak" pitchFamily="2" charset="-78"/>
          </a:endParaRPr>
        </a:p>
      </dgm:t>
    </dgm:pt>
    <dgm:pt modelId="{9CBB0779-71C5-4BB7-90D1-E858294649C5}" type="parTrans" cxnId="{E8EAC06D-2190-4EF5-9C50-26BC34BE060F}">
      <dgm:prSet/>
      <dgm:spPr/>
      <dgm:t>
        <a:bodyPr/>
        <a:lstStyle/>
        <a:p>
          <a:pPr rtl="1"/>
          <a:endParaRPr lang="fa-IR" sz="1600">
            <a:cs typeface="B Koodak" pitchFamily="2" charset="-78"/>
          </a:endParaRPr>
        </a:p>
      </dgm:t>
    </dgm:pt>
    <dgm:pt modelId="{AE82DF8A-A629-45C6-A699-8BEF920A18DD}" type="sibTrans" cxnId="{E8EAC06D-2190-4EF5-9C50-26BC34BE060F}">
      <dgm:prSet/>
      <dgm:spPr/>
      <dgm:t>
        <a:bodyPr/>
        <a:lstStyle/>
        <a:p>
          <a:pPr rtl="1"/>
          <a:endParaRPr lang="fa-IR" sz="1600">
            <a:cs typeface="B Koodak" pitchFamily="2" charset="-78"/>
          </a:endParaRPr>
        </a:p>
      </dgm:t>
    </dgm:pt>
    <dgm:pt modelId="{A1A24864-7A51-4097-BDA8-BFBD943D67B8}">
      <dgm:prSet custT="1"/>
      <dgm:spPr/>
      <dgm:t>
        <a:bodyPr/>
        <a:lstStyle/>
        <a:p>
          <a:pPr rtl="1"/>
          <a:r>
            <a:rPr lang="fa-IR" sz="1600" dirty="0" smtClean="0">
              <a:cs typeface="B Koodak" pitchFamily="2" charset="-78"/>
            </a:rPr>
            <a:t>پاسخ</a:t>
          </a:r>
          <a:endParaRPr lang="fa-IR" sz="1600" dirty="0">
            <a:cs typeface="B Koodak" pitchFamily="2" charset="-78"/>
          </a:endParaRPr>
        </a:p>
      </dgm:t>
    </dgm:pt>
    <dgm:pt modelId="{24DFC29F-D117-4611-A589-64281E8AE44D}" type="parTrans" cxnId="{E67039DD-0D4A-4AAB-8F59-98A5DB87A233}">
      <dgm:prSet/>
      <dgm:spPr/>
      <dgm:t>
        <a:bodyPr/>
        <a:lstStyle/>
        <a:p>
          <a:pPr rtl="1"/>
          <a:endParaRPr lang="fa-IR" sz="1600">
            <a:cs typeface="B Koodak" pitchFamily="2" charset="-78"/>
          </a:endParaRPr>
        </a:p>
      </dgm:t>
    </dgm:pt>
    <dgm:pt modelId="{DC757BF9-CCF5-44C5-8EEE-C2B50B76B19A}" type="sibTrans" cxnId="{E67039DD-0D4A-4AAB-8F59-98A5DB87A233}">
      <dgm:prSet/>
      <dgm:spPr/>
      <dgm:t>
        <a:bodyPr/>
        <a:lstStyle/>
        <a:p>
          <a:pPr rtl="1"/>
          <a:endParaRPr lang="fa-IR" sz="1600">
            <a:cs typeface="B Koodak" pitchFamily="2" charset="-78"/>
          </a:endParaRPr>
        </a:p>
      </dgm:t>
    </dgm:pt>
    <dgm:pt modelId="{E256C326-1F2D-4A9F-AD60-4C4E47711C8E}">
      <dgm:prSet custT="1"/>
      <dgm:spPr/>
      <dgm:t>
        <a:bodyPr/>
        <a:lstStyle/>
        <a:p>
          <a:pPr rtl="1"/>
          <a:r>
            <a:rPr lang="fa-IR" sz="1600" dirty="0" smtClean="0">
              <a:cs typeface="B Koodak" pitchFamily="2" charset="-78"/>
            </a:rPr>
            <a:t>توسل را به دو گونه می توان فرض نمود</a:t>
          </a:r>
          <a:endParaRPr lang="fa-IR" sz="1600" dirty="0">
            <a:cs typeface="B Koodak" pitchFamily="2" charset="-78"/>
          </a:endParaRPr>
        </a:p>
      </dgm:t>
    </dgm:pt>
    <dgm:pt modelId="{30216000-508B-46C3-BA4D-E0F5B6C4A494}" type="parTrans" cxnId="{4C6A9558-5CE4-4D11-A045-9C2520F5010E}">
      <dgm:prSet/>
      <dgm:spPr/>
      <dgm:t>
        <a:bodyPr/>
        <a:lstStyle/>
        <a:p>
          <a:pPr rtl="1"/>
          <a:endParaRPr lang="fa-IR" sz="1600">
            <a:cs typeface="B Koodak" pitchFamily="2" charset="-78"/>
          </a:endParaRPr>
        </a:p>
      </dgm:t>
    </dgm:pt>
    <dgm:pt modelId="{95204967-FCF1-4BC7-8D79-96BB12E6973B}" type="sibTrans" cxnId="{4C6A9558-5CE4-4D11-A045-9C2520F5010E}">
      <dgm:prSet/>
      <dgm:spPr/>
      <dgm:t>
        <a:bodyPr/>
        <a:lstStyle/>
        <a:p>
          <a:pPr rtl="1"/>
          <a:endParaRPr lang="fa-IR" sz="1600">
            <a:cs typeface="B Koodak" pitchFamily="2" charset="-78"/>
          </a:endParaRPr>
        </a:p>
      </dgm:t>
    </dgm:pt>
    <dgm:pt modelId="{F3FE613A-08CA-44E1-9F1C-7435FB286FC7}">
      <dgm:prSet custT="1"/>
      <dgm:spPr/>
      <dgm:t>
        <a:bodyPr/>
        <a:lstStyle/>
        <a:p>
          <a:pPr rtl="1"/>
          <a:r>
            <a:rPr lang="fa-IR" sz="1600" dirty="0" smtClean="0">
              <a:cs typeface="B Koodak" pitchFamily="2" charset="-78"/>
            </a:rPr>
            <a:t>اولیاء الله مستقل از خدا فعلی انجام دهند</a:t>
          </a:r>
          <a:endParaRPr lang="fa-IR" sz="1600" dirty="0">
            <a:cs typeface="B Koodak" pitchFamily="2" charset="-78"/>
          </a:endParaRPr>
        </a:p>
      </dgm:t>
    </dgm:pt>
    <dgm:pt modelId="{D58A3464-573E-45B5-B6BF-2A2D97EB6BC3}" type="parTrans" cxnId="{0EC7643B-5C4A-4C41-BEF3-EDF641DCAA60}">
      <dgm:prSet/>
      <dgm:spPr/>
      <dgm:t>
        <a:bodyPr/>
        <a:lstStyle/>
        <a:p>
          <a:pPr rtl="1"/>
          <a:endParaRPr lang="fa-IR" sz="1600">
            <a:cs typeface="B Koodak" pitchFamily="2" charset="-78"/>
          </a:endParaRPr>
        </a:p>
      </dgm:t>
    </dgm:pt>
    <dgm:pt modelId="{79069793-BE6C-401A-BC71-65B80E5CF5D8}" type="sibTrans" cxnId="{0EC7643B-5C4A-4C41-BEF3-EDF641DCAA60}">
      <dgm:prSet/>
      <dgm:spPr/>
      <dgm:t>
        <a:bodyPr/>
        <a:lstStyle/>
        <a:p>
          <a:pPr rtl="1"/>
          <a:endParaRPr lang="fa-IR" sz="1600">
            <a:cs typeface="B Koodak" pitchFamily="2" charset="-78"/>
          </a:endParaRPr>
        </a:p>
      </dgm:t>
    </dgm:pt>
    <dgm:pt modelId="{6826B336-45EE-4A11-8B90-A75C965ECEAB}">
      <dgm:prSet custT="1"/>
      <dgm:spPr/>
      <dgm:t>
        <a:bodyPr/>
        <a:lstStyle/>
        <a:p>
          <a:pPr rtl="1"/>
          <a:r>
            <a:rPr lang="fa-IR" sz="1600" dirty="0" smtClean="0">
              <a:cs typeface="B Koodak" pitchFamily="2" charset="-78"/>
            </a:rPr>
            <a:t>این توسل باطل است</a:t>
          </a:r>
          <a:endParaRPr lang="fa-IR" sz="1600" dirty="0">
            <a:cs typeface="B Koodak" pitchFamily="2" charset="-78"/>
          </a:endParaRPr>
        </a:p>
      </dgm:t>
    </dgm:pt>
    <dgm:pt modelId="{C97B92A0-2CFB-436A-8FFD-0AADC7A82585}" type="parTrans" cxnId="{F2FA4A36-0281-43D7-82EB-3510850DC9E4}">
      <dgm:prSet/>
      <dgm:spPr/>
      <dgm:t>
        <a:bodyPr/>
        <a:lstStyle/>
        <a:p>
          <a:pPr rtl="1"/>
          <a:endParaRPr lang="fa-IR" sz="1600">
            <a:cs typeface="B Koodak" pitchFamily="2" charset="-78"/>
          </a:endParaRPr>
        </a:p>
      </dgm:t>
    </dgm:pt>
    <dgm:pt modelId="{DC2994A4-4092-4FB6-BBCB-62CE4E06F749}" type="sibTrans" cxnId="{F2FA4A36-0281-43D7-82EB-3510850DC9E4}">
      <dgm:prSet/>
      <dgm:spPr/>
      <dgm:t>
        <a:bodyPr/>
        <a:lstStyle/>
        <a:p>
          <a:pPr rtl="1"/>
          <a:endParaRPr lang="fa-IR" sz="1600">
            <a:cs typeface="B Koodak" pitchFamily="2" charset="-78"/>
          </a:endParaRPr>
        </a:p>
      </dgm:t>
    </dgm:pt>
    <dgm:pt modelId="{85585D60-5C31-48CE-AAFF-95875243B2BE}">
      <dgm:prSet custT="1"/>
      <dgm:spPr/>
      <dgm:t>
        <a:bodyPr/>
        <a:lstStyle/>
        <a:p>
          <a:pPr rtl="1"/>
          <a:r>
            <a:rPr lang="fa-IR" sz="1600" dirty="0" smtClean="0">
              <a:cs typeface="B Koodak" pitchFamily="2" charset="-78"/>
            </a:rPr>
            <a:t>اولیاء الله واسطه فیض الهی باشند و خداوند خود امر به توسل به ایشان نماید</a:t>
          </a:r>
          <a:endParaRPr lang="fa-IR" sz="1600" dirty="0">
            <a:cs typeface="B Koodak" pitchFamily="2" charset="-78"/>
          </a:endParaRPr>
        </a:p>
      </dgm:t>
    </dgm:pt>
    <dgm:pt modelId="{5A8BFF32-DEA0-47FC-B946-231A787BA155}" type="parTrans" cxnId="{991F9BBE-A69E-43DE-B2C1-1311CC066C20}">
      <dgm:prSet/>
      <dgm:spPr/>
      <dgm:t>
        <a:bodyPr/>
        <a:lstStyle/>
        <a:p>
          <a:pPr rtl="1"/>
          <a:endParaRPr lang="fa-IR" sz="1600">
            <a:cs typeface="B Koodak" pitchFamily="2" charset="-78"/>
          </a:endParaRPr>
        </a:p>
      </dgm:t>
    </dgm:pt>
    <dgm:pt modelId="{FE51324E-5396-43C6-9F5B-C67273816F1F}" type="sibTrans" cxnId="{991F9BBE-A69E-43DE-B2C1-1311CC066C20}">
      <dgm:prSet/>
      <dgm:spPr/>
      <dgm:t>
        <a:bodyPr/>
        <a:lstStyle/>
        <a:p>
          <a:pPr rtl="1"/>
          <a:endParaRPr lang="fa-IR" sz="1600">
            <a:cs typeface="B Koodak" pitchFamily="2" charset="-78"/>
          </a:endParaRPr>
        </a:p>
      </dgm:t>
    </dgm:pt>
    <dgm:pt modelId="{1B3A35B0-3C05-44F8-B4A7-EA98D3A5B7B8}">
      <dgm:prSet custT="1"/>
      <dgm:spPr/>
      <dgm:t>
        <a:bodyPr/>
        <a:lstStyle/>
        <a:p>
          <a:pPr rtl="1"/>
          <a:r>
            <a:rPr lang="fa-IR" sz="1600" dirty="0" smtClean="0">
              <a:cs typeface="B Koodak" pitchFamily="2" charset="-78"/>
            </a:rPr>
            <a:t>این توسل هیچ منافاتی با توحید ندارد</a:t>
          </a:r>
          <a:endParaRPr lang="fa-IR" sz="1600" dirty="0">
            <a:cs typeface="B Koodak" pitchFamily="2" charset="-78"/>
          </a:endParaRPr>
        </a:p>
      </dgm:t>
    </dgm:pt>
    <dgm:pt modelId="{DDF211A6-DE1F-4F41-8546-EA0F5FEA53AB}" type="parTrans" cxnId="{B8A802A9-EEEA-41C0-AA7B-74B555DCBD10}">
      <dgm:prSet/>
      <dgm:spPr/>
      <dgm:t>
        <a:bodyPr/>
        <a:lstStyle/>
        <a:p>
          <a:pPr rtl="1"/>
          <a:endParaRPr lang="fa-IR" sz="1600">
            <a:cs typeface="B Koodak" pitchFamily="2" charset="-78"/>
          </a:endParaRPr>
        </a:p>
      </dgm:t>
    </dgm:pt>
    <dgm:pt modelId="{F5524F92-5142-4428-9991-B24AD525BB98}" type="sibTrans" cxnId="{B8A802A9-EEEA-41C0-AA7B-74B555DCBD10}">
      <dgm:prSet/>
      <dgm:spPr/>
      <dgm:t>
        <a:bodyPr/>
        <a:lstStyle/>
        <a:p>
          <a:pPr rtl="1"/>
          <a:endParaRPr lang="fa-IR" sz="1600">
            <a:cs typeface="B Koodak" pitchFamily="2" charset="-78"/>
          </a:endParaRPr>
        </a:p>
      </dgm:t>
    </dgm:pt>
    <dgm:pt modelId="{B7A3BA72-A93E-4222-9CE1-7FC085B3104E}">
      <dgm:prSet custT="1"/>
      <dgm:spPr/>
      <dgm:t>
        <a:bodyPr/>
        <a:lstStyle/>
        <a:p>
          <a:pPr rtl="1"/>
          <a:r>
            <a:rPr lang="fa-IR" sz="1600" dirty="0" smtClean="0">
              <a:cs typeface="B Koodak" pitchFamily="2" charset="-78"/>
            </a:rPr>
            <a:t>سوال دوم</a:t>
          </a:r>
          <a:endParaRPr lang="fa-IR" sz="1600" dirty="0">
            <a:cs typeface="B Koodak" pitchFamily="2" charset="-78"/>
          </a:endParaRPr>
        </a:p>
      </dgm:t>
    </dgm:pt>
    <dgm:pt modelId="{72B288F4-DE6D-4086-B38B-83CF76272AA6}" type="parTrans" cxnId="{5BB065B9-516B-469A-92BA-DD85F7262581}">
      <dgm:prSet/>
      <dgm:spPr/>
      <dgm:t>
        <a:bodyPr/>
        <a:lstStyle/>
        <a:p>
          <a:pPr rtl="1"/>
          <a:endParaRPr lang="fa-IR" sz="1600">
            <a:cs typeface="B Koodak" pitchFamily="2" charset="-78"/>
          </a:endParaRPr>
        </a:p>
      </dgm:t>
    </dgm:pt>
    <dgm:pt modelId="{CA52B432-555F-4E62-A3C0-55F3DE78246D}" type="sibTrans" cxnId="{5BB065B9-516B-469A-92BA-DD85F7262581}">
      <dgm:prSet/>
      <dgm:spPr/>
      <dgm:t>
        <a:bodyPr/>
        <a:lstStyle/>
        <a:p>
          <a:pPr rtl="1"/>
          <a:endParaRPr lang="fa-IR" sz="1600">
            <a:cs typeface="B Koodak" pitchFamily="2" charset="-78"/>
          </a:endParaRPr>
        </a:p>
      </dgm:t>
    </dgm:pt>
    <dgm:pt modelId="{112595BB-F934-4B48-AA1D-F15231783EFD}">
      <dgm:prSet custT="1"/>
      <dgm:spPr/>
      <dgm:t>
        <a:bodyPr/>
        <a:lstStyle/>
        <a:p>
          <a:pPr rtl="1"/>
          <a:r>
            <a:rPr lang="fa-IR" sz="1600" dirty="0" smtClean="0">
              <a:cs typeface="B Koodak" pitchFamily="2" charset="-78"/>
            </a:rPr>
            <a:t>به چه جهت خداوندمتعال مردم را امر به توسل به اولیاء الله نموده است؟</a:t>
          </a:r>
          <a:endParaRPr lang="fa-IR" sz="1600" dirty="0">
            <a:cs typeface="B Koodak" pitchFamily="2" charset="-78"/>
          </a:endParaRPr>
        </a:p>
      </dgm:t>
    </dgm:pt>
    <dgm:pt modelId="{C14FAA6C-8143-4C8B-80E2-3D870487DC85}" type="parTrans" cxnId="{3F25ED72-94D7-42C8-9A84-A84C6821073A}">
      <dgm:prSet/>
      <dgm:spPr/>
      <dgm:t>
        <a:bodyPr/>
        <a:lstStyle/>
        <a:p>
          <a:pPr rtl="1"/>
          <a:endParaRPr lang="fa-IR" sz="1600">
            <a:cs typeface="B Koodak" pitchFamily="2" charset="-78"/>
          </a:endParaRPr>
        </a:p>
      </dgm:t>
    </dgm:pt>
    <dgm:pt modelId="{37C05CE0-6ECD-47F6-9B38-F8CEBAD09274}" type="sibTrans" cxnId="{3F25ED72-94D7-42C8-9A84-A84C6821073A}">
      <dgm:prSet/>
      <dgm:spPr/>
      <dgm:t>
        <a:bodyPr/>
        <a:lstStyle/>
        <a:p>
          <a:pPr rtl="1"/>
          <a:endParaRPr lang="fa-IR" sz="1600">
            <a:cs typeface="B Koodak" pitchFamily="2" charset="-78"/>
          </a:endParaRPr>
        </a:p>
      </dgm:t>
    </dgm:pt>
    <dgm:pt modelId="{607A3AEB-6B2E-4F5B-92C8-60740631B691}">
      <dgm:prSet custT="1"/>
      <dgm:spPr/>
      <dgm:t>
        <a:bodyPr/>
        <a:lstStyle/>
        <a:p>
          <a:pPr rtl="1"/>
          <a:r>
            <a:rPr lang="fa-IR" sz="1600" dirty="0" smtClean="0">
              <a:cs typeface="B Koodak" pitchFamily="2" charset="-78"/>
            </a:rPr>
            <a:t>پاسخ</a:t>
          </a:r>
          <a:endParaRPr lang="fa-IR" sz="1600" dirty="0">
            <a:cs typeface="B Koodak" pitchFamily="2" charset="-78"/>
          </a:endParaRPr>
        </a:p>
      </dgm:t>
    </dgm:pt>
    <dgm:pt modelId="{24CA8812-26B6-4469-A852-172C9B388503}" type="parTrans" cxnId="{1A7206DD-06FF-4033-8702-B4C99A39C860}">
      <dgm:prSet/>
      <dgm:spPr/>
      <dgm:t>
        <a:bodyPr/>
        <a:lstStyle/>
        <a:p>
          <a:pPr rtl="1"/>
          <a:endParaRPr lang="fa-IR" sz="1600">
            <a:cs typeface="B Koodak" pitchFamily="2" charset="-78"/>
          </a:endParaRPr>
        </a:p>
      </dgm:t>
    </dgm:pt>
    <dgm:pt modelId="{859276A2-F858-4DF1-8864-41741A6EEED1}" type="sibTrans" cxnId="{1A7206DD-06FF-4033-8702-B4C99A39C860}">
      <dgm:prSet/>
      <dgm:spPr/>
      <dgm:t>
        <a:bodyPr/>
        <a:lstStyle/>
        <a:p>
          <a:pPr rtl="1"/>
          <a:endParaRPr lang="fa-IR" sz="1600">
            <a:cs typeface="B Koodak" pitchFamily="2" charset="-78"/>
          </a:endParaRPr>
        </a:p>
      </dgm:t>
    </dgm:pt>
    <dgm:pt modelId="{1C263C52-900F-4D2B-BE75-5A3A1F35E406}">
      <dgm:prSet custT="1"/>
      <dgm:spPr/>
      <dgm:t>
        <a:bodyPr/>
        <a:lstStyle/>
        <a:p>
          <a:pPr rtl="1"/>
          <a:r>
            <a:rPr lang="fa-IR" sz="1600" dirty="0" smtClean="0">
              <a:cs typeface="B Koodak" pitchFamily="2" charset="-78"/>
            </a:rPr>
            <a:t>می توان این دلائل را بیان نمود</a:t>
          </a:r>
          <a:endParaRPr lang="fa-IR" sz="1600" dirty="0">
            <a:cs typeface="B Koodak" pitchFamily="2" charset="-78"/>
          </a:endParaRPr>
        </a:p>
      </dgm:t>
    </dgm:pt>
    <dgm:pt modelId="{947DC3C2-8A25-4B07-BE14-DF45A81D60E2}" type="parTrans" cxnId="{A429E36E-16D9-4906-8F34-18D80A792E16}">
      <dgm:prSet/>
      <dgm:spPr/>
      <dgm:t>
        <a:bodyPr/>
        <a:lstStyle/>
        <a:p>
          <a:pPr rtl="1"/>
          <a:endParaRPr lang="fa-IR" sz="1600">
            <a:cs typeface="B Koodak" pitchFamily="2" charset="-78"/>
          </a:endParaRPr>
        </a:p>
      </dgm:t>
    </dgm:pt>
    <dgm:pt modelId="{519372B5-15BE-4F02-9C05-739B98903B1F}" type="sibTrans" cxnId="{A429E36E-16D9-4906-8F34-18D80A792E16}">
      <dgm:prSet/>
      <dgm:spPr/>
      <dgm:t>
        <a:bodyPr/>
        <a:lstStyle/>
        <a:p>
          <a:pPr rtl="1"/>
          <a:endParaRPr lang="fa-IR" sz="1600">
            <a:cs typeface="B Koodak" pitchFamily="2" charset="-78"/>
          </a:endParaRPr>
        </a:p>
      </dgm:t>
    </dgm:pt>
    <dgm:pt modelId="{4C076C48-E87D-4AB5-A169-B308D69F877A}">
      <dgm:prSet custT="1"/>
      <dgm:spPr/>
      <dgm:t>
        <a:bodyPr/>
        <a:lstStyle/>
        <a:p>
          <a:pPr rtl="1"/>
          <a:r>
            <a:rPr lang="fa-IR" sz="1600" dirty="0" smtClean="0">
              <a:cs typeface="B Koodak" pitchFamily="2" charset="-78"/>
            </a:rPr>
            <a:t>جایگاه تکوینی اولیاء الله در عالم</a:t>
          </a:r>
          <a:endParaRPr lang="fa-IR" sz="1600" dirty="0">
            <a:cs typeface="B Koodak" pitchFamily="2" charset="-78"/>
          </a:endParaRPr>
        </a:p>
      </dgm:t>
    </dgm:pt>
    <dgm:pt modelId="{0AFD451E-440D-4352-8050-DE3B3E264B02}" type="parTrans" cxnId="{1A9B1838-1AE2-4A20-85E3-FBC2B931B9B7}">
      <dgm:prSet/>
      <dgm:spPr/>
      <dgm:t>
        <a:bodyPr/>
        <a:lstStyle/>
        <a:p>
          <a:pPr rtl="1"/>
          <a:endParaRPr lang="fa-IR" sz="1600">
            <a:cs typeface="B Koodak" pitchFamily="2" charset="-78"/>
          </a:endParaRPr>
        </a:p>
      </dgm:t>
    </dgm:pt>
    <dgm:pt modelId="{6CAF75C3-6973-4A4F-8940-7610E35193AF}" type="sibTrans" cxnId="{1A9B1838-1AE2-4A20-85E3-FBC2B931B9B7}">
      <dgm:prSet/>
      <dgm:spPr/>
      <dgm:t>
        <a:bodyPr/>
        <a:lstStyle/>
        <a:p>
          <a:pPr rtl="1"/>
          <a:endParaRPr lang="fa-IR" sz="1600">
            <a:cs typeface="B Koodak" pitchFamily="2" charset="-78"/>
          </a:endParaRPr>
        </a:p>
      </dgm:t>
    </dgm:pt>
    <dgm:pt modelId="{8985FCB4-F94C-4029-A5BC-95A7577A9394}">
      <dgm:prSet custT="1"/>
      <dgm:spPr/>
      <dgm:t>
        <a:bodyPr/>
        <a:lstStyle/>
        <a:p>
          <a:pPr rtl="1"/>
          <a:r>
            <a:rPr lang="fa-IR" sz="1600" dirty="0" smtClean="0">
              <a:cs typeface="B Koodak" pitchFamily="2" charset="-78"/>
            </a:rPr>
            <a:t>بیمنه رزق الوری و بوجوده ثبتت الارض و السماء</a:t>
          </a:r>
          <a:endParaRPr lang="fa-IR" sz="1600" dirty="0">
            <a:cs typeface="B Koodak" pitchFamily="2" charset="-78"/>
          </a:endParaRPr>
        </a:p>
      </dgm:t>
    </dgm:pt>
    <dgm:pt modelId="{FB4BCC10-4ECE-4B46-ABC2-D84C42AB938B}" type="parTrans" cxnId="{82657C1F-81B0-455B-A06B-00ACE733A138}">
      <dgm:prSet/>
      <dgm:spPr/>
      <dgm:t>
        <a:bodyPr/>
        <a:lstStyle/>
        <a:p>
          <a:pPr rtl="1"/>
          <a:endParaRPr lang="fa-IR" sz="1600">
            <a:cs typeface="B Koodak" pitchFamily="2" charset="-78"/>
          </a:endParaRPr>
        </a:p>
      </dgm:t>
    </dgm:pt>
    <dgm:pt modelId="{0D2606B4-D509-4325-9E9A-A53EE60D27CF}" type="sibTrans" cxnId="{82657C1F-81B0-455B-A06B-00ACE733A138}">
      <dgm:prSet/>
      <dgm:spPr/>
      <dgm:t>
        <a:bodyPr/>
        <a:lstStyle/>
        <a:p>
          <a:pPr rtl="1"/>
          <a:endParaRPr lang="fa-IR" sz="1600">
            <a:cs typeface="B Koodak" pitchFamily="2" charset="-78"/>
          </a:endParaRPr>
        </a:p>
      </dgm:t>
    </dgm:pt>
    <dgm:pt modelId="{DD341168-2EE5-4D1F-A0E0-DBE7B4C53776}">
      <dgm:prSet custT="1"/>
      <dgm:spPr/>
      <dgm:t>
        <a:bodyPr/>
        <a:lstStyle/>
        <a:p>
          <a:pPr rtl="1"/>
          <a:r>
            <a:rPr lang="fa-IR" sz="1600" dirty="0" smtClean="0">
              <a:cs typeface="B Koodak" pitchFamily="2" charset="-78"/>
            </a:rPr>
            <a:t>معرفی مقام و جایگاه آنها</a:t>
          </a:r>
          <a:endParaRPr lang="fa-IR" sz="1600" dirty="0">
            <a:cs typeface="B Koodak" pitchFamily="2" charset="-78"/>
          </a:endParaRPr>
        </a:p>
      </dgm:t>
    </dgm:pt>
    <dgm:pt modelId="{A71F235D-E394-4E2F-B2E8-64F726EE2B23}" type="parTrans" cxnId="{013E06AF-3D8E-45E7-9773-5557D03CF547}">
      <dgm:prSet/>
      <dgm:spPr/>
      <dgm:t>
        <a:bodyPr/>
        <a:lstStyle/>
        <a:p>
          <a:pPr rtl="1"/>
          <a:endParaRPr lang="fa-IR" sz="1600">
            <a:cs typeface="B Koodak" pitchFamily="2" charset="-78"/>
          </a:endParaRPr>
        </a:p>
      </dgm:t>
    </dgm:pt>
    <dgm:pt modelId="{EA05D513-6214-4451-99E5-395A597F343D}" type="sibTrans" cxnId="{013E06AF-3D8E-45E7-9773-5557D03CF547}">
      <dgm:prSet/>
      <dgm:spPr/>
      <dgm:t>
        <a:bodyPr/>
        <a:lstStyle/>
        <a:p>
          <a:pPr rtl="1"/>
          <a:endParaRPr lang="fa-IR" sz="1600">
            <a:cs typeface="B Koodak" pitchFamily="2" charset="-78"/>
          </a:endParaRPr>
        </a:p>
      </dgm:t>
    </dgm:pt>
    <dgm:pt modelId="{F1445135-E7B8-4C76-814D-1FA0BBCE1226}">
      <dgm:prSet custT="1"/>
      <dgm:spPr/>
      <dgm:t>
        <a:bodyPr/>
        <a:lstStyle/>
        <a:p>
          <a:pPr rtl="1"/>
          <a:r>
            <a:rPr lang="fa-IR" sz="1600" dirty="0" smtClean="0">
              <a:cs typeface="B Koodak" pitchFamily="2" charset="-78"/>
            </a:rPr>
            <a:t>َ أَشْهَدُ أَنَّكُمُ الْأَئِمَّةُ الرَّاشِدُونَ الْمَهْدِيُّونَ‏ وَ أَنَّ طَاعَتَكُمْ مَفْرُوضَةٌ وَ أَنَّ قَوْلَكُمُ الصِّدْق‏</a:t>
          </a:r>
          <a:endParaRPr lang="fa-IR" sz="1600" dirty="0">
            <a:cs typeface="B Koodak" pitchFamily="2" charset="-78"/>
          </a:endParaRPr>
        </a:p>
      </dgm:t>
    </dgm:pt>
    <dgm:pt modelId="{2F40DECD-F0F9-4690-97C4-5F3951E8DC49}" type="parTrans" cxnId="{A9CCD12B-2851-4B53-8492-B86147405F2F}">
      <dgm:prSet/>
      <dgm:spPr/>
      <dgm:t>
        <a:bodyPr/>
        <a:lstStyle/>
        <a:p>
          <a:pPr rtl="1"/>
          <a:endParaRPr lang="fa-IR" sz="1600">
            <a:cs typeface="B Koodak" pitchFamily="2" charset="-78"/>
          </a:endParaRPr>
        </a:p>
      </dgm:t>
    </dgm:pt>
    <dgm:pt modelId="{F778635B-C0FD-4E97-AB88-3E8EAB48545B}" type="sibTrans" cxnId="{A9CCD12B-2851-4B53-8492-B86147405F2F}">
      <dgm:prSet/>
      <dgm:spPr/>
      <dgm:t>
        <a:bodyPr/>
        <a:lstStyle/>
        <a:p>
          <a:pPr rtl="1"/>
          <a:endParaRPr lang="fa-IR" sz="1600">
            <a:cs typeface="B Koodak" pitchFamily="2" charset="-78"/>
          </a:endParaRPr>
        </a:p>
      </dgm:t>
    </dgm:pt>
    <dgm:pt modelId="{F13084F0-1F2E-440A-8650-73F3902EA46B}">
      <dgm:prSet custT="1"/>
      <dgm:spPr/>
      <dgm:t>
        <a:bodyPr/>
        <a:lstStyle/>
        <a:p>
          <a:pPr rtl="1"/>
          <a:r>
            <a:rPr lang="fa-IR" sz="1600" dirty="0" smtClean="0">
              <a:cs typeface="B Koodak" pitchFamily="2" charset="-78"/>
            </a:rPr>
            <a:t>تشویق دیگران به اطاعت و عبادت و شبیه شدن به آنها</a:t>
          </a:r>
          <a:endParaRPr lang="fa-IR" sz="1600" dirty="0">
            <a:cs typeface="B Koodak" pitchFamily="2" charset="-78"/>
          </a:endParaRPr>
        </a:p>
      </dgm:t>
    </dgm:pt>
    <dgm:pt modelId="{2CF6A1F0-E399-4313-B755-EC4B13295488}" type="parTrans" cxnId="{D80224B3-9459-4A2C-8F60-7FB5A641263B}">
      <dgm:prSet/>
      <dgm:spPr/>
      <dgm:t>
        <a:bodyPr/>
        <a:lstStyle/>
        <a:p>
          <a:pPr rtl="1"/>
          <a:endParaRPr lang="fa-IR" sz="1600">
            <a:cs typeface="B Koodak" pitchFamily="2" charset="-78"/>
          </a:endParaRPr>
        </a:p>
      </dgm:t>
    </dgm:pt>
    <dgm:pt modelId="{40083F7F-7431-402B-AFA9-28F292BED150}" type="sibTrans" cxnId="{D80224B3-9459-4A2C-8F60-7FB5A641263B}">
      <dgm:prSet/>
      <dgm:spPr/>
      <dgm:t>
        <a:bodyPr/>
        <a:lstStyle/>
        <a:p>
          <a:pPr rtl="1"/>
          <a:endParaRPr lang="fa-IR" sz="1600">
            <a:cs typeface="B Koodak" pitchFamily="2" charset="-78"/>
          </a:endParaRPr>
        </a:p>
      </dgm:t>
    </dgm:pt>
    <dgm:pt modelId="{B21FE928-FBD3-436D-81B9-C5DDA3BEC605}">
      <dgm:prSet custT="1"/>
      <dgm:spPr/>
      <dgm:t>
        <a:bodyPr/>
        <a:lstStyle/>
        <a:p>
          <a:pPr rtl="1"/>
          <a:r>
            <a:rPr lang="fa-IR" sz="1600" dirty="0" smtClean="0">
              <a:cs typeface="B Koodak" pitchFamily="2" charset="-78"/>
            </a:rPr>
            <a:t>أَشْهَدُ أَنَّكَ قَدْ أَقَمْتَ‏ الصَّلَاةَ وَ آتَيْتَ الزَّكَاةَ وَ أَمَرْتَ بِالْمَعْرُوفِ وَ نَهَيْتَ عَنِ الْمُنْكَرِ وَ اتَّبَعْتَ الرَّسُول‏</a:t>
          </a:r>
          <a:endParaRPr lang="fa-IR" sz="1600" dirty="0">
            <a:cs typeface="B Koodak" pitchFamily="2" charset="-78"/>
          </a:endParaRPr>
        </a:p>
      </dgm:t>
    </dgm:pt>
    <dgm:pt modelId="{3BE36D3A-8EBB-4B25-BEE4-ADFC55898715}" type="parTrans" cxnId="{57CE741D-35E2-4318-A556-15AA2F4CCDF4}">
      <dgm:prSet/>
      <dgm:spPr/>
      <dgm:t>
        <a:bodyPr/>
        <a:lstStyle/>
        <a:p>
          <a:pPr rtl="1"/>
          <a:endParaRPr lang="fa-IR" sz="1600">
            <a:cs typeface="B Koodak" pitchFamily="2" charset="-78"/>
          </a:endParaRPr>
        </a:p>
      </dgm:t>
    </dgm:pt>
    <dgm:pt modelId="{D10785ED-B08E-46C4-805C-8C403CD44238}" type="sibTrans" cxnId="{57CE741D-35E2-4318-A556-15AA2F4CCDF4}">
      <dgm:prSet/>
      <dgm:spPr/>
      <dgm:t>
        <a:bodyPr/>
        <a:lstStyle/>
        <a:p>
          <a:pPr rtl="1"/>
          <a:endParaRPr lang="fa-IR" sz="1600">
            <a:cs typeface="B Koodak" pitchFamily="2" charset="-78"/>
          </a:endParaRPr>
        </a:p>
      </dgm:t>
    </dgm:pt>
    <dgm:pt modelId="{39B73838-6297-471C-B1AC-2BC89DEC52BC}">
      <dgm:prSet custT="1"/>
      <dgm:spPr/>
      <dgm:t>
        <a:bodyPr/>
        <a:lstStyle/>
        <a:p>
          <a:pPr rtl="1"/>
          <a:r>
            <a:rPr lang="fa-IR" sz="1600" dirty="0" smtClean="0">
              <a:cs typeface="B Koodak" pitchFamily="2" charset="-78"/>
            </a:rPr>
            <a:t>جلوگیری از غرور </a:t>
          </a:r>
          <a:endParaRPr lang="fa-IR" sz="1600" dirty="0">
            <a:cs typeface="B Koodak" pitchFamily="2" charset="-78"/>
          </a:endParaRPr>
        </a:p>
      </dgm:t>
    </dgm:pt>
    <dgm:pt modelId="{9F457D19-92B0-47A7-86FC-11784650F1BF}" type="parTrans" cxnId="{16BC6ACF-E5B5-447E-9C2F-48284E06206F}">
      <dgm:prSet/>
      <dgm:spPr/>
      <dgm:t>
        <a:bodyPr/>
        <a:lstStyle/>
        <a:p>
          <a:pPr rtl="1"/>
          <a:endParaRPr lang="fa-IR" sz="1600">
            <a:cs typeface="B Koodak" pitchFamily="2" charset="-78"/>
          </a:endParaRPr>
        </a:p>
      </dgm:t>
    </dgm:pt>
    <dgm:pt modelId="{B5AA730F-5FC7-4583-9BF4-E7326CE5F6A7}" type="sibTrans" cxnId="{16BC6ACF-E5B5-447E-9C2F-48284E06206F}">
      <dgm:prSet/>
      <dgm:spPr/>
      <dgm:t>
        <a:bodyPr/>
        <a:lstStyle/>
        <a:p>
          <a:pPr rtl="1"/>
          <a:endParaRPr lang="fa-IR" sz="1600">
            <a:cs typeface="B Koodak" pitchFamily="2" charset="-78"/>
          </a:endParaRPr>
        </a:p>
      </dgm:t>
    </dgm:pt>
    <dgm:pt modelId="{4CB1FF9C-30CA-42E4-84C7-45EFB6C14344}">
      <dgm:prSet custT="1"/>
      <dgm:spPr/>
      <dgm:t>
        <a:bodyPr/>
        <a:lstStyle/>
        <a:p>
          <a:pPr rtl="1"/>
          <a:r>
            <a:rPr lang="fa-IR" sz="1600" dirty="0" smtClean="0">
              <a:cs typeface="B Koodak" pitchFamily="2" charset="-78"/>
            </a:rPr>
            <a:t>چنانچه محرومین از ولایت دچار این صفت می شوند</a:t>
          </a:r>
          <a:endParaRPr lang="fa-IR" sz="1600" dirty="0">
            <a:cs typeface="B Koodak" pitchFamily="2" charset="-78"/>
          </a:endParaRPr>
        </a:p>
      </dgm:t>
    </dgm:pt>
    <dgm:pt modelId="{6FA3BCCF-9CBB-4602-83E5-A503C09F3558}" type="parTrans" cxnId="{95684E65-CFAE-4A6D-8E89-AFDACBC723DA}">
      <dgm:prSet/>
      <dgm:spPr/>
      <dgm:t>
        <a:bodyPr/>
        <a:lstStyle/>
        <a:p>
          <a:pPr rtl="1"/>
          <a:endParaRPr lang="fa-IR" sz="1600">
            <a:cs typeface="B Koodak" pitchFamily="2" charset="-78"/>
          </a:endParaRPr>
        </a:p>
      </dgm:t>
    </dgm:pt>
    <dgm:pt modelId="{BC16C93C-760F-49F0-89C8-6268D38679B3}" type="sibTrans" cxnId="{95684E65-CFAE-4A6D-8E89-AFDACBC723DA}">
      <dgm:prSet/>
      <dgm:spPr/>
      <dgm:t>
        <a:bodyPr/>
        <a:lstStyle/>
        <a:p>
          <a:pPr rtl="1"/>
          <a:endParaRPr lang="fa-IR" sz="1600">
            <a:cs typeface="B Koodak" pitchFamily="2" charset="-78"/>
          </a:endParaRPr>
        </a:p>
      </dgm:t>
    </dgm:pt>
    <dgm:pt modelId="{C994CA38-94D8-41C0-B5BF-D4B23315820F}" type="pres">
      <dgm:prSet presAssocID="{5FFF57D7-4922-4DEF-B267-8D4BCBC30A0A}" presName="diagram" presStyleCnt="0">
        <dgm:presLayoutVars>
          <dgm:chPref val="1"/>
          <dgm:dir val="rev"/>
          <dgm:animOne val="branch"/>
          <dgm:animLvl val="lvl"/>
          <dgm:resizeHandles val="exact"/>
        </dgm:presLayoutVars>
      </dgm:prSet>
      <dgm:spPr/>
      <dgm:t>
        <a:bodyPr/>
        <a:lstStyle/>
        <a:p>
          <a:pPr rtl="1"/>
          <a:endParaRPr lang="fa-IR"/>
        </a:p>
      </dgm:t>
    </dgm:pt>
    <dgm:pt modelId="{233AD5D2-72DF-4854-B2B0-7BCD0F9CD993}" type="pres">
      <dgm:prSet presAssocID="{B9B15160-65B1-47C0-B972-B49A9FDF666B}" presName="root1" presStyleCnt="0"/>
      <dgm:spPr/>
      <dgm:t>
        <a:bodyPr/>
        <a:lstStyle/>
        <a:p>
          <a:pPr rtl="1"/>
          <a:endParaRPr lang="fa-IR"/>
        </a:p>
      </dgm:t>
    </dgm:pt>
    <dgm:pt modelId="{AEA92C6C-947A-40C0-90C8-E18633483CE5}" type="pres">
      <dgm:prSet presAssocID="{B9B15160-65B1-47C0-B972-B49A9FDF666B}" presName="LevelOneTextNode" presStyleLbl="node0" presStyleIdx="0" presStyleCnt="4" custScaleX="58301">
        <dgm:presLayoutVars>
          <dgm:chPref val="3"/>
        </dgm:presLayoutVars>
      </dgm:prSet>
      <dgm:spPr/>
      <dgm:t>
        <a:bodyPr/>
        <a:lstStyle/>
        <a:p>
          <a:pPr rtl="1"/>
          <a:endParaRPr lang="fa-IR"/>
        </a:p>
      </dgm:t>
    </dgm:pt>
    <dgm:pt modelId="{97758EB4-26C6-4BF9-8EEE-D03E97BF66BB}" type="pres">
      <dgm:prSet presAssocID="{B9B15160-65B1-47C0-B972-B49A9FDF666B}" presName="level2hierChild" presStyleCnt="0"/>
      <dgm:spPr/>
      <dgm:t>
        <a:bodyPr/>
        <a:lstStyle/>
        <a:p>
          <a:pPr rtl="1"/>
          <a:endParaRPr lang="fa-IR"/>
        </a:p>
      </dgm:t>
    </dgm:pt>
    <dgm:pt modelId="{6530B0F8-66D8-4AC6-B017-2CD9B4AAAEC3}" type="pres">
      <dgm:prSet presAssocID="{9CBB0779-71C5-4BB7-90D1-E858294649C5}" presName="conn2-1" presStyleLbl="parChTrans1D2" presStyleIdx="0" presStyleCnt="4"/>
      <dgm:spPr/>
      <dgm:t>
        <a:bodyPr/>
        <a:lstStyle/>
        <a:p>
          <a:pPr rtl="1"/>
          <a:endParaRPr lang="fa-IR"/>
        </a:p>
      </dgm:t>
    </dgm:pt>
    <dgm:pt modelId="{C36364A8-86F7-4B4C-BD04-B085A0EDC9E1}" type="pres">
      <dgm:prSet presAssocID="{9CBB0779-71C5-4BB7-90D1-E858294649C5}" presName="connTx" presStyleLbl="parChTrans1D2" presStyleIdx="0" presStyleCnt="4"/>
      <dgm:spPr/>
      <dgm:t>
        <a:bodyPr/>
        <a:lstStyle/>
        <a:p>
          <a:pPr rtl="1"/>
          <a:endParaRPr lang="fa-IR"/>
        </a:p>
      </dgm:t>
    </dgm:pt>
    <dgm:pt modelId="{560DA19D-1768-4338-8FAE-D384E769E51D}" type="pres">
      <dgm:prSet presAssocID="{B726A831-D7BD-46B9-AE04-02DFDDC81E5D}" presName="root2" presStyleCnt="0"/>
      <dgm:spPr/>
      <dgm:t>
        <a:bodyPr/>
        <a:lstStyle/>
        <a:p>
          <a:pPr rtl="1"/>
          <a:endParaRPr lang="fa-IR"/>
        </a:p>
      </dgm:t>
    </dgm:pt>
    <dgm:pt modelId="{EC850593-B370-4A5D-8C08-C3C33A2AD686}" type="pres">
      <dgm:prSet presAssocID="{B726A831-D7BD-46B9-AE04-02DFDDC81E5D}" presName="LevelTwoTextNode" presStyleLbl="node2" presStyleIdx="0" presStyleCnt="4" custScaleX="491983">
        <dgm:presLayoutVars>
          <dgm:chPref val="3"/>
        </dgm:presLayoutVars>
      </dgm:prSet>
      <dgm:spPr/>
      <dgm:t>
        <a:bodyPr/>
        <a:lstStyle/>
        <a:p>
          <a:pPr rtl="1"/>
          <a:endParaRPr lang="fa-IR"/>
        </a:p>
      </dgm:t>
    </dgm:pt>
    <dgm:pt modelId="{1293157B-D6AB-4BB0-B860-406223348735}" type="pres">
      <dgm:prSet presAssocID="{B726A831-D7BD-46B9-AE04-02DFDDC81E5D}" presName="level3hierChild" presStyleCnt="0"/>
      <dgm:spPr/>
      <dgm:t>
        <a:bodyPr/>
        <a:lstStyle/>
        <a:p>
          <a:pPr rtl="1"/>
          <a:endParaRPr lang="fa-IR"/>
        </a:p>
      </dgm:t>
    </dgm:pt>
    <dgm:pt modelId="{46CE4A46-FAEE-492C-8A9C-63E1685DF250}" type="pres">
      <dgm:prSet presAssocID="{A1A24864-7A51-4097-BDA8-BFBD943D67B8}" presName="root1" presStyleCnt="0"/>
      <dgm:spPr/>
      <dgm:t>
        <a:bodyPr/>
        <a:lstStyle/>
        <a:p>
          <a:pPr rtl="1"/>
          <a:endParaRPr lang="fa-IR"/>
        </a:p>
      </dgm:t>
    </dgm:pt>
    <dgm:pt modelId="{58F66BB8-5270-4F7D-A488-F669D140E368}" type="pres">
      <dgm:prSet presAssocID="{A1A24864-7A51-4097-BDA8-BFBD943D67B8}" presName="LevelOneTextNode" presStyleLbl="node0" presStyleIdx="1" presStyleCnt="4" custScaleX="44538">
        <dgm:presLayoutVars>
          <dgm:chPref val="3"/>
        </dgm:presLayoutVars>
      </dgm:prSet>
      <dgm:spPr/>
      <dgm:t>
        <a:bodyPr/>
        <a:lstStyle/>
        <a:p>
          <a:pPr rtl="1"/>
          <a:endParaRPr lang="fa-IR"/>
        </a:p>
      </dgm:t>
    </dgm:pt>
    <dgm:pt modelId="{B2D1DE13-727F-4C72-9469-3D0C4E9F618D}" type="pres">
      <dgm:prSet presAssocID="{A1A24864-7A51-4097-BDA8-BFBD943D67B8}" presName="level2hierChild" presStyleCnt="0"/>
      <dgm:spPr/>
      <dgm:t>
        <a:bodyPr/>
        <a:lstStyle/>
        <a:p>
          <a:pPr rtl="1"/>
          <a:endParaRPr lang="fa-IR"/>
        </a:p>
      </dgm:t>
    </dgm:pt>
    <dgm:pt modelId="{FD6A633F-E8EE-40CD-A8CE-A52A80757D31}" type="pres">
      <dgm:prSet presAssocID="{30216000-508B-46C3-BA4D-E0F5B6C4A494}" presName="conn2-1" presStyleLbl="parChTrans1D2" presStyleIdx="1" presStyleCnt="4"/>
      <dgm:spPr/>
      <dgm:t>
        <a:bodyPr/>
        <a:lstStyle/>
        <a:p>
          <a:pPr rtl="1"/>
          <a:endParaRPr lang="fa-IR"/>
        </a:p>
      </dgm:t>
    </dgm:pt>
    <dgm:pt modelId="{1F0CF230-EA79-4E65-9F15-34D5ABCB4151}" type="pres">
      <dgm:prSet presAssocID="{30216000-508B-46C3-BA4D-E0F5B6C4A494}" presName="connTx" presStyleLbl="parChTrans1D2" presStyleIdx="1" presStyleCnt="4"/>
      <dgm:spPr/>
      <dgm:t>
        <a:bodyPr/>
        <a:lstStyle/>
        <a:p>
          <a:pPr rtl="1"/>
          <a:endParaRPr lang="fa-IR"/>
        </a:p>
      </dgm:t>
    </dgm:pt>
    <dgm:pt modelId="{511C23D6-0258-4BC0-A05E-AD99233A413D}" type="pres">
      <dgm:prSet presAssocID="{E256C326-1F2D-4A9F-AD60-4C4E47711C8E}" presName="root2" presStyleCnt="0"/>
      <dgm:spPr/>
      <dgm:t>
        <a:bodyPr/>
        <a:lstStyle/>
        <a:p>
          <a:pPr rtl="1"/>
          <a:endParaRPr lang="fa-IR"/>
        </a:p>
      </dgm:t>
    </dgm:pt>
    <dgm:pt modelId="{20FCB147-B2A8-4957-9715-0CCB5F97D973}" type="pres">
      <dgm:prSet presAssocID="{E256C326-1F2D-4A9F-AD60-4C4E47711C8E}" presName="LevelTwoTextNode" presStyleLbl="node2" presStyleIdx="1" presStyleCnt="4" custScaleY="150870">
        <dgm:presLayoutVars>
          <dgm:chPref val="3"/>
        </dgm:presLayoutVars>
      </dgm:prSet>
      <dgm:spPr/>
      <dgm:t>
        <a:bodyPr/>
        <a:lstStyle/>
        <a:p>
          <a:pPr rtl="1"/>
          <a:endParaRPr lang="fa-IR"/>
        </a:p>
      </dgm:t>
    </dgm:pt>
    <dgm:pt modelId="{54BAFAED-4595-4892-9567-9E015ED5D8AF}" type="pres">
      <dgm:prSet presAssocID="{E256C326-1F2D-4A9F-AD60-4C4E47711C8E}" presName="level3hierChild" presStyleCnt="0"/>
      <dgm:spPr/>
      <dgm:t>
        <a:bodyPr/>
        <a:lstStyle/>
        <a:p>
          <a:pPr rtl="1"/>
          <a:endParaRPr lang="fa-IR"/>
        </a:p>
      </dgm:t>
    </dgm:pt>
    <dgm:pt modelId="{1DC03955-7409-45DB-BCCA-A3283806139F}" type="pres">
      <dgm:prSet presAssocID="{D58A3464-573E-45B5-B6BF-2A2D97EB6BC3}" presName="conn2-1" presStyleLbl="parChTrans1D3" presStyleIdx="0" presStyleCnt="6"/>
      <dgm:spPr/>
      <dgm:t>
        <a:bodyPr/>
        <a:lstStyle/>
        <a:p>
          <a:pPr rtl="1"/>
          <a:endParaRPr lang="fa-IR"/>
        </a:p>
      </dgm:t>
    </dgm:pt>
    <dgm:pt modelId="{8E6FD6A1-0EF9-49B8-BCC0-5A39F308F419}" type="pres">
      <dgm:prSet presAssocID="{D58A3464-573E-45B5-B6BF-2A2D97EB6BC3}" presName="connTx" presStyleLbl="parChTrans1D3" presStyleIdx="0" presStyleCnt="6"/>
      <dgm:spPr/>
      <dgm:t>
        <a:bodyPr/>
        <a:lstStyle/>
        <a:p>
          <a:pPr rtl="1"/>
          <a:endParaRPr lang="fa-IR"/>
        </a:p>
      </dgm:t>
    </dgm:pt>
    <dgm:pt modelId="{4D582CB1-F579-4CAC-ABF3-D2F31AB03F04}" type="pres">
      <dgm:prSet presAssocID="{F3FE613A-08CA-44E1-9F1C-7435FB286FC7}" presName="root2" presStyleCnt="0"/>
      <dgm:spPr/>
      <dgm:t>
        <a:bodyPr/>
        <a:lstStyle/>
        <a:p>
          <a:pPr rtl="1"/>
          <a:endParaRPr lang="fa-IR"/>
        </a:p>
      </dgm:t>
    </dgm:pt>
    <dgm:pt modelId="{8F3E7D2E-2B15-4C2F-9AA0-5DCDBB16E802}" type="pres">
      <dgm:prSet presAssocID="{F3FE613A-08CA-44E1-9F1C-7435FB286FC7}" presName="LevelTwoTextNode" presStyleLbl="node3" presStyleIdx="0" presStyleCnt="6" custScaleX="212885">
        <dgm:presLayoutVars>
          <dgm:chPref val="3"/>
        </dgm:presLayoutVars>
      </dgm:prSet>
      <dgm:spPr/>
      <dgm:t>
        <a:bodyPr/>
        <a:lstStyle/>
        <a:p>
          <a:pPr rtl="1"/>
          <a:endParaRPr lang="fa-IR"/>
        </a:p>
      </dgm:t>
    </dgm:pt>
    <dgm:pt modelId="{7B30E123-1A49-4B43-8427-4B07C983A1D8}" type="pres">
      <dgm:prSet presAssocID="{F3FE613A-08CA-44E1-9F1C-7435FB286FC7}" presName="level3hierChild" presStyleCnt="0"/>
      <dgm:spPr/>
      <dgm:t>
        <a:bodyPr/>
        <a:lstStyle/>
        <a:p>
          <a:pPr rtl="1"/>
          <a:endParaRPr lang="fa-IR"/>
        </a:p>
      </dgm:t>
    </dgm:pt>
    <dgm:pt modelId="{7B924939-893B-487C-80DB-9F5CE35ED1EE}" type="pres">
      <dgm:prSet presAssocID="{C97B92A0-2CFB-436A-8FFD-0AADC7A82585}" presName="conn2-1" presStyleLbl="parChTrans1D4" presStyleIdx="0" presStyleCnt="6"/>
      <dgm:spPr/>
      <dgm:t>
        <a:bodyPr/>
        <a:lstStyle/>
        <a:p>
          <a:pPr rtl="1"/>
          <a:endParaRPr lang="fa-IR"/>
        </a:p>
      </dgm:t>
    </dgm:pt>
    <dgm:pt modelId="{C7817CC8-7FF9-4FBA-82D6-E23CD342838E}" type="pres">
      <dgm:prSet presAssocID="{C97B92A0-2CFB-436A-8FFD-0AADC7A82585}" presName="connTx" presStyleLbl="parChTrans1D4" presStyleIdx="0" presStyleCnt="6"/>
      <dgm:spPr/>
      <dgm:t>
        <a:bodyPr/>
        <a:lstStyle/>
        <a:p>
          <a:pPr rtl="1"/>
          <a:endParaRPr lang="fa-IR"/>
        </a:p>
      </dgm:t>
    </dgm:pt>
    <dgm:pt modelId="{737A9D08-8B6A-44DB-B4E1-63871843BECC}" type="pres">
      <dgm:prSet presAssocID="{6826B336-45EE-4A11-8B90-A75C965ECEAB}" presName="root2" presStyleCnt="0"/>
      <dgm:spPr/>
      <dgm:t>
        <a:bodyPr/>
        <a:lstStyle/>
        <a:p>
          <a:pPr rtl="1"/>
          <a:endParaRPr lang="fa-IR"/>
        </a:p>
      </dgm:t>
    </dgm:pt>
    <dgm:pt modelId="{A281A2BE-A79F-4185-8673-23450C8A194D}" type="pres">
      <dgm:prSet presAssocID="{6826B336-45EE-4A11-8B90-A75C965ECEAB}" presName="LevelTwoTextNode" presStyleLbl="node4" presStyleIdx="0" presStyleCnt="6" custScaleX="143046">
        <dgm:presLayoutVars>
          <dgm:chPref val="3"/>
        </dgm:presLayoutVars>
      </dgm:prSet>
      <dgm:spPr/>
      <dgm:t>
        <a:bodyPr/>
        <a:lstStyle/>
        <a:p>
          <a:pPr rtl="1"/>
          <a:endParaRPr lang="fa-IR"/>
        </a:p>
      </dgm:t>
    </dgm:pt>
    <dgm:pt modelId="{362DF1B8-0AA4-4648-B14A-703127141549}" type="pres">
      <dgm:prSet presAssocID="{6826B336-45EE-4A11-8B90-A75C965ECEAB}" presName="level3hierChild" presStyleCnt="0"/>
      <dgm:spPr/>
      <dgm:t>
        <a:bodyPr/>
        <a:lstStyle/>
        <a:p>
          <a:pPr rtl="1"/>
          <a:endParaRPr lang="fa-IR"/>
        </a:p>
      </dgm:t>
    </dgm:pt>
    <dgm:pt modelId="{F7D42A37-529B-40E7-937E-0B90AB7DB6B3}" type="pres">
      <dgm:prSet presAssocID="{5A8BFF32-DEA0-47FC-B946-231A787BA155}" presName="conn2-1" presStyleLbl="parChTrans1D3" presStyleIdx="1" presStyleCnt="6"/>
      <dgm:spPr/>
      <dgm:t>
        <a:bodyPr/>
        <a:lstStyle/>
        <a:p>
          <a:pPr rtl="1"/>
          <a:endParaRPr lang="fa-IR"/>
        </a:p>
      </dgm:t>
    </dgm:pt>
    <dgm:pt modelId="{0B1C6009-F659-44EE-9D11-7F28DAF48496}" type="pres">
      <dgm:prSet presAssocID="{5A8BFF32-DEA0-47FC-B946-231A787BA155}" presName="connTx" presStyleLbl="parChTrans1D3" presStyleIdx="1" presStyleCnt="6"/>
      <dgm:spPr/>
      <dgm:t>
        <a:bodyPr/>
        <a:lstStyle/>
        <a:p>
          <a:pPr rtl="1"/>
          <a:endParaRPr lang="fa-IR"/>
        </a:p>
      </dgm:t>
    </dgm:pt>
    <dgm:pt modelId="{402409D3-89DF-48FA-8F33-142FCE3ADB31}" type="pres">
      <dgm:prSet presAssocID="{85585D60-5C31-48CE-AAFF-95875243B2BE}" presName="root2" presStyleCnt="0"/>
      <dgm:spPr/>
      <dgm:t>
        <a:bodyPr/>
        <a:lstStyle/>
        <a:p>
          <a:pPr rtl="1"/>
          <a:endParaRPr lang="fa-IR"/>
        </a:p>
      </dgm:t>
    </dgm:pt>
    <dgm:pt modelId="{23236B7C-711D-4792-A551-B3002260296B}" type="pres">
      <dgm:prSet presAssocID="{85585D60-5C31-48CE-AAFF-95875243B2BE}" presName="LevelTwoTextNode" presStyleLbl="node3" presStyleIdx="1" presStyleCnt="6" custScaleX="212885">
        <dgm:presLayoutVars>
          <dgm:chPref val="3"/>
        </dgm:presLayoutVars>
      </dgm:prSet>
      <dgm:spPr/>
      <dgm:t>
        <a:bodyPr/>
        <a:lstStyle/>
        <a:p>
          <a:pPr rtl="1"/>
          <a:endParaRPr lang="fa-IR"/>
        </a:p>
      </dgm:t>
    </dgm:pt>
    <dgm:pt modelId="{07B662F5-9320-43F9-92B8-C77320FCE94C}" type="pres">
      <dgm:prSet presAssocID="{85585D60-5C31-48CE-AAFF-95875243B2BE}" presName="level3hierChild" presStyleCnt="0"/>
      <dgm:spPr/>
      <dgm:t>
        <a:bodyPr/>
        <a:lstStyle/>
        <a:p>
          <a:pPr rtl="1"/>
          <a:endParaRPr lang="fa-IR"/>
        </a:p>
      </dgm:t>
    </dgm:pt>
    <dgm:pt modelId="{07C2AB6D-2315-4E2E-AE0F-38255DEEA3F0}" type="pres">
      <dgm:prSet presAssocID="{DDF211A6-DE1F-4F41-8546-EA0F5FEA53AB}" presName="conn2-1" presStyleLbl="parChTrans1D4" presStyleIdx="1" presStyleCnt="6"/>
      <dgm:spPr/>
      <dgm:t>
        <a:bodyPr/>
        <a:lstStyle/>
        <a:p>
          <a:pPr rtl="1"/>
          <a:endParaRPr lang="fa-IR"/>
        </a:p>
      </dgm:t>
    </dgm:pt>
    <dgm:pt modelId="{1E5550B9-BAF3-4BF0-8575-3FA8C11D86EF}" type="pres">
      <dgm:prSet presAssocID="{DDF211A6-DE1F-4F41-8546-EA0F5FEA53AB}" presName="connTx" presStyleLbl="parChTrans1D4" presStyleIdx="1" presStyleCnt="6"/>
      <dgm:spPr/>
      <dgm:t>
        <a:bodyPr/>
        <a:lstStyle/>
        <a:p>
          <a:pPr rtl="1"/>
          <a:endParaRPr lang="fa-IR"/>
        </a:p>
      </dgm:t>
    </dgm:pt>
    <dgm:pt modelId="{7396FF2B-0451-4763-9BF5-BECD0A93E531}" type="pres">
      <dgm:prSet presAssocID="{1B3A35B0-3C05-44F8-B4A7-EA98D3A5B7B8}" presName="root2" presStyleCnt="0"/>
      <dgm:spPr/>
      <dgm:t>
        <a:bodyPr/>
        <a:lstStyle/>
        <a:p>
          <a:pPr rtl="1"/>
          <a:endParaRPr lang="fa-IR"/>
        </a:p>
      </dgm:t>
    </dgm:pt>
    <dgm:pt modelId="{3A462E54-3F94-483C-BBBE-B38E1C7CD74E}" type="pres">
      <dgm:prSet presAssocID="{1B3A35B0-3C05-44F8-B4A7-EA98D3A5B7B8}" presName="LevelTwoTextNode" presStyleLbl="node4" presStyleIdx="1" presStyleCnt="6" custScaleX="143046">
        <dgm:presLayoutVars>
          <dgm:chPref val="3"/>
        </dgm:presLayoutVars>
      </dgm:prSet>
      <dgm:spPr/>
      <dgm:t>
        <a:bodyPr/>
        <a:lstStyle/>
        <a:p>
          <a:pPr rtl="1"/>
          <a:endParaRPr lang="fa-IR"/>
        </a:p>
      </dgm:t>
    </dgm:pt>
    <dgm:pt modelId="{BAED6D10-853D-4B3F-8A5D-FC3314DCDCD1}" type="pres">
      <dgm:prSet presAssocID="{1B3A35B0-3C05-44F8-B4A7-EA98D3A5B7B8}" presName="level3hierChild" presStyleCnt="0"/>
      <dgm:spPr/>
      <dgm:t>
        <a:bodyPr/>
        <a:lstStyle/>
        <a:p>
          <a:pPr rtl="1"/>
          <a:endParaRPr lang="fa-IR"/>
        </a:p>
      </dgm:t>
    </dgm:pt>
    <dgm:pt modelId="{442F8580-83A9-476D-B68A-F988F17DB205}" type="pres">
      <dgm:prSet presAssocID="{B7A3BA72-A93E-4222-9CE1-7FC085B3104E}" presName="root1" presStyleCnt="0"/>
      <dgm:spPr/>
      <dgm:t>
        <a:bodyPr/>
        <a:lstStyle/>
        <a:p>
          <a:pPr rtl="1"/>
          <a:endParaRPr lang="fa-IR"/>
        </a:p>
      </dgm:t>
    </dgm:pt>
    <dgm:pt modelId="{FED8290F-F8D5-4D22-865C-671E01A1CF78}" type="pres">
      <dgm:prSet presAssocID="{B7A3BA72-A93E-4222-9CE1-7FC085B3104E}" presName="LevelOneTextNode" presStyleLbl="node0" presStyleIdx="2" presStyleCnt="4" custScaleX="49633">
        <dgm:presLayoutVars>
          <dgm:chPref val="3"/>
        </dgm:presLayoutVars>
      </dgm:prSet>
      <dgm:spPr/>
      <dgm:t>
        <a:bodyPr/>
        <a:lstStyle/>
        <a:p>
          <a:pPr rtl="1"/>
          <a:endParaRPr lang="fa-IR"/>
        </a:p>
      </dgm:t>
    </dgm:pt>
    <dgm:pt modelId="{54FB2165-4583-45CF-B8EC-25067D6F7808}" type="pres">
      <dgm:prSet presAssocID="{B7A3BA72-A93E-4222-9CE1-7FC085B3104E}" presName="level2hierChild" presStyleCnt="0"/>
      <dgm:spPr/>
      <dgm:t>
        <a:bodyPr/>
        <a:lstStyle/>
        <a:p>
          <a:pPr rtl="1"/>
          <a:endParaRPr lang="fa-IR"/>
        </a:p>
      </dgm:t>
    </dgm:pt>
    <dgm:pt modelId="{89AB26D6-46C5-47C8-BA43-2F327C4A5468}" type="pres">
      <dgm:prSet presAssocID="{C14FAA6C-8143-4C8B-80E2-3D870487DC85}" presName="conn2-1" presStyleLbl="parChTrans1D2" presStyleIdx="2" presStyleCnt="4"/>
      <dgm:spPr/>
      <dgm:t>
        <a:bodyPr/>
        <a:lstStyle/>
        <a:p>
          <a:pPr rtl="1"/>
          <a:endParaRPr lang="fa-IR"/>
        </a:p>
      </dgm:t>
    </dgm:pt>
    <dgm:pt modelId="{72415C81-175A-4F22-857A-5757323BB506}" type="pres">
      <dgm:prSet presAssocID="{C14FAA6C-8143-4C8B-80E2-3D870487DC85}" presName="connTx" presStyleLbl="parChTrans1D2" presStyleIdx="2" presStyleCnt="4"/>
      <dgm:spPr/>
      <dgm:t>
        <a:bodyPr/>
        <a:lstStyle/>
        <a:p>
          <a:pPr rtl="1"/>
          <a:endParaRPr lang="fa-IR"/>
        </a:p>
      </dgm:t>
    </dgm:pt>
    <dgm:pt modelId="{46A5698A-B1C8-4419-8C7E-C06B81B85D8D}" type="pres">
      <dgm:prSet presAssocID="{112595BB-F934-4B48-AA1D-F15231783EFD}" presName="root2" presStyleCnt="0"/>
      <dgm:spPr/>
      <dgm:t>
        <a:bodyPr/>
        <a:lstStyle/>
        <a:p>
          <a:pPr rtl="1"/>
          <a:endParaRPr lang="fa-IR"/>
        </a:p>
      </dgm:t>
    </dgm:pt>
    <dgm:pt modelId="{DB7D1EB5-E5BB-4158-A32E-B6C0B29B53FB}" type="pres">
      <dgm:prSet presAssocID="{112595BB-F934-4B48-AA1D-F15231783EFD}" presName="LevelTwoTextNode" presStyleLbl="node2" presStyleIdx="2" presStyleCnt="4" custScaleX="370310">
        <dgm:presLayoutVars>
          <dgm:chPref val="3"/>
        </dgm:presLayoutVars>
      </dgm:prSet>
      <dgm:spPr/>
      <dgm:t>
        <a:bodyPr/>
        <a:lstStyle/>
        <a:p>
          <a:pPr rtl="1"/>
          <a:endParaRPr lang="fa-IR"/>
        </a:p>
      </dgm:t>
    </dgm:pt>
    <dgm:pt modelId="{44D3496B-C1A4-4D3A-8ECE-1DC3B35DE6EB}" type="pres">
      <dgm:prSet presAssocID="{112595BB-F934-4B48-AA1D-F15231783EFD}" presName="level3hierChild" presStyleCnt="0"/>
      <dgm:spPr/>
      <dgm:t>
        <a:bodyPr/>
        <a:lstStyle/>
        <a:p>
          <a:pPr rtl="1"/>
          <a:endParaRPr lang="fa-IR"/>
        </a:p>
      </dgm:t>
    </dgm:pt>
    <dgm:pt modelId="{DE14D901-56D0-49FC-AE13-523E80ED7988}" type="pres">
      <dgm:prSet presAssocID="{607A3AEB-6B2E-4F5B-92C8-60740631B691}" presName="root1" presStyleCnt="0"/>
      <dgm:spPr/>
      <dgm:t>
        <a:bodyPr/>
        <a:lstStyle/>
        <a:p>
          <a:pPr rtl="1"/>
          <a:endParaRPr lang="fa-IR"/>
        </a:p>
      </dgm:t>
    </dgm:pt>
    <dgm:pt modelId="{301CD8ED-6AED-49EB-BF79-172B18D58B16}" type="pres">
      <dgm:prSet presAssocID="{607A3AEB-6B2E-4F5B-92C8-60740631B691}" presName="LevelOneTextNode" presStyleLbl="node0" presStyleIdx="3" presStyleCnt="4" custScaleX="49633">
        <dgm:presLayoutVars>
          <dgm:chPref val="3"/>
        </dgm:presLayoutVars>
      </dgm:prSet>
      <dgm:spPr/>
      <dgm:t>
        <a:bodyPr/>
        <a:lstStyle/>
        <a:p>
          <a:pPr rtl="1"/>
          <a:endParaRPr lang="fa-IR"/>
        </a:p>
      </dgm:t>
    </dgm:pt>
    <dgm:pt modelId="{716AED7A-5F93-4337-A3C7-BED9B5D05EBF}" type="pres">
      <dgm:prSet presAssocID="{607A3AEB-6B2E-4F5B-92C8-60740631B691}" presName="level2hierChild" presStyleCnt="0"/>
      <dgm:spPr/>
      <dgm:t>
        <a:bodyPr/>
        <a:lstStyle/>
        <a:p>
          <a:pPr rtl="1"/>
          <a:endParaRPr lang="fa-IR"/>
        </a:p>
      </dgm:t>
    </dgm:pt>
    <dgm:pt modelId="{0A0EDF79-7BBF-47FC-8B53-A036C74A32AC}" type="pres">
      <dgm:prSet presAssocID="{947DC3C2-8A25-4B07-BE14-DF45A81D60E2}" presName="conn2-1" presStyleLbl="parChTrans1D2" presStyleIdx="3" presStyleCnt="4"/>
      <dgm:spPr/>
      <dgm:t>
        <a:bodyPr/>
        <a:lstStyle/>
        <a:p>
          <a:pPr rtl="1"/>
          <a:endParaRPr lang="fa-IR"/>
        </a:p>
      </dgm:t>
    </dgm:pt>
    <dgm:pt modelId="{8C6BABCA-7730-4338-B5FC-0E3E1CAACC6C}" type="pres">
      <dgm:prSet presAssocID="{947DC3C2-8A25-4B07-BE14-DF45A81D60E2}" presName="connTx" presStyleLbl="parChTrans1D2" presStyleIdx="3" presStyleCnt="4"/>
      <dgm:spPr/>
      <dgm:t>
        <a:bodyPr/>
        <a:lstStyle/>
        <a:p>
          <a:pPr rtl="1"/>
          <a:endParaRPr lang="fa-IR"/>
        </a:p>
      </dgm:t>
    </dgm:pt>
    <dgm:pt modelId="{13042A44-0052-4A27-9779-E9E0A574E3BB}" type="pres">
      <dgm:prSet presAssocID="{1C263C52-900F-4D2B-BE75-5A3A1F35E406}" presName="root2" presStyleCnt="0"/>
      <dgm:spPr/>
      <dgm:t>
        <a:bodyPr/>
        <a:lstStyle/>
        <a:p>
          <a:pPr rtl="1"/>
          <a:endParaRPr lang="fa-IR"/>
        </a:p>
      </dgm:t>
    </dgm:pt>
    <dgm:pt modelId="{DB26FFBA-62E7-452E-AEF0-776406663EA9}" type="pres">
      <dgm:prSet presAssocID="{1C263C52-900F-4D2B-BE75-5A3A1F35E406}" presName="LevelTwoTextNode" presStyleLbl="node2" presStyleIdx="3" presStyleCnt="4">
        <dgm:presLayoutVars>
          <dgm:chPref val="3"/>
        </dgm:presLayoutVars>
      </dgm:prSet>
      <dgm:spPr/>
      <dgm:t>
        <a:bodyPr/>
        <a:lstStyle/>
        <a:p>
          <a:pPr rtl="1"/>
          <a:endParaRPr lang="fa-IR"/>
        </a:p>
      </dgm:t>
    </dgm:pt>
    <dgm:pt modelId="{505B2E8E-D184-4113-A72E-D69DF73EC717}" type="pres">
      <dgm:prSet presAssocID="{1C263C52-900F-4D2B-BE75-5A3A1F35E406}" presName="level3hierChild" presStyleCnt="0"/>
      <dgm:spPr/>
      <dgm:t>
        <a:bodyPr/>
        <a:lstStyle/>
        <a:p>
          <a:pPr rtl="1"/>
          <a:endParaRPr lang="fa-IR"/>
        </a:p>
      </dgm:t>
    </dgm:pt>
    <dgm:pt modelId="{D0B23EC4-BF99-41A6-AAE6-1D8894DA23BF}" type="pres">
      <dgm:prSet presAssocID="{0AFD451E-440D-4352-8050-DE3B3E264B02}" presName="conn2-1" presStyleLbl="parChTrans1D3" presStyleIdx="2" presStyleCnt="6"/>
      <dgm:spPr/>
      <dgm:t>
        <a:bodyPr/>
        <a:lstStyle/>
        <a:p>
          <a:pPr rtl="1"/>
          <a:endParaRPr lang="fa-IR"/>
        </a:p>
      </dgm:t>
    </dgm:pt>
    <dgm:pt modelId="{7EE1D9BC-E290-450C-B3B9-70DE59E37734}" type="pres">
      <dgm:prSet presAssocID="{0AFD451E-440D-4352-8050-DE3B3E264B02}" presName="connTx" presStyleLbl="parChTrans1D3" presStyleIdx="2" presStyleCnt="6"/>
      <dgm:spPr/>
      <dgm:t>
        <a:bodyPr/>
        <a:lstStyle/>
        <a:p>
          <a:pPr rtl="1"/>
          <a:endParaRPr lang="fa-IR"/>
        </a:p>
      </dgm:t>
    </dgm:pt>
    <dgm:pt modelId="{24E39618-F610-4257-9AF1-CC257899E8D8}" type="pres">
      <dgm:prSet presAssocID="{4C076C48-E87D-4AB5-A169-B308D69F877A}" presName="root2" presStyleCnt="0"/>
      <dgm:spPr/>
      <dgm:t>
        <a:bodyPr/>
        <a:lstStyle/>
        <a:p>
          <a:pPr rtl="1"/>
          <a:endParaRPr lang="fa-IR"/>
        </a:p>
      </dgm:t>
    </dgm:pt>
    <dgm:pt modelId="{43CF71F2-B31C-4465-A362-8D8FFDE4D51D}" type="pres">
      <dgm:prSet presAssocID="{4C076C48-E87D-4AB5-A169-B308D69F877A}" presName="LevelTwoTextNode" presStyleLbl="node3" presStyleIdx="2" presStyleCnt="6">
        <dgm:presLayoutVars>
          <dgm:chPref val="3"/>
        </dgm:presLayoutVars>
      </dgm:prSet>
      <dgm:spPr/>
      <dgm:t>
        <a:bodyPr/>
        <a:lstStyle/>
        <a:p>
          <a:pPr rtl="1"/>
          <a:endParaRPr lang="fa-IR"/>
        </a:p>
      </dgm:t>
    </dgm:pt>
    <dgm:pt modelId="{2CF2A03E-232B-40A5-8684-3A7FDCBA080B}" type="pres">
      <dgm:prSet presAssocID="{4C076C48-E87D-4AB5-A169-B308D69F877A}" presName="level3hierChild" presStyleCnt="0"/>
      <dgm:spPr/>
      <dgm:t>
        <a:bodyPr/>
        <a:lstStyle/>
        <a:p>
          <a:pPr rtl="1"/>
          <a:endParaRPr lang="fa-IR"/>
        </a:p>
      </dgm:t>
    </dgm:pt>
    <dgm:pt modelId="{04C96D77-3C6A-4C77-AF43-DA3326F83883}" type="pres">
      <dgm:prSet presAssocID="{FB4BCC10-4ECE-4B46-ABC2-D84C42AB938B}" presName="conn2-1" presStyleLbl="parChTrans1D4" presStyleIdx="2" presStyleCnt="6"/>
      <dgm:spPr/>
      <dgm:t>
        <a:bodyPr/>
        <a:lstStyle/>
        <a:p>
          <a:pPr rtl="1"/>
          <a:endParaRPr lang="fa-IR"/>
        </a:p>
      </dgm:t>
    </dgm:pt>
    <dgm:pt modelId="{92840322-E501-44D8-9E12-EE66B97A6665}" type="pres">
      <dgm:prSet presAssocID="{FB4BCC10-4ECE-4B46-ABC2-D84C42AB938B}" presName="connTx" presStyleLbl="parChTrans1D4" presStyleIdx="2" presStyleCnt="6"/>
      <dgm:spPr/>
      <dgm:t>
        <a:bodyPr/>
        <a:lstStyle/>
        <a:p>
          <a:pPr rtl="1"/>
          <a:endParaRPr lang="fa-IR"/>
        </a:p>
      </dgm:t>
    </dgm:pt>
    <dgm:pt modelId="{A9BBC6A5-1C9A-49B3-83C7-3BC5F8577671}" type="pres">
      <dgm:prSet presAssocID="{8985FCB4-F94C-4029-A5BC-95A7577A9394}" presName="root2" presStyleCnt="0"/>
      <dgm:spPr/>
      <dgm:t>
        <a:bodyPr/>
        <a:lstStyle/>
        <a:p>
          <a:pPr rtl="1"/>
          <a:endParaRPr lang="fa-IR"/>
        </a:p>
      </dgm:t>
    </dgm:pt>
    <dgm:pt modelId="{36728C1F-D544-4509-BF5A-1C7E4C55F953}" type="pres">
      <dgm:prSet presAssocID="{8985FCB4-F94C-4029-A5BC-95A7577A9394}" presName="LevelTwoTextNode" presStyleLbl="node4" presStyleIdx="2" presStyleCnt="6" custScaleX="270433">
        <dgm:presLayoutVars>
          <dgm:chPref val="3"/>
        </dgm:presLayoutVars>
      </dgm:prSet>
      <dgm:spPr/>
      <dgm:t>
        <a:bodyPr/>
        <a:lstStyle/>
        <a:p>
          <a:pPr rtl="1"/>
          <a:endParaRPr lang="fa-IR"/>
        </a:p>
      </dgm:t>
    </dgm:pt>
    <dgm:pt modelId="{12C913F4-D006-44EC-B4EA-2B540A0CEAAD}" type="pres">
      <dgm:prSet presAssocID="{8985FCB4-F94C-4029-A5BC-95A7577A9394}" presName="level3hierChild" presStyleCnt="0"/>
      <dgm:spPr/>
      <dgm:t>
        <a:bodyPr/>
        <a:lstStyle/>
        <a:p>
          <a:pPr rtl="1"/>
          <a:endParaRPr lang="fa-IR"/>
        </a:p>
      </dgm:t>
    </dgm:pt>
    <dgm:pt modelId="{B1FEE312-F4A6-45A8-86FD-DD54F4565A52}" type="pres">
      <dgm:prSet presAssocID="{A71F235D-E394-4E2F-B2E8-64F726EE2B23}" presName="conn2-1" presStyleLbl="parChTrans1D3" presStyleIdx="3" presStyleCnt="6"/>
      <dgm:spPr/>
      <dgm:t>
        <a:bodyPr/>
        <a:lstStyle/>
        <a:p>
          <a:pPr rtl="1"/>
          <a:endParaRPr lang="fa-IR"/>
        </a:p>
      </dgm:t>
    </dgm:pt>
    <dgm:pt modelId="{5885ACE8-24BA-47DF-B55D-F9414FC54EB1}" type="pres">
      <dgm:prSet presAssocID="{A71F235D-E394-4E2F-B2E8-64F726EE2B23}" presName="connTx" presStyleLbl="parChTrans1D3" presStyleIdx="3" presStyleCnt="6"/>
      <dgm:spPr/>
      <dgm:t>
        <a:bodyPr/>
        <a:lstStyle/>
        <a:p>
          <a:pPr rtl="1"/>
          <a:endParaRPr lang="fa-IR"/>
        </a:p>
      </dgm:t>
    </dgm:pt>
    <dgm:pt modelId="{9AA6ADE3-9776-4152-BFC3-7487C8196906}" type="pres">
      <dgm:prSet presAssocID="{DD341168-2EE5-4D1F-A0E0-DBE7B4C53776}" presName="root2" presStyleCnt="0"/>
      <dgm:spPr/>
      <dgm:t>
        <a:bodyPr/>
        <a:lstStyle/>
        <a:p>
          <a:pPr rtl="1"/>
          <a:endParaRPr lang="fa-IR"/>
        </a:p>
      </dgm:t>
    </dgm:pt>
    <dgm:pt modelId="{2F759142-61FE-4CDF-A42C-7B2A5B17EE49}" type="pres">
      <dgm:prSet presAssocID="{DD341168-2EE5-4D1F-A0E0-DBE7B4C53776}" presName="LevelTwoTextNode" presStyleLbl="node3" presStyleIdx="3" presStyleCnt="6">
        <dgm:presLayoutVars>
          <dgm:chPref val="3"/>
        </dgm:presLayoutVars>
      </dgm:prSet>
      <dgm:spPr/>
      <dgm:t>
        <a:bodyPr/>
        <a:lstStyle/>
        <a:p>
          <a:pPr rtl="1"/>
          <a:endParaRPr lang="fa-IR"/>
        </a:p>
      </dgm:t>
    </dgm:pt>
    <dgm:pt modelId="{B8FBC9FC-EA6E-4FCC-8486-A69673B984F1}" type="pres">
      <dgm:prSet presAssocID="{DD341168-2EE5-4D1F-A0E0-DBE7B4C53776}" presName="level3hierChild" presStyleCnt="0"/>
      <dgm:spPr/>
      <dgm:t>
        <a:bodyPr/>
        <a:lstStyle/>
        <a:p>
          <a:pPr rtl="1"/>
          <a:endParaRPr lang="fa-IR"/>
        </a:p>
      </dgm:t>
    </dgm:pt>
    <dgm:pt modelId="{203E6EF5-25AF-4936-AA5D-7926CE714647}" type="pres">
      <dgm:prSet presAssocID="{2F40DECD-F0F9-4690-97C4-5F3951E8DC49}" presName="conn2-1" presStyleLbl="parChTrans1D4" presStyleIdx="3" presStyleCnt="6"/>
      <dgm:spPr/>
      <dgm:t>
        <a:bodyPr/>
        <a:lstStyle/>
        <a:p>
          <a:pPr rtl="1"/>
          <a:endParaRPr lang="fa-IR"/>
        </a:p>
      </dgm:t>
    </dgm:pt>
    <dgm:pt modelId="{E0390162-C2E4-4245-BDB2-B67D172E8209}" type="pres">
      <dgm:prSet presAssocID="{2F40DECD-F0F9-4690-97C4-5F3951E8DC49}" presName="connTx" presStyleLbl="parChTrans1D4" presStyleIdx="3" presStyleCnt="6"/>
      <dgm:spPr/>
      <dgm:t>
        <a:bodyPr/>
        <a:lstStyle/>
        <a:p>
          <a:pPr rtl="1"/>
          <a:endParaRPr lang="fa-IR"/>
        </a:p>
      </dgm:t>
    </dgm:pt>
    <dgm:pt modelId="{045FFA3C-3A2C-43DA-8C15-EAE3C742DB1A}" type="pres">
      <dgm:prSet presAssocID="{F1445135-E7B8-4C76-814D-1FA0BBCE1226}" presName="root2" presStyleCnt="0"/>
      <dgm:spPr/>
      <dgm:t>
        <a:bodyPr/>
        <a:lstStyle/>
        <a:p>
          <a:pPr rtl="1"/>
          <a:endParaRPr lang="fa-IR"/>
        </a:p>
      </dgm:t>
    </dgm:pt>
    <dgm:pt modelId="{0EC62D35-8634-4AB0-B446-00B010EAD5D7}" type="pres">
      <dgm:prSet presAssocID="{F1445135-E7B8-4C76-814D-1FA0BBCE1226}" presName="LevelTwoTextNode" presStyleLbl="node4" presStyleIdx="3" presStyleCnt="6" custScaleX="270433">
        <dgm:presLayoutVars>
          <dgm:chPref val="3"/>
        </dgm:presLayoutVars>
      </dgm:prSet>
      <dgm:spPr/>
      <dgm:t>
        <a:bodyPr/>
        <a:lstStyle/>
        <a:p>
          <a:pPr rtl="1"/>
          <a:endParaRPr lang="fa-IR"/>
        </a:p>
      </dgm:t>
    </dgm:pt>
    <dgm:pt modelId="{180669F3-8DCD-4F68-8055-1544BEFEBEF4}" type="pres">
      <dgm:prSet presAssocID="{F1445135-E7B8-4C76-814D-1FA0BBCE1226}" presName="level3hierChild" presStyleCnt="0"/>
      <dgm:spPr/>
      <dgm:t>
        <a:bodyPr/>
        <a:lstStyle/>
        <a:p>
          <a:pPr rtl="1"/>
          <a:endParaRPr lang="fa-IR"/>
        </a:p>
      </dgm:t>
    </dgm:pt>
    <dgm:pt modelId="{34B7844C-4826-4F18-B306-3115760E739B}" type="pres">
      <dgm:prSet presAssocID="{2CF6A1F0-E399-4313-B755-EC4B13295488}" presName="conn2-1" presStyleLbl="parChTrans1D3" presStyleIdx="4" presStyleCnt="6"/>
      <dgm:spPr/>
      <dgm:t>
        <a:bodyPr/>
        <a:lstStyle/>
        <a:p>
          <a:pPr rtl="1"/>
          <a:endParaRPr lang="fa-IR"/>
        </a:p>
      </dgm:t>
    </dgm:pt>
    <dgm:pt modelId="{010BCC4B-8E38-4C28-BE03-B028606FBC49}" type="pres">
      <dgm:prSet presAssocID="{2CF6A1F0-E399-4313-B755-EC4B13295488}" presName="connTx" presStyleLbl="parChTrans1D3" presStyleIdx="4" presStyleCnt="6"/>
      <dgm:spPr/>
      <dgm:t>
        <a:bodyPr/>
        <a:lstStyle/>
        <a:p>
          <a:pPr rtl="1"/>
          <a:endParaRPr lang="fa-IR"/>
        </a:p>
      </dgm:t>
    </dgm:pt>
    <dgm:pt modelId="{6BE671ED-3B49-414F-A8AE-9723C333FAD5}" type="pres">
      <dgm:prSet presAssocID="{F13084F0-1F2E-440A-8650-73F3902EA46B}" presName="root2" presStyleCnt="0"/>
      <dgm:spPr/>
      <dgm:t>
        <a:bodyPr/>
        <a:lstStyle/>
        <a:p>
          <a:pPr rtl="1"/>
          <a:endParaRPr lang="fa-IR"/>
        </a:p>
      </dgm:t>
    </dgm:pt>
    <dgm:pt modelId="{A21496B3-5B72-4F83-A2EB-DC08CB134B0F}" type="pres">
      <dgm:prSet presAssocID="{F13084F0-1F2E-440A-8650-73F3902EA46B}" presName="LevelTwoTextNode" presStyleLbl="node3" presStyleIdx="4" presStyleCnt="6" custScaleY="117415">
        <dgm:presLayoutVars>
          <dgm:chPref val="3"/>
        </dgm:presLayoutVars>
      </dgm:prSet>
      <dgm:spPr/>
      <dgm:t>
        <a:bodyPr/>
        <a:lstStyle/>
        <a:p>
          <a:pPr rtl="1"/>
          <a:endParaRPr lang="fa-IR"/>
        </a:p>
      </dgm:t>
    </dgm:pt>
    <dgm:pt modelId="{5BA0D2D3-91A7-4555-8C91-A0DEEA708E6D}" type="pres">
      <dgm:prSet presAssocID="{F13084F0-1F2E-440A-8650-73F3902EA46B}" presName="level3hierChild" presStyleCnt="0"/>
      <dgm:spPr/>
      <dgm:t>
        <a:bodyPr/>
        <a:lstStyle/>
        <a:p>
          <a:pPr rtl="1"/>
          <a:endParaRPr lang="fa-IR"/>
        </a:p>
      </dgm:t>
    </dgm:pt>
    <dgm:pt modelId="{E7E80788-82E1-4FF4-8B45-9150D2FC2EB9}" type="pres">
      <dgm:prSet presAssocID="{3BE36D3A-8EBB-4B25-BEE4-ADFC55898715}" presName="conn2-1" presStyleLbl="parChTrans1D4" presStyleIdx="4" presStyleCnt="6"/>
      <dgm:spPr/>
      <dgm:t>
        <a:bodyPr/>
        <a:lstStyle/>
        <a:p>
          <a:pPr rtl="1"/>
          <a:endParaRPr lang="fa-IR"/>
        </a:p>
      </dgm:t>
    </dgm:pt>
    <dgm:pt modelId="{31C1FE29-597A-4214-A45E-BF86F039ECF2}" type="pres">
      <dgm:prSet presAssocID="{3BE36D3A-8EBB-4B25-BEE4-ADFC55898715}" presName="connTx" presStyleLbl="parChTrans1D4" presStyleIdx="4" presStyleCnt="6"/>
      <dgm:spPr/>
      <dgm:t>
        <a:bodyPr/>
        <a:lstStyle/>
        <a:p>
          <a:pPr rtl="1"/>
          <a:endParaRPr lang="fa-IR"/>
        </a:p>
      </dgm:t>
    </dgm:pt>
    <dgm:pt modelId="{39A41A75-C509-4DF6-A5D3-ED8842FA9195}" type="pres">
      <dgm:prSet presAssocID="{B21FE928-FBD3-436D-81B9-C5DDA3BEC605}" presName="root2" presStyleCnt="0"/>
      <dgm:spPr/>
      <dgm:t>
        <a:bodyPr/>
        <a:lstStyle/>
        <a:p>
          <a:pPr rtl="1"/>
          <a:endParaRPr lang="fa-IR"/>
        </a:p>
      </dgm:t>
    </dgm:pt>
    <dgm:pt modelId="{6C95FBC1-38E2-448E-8B7D-FF7615ED6FD6}" type="pres">
      <dgm:prSet presAssocID="{B21FE928-FBD3-436D-81B9-C5DDA3BEC605}" presName="LevelTwoTextNode" presStyleLbl="node4" presStyleIdx="4" presStyleCnt="6" custScaleX="270433">
        <dgm:presLayoutVars>
          <dgm:chPref val="3"/>
        </dgm:presLayoutVars>
      </dgm:prSet>
      <dgm:spPr/>
      <dgm:t>
        <a:bodyPr/>
        <a:lstStyle/>
        <a:p>
          <a:pPr rtl="1"/>
          <a:endParaRPr lang="fa-IR"/>
        </a:p>
      </dgm:t>
    </dgm:pt>
    <dgm:pt modelId="{C8E80650-49BA-4826-A50A-0BD8344A3FF4}" type="pres">
      <dgm:prSet presAssocID="{B21FE928-FBD3-436D-81B9-C5DDA3BEC605}" presName="level3hierChild" presStyleCnt="0"/>
      <dgm:spPr/>
      <dgm:t>
        <a:bodyPr/>
        <a:lstStyle/>
        <a:p>
          <a:pPr rtl="1"/>
          <a:endParaRPr lang="fa-IR"/>
        </a:p>
      </dgm:t>
    </dgm:pt>
    <dgm:pt modelId="{327E1654-312A-4DA8-8BBB-F443A63C4E02}" type="pres">
      <dgm:prSet presAssocID="{9F457D19-92B0-47A7-86FC-11784650F1BF}" presName="conn2-1" presStyleLbl="parChTrans1D3" presStyleIdx="5" presStyleCnt="6"/>
      <dgm:spPr/>
      <dgm:t>
        <a:bodyPr/>
        <a:lstStyle/>
        <a:p>
          <a:pPr rtl="1"/>
          <a:endParaRPr lang="fa-IR"/>
        </a:p>
      </dgm:t>
    </dgm:pt>
    <dgm:pt modelId="{76D8E286-20B7-4AF1-96EC-F2D4D85ACAC8}" type="pres">
      <dgm:prSet presAssocID="{9F457D19-92B0-47A7-86FC-11784650F1BF}" presName="connTx" presStyleLbl="parChTrans1D3" presStyleIdx="5" presStyleCnt="6"/>
      <dgm:spPr/>
      <dgm:t>
        <a:bodyPr/>
        <a:lstStyle/>
        <a:p>
          <a:pPr rtl="1"/>
          <a:endParaRPr lang="fa-IR"/>
        </a:p>
      </dgm:t>
    </dgm:pt>
    <dgm:pt modelId="{596BCDB2-1990-4B6F-A473-F6CA9FEF4330}" type="pres">
      <dgm:prSet presAssocID="{39B73838-6297-471C-B1AC-2BC89DEC52BC}" presName="root2" presStyleCnt="0"/>
      <dgm:spPr/>
      <dgm:t>
        <a:bodyPr/>
        <a:lstStyle/>
        <a:p>
          <a:pPr rtl="1"/>
          <a:endParaRPr lang="fa-IR"/>
        </a:p>
      </dgm:t>
    </dgm:pt>
    <dgm:pt modelId="{662ECA61-A506-4859-AFF6-29A5A0EB350F}" type="pres">
      <dgm:prSet presAssocID="{39B73838-6297-471C-B1AC-2BC89DEC52BC}" presName="LevelTwoTextNode" presStyleLbl="node3" presStyleIdx="5" presStyleCnt="6">
        <dgm:presLayoutVars>
          <dgm:chPref val="3"/>
        </dgm:presLayoutVars>
      </dgm:prSet>
      <dgm:spPr/>
      <dgm:t>
        <a:bodyPr/>
        <a:lstStyle/>
        <a:p>
          <a:pPr rtl="1"/>
          <a:endParaRPr lang="fa-IR"/>
        </a:p>
      </dgm:t>
    </dgm:pt>
    <dgm:pt modelId="{94B8922F-AA05-4C71-9DBA-6C39501CBC26}" type="pres">
      <dgm:prSet presAssocID="{39B73838-6297-471C-B1AC-2BC89DEC52BC}" presName="level3hierChild" presStyleCnt="0"/>
      <dgm:spPr/>
      <dgm:t>
        <a:bodyPr/>
        <a:lstStyle/>
        <a:p>
          <a:pPr rtl="1"/>
          <a:endParaRPr lang="fa-IR"/>
        </a:p>
      </dgm:t>
    </dgm:pt>
    <dgm:pt modelId="{9297004E-505D-4D30-B620-AFD91E26D09D}" type="pres">
      <dgm:prSet presAssocID="{6FA3BCCF-9CBB-4602-83E5-A503C09F3558}" presName="conn2-1" presStyleLbl="parChTrans1D4" presStyleIdx="5" presStyleCnt="6"/>
      <dgm:spPr/>
      <dgm:t>
        <a:bodyPr/>
        <a:lstStyle/>
        <a:p>
          <a:pPr rtl="1"/>
          <a:endParaRPr lang="fa-IR"/>
        </a:p>
      </dgm:t>
    </dgm:pt>
    <dgm:pt modelId="{94DCF4AD-E671-4FBB-A6D9-143CE62CF3F3}" type="pres">
      <dgm:prSet presAssocID="{6FA3BCCF-9CBB-4602-83E5-A503C09F3558}" presName="connTx" presStyleLbl="parChTrans1D4" presStyleIdx="5" presStyleCnt="6"/>
      <dgm:spPr/>
      <dgm:t>
        <a:bodyPr/>
        <a:lstStyle/>
        <a:p>
          <a:pPr rtl="1"/>
          <a:endParaRPr lang="fa-IR"/>
        </a:p>
      </dgm:t>
    </dgm:pt>
    <dgm:pt modelId="{C0493A6C-1E1A-4D23-A931-5253B62ECB0F}" type="pres">
      <dgm:prSet presAssocID="{4CB1FF9C-30CA-42E4-84C7-45EFB6C14344}" presName="root2" presStyleCnt="0"/>
      <dgm:spPr/>
      <dgm:t>
        <a:bodyPr/>
        <a:lstStyle/>
        <a:p>
          <a:pPr rtl="1"/>
          <a:endParaRPr lang="fa-IR"/>
        </a:p>
      </dgm:t>
    </dgm:pt>
    <dgm:pt modelId="{14CAD4A9-CFEF-41AB-BDED-B5283ACD7D3B}" type="pres">
      <dgm:prSet presAssocID="{4CB1FF9C-30CA-42E4-84C7-45EFB6C14344}" presName="LevelTwoTextNode" presStyleLbl="node4" presStyleIdx="5" presStyleCnt="6" custScaleX="270433">
        <dgm:presLayoutVars>
          <dgm:chPref val="3"/>
        </dgm:presLayoutVars>
      </dgm:prSet>
      <dgm:spPr/>
      <dgm:t>
        <a:bodyPr/>
        <a:lstStyle/>
        <a:p>
          <a:pPr rtl="1"/>
          <a:endParaRPr lang="fa-IR"/>
        </a:p>
      </dgm:t>
    </dgm:pt>
    <dgm:pt modelId="{339FEC36-E1D2-430F-A180-4AD4B8CC0FFE}" type="pres">
      <dgm:prSet presAssocID="{4CB1FF9C-30CA-42E4-84C7-45EFB6C14344}" presName="level3hierChild" presStyleCnt="0"/>
      <dgm:spPr/>
      <dgm:t>
        <a:bodyPr/>
        <a:lstStyle/>
        <a:p>
          <a:pPr rtl="1"/>
          <a:endParaRPr lang="fa-IR"/>
        </a:p>
      </dgm:t>
    </dgm:pt>
  </dgm:ptLst>
  <dgm:cxnLst>
    <dgm:cxn modelId="{FD03034A-43CC-433B-AD85-899E193A944A}" type="presOf" srcId="{39B73838-6297-471C-B1AC-2BC89DEC52BC}" destId="{662ECA61-A506-4859-AFF6-29A5A0EB350F}" srcOrd="0" destOrd="0" presId="urn:microsoft.com/office/officeart/2005/8/layout/hierarchy2"/>
    <dgm:cxn modelId="{072E937A-DA82-4D93-BB7B-B5C56C547A53}" type="presOf" srcId="{DDF211A6-DE1F-4F41-8546-EA0F5FEA53AB}" destId="{1E5550B9-BAF3-4BF0-8575-3FA8C11D86EF}" srcOrd="1" destOrd="0" presId="urn:microsoft.com/office/officeart/2005/8/layout/hierarchy2"/>
    <dgm:cxn modelId="{31CBCDC1-2B5A-423D-9A83-223E2CDE2056}" type="presOf" srcId="{1C263C52-900F-4D2B-BE75-5A3A1F35E406}" destId="{DB26FFBA-62E7-452E-AEF0-776406663EA9}" srcOrd="0" destOrd="0" presId="urn:microsoft.com/office/officeart/2005/8/layout/hierarchy2"/>
    <dgm:cxn modelId="{D882DE56-2D2A-4F15-B8E5-1D468EB33AB0}" type="presOf" srcId="{DD341168-2EE5-4D1F-A0E0-DBE7B4C53776}" destId="{2F759142-61FE-4CDF-A42C-7B2A5B17EE49}" srcOrd="0" destOrd="0" presId="urn:microsoft.com/office/officeart/2005/8/layout/hierarchy2"/>
    <dgm:cxn modelId="{704A9FEA-E0BA-41CD-964F-9A22E008155E}" type="presOf" srcId="{0AFD451E-440D-4352-8050-DE3B3E264B02}" destId="{D0B23EC4-BF99-41A6-AAE6-1D8894DA23BF}" srcOrd="0" destOrd="0" presId="urn:microsoft.com/office/officeart/2005/8/layout/hierarchy2"/>
    <dgm:cxn modelId="{16BC6ACF-E5B5-447E-9C2F-48284E06206F}" srcId="{1C263C52-900F-4D2B-BE75-5A3A1F35E406}" destId="{39B73838-6297-471C-B1AC-2BC89DEC52BC}" srcOrd="3" destOrd="0" parTransId="{9F457D19-92B0-47A7-86FC-11784650F1BF}" sibTransId="{B5AA730F-5FC7-4583-9BF4-E7326CE5F6A7}"/>
    <dgm:cxn modelId="{81B3B647-4AD0-45C4-8029-E1B44117BB78}" type="presOf" srcId="{C14FAA6C-8143-4C8B-80E2-3D870487DC85}" destId="{89AB26D6-46C5-47C8-BA43-2F327C4A5468}" srcOrd="0" destOrd="0" presId="urn:microsoft.com/office/officeart/2005/8/layout/hierarchy2"/>
    <dgm:cxn modelId="{36E66145-49BB-4216-8C34-7983DD60BC17}" type="presOf" srcId="{112595BB-F934-4B48-AA1D-F15231783EFD}" destId="{DB7D1EB5-E5BB-4158-A32E-B6C0B29B53FB}" srcOrd="0" destOrd="0" presId="urn:microsoft.com/office/officeart/2005/8/layout/hierarchy2"/>
    <dgm:cxn modelId="{C70EEAA6-05BD-4AA3-99D8-BCA882B8E0AC}" type="presOf" srcId="{FB4BCC10-4ECE-4B46-ABC2-D84C42AB938B}" destId="{92840322-E501-44D8-9E12-EE66B97A6665}" srcOrd="1" destOrd="0" presId="urn:microsoft.com/office/officeart/2005/8/layout/hierarchy2"/>
    <dgm:cxn modelId="{D8278DBA-370D-457D-BF05-385643944A12}" type="presOf" srcId="{607A3AEB-6B2E-4F5B-92C8-60740631B691}" destId="{301CD8ED-6AED-49EB-BF79-172B18D58B16}" srcOrd="0" destOrd="0" presId="urn:microsoft.com/office/officeart/2005/8/layout/hierarchy2"/>
    <dgm:cxn modelId="{A5F43499-A219-4176-B484-1E9A69436669}" type="presOf" srcId="{2F40DECD-F0F9-4690-97C4-5F3951E8DC49}" destId="{203E6EF5-25AF-4936-AA5D-7926CE714647}" srcOrd="0" destOrd="0" presId="urn:microsoft.com/office/officeart/2005/8/layout/hierarchy2"/>
    <dgm:cxn modelId="{A9CCD12B-2851-4B53-8492-B86147405F2F}" srcId="{DD341168-2EE5-4D1F-A0E0-DBE7B4C53776}" destId="{F1445135-E7B8-4C76-814D-1FA0BBCE1226}" srcOrd="0" destOrd="0" parTransId="{2F40DECD-F0F9-4690-97C4-5F3951E8DC49}" sibTransId="{F778635B-C0FD-4E97-AB88-3E8EAB48545B}"/>
    <dgm:cxn modelId="{C7B2A27B-F451-47B2-A018-AFCC50044636}" type="presOf" srcId="{FB4BCC10-4ECE-4B46-ABC2-D84C42AB938B}" destId="{04C96D77-3C6A-4C77-AF43-DA3326F83883}" srcOrd="0" destOrd="0" presId="urn:microsoft.com/office/officeart/2005/8/layout/hierarchy2"/>
    <dgm:cxn modelId="{1D74F33A-D45B-49FE-8CCF-B0CDCD326928}" type="presOf" srcId="{6FA3BCCF-9CBB-4602-83E5-A503C09F3558}" destId="{9297004E-505D-4D30-B620-AFD91E26D09D}" srcOrd="0" destOrd="0" presId="urn:microsoft.com/office/officeart/2005/8/layout/hierarchy2"/>
    <dgm:cxn modelId="{5371B93A-35E2-4D47-882A-43125656A156}" type="presOf" srcId="{B9B15160-65B1-47C0-B972-B49A9FDF666B}" destId="{AEA92C6C-947A-40C0-90C8-E18633483CE5}" srcOrd="0" destOrd="0" presId="urn:microsoft.com/office/officeart/2005/8/layout/hierarchy2"/>
    <dgm:cxn modelId="{D5C247A8-0B6B-4690-A216-38CDCD8FFF05}" type="presOf" srcId="{D58A3464-573E-45B5-B6BF-2A2D97EB6BC3}" destId="{1DC03955-7409-45DB-BCCA-A3283806139F}" srcOrd="0" destOrd="0" presId="urn:microsoft.com/office/officeart/2005/8/layout/hierarchy2"/>
    <dgm:cxn modelId="{5BB065B9-516B-469A-92BA-DD85F7262581}" srcId="{5FFF57D7-4922-4DEF-B267-8D4BCBC30A0A}" destId="{B7A3BA72-A93E-4222-9CE1-7FC085B3104E}" srcOrd="2" destOrd="0" parTransId="{72B288F4-DE6D-4086-B38B-83CF76272AA6}" sibTransId="{CA52B432-555F-4E62-A3C0-55F3DE78246D}"/>
    <dgm:cxn modelId="{D5ED6D26-0D13-4236-8C90-6E17382779A7}" type="presOf" srcId="{2F40DECD-F0F9-4690-97C4-5F3951E8DC49}" destId="{E0390162-C2E4-4245-BDB2-B67D172E8209}" srcOrd="1" destOrd="0" presId="urn:microsoft.com/office/officeart/2005/8/layout/hierarchy2"/>
    <dgm:cxn modelId="{5E33E862-FD34-4418-8791-0168DEE0ECAB}" type="presOf" srcId="{A71F235D-E394-4E2F-B2E8-64F726EE2B23}" destId="{B1FEE312-F4A6-45A8-86FD-DD54F4565A52}" srcOrd="0" destOrd="0" presId="urn:microsoft.com/office/officeart/2005/8/layout/hierarchy2"/>
    <dgm:cxn modelId="{48F63A46-6DB3-4C4C-9F77-485C5050B614}" type="presOf" srcId="{C14FAA6C-8143-4C8B-80E2-3D870487DC85}" destId="{72415C81-175A-4F22-857A-5757323BB506}" srcOrd="1" destOrd="0" presId="urn:microsoft.com/office/officeart/2005/8/layout/hierarchy2"/>
    <dgm:cxn modelId="{086B7A5D-A017-4C96-91A4-6A442C9D75A0}" type="presOf" srcId="{9F457D19-92B0-47A7-86FC-11784650F1BF}" destId="{327E1654-312A-4DA8-8BBB-F443A63C4E02}" srcOrd="0" destOrd="0" presId="urn:microsoft.com/office/officeart/2005/8/layout/hierarchy2"/>
    <dgm:cxn modelId="{3DF1AFFA-A9AB-41D4-B157-7BAA74BDB4D5}" type="presOf" srcId="{5FFF57D7-4922-4DEF-B267-8D4BCBC30A0A}" destId="{C994CA38-94D8-41C0-B5BF-D4B23315820F}" srcOrd="0" destOrd="0" presId="urn:microsoft.com/office/officeart/2005/8/layout/hierarchy2"/>
    <dgm:cxn modelId="{6C3BC571-9360-4E9E-9887-570A5A733DDD}" type="presOf" srcId="{A71F235D-E394-4E2F-B2E8-64F726EE2B23}" destId="{5885ACE8-24BA-47DF-B55D-F9414FC54EB1}" srcOrd="1" destOrd="0" presId="urn:microsoft.com/office/officeart/2005/8/layout/hierarchy2"/>
    <dgm:cxn modelId="{8E4CC626-2495-48B8-8486-C94EF66C470A}" type="presOf" srcId="{F1445135-E7B8-4C76-814D-1FA0BBCE1226}" destId="{0EC62D35-8634-4AB0-B446-00B010EAD5D7}" srcOrd="0" destOrd="0" presId="urn:microsoft.com/office/officeart/2005/8/layout/hierarchy2"/>
    <dgm:cxn modelId="{617E89CC-2BD3-4D00-8CDC-B85AD0B7C499}" type="presOf" srcId="{D58A3464-573E-45B5-B6BF-2A2D97EB6BC3}" destId="{8E6FD6A1-0EF9-49B8-BCC0-5A39F308F419}" srcOrd="1" destOrd="0" presId="urn:microsoft.com/office/officeart/2005/8/layout/hierarchy2"/>
    <dgm:cxn modelId="{A429E36E-16D9-4906-8F34-18D80A792E16}" srcId="{607A3AEB-6B2E-4F5B-92C8-60740631B691}" destId="{1C263C52-900F-4D2B-BE75-5A3A1F35E406}" srcOrd="0" destOrd="0" parTransId="{947DC3C2-8A25-4B07-BE14-DF45A81D60E2}" sibTransId="{519372B5-15BE-4F02-9C05-739B98903B1F}"/>
    <dgm:cxn modelId="{289B5066-814B-4DF7-A2D1-1BC7B23E4CBB}" type="presOf" srcId="{4C076C48-E87D-4AB5-A169-B308D69F877A}" destId="{43CF71F2-B31C-4465-A362-8D8FFDE4D51D}" srcOrd="0" destOrd="0" presId="urn:microsoft.com/office/officeart/2005/8/layout/hierarchy2"/>
    <dgm:cxn modelId="{1C414EF9-CDB5-43DC-B745-D87F67DCF392}" type="presOf" srcId="{DDF211A6-DE1F-4F41-8546-EA0F5FEA53AB}" destId="{07C2AB6D-2315-4E2E-AE0F-38255DEEA3F0}" srcOrd="0" destOrd="0" presId="urn:microsoft.com/office/officeart/2005/8/layout/hierarchy2"/>
    <dgm:cxn modelId="{1D33A648-DB47-46C8-B11D-F8A5AAFAB094}" type="presOf" srcId="{2CF6A1F0-E399-4313-B755-EC4B13295488}" destId="{34B7844C-4826-4F18-B306-3115760E739B}" srcOrd="0" destOrd="0" presId="urn:microsoft.com/office/officeart/2005/8/layout/hierarchy2"/>
    <dgm:cxn modelId="{512C7164-E835-4BC6-A7E0-3042F93C56F9}" type="presOf" srcId="{B726A831-D7BD-46B9-AE04-02DFDDC81E5D}" destId="{EC850593-B370-4A5D-8C08-C3C33A2AD686}" srcOrd="0" destOrd="0" presId="urn:microsoft.com/office/officeart/2005/8/layout/hierarchy2"/>
    <dgm:cxn modelId="{2A5B1E25-D487-4C0D-BFE2-C2D65422B9B2}" type="presOf" srcId="{9CBB0779-71C5-4BB7-90D1-E858294649C5}" destId="{C36364A8-86F7-4B4C-BD04-B085A0EDC9E1}" srcOrd="1" destOrd="0" presId="urn:microsoft.com/office/officeart/2005/8/layout/hierarchy2"/>
    <dgm:cxn modelId="{E67039DD-0D4A-4AAB-8F59-98A5DB87A233}" srcId="{5FFF57D7-4922-4DEF-B267-8D4BCBC30A0A}" destId="{A1A24864-7A51-4097-BDA8-BFBD943D67B8}" srcOrd="1" destOrd="0" parTransId="{24DFC29F-D117-4611-A589-64281E8AE44D}" sibTransId="{DC757BF9-CCF5-44C5-8EEE-C2B50B76B19A}"/>
    <dgm:cxn modelId="{1DA6F0C3-7E70-419A-B91D-CB0D4A35362D}" type="presOf" srcId="{9CBB0779-71C5-4BB7-90D1-E858294649C5}" destId="{6530B0F8-66D8-4AC6-B017-2CD9B4AAAEC3}" srcOrd="0" destOrd="0" presId="urn:microsoft.com/office/officeart/2005/8/layout/hierarchy2"/>
    <dgm:cxn modelId="{991F9BBE-A69E-43DE-B2C1-1311CC066C20}" srcId="{E256C326-1F2D-4A9F-AD60-4C4E47711C8E}" destId="{85585D60-5C31-48CE-AAFF-95875243B2BE}" srcOrd="1" destOrd="0" parTransId="{5A8BFF32-DEA0-47FC-B946-231A787BA155}" sibTransId="{FE51324E-5396-43C6-9F5B-C67273816F1F}"/>
    <dgm:cxn modelId="{B8A802A9-EEEA-41C0-AA7B-74B555DCBD10}" srcId="{85585D60-5C31-48CE-AAFF-95875243B2BE}" destId="{1B3A35B0-3C05-44F8-B4A7-EA98D3A5B7B8}" srcOrd="0" destOrd="0" parTransId="{DDF211A6-DE1F-4F41-8546-EA0F5FEA53AB}" sibTransId="{F5524F92-5142-4428-9991-B24AD525BB98}"/>
    <dgm:cxn modelId="{89914011-1AE4-4D23-80B8-22DE8B010CC0}" type="presOf" srcId="{B21FE928-FBD3-436D-81B9-C5DDA3BEC605}" destId="{6C95FBC1-38E2-448E-8B7D-FF7615ED6FD6}" srcOrd="0" destOrd="0" presId="urn:microsoft.com/office/officeart/2005/8/layout/hierarchy2"/>
    <dgm:cxn modelId="{3524675A-E46A-4D6D-B42F-F535EEEA2427}" type="presOf" srcId="{B7A3BA72-A93E-4222-9CE1-7FC085B3104E}" destId="{FED8290F-F8D5-4D22-865C-671E01A1CF78}" srcOrd="0" destOrd="0" presId="urn:microsoft.com/office/officeart/2005/8/layout/hierarchy2"/>
    <dgm:cxn modelId="{82657C1F-81B0-455B-A06B-00ACE733A138}" srcId="{4C076C48-E87D-4AB5-A169-B308D69F877A}" destId="{8985FCB4-F94C-4029-A5BC-95A7577A9394}" srcOrd="0" destOrd="0" parTransId="{FB4BCC10-4ECE-4B46-ABC2-D84C42AB938B}" sibTransId="{0D2606B4-D509-4325-9E9A-A53EE60D27CF}"/>
    <dgm:cxn modelId="{57CE741D-35E2-4318-A556-15AA2F4CCDF4}" srcId="{F13084F0-1F2E-440A-8650-73F3902EA46B}" destId="{B21FE928-FBD3-436D-81B9-C5DDA3BEC605}" srcOrd="0" destOrd="0" parTransId="{3BE36D3A-8EBB-4B25-BEE4-ADFC55898715}" sibTransId="{D10785ED-B08E-46C4-805C-8C403CD44238}"/>
    <dgm:cxn modelId="{13E14913-EC92-4B1D-91A4-C0A3C370F9A8}" type="presOf" srcId="{30216000-508B-46C3-BA4D-E0F5B6C4A494}" destId="{FD6A633F-E8EE-40CD-A8CE-A52A80757D31}" srcOrd="0" destOrd="0" presId="urn:microsoft.com/office/officeart/2005/8/layout/hierarchy2"/>
    <dgm:cxn modelId="{8EE9B005-318E-4F6C-9D6F-22AF188A8316}" type="presOf" srcId="{6826B336-45EE-4A11-8B90-A75C965ECEAB}" destId="{A281A2BE-A79F-4185-8673-23450C8A194D}" srcOrd="0" destOrd="0" presId="urn:microsoft.com/office/officeart/2005/8/layout/hierarchy2"/>
    <dgm:cxn modelId="{1B5B7069-F44C-49CE-9122-4C20796096FB}" type="presOf" srcId="{F13084F0-1F2E-440A-8650-73F3902EA46B}" destId="{A21496B3-5B72-4F83-A2EB-DC08CB134B0F}" srcOrd="0" destOrd="0" presId="urn:microsoft.com/office/officeart/2005/8/layout/hierarchy2"/>
    <dgm:cxn modelId="{1A7206DD-06FF-4033-8702-B4C99A39C860}" srcId="{5FFF57D7-4922-4DEF-B267-8D4BCBC30A0A}" destId="{607A3AEB-6B2E-4F5B-92C8-60740631B691}" srcOrd="3" destOrd="0" parTransId="{24CA8812-26B6-4469-A852-172C9B388503}" sibTransId="{859276A2-F858-4DF1-8864-41741A6EEED1}"/>
    <dgm:cxn modelId="{95684E65-CFAE-4A6D-8E89-AFDACBC723DA}" srcId="{39B73838-6297-471C-B1AC-2BC89DEC52BC}" destId="{4CB1FF9C-30CA-42E4-84C7-45EFB6C14344}" srcOrd="0" destOrd="0" parTransId="{6FA3BCCF-9CBB-4602-83E5-A503C09F3558}" sibTransId="{BC16C93C-760F-49F0-89C8-6268D38679B3}"/>
    <dgm:cxn modelId="{013E06AF-3D8E-45E7-9773-5557D03CF547}" srcId="{1C263C52-900F-4D2B-BE75-5A3A1F35E406}" destId="{DD341168-2EE5-4D1F-A0E0-DBE7B4C53776}" srcOrd="1" destOrd="0" parTransId="{A71F235D-E394-4E2F-B2E8-64F726EE2B23}" sibTransId="{EA05D513-6214-4451-99E5-395A597F343D}"/>
    <dgm:cxn modelId="{1C493E96-B7AE-4222-8EFE-B9A407890EA9}" type="presOf" srcId="{5A8BFF32-DEA0-47FC-B946-231A787BA155}" destId="{0B1C6009-F659-44EE-9D11-7F28DAF48496}" srcOrd="1" destOrd="0" presId="urn:microsoft.com/office/officeart/2005/8/layout/hierarchy2"/>
    <dgm:cxn modelId="{B93195ED-FED6-4ACB-A993-D0B190CC7209}" type="presOf" srcId="{3BE36D3A-8EBB-4B25-BEE4-ADFC55898715}" destId="{31C1FE29-597A-4214-A45E-BF86F039ECF2}" srcOrd="1" destOrd="0" presId="urn:microsoft.com/office/officeart/2005/8/layout/hierarchy2"/>
    <dgm:cxn modelId="{5AC60534-746A-46F7-8921-6484291CD457}" type="presOf" srcId="{0AFD451E-440D-4352-8050-DE3B3E264B02}" destId="{7EE1D9BC-E290-450C-B3B9-70DE59E37734}" srcOrd="1" destOrd="0" presId="urn:microsoft.com/office/officeart/2005/8/layout/hierarchy2"/>
    <dgm:cxn modelId="{CBF6F43B-F7DE-462A-9EF7-29F3601D16E7}" type="presOf" srcId="{C97B92A0-2CFB-436A-8FFD-0AADC7A82585}" destId="{C7817CC8-7FF9-4FBA-82D6-E23CD342838E}" srcOrd="1" destOrd="0" presId="urn:microsoft.com/office/officeart/2005/8/layout/hierarchy2"/>
    <dgm:cxn modelId="{98527304-EABE-40C6-8C9F-A4161FA8AA47}" type="presOf" srcId="{6FA3BCCF-9CBB-4602-83E5-A503C09F3558}" destId="{94DCF4AD-E671-4FBB-A6D9-143CE62CF3F3}" srcOrd="1" destOrd="0" presId="urn:microsoft.com/office/officeart/2005/8/layout/hierarchy2"/>
    <dgm:cxn modelId="{5DC253B4-69B6-4B77-9A86-47876B9E69B0}" type="presOf" srcId="{30216000-508B-46C3-BA4D-E0F5B6C4A494}" destId="{1F0CF230-EA79-4E65-9F15-34D5ABCB4151}" srcOrd="1" destOrd="0" presId="urn:microsoft.com/office/officeart/2005/8/layout/hierarchy2"/>
    <dgm:cxn modelId="{30FA84D6-3FB9-4FF4-9108-2180F2A23B26}" type="presOf" srcId="{F3FE613A-08CA-44E1-9F1C-7435FB286FC7}" destId="{8F3E7D2E-2B15-4C2F-9AA0-5DCDBB16E802}" srcOrd="0" destOrd="0" presId="urn:microsoft.com/office/officeart/2005/8/layout/hierarchy2"/>
    <dgm:cxn modelId="{CA496B7B-A909-42A9-8FBC-68EF506B0A36}" type="presOf" srcId="{C97B92A0-2CFB-436A-8FFD-0AADC7A82585}" destId="{7B924939-893B-487C-80DB-9F5CE35ED1EE}" srcOrd="0" destOrd="0" presId="urn:microsoft.com/office/officeart/2005/8/layout/hierarchy2"/>
    <dgm:cxn modelId="{4C6A9558-5CE4-4D11-A045-9C2520F5010E}" srcId="{A1A24864-7A51-4097-BDA8-BFBD943D67B8}" destId="{E256C326-1F2D-4A9F-AD60-4C4E47711C8E}" srcOrd="0" destOrd="0" parTransId="{30216000-508B-46C3-BA4D-E0F5B6C4A494}" sibTransId="{95204967-FCF1-4BC7-8D79-96BB12E6973B}"/>
    <dgm:cxn modelId="{022D9FF6-6C22-4D93-B50A-67B9588344E7}" type="presOf" srcId="{8985FCB4-F94C-4029-A5BC-95A7577A9394}" destId="{36728C1F-D544-4509-BF5A-1C7E4C55F953}" srcOrd="0" destOrd="0" presId="urn:microsoft.com/office/officeart/2005/8/layout/hierarchy2"/>
    <dgm:cxn modelId="{1A9B1838-1AE2-4A20-85E3-FBC2B931B9B7}" srcId="{1C263C52-900F-4D2B-BE75-5A3A1F35E406}" destId="{4C076C48-E87D-4AB5-A169-B308D69F877A}" srcOrd="0" destOrd="0" parTransId="{0AFD451E-440D-4352-8050-DE3B3E264B02}" sibTransId="{6CAF75C3-6973-4A4F-8940-7610E35193AF}"/>
    <dgm:cxn modelId="{AE52544D-1AC4-4C18-8C4C-0C1F3DED34DF}" type="presOf" srcId="{3BE36D3A-8EBB-4B25-BEE4-ADFC55898715}" destId="{E7E80788-82E1-4FF4-8B45-9150D2FC2EB9}" srcOrd="0" destOrd="0" presId="urn:microsoft.com/office/officeart/2005/8/layout/hierarchy2"/>
    <dgm:cxn modelId="{A0941B8D-191E-4355-928E-C71A4344AFB5}" type="presOf" srcId="{E256C326-1F2D-4A9F-AD60-4C4E47711C8E}" destId="{20FCB147-B2A8-4957-9715-0CCB5F97D973}" srcOrd="0" destOrd="0" presId="urn:microsoft.com/office/officeart/2005/8/layout/hierarchy2"/>
    <dgm:cxn modelId="{E62F629A-A2E5-4B44-89ED-420113DFF795}" type="presOf" srcId="{1B3A35B0-3C05-44F8-B4A7-EA98D3A5B7B8}" destId="{3A462E54-3F94-483C-BBBE-B38E1C7CD74E}" srcOrd="0" destOrd="0" presId="urn:microsoft.com/office/officeart/2005/8/layout/hierarchy2"/>
    <dgm:cxn modelId="{420245A9-522B-48C5-87A4-4F62F50825F1}" type="presOf" srcId="{947DC3C2-8A25-4B07-BE14-DF45A81D60E2}" destId="{0A0EDF79-7BBF-47FC-8B53-A036C74A32AC}" srcOrd="0" destOrd="0" presId="urn:microsoft.com/office/officeart/2005/8/layout/hierarchy2"/>
    <dgm:cxn modelId="{D80224B3-9459-4A2C-8F60-7FB5A641263B}" srcId="{1C263C52-900F-4D2B-BE75-5A3A1F35E406}" destId="{F13084F0-1F2E-440A-8650-73F3902EA46B}" srcOrd="2" destOrd="0" parTransId="{2CF6A1F0-E399-4313-B755-EC4B13295488}" sibTransId="{40083F7F-7431-402B-AFA9-28F292BED150}"/>
    <dgm:cxn modelId="{76C969A6-B4AE-4D97-B085-70E55F9EC8B1}" type="presOf" srcId="{85585D60-5C31-48CE-AAFF-95875243B2BE}" destId="{23236B7C-711D-4792-A551-B3002260296B}" srcOrd="0" destOrd="0" presId="urn:microsoft.com/office/officeart/2005/8/layout/hierarchy2"/>
    <dgm:cxn modelId="{8AF491B6-8CBD-42DB-A48D-C42E6C98D5ED}" type="presOf" srcId="{5A8BFF32-DEA0-47FC-B946-231A787BA155}" destId="{F7D42A37-529B-40E7-937E-0B90AB7DB6B3}" srcOrd="0" destOrd="0" presId="urn:microsoft.com/office/officeart/2005/8/layout/hierarchy2"/>
    <dgm:cxn modelId="{3F25ED72-94D7-42C8-9A84-A84C6821073A}" srcId="{B7A3BA72-A93E-4222-9CE1-7FC085B3104E}" destId="{112595BB-F934-4B48-AA1D-F15231783EFD}" srcOrd="0" destOrd="0" parTransId="{C14FAA6C-8143-4C8B-80E2-3D870487DC85}" sibTransId="{37C05CE0-6ECD-47F6-9B38-F8CEBAD09274}"/>
    <dgm:cxn modelId="{B4923E3E-33EF-42D3-858E-25691E90A3D4}" type="presOf" srcId="{9F457D19-92B0-47A7-86FC-11784650F1BF}" destId="{76D8E286-20B7-4AF1-96EC-F2D4D85ACAC8}" srcOrd="1" destOrd="0" presId="urn:microsoft.com/office/officeart/2005/8/layout/hierarchy2"/>
    <dgm:cxn modelId="{8AFAEA50-7E3B-435E-9469-5AB5FF19613B}" type="presOf" srcId="{2CF6A1F0-E399-4313-B755-EC4B13295488}" destId="{010BCC4B-8E38-4C28-BE03-B028606FBC49}" srcOrd="1" destOrd="0" presId="urn:microsoft.com/office/officeart/2005/8/layout/hierarchy2"/>
    <dgm:cxn modelId="{7ECD2896-DAF2-4590-B0F2-0C56AADB6E5B}" type="presOf" srcId="{4CB1FF9C-30CA-42E4-84C7-45EFB6C14344}" destId="{14CAD4A9-CFEF-41AB-BDED-B5283ACD7D3B}" srcOrd="0" destOrd="0" presId="urn:microsoft.com/office/officeart/2005/8/layout/hierarchy2"/>
    <dgm:cxn modelId="{667AC643-734D-4AC2-993E-FCD47CE022C7}" type="presOf" srcId="{947DC3C2-8A25-4B07-BE14-DF45A81D60E2}" destId="{8C6BABCA-7730-4338-B5FC-0E3E1CAACC6C}" srcOrd="1" destOrd="0" presId="urn:microsoft.com/office/officeart/2005/8/layout/hierarchy2"/>
    <dgm:cxn modelId="{F2FA4A36-0281-43D7-82EB-3510850DC9E4}" srcId="{F3FE613A-08CA-44E1-9F1C-7435FB286FC7}" destId="{6826B336-45EE-4A11-8B90-A75C965ECEAB}" srcOrd="0" destOrd="0" parTransId="{C97B92A0-2CFB-436A-8FFD-0AADC7A82585}" sibTransId="{DC2994A4-4092-4FB6-BBCB-62CE4E06F749}"/>
    <dgm:cxn modelId="{D1BF17D6-EE07-4599-8ACA-4420707822FF}" srcId="{5FFF57D7-4922-4DEF-B267-8D4BCBC30A0A}" destId="{B9B15160-65B1-47C0-B972-B49A9FDF666B}" srcOrd="0" destOrd="0" parTransId="{3C9394B2-51F6-4ED8-A61E-DB587A8A6BCA}" sibTransId="{AF6A0CD8-F180-49FB-975B-5528055E4CF4}"/>
    <dgm:cxn modelId="{D351AD91-A509-48C0-8FDD-B350C72E8A83}" type="presOf" srcId="{A1A24864-7A51-4097-BDA8-BFBD943D67B8}" destId="{58F66BB8-5270-4F7D-A488-F669D140E368}" srcOrd="0" destOrd="0" presId="urn:microsoft.com/office/officeart/2005/8/layout/hierarchy2"/>
    <dgm:cxn modelId="{E8EAC06D-2190-4EF5-9C50-26BC34BE060F}" srcId="{B9B15160-65B1-47C0-B972-B49A9FDF666B}" destId="{B726A831-D7BD-46B9-AE04-02DFDDC81E5D}" srcOrd="0" destOrd="0" parTransId="{9CBB0779-71C5-4BB7-90D1-E858294649C5}" sibTransId="{AE82DF8A-A629-45C6-A699-8BEF920A18DD}"/>
    <dgm:cxn modelId="{0EC7643B-5C4A-4C41-BEF3-EDF641DCAA60}" srcId="{E256C326-1F2D-4A9F-AD60-4C4E47711C8E}" destId="{F3FE613A-08CA-44E1-9F1C-7435FB286FC7}" srcOrd="0" destOrd="0" parTransId="{D58A3464-573E-45B5-B6BF-2A2D97EB6BC3}" sibTransId="{79069793-BE6C-401A-BC71-65B80E5CF5D8}"/>
    <dgm:cxn modelId="{6D038CB1-EF4F-4933-8DD8-43332D343E13}" type="presParOf" srcId="{C994CA38-94D8-41C0-B5BF-D4B23315820F}" destId="{233AD5D2-72DF-4854-B2B0-7BCD0F9CD993}" srcOrd="0" destOrd="0" presId="urn:microsoft.com/office/officeart/2005/8/layout/hierarchy2"/>
    <dgm:cxn modelId="{9D59DA4D-F02C-41B6-8AD6-9229E6F2570B}" type="presParOf" srcId="{233AD5D2-72DF-4854-B2B0-7BCD0F9CD993}" destId="{AEA92C6C-947A-40C0-90C8-E18633483CE5}" srcOrd="0" destOrd="0" presId="urn:microsoft.com/office/officeart/2005/8/layout/hierarchy2"/>
    <dgm:cxn modelId="{195320B5-0B74-449E-81C2-FD01BBF68637}" type="presParOf" srcId="{233AD5D2-72DF-4854-B2B0-7BCD0F9CD993}" destId="{97758EB4-26C6-4BF9-8EEE-D03E97BF66BB}" srcOrd="1" destOrd="0" presId="urn:microsoft.com/office/officeart/2005/8/layout/hierarchy2"/>
    <dgm:cxn modelId="{4ADF21BF-E852-45DD-BC16-EC95AB5B5998}" type="presParOf" srcId="{97758EB4-26C6-4BF9-8EEE-D03E97BF66BB}" destId="{6530B0F8-66D8-4AC6-B017-2CD9B4AAAEC3}" srcOrd="0" destOrd="0" presId="urn:microsoft.com/office/officeart/2005/8/layout/hierarchy2"/>
    <dgm:cxn modelId="{CC4A679A-8AB4-4EF7-B1AC-81A0A4C6477D}" type="presParOf" srcId="{6530B0F8-66D8-4AC6-B017-2CD9B4AAAEC3}" destId="{C36364A8-86F7-4B4C-BD04-B085A0EDC9E1}" srcOrd="0" destOrd="0" presId="urn:microsoft.com/office/officeart/2005/8/layout/hierarchy2"/>
    <dgm:cxn modelId="{A1A770EA-5701-445A-BB0B-6DEEFC158F14}" type="presParOf" srcId="{97758EB4-26C6-4BF9-8EEE-D03E97BF66BB}" destId="{560DA19D-1768-4338-8FAE-D384E769E51D}" srcOrd="1" destOrd="0" presId="urn:microsoft.com/office/officeart/2005/8/layout/hierarchy2"/>
    <dgm:cxn modelId="{C6BFD0A4-249B-4469-A1CC-9F817469B15C}" type="presParOf" srcId="{560DA19D-1768-4338-8FAE-D384E769E51D}" destId="{EC850593-B370-4A5D-8C08-C3C33A2AD686}" srcOrd="0" destOrd="0" presId="urn:microsoft.com/office/officeart/2005/8/layout/hierarchy2"/>
    <dgm:cxn modelId="{CA1F5412-400A-4D9E-8D3A-1AC216F34F02}" type="presParOf" srcId="{560DA19D-1768-4338-8FAE-D384E769E51D}" destId="{1293157B-D6AB-4BB0-B860-406223348735}" srcOrd="1" destOrd="0" presId="urn:microsoft.com/office/officeart/2005/8/layout/hierarchy2"/>
    <dgm:cxn modelId="{F0CF8D97-DB87-4F51-9EB1-A556621A79A3}" type="presParOf" srcId="{C994CA38-94D8-41C0-B5BF-D4B23315820F}" destId="{46CE4A46-FAEE-492C-8A9C-63E1685DF250}" srcOrd="1" destOrd="0" presId="urn:microsoft.com/office/officeart/2005/8/layout/hierarchy2"/>
    <dgm:cxn modelId="{3B1AF668-1A99-4186-9C08-9D9D4F5B28DD}" type="presParOf" srcId="{46CE4A46-FAEE-492C-8A9C-63E1685DF250}" destId="{58F66BB8-5270-4F7D-A488-F669D140E368}" srcOrd="0" destOrd="0" presId="urn:microsoft.com/office/officeart/2005/8/layout/hierarchy2"/>
    <dgm:cxn modelId="{54A12F70-8D16-49C0-83E6-5D18664B4BFC}" type="presParOf" srcId="{46CE4A46-FAEE-492C-8A9C-63E1685DF250}" destId="{B2D1DE13-727F-4C72-9469-3D0C4E9F618D}" srcOrd="1" destOrd="0" presId="urn:microsoft.com/office/officeart/2005/8/layout/hierarchy2"/>
    <dgm:cxn modelId="{509A92B0-8BF0-418D-8D26-B772F472A3EE}" type="presParOf" srcId="{B2D1DE13-727F-4C72-9469-3D0C4E9F618D}" destId="{FD6A633F-E8EE-40CD-A8CE-A52A80757D31}" srcOrd="0" destOrd="0" presId="urn:microsoft.com/office/officeart/2005/8/layout/hierarchy2"/>
    <dgm:cxn modelId="{D7C4BFE7-B9FF-4C25-94C0-9800838C01B9}" type="presParOf" srcId="{FD6A633F-E8EE-40CD-A8CE-A52A80757D31}" destId="{1F0CF230-EA79-4E65-9F15-34D5ABCB4151}" srcOrd="0" destOrd="0" presId="urn:microsoft.com/office/officeart/2005/8/layout/hierarchy2"/>
    <dgm:cxn modelId="{3827C584-9F5D-45B1-9FC4-BDB68989E59F}" type="presParOf" srcId="{B2D1DE13-727F-4C72-9469-3D0C4E9F618D}" destId="{511C23D6-0258-4BC0-A05E-AD99233A413D}" srcOrd="1" destOrd="0" presId="urn:microsoft.com/office/officeart/2005/8/layout/hierarchy2"/>
    <dgm:cxn modelId="{867A2B49-75A2-488E-92EB-88DD1DF0F91F}" type="presParOf" srcId="{511C23D6-0258-4BC0-A05E-AD99233A413D}" destId="{20FCB147-B2A8-4957-9715-0CCB5F97D973}" srcOrd="0" destOrd="0" presId="urn:microsoft.com/office/officeart/2005/8/layout/hierarchy2"/>
    <dgm:cxn modelId="{5EA5461C-1449-4C29-9AF7-AE78DBBAC050}" type="presParOf" srcId="{511C23D6-0258-4BC0-A05E-AD99233A413D}" destId="{54BAFAED-4595-4892-9567-9E015ED5D8AF}" srcOrd="1" destOrd="0" presId="urn:microsoft.com/office/officeart/2005/8/layout/hierarchy2"/>
    <dgm:cxn modelId="{3E42D2BD-1C74-49FA-9CA8-90407C1B61C2}" type="presParOf" srcId="{54BAFAED-4595-4892-9567-9E015ED5D8AF}" destId="{1DC03955-7409-45DB-BCCA-A3283806139F}" srcOrd="0" destOrd="0" presId="urn:microsoft.com/office/officeart/2005/8/layout/hierarchy2"/>
    <dgm:cxn modelId="{834AA068-E8BC-44A6-8120-8D2C1E6DE1A3}" type="presParOf" srcId="{1DC03955-7409-45DB-BCCA-A3283806139F}" destId="{8E6FD6A1-0EF9-49B8-BCC0-5A39F308F419}" srcOrd="0" destOrd="0" presId="urn:microsoft.com/office/officeart/2005/8/layout/hierarchy2"/>
    <dgm:cxn modelId="{9F503B4D-034B-47ED-81BA-8CB2A0066B17}" type="presParOf" srcId="{54BAFAED-4595-4892-9567-9E015ED5D8AF}" destId="{4D582CB1-F579-4CAC-ABF3-D2F31AB03F04}" srcOrd="1" destOrd="0" presId="urn:microsoft.com/office/officeart/2005/8/layout/hierarchy2"/>
    <dgm:cxn modelId="{80CF0B41-E668-4221-B81E-0ED24E91F8ED}" type="presParOf" srcId="{4D582CB1-F579-4CAC-ABF3-D2F31AB03F04}" destId="{8F3E7D2E-2B15-4C2F-9AA0-5DCDBB16E802}" srcOrd="0" destOrd="0" presId="urn:microsoft.com/office/officeart/2005/8/layout/hierarchy2"/>
    <dgm:cxn modelId="{2589BB0D-0B4E-41EB-90E9-CB4CE89B80E7}" type="presParOf" srcId="{4D582CB1-F579-4CAC-ABF3-D2F31AB03F04}" destId="{7B30E123-1A49-4B43-8427-4B07C983A1D8}" srcOrd="1" destOrd="0" presId="urn:microsoft.com/office/officeart/2005/8/layout/hierarchy2"/>
    <dgm:cxn modelId="{1DD72472-F2EB-4864-A004-27D330A8273B}" type="presParOf" srcId="{7B30E123-1A49-4B43-8427-4B07C983A1D8}" destId="{7B924939-893B-487C-80DB-9F5CE35ED1EE}" srcOrd="0" destOrd="0" presId="urn:microsoft.com/office/officeart/2005/8/layout/hierarchy2"/>
    <dgm:cxn modelId="{35DB0C76-4864-4C49-B3BB-EDB73A7D49F7}" type="presParOf" srcId="{7B924939-893B-487C-80DB-9F5CE35ED1EE}" destId="{C7817CC8-7FF9-4FBA-82D6-E23CD342838E}" srcOrd="0" destOrd="0" presId="urn:microsoft.com/office/officeart/2005/8/layout/hierarchy2"/>
    <dgm:cxn modelId="{2781AC54-760E-4366-8CBC-A84DBE530432}" type="presParOf" srcId="{7B30E123-1A49-4B43-8427-4B07C983A1D8}" destId="{737A9D08-8B6A-44DB-B4E1-63871843BECC}" srcOrd="1" destOrd="0" presId="urn:microsoft.com/office/officeart/2005/8/layout/hierarchy2"/>
    <dgm:cxn modelId="{33548821-884D-45E5-8AE0-6F88CC761EBF}" type="presParOf" srcId="{737A9D08-8B6A-44DB-B4E1-63871843BECC}" destId="{A281A2BE-A79F-4185-8673-23450C8A194D}" srcOrd="0" destOrd="0" presId="urn:microsoft.com/office/officeart/2005/8/layout/hierarchy2"/>
    <dgm:cxn modelId="{AE7965B5-58D5-4DBC-8FE5-BE3C05D36106}" type="presParOf" srcId="{737A9D08-8B6A-44DB-B4E1-63871843BECC}" destId="{362DF1B8-0AA4-4648-B14A-703127141549}" srcOrd="1" destOrd="0" presId="urn:microsoft.com/office/officeart/2005/8/layout/hierarchy2"/>
    <dgm:cxn modelId="{B804FD35-45D0-41DE-A75F-38B3D22A6C21}" type="presParOf" srcId="{54BAFAED-4595-4892-9567-9E015ED5D8AF}" destId="{F7D42A37-529B-40E7-937E-0B90AB7DB6B3}" srcOrd="2" destOrd="0" presId="urn:microsoft.com/office/officeart/2005/8/layout/hierarchy2"/>
    <dgm:cxn modelId="{27723F1A-9443-4737-B5C1-0F9047A70A6A}" type="presParOf" srcId="{F7D42A37-529B-40E7-937E-0B90AB7DB6B3}" destId="{0B1C6009-F659-44EE-9D11-7F28DAF48496}" srcOrd="0" destOrd="0" presId="urn:microsoft.com/office/officeart/2005/8/layout/hierarchy2"/>
    <dgm:cxn modelId="{C87F36D1-3DFA-45B2-9E76-63BB4D8F8681}" type="presParOf" srcId="{54BAFAED-4595-4892-9567-9E015ED5D8AF}" destId="{402409D3-89DF-48FA-8F33-142FCE3ADB31}" srcOrd="3" destOrd="0" presId="urn:microsoft.com/office/officeart/2005/8/layout/hierarchy2"/>
    <dgm:cxn modelId="{70F0C397-EC5D-416A-99B6-B2FBDC6C515E}" type="presParOf" srcId="{402409D3-89DF-48FA-8F33-142FCE3ADB31}" destId="{23236B7C-711D-4792-A551-B3002260296B}" srcOrd="0" destOrd="0" presId="urn:microsoft.com/office/officeart/2005/8/layout/hierarchy2"/>
    <dgm:cxn modelId="{A358F217-9996-49CD-9885-0AC20CCE5C53}" type="presParOf" srcId="{402409D3-89DF-48FA-8F33-142FCE3ADB31}" destId="{07B662F5-9320-43F9-92B8-C77320FCE94C}" srcOrd="1" destOrd="0" presId="urn:microsoft.com/office/officeart/2005/8/layout/hierarchy2"/>
    <dgm:cxn modelId="{4B496EF1-D6D7-4FAD-99E4-1CA6E759B9D7}" type="presParOf" srcId="{07B662F5-9320-43F9-92B8-C77320FCE94C}" destId="{07C2AB6D-2315-4E2E-AE0F-38255DEEA3F0}" srcOrd="0" destOrd="0" presId="urn:microsoft.com/office/officeart/2005/8/layout/hierarchy2"/>
    <dgm:cxn modelId="{DDD76402-C75F-4CA9-81E2-3CF82BA31078}" type="presParOf" srcId="{07C2AB6D-2315-4E2E-AE0F-38255DEEA3F0}" destId="{1E5550B9-BAF3-4BF0-8575-3FA8C11D86EF}" srcOrd="0" destOrd="0" presId="urn:microsoft.com/office/officeart/2005/8/layout/hierarchy2"/>
    <dgm:cxn modelId="{7ADF1ABD-9373-4851-89F2-1BF606148E94}" type="presParOf" srcId="{07B662F5-9320-43F9-92B8-C77320FCE94C}" destId="{7396FF2B-0451-4763-9BF5-BECD0A93E531}" srcOrd="1" destOrd="0" presId="urn:microsoft.com/office/officeart/2005/8/layout/hierarchy2"/>
    <dgm:cxn modelId="{76145BF1-A89F-4934-BB2B-A3108047786B}" type="presParOf" srcId="{7396FF2B-0451-4763-9BF5-BECD0A93E531}" destId="{3A462E54-3F94-483C-BBBE-B38E1C7CD74E}" srcOrd="0" destOrd="0" presId="urn:microsoft.com/office/officeart/2005/8/layout/hierarchy2"/>
    <dgm:cxn modelId="{D255BC49-1DF4-4A6D-B99C-A28D2B94073F}" type="presParOf" srcId="{7396FF2B-0451-4763-9BF5-BECD0A93E531}" destId="{BAED6D10-853D-4B3F-8A5D-FC3314DCDCD1}" srcOrd="1" destOrd="0" presId="urn:microsoft.com/office/officeart/2005/8/layout/hierarchy2"/>
    <dgm:cxn modelId="{FCB017AB-0282-48AF-AEBE-20A703C5FB1E}" type="presParOf" srcId="{C994CA38-94D8-41C0-B5BF-D4B23315820F}" destId="{442F8580-83A9-476D-B68A-F988F17DB205}" srcOrd="2" destOrd="0" presId="urn:microsoft.com/office/officeart/2005/8/layout/hierarchy2"/>
    <dgm:cxn modelId="{74E6962F-FF8B-4942-97F8-DA57FC12D8C7}" type="presParOf" srcId="{442F8580-83A9-476D-B68A-F988F17DB205}" destId="{FED8290F-F8D5-4D22-865C-671E01A1CF78}" srcOrd="0" destOrd="0" presId="urn:microsoft.com/office/officeart/2005/8/layout/hierarchy2"/>
    <dgm:cxn modelId="{5B733045-881F-46E9-8261-4B5CF7AB688F}" type="presParOf" srcId="{442F8580-83A9-476D-B68A-F988F17DB205}" destId="{54FB2165-4583-45CF-B8EC-25067D6F7808}" srcOrd="1" destOrd="0" presId="urn:microsoft.com/office/officeart/2005/8/layout/hierarchy2"/>
    <dgm:cxn modelId="{9B99AAE0-F0D4-438C-8702-5B351284CBF1}" type="presParOf" srcId="{54FB2165-4583-45CF-B8EC-25067D6F7808}" destId="{89AB26D6-46C5-47C8-BA43-2F327C4A5468}" srcOrd="0" destOrd="0" presId="urn:microsoft.com/office/officeart/2005/8/layout/hierarchy2"/>
    <dgm:cxn modelId="{CB782050-49AB-4219-ADB8-AC421B48CE24}" type="presParOf" srcId="{89AB26D6-46C5-47C8-BA43-2F327C4A5468}" destId="{72415C81-175A-4F22-857A-5757323BB506}" srcOrd="0" destOrd="0" presId="urn:microsoft.com/office/officeart/2005/8/layout/hierarchy2"/>
    <dgm:cxn modelId="{93C5FF2D-ED53-41C5-9FC7-1500A7A09978}" type="presParOf" srcId="{54FB2165-4583-45CF-B8EC-25067D6F7808}" destId="{46A5698A-B1C8-4419-8C7E-C06B81B85D8D}" srcOrd="1" destOrd="0" presId="urn:microsoft.com/office/officeart/2005/8/layout/hierarchy2"/>
    <dgm:cxn modelId="{AF012D4B-37E7-479E-B344-165AF03479A2}" type="presParOf" srcId="{46A5698A-B1C8-4419-8C7E-C06B81B85D8D}" destId="{DB7D1EB5-E5BB-4158-A32E-B6C0B29B53FB}" srcOrd="0" destOrd="0" presId="urn:microsoft.com/office/officeart/2005/8/layout/hierarchy2"/>
    <dgm:cxn modelId="{48035AAD-DAA7-4FE6-9A3B-102F20E67C3F}" type="presParOf" srcId="{46A5698A-B1C8-4419-8C7E-C06B81B85D8D}" destId="{44D3496B-C1A4-4D3A-8ECE-1DC3B35DE6EB}" srcOrd="1" destOrd="0" presId="urn:microsoft.com/office/officeart/2005/8/layout/hierarchy2"/>
    <dgm:cxn modelId="{FB0B0FAC-5E1A-4999-BB68-C790AF36F2A4}" type="presParOf" srcId="{C994CA38-94D8-41C0-B5BF-D4B23315820F}" destId="{DE14D901-56D0-49FC-AE13-523E80ED7988}" srcOrd="3" destOrd="0" presId="urn:microsoft.com/office/officeart/2005/8/layout/hierarchy2"/>
    <dgm:cxn modelId="{F4B4AAE4-C8FE-4C1A-AC19-37B2ACF70C44}" type="presParOf" srcId="{DE14D901-56D0-49FC-AE13-523E80ED7988}" destId="{301CD8ED-6AED-49EB-BF79-172B18D58B16}" srcOrd="0" destOrd="0" presId="urn:microsoft.com/office/officeart/2005/8/layout/hierarchy2"/>
    <dgm:cxn modelId="{FCDC4D6B-E790-496B-A27A-4DBCC5B9682D}" type="presParOf" srcId="{DE14D901-56D0-49FC-AE13-523E80ED7988}" destId="{716AED7A-5F93-4337-A3C7-BED9B5D05EBF}" srcOrd="1" destOrd="0" presId="urn:microsoft.com/office/officeart/2005/8/layout/hierarchy2"/>
    <dgm:cxn modelId="{65361DEE-0568-4280-8708-34C91601E9BA}" type="presParOf" srcId="{716AED7A-5F93-4337-A3C7-BED9B5D05EBF}" destId="{0A0EDF79-7BBF-47FC-8B53-A036C74A32AC}" srcOrd="0" destOrd="0" presId="urn:microsoft.com/office/officeart/2005/8/layout/hierarchy2"/>
    <dgm:cxn modelId="{24320359-5C88-4CC0-B514-5B6FFDFEEE1D}" type="presParOf" srcId="{0A0EDF79-7BBF-47FC-8B53-A036C74A32AC}" destId="{8C6BABCA-7730-4338-B5FC-0E3E1CAACC6C}" srcOrd="0" destOrd="0" presId="urn:microsoft.com/office/officeart/2005/8/layout/hierarchy2"/>
    <dgm:cxn modelId="{D295CA13-DDA1-45DC-BBD3-08DAC2AED644}" type="presParOf" srcId="{716AED7A-5F93-4337-A3C7-BED9B5D05EBF}" destId="{13042A44-0052-4A27-9779-E9E0A574E3BB}" srcOrd="1" destOrd="0" presId="urn:microsoft.com/office/officeart/2005/8/layout/hierarchy2"/>
    <dgm:cxn modelId="{1FA37065-C3DE-4689-A663-C21A41DE8AF6}" type="presParOf" srcId="{13042A44-0052-4A27-9779-E9E0A574E3BB}" destId="{DB26FFBA-62E7-452E-AEF0-776406663EA9}" srcOrd="0" destOrd="0" presId="urn:microsoft.com/office/officeart/2005/8/layout/hierarchy2"/>
    <dgm:cxn modelId="{8133B695-F3A6-47B8-A8CC-0421A4D1C899}" type="presParOf" srcId="{13042A44-0052-4A27-9779-E9E0A574E3BB}" destId="{505B2E8E-D184-4113-A72E-D69DF73EC717}" srcOrd="1" destOrd="0" presId="urn:microsoft.com/office/officeart/2005/8/layout/hierarchy2"/>
    <dgm:cxn modelId="{F2B560F1-3B05-4A23-9825-9D9F55BABA94}" type="presParOf" srcId="{505B2E8E-D184-4113-A72E-D69DF73EC717}" destId="{D0B23EC4-BF99-41A6-AAE6-1D8894DA23BF}" srcOrd="0" destOrd="0" presId="urn:microsoft.com/office/officeart/2005/8/layout/hierarchy2"/>
    <dgm:cxn modelId="{C6F7DD96-7E20-4989-ADA1-3493B19D4C43}" type="presParOf" srcId="{D0B23EC4-BF99-41A6-AAE6-1D8894DA23BF}" destId="{7EE1D9BC-E290-450C-B3B9-70DE59E37734}" srcOrd="0" destOrd="0" presId="urn:microsoft.com/office/officeart/2005/8/layout/hierarchy2"/>
    <dgm:cxn modelId="{C2D82108-8325-41E1-8E87-C3DB77EB0B1B}" type="presParOf" srcId="{505B2E8E-D184-4113-A72E-D69DF73EC717}" destId="{24E39618-F610-4257-9AF1-CC257899E8D8}" srcOrd="1" destOrd="0" presId="urn:microsoft.com/office/officeart/2005/8/layout/hierarchy2"/>
    <dgm:cxn modelId="{99E737EF-E545-4B2E-9150-E6FD7160D765}" type="presParOf" srcId="{24E39618-F610-4257-9AF1-CC257899E8D8}" destId="{43CF71F2-B31C-4465-A362-8D8FFDE4D51D}" srcOrd="0" destOrd="0" presId="urn:microsoft.com/office/officeart/2005/8/layout/hierarchy2"/>
    <dgm:cxn modelId="{6B503F1F-3828-4AC1-B777-639D100E31DE}" type="presParOf" srcId="{24E39618-F610-4257-9AF1-CC257899E8D8}" destId="{2CF2A03E-232B-40A5-8684-3A7FDCBA080B}" srcOrd="1" destOrd="0" presId="urn:microsoft.com/office/officeart/2005/8/layout/hierarchy2"/>
    <dgm:cxn modelId="{E4DD8D2F-B87B-4B43-9DC2-5C804DDB9268}" type="presParOf" srcId="{2CF2A03E-232B-40A5-8684-3A7FDCBA080B}" destId="{04C96D77-3C6A-4C77-AF43-DA3326F83883}" srcOrd="0" destOrd="0" presId="urn:microsoft.com/office/officeart/2005/8/layout/hierarchy2"/>
    <dgm:cxn modelId="{7B69E083-5EF6-4101-8348-0B79D83C6ED5}" type="presParOf" srcId="{04C96D77-3C6A-4C77-AF43-DA3326F83883}" destId="{92840322-E501-44D8-9E12-EE66B97A6665}" srcOrd="0" destOrd="0" presId="urn:microsoft.com/office/officeart/2005/8/layout/hierarchy2"/>
    <dgm:cxn modelId="{30FAF5BC-22B3-4166-B7CD-FBB2210AB72B}" type="presParOf" srcId="{2CF2A03E-232B-40A5-8684-3A7FDCBA080B}" destId="{A9BBC6A5-1C9A-49B3-83C7-3BC5F8577671}" srcOrd="1" destOrd="0" presId="urn:microsoft.com/office/officeart/2005/8/layout/hierarchy2"/>
    <dgm:cxn modelId="{A713D1FD-6EC0-48A7-BA10-FBF0C18853DC}" type="presParOf" srcId="{A9BBC6A5-1C9A-49B3-83C7-3BC5F8577671}" destId="{36728C1F-D544-4509-BF5A-1C7E4C55F953}" srcOrd="0" destOrd="0" presId="urn:microsoft.com/office/officeart/2005/8/layout/hierarchy2"/>
    <dgm:cxn modelId="{CF1C5164-C4E7-40C2-8EFC-BF4F4AC52FFF}" type="presParOf" srcId="{A9BBC6A5-1C9A-49B3-83C7-3BC5F8577671}" destId="{12C913F4-D006-44EC-B4EA-2B540A0CEAAD}" srcOrd="1" destOrd="0" presId="urn:microsoft.com/office/officeart/2005/8/layout/hierarchy2"/>
    <dgm:cxn modelId="{4181436A-CFCA-4558-A9D3-741B7127C01C}" type="presParOf" srcId="{505B2E8E-D184-4113-A72E-D69DF73EC717}" destId="{B1FEE312-F4A6-45A8-86FD-DD54F4565A52}" srcOrd="2" destOrd="0" presId="urn:microsoft.com/office/officeart/2005/8/layout/hierarchy2"/>
    <dgm:cxn modelId="{46982856-7A62-40FB-903D-741BB05F1109}" type="presParOf" srcId="{B1FEE312-F4A6-45A8-86FD-DD54F4565A52}" destId="{5885ACE8-24BA-47DF-B55D-F9414FC54EB1}" srcOrd="0" destOrd="0" presId="urn:microsoft.com/office/officeart/2005/8/layout/hierarchy2"/>
    <dgm:cxn modelId="{56D810B4-A175-424A-83B1-C9AFF65F50A1}" type="presParOf" srcId="{505B2E8E-D184-4113-A72E-D69DF73EC717}" destId="{9AA6ADE3-9776-4152-BFC3-7487C8196906}" srcOrd="3" destOrd="0" presId="urn:microsoft.com/office/officeart/2005/8/layout/hierarchy2"/>
    <dgm:cxn modelId="{37395E98-AC61-4136-A522-3B9E020746DB}" type="presParOf" srcId="{9AA6ADE3-9776-4152-BFC3-7487C8196906}" destId="{2F759142-61FE-4CDF-A42C-7B2A5B17EE49}" srcOrd="0" destOrd="0" presId="urn:microsoft.com/office/officeart/2005/8/layout/hierarchy2"/>
    <dgm:cxn modelId="{0C8B254E-02E4-4740-90D1-22BFB08A51EA}" type="presParOf" srcId="{9AA6ADE3-9776-4152-BFC3-7487C8196906}" destId="{B8FBC9FC-EA6E-4FCC-8486-A69673B984F1}" srcOrd="1" destOrd="0" presId="urn:microsoft.com/office/officeart/2005/8/layout/hierarchy2"/>
    <dgm:cxn modelId="{97A822F0-C4EB-48A7-AB50-E848DA367947}" type="presParOf" srcId="{B8FBC9FC-EA6E-4FCC-8486-A69673B984F1}" destId="{203E6EF5-25AF-4936-AA5D-7926CE714647}" srcOrd="0" destOrd="0" presId="urn:microsoft.com/office/officeart/2005/8/layout/hierarchy2"/>
    <dgm:cxn modelId="{3BE0CCFC-BEC9-467D-BF3B-2167F66D3C95}" type="presParOf" srcId="{203E6EF5-25AF-4936-AA5D-7926CE714647}" destId="{E0390162-C2E4-4245-BDB2-B67D172E8209}" srcOrd="0" destOrd="0" presId="urn:microsoft.com/office/officeart/2005/8/layout/hierarchy2"/>
    <dgm:cxn modelId="{DE794F81-D92F-420F-9E76-B16C64ADD7B4}" type="presParOf" srcId="{B8FBC9FC-EA6E-4FCC-8486-A69673B984F1}" destId="{045FFA3C-3A2C-43DA-8C15-EAE3C742DB1A}" srcOrd="1" destOrd="0" presId="urn:microsoft.com/office/officeart/2005/8/layout/hierarchy2"/>
    <dgm:cxn modelId="{E2F127FD-7D01-4225-A89B-276529FDFF7E}" type="presParOf" srcId="{045FFA3C-3A2C-43DA-8C15-EAE3C742DB1A}" destId="{0EC62D35-8634-4AB0-B446-00B010EAD5D7}" srcOrd="0" destOrd="0" presId="urn:microsoft.com/office/officeart/2005/8/layout/hierarchy2"/>
    <dgm:cxn modelId="{6BDE3021-6AF8-49F3-8E15-363D46CB60FC}" type="presParOf" srcId="{045FFA3C-3A2C-43DA-8C15-EAE3C742DB1A}" destId="{180669F3-8DCD-4F68-8055-1544BEFEBEF4}" srcOrd="1" destOrd="0" presId="urn:microsoft.com/office/officeart/2005/8/layout/hierarchy2"/>
    <dgm:cxn modelId="{D18DA92E-7FD5-474F-8E8E-C874DF0F8F5E}" type="presParOf" srcId="{505B2E8E-D184-4113-A72E-D69DF73EC717}" destId="{34B7844C-4826-4F18-B306-3115760E739B}" srcOrd="4" destOrd="0" presId="urn:microsoft.com/office/officeart/2005/8/layout/hierarchy2"/>
    <dgm:cxn modelId="{02A46D8F-EE6B-4126-AB20-3F19799E8758}" type="presParOf" srcId="{34B7844C-4826-4F18-B306-3115760E739B}" destId="{010BCC4B-8E38-4C28-BE03-B028606FBC49}" srcOrd="0" destOrd="0" presId="urn:microsoft.com/office/officeart/2005/8/layout/hierarchy2"/>
    <dgm:cxn modelId="{8AF9F4DE-9928-4AE9-814B-9C8595E15E8D}" type="presParOf" srcId="{505B2E8E-D184-4113-A72E-D69DF73EC717}" destId="{6BE671ED-3B49-414F-A8AE-9723C333FAD5}" srcOrd="5" destOrd="0" presId="urn:microsoft.com/office/officeart/2005/8/layout/hierarchy2"/>
    <dgm:cxn modelId="{73ABB66B-46B5-4DAE-A415-1A1A2E421E3B}" type="presParOf" srcId="{6BE671ED-3B49-414F-A8AE-9723C333FAD5}" destId="{A21496B3-5B72-4F83-A2EB-DC08CB134B0F}" srcOrd="0" destOrd="0" presId="urn:microsoft.com/office/officeart/2005/8/layout/hierarchy2"/>
    <dgm:cxn modelId="{ED62F5B4-3676-4D0F-A6ED-C3E447DAF782}" type="presParOf" srcId="{6BE671ED-3B49-414F-A8AE-9723C333FAD5}" destId="{5BA0D2D3-91A7-4555-8C91-A0DEEA708E6D}" srcOrd="1" destOrd="0" presId="urn:microsoft.com/office/officeart/2005/8/layout/hierarchy2"/>
    <dgm:cxn modelId="{BC591CC4-42FB-43F9-8BB9-678B39E67C63}" type="presParOf" srcId="{5BA0D2D3-91A7-4555-8C91-A0DEEA708E6D}" destId="{E7E80788-82E1-4FF4-8B45-9150D2FC2EB9}" srcOrd="0" destOrd="0" presId="urn:microsoft.com/office/officeart/2005/8/layout/hierarchy2"/>
    <dgm:cxn modelId="{8D6471E6-3E91-4A2B-BBB1-51142D496846}" type="presParOf" srcId="{E7E80788-82E1-4FF4-8B45-9150D2FC2EB9}" destId="{31C1FE29-597A-4214-A45E-BF86F039ECF2}" srcOrd="0" destOrd="0" presId="urn:microsoft.com/office/officeart/2005/8/layout/hierarchy2"/>
    <dgm:cxn modelId="{69042076-6819-440B-A46F-3A414AF3A34E}" type="presParOf" srcId="{5BA0D2D3-91A7-4555-8C91-A0DEEA708E6D}" destId="{39A41A75-C509-4DF6-A5D3-ED8842FA9195}" srcOrd="1" destOrd="0" presId="urn:microsoft.com/office/officeart/2005/8/layout/hierarchy2"/>
    <dgm:cxn modelId="{5C247BE4-2D10-42F7-8D06-4B4A37F0D7D1}" type="presParOf" srcId="{39A41A75-C509-4DF6-A5D3-ED8842FA9195}" destId="{6C95FBC1-38E2-448E-8B7D-FF7615ED6FD6}" srcOrd="0" destOrd="0" presId="urn:microsoft.com/office/officeart/2005/8/layout/hierarchy2"/>
    <dgm:cxn modelId="{0A69123F-0F30-4834-9220-87F82F53D257}" type="presParOf" srcId="{39A41A75-C509-4DF6-A5D3-ED8842FA9195}" destId="{C8E80650-49BA-4826-A50A-0BD8344A3FF4}" srcOrd="1" destOrd="0" presId="urn:microsoft.com/office/officeart/2005/8/layout/hierarchy2"/>
    <dgm:cxn modelId="{7E291860-3B69-402E-B4EA-9E18C7DDF312}" type="presParOf" srcId="{505B2E8E-D184-4113-A72E-D69DF73EC717}" destId="{327E1654-312A-4DA8-8BBB-F443A63C4E02}" srcOrd="6" destOrd="0" presId="urn:microsoft.com/office/officeart/2005/8/layout/hierarchy2"/>
    <dgm:cxn modelId="{2EF04596-0A52-4517-84C2-CFF8174E1952}" type="presParOf" srcId="{327E1654-312A-4DA8-8BBB-F443A63C4E02}" destId="{76D8E286-20B7-4AF1-96EC-F2D4D85ACAC8}" srcOrd="0" destOrd="0" presId="urn:microsoft.com/office/officeart/2005/8/layout/hierarchy2"/>
    <dgm:cxn modelId="{CB42DF70-DA4C-4161-B183-12F8CAF8A4B7}" type="presParOf" srcId="{505B2E8E-D184-4113-A72E-D69DF73EC717}" destId="{596BCDB2-1990-4B6F-A473-F6CA9FEF4330}" srcOrd="7" destOrd="0" presId="urn:microsoft.com/office/officeart/2005/8/layout/hierarchy2"/>
    <dgm:cxn modelId="{A45A56D0-062A-4F5D-A9C4-0433AC4F8DFC}" type="presParOf" srcId="{596BCDB2-1990-4B6F-A473-F6CA9FEF4330}" destId="{662ECA61-A506-4859-AFF6-29A5A0EB350F}" srcOrd="0" destOrd="0" presId="urn:microsoft.com/office/officeart/2005/8/layout/hierarchy2"/>
    <dgm:cxn modelId="{D84A495F-E29F-4327-AE2A-00ED6AE10127}" type="presParOf" srcId="{596BCDB2-1990-4B6F-A473-F6CA9FEF4330}" destId="{94B8922F-AA05-4C71-9DBA-6C39501CBC26}" srcOrd="1" destOrd="0" presId="urn:microsoft.com/office/officeart/2005/8/layout/hierarchy2"/>
    <dgm:cxn modelId="{C68148C2-9C9F-4491-84EC-816DFCC61D59}" type="presParOf" srcId="{94B8922F-AA05-4C71-9DBA-6C39501CBC26}" destId="{9297004E-505D-4D30-B620-AFD91E26D09D}" srcOrd="0" destOrd="0" presId="urn:microsoft.com/office/officeart/2005/8/layout/hierarchy2"/>
    <dgm:cxn modelId="{EB78C1CA-48D3-478F-AF85-9E1508ED0119}" type="presParOf" srcId="{9297004E-505D-4D30-B620-AFD91E26D09D}" destId="{94DCF4AD-E671-4FBB-A6D9-143CE62CF3F3}" srcOrd="0" destOrd="0" presId="urn:microsoft.com/office/officeart/2005/8/layout/hierarchy2"/>
    <dgm:cxn modelId="{B5B14BDC-7BA5-4FD8-BAD7-144798100705}" type="presParOf" srcId="{94B8922F-AA05-4C71-9DBA-6C39501CBC26}" destId="{C0493A6C-1E1A-4D23-A931-5253B62ECB0F}" srcOrd="1" destOrd="0" presId="urn:microsoft.com/office/officeart/2005/8/layout/hierarchy2"/>
    <dgm:cxn modelId="{AF5971A5-E475-447F-9AEC-2C063CBB7779}" type="presParOf" srcId="{C0493A6C-1E1A-4D23-A931-5253B62ECB0F}" destId="{14CAD4A9-CFEF-41AB-BDED-B5283ACD7D3B}" srcOrd="0" destOrd="0" presId="urn:microsoft.com/office/officeart/2005/8/layout/hierarchy2"/>
    <dgm:cxn modelId="{B159A8FE-803C-4D02-9943-96CA67512F50}" type="presParOf" srcId="{C0493A6C-1E1A-4D23-A931-5253B62ECB0F}" destId="{339FEC36-E1D2-430F-A180-4AD4B8CC0FF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22997-F73A-48C4-B7DF-B4D3456E2B1E}">
      <dsp:nvSpPr>
        <dsp:cNvPr id="0" name=""/>
        <dsp:cNvSpPr/>
      </dsp:nvSpPr>
      <dsp:spPr>
        <a:xfrm>
          <a:off x="6971038" y="2060795"/>
          <a:ext cx="1705577" cy="852788"/>
        </a:xfrm>
        <a:prstGeom prst="roundRect">
          <a:avLst>
            <a:gd name="adj" fmla="val 10000"/>
          </a:avLst>
        </a:prstGeom>
        <a:gradFill rotWithShape="1">
          <a:gsLst>
            <a:gs pos="0">
              <a:schemeClr val="accent2">
                <a:tint val="1000"/>
              </a:schemeClr>
            </a:gs>
            <a:gs pos="68000">
              <a:schemeClr val="accent2">
                <a:tint val="77000"/>
              </a:schemeClr>
            </a:gs>
            <a:gs pos="81000">
              <a:schemeClr val="accent2">
                <a:tint val="79000"/>
              </a:schemeClr>
            </a:gs>
            <a:gs pos="86000">
              <a:schemeClr val="accent2">
                <a:tint val="73000"/>
              </a:schemeClr>
            </a:gs>
            <a:gs pos="100000">
              <a:schemeClr val="accent2">
                <a:tint val="35000"/>
              </a:schemeClr>
            </a:gs>
          </a:gsLst>
          <a:lin ang="5400000" scaled="1"/>
        </a:grad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Koodak" pitchFamily="2" charset="-78"/>
            </a:rPr>
            <a:t>واژه توحید</a:t>
          </a:r>
          <a:endParaRPr lang="fa-IR" sz="1800" kern="1200" dirty="0">
            <a:cs typeface="B Koodak" pitchFamily="2" charset="-78"/>
          </a:endParaRPr>
        </a:p>
      </dsp:txBody>
      <dsp:txXfrm>
        <a:off x="6996015" y="2085772"/>
        <a:ext cx="1655623" cy="802834"/>
      </dsp:txXfrm>
    </dsp:sp>
    <dsp:sp modelId="{47BC5B5B-F149-46AA-B500-B60770F53FDF}">
      <dsp:nvSpPr>
        <dsp:cNvPr id="0" name=""/>
        <dsp:cNvSpPr/>
      </dsp:nvSpPr>
      <dsp:spPr>
        <a:xfrm rot="13368843">
          <a:off x="6164910" y="2156560"/>
          <a:ext cx="930023" cy="29195"/>
        </a:xfrm>
        <a:custGeom>
          <a:avLst/>
          <a:gdLst/>
          <a:ahLst/>
          <a:cxnLst/>
          <a:rect l="0" t="0" r="0" b="0"/>
          <a:pathLst>
            <a:path>
              <a:moveTo>
                <a:pt x="0" y="14597"/>
              </a:moveTo>
              <a:lnTo>
                <a:pt x="930023" y="14597"/>
              </a:lnTo>
            </a:path>
          </a:pathLst>
        </a:custGeom>
        <a:no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cs typeface="B Koodak" pitchFamily="2" charset="-78"/>
          </a:endParaRPr>
        </a:p>
      </dsp:txBody>
      <dsp:txXfrm rot="10800000">
        <a:off x="6606672" y="2147907"/>
        <a:ext cx="46501" cy="46501"/>
      </dsp:txXfrm>
    </dsp:sp>
    <dsp:sp modelId="{932C9AFC-6801-4B05-897E-26339B2C12F4}">
      <dsp:nvSpPr>
        <dsp:cNvPr id="0" name=""/>
        <dsp:cNvSpPr/>
      </dsp:nvSpPr>
      <dsp:spPr>
        <a:xfrm>
          <a:off x="5333496" y="1428732"/>
          <a:ext cx="955310" cy="852788"/>
        </a:xfrm>
        <a:prstGeom prst="roundRect">
          <a:avLst>
            <a:gd name="adj" fmla="val 10000"/>
          </a:avLst>
        </a:prstGeom>
        <a:gradFill rotWithShape="1">
          <a:gsLst>
            <a:gs pos="0">
              <a:schemeClr val="accent2">
                <a:tint val="1000"/>
              </a:schemeClr>
            </a:gs>
            <a:gs pos="68000">
              <a:schemeClr val="accent2">
                <a:tint val="77000"/>
              </a:schemeClr>
            </a:gs>
            <a:gs pos="81000">
              <a:schemeClr val="accent2">
                <a:tint val="79000"/>
              </a:schemeClr>
            </a:gs>
            <a:gs pos="86000">
              <a:schemeClr val="accent2">
                <a:tint val="73000"/>
              </a:schemeClr>
            </a:gs>
            <a:gs pos="100000">
              <a:schemeClr val="accent2">
                <a:tint val="35000"/>
              </a:schemeClr>
            </a:gs>
          </a:gsLst>
          <a:lin ang="5400000" scaled="1"/>
        </a:grad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Koodak" pitchFamily="2" charset="-78"/>
            </a:rPr>
            <a:t>در لغت</a:t>
          </a:r>
          <a:endParaRPr lang="fa-IR" sz="1800" kern="1200" dirty="0">
            <a:cs typeface="B Koodak" pitchFamily="2" charset="-78"/>
          </a:endParaRPr>
        </a:p>
      </dsp:txBody>
      <dsp:txXfrm>
        <a:off x="5358473" y="1453709"/>
        <a:ext cx="905356" cy="802834"/>
      </dsp:txXfrm>
    </dsp:sp>
    <dsp:sp modelId="{A862E18F-8A1C-4113-B89E-8220E2A36DB4}">
      <dsp:nvSpPr>
        <dsp:cNvPr id="0" name=""/>
        <dsp:cNvSpPr/>
      </dsp:nvSpPr>
      <dsp:spPr>
        <a:xfrm rot="10800000">
          <a:off x="4651265" y="1840528"/>
          <a:ext cx="682230" cy="29195"/>
        </a:xfrm>
        <a:custGeom>
          <a:avLst/>
          <a:gdLst/>
          <a:ahLst/>
          <a:cxnLst/>
          <a:rect l="0" t="0" r="0" b="0"/>
          <a:pathLst>
            <a:path>
              <a:moveTo>
                <a:pt x="0" y="14597"/>
              </a:moveTo>
              <a:lnTo>
                <a:pt x="682230" y="14597"/>
              </a:lnTo>
            </a:path>
          </a:pathLst>
        </a:custGeom>
        <a:no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cs typeface="B Koodak" pitchFamily="2" charset="-78"/>
          </a:endParaRPr>
        </a:p>
      </dsp:txBody>
      <dsp:txXfrm rot="10800000">
        <a:off x="4975324" y="1838070"/>
        <a:ext cx="34111" cy="34111"/>
      </dsp:txXfrm>
    </dsp:sp>
    <dsp:sp modelId="{FC58CBAC-76E5-4BDD-908A-CAD8E9C6EAAC}">
      <dsp:nvSpPr>
        <dsp:cNvPr id="0" name=""/>
        <dsp:cNvSpPr/>
      </dsp:nvSpPr>
      <dsp:spPr>
        <a:xfrm>
          <a:off x="2332311" y="1428732"/>
          <a:ext cx="2318954" cy="852788"/>
        </a:xfrm>
        <a:prstGeom prst="roundRect">
          <a:avLst>
            <a:gd name="adj" fmla="val 10000"/>
          </a:avLst>
        </a:prstGeom>
        <a:gradFill rotWithShape="1">
          <a:gsLst>
            <a:gs pos="0">
              <a:schemeClr val="accent2">
                <a:tint val="1000"/>
              </a:schemeClr>
            </a:gs>
            <a:gs pos="68000">
              <a:schemeClr val="accent2">
                <a:tint val="77000"/>
              </a:schemeClr>
            </a:gs>
            <a:gs pos="81000">
              <a:schemeClr val="accent2">
                <a:tint val="79000"/>
              </a:schemeClr>
            </a:gs>
            <a:gs pos="86000">
              <a:schemeClr val="accent2">
                <a:tint val="73000"/>
              </a:schemeClr>
            </a:gs>
            <a:gs pos="100000">
              <a:schemeClr val="accent2">
                <a:tint val="35000"/>
              </a:schemeClr>
            </a:gs>
          </a:gsLst>
          <a:lin ang="5400000" scaled="1"/>
        </a:grad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Koodak" pitchFamily="2" charset="-78"/>
            </a:rPr>
            <a:t>یگانه دانستن و یکتا شمردن</a:t>
          </a:r>
          <a:endParaRPr lang="fa-IR" sz="1800" kern="1200" dirty="0">
            <a:cs typeface="B Koodak" pitchFamily="2" charset="-78"/>
          </a:endParaRPr>
        </a:p>
      </dsp:txBody>
      <dsp:txXfrm>
        <a:off x="2357288" y="1453709"/>
        <a:ext cx="2269000" cy="802834"/>
      </dsp:txXfrm>
    </dsp:sp>
    <dsp:sp modelId="{9AEB8E05-053A-44DF-B7D9-5B69A2018589}">
      <dsp:nvSpPr>
        <dsp:cNvPr id="0" name=""/>
        <dsp:cNvSpPr/>
      </dsp:nvSpPr>
      <dsp:spPr>
        <a:xfrm rot="8231157">
          <a:off x="6164910" y="2788624"/>
          <a:ext cx="930023" cy="29195"/>
        </a:xfrm>
        <a:custGeom>
          <a:avLst/>
          <a:gdLst/>
          <a:ahLst/>
          <a:cxnLst/>
          <a:rect l="0" t="0" r="0" b="0"/>
          <a:pathLst>
            <a:path>
              <a:moveTo>
                <a:pt x="0" y="14597"/>
              </a:moveTo>
              <a:lnTo>
                <a:pt x="930023" y="14597"/>
              </a:lnTo>
            </a:path>
          </a:pathLst>
        </a:custGeom>
        <a:no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cs typeface="B Koodak" pitchFamily="2" charset="-78"/>
          </a:endParaRPr>
        </a:p>
      </dsp:txBody>
      <dsp:txXfrm rot="10800000">
        <a:off x="6606672" y="2779971"/>
        <a:ext cx="46501" cy="46501"/>
      </dsp:txXfrm>
    </dsp:sp>
    <dsp:sp modelId="{01C2C79B-9688-4A20-93F6-241E0357AD1A}">
      <dsp:nvSpPr>
        <dsp:cNvPr id="0" name=""/>
        <dsp:cNvSpPr/>
      </dsp:nvSpPr>
      <dsp:spPr>
        <a:xfrm>
          <a:off x="4785801" y="2692859"/>
          <a:ext cx="1503005" cy="852788"/>
        </a:xfrm>
        <a:prstGeom prst="roundRect">
          <a:avLst>
            <a:gd name="adj" fmla="val 10000"/>
          </a:avLst>
        </a:prstGeom>
        <a:gradFill rotWithShape="1">
          <a:gsLst>
            <a:gs pos="0">
              <a:schemeClr val="accent2">
                <a:tint val="1000"/>
              </a:schemeClr>
            </a:gs>
            <a:gs pos="68000">
              <a:schemeClr val="accent2">
                <a:tint val="77000"/>
              </a:schemeClr>
            </a:gs>
            <a:gs pos="81000">
              <a:schemeClr val="accent2">
                <a:tint val="79000"/>
              </a:schemeClr>
            </a:gs>
            <a:gs pos="86000">
              <a:schemeClr val="accent2">
                <a:tint val="73000"/>
              </a:schemeClr>
            </a:gs>
            <a:gs pos="100000">
              <a:schemeClr val="accent2">
                <a:tint val="35000"/>
              </a:schemeClr>
            </a:gs>
          </a:gsLst>
          <a:lin ang="5400000" scaled="1"/>
        </a:grad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Koodak" pitchFamily="2" charset="-78"/>
            </a:rPr>
            <a:t>در اصطلاح فلاسفه و متکلمین</a:t>
          </a:r>
          <a:endParaRPr lang="fa-IR" sz="1800" kern="1200" dirty="0">
            <a:cs typeface="B Koodak" pitchFamily="2" charset="-78"/>
          </a:endParaRPr>
        </a:p>
      </dsp:txBody>
      <dsp:txXfrm>
        <a:off x="4810778" y="2717836"/>
        <a:ext cx="1453051" cy="802834"/>
      </dsp:txXfrm>
    </dsp:sp>
    <dsp:sp modelId="{0999B22B-418D-4161-AB35-841236C3ACC6}">
      <dsp:nvSpPr>
        <dsp:cNvPr id="0" name=""/>
        <dsp:cNvSpPr/>
      </dsp:nvSpPr>
      <dsp:spPr>
        <a:xfrm rot="10800000">
          <a:off x="4103570" y="3104655"/>
          <a:ext cx="682230" cy="29195"/>
        </a:xfrm>
        <a:custGeom>
          <a:avLst/>
          <a:gdLst/>
          <a:ahLst/>
          <a:cxnLst/>
          <a:rect l="0" t="0" r="0" b="0"/>
          <a:pathLst>
            <a:path>
              <a:moveTo>
                <a:pt x="0" y="14597"/>
              </a:moveTo>
              <a:lnTo>
                <a:pt x="682230" y="14597"/>
              </a:lnTo>
            </a:path>
          </a:pathLst>
        </a:custGeom>
        <a:no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cs typeface="B Koodak" pitchFamily="2" charset="-78"/>
          </a:endParaRPr>
        </a:p>
      </dsp:txBody>
      <dsp:txXfrm rot="10800000">
        <a:off x="4427629" y="3102197"/>
        <a:ext cx="34111" cy="34111"/>
      </dsp:txXfrm>
    </dsp:sp>
    <dsp:sp modelId="{6D83C3B9-400C-4D65-A205-1CB4FEDE2AAF}">
      <dsp:nvSpPr>
        <dsp:cNvPr id="0" name=""/>
        <dsp:cNvSpPr/>
      </dsp:nvSpPr>
      <dsp:spPr>
        <a:xfrm>
          <a:off x="2397992" y="2409439"/>
          <a:ext cx="1705577" cy="1419628"/>
        </a:xfrm>
        <a:prstGeom prst="roundRect">
          <a:avLst>
            <a:gd name="adj" fmla="val 10000"/>
          </a:avLst>
        </a:prstGeom>
        <a:gradFill rotWithShape="1">
          <a:gsLst>
            <a:gs pos="0">
              <a:schemeClr val="accent2">
                <a:tint val="1000"/>
              </a:schemeClr>
            </a:gs>
            <a:gs pos="68000">
              <a:schemeClr val="accent2">
                <a:tint val="77000"/>
              </a:schemeClr>
            </a:gs>
            <a:gs pos="81000">
              <a:schemeClr val="accent2">
                <a:tint val="79000"/>
              </a:schemeClr>
            </a:gs>
            <a:gs pos="86000">
              <a:schemeClr val="accent2">
                <a:tint val="73000"/>
              </a:schemeClr>
            </a:gs>
            <a:gs pos="100000">
              <a:schemeClr val="accent2">
                <a:tint val="35000"/>
              </a:schemeClr>
            </a:gs>
          </a:gsLst>
          <a:lin ang="5400000" scaled="1"/>
        </a:grad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Koodak" pitchFamily="2" charset="-78"/>
            </a:rPr>
            <a:t>نظر به حیثیت خاصی از یگانه شمردن خداوند متعال تعدد پیدا می کند</a:t>
          </a:r>
          <a:endParaRPr lang="fa-IR" sz="1800" kern="1200" dirty="0">
            <a:cs typeface="B Koodak" pitchFamily="2" charset="-78"/>
          </a:endParaRPr>
        </a:p>
      </dsp:txBody>
      <dsp:txXfrm>
        <a:off x="2439571" y="2451018"/>
        <a:ext cx="1622419" cy="1336470"/>
      </dsp:txXfrm>
    </dsp:sp>
    <dsp:sp modelId="{0B282C27-3D53-464B-B064-D58EDBDF1E7B}">
      <dsp:nvSpPr>
        <dsp:cNvPr id="0" name=""/>
        <dsp:cNvSpPr/>
      </dsp:nvSpPr>
      <dsp:spPr>
        <a:xfrm rot="10800000">
          <a:off x="1715761" y="3104655"/>
          <a:ext cx="682230" cy="29195"/>
        </a:xfrm>
        <a:custGeom>
          <a:avLst/>
          <a:gdLst/>
          <a:ahLst/>
          <a:cxnLst/>
          <a:rect l="0" t="0" r="0" b="0"/>
          <a:pathLst>
            <a:path>
              <a:moveTo>
                <a:pt x="0" y="14597"/>
              </a:moveTo>
              <a:lnTo>
                <a:pt x="682230" y="14597"/>
              </a:lnTo>
            </a:path>
          </a:pathLst>
        </a:custGeom>
        <a:no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cs typeface="B Koodak" pitchFamily="2" charset="-78"/>
          </a:endParaRPr>
        </a:p>
      </dsp:txBody>
      <dsp:txXfrm rot="10800000">
        <a:off x="2039821" y="3102197"/>
        <a:ext cx="34111" cy="34111"/>
      </dsp:txXfrm>
    </dsp:sp>
    <dsp:sp modelId="{255A80E9-9052-4A87-8ADC-77079270B336}">
      <dsp:nvSpPr>
        <dsp:cNvPr id="0" name=""/>
        <dsp:cNvSpPr/>
      </dsp:nvSpPr>
      <dsp:spPr>
        <a:xfrm>
          <a:off x="10184" y="2409443"/>
          <a:ext cx="1705577" cy="1419620"/>
        </a:xfrm>
        <a:prstGeom prst="roundRect">
          <a:avLst>
            <a:gd name="adj" fmla="val 10000"/>
          </a:avLst>
        </a:prstGeom>
        <a:gradFill rotWithShape="1">
          <a:gsLst>
            <a:gs pos="0">
              <a:schemeClr val="accent2">
                <a:tint val="1000"/>
              </a:schemeClr>
            </a:gs>
            <a:gs pos="68000">
              <a:schemeClr val="accent2">
                <a:tint val="77000"/>
              </a:schemeClr>
            </a:gs>
            <a:gs pos="81000">
              <a:schemeClr val="accent2">
                <a:tint val="79000"/>
              </a:schemeClr>
            </a:gs>
            <a:gs pos="86000">
              <a:schemeClr val="accent2">
                <a:tint val="73000"/>
              </a:schemeClr>
            </a:gs>
            <a:gs pos="100000">
              <a:schemeClr val="accent2">
                <a:tint val="35000"/>
              </a:schemeClr>
            </a:gs>
          </a:gsLst>
          <a:lin ang="5400000" scaled="1"/>
        </a:gradFill>
        <a:ln w="9525" cap="flat" cmpd="sng" algn="ctr">
          <a:solidFill>
            <a:schemeClr val="accent2">
              <a:shade val="60000"/>
              <a:satMod val="300000"/>
            </a:schemeClr>
          </a:solidFill>
          <a:prstDash val="solid"/>
        </a:ln>
        <a:effectLst>
          <a:glow rad="63500">
            <a:schemeClr val="accent2">
              <a:tint val="30000"/>
              <a:shade val="95000"/>
              <a:satMod val="300000"/>
              <a:alpha val="50000"/>
            </a:schemeClr>
          </a:glo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Koodak" pitchFamily="2" charset="-78"/>
            </a:rPr>
            <a:t>در این درس به بررسی معروفترین این اصطلاحات می پردازیم</a:t>
          </a:r>
          <a:endParaRPr lang="fa-IR" sz="1800" b="1" kern="1200" dirty="0">
            <a:cs typeface="B Koodak" pitchFamily="2" charset="-78"/>
          </a:endParaRPr>
        </a:p>
      </dsp:txBody>
      <dsp:txXfrm>
        <a:off x="51763" y="2451022"/>
        <a:ext cx="1622419" cy="1336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96118-677A-44B7-A56B-3D4E7E1C0DAD}">
      <dsp:nvSpPr>
        <dsp:cNvPr id="0" name=""/>
        <dsp:cNvSpPr/>
      </dsp:nvSpPr>
      <dsp:spPr>
        <a:xfrm>
          <a:off x="7389782" y="2232130"/>
          <a:ext cx="1318295" cy="659147"/>
        </a:xfrm>
        <a:prstGeom prst="roundRect">
          <a:avLst>
            <a:gd name="adj" fmla="val 10000"/>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نفی</a:t>
          </a:r>
          <a:endParaRPr lang="fa-IR" sz="1600" kern="1200" dirty="0">
            <a:cs typeface="B Koodak" pitchFamily="2" charset="-78"/>
          </a:endParaRPr>
        </a:p>
      </dsp:txBody>
      <dsp:txXfrm>
        <a:off x="7409088" y="2251436"/>
        <a:ext cx="1279683" cy="620535"/>
      </dsp:txXfrm>
    </dsp:sp>
    <dsp:sp modelId="{59121AA9-5515-420E-A109-140F370AAEA6}">
      <dsp:nvSpPr>
        <dsp:cNvPr id="0" name=""/>
        <dsp:cNvSpPr/>
      </dsp:nvSpPr>
      <dsp:spPr>
        <a:xfrm rot="13214230">
          <a:off x="6780738" y="2327319"/>
          <a:ext cx="690770" cy="22565"/>
        </a:xfrm>
        <a:custGeom>
          <a:avLst/>
          <a:gdLst/>
          <a:ahLst/>
          <a:cxnLst/>
          <a:rect l="0" t="0" r="0" b="0"/>
          <a:pathLst>
            <a:path>
              <a:moveTo>
                <a:pt x="0" y="11282"/>
              </a:moveTo>
              <a:lnTo>
                <a:pt x="690770" y="11282"/>
              </a:lnTo>
            </a:path>
          </a:pathLst>
        </a:custGeom>
        <a:no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08854" y="2321332"/>
        <a:ext cx="34538" cy="34538"/>
      </dsp:txXfrm>
    </dsp:sp>
    <dsp:sp modelId="{50F8D797-1417-47C7-8E1E-5CFEA55B0BEA}">
      <dsp:nvSpPr>
        <dsp:cNvPr id="0" name=""/>
        <dsp:cNvSpPr/>
      </dsp:nvSpPr>
      <dsp:spPr>
        <a:xfrm>
          <a:off x="5544168" y="1785925"/>
          <a:ext cx="1318295" cy="659147"/>
        </a:xfrm>
        <a:prstGeom prst="roundRect">
          <a:avLst>
            <a:gd name="adj" fmla="val 10000"/>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1. تعدد</a:t>
          </a:r>
          <a:endParaRPr lang="fa-IR" sz="1600" kern="1200" dirty="0">
            <a:cs typeface="B Koodak" pitchFamily="2" charset="-78"/>
          </a:endParaRPr>
        </a:p>
      </dsp:txBody>
      <dsp:txXfrm>
        <a:off x="5563474" y="1805231"/>
        <a:ext cx="1279683" cy="620535"/>
      </dsp:txXfrm>
    </dsp:sp>
    <dsp:sp modelId="{90C63ADC-8475-40B2-86B2-9C2473FFF0B2}">
      <dsp:nvSpPr>
        <dsp:cNvPr id="0" name=""/>
        <dsp:cNvSpPr/>
      </dsp:nvSpPr>
      <dsp:spPr>
        <a:xfrm rot="10800000">
          <a:off x="5016849" y="2104216"/>
          <a:ext cx="527318" cy="22565"/>
        </a:xfrm>
        <a:custGeom>
          <a:avLst/>
          <a:gdLst/>
          <a:ahLst/>
          <a:cxnLst/>
          <a:rect l="0" t="0" r="0" b="0"/>
          <a:pathLst>
            <a:path>
              <a:moveTo>
                <a:pt x="0" y="11282"/>
              </a:moveTo>
              <a:lnTo>
                <a:pt x="527318" y="11282"/>
              </a:lnTo>
            </a:path>
          </a:pathLst>
        </a:custGeom>
        <a:no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67326" y="2102316"/>
        <a:ext cx="26365" cy="26365"/>
      </dsp:txXfrm>
    </dsp:sp>
    <dsp:sp modelId="{9B212D99-77A2-411A-9330-85E6B627064D}">
      <dsp:nvSpPr>
        <dsp:cNvPr id="0" name=""/>
        <dsp:cNvSpPr/>
      </dsp:nvSpPr>
      <dsp:spPr>
        <a:xfrm>
          <a:off x="3698554" y="1785925"/>
          <a:ext cx="1318295" cy="659147"/>
        </a:xfrm>
        <a:prstGeom prst="roundRect">
          <a:avLst>
            <a:gd name="adj" fmla="val 10000"/>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وحدانیت یا واحدیت الهی</a:t>
          </a:r>
          <a:endParaRPr lang="fa-IR" sz="1600" kern="1200" dirty="0">
            <a:cs typeface="B Koodak" pitchFamily="2" charset="-78"/>
          </a:endParaRPr>
        </a:p>
      </dsp:txBody>
      <dsp:txXfrm>
        <a:off x="3717860" y="1805231"/>
        <a:ext cx="1279683" cy="620535"/>
      </dsp:txXfrm>
    </dsp:sp>
    <dsp:sp modelId="{89AF8CEC-99B7-48EF-B6E7-E439C6F81CD3}">
      <dsp:nvSpPr>
        <dsp:cNvPr id="0" name=""/>
        <dsp:cNvSpPr/>
      </dsp:nvSpPr>
      <dsp:spPr>
        <a:xfrm rot="10800000">
          <a:off x="3171235" y="2104216"/>
          <a:ext cx="527318" cy="22565"/>
        </a:xfrm>
        <a:custGeom>
          <a:avLst/>
          <a:gdLst/>
          <a:ahLst/>
          <a:cxnLst/>
          <a:rect l="0" t="0" r="0" b="0"/>
          <a:pathLst>
            <a:path>
              <a:moveTo>
                <a:pt x="0" y="11282"/>
              </a:moveTo>
              <a:lnTo>
                <a:pt x="527318" y="11282"/>
              </a:lnTo>
            </a:path>
          </a:pathLst>
        </a:custGeom>
        <a:no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421711" y="2102316"/>
        <a:ext cx="26365" cy="26365"/>
      </dsp:txXfrm>
    </dsp:sp>
    <dsp:sp modelId="{5903D754-398C-46B7-BAD6-045A8BB67C83}">
      <dsp:nvSpPr>
        <dsp:cNvPr id="0" name=""/>
        <dsp:cNvSpPr/>
      </dsp:nvSpPr>
      <dsp:spPr>
        <a:xfrm>
          <a:off x="1852939" y="1785925"/>
          <a:ext cx="1318295" cy="659147"/>
        </a:xfrm>
        <a:prstGeom prst="roundRect">
          <a:avLst>
            <a:gd name="adj" fmla="val 10000"/>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نفی کثرت در بیرون ذات</a:t>
          </a:r>
          <a:endParaRPr lang="fa-IR" sz="1600" kern="1200" dirty="0">
            <a:cs typeface="B Koodak" pitchFamily="2" charset="-78"/>
          </a:endParaRPr>
        </a:p>
      </dsp:txBody>
      <dsp:txXfrm>
        <a:off x="1872245" y="1805231"/>
        <a:ext cx="1279683" cy="620535"/>
      </dsp:txXfrm>
    </dsp:sp>
    <dsp:sp modelId="{838DFDF0-61DC-4800-93CE-944845DA82C4}">
      <dsp:nvSpPr>
        <dsp:cNvPr id="0" name=""/>
        <dsp:cNvSpPr/>
      </dsp:nvSpPr>
      <dsp:spPr>
        <a:xfrm rot="10800000">
          <a:off x="1325621" y="2104216"/>
          <a:ext cx="527318" cy="22565"/>
        </a:xfrm>
        <a:custGeom>
          <a:avLst/>
          <a:gdLst/>
          <a:ahLst/>
          <a:cxnLst/>
          <a:rect l="0" t="0" r="0" b="0"/>
          <a:pathLst>
            <a:path>
              <a:moveTo>
                <a:pt x="0" y="11282"/>
              </a:moveTo>
              <a:lnTo>
                <a:pt x="527318" y="11282"/>
              </a:lnTo>
            </a:path>
          </a:pathLst>
        </a:custGeom>
        <a:no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576097" y="2102316"/>
        <a:ext cx="26365" cy="26365"/>
      </dsp:txXfrm>
    </dsp:sp>
    <dsp:sp modelId="{8FE87313-798C-4E24-87B1-7BD2C4D0F160}">
      <dsp:nvSpPr>
        <dsp:cNvPr id="0" name=""/>
        <dsp:cNvSpPr/>
      </dsp:nvSpPr>
      <dsp:spPr>
        <a:xfrm>
          <a:off x="7325" y="1785925"/>
          <a:ext cx="1318295" cy="659147"/>
        </a:xfrm>
        <a:prstGeom prst="roundRect">
          <a:avLst>
            <a:gd name="adj" fmla="val 10000"/>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مقابل شرک صریح</a:t>
          </a:r>
          <a:endParaRPr lang="fa-IR" sz="1600" kern="1200" dirty="0">
            <a:cs typeface="B Koodak" pitchFamily="2" charset="-78"/>
          </a:endParaRPr>
        </a:p>
      </dsp:txBody>
      <dsp:txXfrm>
        <a:off x="26631" y="1805231"/>
        <a:ext cx="1279683" cy="620535"/>
      </dsp:txXfrm>
    </dsp:sp>
    <dsp:sp modelId="{DEB2FF3A-B663-48DB-8D9F-6B19C5FCBFF0}">
      <dsp:nvSpPr>
        <dsp:cNvPr id="0" name=""/>
        <dsp:cNvSpPr/>
      </dsp:nvSpPr>
      <dsp:spPr>
        <a:xfrm rot="8385770">
          <a:off x="6780738" y="2773524"/>
          <a:ext cx="690770" cy="22565"/>
        </a:xfrm>
        <a:custGeom>
          <a:avLst/>
          <a:gdLst/>
          <a:ahLst/>
          <a:cxnLst/>
          <a:rect l="0" t="0" r="0" b="0"/>
          <a:pathLst>
            <a:path>
              <a:moveTo>
                <a:pt x="0" y="11282"/>
              </a:moveTo>
              <a:lnTo>
                <a:pt x="690770" y="11282"/>
              </a:lnTo>
            </a:path>
          </a:pathLst>
        </a:custGeom>
        <a:no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08854" y="2767538"/>
        <a:ext cx="34538" cy="34538"/>
      </dsp:txXfrm>
    </dsp:sp>
    <dsp:sp modelId="{AEF1E85A-DFAC-4B4C-9304-2EB477DE9EFF}">
      <dsp:nvSpPr>
        <dsp:cNvPr id="0" name=""/>
        <dsp:cNvSpPr/>
      </dsp:nvSpPr>
      <dsp:spPr>
        <a:xfrm>
          <a:off x="5544168" y="2678336"/>
          <a:ext cx="1318295" cy="659147"/>
        </a:xfrm>
        <a:prstGeom prst="roundRect">
          <a:avLst>
            <a:gd name="adj" fmla="val 10000"/>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2. ترکیب</a:t>
          </a:r>
          <a:endParaRPr lang="fa-IR" sz="1600" kern="1200" dirty="0">
            <a:cs typeface="B Koodak" pitchFamily="2" charset="-78"/>
          </a:endParaRPr>
        </a:p>
      </dsp:txBody>
      <dsp:txXfrm>
        <a:off x="5563474" y="2697642"/>
        <a:ext cx="1279683" cy="620535"/>
      </dsp:txXfrm>
    </dsp:sp>
    <dsp:sp modelId="{DBE5EAC6-FB91-4E10-87B6-D032C5C09647}">
      <dsp:nvSpPr>
        <dsp:cNvPr id="0" name=""/>
        <dsp:cNvSpPr/>
      </dsp:nvSpPr>
      <dsp:spPr>
        <a:xfrm rot="10800000">
          <a:off x="5016849" y="2996627"/>
          <a:ext cx="527318" cy="22565"/>
        </a:xfrm>
        <a:custGeom>
          <a:avLst/>
          <a:gdLst/>
          <a:ahLst/>
          <a:cxnLst/>
          <a:rect l="0" t="0" r="0" b="0"/>
          <a:pathLst>
            <a:path>
              <a:moveTo>
                <a:pt x="0" y="11282"/>
              </a:moveTo>
              <a:lnTo>
                <a:pt x="527318" y="11282"/>
              </a:lnTo>
            </a:path>
          </a:pathLst>
        </a:custGeom>
        <a:no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67326" y="2994727"/>
        <a:ext cx="26365" cy="26365"/>
      </dsp:txXfrm>
    </dsp:sp>
    <dsp:sp modelId="{F9C2E538-2D37-492B-9285-FD93ACBE5287}">
      <dsp:nvSpPr>
        <dsp:cNvPr id="0" name=""/>
        <dsp:cNvSpPr/>
      </dsp:nvSpPr>
      <dsp:spPr>
        <a:xfrm>
          <a:off x="3698554" y="2678336"/>
          <a:ext cx="1318295" cy="659147"/>
        </a:xfrm>
        <a:prstGeom prst="roundRect">
          <a:avLst>
            <a:gd name="adj" fmla="val 10000"/>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احدیت الهی</a:t>
          </a:r>
          <a:endParaRPr lang="fa-IR" sz="1600" kern="1200" dirty="0">
            <a:cs typeface="B Koodak" pitchFamily="2" charset="-78"/>
          </a:endParaRPr>
        </a:p>
      </dsp:txBody>
      <dsp:txXfrm>
        <a:off x="3717860" y="2697642"/>
        <a:ext cx="1279683" cy="620535"/>
      </dsp:txXfrm>
    </dsp:sp>
    <dsp:sp modelId="{86D9D205-F2F8-4786-8F2C-C00736A0AC85}">
      <dsp:nvSpPr>
        <dsp:cNvPr id="0" name=""/>
        <dsp:cNvSpPr/>
      </dsp:nvSpPr>
      <dsp:spPr>
        <a:xfrm rot="10800000">
          <a:off x="3171235" y="2996627"/>
          <a:ext cx="527318" cy="22565"/>
        </a:xfrm>
        <a:custGeom>
          <a:avLst/>
          <a:gdLst/>
          <a:ahLst/>
          <a:cxnLst/>
          <a:rect l="0" t="0" r="0" b="0"/>
          <a:pathLst>
            <a:path>
              <a:moveTo>
                <a:pt x="0" y="11282"/>
              </a:moveTo>
              <a:lnTo>
                <a:pt x="527318" y="11282"/>
              </a:lnTo>
            </a:path>
          </a:pathLst>
        </a:custGeom>
        <a:no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421711" y="2994727"/>
        <a:ext cx="26365" cy="26365"/>
      </dsp:txXfrm>
    </dsp:sp>
    <dsp:sp modelId="{0DCDDC0D-6EB7-49D6-8FDA-15F7BCBC3FBF}">
      <dsp:nvSpPr>
        <dsp:cNvPr id="0" name=""/>
        <dsp:cNvSpPr/>
      </dsp:nvSpPr>
      <dsp:spPr>
        <a:xfrm>
          <a:off x="1852939" y="2543945"/>
          <a:ext cx="1318295" cy="927928"/>
        </a:xfrm>
        <a:prstGeom prst="roundRect">
          <a:avLst>
            <a:gd name="adj" fmla="val 10000"/>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نفی ترکیب (بساطت) درون ذات </a:t>
          </a:r>
        </a:p>
      </dsp:txBody>
      <dsp:txXfrm>
        <a:off x="1880117" y="2571123"/>
        <a:ext cx="1263939" cy="873572"/>
      </dsp:txXfrm>
    </dsp:sp>
    <dsp:sp modelId="{5E408A1F-48D2-48AE-96CF-4B9675D41578}">
      <dsp:nvSpPr>
        <dsp:cNvPr id="0" name=""/>
        <dsp:cNvSpPr/>
      </dsp:nvSpPr>
      <dsp:spPr>
        <a:xfrm rot="10800000">
          <a:off x="1325621" y="2996627"/>
          <a:ext cx="527318" cy="22565"/>
        </a:xfrm>
        <a:custGeom>
          <a:avLst/>
          <a:gdLst/>
          <a:ahLst/>
          <a:cxnLst/>
          <a:rect l="0" t="0" r="0" b="0"/>
          <a:pathLst>
            <a:path>
              <a:moveTo>
                <a:pt x="0" y="11282"/>
              </a:moveTo>
              <a:lnTo>
                <a:pt x="527318" y="11282"/>
              </a:lnTo>
            </a:path>
          </a:pathLst>
        </a:custGeom>
        <a:no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576097" y="2994727"/>
        <a:ext cx="26365" cy="26365"/>
      </dsp:txXfrm>
    </dsp:sp>
    <dsp:sp modelId="{A4C81FE1-7ED3-4895-A249-B3260F7E7391}">
      <dsp:nvSpPr>
        <dsp:cNvPr id="0" name=""/>
        <dsp:cNvSpPr/>
      </dsp:nvSpPr>
      <dsp:spPr>
        <a:xfrm>
          <a:off x="7325" y="2543945"/>
          <a:ext cx="1318295" cy="927928"/>
        </a:xfrm>
        <a:prstGeom prst="roundRect">
          <a:avLst>
            <a:gd name="adj" fmla="val 10000"/>
          </a:avLst>
        </a:prstGeom>
        <a:gradFill rotWithShape="1">
          <a:gsLst>
            <a:gs pos="0">
              <a:schemeClr val="accent3">
                <a:tint val="1000"/>
              </a:schemeClr>
            </a:gs>
            <a:gs pos="68000">
              <a:schemeClr val="accent3">
                <a:tint val="77000"/>
              </a:schemeClr>
            </a:gs>
            <a:gs pos="81000">
              <a:schemeClr val="accent3">
                <a:tint val="79000"/>
              </a:schemeClr>
            </a:gs>
            <a:gs pos="86000">
              <a:schemeClr val="accent3">
                <a:tint val="73000"/>
              </a:schemeClr>
            </a:gs>
            <a:gs pos="100000">
              <a:schemeClr val="accent3">
                <a:tint val="35000"/>
              </a:schemeClr>
            </a:gs>
          </a:gsLst>
          <a:lin ang="5400000" scaled="1"/>
        </a:gradFill>
        <a:ln w="9525" cap="flat" cmpd="sng" algn="ctr">
          <a:solidFill>
            <a:schemeClr val="accent3">
              <a:shade val="60000"/>
              <a:satMod val="300000"/>
            </a:schemeClr>
          </a:solidFill>
          <a:prstDash val="solid"/>
        </a:ln>
        <a:effectLst>
          <a:glow rad="63500">
            <a:schemeClr val="accent3">
              <a:tint val="30000"/>
              <a:shade val="95000"/>
              <a:satMod val="300000"/>
              <a:alpha val="50000"/>
            </a:schemeClr>
          </a:glo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یعنی عدم ترکیب از اجزاء بالقوه و بالفعل</a:t>
          </a:r>
        </a:p>
      </dsp:txBody>
      <dsp:txXfrm>
        <a:off x="34503" y="2571123"/>
        <a:ext cx="1263939" cy="8735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BD80B-766D-4B8E-A0CC-FB4368D65B40}">
      <dsp:nvSpPr>
        <dsp:cNvPr id="0" name=""/>
        <dsp:cNvSpPr/>
      </dsp:nvSpPr>
      <dsp:spPr>
        <a:xfrm>
          <a:off x="8357441" y="2474558"/>
          <a:ext cx="776302" cy="913060"/>
        </a:xfrm>
        <a:prstGeom prst="roundRect">
          <a:avLst>
            <a:gd name="adj" fmla="val 10000"/>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صفات الهی</a:t>
          </a:r>
          <a:endParaRPr lang="fa-IR" sz="1600" kern="1200" dirty="0">
            <a:cs typeface="B Koodak" pitchFamily="2" charset="-78"/>
          </a:endParaRPr>
        </a:p>
      </dsp:txBody>
      <dsp:txXfrm>
        <a:off x="8380178" y="2497295"/>
        <a:ext cx="730828" cy="867586"/>
      </dsp:txXfrm>
    </dsp:sp>
    <dsp:sp modelId="{F7DF6934-8182-4CAE-B1A2-044BDBD7566D}">
      <dsp:nvSpPr>
        <dsp:cNvPr id="0" name=""/>
        <dsp:cNvSpPr/>
      </dsp:nvSpPr>
      <dsp:spPr>
        <a:xfrm rot="13713255">
          <a:off x="7440443" y="2501860"/>
          <a:ext cx="1103545" cy="31258"/>
        </a:xfrm>
        <a:custGeom>
          <a:avLst/>
          <a:gdLst/>
          <a:ahLst/>
          <a:cxnLst/>
          <a:rect l="0" t="0" r="0" b="0"/>
          <a:pathLst>
            <a:path>
              <a:moveTo>
                <a:pt x="0" y="15629"/>
              </a:moveTo>
              <a:lnTo>
                <a:pt x="1103545" y="15629"/>
              </a:lnTo>
            </a:path>
          </a:pathLst>
        </a:custGeom>
        <a:no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64628" y="2489900"/>
        <a:ext cx="55177" cy="55177"/>
      </dsp:txXfrm>
    </dsp:sp>
    <dsp:sp modelId="{2E44427A-CD5E-4F86-844C-99CC60C1B3B3}">
      <dsp:nvSpPr>
        <dsp:cNvPr id="0" name=""/>
        <dsp:cNvSpPr/>
      </dsp:nvSpPr>
      <dsp:spPr>
        <a:xfrm>
          <a:off x="7056347" y="1647359"/>
          <a:ext cx="570644" cy="913060"/>
        </a:xfrm>
        <a:prstGeom prst="roundRect">
          <a:avLst>
            <a:gd name="adj" fmla="val 10000"/>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نزد امامیه</a:t>
          </a:r>
          <a:endParaRPr lang="fa-IR" sz="1600" kern="1200" dirty="0">
            <a:cs typeface="B Koodak" pitchFamily="2" charset="-78"/>
          </a:endParaRPr>
        </a:p>
      </dsp:txBody>
      <dsp:txXfrm>
        <a:off x="7073061" y="1664073"/>
        <a:ext cx="537216" cy="879632"/>
      </dsp:txXfrm>
    </dsp:sp>
    <dsp:sp modelId="{4F4CF393-2AC3-4E6B-9B09-ECA221238EAA}">
      <dsp:nvSpPr>
        <dsp:cNvPr id="0" name=""/>
        <dsp:cNvSpPr/>
      </dsp:nvSpPr>
      <dsp:spPr>
        <a:xfrm rot="10800000">
          <a:off x="6325898" y="2088260"/>
          <a:ext cx="730448" cy="31258"/>
        </a:xfrm>
        <a:custGeom>
          <a:avLst/>
          <a:gdLst/>
          <a:ahLst/>
          <a:cxnLst/>
          <a:rect l="0" t="0" r="0" b="0"/>
          <a:pathLst>
            <a:path>
              <a:moveTo>
                <a:pt x="0" y="15629"/>
              </a:moveTo>
              <a:lnTo>
                <a:pt x="730448" y="15629"/>
              </a:lnTo>
            </a:path>
          </a:pathLst>
        </a:custGeom>
        <a:no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72862" y="2085628"/>
        <a:ext cx="36522" cy="36522"/>
      </dsp:txXfrm>
    </dsp:sp>
    <dsp:sp modelId="{C4817593-DEC4-4DF3-8528-3695067AFA2B}">
      <dsp:nvSpPr>
        <dsp:cNvPr id="0" name=""/>
        <dsp:cNvSpPr/>
      </dsp:nvSpPr>
      <dsp:spPr>
        <a:xfrm>
          <a:off x="5130775" y="1647359"/>
          <a:ext cx="1195123" cy="913060"/>
        </a:xfrm>
        <a:prstGeom prst="roundRect">
          <a:avLst>
            <a:gd name="adj" fmla="val 10000"/>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زائد بر ذات نیستند</a:t>
          </a:r>
          <a:endParaRPr lang="fa-IR" sz="1600" kern="1200" dirty="0">
            <a:cs typeface="B Koodak" pitchFamily="2" charset="-78"/>
          </a:endParaRPr>
        </a:p>
      </dsp:txBody>
      <dsp:txXfrm>
        <a:off x="5157518" y="1674102"/>
        <a:ext cx="1141637" cy="859574"/>
      </dsp:txXfrm>
    </dsp:sp>
    <dsp:sp modelId="{60BC3B54-77D1-4E3C-A20F-EF57DA9585B6}">
      <dsp:nvSpPr>
        <dsp:cNvPr id="0" name=""/>
        <dsp:cNvSpPr/>
      </dsp:nvSpPr>
      <dsp:spPr>
        <a:xfrm rot="10800000">
          <a:off x="4400326" y="2088260"/>
          <a:ext cx="730448" cy="31258"/>
        </a:xfrm>
        <a:custGeom>
          <a:avLst/>
          <a:gdLst/>
          <a:ahLst/>
          <a:cxnLst/>
          <a:rect l="0" t="0" r="0" b="0"/>
          <a:pathLst>
            <a:path>
              <a:moveTo>
                <a:pt x="0" y="15629"/>
              </a:moveTo>
              <a:lnTo>
                <a:pt x="730448" y="15629"/>
              </a:lnTo>
            </a:path>
          </a:pathLst>
        </a:custGeom>
        <a:no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47289" y="2085628"/>
        <a:ext cx="36522" cy="36522"/>
      </dsp:txXfrm>
    </dsp:sp>
    <dsp:sp modelId="{74DAC32B-A2C2-4D33-8572-DBFF01DEBA1F}">
      <dsp:nvSpPr>
        <dsp:cNvPr id="0" name=""/>
        <dsp:cNvSpPr/>
      </dsp:nvSpPr>
      <dsp:spPr>
        <a:xfrm>
          <a:off x="3540788" y="1647359"/>
          <a:ext cx="859537" cy="913060"/>
        </a:xfrm>
        <a:prstGeom prst="roundRect">
          <a:avLst>
            <a:gd name="adj" fmla="val 10000"/>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rgbClr val="FF0000"/>
              </a:solidFill>
              <a:cs typeface="B Koodak" pitchFamily="2" charset="-78"/>
            </a:rPr>
            <a:t>نفی صفات ذاتیه</a:t>
          </a:r>
          <a:endParaRPr lang="fa-IR" sz="1600" kern="1200" dirty="0">
            <a:solidFill>
              <a:srgbClr val="FF0000"/>
            </a:solidFill>
            <a:cs typeface="B Koodak" pitchFamily="2" charset="-78"/>
          </a:endParaRPr>
        </a:p>
      </dsp:txBody>
      <dsp:txXfrm>
        <a:off x="3565963" y="1672534"/>
        <a:ext cx="809187" cy="862710"/>
      </dsp:txXfrm>
    </dsp:sp>
    <dsp:sp modelId="{979A3988-0067-490E-8ABD-1DDF276F704D}">
      <dsp:nvSpPr>
        <dsp:cNvPr id="0" name=""/>
        <dsp:cNvSpPr/>
      </dsp:nvSpPr>
      <dsp:spPr>
        <a:xfrm rot="10800000">
          <a:off x="2810340" y="2088260"/>
          <a:ext cx="730448" cy="31258"/>
        </a:xfrm>
        <a:custGeom>
          <a:avLst/>
          <a:gdLst/>
          <a:ahLst/>
          <a:cxnLst/>
          <a:rect l="0" t="0" r="0" b="0"/>
          <a:pathLst>
            <a:path>
              <a:moveTo>
                <a:pt x="0" y="15629"/>
              </a:moveTo>
              <a:lnTo>
                <a:pt x="730448" y="15629"/>
              </a:lnTo>
            </a:path>
          </a:pathLst>
        </a:custGeom>
        <a:no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157303" y="2085628"/>
        <a:ext cx="36522" cy="36522"/>
      </dsp:txXfrm>
    </dsp:sp>
    <dsp:sp modelId="{144228B8-0F3C-4818-A898-A2BD1584DF48}">
      <dsp:nvSpPr>
        <dsp:cNvPr id="0" name=""/>
        <dsp:cNvSpPr/>
      </dsp:nvSpPr>
      <dsp:spPr>
        <a:xfrm>
          <a:off x="10256" y="1042981"/>
          <a:ext cx="2800084" cy="2121816"/>
        </a:xfrm>
        <a:prstGeom prst="roundRect">
          <a:avLst>
            <a:gd name="adj" fmla="val 10000"/>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Davat" pitchFamily="2" charset="-78"/>
            </a:rPr>
            <a:t>كَمَالُ الْإِخْلَاصِ لَهُ نَفْيُ‏ الصِّفَاتِ‏ عَنْهُ لِشَهَادَةِ كُلِّ صِفَةٍ أَنَّهَا غَيْرُ الْمَوْصُوفِ وَ شَهَادَةِ كُلِّ مَوْصُوفٍ أَنَّهُ غَيْرُ الصِّفَةِ فَمَنْ وَصَفَ اللَّهَ سُبْحَانَهُ فَقَدْ قَرَنَهُ وَ مَنْ قَرَنَهُ فَقَدْ ثَنَّاهُ وَ مَنْ ثَنَّاهُ فَقَدْ جَزَّأَهُ وَ مَنْ جَزَّأَهُ فَقَدْ جَهِلَه‏</a:t>
          </a:r>
          <a:endParaRPr lang="fa-IR" sz="1800" kern="1200" dirty="0">
            <a:cs typeface="B Davat" pitchFamily="2" charset="-78"/>
          </a:endParaRPr>
        </a:p>
      </dsp:txBody>
      <dsp:txXfrm>
        <a:off x="72402" y="1105127"/>
        <a:ext cx="2675792" cy="1997524"/>
      </dsp:txXfrm>
    </dsp:sp>
    <dsp:sp modelId="{7A3967EF-673E-486A-B89B-9D8E0BB109F4}">
      <dsp:nvSpPr>
        <dsp:cNvPr id="0" name=""/>
        <dsp:cNvSpPr/>
      </dsp:nvSpPr>
      <dsp:spPr>
        <a:xfrm rot="7886745">
          <a:off x="7440443" y="3329059"/>
          <a:ext cx="1103545" cy="31258"/>
        </a:xfrm>
        <a:custGeom>
          <a:avLst/>
          <a:gdLst/>
          <a:ahLst/>
          <a:cxnLst/>
          <a:rect l="0" t="0" r="0" b="0"/>
          <a:pathLst>
            <a:path>
              <a:moveTo>
                <a:pt x="0" y="15629"/>
              </a:moveTo>
              <a:lnTo>
                <a:pt x="1103545" y="15629"/>
              </a:lnTo>
            </a:path>
          </a:pathLst>
        </a:custGeom>
        <a:no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64628" y="3317099"/>
        <a:ext cx="55177" cy="55177"/>
      </dsp:txXfrm>
    </dsp:sp>
    <dsp:sp modelId="{12C766C9-C248-43B3-84CF-D027C7AF1E38}">
      <dsp:nvSpPr>
        <dsp:cNvPr id="0" name=""/>
        <dsp:cNvSpPr/>
      </dsp:nvSpPr>
      <dsp:spPr>
        <a:xfrm>
          <a:off x="7056347" y="3301757"/>
          <a:ext cx="570644" cy="913060"/>
        </a:xfrm>
        <a:prstGeom prst="roundRect">
          <a:avLst>
            <a:gd name="adj" fmla="val 10000"/>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نزد اشاعره</a:t>
          </a:r>
          <a:endParaRPr lang="fa-IR" sz="1600" kern="1200" dirty="0">
            <a:cs typeface="B Koodak" pitchFamily="2" charset="-78"/>
          </a:endParaRPr>
        </a:p>
      </dsp:txBody>
      <dsp:txXfrm>
        <a:off x="7073061" y="3318471"/>
        <a:ext cx="537216" cy="879632"/>
      </dsp:txXfrm>
    </dsp:sp>
    <dsp:sp modelId="{869A4420-07DD-4DC4-8A56-76C1B1A2F3E7}">
      <dsp:nvSpPr>
        <dsp:cNvPr id="0" name=""/>
        <dsp:cNvSpPr/>
      </dsp:nvSpPr>
      <dsp:spPr>
        <a:xfrm rot="10800000">
          <a:off x="6325898" y="3742658"/>
          <a:ext cx="730448" cy="31258"/>
        </a:xfrm>
        <a:custGeom>
          <a:avLst/>
          <a:gdLst/>
          <a:ahLst/>
          <a:cxnLst/>
          <a:rect l="0" t="0" r="0" b="0"/>
          <a:pathLst>
            <a:path>
              <a:moveTo>
                <a:pt x="0" y="15629"/>
              </a:moveTo>
              <a:lnTo>
                <a:pt x="730448" y="15629"/>
              </a:lnTo>
            </a:path>
          </a:pathLst>
        </a:custGeom>
        <a:no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72862" y="3740026"/>
        <a:ext cx="36522" cy="36522"/>
      </dsp:txXfrm>
    </dsp:sp>
    <dsp:sp modelId="{F12F4C13-859B-4FC5-95AF-4D7BD34F382B}">
      <dsp:nvSpPr>
        <dsp:cNvPr id="0" name=""/>
        <dsp:cNvSpPr/>
      </dsp:nvSpPr>
      <dsp:spPr>
        <a:xfrm>
          <a:off x="5130775" y="3301757"/>
          <a:ext cx="1195123" cy="913060"/>
        </a:xfrm>
        <a:prstGeom prst="roundRect">
          <a:avLst>
            <a:gd name="adj" fmla="val 10000"/>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زائد بر ذات هستند</a:t>
          </a:r>
          <a:endParaRPr lang="fa-IR" sz="1600" kern="1200" dirty="0">
            <a:cs typeface="B Koodak" pitchFamily="2" charset="-78"/>
          </a:endParaRPr>
        </a:p>
      </dsp:txBody>
      <dsp:txXfrm>
        <a:off x="5157518" y="3328500"/>
        <a:ext cx="1141637" cy="859574"/>
      </dsp:txXfrm>
    </dsp:sp>
    <dsp:sp modelId="{7F3EDDED-31B2-4695-8AE9-CF586E57FCCE}">
      <dsp:nvSpPr>
        <dsp:cNvPr id="0" name=""/>
        <dsp:cNvSpPr/>
      </dsp:nvSpPr>
      <dsp:spPr>
        <a:xfrm rot="10800000">
          <a:off x="4400326" y="3742658"/>
          <a:ext cx="730448" cy="31258"/>
        </a:xfrm>
        <a:custGeom>
          <a:avLst/>
          <a:gdLst/>
          <a:ahLst/>
          <a:cxnLst/>
          <a:rect l="0" t="0" r="0" b="0"/>
          <a:pathLst>
            <a:path>
              <a:moveTo>
                <a:pt x="0" y="15629"/>
              </a:moveTo>
              <a:lnTo>
                <a:pt x="730448" y="15629"/>
              </a:lnTo>
            </a:path>
          </a:pathLst>
        </a:custGeom>
        <a:no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47289" y="3740026"/>
        <a:ext cx="36522" cy="36522"/>
      </dsp:txXfrm>
    </dsp:sp>
    <dsp:sp modelId="{8D9C0FD1-0C0D-4461-BBB6-88E650CFAEEC}">
      <dsp:nvSpPr>
        <dsp:cNvPr id="0" name=""/>
        <dsp:cNvSpPr/>
      </dsp:nvSpPr>
      <dsp:spPr>
        <a:xfrm>
          <a:off x="3540788" y="3301757"/>
          <a:ext cx="859537" cy="913060"/>
        </a:xfrm>
        <a:prstGeom prst="roundRect">
          <a:avLst>
            <a:gd name="adj" fmla="val 10000"/>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rgbClr val="FF0000"/>
              </a:solidFill>
              <a:cs typeface="B Koodak" pitchFamily="2" charset="-78"/>
            </a:rPr>
            <a:t>قدماء ثمانیه</a:t>
          </a:r>
          <a:endParaRPr lang="fa-IR" sz="1600" kern="1200" dirty="0">
            <a:solidFill>
              <a:srgbClr val="FF0000"/>
            </a:solidFill>
            <a:cs typeface="B Koodak" pitchFamily="2" charset="-78"/>
          </a:endParaRPr>
        </a:p>
      </dsp:txBody>
      <dsp:txXfrm>
        <a:off x="3565963" y="3326932"/>
        <a:ext cx="809187" cy="862710"/>
      </dsp:txXfrm>
    </dsp:sp>
    <dsp:sp modelId="{0AADDF96-230E-4F86-BFCE-269CE03BEA6C}">
      <dsp:nvSpPr>
        <dsp:cNvPr id="0" name=""/>
        <dsp:cNvSpPr/>
      </dsp:nvSpPr>
      <dsp:spPr>
        <a:xfrm rot="10800000">
          <a:off x="2810340" y="3742658"/>
          <a:ext cx="730448" cy="31258"/>
        </a:xfrm>
        <a:custGeom>
          <a:avLst/>
          <a:gdLst/>
          <a:ahLst/>
          <a:cxnLst/>
          <a:rect l="0" t="0" r="0" b="0"/>
          <a:pathLst>
            <a:path>
              <a:moveTo>
                <a:pt x="0" y="15629"/>
              </a:moveTo>
              <a:lnTo>
                <a:pt x="730448" y="15629"/>
              </a:lnTo>
            </a:path>
          </a:pathLst>
        </a:custGeom>
        <a:no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157303" y="3740026"/>
        <a:ext cx="36522" cy="36522"/>
      </dsp:txXfrm>
    </dsp:sp>
    <dsp:sp modelId="{7F9203EC-8576-4BB4-AD7C-18178A611E2D}">
      <dsp:nvSpPr>
        <dsp:cNvPr id="0" name=""/>
        <dsp:cNvSpPr/>
      </dsp:nvSpPr>
      <dsp:spPr>
        <a:xfrm>
          <a:off x="10256" y="3301757"/>
          <a:ext cx="2800084" cy="913060"/>
        </a:xfrm>
        <a:prstGeom prst="roundRect">
          <a:avLst>
            <a:gd name="adj" fmla="val 10000"/>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اين صفات عبارتند: قدرت- علم- حيوة- ادراك- اراده- قديم- تكلم- صدق</a:t>
          </a:r>
          <a:endParaRPr lang="fa-IR" sz="1600" kern="1200" dirty="0">
            <a:cs typeface="B Koodak" pitchFamily="2" charset="-78"/>
          </a:endParaRPr>
        </a:p>
      </dsp:txBody>
      <dsp:txXfrm>
        <a:off x="36999" y="3328500"/>
        <a:ext cx="2746598" cy="8595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29D53-FFD6-4863-B90F-2C40857BE548}">
      <dsp:nvSpPr>
        <dsp:cNvPr id="0" name=""/>
        <dsp:cNvSpPr/>
      </dsp:nvSpPr>
      <dsp:spPr>
        <a:xfrm>
          <a:off x="8085004" y="2555217"/>
          <a:ext cx="1053876" cy="621089"/>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برهان بر توحید صفاتی</a:t>
          </a:r>
          <a:endParaRPr lang="fa-IR" sz="1600" kern="1200" dirty="0">
            <a:cs typeface="B Koodak" pitchFamily="2" charset="-78"/>
          </a:endParaRPr>
        </a:p>
      </dsp:txBody>
      <dsp:txXfrm>
        <a:off x="8103195" y="2573408"/>
        <a:ext cx="1017494" cy="584707"/>
      </dsp:txXfrm>
    </dsp:sp>
    <dsp:sp modelId="{278C1AA2-2CE0-4D62-A61F-3C7384BC9EE1}">
      <dsp:nvSpPr>
        <dsp:cNvPr id="0" name=""/>
        <dsp:cNvSpPr/>
      </dsp:nvSpPr>
      <dsp:spPr>
        <a:xfrm rot="14251077">
          <a:off x="7373963" y="2465495"/>
          <a:ext cx="925211" cy="20063"/>
        </a:xfrm>
        <a:custGeom>
          <a:avLst/>
          <a:gdLst/>
          <a:ahLst/>
          <a:cxnLst/>
          <a:rect l="0" t="0" r="0" b="0"/>
          <a:pathLst>
            <a:path>
              <a:moveTo>
                <a:pt x="0" y="10031"/>
              </a:moveTo>
              <a:lnTo>
                <a:pt x="925211" y="10031"/>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13438" y="2452396"/>
        <a:ext cx="46260" cy="46260"/>
      </dsp:txXfrm>
    </dsp:sp>
    <dsp:sp modelId="{6760319F-8941-401C-9B33-CD0CA5EF0442}">
      <dsp:nvSpPr>
        <dsp:cNvPr id="0" name=""/>
        <dsp:cNvSpPr/>
      </dsp:nvSpPr>
      <dsp:spPr>
        <a:xfrm>
          <a:off x="6345954" y="1227921"/>
          <a:ext cx="1242178" cy="1714740"/>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صفات الهی مصداق غیر از ذات الهی داشته باشند منجر به تناقض می شود</a:t>
          </a:r>
          <a:endParaRPr lang="fa-IR" sz="1600" kern="1200" dirty="0">
            <a:cs typeface="B Koodak" pitchFamily="2" charset="-78"/>
          </a:endParaRPr>
        </a:p>
      </dsp:txBody>
      <dsp:txXfrm>
        <a:off x="6382336" y="1264303"/>
        <a:ext cx="1169414" cy="1641976"/>
      </dsp:txXfrm>
    </dsp:sp>
    <dsp:sp modelId="{5BC28E56-54A1-4651-B727-FF07C2B797BB}">
      <dsp:nvSpPr>
        <dsp:cNvPr id="0" name=""/>
        <dsp:cNvSpPr/>
      </dsp:nvSpPr>
      <dsp:spPr>
        <a:xfrm rot="10800000">
          <a:off x="5849083" y="2075259"/>
          <a:ext cx="496871" cy="20063"/>
        </a:xfrm>
        <a:custGeom>
          <a:avLst/>
          <a:gdLst/>
          <a:ahLst/>
          <a:cxnLst/>
          <a:rect l="0" t="0" r="0" b="0"/>
          <a:pathLst>
            <a:path>
              <a:moveTo>
                <a:pt x="0" y="10031"/>
              </a:moveTo>
              <a:lnTo>
                <a:pt x="496871" y="10031"/>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85097" y="2072869"/>
        <a:ext cx="24843" cy="24843"/>
      </dsp:txXfrm>
    </dsp:sp>
    <dsp:sp modelId="{1FC2511B-B0A2-4DA4-A0D7-29DA577B0BAC}">
      <dsp:nvSpPr>
        <dsp:cNvPr id="0" name=""/>
        <dsp:cNvSpPr/>
      </dsp:nvSpPr>
      <dsp:spPr>
        <a:xfrm>
          <a:off x="4917300" y="1774746"/>
          <a:ext cx="931782" cy="621089"/>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صفت مستقل </a:t>
          </a:r>
          <a:endParaRPr lang="fa-IR" sz="1600" kern="1200" dirty="0">
            <a:cs typeface="B Koodak" pitchFamily="2" charset="-78"/>
          </a:endParaRPr>
        </a:p>
      </dsp:txBody>
      <dsp:txXfrm>
        <a:off x="4935491" y="1792937"/>
        <a:ext cx="895400" cy="584707"/>
      </dsp:txXfrm>
    </dsp:sp>
    <dsp:sp modelId="{773BC6DB-A6BD-41A2-9F44-DA4AE0DD3F3A}">
      <dsp:nvSpPr>
        <dsp:cNvPr id="0" name=""/>
        <dsp:cNvSpPr/>
      </dsp:nvSpPr>
      <dsp:spPr>
        <a:xfrm rot="14092246">
          <a:off x="4237120" y="1722154"/>
          <a:ext cx="863489" cy="20063"/>
        </a:xfrm>
        <a:custGeom>
          <a:avLst/>
          <a:gdLst/>
          <a:ahLst/>
          <a:cxnLst/>
          <a:rect l="0" t="0" r="0" b="0"/>
          <a:pathLst>
            <a:path>
              <a:moveTo>
                <a:pt x="0" y="10031"/>
              </a:moveTo>
              <a:lnTo>
                <a:pt x="863489" y="1003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47277" y="1710598"/>
        <a:ext cx="43174" cy="43174"/>
      </dsp:txXfrm>
    </dsp:sp>
    <dsp:sp modelId="{F2457260-3688-4594-9DAB-3958A45425A8}">
      <dsp:nvSpPr>
        <dsp:cNvPr id="0" name=""/>
        <dsp:cNvSpPr/>
      </dsp:nvSpPr>
      <dsp:spPr>
        <a:xfrm>
          <a:off x="3178251" y="1068536"/>
          <a:ext cx="1242178" cy="62108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یا داخل در ذات الهی است</a:t>
          </a:r>
          <a:endParaRPr lang="fa-IR" sz="1600" kern="1200" dirty="0">
            <a:cs typeface="B Koodak" pitchFamily="2" charset="-78"/>
          </a:endParaRPr>
        </a:p>
      </dsp:txBody>
      <dsp:txXfrm>
        <a:off x="3196442" y="1086727"/>
        <a:ext cx="1205796" cy="584707"/>
      </dsp:txXfrm>
    </dsp:sp>
    <dsp:sp modelId="{35FF5BA3-3D64-49BF-A4EE-90E6EE1AA0F7}">
      <dsp:nvSpPr>
        <dsp:cNvPr id="0" name=""/>
        <dsp:cNvSpPr/>
      </dsp:nvSpPr>
      <dsp:spPr>
        <a:xfrm rot="10800000">
          <a:off x="2681379" y="1369049"/>
          <a:ext cx="496871" cy="20063"/>
        </a:xfrm>
        <a:custGeom>
          <a:avLst/>
          <a:gdLst/>
          <a:ahLst/>
          <a:cxnLst/>
          <a:rect l="0" t="0" r="0" b="0"/>
          <a:pathLst>
            <a:path>
              <a:moveTo>
                <a:pt x="0" y="10031"/>
              </a:moveTo>
              <a:lnTo>
                <a:pt x="496871" y="1003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917393" y="1366659"/>
        <a:ext cx="24843" cy="24843"/>
      </dsp:txXfrm>
    </dsp:sp>
    <dsp:sp modelId="{48EEFA9B-2137-474F-9021-6D9BAC858B72}">
      <dsp:nvSpPr>
        <dsp:cNvPr id="0" name=""/>
        <dsp:cNvSpPr/>
      </dsp:nvSpPr>
      <dsp:spPr>
        <a:xfrm>
          <a:off x="1439201" y="1068536"/>
          <a:ext cx="1242178" cy="62108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مستلزم ترکیب ذاتی الهی است!</a:t>
          </a:r>
          <a:endParaRPr lang="fa-IR" sz="1600" kern="1200" dirty="0">
            <a:cs typeface="B Koodak" pitchFamily="2" charset="-78"/>
          </a:endParaRPr>
        </a:p>
      </dsp:txBody>
      <dsp:txXfrm>
        <a:off x="1457392" y="1086727"/>
        <a:ext cx="1205796" cy="584707"/>
      </dsp:txXfrm>
    </dsp:sp>
    <dsp:sp modelId="{A2CE0556-D3A8-4154-8536-3494D31D186A}">
      <dsp:nvSpPr>
        <dsp:cNvPr id="0" name=""/>
        <dsp:cNvSpPr/>
      </dsp:nvSpPr>
      <dsp:spPr>
        <a:xfrm rot="7507754">
          <a:off x="4237120" y="2428364"/>
          <a:ext cx="863489" cy="20063"/>
        </a:xfrm>
        <a:custGeom>
          <a:avLst/>
          <a:gdLst/>
          <a:ahLst/>
          <a:cxnLst/>
          <a:rect l="0" t="0" r="0" b="0"/>
          <a:pathLst>
            <a:path>
              <a:moveTo>
                <a:pt x="0" y="10031"/>
              </a:moveTo>
              <a:lnTo>
                <a:pt x="863489" y="1003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47277" y="2416809"/>
        <a:ext cx="43174" cy="43174"/>
      </dsp:txXfrm>
    </dsp:sp>
    <dsp:sp modelId="{8F3A3AE3-4108-40D6-A967-DB9239C61DCE}">
      <dsp:nvSpPr>
        <dsp:cNvPr id="0" name=""/>
        <dsp:cNvSpPr/>
      </dsp:nvSpPr>
      <dsp:spPr>
        <a:xfrm>
          <a:off x="3178251" y="2480956"/>
          <a:ext cx="1242178" cy="62108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یا خارج از ذات الهی است</a:t>
          </a:r>
          <a:endParaRPr lang="fa-IR" sz="1600" kern="1200" dirty="0">
            <a:cs typeface="B Koodak" pitchFamily="2" charset="-78"/>
          </a:endParaRPr>
        </a:p>
      </dsp:txBody>
      <dsp:txXfrm>
        <a:off x="3196442" y="2499147"/>
        <a:ext cx="1205796" cy="584707"/>
      </dsp:txXfrm>
    </dsp:sp>
    <dsp:sp modelId="{3B2BF3E3-2EA3-4015-8C77-CF07EEF62FA9}">
      <dsp:nvSpPr>
        <dsp:cNvPr id="0" name=""/>
        <dsp:cNvSpPr/>
      </dsp:nvSpPr>
      <dsp:spPr>
        <a:xfrm rot="14073681">
          <a:off x="2501353" y="2432385"/>
          <a:ext cx="856924" cy="20063"/>
        </a:xfrm>
        <a:custGeom>
          <a:avLst/>
          <a:gdLst/>
          <a:ahLst/>
          <a:cxnLst/>
          <a:rect l="0" t="0" r="0" b="0"/>
          <a:pathLst>
            <a:path>
              <a:moveTo>
                <a:pt x="0" y="10031"/>
              </a:moveTo>
              <a:lnTo>
                <a:pt x="856924" y="1003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908392" y="2420994"/>
        <a:ext cx="42846" cy="42846"/>
      </dsp:txXfrm>
    </dsp:sp>
    <dsp:sp modelId="{70636369-621E-48A6-96CC-8FE7452CA768}">
      <dsp:nvSpPr>
        <dsp:cNvPr id="0" name=""/>
        <dsp:cNvSpPr/>
      </dsp:nvSpPr>
      <dsp:spPr>
        <a:xfrm>
          <a:off x="1744168" y="1782788"/>
          <a:ext cx="937211" cy="62108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یا واجب الوجود است</a:t>
          </a:r>
          <a:endParaRPr lang="fa-IR" sz="1600" kern="1200" dirty="0">
            <a:cs typeface="B Koodak" pitchFamily="2" charset="-78"/>
          </a:endParaRPr>
        </a:p>
      </dsp:txBody>
      <dsp:txXfrm>
        <a:off x="1762359" y="1800979"/>
        <a:ext cx="900829" cy="584707"/>
      </dsp:txXfrm>
    </dsp:sp>
    <dsp:sp modelId="{140C6EF2-6094-499B-ADB0-04239998D245}">
      <dsp:nvSpPr>
        <dsp:cNvPr id="0" name=""/>
        <dsp:cNvSpPr/>
      </dsp:nvSpPr>
      <dsp:spPr>
        <a:xfrm rot="10800000">
          <a:off x="1247297" y="2083301"/>
          <a:ext cx="496871" cy="20063"/>
        </a:xfrm>
        <a:custGeom>
          <a:avLst/>
          <a:gdLst/>
          <a:ahLst/>
          <a:cxnLst/>
          <a:rect l="0" t="0" r="0" b="0"/>
          <a:pathLst>
            <a:path>
              <a:moveTo>
                <a:pt x="0" y="10031"/>
              </a:moveTo>
              <a:lnTo>
                <a:pt x="496871" y="1003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483311" y="2080911"/>
        <a:ext cx="24843" cy="24843"/>
      </dsp:txXfrm>
    </dsp:sp>
    <dsp:sp modelId="{92123108-A2C2-4BBF-AA38-8872F66B5538}">
      <dsp:nvSpPr>
        <dsp:cNvPr id="0" name=""/>
        <dsp:cNvSpPr/>
      </dsp:nvSpPr>
      <dsp:spPr>
        <a:xfrm>
          <a:off x="5118" y="1782788"/>
          <a:ext cx="1242178" cy="62108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مستلزم عدم واحدیت است!</a:t>
          </a:r>
          <a:endParaRPr lang="fa-IR" sz="1600" kern="1200" dirty="0">
            <a:cs typeface="B Koodak" pitchFamily="2" charset="-78"/>
          </a:endParaRPr>
        </a:p>
      </dsp:txBody>
      <dsp:txXfrm>
        <a:off x="23309" y="1800979"/>
        <a:ext cx="1205796" cy="584707"/>
      </dsp:txXfrm>
    </dsp:sp>
    <dsp:sp modelId="{B1BACE13-1690-47C4-9268-C0D3C103C28B}">
      <dsp:nvSpPr>
        <dsp:cNvPr id="0" name=""/>
        <dsp:cNvSpPr/>
      </dsp:nvSpPr>
      <dsp:spPr>
        <a:xfrm rot="7526319">
          <a:off x="2501353" y="3130553"/>
          <a:ext cx="856924" cy="20063"/>
        </a:xfrm>
        <a:custGeom>
          <a:avLst/>
          <a:gdLst/>
          <a:ahLst/>
          <a:cxnLst/>
          <a:rect l="0" t="0" r="0" b="0"/>
          <a:pathLst>
            <a:path>
              <a:moveTo>
                <a:pt x="0" y="10031"/>
              </a:moveTo>
              <a:lnTo>
                <a:pt x="856924" y="1003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908392" y="3119162"/>
        <a:ext cx="42846" cy="42846"/>
      </dsp:txXfrm>
    </dsp:sp>
    <dsp:sp modelId="{6EF85155-5B76-4BC9-A97E-C8BBA4D8CC7A}">
      <dsp:nvSpPr>
        <dsp:cNvPr id="0" name=""/>
        <dsp:cNvSpPr/>
      </dsp:nvSpPr>
      <dsp:spPr>
        <a:xfrm>
          <a:off x="1744168" y="3179124"/>
          <a:ext cx="937211" cy="62108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یا ممکن الوجود است</a:t>
          </a:r>
          <a:endParaRPr lang="fa-IR" sz="1600" kern="1200" dirty="0">
            <a:cs typeface="B Koodak" pitchFamily="2" charset="-78"/>
          </a:endParaRPr>
        </a:p>
      </dsp:txBody>
      <dsp:txXfrm>
        <a:off x="1762359" y="3197315"/>
        <a:ext cx="900829" cy="584707"/>
      </dsp:txXfrm>
    </dsp:sp>
    <dsp:sp modelId="{B9DB491A-EA59-4D0F-8D54-698EB8EF750D}">
      <dsp:nvSpPr>
        <dsp:cNvPr id="0" name=""/>
        <dsp:cNvSpPr/>
      </dsp:nvSpPr>
      <dsp:spPr>
        <a:xfrm rot="14035686">
          <a:off x="1073797" y="3138595"/>
          <a:ext cx="843871" cy="20063"/>
        </a:xfrm>
        <a:custGeom>
          <a:avLst/>
          <a:gdLst/>
          <a:ahLst/>
          <a:cxnLst/>
          <a:rect l="0" t="0" r="0" b="0"/>
          <a:pathLst>
            <a:path>
              <a:moveTo>
                <a:pt x="0" y="10031"/>
              </a:moveTo>
              <a:lnTo>
                <a:pt x="843871" y="1003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474636" y="3127530"/>
        <a:ext cx="42193" cy="42193"/>
      </dsp:txXfrm>
    </dsp:sp>
    <dsp:sp modelId="{9DBD10A7-34B6-4058-821E-010063D8E52E}">
      <dsp:nvSpPr>
        <dsp:cNvPr id="0" name=""/>
        <dsp:cNvSpPr/>
      </dsp:nvSpPr>
      <dsp:spPr>
        <a:xfrm>
          <a:off x="5118" y="2497041"/>
          <a:ext cx="1242178" cy="621089"/>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فاقد شیء معطی شیء شده است!</a:t>
          </a:r>
          <a:endParaRPr lang="fa-IR" sz="1600" kern="1200" dirty="0">
            <a:cs typeface="B Koodak" pitchFamily="2" charset="-78"/>
          </a:endParaRPr>
        </a:p>
      </dsp:txBody>
      <dsp:txXfrm>
        <a:off x="23309" y="2515232"/>
        <a:ext cx="1205796" cy="584707"/>
      </dsp:txXfrm>
    </dsp:sp>
    <dsp:sp modelId="{6B8700FB-D981-453E-A332-0859AC5F7501}">
      <dsp:nvSpPr>
        <dsp:cNvPr id="0" name=""/>
        <dsp:cNvSpPr/>
      </dsp:nvSpPr>
      <dsp:spPr>
        <a:xfrm rot="8657599">
          <a:off x="1189783" y="3658200"/>
          <a:ext cx="611898" cy="20063"/>
        </a:xfrm>
        <a:custGeom>
          <a:avLst/>
          <a:gdLst/>
          <a:ahLst/>
          <a:cxnLst/>
          <a:rect l="0" t="0" r="0" b="0"/>
          <a:pathLst>
            <a:path>
              <a:moveTo>
                <a:pt x="0" y="10031"/>
              </a:moveTo>
              <a:lnTo>
                <a:pt x="611898" y="1003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480435" y="3652934"/>
        <a:ext cx="30594" cy="30594"/>
      </dsp:txXfrm>
    </dsp:sp>
    <dsp:sp modelId="{D0C260AF-1ADF-4D4F-B51C-29DA078378A1}">
      <dsp:nvSpPr>
        <dsp:cNvPr id="0" name=""/>
        <dsp:cNvSpPr/>
      </dsp:nvSpPr>
      <dsp:spPr>
        <a:xfrm>
          <a:off x="5118" y="3211294"/>
          <a:ext cx="1242178" cy="1271003"/>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خالق به برکت مخلوقاتش متصف به صفات کمالیه شده است!</a:t>
          </a:r>
          <a:endParaRPr lang="fa-IR" sz="1600" kern="1200" baseline="0" dirty="0">
            <a:cs typeface="B Koodak" pitchFamily="2" charset="-78"/>
          </a:endParaRPr>
        </a:p>
      </dsp:txBody>
      <dsp:txXfrm>
        <a:off x="41500" y="3247676"/>
        <a:ext cx="1169414" cy="1198239"/>
      </dsp:txXfrm>
    </dsp:sp>
    <dsp:sp modelId="{A63BE365-E047-4B7F-BED5-A4E5D102ED87}">
      <dsp:nvSpPr>
        <dsp:cNvPr id="0" name=""/>
        <dsp:cNvSpPr/>
      </dsp:nvSpPr>
      <dsp:spPr>
        <a:xfrm rot="8157196">
          <a:off x="7490930" y="3096034"/>
          <a:ext cx="691277" cy="20063"/>
        </a:xfrm>
        <a:custGeom>
          <a:avLst/>
          <a:gdLst/>
          <a:ahLst/>
          <a:cxnLst/>
          <a:rect l="0" t="0" r="0" b="0"/>
          <a:pathLst>
            <a:path>
              <a:moveTo>
                <a:pt x="0" y="10031"/>
              </a:moveTo>
              <a:lnTo>
                <a:pt x="691277" y="10031"/>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19286" y="3088783"/>
        <a:ext cx="34563" cy="34563"/>
      </dsp:txXfrm>
    </dsp:sp>
    <dsp:sp modelId="{5AE34E1E-3C5C-422E-8C97-85F1F9EB30A4}">
      <dsp:nvSpPr>
        <dsp:cNvPr id="0" name=""/>
        <dsp:cNvSpPr/>
      </dsp:nvSpPr>
      <dsp:spPr>
        <a:xfrm>
          <a:off x="6345954" y="3035824"/>
          <a:ext cx="1242178" cy="621089"/>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التالی باطل</a:t>
          </a:r>
          <a:endParaRPr lang="fa-IR" sz="1600" kern="1200" dirty="0">
            <a:cs typeface="B Koodak" pitchFamily="2" charset="-78"/>
          </a:endParaRPr>
        </a:p>
      </dsp:txBody>
      <dsp:txXfrm>
        <a:off x="6364145" y="3054015"/>
        <a:ext cx="1205796" cy="584707"/>
      </dsp:txXfrm>
    </dsp:sp>
    <dsp:sp modelId="{564EC370-1662-4AF9-BD62-52226F25133D}">
      <dsp:nvSpPr>
        <dsp:cNvPr id="0" name=""/>
        <dsp:cNvSpPr/>
      </dsp:nvSpPr>
      <dsp:spPr>
        <a:xfrm rot="6631398">
          <a:off x="7127943" y="3519378"/>
          <a:ext cx="1417249" cy="20063"/>
        </a:xfrm>
        <a:custGeom>
          <a:avLst/>
          <a:gdLst/>
          <a:ahLst/>
          <a:cxnLst/>
          <a:rect l="0" t="0" r="0" b="0"/>
          <a:pathLst>
            <a:path>
              <a:moveTo>
                <a:pt x="0" y="10031"/>
              </a:moveTo>
              <a:lnTo>
                <a:pt x="1417249" y="10031"/>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01137" y="3493979"/>
        <a:ext cx="70862" cy="70862"/>
      </dsp:txXfrm>
    </dsp:sp>
    <dsp:sp modelId="{54D789A8-8AAC-49CD-ADFE-C15E156E3440}">
      <dsp:nvSpPr>
        <dsp:cNvPr id="0" name=""/>
        <dsp:cNvSpPr/>
      </dsp:nvSpPr>
      <dsp:spPr>
        <a:xfrm>
          <a:off x="6345954" y="3882514"/>
          <a:ext cx="1242178" cy="621089"/>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فالمقدم مثله</a:t>
          </a:r>
          <a:endParaRPr lang="fa-IR" sz="1600" kern="1200" dirty="0">
            <a:cs typeface="B Koodak" pitchFamily="2" charset="-78"/>
          </a:endParaRPr>
        </a:p>
      </dsp:txBody>
      <dsp:txXfrm>
        <a:off x="6364145" y="3900705"/>
        <a:ext cx="1205796" cy="584707"/>
      </dsp:txXfrm>
    </dsp:sp>
    <dsp:sp modelId="{5D35D95C-174C-4861-955B-AA5FEE5B9262}">
      <dsp:nvSpPr>
        <dsp:cNvPr id="0" name=""/>
        <dsp:cNvSpPr/>
      </dsp:nvSpPr>
      <dsp:spPr>
        <a:xfrm rot="10800000">
          <a:off x="5849083" y="4183027"/>
          <a:ext cx="496871" cy="20063"/>
        </a:xfrm>
        <a:custGeom>
          <a:avLst/>
          <a:gdLst/>
          <a:ahLst/>
          <a:cxnLst/>
          <a:rect l="0" t="0" r="0" b="0"/>
          <a:pathLst>
            <a:path>
              <a:moveTo>
                <a:pt x="0" y="10031"/>
              </a:moveTo>
              <a:lnTo>
                <a:pt x="496871" y="10031"/>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85097" y="4180637"/>
        <a:ext cx="24843" cy="24843"/>
      </dsp:txXfrm>
    </dsp:sp>
    <dsp:sp modelId="{5370C11F-EF71-4E18-802F-8AE3CE4D86C7}">
      <dsp:nvSpPr>
        <dsp:cNvPr id="0" name=""/>
        <dsp:cNvSpPr/>
      </dsp:nvSpPr>
      <dsp:spPr>
        <a:xfrm>
          <a:off x="4110033" y="3882514"/>
          <a:ext cx="1739049" cy="621089"/>
        </a:xfrm>
        <a:prstGeom prst="roundRect">
          <a:avLst>
            <a:gd name="adj" fmla="val 10000"/>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صفات الهی زائد بر ذات او نیستند </a:t>
          </a:r>
          <a:endParaRPr lang="fa-IR" sz="1600" kern="1200" dirty="0">
            <a:cs typeface="B Koodak" pitchFamily="2" charset="-78"/>
          </a:endParaRPr>
        </a:p>
      </dsp:txBody>
      <dsp:txXfrm>
        <a:off x="4128224" y="3900705"/>
        <a:ext cx="1702667" cy="584707"/>
      </dsp:txXfrm>
    </dsp:sp>
    <dsp:sp modelId="{FD7FE709-FB93-4BEB-B15D-920F6C3A081C}">
      <dsp:nvSpPr>
        <dsp:cNvPr id="0" name=""/>
        <dsp:cNvSpPr/>
      </dsp:nvSpPr>
      <dsp:spPr>
        <a:xfrm rot="10800000">
          <a:off x="3613162" y="4183027"/>
          <a:ext cx="496871" cy="20063"/>
        </a:xfrm>
        <a:custGeom>
          <a:avLst/>
          <a:gdLst/>
          <a:ahLst/>
          <a:cxnLst/>
          <a:rect l="0" t="0" r="0" b="0"/>
          <a:pathLst>
            <a:path>
              <a:moveTo>
                <a:pt x="0" y="10031"/>
              </a:moveTo>
              <a:lnTo>
                <a:pt x="496871" y="1003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49176" y="4180637"/>
        <a:ext cx="24843" cy="24843"/>
      </dsp:txXfrm>
    </dsp:sp>
    <dsp:sp modelId="{EDACCC11-2E49-4EDE-97A3-6CBDC5677191}">
      <dsp:nvSpPr>
        <dsp:cNvPr id="0" name=""/>
        <dsp:cNvSpPr/>
      </dsp:nvSpPr>
      <dsp:spPr>
        <a:xfrm>
          <a:off x="1491733" y="3893377"/>
          <a:ext cx="2121429" cy="599363"/>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بلکه مفاهیمی متعدد از یک مصداق واحد هستند</a:t>
          </a:r>
          <a:endParaRPr lang="fa-IR" sz="1600" kern="1200" dirty="0">
            <a:cs typeface="B Koodak" pitchFamily="2" charset="-78"/>
          </a:endParaRPr>
        </a:p>
      </dsp:txBody>
      <dsp:txXfrm>
        <a:off x="1509288" y="3910932"/>
        <a:ext cx="2086319" cy="5642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894C96-968F-4CAC-B6CB-E9C53B2FEF88}">
      <dsp:nvSpPr>
        <dsp:cNvPr id="0" name=""/>
        <dsp:cNvSpPr/>
      </dsp:nvSpPr>
      <dsp:spPr>
        <a:xfrm>
          <a:off x="7617820" y="1583029"/>
          <a:ext cx="1526075" cy="1233953"/>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مورد توحید افعالی (اصطلاح اول)</a:t>
          </a:r>
          <a:endParaRPr lang="fa-IR" sz="1600" kern="1200" dirty="0">
            <a:cs typeface="B Koodak" pitchFamily="2" charset="-78"/>
          </a:endParaRPr>
        </a:p>
      </dsp:txBody>
      <dsp:txXfrm>
        <a:off x="7653961" y="1619170"/>
        <a:ext cx="1453793" cy="1161671"/>
      </dsp:txXfrm>
    </dsp:sp>
    <dsp:sp modelId="{334E795D-6A44-44FB-92E2-B4DDC1BC8770}">
      <dsp:nvSpPr>
        <dsp:cNvPr id="0" name=""/>
        <dsp:cNvSpPr/>
      </dsp:nvSpPr>
      <dsp:spPr>
        <a:xfrm rot="13874715">
          <a:off x="6261583" y="1528189"/>
          <a:ext cx="1668200" cy="42714"/>
        </a:xfrm>
        <a:custGeom>
          <a:avLst/>
          <a:gdLst/>
          <a:ahLst/>
          <a:cxnLst/>
          <a:rect l="0" t="0" r="0" b="0"/>
          <a:pathLst>
            <a:path>
              <a:moveTo>
                <a:pt x="0" y="21357"/>
              </a:moveTo>
              <a:lnTo>
                <a:pt x="1668200" y="21357"/>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53978" y="1507841"/>
        <a:ext cx="83410" cy="83410"/>
      </dsp:txXfrm>
    </dsp:sp>
    <dsp:sp modelId="{094D6D08-7D79-4418-8A57-97C8AAB34A60}">
      <dsp:nvSpPr>
        <dsp:cNvPr id="0" name=""/>
        <dsp:cNvSpPr/>
      </dsp:nvSpPr>
      <dsp:spPr>
        <a:xfrm>
          <a:off x="5639887" y="412698"/>
          <a:ext cx="933659" cy="972780"/>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تعریف</a:t>
          </a:r>
          <a:endParaRPr lang="fa-IR" sz="1600" kern="1200" dirty="0">
            <a:cs typeface="B Koodak" pitchFamily="2" charset="-78"/>
          </a:endParaRPr>
        </a:p>
      </dsp:txBody>
      <dsp:txXfrm>
        <a:off x="5667233" y="440044"/>
        <a:ext cx="878967" cy="918088"/>
      </dsp:txXfrm>
    </dsp:sp>
    <dsp:sp modelId="{416B0E86-5A5E-4C3B-BC70-EFC73F098346}">
      <dsp:nvSpPr>
        <dsp:cNvPr id="0" name=""/>
        <dsp:cNvSpPr/>
      </dsp:nvSpPr>
      <dsp:spPr>
        <a:xfrm rot="10800000">
          <a:off x="4595613" y="877730"/>
          <a:ext cx="1044273" cy="42714"/>
        </a:xfrm>
        <a:custGeom>
          <a:avLst/>
          <a:gdLst/>
          <a:ahLst/>
          <a:cxnLst/>
          <a:rect l="0" t="0" r="0" b="0"/>
          <a:pathLst>
            <a:path>
              <a:moveTo>
                <a:pt x="0" y="21357"/>
              </a:moveTo>
              <a:lnTo>
                <a:pt x="1044273" y="21357"/>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91643" y="872981"/>
        <a:ext cx="52213" cy="52213"/>
      </dsp:txXfrm>
    </dsp:sp>
    <dsp:sp modelId="{DE4883B9-9560-42DD-BE48-695D5F77CEF9}">
      <dsp:nvSpPr>
        <dsp:cNvPr id="0" name=""/>
        <dsp:cNvSpPr/>
      </dsp:nvSpPr>
      <dsp:spPr>
        <a:xfrm>
          <a:off x="237754" y="246417"/>
          <a:ext cx="4357859" cy="1305342"/>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خداوند متعال مطلقا در افعال خویش نیازمند به غیر نیست</a:t>
          </a:r>
          <a:endParaRPr lang="fa-IR" sz="1600" kern="1200" dirty="0">
            <a:cs typeface="B Koodak" pitchFamily="2" charset="-78"/>
          </a:endParaRPr>
        </a:p>
      </dsp:txBody>
      <dsp:txXfrm>
        <a:off x="275986" y="284649"/>
        <a:ext cx="4281395" cy="1228878"/>
      </dsp:txXfrm>
    </dsp:sp>
    <dsp:sp modelId="{C987E829-87EA-410E-A8CA-591C3DB0587A}">
      <dsp:nvSpPr>
        <dsp:cNvPr id="0" name=""/>
        <dsp:cNvSpPr/>
      </dsp:nvSpPr>
      <dsp:spPr>
        <a:xfrm rot="7490100">
          <a:off x="6181602" y="2928926"/>
          <a:ext cx="1828162" cy="42714"/>
        </a:xfrm>
        <a:custGeom>
          <a:avLst/>
          <a:gdLst/>
          <a:ahLst/>
          <a:cxnLst/>
          <a:rect l="0" t="0" r="0" b="0"/>
          <a:pathLst>
            <a:path>
              <a:moveTo>
                <a:pt x="0" y="21357"/>
              </a:moveTo>
              <a:lnTo>
                <a:pt x="1828162" y="21357"/>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49979" y="2904579"/>
        <a:ext cx="91408" cy="91408"/>
      </dsp:txXfrm>
    </dsp:sp>
    <dsp:sp modelId="{2DB4349D-DD74-4222-919D-E4348D1BDB2D}">
      <dsp:nvSpPr>
        <dsp:cNvPr id="0" name=""/>
        <dsp:cNvSpPr/>
      </dsp:nvSpPr>
      <dsp:spPr>
        <a:xfrm>
          <a:off x="5639887" y="3214171"/>
          <a:ext cx="933659" cy="972780"/>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برهان</a:t>
          </a:r>
          <a:endParaRPr lang="fa-IR" sz="1600" kern="1200" dirty="0">
            <a:cs typeface="B Koodak" pitchFamily="2" charset="-78"/>
          </a:endParaRPr>
        </a:p>
      </dsp:txBody>
      <dsp:txXfrm>
        <a:off x="5667233" y="3241517"/>
        <a:ext cx="878967" cy="918088"/>
      </dsp:txXfrm>
    </dsp:sp>
    <dsp:sp modelId="{2269BD1A-145B-46A3-AA21-B11DC66756F3}">
      <dsp:nvSpPr>
        <dsp:cNvPr id="0" name=""/>
        <dsp:cNvSpPr/>
      </dsp:nvSpPr>
      <dsp:spPr>
        <a:xfrm rot="13873957">
          <a:off x="4283879" y="3029039"/>
          <a:ext cx="1667742" cy="42714"/>
        </a:xfrm>
        <a:custGeom>
          <a:avLst/>
          <a:gdLst/>
          <a:ahLst/>
          <a:cxnLst/>
          <a:rect l="0" t="0" r="0" b="0"/>
          <a:pathLst>
            <a:path>
              <a:moveTo>
                <a:pt x="0" y="21357"/>
              </a:moveTo>
              <a:lnTo>
                <a:pt x="1667742" y="21357"/>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76057" y="3008703"/>
        <a:ext cx="83387" cy="83387"/>
      </dsp:txXfrm>
    </dsp:sp>
    <dsp:sp modelId="{487C92B0-C74D-4356-9026-065977648D46}">
      <dsp:nvSpPr>
        <dsp:cNvPr id="0" name=""/>
        <dsp:cNvSpPr/>
      </dsp:nvSpPr>
      <dsp:spPr>
        <a:xfrm>
          <a:off x="103" y="1747560"/>
          <a:ext cx="4595510" cy="1305342"/>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خالق در افعال خود نیازمند به غیر باشد لازم است قیوم بالذات نبوده و غیر عین الربط به او نباشد</a:t>
          </a:r>
          <a:endParaRPr lang="fa-IR" sz="1600" kern="1200" dirty="0">
            <a:cs typeface="B Koodak" pitchFamily="2" charset="-78"/>
          </a:endParaRPr>
        </a:p>
      </dsp:txBody>
      <dsp:txXfrm>
        <a:off x="38335" y="1785792"/>
        <a:ext cx="4519046" cy="1228878"/>
      </dsp:txXfrm>
    </dsp:sp>
    <dsp:sp modelId="{621B8098-C0E5-4645-89B9-ECD73B90B20A}">
      <dsp:nvSpPr>
        <dsp:cNvPr id="0" name=""/>
        <dsp:cNvSpPr/>
      </dsp:nvSpPr>
      <dsp:spPr>
        <a:xfrm rot="10798066">
          <a:off x="4595613" y="3679498"/>
          <a:ext cx="1044274" cy="42714"/>
        </a:xfrm>
        <a:custGeom>
          <a:avLst/>
          <a:gdLst/>
          <a:ahLst/>
          <a:cxnLst/>
          <a:rect l="0" t="0" r="0" b="0"/>
          <a:pathLst>
            <a:path>
              <a:moveTo>
                <a:pt x="0" y="21357"/>
              </a:moveTo>
              <a:lnTo>
                <a:pt x="1044274" y="21357"/>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91643" y="3674748"/>
        <a:ext cx="52213" cy="52213"/>
      </dsp:txXfrm>
    </dsp:sp>
    <dsp:sp modelId="{1FD6F844-0951-485D-8F2B-DCC4917FFFBF}">
      <dsp:nvSpPr>
        <dsp:cNvPr id="0" name=""/>
        <dsp:cNvSpPr/>
      </dsp:nvSpPr>
      <dsp:spPr>
        <a:xfrm>
          <a:off x="1984928" y="3248704"/>
          <a:ext cx="2610684" cy="904889"/>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التالی باطل</a:t>
          </a:r>
          <a:endParaRPr lang="fa-IR" sz="1600" kern="1200" dirty="0">
            <a:cs typeface="B Koodak" pitchFamily="2" charset="-78"/>
          </a:endParaRPr>
        </a:p>
      </dsp:txBody>
      <dsp:txXfrm>
        <a:off x="2011431" y="3275207"/>
        <a:ext cx="2557678" cy="851883"/>
      </dsp:txXfrm>
    </dsp:sp>
    <dsp:sp modelId="{17958273-9A54-44CC-AA1D-B4901E4DA72F}">
      <dsp:nvSpPr>
        <dsp:cNvPr id="0" name=""/>
        <dsp:cNvSpPr/>
      </dsp:nvSpPr>
      <dsp:spPr>
        <a:xfrm rot="8008685">
          <a:off x="4358915" y="4229843"/>
          <a:ext cx="1517669" cy="42714"/>
        </a:xfrm>
        <a:custGeom>
          <a:avLst/>
          <a:gdLst/>
          <a:ahLst/>
          <a:cxnLst/>
          <a:rect l="0" t="0" r="0" b="0"/>
          <a:pathLst>
            <a:path>
              <a:moveTo>
                <a:pt x="0" y="21357"/>
              </a:moveTo>
              <a:lnTo>
                <a:pt x="1517669" y="21357"/>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79808" y="4213259"/>
        <a:ext cx="75883" cy="75883"/>
      </dsp:txXfrm>
    </dsp:sp>
    <dsp:sp modelId="{99C60769-BC17-408A-A20F-2D6324584E3A}">
      <dsp:nvSpPr>
        <dsp:cNvPr id="0" name=""/>
        <dsp:cNvSpPr/>
      </dsp:nvSpPr>
      <dsp:spPr>
        <a:xfrm>
          <a:off x="1984928" y="4349395"/>
          <a:ext cx="2610684" cy="904889"/>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فالمقدم مثله</a:t>
          </a:r>
          <a:endParaRPr lang="fa-IR" sz="1600" kern="1200" dirty="0">
            <a:cs typeface="B Koodak" pitchFamily="2" charset="-78"/>
          </a:endParaRPr>
        </a:p>
      </dsp:txBody>
      <dsp:txXfrm>
        <a:off x="2011431" y="4375898"/>
        <a:ext cx="2557678" cy="8518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1DCAB-183D-4D8C-A165-C368E4F5C21E}">
      <dsp:nvSpPr>
        <dsp:cNvPr id="0" name=""/>
        <dsp:cNvSpPr/>
      </dsp:nvSpPr>
      <dsp:spPr>
        <a:xfrm>
          <a:off x="8194140" y="1881876"/>
          <a:ext cx="940257" cy="868437"/>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چند نکته</a:t>
          </a:r>
          <a:endParaRPr lang="fa-IR" sz="1600" kern="1200" dirty="0">
            <a:cs typeface="B Koodak" pitchFamily="2" charset="-78"/>
          </a:endParaRPr>
        </a:p>
      </dsp:txBody>
      <dsp:txXfrm>
        <a:off x="8219576" y="1907312"/>
        <a:ext cx="889385" cy="817565"/>
      </dsp:txXfrm>
    </dsp:sp>
    <dsp:sp modelId="{A7A4680A-9B90-405F-B4CA-5CA1364BBB26}">
      <dsp:nvSpPr>
        <dsp:cNvPr id="0" name=""/>
        <dsp:cNvSpPr/>
      </dsp:nvSpPr>
      <dsp:spPr>
        <a:xfrm rot="14811292">
          <a:off x="6962997" y="1489433"/>
          <a:ext cx="1767535" cy="28053"/>
        </a:xfrm>
        <a:custGeom>
          <a:avLst/>
          <a:gdLst/>
          <a:ahLst/>
          <a:cxnLst/>
          <a:rect l="0" t="0" r="0" b="0"/>
          <a:pathLst>
            <a:path>
              <a:moveTo>
                <a:pt x="0" y="14026"/>
              </a:moveTo>
              <a:lnTo>
                <a:pt x="1767535"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02576" y="1459272"/>
        <a:ext cx="88376" cy="88376"/>
      </dsp:txXfrm>
    </dsp:sp>
    <dsp:sp modelId="{2CCF3671-2CD4-4C5A-A427-344A0C8ACBBC}">
      <dsp:nvSpPr>
        <dsp:cNvPr id="0" name=""/>
        <dsp:cNvSpPr/>
      </dsp:nvSpPr>
      <dsp:spPr>
        <a:xfrm>
          <a:off x="6327607" y="256606"/>
          <a:ext cx="1171782" cy="868437"/>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مفاد توحید افعالی</a:t>
          </a:r>
          <a:endParaRPr lang="fa-IR" sz="1600" kern="1200" dirty="0">
            <a:cs typeface="B Koodak" pitchFamily="2" charset="-78"/>
          </a:endParaRPr>
        </a:p>
      </dsp:txBody>
      <dsp:txXfrm>
        <a:off x="6353043" y="282042"/>
        <a:ext cx="1120910" cy="817565"/>
      </dsp:txXfrm>
    </dsp:sp>
    <dsp:sp modelId="{5BD7D9C6-5EF4-4B4F-B66F-F2527589439A}">
      <dsp:nvSpPr>
        <dsp:cNvPr id="0" name=""/>
        <dsp:cNvSpPr/>
      </dsp:nvSpPr>
      <dsp:spPr>
        <a:xfrm rot="10800000">
          <a:off x="5632857" y="676798"/>
          <a:ext cx="694750" cy="28053"/>
        </a:xfrm>
        <a:custGeom>
          <a:avLst/>
          <a:gdLst/>
          <a:ahLst/>
          <a:cxnLst/>
          <a:rect l="0" t="0" r="0" b="0"/>
          <a:pathLst>
            <a:path>
              <a:moveTo>
                <a:pt x="0" y="14026"/>
              </a:moveTo>
              <a:lnTo>
                <a:pt x="694750"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62863" y="673456"/>
        <a:ext cx="34737" cy="34737"/>
      </dsp:txXfrm>
    </dsp:sp>
    <dsp:sp modelId="{A1697AAE-46FA-4BD4-94AA-06F1E74062A1}">
      <dsp:nvSpPr>
        <dsp:cNvPr id="0" name=""/>
        <dsp:cNvSpPr/>
      </dsp:nvSpPr>
      <dsp:spPr>
        <a:xfrm>
          <a:off x="2719127" y="249785"/>
          <a:ext cx="2913729" cy="882080"/>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تنها فاعلی که بدون هیچ نیازی به غیر اثر می گذارد خداوند متعال است</a:t>
          </a:r>
          <a:endParaRPr lang="fa-IR" sz="1600" kern="1200" dirty="0">
            <a:cs typeface="B Koodak" pitchFamily="2" charset="-78"/>
          </a:endParaRPr>
        </a:p>
      </dsp:txBody>
      <dsp:txXfrm>
        <a:off x="2744962" y="275620"/>
        <a:ext cx="2862059" cy="830410"/>
      </dsp:txXfrm>
    </dsp:sp>
    <dsp:sp modelId="{3F45E424-F2DB-46C6-991C-66F98C92BDF5}">
      <dsp:nvSpPr>
        <dsp:cNvPr id="0" name=""/>
        <dsp:cNvSpPr/>
      </dsp:nvSpPr>
      <dsp:spPr>
        <a:xfrm rot="10800000">
          <a:off x="2024377" y="676798"/>
          <a:ext cx="694750" cy="28053"/>
        </a:xfrm>
        <a:custGeom>
          <a:avLst/>
          <a:gdLst/>
          <a:ahLst/>
          <a:cxnLst/>
          <a:rect l="0" t="0" r="0" b="0"/>
          <a:pathLst>
            <a:path>
              <a:moveTo>
                <a:pt x="0" y="14026"/>
              </a:moveTo>
              <a:lnTo>
                <a:pt x="694750"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354383" y="673456"/>
        <a:ext cx="34737" cy="34737"/>
      </dsp:txXfrm>
    </dsp:sp>
    <dsp:sp modelId="{8582EE74-A271-4749-ACCD-3CA0E9EFA27C}">
      <dsp:nvSpPr>
        <dsp:cNvPr id="0" name=""/>
        <dsp:cNvSpPr/>
      </dsp:nvSpPr>
      <dsp:spPr>
        <a:xfrm>
          <a:off x="9602" y="116588"/>
          <a:ext cx="2014775" cy="1148473"/>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فاعلیت تمام ماسوی الله (مخلوقات) در طول فاعلیت الهی و در پرتو آن می باشد</a:t>
          </a:r>
          <a:endParaRPr lang="fa-IR" sz="1600" kern="1200" dirty="0">
            <a:cs typeface="B Koodak" pitchFamily="2" charset="-78"/>
          </a:endParaRPr>
        </a:p>
      </dsp:txBody>
      <dsp:txXfrm>
        <a:off x="43240" y="150226"/>
        <a:ext cx="1947499" cy="1081197"/>
      </dsp:txXfrm>
    </dsp:sp>
    <dsp:sp modelId="{EDF011A8-78D7-4A16-8D57-3495E79B07EC}">
      <dsp:nvSpPr>
        <dsp:cNvPr id="0" name=""/>
        <dsp:cNvSpPr/>
      </dsp:nvSpPr>
      <dsp:spPr>
        <a:xfrm rot="10806886">
          <a:off x="7499389" y="2301372"/>
          <a:ext cx="694751" cy="28053"/>
        </a:xfrm>
        <a:custGeom>
          <a:avLst/>
          <a:gdLst/>
          <a:ahLst/>
          <a:cxnLst/>
          <a:rect l="0" t="0" r="0" b="0"/>
          <a:pathLst>
            <a:path>
              <a:moveTo>
                <a:pt x="0" y="14026"/>
              </a:moveTo>
              <a:lnTo>
                <a:pt x="694751"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29396" y="2298030"/>
        <a:ext cx="34737" cy="34737"/>
      </dsp:txXfrm>
    </dsp:sp>
    <dsp:sp modelId="{3B255338-38DB-4A11-AA28-F93F3A0FE69E}">
      <dsp:nvSpPr>
        <dsp:cNvPr id="0" name=""/>
        <dsp:cNvSpPr/>
      </dsp:nvSpPr>
      <dsp:spPr>
        <a:xfrm>
          <a:off x="5044942" y="1822160"/>
          <a:ext cx="2454447" cy="985086"/>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همین جهت خداوند فاعلیت بسیاری از عوامل مادی را به خود نسبت می دهد</a:t>
          </a:r>
          <a:endParaRPr lang="fa-IR" sz="1600" kern="1200" dirty="0">
            <a:cs typeface="B Koodak" pitchFamily="2" charset="-78"/>
          </a:endParaRPr>
        </a:p>
      </dsp:txBody>
      <dsp:txXfrm>
        <a:off x="5073794" y="1851012"/>
        <a:ext cx="2396743" cy="927382"/>
      </dsp:txXfrm>
    </dsp:sp>
    <dsp:sp modelId="{875ADC11-4F02-4696-B793-E0810C4914AB}">
      <dsp:nvSpPr>
        <dsp:cNvPr id="0" name=""/>
        <dsp:cNvSpPr/>
      </dsp:nvSpPr>
      <dsp:spPr>
        <a:xfrm rot="13512907">
          <a:off x="4204449" y="1950683"/>
          <a:ext cx="986234" cy="28053"/>
        </a:xfrm>
        <a:custGeom>
          <a:avLst/>
          <a:gdLst/>
          <a:ahLst/>
          <a:cxnLst/>
          <a:rect l="0" t="0" r="0" b="0"/>
          <a:pathLst>
            <a:path>
              <a:moveTo>
                <a:pt x="0" y="14026"/>
              </a:moveTo>
              <a:lnTo>
                <a:pt x="986234"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72911" y="1940054"/>
        <a:ext cx="49311" cy="49311"/>
      </dsp:txXfrm>
    </dsp:sp>
    <dsp:sp modelId="{8D16ADF2-9F0F-4006-A4CC-2CD11BF11C1A}">
      <dsp:nvSpPr>
        <dsp:cNvPr id="0" name=""/>
        <dsp:cNvSpPr/>
      </dsp:nvSpPr>
      <dsp:spPr>
        <a:xfrm>
          <a:off x="2613317" y="1334142"/>
          <a:ext cx="1736875" cy="561149"/>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انزل من السماء ماء</a:t>
          </a:r>
          <a:endParaRPr lang="fa-IR" sz="1600" kern="1200" dirty="0">
            <a:cs typeface="B Koodak" pitchFamily="2" charset="-78"/>
          </a:endParaRPr>
        </a:p>
      </dsp:txBody>
      <dsp:txXfrm>
        <a:off x="2629752" y="1350577"/>
        <a:ext cx="1704005" cy="528279"/>
      </dsp:txXfrm>
    </dsp:sp>
    <dsp:sp modelId="{BEC938CE-40F2-4428-91E2-222A12AC31F4}">
      <dsp:nvSpPr>
        <dsp:cNvPr id="0" name=""/>
        <dsp:cNvSpPr/>
      </dsp:nvSpPr>
      <dsp:spPr>
        <a:xfrm rot="10842411">
          <a:off x="4350165" y="2296391"/>
          <a:ext cx="694802" cy="28053"/>
        </a:xfrm>
        <a:custGeom>
          <a:avLst/>
          <a:gdLst/>
          <a:ahLst/>
          <a:cxnLst/>
          <a:rect l="0" t="0" r="0" b="0"/>
          <a:pathLst>
            <a:path>
              <a:moveTo>
                <a:pt x="0" y="14026"/>
              </a:moveTo>
              <a:lnTo>
                <a:pt x="694802"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80197" y="2293047"/>
        <a:ext cx="34740" cy="34740"/>
      </dsp:txXfrm>
    </dsp:sp>
    <dsp:sp modelId="{847FBE5E-4842-4FDE-8396-B62986A19F35}">
      <dsp:nvSpPr>
        <dsp:cNvPr id="0" name=""/>
        <dsp:cNvSpPr/>
      </dsp:nvSpPr>
      <dsp:spPr>
        <a:xfrm>
          <a:off x="1905557" y="2025557"/>
          <a:ext cx="2444634" cy="561149"/>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هو الذی یسیرکم فی البر و البحر</a:t>
          </a:r>
          <a:endParaRPr lang="fa-IR" sz="1600" kern="1200" dirty="0">
            <a:cs typeface="B Koodak" pitchFamily="2" charset="-78"/>
          </a:endParaRPr>
        </a:p>
      </dsp:txBody>
      <dsp:txXfrm>
        <a:off x="1921992" y="2041992"/>
        <a:ext cx="2411764" cy="528279"/>
      </dsp:txXfrm>
    </dsp:sp>
    <dsp:sp modelId="{4AEB165A-93A1-48F5-B069-C569AD7CC492}">
      <dsp:nvSpPr>
        <dsp:cNvPr id="0" name=""/>
        <dsp:cNvSpPr/>
      </dsp:nvSpPr>
      <dsp:spPr>
        <a:xfrm rot="7938211">
          <a:off x="4181452" y="2682390"/>
          <a:ext cx="1032229" cy="28053"/>
        </a:xfrm>
        <a:custGeom>
          <a:avLst/>
          <a:gdLst/>
          <a:ahLst/>
          <a:cxnLst/>
          <a:rect l="0" t="0" r="0" b="0"/>
          <a:pathLst>
            <a:path>
              <a:moveTo>
                <a:pt x="0" y="14026"/>
              </a:moveTo>
              <a:lnTo>
                <a:pt x="1032229"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71761" y="2670611"/>
        <a:ext cx="51611" cy="51611"/>
      </dsp:txXfrm>
    </dsp:sp>
    <dsp:sp modelId="{F921A25F-DE62-4440-A9B4-7616155F1639}">
      <dsp:nvSpPr>
        <dsp:cNvPr id="0" name=""/>
        <dsp:cNvSpPr/>
      </dsp:nvSpPr>
      <dsp:spPr>
        <a:xfrm>
          <a:off x="1317035" y="2716972"/>
          <a:ext cx="3033157" cy="722314"/>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رَبُّكُمُ الَّذي يُزْجي‏ لَكُمُ الْفُلْكَ فِي الْبَحْرِ لِتَبْتَغُوا مِنْ فَضْلِهِ إِنَّهُ كانَ بِكُمْ رَحيماً (اسراء / 66)</a:t>
          </a:r>
          <a:endParaRPr lang="fa-IR" sz="1600" kern="1200" dirty="0">
            <a:cs typeface="B Koodak" pitchFamily="2" charset="-78"/>
          </a:endParaRPr>
        </a:p>
      </dsp:txBody>
      <dsp:txXfrm>
        <a:off x="1338191" y="2738128"/>
        <a:ext cx="2990845" cy="680002"/>
      </dsp:txXfrm>
    </dsp:sp>
    <dsp:sp modelId="{48CAB35E-0192-4512-A507-C41394E8A3E3}">
      <dsp:nvSpPr>
        <dsp:cNvPr id="0" name=""/>
        <dsp:cNvSpPr/>
      </dsp:nvSpPr>
      <dsp:spPr>
        <a:xfrm rot="6491073">
          <a:off x="6733664" y="3359577"/>
          <a:ext cx="2226201" cy="28053"/>
        </a:xfrm>
        <a:custGeom>
          <a:avLst/>
          <a:gdLst/>
          <a:ahLst/>
          <a:cxnLst/>
          <a:rect l="0" t="0" r="0" b="0"/>
          <a:pathLst>
            <a:path>
              <a:moveTo>
                <a:pt x="0" y="14026"/>
              </a:moveTo>
              <a:lnTo>
                <a:pt x="2226201"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91110" y="3317948"/>
        <a:ext cx="111310" cy="111310"/>
      </dsp:txXfrm>
    </dsp:sp>
    <dsp:sp modelId="{08A835F6-9FB5-404A-9A64-8C9B410DCFF3}">
      <dsp:nvSpPr>
        <dsp:cNvPr id="0" name=""/>
        <dsp:cNvSpPr/>
      </dsp:nvSpPr>
      <dsp:spPr>
        <a:xfrm>
          <a:off x="5762515" y="3996893"/>
          <a:ext cx="1736875" cy="868437"/>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وجود هر فاعلی قائم به ذات الهی است</a:t>
          </a:r>
          <a:endParaRPr lang="fa-IR" sz="1600" kern="1200" dirty="0">
            <a:cs typeface="B Koodak" pitchFamily="2" charset="-78"/>
          </a:endParaRPr>
        </a:p>
      </dsp:txBody>
      <dsp:txXfrm>
        <a:off x="5787951" y="4022329"/>
        <a:ext cx="1686003" cy="817565"/>
      </dsp:txXfrm>
    </dsp:sp>
    <dsp:sp modelId="{DFD35A05-E032-4AF8-AE53-DAF44A1A0B8A}">
      <dsp:nvSpPr>
        <dsp:cNvPr id="0" name=""/>
        <dsp:cNvSpPr/>
      </dsp:nvSpPr>
      <dsp:spPr>
        <a:xfrm rot="12942401">
          <a:off x="4987346" y="4167409"/>
          <a:ext cx="855587" cy="28053"/>
        </a:xfrm>
        <a:custGeom>
          <a:avLst/>
          <a:gdLst/>
          <a:ahLst/>
          <a:cxnLst/>
          <a:rect l="0" t="0" r="0" b="0"/>
          <a:pathLst>
            <a:path>
              <a:moveTo>
                <a:pt x="0" y="14026"/>
              </a:moveTo>
              <a:lnTo>
                <a:pt x="855587"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393750" y="4160046"/>
        <a:ext cx="42779" cy="42779"/>
      </dsp:txXfrm>
    </dsp:sp>
    <dsp:sp modelId="{9F607831-6619-4C53-A4E1-1E4204BF0271}">
      <dsp:nvSpPr>
        <dsp:cNvPr id="0" name=""/>
        <dsp:cNvSpPr/>
      </dsp:nvSpPr>
      <dsp:spPr>
        <a:xfrm>
          <a:off x="3330889" y="3497541"/>
          <a:ext cx="1736875" cy="868437"/>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لا حول و لا قوه الا بالله</a:t>
          </a:r>
          <a:endParaRPr lang="fa-IR" sz="1600" kern="1200" dirty="0">
            <a:cs typeface="B Koodak" pitchFamily="2" charset="-78"/>
          </a:endParaRPr>
        </a:p>
      </dsp:txBody>
      <dsp:txXfrm>
        <a:off x="3356325" y="3522977"/>
        <a:ext cx="1686003" cy="817565"/>
      </dsp:txXfrm>
    </dsp:sp>
    <dsp:sp modelId="{A36B2BCC-CD2D-432C-B7A9-247AEBD22DB1}">
      <dsp:nvSpPr>
        <dsp:cNvPr id="0" name=""/>
        <dsp:cNvSpPr/>
      </dsp:nvSpPr>
      <dsp:spPr>
        <a:xfrm rot="8657599">
          <a:off x="4987346" y="4666761"/>
          <a:ext cx="855587" cy="28053"/>
        </a:xfrm>
        <a:custGeom>
          <a:avLst/>
          <a:gdLst/>
          <a:ahLst/>
          <a:cxnLst/>
          <a:rect l="0" t="0" r="0" b="0"/>
          <a:pathLst>
            <a:path>
              <a:moveTo>
                <a:pt x="0" y="14026"/>
              </a:moveTo>
              <a:lnTo>
                <a:pt x="855587"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393750" y="4659398"/>
        <a:ext cx="42779" cy="42779"/>
      </dsp:txXfrm>
    </dsp:sp>
    <dsp:sp modelId="{478F8BEC-2341-4736-9203-8F7B618AA137}">
      <dsp:nvSpPr>
        <dsp:cNvPr id="0" name=""/>
        <dsp:cNvSpPr/>
      </dsp:nvSpPr>
      <dsp:spPr>
        <a:xfrm>
          <a:off x="2877322" y="4496245"/>
          <a:ext cx="2190442" cy="868437"/>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مانند صورت های ذهنی که قایم به ذات متصور هستند</a:t>
          </a:r>
          <a:endParaRPr lang="fa-IR" sz="1600" kern="1200" dirty="0">
            <a:cs typeface="B Koodak" pitchFamily="2" charset="-78"/>
          </a:endParaRPr>
        </a:p>
      </dsp:txBody>
      <dsp:txXfrm>
        <a:off x="2902758" y="4521681"/>
        <a:ext cx="2139570" cy="817565"/>
      </dsp:txXfrm>
    </dsp:sp>
    <dsp:sp modelId="{69DAE018-5866-4F84-98E9-B42D667B86A4}">
      <dsp:nvSpPr>
        <dsp:cNvPr id="0" name=""/>
        <dsp:cNvSpPr/>
      </dsp:nvSpPr>
      <dsp:spPr>
        <a:xfrm rot="10800000">
          <a:off x="2182572" y="4916437"/>
          <a:ext cx="694750" cy="28053"/>
        </a:xfrm>
        <a:custGeom>
          <a:avLst/>
          <a:gdLst/>
          <a:ahLst/>
          <a:cxnLst/>
          <a:rect l="0" t="0" r="0" b="0"/>
          <a:pathLst>
            <a:path>
              <a:moveTo>
                <a:pt x="0" y="14026"/>
              </a:moveTo>
              <a:lnTo>
                <a:pt x="694750" y="14026"/>
              </a:lnTo>
            </a:path>
          </a:pathLst>
        </a:custGeom>
        <a:no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12578" y="4913095"/>
        <a:ext cx="34737" cy="34737"/>
      </dsp:txXfrm>
    </dsp:sp>
    <dsp:sp modelId="{4AFB0DAD-85B5-4EB5-81CB-C6F6549B6D3A}">
      <dsp:nvSpPr>
        <dsp:cNvPr id="0" name=""/>
        <dsp:cNvSpPr/>
      </dsp:nvSpPr>
      <dsp:spPr>
        <a:xfrm>
          <a:off x="445697" y="4405376"/>
          <a:ext cx="1736875" cy="1050175"/>
        </a:xfrm>
        <a:prstGeom prst="roundRect">
          <a:avLst>
            <a:gd name="adj" fmla="val 10000"/>
          </a:avLst>
        </a:prstGeom>
        <a:solidFill>
          <a:schemeClr val="bg1">
            <a:lumMod val="95000"/>
            <a:lumOff val="5000"/>
          </a:schemeClr>
        </a:solidFill>
        <a:ln w="19050" cap="flat" cmpd="sng" algn="ctr">
          <a:solidFill>
            <a:srgbClr val="00B050"/>
          </a:solid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البته لِلَّذينَ لا يُؤْمِنُونَ بِالْآخِرَةِ مَثَلُ السَّوْءِ وَ لِلَّهِ الْمَثَلُ الْأَعْلى</a:t>
          </a:r>
          <a:endParaRPr lang="fa-IR" sz="1600" kern="1200" dirty="0">
            <a:cs typeface="B Koodak" pitchFamily="2" charset="-78"/>
          </a:endParaRPr>
        </a:p>
      </dsp:txBody>
      <dsp:txXfrm>
        <a:off x="476456" y="4436135"/>
        <a:ext cx="1675357" cy="9886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B798F-D419-4C98-A0B1-745831EB6587}">
      <dsp:nvSpPr>
        <dsp:cNvPr id="0" name=""/>
        <dsp:cNvSpPr/>
      </dsp:nvSpPr>
      <dsp:spPr>
        <a:xfrm>
          <a:off x="7275461" y="1462871"/>
          <a:ext cx="1192343"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 اساس توحید افعالی</a:t>
          </a:r>
          <a:endParaRPr lang="fa-IR" sz="1600" kern="1200" dirty="0">
            <a:cs typeface="B Koodak" pitchFamily="2" charset="-78"/>
          </a:endParaRPr>
        </a:p>
      </dsp:txBody>
      <dsp:txXfrm>
        <a:off x="7307230" y="1494640"/>
        <a:ext cx="1128805" cy="1021139"/>
      </dsp:txXfrm>
    </dsp:sp>
    <dsp:sp modelId="{D6B58204-888E-4BF8-9E8D-F98725C661F3}">
      <dsp:nvSpPr>
        <dsp:cNvPr id="0" name=""/>
        <dsp:cNvSpPr/>
      </dsp:nvSpPr>
      <dsp:spPr>
        <a:xfrm rot="12942401">
          <a:off x="6307276" y="1674798"/>
          <a:ext cx="1068628" cy="37133"/>
        </a:xfrm>
        <a:custGeom>
          <a:avLst/>
          <a:gdLst/>
          <a:ahLst/>
          <a:cxnLst/>
          <a:rect l="0" t="0" r="0" b="0"/>
          <a:pathLst>
            <a:path>
              <a:moveTo>
                <a:pt x="0" y="18566"/>
              </a:moveTo>
              <a:lnTo>
                <a:pt x="1068628" y="18566"/>
              </a:lnTo>
            </a:path>
          </a:pathLst>
        </a:custGeom>
        <a:no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14874" y="1666649"/>
        <a:ext cx="53431" cy="53431"/>
      </dsp:txXfrm>
    </dsp:sp>
    <dsp:sp modelId="{23696E05-310A-44D8-B659-B0967AA0375E}">
      <dsp:nvSpPr>
        <dsp:cNvPr id="0" name=""/>
        <dsp:cNvSpPr/>
      </dsp:nvSpPr>
      <dsp:spPr>
        <a:xfrm>
          <a:off x="5634300" y="839181"/>
          <a:ext cx="773418"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a:t>
          </a:r>
          <a:endParaRPr lang="fa-IR" sz="1600" kern="1200" dirty="0">
            <a:cs typeface="B Koodak" pitchFamily="2" charset="-78"/>
          </a:endParaRPr>
        </a:p>
      </dsp:txBody>
      <dsp:txXfrm>
        <a:off x="5656953" y="861834"/>
        <a:ext cx="728112" cy="1039371"/>
      </dsp:txXfrm>
    </dsp:sp>
    <dsp:sp modelId="{82F342C9-7277-4CFF-806F-3C2ABA2768E0}">
      <dsp:nvSpPr>
        <dsp:cNvPr id="0" name=""/>
        <dsp:cNvSpPr/>
      </dsp:nvSpPr>
      <dsp:spPr>
        <a:xfrm rot="10800000">
          <a:off x="4766558" y="1362953"/>
          <a:ext cx="867742" cy="37133"/>
        </a:xfrm>
        <a:custGeom>
          <a:avLst/>
          <a:gdLst/>
          <a:ahLst/>
          <a:cxnLst/>
          <a:rect l="0" t="0" r="0" b="0"/>
          <a:pathLst>
            <a:path>
              <a:moveTo>
                <a:pt x="0" y="18566"/>
              </a:moveTo>
              <a:lnTo>
                <a:pt x="867742" y="18566"/>
              </a:lnTo>
            </a:path>
          </a:pathLst>
        </a:custGeom>
        <a:no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78735" y="1359826"/>
        <a:ext cx="43387" cy="43387"/>
      </dsp:txXfrm>
    </dsp:sp>
    <dsp:sp modelId="{7932AD87-DE03-47F6-81C8-838F8E609A3E}">
      <dsp:nvSpPr>
        <dsp:cNvPr id="0" name=""/>
        <dsp:cNvSpPr/>
      </dsp:nvSpPr>
      <dsp:spPr>
        <a:xfrm>
          <a:off x="2597202" y="839181"/>
          <a:ext cx="2169355"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هیچ کس غیر از خداوند متعال شایسته پرستش نیست</a:t>
          </a:r>
          <a:endParaRPr lang="fa-IR" sz="1600" kern="1200" dirty="0">
            <a:cs typeface="B Koodak" pitchFamily="2" charset="-78"/>
          </a:endParaRPr>
        </a:p>
      </dsp:txBody>
      <dsp:txXfrm>
        <a:off x="2628971" y="870950"/>
        <a:ext cx="2105817" cy="1021139"/>
      </dsp:txXfrm>
    </dsp:sp>
    <dsp:sp modelId="{A53B4C14-1D9D-4FF6-B1CC-427944B50FFF}">
      <dsp:nvSpPr>
        <dsp:cNvPr id="0" name=""/>
        <dsp:cNvSpPr/>
      </dsp:nvSpPr>
      <dsp:spPr>
        <a:xfrm rot="10800000">
          <a:off x="1729459" y="1362953"/>
          <a:ext cx="867742" cy="37133"/>
        </a:xfrm>
        <a:custGeom>
          <a:avLst/>
          <a:gdLst/>
          <a:ahLst/>
          <a:cxnLst/>
          <a:rect l="0" t="0" r="0" b="0"/>
          <a:pathLst>
            <a:path>
              <a:moveTo>
                <a:pt x="0" y="18566"/>
              </a:moveTo>
              <a:lnTo>
                <a:pt x="867742" y="18566"/>
              </a:lnTo>
            </a:path>
          </a:pathLst>
        </a:custGeom>
        <a:no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141637" y="1359826"/>
        <a:ext cx="43387" cy="43387"/>
      </dsp:txXfrm>
    </dsp:sp>
    <dsp:sp modelId="{F632E88F-C18E-4653-94D9-40367D801E83}">
      <dsp:nvSpPr>
        <dsp:cNvPr id="0" name=""/>
        <dsp:cNvSpPr/>
      </dsp:nvSpPr>
      <dsp:spPr>
        <a:xfrm>
          <a:off x="4713" y="839181"/>
          <a:ext cx="1724746"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غیر او هیچ فاعل مستقلی وجود ندارد</a:t>
          </a:r>
          <a:endParaRPr lang="fa-IR" sz="1600" kern="1200" dirty="0">
            <a:cs typeface="B Koodak" pitchFamily="2" charset="-78"/>
          </a:endParaRPr>
        </a:p>
      </dsp:txBody>
      <dsp:txXfrm>
        <a:off x="36482" y="870950"/>
        <a:ext cx="1661208" cy="1021139"/>
      </dsp:txXfrm>
    </dsp:sp>
    <dsp:sp modelId="{6ED1E8C4-BD22-4B62-A89B-15FEFF42DBD7}">
      <dsp:nvSpPr>
        <dsp:cNvPr id="0" name=""/>
        <dsp:cNvSpPr/>
      </dsp:nvSpPr>
      <dsp:spPr>
        <a:xfrm rot="8657599">
          <a:off x="6307276" y="2298488"/>
          <a:ext cx="1068628" cy="37133"/>
        </a:xfrm>
        <a:custGeom>
          <a:avLst/>
          <a:gdLst/>
          <a:ahLst/>
          <a:cxnLst/>
          <a:rect l="0" t="0" r="0" b="0"/>
          <a:pathLst>
            <a:path>
              <a:moveTo>
                <a:pt x="0" y="18566"/>
              </a:moveTo>
              <a:lnTo>
                <a:pt x="1068628" y="18566"/>
              </a:lnTo>
            </a:path>
          </a:pathLst>
        </a:custGeom>
        <a:no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14874" y="2290339"/>
        <a:ext cx="53431" cy="53431"/>
      </dsp:txXfrm>
    </dsp:sp>
    <dsp:sp modelId="{65AAB9B8-B74B-4EAF-ACC5-7BA042CA60AD}">
      <dsp:nvSpPr>
        <dsp:cNvPr id="0" name=""/>
        <dsp:cNvSpPr/>
      </dsp:nvSpPr>
      <dsp:spPr>
        <a:xfrm>
          <a:off x="5634300" y="2086561"/>
          <a:ext cx="773418"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a:t>
          </a:r>
          <a:endParaRPr lang="fa-IR" sz="1600" kern="1200" dirty="0">
            <a:cs typeface="B Koodak" pitchFamily="2" charset="-78"/>
          </a:endParaRPr>
        </a:p>
      </dsp:txBody>
      <dsp:txXfrm>
        <a:off x="5656953" y="2109214"/>
        <a:ext cx="728112" cy="1039371"/>
      </dsp:txXfrm>
    </dsp:sp>
    <dsp:sp modelId="{9B69AA1F-A491-4CE3-AD62-788194843681}">
      <dsp:nvSpPr>
        <dsp:cNvPr id="0" name=""/>
        <dsp:cNvSpPr/>
      </dsp:nvSpPr>
      <dsp:spPr>
        <a:xfrm rot="10800000">
          <a:off x="4766558" y="2610333"/>
          <a:ext cx="867742" cy="37133"/>
        </a:xfrm>
        <a:custGeom>
          <a:avLst/>
          <a:gdLst/>
          <a:ahLst/>
          <a:cxnLst/>
          <a:rect l="0" t="0" r="0" b="0"/>
          <a:pathLst>
            <a:path>
              <a:moveTo>
                <a:pt x="0" y="18566"/>
              </a:moveTo>
              <a:lnTo>
                <a:pt x="867742" y="18566"/>
              </a:lnTo>
            </a:path>
          </a:pathLst>
        </a:custGeom>
        <a:no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78735" y="2607206"/>
        <a:ext cx="43387" cy="43387"/>
      </dsp:txXfrm>
    </dsp:sp>
    <dsp:sp modelId="{83BA31FA-3B1A-41E7-84EC-CCD32995AA80}">
      <dsp:nvSpPr>
        <dsp:cNvPr id="0" name=""/>
        <dsp:cNvSpPr/>
      </dsp:nvSpPr>
      <dsp:spPr>
        <a:xfrm>
          <a:off x="2597202" y="2086561"/>
          <a:ext cx="2169355"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انسان باید در تمام کارها به او توکل نماید و ترس و امیدی به غیر او نداشته باشد</a:t>
          </a:r>
          <a:endParaRPr lang="fa-IR" sz="1600" kern="1200" dirty="0">
            <a:cs typeface="B Koodak" pitchFamily="2" charset="-78"/>
          </a:endParaRPr>
        </a:p>
      </dsp:txBody>
      <dsp:txXfrm>
        <a:off x="2628971" y="2118330"/>
        <a:ext cx="2105817" cy="1021139"/>
      </dsp:txXfrm>
    </dsp:sp>
    <dsp:sp modelId="{F284C14E-362A-467E-8621-633E19CB03FC}">
      <dsp:nvSpPr>
        <dsp:cNvPr id="0" name=""/>
        <dsp:cNvSpPr/>
      </dsp:nvSpPr>
      <dsp:spPr>
        <a:xfrm rot="10800000">
          <a:off x="1729459" y="2610333"/>
          <a:ext cx="867742" cy="37133"/>
        </a:xfrm>
        <a:custGeom>
          <a:avLst/>
          <a:gdLst/>
          <a:ahLst/>
          <a:cxnLst/>
          <a:rect l="0" t="0" r="0" b="0"/>
          <a:pathLst>
            <a:path>
              <a:moveTo>
                <a:pt x="0" y="18566"/>
              </a:moveTo>
              <a:lnTo>
                <a:pt x="867742" y="18566"/>
              </a:lnTo>
            </a:path>
          </a:pathLst>
        </a:custGeom>
        <a:no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141637" y="2607206"/>
        <a:ext cx="43387" cy="43387"/>
      </dsp:txXfrm>
    </dsp:sp>
    <dsp:sp modelId="{1ADA0127-72AD-475B-9D87-A1948850C8F4}">
      <dsp:nvSpPr>
        <dsp:cNvPr id="0" name=""/>
        <dsp:cNvSpPr/>
      </dsp:nvSpPr>
      <dsp:spPr>
        <a:xfrm>
          <a:off x="4713" y="2086561"/>
          <a:ext cx="1724746"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الا ان اولیاء الله لا خوف علیهم و لا هم یحزنون</a:t>
          </a:r>
          <a:endParaRPr lang="fa-IR" sz="1600" kern="1200" dirty="0">
            <a:cs typeface="B Koodak" pitchFamily="2" charset="-78"/>
          </a:endParaRPr>
        </a:p>
      </dsp:txBody>
      <dsp:txXfrm>
        <a:off x="36482" y="2118330"/>
        <a:ext cx="1661208" cy="1021139"/>
      </dsp:txXfrm>
    </dsp:sp>
    <dsp:sp modelId="{268F0B95-6564-4D8D-9ACB-F1195C9C5AEB}">
      <dsp:nvSpPr>
        <dsp:cNvPr id="0" name=""/>
        <dsp:cNvSpPr/>
      </dsp:nvSpPr>
      <dsp:spPr>
        <a:xfrm>
          <a:off x="7789078" y="3333940"/>
          <a:ext cx="678726"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نکته</a:t>
          </a:r>
          <a:endParaRPr lang="fa-IR" sz="1600" kern="1200" dirty="0">
            <a:cs typeface="B Koodak" pitchFamily="2" charset="-78"/>
          </a:endParaRPr>
        </a:p>
      </dsp:txBody>
      <dsp:txXfrm>
        <a:off x="7808957" y="3353819"/>
        <a:ext cx="638968" cy="1044919"/>
      </dsp:txXfrm>
    </dsp:sp>
    <dsp:sp modelId="{32059CFB-09CD-460F-AAE8-9099F89D85C8}">
      <dsp:nvSpPr>
        <dsp:cNvPr id="0" name=""/>
        <dsp:cNvSpPr/>
      </dsp:nvSpPr>
      <dsp:spPr>
        <a:xfrm rot="10800000">
          <a:off x="6921335" y="3857712"/>
          <a:ext cx="867742" cy="37133"/>
        </a:xfrm>
        <a:custGeom>
          <a:avLst/>
          <a:gdLst/>
          <a:ahLst/>
          <a:cxnLst/>
          <a:rect l="0" t="0" r="0" b="0"/>
          <a:pathLst>
            <a:path>
              <a:moveTo>
                <a:pt x="0" y="18566"/>
              </a:moveTo>
              <a:lnTo>
                <a:pt x="867742" y="18566"/>
              </a:lnTo>
            </a:path>
          </a:pathLst>
        </a:custGeom>
        <a:no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33513" y="3854586"/>
        <a:ext cx="43387" cy="43387"/>
      </dsp:txXfrm>
    </dsp:sp>
    <dsp:sp modelId="{09E3050E-B597-4455-A906-31F0170ECC6D}">
      <dsp:nvSpPr>
        <dsp:cNvPr id="0" name=""/>
        <dsp:cNvSpPr/>
      </dsp:nvSpPr>
      <dsp:spPr>
        <a:xfrm>
          <a:off x="4751979" y="3333940"/>
          <a:ext cx="2169355"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این دو  نتیجه در آیه شریفه ذکر شده است</a:t>
          </a:r>
          <a:endParaRPr lang="fa-IR" sz="1600" kern="1200" dirty="0">
            <a:cs typeface="B Koodak" pitchFamily="2" charset="-78"/>
          </a:endParaRPr>
        </a:p>
      </dsp:txBody>
      <dsp:txXfrm>
        <a:off x="4783748" y="3365709"/>
        <a:ext cx="2105817" cy="1021139"/>
      </dsp:txXfrm>
    </dsp:sp>
    <dsp:sp modelId="{D823248D-052E-48F2-A914-0E923F52F43C}">
      <dsp:nvSpPr>
        <dsp:cNvPr id="0" name=""/>
        <dsp:cNvSpPr/>
      </dsp:nvSpPr>
      <dsp:spPr>
        <a:xfrm rot="10800000">
          <a:off x="3884237" y="3857712"/>
          <a:ext cx="867742" cy="37133"/>
        </a:xfrm>
        <a:custGeom>
          <a:avLst/>
          <a:gdLst/>
          <a:ahLst/>
          <a:cxnLst/>
          <a:rect l="0" t="0" r="0" b="0"/>
          <a:pathLst>
            <a:path>
              <a:moveTo>
                <a:pt x="0" y="18566"/>
              </a:moveTo>
              <a:lnTo>
                <a:pt x="867742" y="18566"/>
              </a:lnTo>
            </a:path>
          </a:pathLst>
        </a:custGeom>
        <a:no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96415" y="3854586"/>
        <a:ext cx="43387" cy="43387"/>
      </dsp:txXfrm>
    </dsp:sp>
    <dsp:sp modelId="{2C7427AA-0400-449B-9E94-1D6732581EAD}">
      <dsp:nvSpPr>
        <dsp:cNvPr id="0" name=""/>
        <dsp:cNvSpPr/>
      </dsp:nvSpPr>
      <dsp:spPr>
        <a:xfrm>
          <a:off x="1714881" y="3333940"/>
          <a:ext cx="2169355" cy="1084677"/>
        </a:xfrm>
        <a:prstGeom prst="roundRect">
          <a:avLst>
            <a:gd name="adj" fmla="val 10000"/>
          </a:avLst>
        </a:prstGeom>
        <a:solidFill>
          <a:srgbClr val="002060"/>
        </a:solidFill>
        <a:ln w="19050" cap="flat" cmpd="sng" algn="ctr">
          <a:solidFill>
            <a:srgbClr val="FFFF00"/>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ایاک نعبد و  ایاک نستعین</a:t>
          </a:r>
          <a:endParaRPr lang="fa-IR" sz="1600" kern="1200" dirty="0">
            <a:cs typeface="B Koodak" pitchFamily="2" charset="-78"/>
          </a:endParaRPr>
        </a:p>
      </dsp:txBody>
      <dsp:txXfrm>
        <a:off x="1746650" y="3365709"/>
        <a:ext cx="2105817" cy="10211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A92C6C-947A-40C0-90C8-E18633483CE5}">
      <dsp:nvSpPr>
        <dsp:cNvPr id="0" name=""/>
        <dsp:cNvSpPr/>
      </dsp:nvSpPr>
      <dsp:spPr>
        <a:xfrm>
          <a:off x="8054663" y="3357"/>
          <a:ext cx="775765" cy="665311"/>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سوال اول</a:t>
          </a:r>
          <a:endParaRPr lang="fa-IR" sz="1600" kern="1200" dirty="0">
            <a:cs typeface="B Koodak" pitchFamily="2" charset="-78"/>
          </a:endParaRPr>
        </a:p>
      </dsp:txBody>
      <dsp:txXfrm>
        <a:off x="8074149" y="22843"/>
        <a:ext cx="736793" cy="626339"/>
      </dsp:txXfrm>
    </dsp:sp>
    <dsp:sp modelId="{6530B0F8-66D8-4AC6-B017-2CD9B4AAAEC3}">
      <dsp:nvSpPr>
        <dsp:cNvPr id="0" name=""/>
        <dsp:cNvSpPr/>
      </dsp:nvSpPr>
      <dsp:spPr>
        <a:xfrm rot="10800000">
          <a:off x="7522415" y="326266"/>
          <a:ext cx="532248" cy="19492"/>
        </a:xfrm>
        <a:custGeom>
          <a:avLst/>
          <a:gdLst/>
          <a:ahLst/>
          <a:cxnLst/>
          <a:rect l="0" t="0" r="0" b="0"/>
          <a:pathLst>
            <a:path>
              <a:moveTo>
                <a:pt x="0" y="9746"/>
              </a:moveTo>
              <a:lnTo>
                <a:pt x="532248" y="9746"/>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775233" y="322706"/>
        <a:ext cx="26612" cy="26612"/>
      </dsp:txXfrm>
    </dsp:sp>
    <dsp:sp modelId="{EC850593-B370-4A5D-8C08-C3C33A2AD686}">
      <dsp:nvSpPr>
        <dsp:cNvPr id="0" name=""/>
        <dsp:cNvSpPr/>
      </dsp:nvSpPr>
      <dsp:spPr>
        <a:xfrm>
          <a:off x="975980" y="3357"/>
          <a:ext cx="6546434" cy="665311"/>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با توجه به توحید افعالی و توکل تام به خداوند متعال وجهی برای توسل به غیر او باقی نمی ماند</a:t>
          </a:r>
          <a:endParaRPr lang="fa-IR" sz="1600" kern="1200" dirty="0">
            <a:cs typeface="B Koodak" pitchFamily="2" charset="-78"/>
          </a:endParaRPr>
        </a:p>
      </dsp:txBody>
      <dsp:txXfrm>
        <a:off x="995466" y="22843"/>
        <a:ext cx="6507462" cy="626339"/>
      </dsp:txXfrm>
    </dsp:sp>
    <dsp:sp modelId="{58F66BB8-5270-4F7D-A488-F669D140E368}">
      <dsp:nvSpPr>
        <dsp:cNvPr id="0" name=""/>
        <dsp:cNvSpPr/>
      </dsp:nvSpPr>
      <dsp:spPr>
        <a:xfrm>
          <a:off x="8237797" y="1151019"/>
          <a:ext cx="592632" cy="665311"/>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a:t>
          </a:r>
          <a:endParaRPr lang="fa-IR" sz="1600" kern="1200" dirty="0">
            <a:cs typeface="B Koodak" pitchFamily="2" charset="-78"/>
          </a:endParaRPr>
        </a:p>
      </dsp:txBody>
      <dsp:txXfrm>
        <a:off x="8255155" y="1168377"/>
        <a:ext cx="557916" cy="630595"/>
      </dsp:txXfrm>
    </dsp:sp>
    <dsp:sp modelId="{FD6A633F-E8EE-40CD-A8CE-A52A80757D31}">
      <dsp:nvSpPr>
        <dsp:cNvPr id="0" name=""/>
        <dsp:cNvSpPr/>
      </dsp:nvSpPr>
      <dsp:spPr>
        <a:xfrm rot="10800000">
          <a:off x="7705548" y="1473928"/>
          <a:ext cx="532248" cy="19492"/>
        </a:xfrm>
        <a:custGeom>
          <a:avLst/>
          <a:gdLst/>
          <a:ahLst/>
          <a:cxnLst/>
          <a:rect l="0" t="0" r="0" b="0"/>
          <a:pathLst>
            <a:path>
              <a:moveTo>
                <a:pt x="0" y="9746"/>
              </a:moveTo>
              <a:lnTo>
                <a:pt x="532248" y="9746"/>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958366" y="1470368"/>
        <a:ext cx="26612" cy="26612"/>
      </dsp:txXfrm>
    </dsp:sp>
    <dsp:sp modelId="{20FCB147-B2A8-4957-9715-0CCB5F97D973}">
      <dsp:nvSpPr>
        <dsp:cNvPr id="0" name=""/>
        <dsp:cNvSpPr/>
      </dsp:nvSpPr>
      <dsp:spPr>
        <a:xfrm>
          <a:off x="6374926" y="981797"/>
          <a:ext cx="1330622" cy="1003754"/>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توسل را به دو گونه می توان فرض نمود</a:t>
          </a:r>
          <a:endParaRPr lang="fa-IR" sz="1600" kern="1200" dirty="0">
            <a:cs typeface="B Koodak" pitchFamily="2" charset="-78"/>
          </a:endParaRPr>
        </a:p>
      </dsp:txBody>
      <dsp:txXfrm>
        <a:off x="6404325" y="1011196"/>
        <a:ext cx="1271824" cy="944956"/>
      </dsp:txXfrm>
    </dsp:sp>
    <dsp:sp modelId="{1DC03955-7409-45DB-BCCA-A3283806139F}">
      <dsp:nvSpPr>
        <dsp:cNvPr id="0" name=""/>
        <dsp:cNvSpPr/>
      </dsp:nvSpPr>
      <dsp:spPr>
        <a:xfrm rot="12942401">
          <a:off x="5781068" y="1282651"/>
          <a:ext cx="655466" cy="19492"/>
        </a:xfrm>
        <a:custGeom>
          <a:avLst/>
          <a:gdLst/>
          <a:ahLst/>
          <a:cxnLst/>
          <a:rect l="0" t="0" r="0" b="0"/>
          <a:pathLst>
            <a:path>
              <a:moveTo>
                <a:pt x="0" y="9746"/>
              </a:moveTo>
              <a:lnTo>
                <a:pt x="655466" y="9746"/>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092415" y="1276011"/>
        <a:ext cx="32773" cy="32773"/>
      </dsp:txXfrm>
    </dsp:sp>
    <dsp:sp modelId="{8F3E7D2E-2B15-4C2F-9AA0-5DCDBB16E802}">
      <dsp:nvSpPr>
        <dsp:cNvPr id="0" name=""/>
        <dsp:cNvSpPr/>
      </dsp:nvSpPr>
      <dsp:spPr>
        <a:xfrm>
          <a:off x="3009982" y="768465"/>
          <a:ext cx="2832694" cy="665311"/>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اولیاء الله مستقل از خدا فعلی انجام دهند</a:t>
          </a:r>
          <a:endParaRPr lang="fa-IR" sz="1600" kern="1200" dirty="0">
            <a:cs typeface="B Koodak" pitchFamily="2" charset="-78"/>
          </a:endParaRPr>
        </a:p>
      </dsp:txBody>
      <dsp:txXfrm>
        <a:off x="3029468" y="787951"/>
        <a:ext cx="2793722" cy="626339"/>
      </dsp:txXfrm>
    </dsp:sp>
    <dsp:sp modelId="{7B924939-893B-487C-80DB-9F5CE35ED1EE}">
      <dsp:nvSpPr>
        <dsp:cNvPr id="0" name=""/>
        <dsp:cNvSpPr/>
      </dsp:nvSpPr>
      <dsp:spPr>
        <a:xfrm rot="10800000">
          <a:off x="2477733" y="1091374"/>
          <a:ext cx="532248" cy="19492"/>
        </a:xfrm>
        <a:custGeom>
          <a:avLst/>
          <a:gdLst/>
          <a:ahLst/>
          <a:cxnLst/>
          <a:rect l="0" t="0" r="0" b="0"/>
          <a:pathLst>
            <a:path>
              <a:moveTo>
                <a:pt x="0" y="9746"/>
              </a:moveTo>
              <a:lnTo>
                <a:pt x="532248" y="9746"/>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2730552" y="1087814"/>
        <a:ext cx="26612" cy="26612"/>
      </dsp:txXfrm>
    </dsp:sp>
    <dsp:sp modelId="{A281A2BE-A79F-4185-8673-23450C8A194D}">
      <dsp:nvSpPr>
        <dsp:cNvPr id="0" name=""/>
        <dsp:cNvSpPr/>
      </dsp:nvSpPr>
      <dsp:spPr>
        <a:xfrm>
          <a:off x="574332" y="768465"/>
          <a:ext cx="1903401" cy="66531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این توسل باطل است</a:t>
          </a:r>
          <a:endParaRPr lang="fa-IR" sz="1600" kern="1200" dirty="0">
            <a:cs typeface="B Koodak" pitchFamily="2" charset="-78"/>
          </a:endParaRPr>
        </a:p>
      </dsp:txBody>
      <dsp:txXfrm>
        <a:off x="593818" y="787951"/>
        <a:ext cx="1864429" cy="626339"/>
      </dsp:txXfrm>
    </dsp:sp>
    <dsp:sp modelId="{F7D42A37-529B-40E7-937E-0B90AB7DB6B3}">
      <dsp:nvSpPr>
        <dsp:cNvPr id="0" name=""/>
        <dsp:cNvSpPr/>
      </dsp:nvSpPr>
      <dsp:spPr>
        <a:xfrm rot="8657599">
          <a:off x="5781068" y="1665205"/>
          <a:ext cx="655466" cy="19492"/>
        </a:xfrm>
        <a:custGeom>
          <a:avLst/>
          <a:gdLst/>
          <a:ahLst/>
          <a:cxnLst/>
          <a:rect l="0" t="0" r="0" b="0"/>
          <a:pathLst>
            <a:path>
              <a:moveTo>
                <a:pt x="0" y="9746"/>
              </a:moveTo>
              <a:lnTo>
                <a:pt x="655466" y="9746"/>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092415" y="1658564"/>
        <a:ext cx="32773" cy="32773"/>
      </dsp:txXfrm>
    </dsp:sp>
    <dsp:sp modelId="{23236B7C-711D-4792-A551-B3002260296B}">
      <dsp:nvSpPr>
        <dsp:cNvPr id="0" name=""/>
        <dsp:cNvSpPr/>
      </dsp:nvSpPr>
      <dsp:spPr>
        <a:xfrm>
          <a:off x="3009982" y="1533572"/>
          <a:ext cx="2832694" cy="665311"/>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اولیاء الله واسطه فیض الهی باشند و خداوند خود امر به توسل به ایشان نماید</a:t>
          </a:r>
          <a:endParaRPr lang="fa-IR" sz="1600" kern="1200" dirty="0">
            <a:cs typeface="B Koodak" pitchFamily="2" charset="-78"/>
          </a:endParaRPr>
        </a:p>
      </dsp:txBody>
      <dsp:txXfrm>
        <a:off x="3029468" y="1553058"/>
        <a:ext cx="2793722" cy="626339"/>
      </dsp:txXfrm>
    </dsp:sp>
    <dsp:sp modelId="{07C2AB6D-2315-4E2E-AE0F-38255DEEA3F0}">
      <dsp:nvSpPr>
        <dsp:cNvPr id="0" name=""/>
        <dsp:cNvSpPr/>
      </dsp:nvSpPr>
      <dsp:spPr>
        <a:xfrm rot="10800000">
          <a:off x="2477733" y="1856482"/>
          <a:ext cx="532248" cy="19492"/>
        </a:xfrm>
        <a:custGeom>
          <a:avLst/>
          <a:gdLst/>
          <a:ahLst/>
          <a:cxnLst/>
          <a:rect l="0" t="0" r="0" b="0"/>
          <a:pathLst>
            <a:path>
              <a:moveTo>
                <a:pt x="0" y="9746"/>
              </a:moveTo>
              <a:lnTo>
                <a:pt x="532248" y="9746"/>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2730552" y="1852922"/>
        <a:ext cx="26612" cy="26612"/>
      </dsp:txXfrm>
    </dsp:sp>
    <dsp:sp modelId="{3A462E54-3F94-483C-BBBE-B38E1C7CD74E}">
      <dsp:nvSpPr>
        <dsp:cNvPr id="0" name=""/>
        <dsp:cNvSpPr/>
      </dsp:nvSpPr>
      <dsp:spPr>
        <a:xfrm>
          <a:off x="574332" y="1533572"/>
          <a:ext cx="1903401" cy="66531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این توسل هیچ منافاتی با توحید ندارد</a:t>
          </a:r>
          <a:endParaRPr lang="fa-IR" sz="1600" kern="1200" dirty="0">
            <a:cs typeface="B Koodak" pitchFamily="2" charset="-78"/>
          </a:endParaRPr>
        </a:p>
      </dsp:txBody>
      <dsp:txXfrm>
        <a:off x="593818" y="1553058"/>
        <a:ext cx="1864429" cy="626339"/>
      </dsp:txXfrm>
    </dsp:sp>
    <dsp:sp modelId="{FED8290F-F8D5-4D22-865C-671E01A1CF78}">
      <dsp:nvSpPr>
        <dsp:cNvPr id="0" name=""/>
        <dsp:cNvSpPr/>
      </dsp:nvSpPr>
      <dsp:spPr>
        <a:xfrm>
          <a:off x="8170002" y="2298680"/>
          <a:ext cx="660427" cy="665311"/>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سوال دوم</a:t>
          </a:r>
          <a:endParaRPr lang="fa-IR" sz="1600" kern="1200" dirty="0">
            <a:cs typeface="B Koodak" pitchFamily="2" charset="-78"/>
          </a:endParaRPr>
        </a:p>
      </dsp:txBody>
      <dsp:txXfrm>
        <a:off x="8189345" y="2318023"/>
        <a:ext cx="621741" cy="626625"/>
      </dsp:txXfrm>
    </dsp:sp>
    <dsp:sp modelId="{89AB26D6-46C5-47C8-BA43-2F327C4A5468}">
      <dsp:nvSpPr>
        <dsp:cNvPr id="0" name=""/>
        <dsp:cNvSpPr/>
      </dsp:nvSpPr>
      <dsp:spPr>
        <a:xfrm rot="10800000">
          <a:off x="7637753" y="2621589"/>
          <a:ext cx="532248" cy="19492"/>
        </a:xfrm>
        <a:custGeom>
          <a:avLst/>
          <a:gdLst/>
          <a:ahLst/>
          <a:cxnLst/>
          <a:rect l="0" t="0" r="0" b="0"/>
          <a:pathLst>
            <a:path>
              <a:moveTo>
                <a:pt x="0" y="9746"/>
              </a:moveTo>
              <a:lnTo>
                <a:pt x="532248" y="9746"/>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890571" y="2618029"/>
        <a:ext cx="26612" cy="26612"/>
      </dsp:txXfrm>
    </dsp:sp>
    <dsp:sp modelId="{DB7D1EB5-E5BB-4158-A32E-B6C0B29B53FB}">
      <dsp:nvSpPr>
        <dsp:cNvPr id="0" name=""/>
        <dsp:cNvSpPr/>
      </dsp:nvSpPr>
      <dsp:spPr>
        <a:xfrm>
          <a:off x="2710326" y="2298680"/>
          <a:ext cx="4927426" cy="665311"/>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چه جهت خداوندمتعال مردم را امر به توسل به اولیاء الله نموده است؟</a:t>
          </a:r>
          <a:endParaRPr lang="fa-IR" sz="1600" kern="1200" dirty="0">
            <a:cs typeface="B Koodak" pitchFamily="2" charset="-78"/>
          </a:endParaRPr>
        </a:p>
      </dsp:txBody>
      <dsp:txXfrm>
        <a:off x="2729812" y="2318166"/>
        <a:ext cx="4888454" cy="626339"/>
      </dsp:txXfrm>
    </dsp:sp>
    <dsp:sp modelId="{301CD8ED-6AED-49EB-BF79-172B18D58B16}">
      <dsp:nvSpPr>
        <dsp:cNvPr id="0" name=""/>
        <dsp:cNvSpPr/>
      </dsp:nvSpPr>
      <dsp:spPr>
        <a:xfrm>
          <a:off x="8170002" y="4269381"/>
          <a:ext cx="660427" cy="665311"/>
        </a:xfrm>
        <a:prstGeom prst="roundRect">
          <a:avLst>
            <a:gd name="adj" fmla="val 10000"/>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a:t>
          </a:r>
          <a:endParaRPr lang="fa-IR" sz="1600" kern="1200" dirty="0">
            <a:cs typeface="B Koodak" pitchFamily="2" charset="-78"/>
          </a:endParaRPr>
        </a:p>
      </dsp:txBody>
      <dsp:txXfrm>
        <a:off x="8189345" y="4288724"/>
        <a:ext cx="621741" cy="626625"/>
      </dsp:txXfrm>
    </dsp:sp>
    <dsp:sp modelId="{0A0EDF79-7BBF-47FC-8B53-A036C74A32AC}">
      <dsp:nvSpPr>
        <dsp:cNvPr id="0" name=""/>
        <dsp:cNvSpPr/>
      </dsp:nvSpPr>
      <dsp:spPr>
        <a:xfrm rot="10800000">
          <a:off x="7637753" y="4592291"/>
          <a:ext cx="532248" cy="19492"/>
        </a:xfrm>
        <a:custGeom>
          <a:avLst/>
          <a:gdLst/>
          <a:ahLst/>
          <a:cxnLst/>
          <a:rect l="0" t="0" r="0" b="0"/>
          <a:pathLst>
            <a:path>
              <a:moveTo>
                <a:pt x="0" y="9746"/>
              </a:moveTo>
              <a:lnTo>
                <a:pt x="532248" y="9746"/>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890571" y="4588731"/>
        <a:ext cx="26612" cy="26612"/>
      </dsp:txXfrm>
    </dsp:sp>
    <dsp:sp modelId="{DB26FFBA-62E7-452E-AEF0-776406663EA9}">
      <dsp:nvSpPr>
        <dsp:cNvPr id="0" name=""/>
        <dsp:cNvSpPr/>
      </dsp:nvSpPr>
      <dsp:spPr>
        <a:xfrm>
          <a:off x="6307131" y="4269381"/>
          <a:ext cx="1330622" cy="665311"/>
        </a:xfrm>
        <a:prstGeom prst="roundRect">
          <a:avLst>
            <a:gd name="adj" fmla="val 10000"/>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می توان این دلائل را بیان نمود</a:t>
          </a:r>
          <a:endParaRPr lang="fa-IR" sz="1600" kern="1200" dirty="0">
            <a:cs typeface="B Koodak" pitchFamily="2" charset="-78"/>
          </a:endParaRPr>
        </a:p>
      </dsp:txBody>
      <dsp:txXfrm>
        <a:off x="6326617" y="4288867"/>
        <a:ext cx="1291650" cy="626339"/>
      </dsp:txXfrm>
    </dsp:sp>
    <dsp:sp modelId="{D0B23EC4-BF99-41A6-AAE6-1D8894DA23BF}">
      <dsp:nvSpPr>
        <dsp:cNvPr id="0" name=""/>
        <dsp:cNvSpPr/>
      </dsp:nvSpPr>
      <dsp:spPr>
        <a:xfrm rot="14770762">
          <a:off x="5382078" y="3989494"/>
          <a:ext cx="1317856" cy="19492"/>
        </a:xfrm>
        <a:custGeom>
          <a:avLst/>
          <a:gdLst/>
          <a:ahLst/>
          <a:cxnLst/>
          <a:rect l="0" t="0" r="0" b="0"/>
          <a:pathLst>
            <a:path>
              <a:moveTo>
                <a:pt x="0" y="9746"/>
              </a:moveTo>
              <a:lnTo>
                <a:pt x="1317856" y="9746"/>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008060" y="3966294"/>
        <a:ext cx="65892" cy="65892"/>
      </dsp:txXfrm>
    </dsp:sp>
    <dsp:sp modelId="{43CF71F2-B31C-4465-A362-8D8FFDE4D51D}">
      <dsp:nvSpPr>
        <dsp:cNvPr id="0" name=""/>
        <dsp:cNvSpPr/>
      </dsp:nvSpPr>
      <dsp:spPr>
        <a:xfrm>
          <a:off x="4444260" y="3063788"/>
          <a:ext cx="1330622" cy="665311"/>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جایگاه تکوینی اولیاء الله در عالم</a:t>
          </a:r>
          <a:endParaRPr lang="fa-IR" sz="1600" kern="1200" dirty="0">
            <a:cs typeface="B Koodak" pitchFamily="2" charset="-78"/>
          </a:endParaRPr>
        </a:p>
      </dsp:txBody>
      <dsp:txXfrm>
        <a:off x="4463746" y="3083274"/>
        <a:ext cx="1291650" cy="626339"/>
      </dsp:txXfrm>
    </dsp:sp>
    <dsp:sp modelId="{04C96D77-3C6A-4C77-AF43-DA3326F83883}">
      <dsp:nvSpPr>
        <dsp:cNvPr id="0" name=""/>
        <dsp:cNvSpPr/>
      </dsp:nvSpPr>
      <dsp:spPr>
        <a:xfrm rot="10800000">
          <a:off x="3912011" y="3386697"/>
          <a:ext cx="532248" cy="19492"/>
        </a:xfrm>
        <a:custGeom>
          <a:avLst/>
          <a:gdLst/>
          <a:ahLst/>
          <a:cxnLst/>
          <a:rect l="0" t="0" r="0" b="0"/>
          <a:pathLst>
            <a:path>
              <a:moveTo>
                <a:pt x="0" y="9746"/>
              </a:moveTo>
              <a:lnTo>
                <a:pt x="532248" y="9746"/>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4164829" y="3383137"/>
        <a:ext cx="26612" cy="26612"/>
      </dsp:txXfrm>
    </dsp:sp>
    <dsp:sp modelId="{36728C1F-D544-4509-BF5A-1C7E4C55F953}">
      <dsp:nvSpPr>
        <dsp:cNvPr id="0" name=""/>
        <dsp:cNvSpPr/>
      </dsp:nvSpPr>
      <dsp:spPr>
        <a:xfrm>
          <a:off x="313570" y="3063788"/>
          <a:ext cx="3598441" cy="66531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بیمنه رزق الوری و بوجوده ثبتت الارض و السماء</a:t>
          </a:r>
          <a:endParaRPr lang="fa-IR" sz="1600" kern="1200" dirty="0">
            <a:cs typeface="B Koodak" pitchFamily="2" charset="-78"/>
          </a:endParaRPr>
        </a:p>
      </dsp:txBody>
      <dsp:txXfrm>
        <a:off x="333056" y="3083274"/>
        <a:ext cx="3559469" cy="626339"/>
      </dsp:txXfrm>
    </dsp:sp>
    <dsp:sp modelId="{B1FEE312-F4A6-45A8-86FD-DD54F4565A52}">
      <dsp:nvSpPr>
        <dsp:cNvPr id="0" name=""/>
        <dsp:cNvSpPr/>
      </dsp:nvSpPr>
      <dsp:spPr>
        <a:xfrm rot="13176657">
          <a:off x="5695566" y="4372048"/>
          <a:ext cx="690881" cy="19492"/>
        </a:xfrm>
        <a:custGeom>
          <a:avLst/>
          <a:gdLst/>
          <a:ahLst/>
          <a:cxnLst/>
          <a:rect l="0" t="0" r="0" b="0"/>
          <a:pathLst>
            <a:path>
              <a:moveTo>
                <a:pt x="0" y="9746"/>
              </a:moveTo>
              <a:lnTo>
                <a:pt x="690881" y="9746"/>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023734" y="4364522"/>
        <a:ext cx="34544" cy="34544"/>
      </dsp:txXfrm>
    </dsp:sp>
    <dsp:sp modelId="{2F759142-61FE-4CDF-A42C-7B2A5B17EE49}">
      <dsp:nvSpPr>
        <dsp:cNvPr id="0" name=""/>
        <dsp:cNvSpPr/>
      </dsp:nvSpPr>
      <dsp:spPr>
        <a:xfrm>
          <a:off x="4444260" y="3828896"/>
          <a:ext cx="1330622" cy="665311"/>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معرفی مقام و جایگاه آنها</a:t>
          </a:r>
          <a:endParaRPr lang="fa-IR" sz="1600" kern="1200" dirty="0">
            <a:cs typeface="B Koodak" pitchFamily="2" charset="-78"/>
          </a:endParaRPr>
        </a:p>
      </dsp:txBody>
      <dsp:txXfrm>
        <a:off x="4463746" y="3848382"/>
        <a:ext cx="1291650" cy="626339"/>
      </dsp:txXfrm>
    </dsp:sp>
    <dsp:sp modelId="{203E6EF5-25AF-4936-AA5D-7926CE714647}">
      <dsp:nvSpPr>
        <dsp:cNvPr id="0" name=""/>
        <dsp:cNvSpPr/>
      </dsp:nvSpPr>
      <dsp:spPr>
        <a:xfrm rot="10800000">
          <a:off x="3912011" y="4151805"/>
          <a:ext cx="532248" cy="19492"/>
        </a:xfrm>
        <a:custGeom>
          <a:avLst/>
          <a:gdLst/>
          <a:ahLst/>
          <a:cxnLst/>
          <a:rect l="0" t="0" r="0" b="0"/>
          <a:pathLst>
            <a:path>
              <a:moveTo>
                <a:pt x="0" y="9746"/>
              </a:moveTo>
              <a:lnTo>
                <a:pt x="532248" y="9746"/>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4164829" y="4148245"/>
        <a:ext cx="26612" cy="26612"/>
      </dsp:txXfrm>
    </dsp:sp>
    <dsp:sp modelId="{0EC62D35-8634-4AB0-B446-00B010EAD5D7}">
      <dsp:nvSpPr>
        <dsp:cNvPr id="0" name=""/>
        <dsp:cNvSpPr/>
      </dsp:nvSpPr>
      <dsp:spPr>
        <a:xfrm>
          <a:off x="313570" y="3828896"/>
          <a:ext cx="3598441" cy="66531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 أَشْهَدُ أَنَّكُمُ الْأَئِمَّةُ الرَّاشِدُونَ الْمَهْدِيُّونَ‏ وَ أَنَّ طَاعَتَكُمْ مَفْرُوضَةٌ وَ أَنَّ قَوْلَكُمُ الصِّدْق‏</a:t>
          </a:r>
          <a:endParaRPr lang="fa-IR" sz="1600" kern="1200" dirty="0">
            <a:cs typeface="B Koodak" pitchFamily="2" charset="-78"/>
          </a:endParaRPr>
        </a:p>
      </dsp:txBody>
      <dsp:txXfrm>
        <a:off x="333056" y="3848382"/>
        <a:ext cx="3559469" cy="626339"/>
      </dsp:txXfrm>
    </dsp:sp>
    <dsp:sp modelId="{34B7844C-4826-4F18-B306-3115760E739B}">
      <dsp:nvSpPr>
        <dsp:cNvPr id="0" name=""/>
        <dsp:cNvSpPr/>
      </dsp:nvSpPr>
      <dsp:spPr>
        <a:xfrm rot="8657599">
          <a:off x="5713273" y="4783568"/>
          <a:ext cx="655466" cy="19492"/>
        </a:xfrm>
        <a:custGeom>
          <a:avLst/>
          <a:gdLst/>
          <a:ahLst/>
          <a:cxnLst/>
          <a:rect l="0" t="0" r="0" b="0"/>
          <a:pathLst>
            <a:path>
              <a:moveTo>
                <a:pt x="0" y="9746"/>
              </a:moveTo>
              <a:lnTo>
                <a:pt x="655466" y="9746"/>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024620" y="4776927"/>
        <a:ext cx="32773" cy="32773"/>
      </dsp:txXfrm>
    </dsp:sp>
    <dsp:sp modelId="{A21496B3-5B72-4F83-A2EB-DC08CB134B0F}">
      <dsp:nvSpPr>
        <dsp:cNvPr id="0" name=""/>
        <dsp:cNvSpPr/>
      </dsp:nvSpPr>
      <dsp:spPr>
        <a:xfrm>
          <a:off x="4444260" y="4594003"/>
          <a:ext cx="1330622" cy="781174"/>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تشویق دیگران به اطاعت و عبادت و شبیه شدن به آنها</a:t>
          </a:r>
          <a:endParaRPr lang="fa-IR" sz="1600" kern="1200" dirty="0">
            <a:cs typeface="B Koodak" pitchFamily="2" charset="-78"/>
          </a:endParaRPr>
        </a:p>
      </dsp:txBody>
      <dsp:txXfrm>
        <a:off x="4467140" y="4616883"/>
        <a:ext cx="1284862" cy="735414"/>
      </dsp:txXfrm>
    </dsp:sp>
    <dsp:sp modelId="{E7E80788-82E1-4FF4-8B45-9150D2FC2EB9}">
      <dsp:nvSpPr>
        <dsp:cNvPr id="0" name=""/>
        <dsp:cNvSpPr/>
      </dsp:nvSpPr>
      <dsp:spPr>
        <a:xfrm rot="10800000">
          <a:off x="3912011" y="4974844"/>
          <a:ext cx="532248" cy="19492"/>
        </a:xfrm>
        <a:custGeom>
          <a:avLst/>
          <a:gdLst/>
          <a:ahLst/>
          <a:cxnLst/>
          <a:rect l="0" t="0" r="0" b="0"/>
          <a:pathLst>
            <a:path>
              <a:moveTo>
                <a:pt x="0" y="9746"/>
              </a:moveTo>
              <a:lnTo>
                <a:pt x="532248" y="9746"/>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4164829" y="4971285"/>
        <a:ext cx="26612" cy="26612"/>
      </dsp:txXfrm>
    </dsp:sp>
    <dsp:sp modelId="{6C95FBC1-38E2-448E-8B7D-FF7615ED6FD6}">
      <dsp:nvSpPr>
        <dsp:cNvPr id="0" name=""/>
        <dsp:cNvSpPr/>
      </dsp:nvSpPr>
      <dsp:spPr>
        <a:xfrm>
          <a:off x="313570" y="4651935"/>
          <a:ext cx="3598441" cy="66531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أَشْهَدُ أَنَّكَ قَدْ أَقَمْتَ‏ الصَّلَاةَ وَ آتَيْتَ الزَّكَاةَ وَ أَمَرْتَ بِالْمَعْرُوفِ وَ نَهَيْتَ عَنِ الْمُنْكَرِ وَ اتَّبَعْتَ الرَّسُول‏</a:t>
          </a:r>
          <a:endParaRPr lang="fa-IR" sz="1600" kern="1200" dirty="0">
            <a:cs typeface="B Koodak" pitchFamily="2" charset="-78"/>
          </a:endParaRPr>
        </a:p>
      </dsp:txBody>
      <dsp:txXfrm>
        <a:off x="333056" y="4671421"/>
        <a:ext cx="3559469" cy="626339"/>
      </dsp:txXfrm>
    </dsp:sp>
    <dsp:sp modelId="{327E1654-312A-4DA8-8BBB-F443A63C4E02}">
      <dsp:nvSpPr>
        <dsp:cNvPr id="0" name=""/>
        <dsp:cNvSpPr/>
      </dsp:nvSpPr>
      <dsp:spPr>
        <a:xfrm rot="6829238">
          <a:off x="5382078" y="5195087"/>
          <a:ext cx="1317856" cy="19492"/>
        </a:xfrm>
        <a:custGeom>
          <a:avLst/>
          <a:gdLst/>
          <a:ahLst/>
          <a:cxnLst/>
          <a:rect l="0" t="0" r="0" b="0"/>
          <a:pathLst>
            <a:path>
              <a:moveTo>
                <a:pt x="0" y="9746"/>
              </a:moveTo>
              <a:lnTo>
                <a:pt x="1317856" y="9746"/>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008060" y="5171887"/>
        <a:ext cx="65892" cy="65892"/>
      </dsp:txXfrm>
    </dsp:sp>
    <dsp:sp modelId="{662ECA61-A506-4859-AFF6-29A5A0EB350F}">
      <dsp:nvSpPr>
        <dsp:cNvPr id="0" name=""/>
        <dsp:cNvSpPr/>
      </dsp:nvSpPr>
      <dsp:spPr>
        <a:xfrm>
          <a:off x="4444260" y="5474975"/>
          <a:ext cx="1330622" cy="665311"/>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جلوگیری از غرور </a:t>
          </a:r>
          <a:endParaRPr lang="fa-IR" sz="1600" kern="1200" dirty="0">
            <a:cs typeface="B Koodak" pitchFamily="2" charset="-78"/>
          </a:endParaRPr>
        </a:p>
      </dsp:txBody>
      <dsp:txXfrm>
        <a:off x="4463746" y="5494461"/>
        <a:ext cx="1291650" cy="626339"/>
      </dsp:txXfrm>
    </dsp:sp>
    <dsp:sp modelId="{9297004E-505D-4D30-B620-AFD91E26D09D}">
      <dsp:nvSpPr>
        <dsp:cNvPr id="0" name=""/>
        <dsp:cNvSpPr/>
      </dsp:nvSpPr>
      <dsp:spPr>
        <a:xfrm rot="10800000">
          <a:off x="3912011" y="5797884"/>
          <a:ext cx="532248" cy="19492"/>
        </a:xfrm>
        <a:custGeom>
          <a:avLst/>
          <a:gdLst/>
          <a:ahLst/>
          <a:cxnLst/>
          <a:rect l="0" t="0" r="0" b="0"/>
          <a:pathLst>
            <a:path>
              <a:moveTo>
                <a:pt x="0" y="9746"/>
              </a:moveTo>
              <a:lnTo>
                <a:pt x="532248" y="9746"/>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4164829" y="5794324"/>
        <a:ext cx="26612" cy="26612"/>
      </dsp:txXfrm>
    </dsp:sp>
    <dsp:sp modelId="{14CAD4A9-CFEF-41AB-BDED-B5283ACD7D3B}">
      <dsp:nvSpPr>
        <dsp:cNvPr id="0" name=""/>
        <dsp:cNvSpPr/>
      </dsp:nvSpPr>
      <dsp:spPr>
        <a:xfrm>
          <a:off x="313570" y="5474975"/>
          <a:ext cx="3598441" cy="665311"/>
        </a:xfrm>
        <a:prstGeom prst="roundRect">
          <a:avLst>
            <a:gd name="adj" fmla="val 10000"/>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چنانچه محرومین از ولایت دچار این صفت می شوند</a:t>
          </a:r>
          <a:endParaRPr lang="fa-IR" sz="1600" kern="1200" dirty="0">
            <a:cs typeface="B Koodak" pitchFamily="2" charset="-78"/>
          </a:endParaRPr>
        </a:p>
      </dsp:txBody>
      <dsp:txXfrm>
        <a:off x="333056" y="5494461"/>
        <a:ext cx="3559469" cy="6263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D97E68E-65DA-4292-BA2B-C9B09693F7D3}"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97E68E-65DA-4292-BA2B-C9B09693F7D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97E68E-65DA-4292-BA2B-C9B09693F7D3}"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97E68E-65DA-4292-BA2B-C9B09693F7D3}"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97E68E-65DA-4292-BA2B-C9B09693F7D3}"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D97E68E-65DA-4292-BA2B-C9B09693F7D3}"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D97E68E-65DA-4292-BA2B-C9B09693F7D3}"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8" name="Slide Number Placeholder 7"/>
          <p:cNvSpPr>
            <a:spLocks noGrp="1"/>
          </p:cNvSpPr>
          <p:nvPr>
            <p:ph type="sldNum" sz="quarter" idx="11"/>
          </p:nvPr>
        </p:nvSpPr>
        <p:spPr/>
        <p:txBody>
          <a:bodyPr/>
          <a:lstStyle/>
          <a:p>
            <a:fld id="{DD97E68E-65DA-4292-BA2B-C9B09693F7D3}" type="slidenum">
              <a:rPr lang="fa-IR" smtClean="0"/>
              <a:pPr/>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D97E68E-65DA-4292-BA2B-C9B09693F7D3}"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17EE70-70E2-42CB-B4EC-8E3476A42116}" type="datetimeFigureOut">
              <a:rPr lang="fa-IR" smtClean="0"/>
              <a:pPr/>
              <a:t>1431/09/28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156448" y="6422064"/>
            <a:ext cx="762000" cy="365125"/>
          </a:xfrm>
        </p:spPr>
        <p:txBody>
          <a:bodyPr/>
          <a:lstStyle/>
          <a:p>
            <a:fld id="{DD97E68E-65DA-4292-BA2B-C9B09693F7D3}"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F17EE70-70E2-42CB-B4EC-8E3476A42116}" type="datetimeFigureOut">
              <a:rPr lang="fa-IR" smtClean="0"/>
              <a:pPr/>
              <a:t>1431/09/28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D97E68E-65DA-4292-BA2B-C9B09693F7D3}"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F17EE70-70E2-42CB-B4EC-8E3476A42116}" type="datetimeFigureOut">
              <a:rPr lang="fa-IR" smtClean="0"/>
              <a:pPr/>
              <a:t>1431/09/28</a:t>
            </a:fld>
            <a:endParaRPr lang="fa-I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a-I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D97E68E-65DA-4292-BA2B-C9B09693F7D3}"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sz="8000" dirty="0" smtClean="0">
                <a:cs typeface="B Kamran" pitchFamily="2" charset="-78"/>
              </a:rPr>
              <a:t>معانی توحید</a:t>
            </a:r>
            <a:br>
              <a:rPr lang="fa-IR" sz="8000" dirty="0" smtClean="0">
                <a:cs typeface="B Kamran" pitchFamily="2" charset="-78"/>
              </a:rPr>
            </a:br>
            <a:endParaRPr lang="fa-IR" sz="8000" dirty="0">
              <a:cs typeface="B Kamran" pitchFamily="2" charset="-78"/>
            </a:endParaRPr>
          </a:p>
        </p:txBody>
      </p:sp>
      <p:sp>
        <p:nvSpPr>
          <p:cNvPr id="3" name="Subtitle 2"/>
          <p:cNvSpPr>
            <a:spLocks noGrp="1"/>
          </p:cNvSpPr>
          <p:nvPr>
            <p:ph type="subTitle" idx="1"/>
          </p:nvPr>
        </p:nvSpPr>
        <p:spPr/>
        <p:txBody>
          <a:bodyPr/>
          <a:lstStyle/>
          <a:p>
            <a:r>
              <a:rPr lang="fa-IR" sz="4400" b="1" dirty="0" smtClean="0">
                <a:cs typeface="B Kamran" pitchFamily="2" charset="-78"/>
              </a:rPr>
              <a:t>درس هفدهم</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242" y="274638"/>
            <a:ext cx="7467600" cy="1143000"/>
          </a:xfrm>
        </p:spPr>
        <p:txBody>
          <a:bodyPr>
            <a:noAutofit/>
          </a:bodyPr>
          <a:lstStyle/>
          <a:p>
            <a:pPr algn="r"/>
            <a:r>
              <a:rPr lang="fa-IR" sz="4000" dirty="0" smtClean="0">
                <a:cs typeface="B Koodak" pitchFamily="2" charset="-78"/>
              </a:rPr>
              <a:t>درس هفدهم</a:t>
            </a:r>
            <a:br>
              <a:rPr lang="fa-IR" sz="4000" dirty="0" smtClean="0">
                <a:cs typeface="B Koodak" pitchFamily="2" charset="-78"/>
              </a:rPr>
            </a:br>
            <a:r>
              <a:rPr lang="fa-IR" sz="4000" dirty="0" smtClean="0">
                <a:cs typeface="B Koodak" pitchFamily="2" charset="-78"/>
              </a:rPr>
              <a:t>مقدمه</a:t>
            </a:r>
            <a:endParaRPr lang="fa-IR" sz="4000" dirty="0">
              <a:cs typeface="B Koodak"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744227"/>
              </p:ext>
            </p:extLst>
          </p:nvPr>
        </p:nvGraphicFramePr>
        <p:xfrm>
          <a:off x="457200" y="16002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2422997-F73A-48C4-B7DF-B4D3456E2B1E}"/>
                                            </p:graphicEl>
                                          </p:spTgt>
                                        </p:tgtEl>
                                        <p:attrNameLst>
                                          <p:attrName>style.visibility</p:attrName>
                                        </p:attrNameLst>
                                      </p:cBhvr>
                                      <p:to>
                                        <p:strVal val="visible"/>
                                      </p:to>
                                    </p:set>
                                    <p:animEffect transition="in" filter="fade">
                                      <p:cBhvr>
                                        <p:cTn id="7" dur="2000"/>
                                        <p:tgtEl>
                                          <p:spTgt spid="4">
                                            <p:graphicEl>
                                              <a:dgm id="{F2422997-F73A-48C4-B7DF-B4D3456E2B1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7BC5B5B-F149-46AA-B500-B60770F53FDF}"/>
                                            </p:graphicEl>
                                          </p:spTgt>
                                        </p:tgtEl>
                                        <p:attrNameLst>
                                          <p:attrName>style.visibility</p:attrName>
                                        </p:attrNameLst>
                                      </p:cBhvr>
                                      <p:to>
                                        <p:strVal val="visible"/>
                                      </p:to>
                                    </p:set>
                                    <p:animEffect transition="in" filter="fade">
                                      <p:cBhvr>
                                        <p:cTn id="12" dur="2000"/>
                                        <p:tgtEl>
                                          <p:spTgt spid="4">
                                            <p:graphicEl>
                                              <a:dgm id="{47BC5B5B-F149-46AA-B500-B60770F53FD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932C9AFC-6801-4B05-897E-26339B2C12F4}"/>
                                            </p:graphicEl>
                                          </p:spTgt>
                                        </p:tgtEl>
                                        <p:attrNameLst>
                                          <p:attrName>style.visibility</p:attrName>
                                        </p:attrNameLst>
                                      </p:cBhvr>
                                      <p:to>
                                        <p:strVal val="visible"/>
                                      </p:to>
                                    </p:set>
                                    <p:animEffect transition="in" filter="fade">
                                      <p:cBhvr>
                                        <p:cTn id="15" dur="2000"/>
                                        <p:tgtEl>
                                          <p:spTgt spid="4">
                                            <p:graphicEl>
                                              <a:dgm id="{932C9AFC-6801-4B05-897E-26339B2C12F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A862E18F-8A1C-4113-B89E-8220E2A36DB4}"/>
                                            </p:graphicEl>
                                          </p:spTgt>
                                        </p:tgtEl>
                                        <p:attrNameLst>
                                          <p:attrName>style.visibility</p:attrName>
                                        </p:attrNameLst>
                                      </p:cBhvr>
                                      <p:to>
                                        <p:strVal val="visible"/>
                                      </p:to>
                                    </p:set>
                                    <p:animEffect transition="in" filter="fade">
                                      <p:cBhvr>
                                        <p:cTn id="20" dur="2000"/>
                                        <p:tgtEl>
                                          <p:spTgt spid="4">
                                            <p:graphicEl>
                                              <a:dgm id="{A862E18F-8A1C-4113-B89E-8220E2A36DB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FC58CBAC-76E5-4BDD-908A-CAD8E9C6EAAC}"/>
                                            </p:graphicEl>
                                          </p:spTgt>
                                        </p:tgtEl>
                                        <p:attrNameLst>
                                          <p:attrName>style.visibility</p:attrName>
                                        </p:attrNameLst>
                                      </p:cBhvr>
                                      <p:to>
                                        <p:strVal val="visible"/>
                                      </p:to>
                                    </p:set>
                                    <p:animEffect transition="in" filter="fade">
                                      <p:cBhvr>
                                        <p:cTn id="23" dur="2000"/>
                                        <p:tgtEl>
                                          <p:spTgt spid="4">
                                            <p:graphicEl>
                                              <a:dgm id="{FC58CBAC-76E5-4BDD-908A-CAD8E9C6EAA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9AEB8E05-053A-44DF-B7D9-5B69A2018589}"/>
                                            </p:graphicEl>
                                          </p:spTgt>
                                        </p:tgtEl>
                                        <p:attrNameLst>
                                          <p:attrName>style.visibility</p:attrName>
                                        </p:attrNameLst>
                                      </p:cBhvr>
                                      <p:to>
                                        <p:strVal val="visible"/>
                                      </p:to>
                                    </p:set>
                                    <p:animEffect transition="in" filter="fade">
                                      <p:cBhvr>
                                        <p:cTn id="28" dur="2000"/>
                                        <p:tgtEl>
                                          <p:spTgt spid="4">
                                            <p:graphicEl>
                                              <a:dgm id="{9AEB8E05-053A-44DF-B7D9-5B69A201858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01C2C79B-9688-4A20-93F6-241E0357AD1A}"/>
                                            </p:graphicEl>
                                          </p:spTgt>
                                        </p:tgtEl>
                                        <p:attrNameLst>
                                          <p:attrName>style.visibility</p:attrName>
                                        </p:attrNameLst>
                                      </p:cBhvr>
                                      <p:to>
                                        <p:strVal val="visible"/>
                                      </p:to>
                                    </p:set>
                                    <p:animEffect transition="in" filter="fade">
                                      <p:cBhvr>
                                        <p:cTn id="31" dur="2000"/>
                                        <p:tgtEl>
                                          <p:spTgt spid="4">
                                            <p:graphicEl>
                                              <a:dgm id="{01C2C79B-9688-4A20-93F6-241E0357AD1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0999B22B-418D-4161-AB35-841236C3ACC6}"/>
                                            </p:graphicEl>
                                          </p:spTgt>
                                        </p:tgtEl>
                                        <p:attrNameLst>
                                          <p:attrName>style.visibility</p:attrName>
                                        </p:attrNameLst>
                                      </p:cBhvr>
                                      <p:to>
                                        <p:strVal val="visible"/>
                                      </p:to>
                                    </p:set>
                                    <p:animEffect transition="in" filter="fade">
                                      <p:cBhvr>
                                        <p:cTn id="36" dur="2000"/>
                                        <p:tgtEl>
                                          <p:spTgt spid="4">
                                            <p:graphicEl>
                                              <a:dgm id="{0999B22B-418D-4161-AB35-841236C3ACC6}"/>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6D83C3B9-400C-4D65-A205-1CB4FEDE2AAF}"/>
                                            </p:graphicEl>
                                          </p:spTgt>
                                        </p:tgtEl>
                                        <p:attrNameLst>
                                          <p:attrName>style.visibility</p:attrName>
                                        </p:attrNameLst>
                                      </p:cBhvr>
                                      <p:to>
                                        <p:strVal val="visible"/>
                                      </p:to>
                                    </p:set>
                                    <p:animEffect transition="in" filter="fade">
                                      <p:cBhvr>
                                        <p:cTn id="39" dur="2000"/>
                                        <p:tgtEl>
                                          <p:spTgt spid="4">
                                            <p:graphicEl>
                                              <a:dgm id="{6D83C3B9-400C-4D65-A205-1CB4FEDE2AAF}"/>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0B282C27-3D53-464B-B064-D58EDBDF1E7B}"/>
                                            </p:graphicEl>
                                          </p:spTgt>
                                        </p:tgtEl>
                                        <p:attrNameLst>
                                          <p:attrName>style.visibility</p:attrName>
                                        </p:attrNameLst>
                                      </p:cBhvr>
                                      <p:to>
                                        <p:strVal val="visible"/>
                                      </p:to>
                                    </p:set>
                                    <p:animEffect transition="in" filter="fade">
                                      <p:cBhvr>
                                        <p:cTn id="44" dur="2000"/>
                                        <p:tgtEl>
                                          <p:spTgt spid="4">
                                            <p:graphicEl>
                                              <a:dgm id="{0B282C27-3D53-464B-B064-D58EDBDF1E7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255A80E9-9052-4A87-8ADC-77079270B336}"/>
                                            </p:graphicEl>
                                          </p:spTgt>
                                        </p:tgtEl>
                                        <p:attrNameLst>
                                          <p:attrName>style.visibility</p:attrName>
                                        </p:attrNameLst>
                                      </p:cBhvr>
                                      <p:to>
                                        <p:strVal val="visible"/>
                                      </p:to>
                                    </p:set>
                                    <p:animEffect transition="in" filter="fade">
                                      <p:cBhvr>
                                        <p:cTn id="47" dur="2000"/>
                                        <p:tgtEl>
                                          <p:spTgt spid="4">
                                            <p:graphicEl>
                                              <a:dgm id="{255A80E9-9052-4A87-8ADC-77079270B33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242" y="274638"/>
            <a:ext cx="7467600" cy="1143000"/>
          </a:xfrm>
        </p:spPr>
        <p:txBody>
          <a:bodyPr>
            <a:noAutofit/>
          </a:bodyPr>
          <a:lstStyle/>
          <a:p>
            <a:pPr algn="r"/>
            <a:r>
              <a:rPr lang="fa-IR" sz="4000" dirty="0" smtClean="0">
                <a:cs typeface="B Koodak" pitchFamily="2" charset="-78"/>
              </a:rPr>
              <a:t>درس هفدهم</a:t>
            </a:r>
            <a:br>
              <a:rPr lang="fa-IR" sz="4000" dirty="0" smtClean="0">
                <a:cs typeface="B Koodak" pitchFamily="2" charset="-78"/>
              </a:rPr>
            </a:br>
            <a:r>
              <a:rPr lang="fa-IR" sz="3200" dirty="0" smtClean="0">
                <a:cs typeface="B Koodak" pitchFamily="2" charset="-78"/>
              </a:rPr>
              <a:t>1 و 2. نفی تعدد و نفی ترکیب</a:t>
            </a:r>
            <a:endParaRPr lang="fa-IR" sz="4000" dirty="0">
              <a:cs typeface="B Koodak"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93925527"/>
              </p:ext>
            </p:extLst>
          </p:nvPr>
        </p:nvGraphicFramePr>
        <p:xfrm>
          <a:off x="0" y="1600200"/>
          <a:ext cx="8715404"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BA796118-677A-44B7-A56B-3D4E7E1C0DAD}"/>
                                            </p:graphicEl>
                                          </p:spTgt>
                                        </p:tgtEl>
                                        <p:attrNameLst>
                                          <p:attrName>style.visibility</p:attrName>
                                        </p:attrNameLst>
                                      </p:cBhvr>
                                      <p:to>
                                        <p:strVal val="visible"/>
                                      </p:to>
                                    </p:set>
                                    <p:animEffect transition="in" filter="wipe(down)">
                                      <p:cBhvr>
                                        <p:cTn id="7" dur="500"/>
                                        <p:tgtEl>
                                          <p:spTgt spid="6">
                                            <p:graphicEl>
                                              <a:dgm id="{BA796118-677A-44B7-A56B-3D4E7E1C0DA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59121AA9-5515-420E-A109-140F370AAEA6}"/>
                                            </p:graphicEl>
                                          </p:spTgt>
                                        </p:tgtEl>
                                        <p:attrNameLst>
                                          <p:attrName>style.visibility</p:attrName>
                                        </p:attrNameLst>
                                      </p:cBhvr>
                                      <p:to>
                                        <p:strVal val="visible"/>
                                      </p:to>
                                    </p:set>
                                    <p:animEffect transition="in" filter="wipe(down)">
                                      <p:cBhvr>
                                        <p:cTn id="12" dur="500"/>
                                        <p:tgtEl>
                                          <p:spTgt spid="6">
                                            <p:graphicEl>
                                              <a:dgm id="{59121AA9-5515-420E-A109-140F370AAEA6}"/>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50F8D797-1417-47C7-8E1E-5CFEA55B0BEA}"/>
                                            </p:graphicEl>
                                          </p:spTgt>
                                        </p:tgtEl>
                                        <p:attrNameLst>
                                          <p:attrName>style.visibility</p:attrName>
                                        </p:attrNameLst>
                                      </p:cBhvr>
                                      <p:to>
                                        <p:strVal val="visible"/>
                                      </p:to>
                                    </p:set>
                                    <p:animEffect transition="in" filter="wipe(down)">
                                      <p:cBhvr>
                                        <p:cTn id="15" dur="500"/>
                                        <p:tgtEl>
                                          <p:spTgt spid="6">
                                            <p:graphicEl>
                                              <a:dgm id="{50F8D797-1417-47C7-8E1E-5CFEA55B0BE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90C63ADC-8475-40B2-86B2-9C2473FFF0B2}"/>
                                            </p:graphicEl>
                                          </p:spTgt>
                                        </p:tgtEl>
                                        <p:attrNameLst>
                                          <p:attrName>style.visibility</p:attrName>
                                        </p:attrNameLst>
                                      </p:cBhvr>
                                      <p:to>
                                        <p:strVal val="visible"/>
                                      </p:to>
                                    </p:set>
                                    <p:animEffect transition="in" filter="wipe(down)">
                                      <p:cBhvr>
                                        <p:cTn id="20" dur="500"/>
                                        <p:tgtEl>
                                          <p:spTgt spid="6">
                                            <p:graphicEl>
                                              <a:dgm id="{90C63ADC-8475-40B2-86B2-9C2473FFF0B2}"/>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9B212D99-77A2-411A-9330-85E6B627064D}"/>
                                            </p:graphicEl>
                                          </p:spTgt>
                                        </p:tgtEl>
                                        <p:attrNameLst>
                                          <p:attrName>style.visibility</p:attrName>
                                        </p:attrNameLst>
                                      </p:cBhvr>
                                      <p:to>
                                        <p:strVal val="visible"/>
                                      </p:to>
                                    </p:set>
                                    <p:animEffect transition="in" filter="wipe(down)">
                                      <p:cBhvr>
                                        <p:cTn id="23" dur="500"/>
                                        <p:tgtEl>
                                          <p:spTgt spid="6">
                                            <p:graphicEl>
                                              <a:dgm id="{9B212D99-77A2-411A-9330-85E6B627064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89AF8CEC-99B7-48EF-B6E7-E439C6F81CD3}"/>
                                            </p:graphicEl>
                                          </p:spTgt>
                                        </p:tgtEl>
                                        <p:attrNameLst>
                                          <p:attrName>style.visibility</p:attrName>
                                        </p:attrNameLst>
                                      </p:cBhvr>
                                      <p:to>
                                        <p:strVal val="visible"/>
                                      </p:to>
                                    </p:set>
                                    <p:animEffect transition="in" filter="wipe(down)">
                                      <p:cBhvr>
                                        <p:cTn id="28" dur="500"/>
                                        <p:tgtEl>
                                          <p:spTgt spid="6">
                                            <p:graphicEl>
                                              <a:dgm id="{89AF8CEC-99B7-48EF-B6E7-E439C6F81CD3}"/>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5903D754-398C-46B7-BAD6-045A8BB67C83}"/>
                                            </p:graphicEl>
                                          </p:spTgt>
                                        </p:tgtEl>
                                        <p:attrNameLst>
                                          <p:attrName>style.visibility</p:attrName>
                                        </p:attrNameLst>
                                      </p:cBhvr>
                                      <p:to>
                                        <p:strVal val="visible"/>
                                      </p:to>
                                    </p:set>
                                    <p:animEffect transition="in" filter="wipe(down)">
                                      <p:cBhvr>
                                        <p:cTn id="31" dur="500"/>
                                        <p:tgtEl>
                                          <p:spTgt spid="6">
                                            <p:graphicEl>
                                              <a:dgm id="{5903D754-398C-46B7-BAD6-045A8BB67C8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graphicEl>
                                              <a:dgm id="{838DFDF0-61DC-4800-93CE-944845DA82C4}"/>
                                            </p:graphicEl>
                                          </p:spTgt>
                                        </p:tgtEl>
                                        <p:attrNameLst>
                                          <p:attrName>style.visibility</p:attrName>
                                        </p:attrNameLst>
                                      </p:cBhvr>
                                      <p:to>
                                        <p:strVal val="visible"/>
                                      </p:to>
                                    </p:set>
                                    <p:animEffect transition="in" filter="wipe(down)">
                                      <p:cBhvr>
                                        <p:cTn id="36" dur="500"/>
                                        <p:tgtEl>
                                          <p:spTgt spid="6">
                                            <p:graphicEl>
                                              <a:dgm id="{838DFDF0-61DC-4800-93CE-944845DA82C4}"/>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graphicEl>
                                              <a:dgm id="{8FE87313-798C-4E24-87B1-7BD2C4D0F160}"/>
                                            </p:graphicEl>
                                          </p:spTgt>
                                        </p:tgtEl>
                                        <p:attrNameLst>
                                          <p:attrName>style.visibility</p:attrName>
                                        </p:attrNameLst>
                                      </p:cBhvr>
                                      <p:to>
                                        <p:strVal val="visible"/>
                                      </p:to>
                                    </p:set>
                                    <p:animEffect transition="in" filter="wipe(down)">
                                      <p:cBhvr>
                                        <p:cTn id="39" dur="500"/>
                                        <p:tgtEl>
                                          <p:spTgt spid="6">
                                            <p:graphicEl>
                                              <a:dgm id="{8FE87313-798C-4E24-87B1-7BD2C4D0F16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graphicEl>
                                              <a:dgm id="{DEB2FF3A-B663-48DB-8D9F-6B19C5FCBFF0}"/>
                                            </p:graphicEl>
                                          </p:spTgt>
                                        </p:tgtEl>
                                        <p:attrNameLst>
                                          <p:attrName>style.visibility</p:attrName>
                                        </p:attrNameLst>
                                      </p:cBhvr>
                                      <p:to>
                                        <p:strVal val="visible"/>
                                      </p:to>
                                    </p:set>
                                    <p:animEffect transition="in" filter="wipe(down)">
                                      <p:cBhvr>
                                        <p:cTn id="44" dur="500"/>
                                        <p:tgtEl>
                                          <p:spTgt spid="6">
                                            <p:graphicEl>
                                              <a:dgm id="{DEB2FF3A-B663-48DB-8D9F-6B19C5FCBFF0}"/>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graphicEl>
                                              <a:dgm id="{AEF1E85A-DFAC-4B4C-9304-2EB477DE9EFF}"/>
                                            </p:graphicEl>
                                          </p:spTgt>
                                        </p:tgtEl>
                                        <p:attrNameLst>
                                          <p:attrName>style.visibility</p:attrName>
                                        </p:attrNameLst>
                                      </p:cBhvr>
                                      <p:to>
                                        <p:strVal val="visible"/>
                                      </p:to>
                                    </p:set>
                                    <p:animEffect transition="in" filter="wipe(down)">
                                      <p:cBhvr>
                                        <p:cTn id="47" dur="500"/>
                                        <p:tgtEl>
                                          <p:spTgt spid="6">
                                            <p:graphicEl>
                                              <a:dgm id="{AEF1E85A-DFAC-4B4C-9304-2EB477DE9EF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DBE5EAC6-FB91-4E10-87B6-D032C5C09647}"/>
                                            </p:graphicEl>
                                          </p:spTgt>
                                        </p:tgtEl>
                                        <p:attrNameLst>
                                          <p:attrName>style.visibility</p:attrName>
                                        </p:attrNameLst>
                                      </p:cBhvr>
                                      <p:to>
                                        <p:strVal val="visible"/>
                                      </p:to>
                                    </p:set>
                                    <p:animEffect transition="in" filter="wipe(down)">
                                      <p:cBhvr>
                                        <p:cTn id="52" dur="500"/>
                                        <p:tgtEl>
                                          <p:spTgt spid="6">
                                            <p:graphicEl>
                                              <a:dgm id="{DBE5EAC6-FB91-4E10-87B6-D032C5C09647}"/>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6">
                                            <p:graphicEl>
                                              <a:dgm id="{F9C2E538-2D37-492B-9285-FD93ACBE5287}"/>
                                            </p:graphicEl>
                                          </p:spTgt>
                                        </p:tgtEl>
                                        <p:attrNameLst>
                                          <p:attrName>style.visibility</p:attrName>
                                        </p:attrNameLst>
                                      </p:cBhvr>
                                      <p:to>
                                        <p:strVal val="visible"/>
                                      </p:to>
                                    </p:set>
                                    <p:animEffect transition="in" filter="wipe(down)">
                                      <p:cBhvr>
                                        <p:cTn id="55" dur="500"/>
                                        <p:tgtEl>
                                          <p:spTgt spid="6">
                                            <p:graphicEl>
                                              <a:dgm id="{F9C2E538-2D37-492B-9285-FD93ACBE5287}"/>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
                                            <p:graphicEl>
                                              <a:dgm id="{86D9D205-F2F8-4786-8F2C-C00736A0AC85}"/>
                                            </p:graphicEl>
                                          </p:spTgt>
                                        </p:tgtEl>
                                        <p:attrNameLst>
                                          <p:attrName>style.visibility</p:attrName>
                                        </p:attrNameLst>
                                      </p:cBhvr>
                                      <p:to>
                                        <p:strVal val="visible"/>
                                      </p:to>
                                    </p:set>
                                    <p:animEffect transition="in" filter="wipe(down)">
                                      <p:cBhvr>
                                        <p:cTn id="60" dur="500"/>
                                        <p:tgtEl>
                                          <p:spTgt spid="6">
                                            <p:graphicEl>
                                              <a:dgm id="{86D9D205-F2F8-4786-8F2C-C00736A0AC85}"/>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6">
                                            <p:graphicEl>
                                              <a:dgm id="{0DCDDC0D-6EB7-49D6-8FDA-15F7BCBC3FBF}"/>
                                            </p:graphicEl>
                                          </p:spTgt>
                                        </p:tgtEl>
                                        <p:attrNameLst>
                                          <p:attrName>style.visibility</p:attrName>
                                        </p:attrNameLst>
                                      </p:cBhvr>
                                      <p:to>
                                        <p:strVal val="visible"/>
                                      </p:to>
                                    </p:set>
                                    <p:animEffect transition="in" filter="wipe(down)">
                                      <p:cBhvr>
                                        <p:cTn id="63" dur="500"/>
                                        <p:tgtEl>
                                          <p:spTgt spid="6">
                                            <p:graphicEl>
                                              <a:dgm id="{0DCDDC0D-6EB7-49D6-8FDA-15F7BCBC3FB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6">
                                            <p:graphicEl>
                                              <a:dgm id="{5E408A1F-48D2-48AE-96CF-4B9675D41578}"/>
                                            </p:graphicEl>
                                          </p:spTgt>
                                        </p:tgtEl>
                                        <p:attrNameLst>
                                          <p:attrName>style.visibility</p:attrName>
                                        </p:attrNameLst>
                                      </p:cBhvr>
                                      <p:to>
                                        <p:strVal val="visible"/>
                                      </p:to>
                                    </p:set>
                                    <p:animEffect transition="in" filter="wipe(down)">
                                      <p:cBhvr>
                                        <p:cTn id="68" dur="500"/>
                                        <p:tgtEl>
                                          <p:spTgt spid="6">
                                            <p:graphicEl>
                                              <a:dgm id="{5E408A1F-48D2-48AE-96CF-4B9675D41578}"/>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6">
                                            <p:graphicEl>
                                              <a:dgm id="{A4C81FE1-7ED3-4895-A249-B3260F7E7391}"/>
                                            </p:graphicEl>
                                          </p:spTgt>
                                        </p:tgtEl>
                                        <p:attrNameLst>
                                          <p:attrName>style.visibility</p:attrName>
                                        </p:attrNameLst>
                                      </p:cBhvr>
                                      <p:to>
                                        <p:strVal val="visible"/>
                                      </p:to>
                                    </p:set>
                                    <p:animEffect transition="in" filter="wipe(down)">
                                      <p:cBhvr>
                                        <p:cTn id="71" dur="500"/>
                                        <p:tgtEl>
                                          <p:spTgt spid="6">
                                            <p:graphicEl>
                                              <a:dgm id="{A4C81FE1-7ED3-4895-A249-B3260F7E739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242" y="274638"/>
            <a:ext cx="7467600" cy="1143000"/>
          </a:xfrm>
        </p:spPr>
        <p:txBody>
          <a:bodyPr>
            <a:noAutofit/>
          </a:bodyPr>
          <a:lstStyle/>
          <a:p>
            <a:pPr algn="r"/>
            <a:r>
              <a:rPr lang="fa-IR" sz="4000" dirty="0" smtClean="0">
                <a:cs typeface="B Koodak" pitchFamily="2" charset="-78"/>
              </a:rPr>
              <a:t>درس هفدهم</a:t>
            </a:r>
            <a:br>
              <a:rPr lang="fa-IR" sz="4000" dirty="0" smtClean="0">
                <a:cs typeface="B Koodak" pitchFamily="2" charset="-78"/>
              </a:rPr>
            </a:br>
            <a:r>
              <a:rPr lang="fa-IR" sz="3200" dirty="0" smtClean="0">
                <a:cs typeface="B Koodak" pitchFamily="2" charset="-78"/>
              </a:rPr>
              <a:t>3. نفی صفات زائد بر ذات</a:t>
            </a:r>
            <a:endParaRPr lang="fa-IR" sz="2800" dirty="0">
              <a:cs typeface="B Koodak"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05565585"/>
              </p:ext>
            </p:extLst>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A69BD80B-766D-4B8E-A0CC-FB4368D65B40}"/>
                                            </p:graphicEl>
                                          </p:spTgt>
                                        </p:tgtEl>
                                        <p:attrNameLst>
                                          <p:attrName>style.visibility</p:attrName>
                                        </p:attrNameLst>
                                      </p:cBhvr>
                                      <p:to>
                                        <p:strVal val="visible"/>
                                      </p:to>
                                    </p:set>
                                    <p:anim calcmode="lin" valueType="num">
                                      <p:cBhvr additive="base">
                                        <p:cTn id="7" dur="500" fill="hold"/>
                                        <p:tgtEl>
                                          <p:spTgt spid="5">
                                            <p:graphicEl>
                                              <a:dgm id="{A69BD80B-766D-4B8E-A0CC-FB4368D65B40}"/>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A69BD80B-766D-4B8E-A0CC-FB4368D65B40}"/>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F7DF6934-8182-4CAE-B1A2-044BDBD7566D}"/>
                                            </p:graphicEl>
                                          </p:spTgt>
                                        </p:tgtEl>
                                        <p:attrNameLst>
                                          <p:attrName>style.visibility</p:attrName>
                                        </p:attrNameLst>
                                      </p:cBhvr>
                                      <p:to>
                                        <p:strVal val="visible"/>
                                      </p:to>
                                    </p:set>
                                    <p:anim calcmode="lin" valueType="num">
                                      <p:cBhvr additive="base">
                                        <p:cTn id="13" dur="500" fill="hold"/>
                                        <p:tgtEl>
                                          <p:spTgt spid="5">
                                            <p:graphicEl>
                                              <a:dgm id="{F7DF6934-8182-4CAE-B1A2-044BDBD7566D}"/>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F7DF6934-8182-4CAE-B1A2-044BDBD7566D}"/>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2E44427A-CD5E-4F86-844C-99CC60C1B3B3}"/>
                                            </p:graphicEl>
                                          </p:spTgt>
                                        </p:tgtEl>
                                        <p:attrNameLst>
                                          <p:attrName>style.visibility</p:attrName>
                                        </p:attrNameLst>
                                      </p:cBhvr>
                                      <p:to>
                                        <p:strVal val="visible"/>
                                      </p:to>
                                    </p:set>
                                    <p:anim calcmode="lin" valueType="num">
                                      <p:cBhvr additive="base">
                                        <p:cTn id="17" dur="500" fill="hold"/>
                                        <p:tgtEl>
                                          <p:spTgt spid="5">
                                            <p:graphicEl>
                                              <a:dgm id="{2E44427A-CD5E-4F86-844C-99CC60C1B3B3}"/>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2E44427A-CD5E-4F86-844C-99CC60C1B3B3}"/>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4F4CF393-2AC3-4E6B-9B09-ECA221238EAA}"/>
                                            </p:graphicEl>
                                          </p:spTgt>
                                        </p:tgtEl>
                                        <p:attrNameLst>
                                          <p:attrName>style.visibility</p:attrName>
                                        </p:attrNameLst>
                                      </p:cBhvr>
                                      <p:to>
                                        <p:strVal val="visible"/>
                                      </p:to>
                                    </p:set>
                                    <p:anim calcmode="lin" valueType="num">
                                      <p:cBhvr additive="base">
                                        <p:cTn id="23" dur="500" fill="hold"/>
                                        <p:tgtEl>
                                          <p:spTgt spid="5">
                                            <p:graphicEl>
                                              <a:dgm id="{4F4CF393-2AC3-4E6B-9B09-ECA221238EAA}"/>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4F4CF393-2AC3-4E6B-9B09-ECA221238EAA}"/>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C4817593-DEC4-4DF3-8528-3695067AFA2B}"/>
                                            </p:graphicEl>
                                          </p:spTgt>
                                        </p:tgtEl>
                                        <p:attrNameLst>
                                          <p:attrName>style.visibility</p:attrName>
                                        </p:attrNameLst>
                                      </p:cBhvr>
                                      <p:to>
                                        <p:strVal val="visible"/>
                                      </p:to>
                                    </p:set>
                                    <p:anim calcmode="lin" valueType="num">
                                      <p:cBhvr additive="base">
                                        <p:cTn id="27" dur="500" fill="hold"/>
                                        <p:tgtEl>
                                          <p:spTgt spid="5">
                                            <p:graphicEl>
                                              <a:dgm id="{C4817593-DEC4-4DF3-8528-3695067AFA2B}"/>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C4817593-DEC4-4DF3-8528-3695067AFA2B}"/>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graphicEl>
                                              <a:dgm id="{60BC3B54-77D1-4E3C-A20F-EF57DA9585B6}"/>
                                            </p:graphicEl>
                                          </p:spTgt>
                                        </p:tgtEl>
                                        <p:attrNameLst>
                                          <p:attrName>style.visibility</p:attrName>
                                        </p:attrNameLst>
                                      </p:cBhvr>
                                      <p:to>
                                        <p:strVal val="visible"/>
                                      </p:to>
                                    </p:set>
                                    <p:anim calcmode="lin" valueType="num">
                                      <p:cBhvr additive="base">
                                        <p:cTn id="33" dur="500" fill="hold"/>
                                        <p:tgtEl>
                                          <p:spTgt spid="5">
                                            <p:graphicEl>
                                              <a:dgm id="{60BC3B54-77D1-4E3C-A20F-EF57DA9585B6}"/>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60BC3B54-77D1-4E3C-A20F-EF57DA9585B6}"/>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graphicEl>
                                              <a:dgm id="{74DAC32B-A2C2-4D33-8572-DBFF01DEBA1F}"/>
                                            </p:graphicEl>
                                          </p:spTgt>
                                        </p:tgtEl>
                                        <p:attrNameLst>
                                          <p:attrName>style.visibility</p:attrName>
                                        </p:attrNameLst>
                                      </p:cBhvr>
                                      <p:to>
                                        <p:strVal val="visible"/>
                                      </p:to>
                                    </p:set>
                                    <p:anim calcmode="lin" valueType="num">
                                      <p:cBhvr additive="base">
                                        <p:cTn id="37" dur="500" fill="hold"/>
                                        <p:tgtEl>
                                          <p:spTgt spid="5">
                                            <p:graphicEl>
                                              <a:dgm id="{74DAC32B-A2C2-4D33-8572-DBFF01DEBA1F}"/>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74DAC32B-A2C2-4D33-8572-DBFF01DEBA1F}"/>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graphicEl>
                                              <a:dgm id="{979A3988-0067-490E-8ABD-1DDF276F704D}"/>
                                            </p:graphicEl>
                                          </p:spTgt>
                                        </p:tgtEl>
                                        <p:attrNameLst>
                                          <p:attrName>style.visibility</p:attrName>
                                        </p:attrNameLst>
                                      </p:cBhvr>
                                      <p:to>
                                        <p:strVal val="visible"/>
                                      </p:to>
                                    </p:set>
                                    <p:anim calcmode="lin" valueType="num">
                                      <p:cBhvr additive="base">
                                        <p:cTn id="43" dur="500" fill="hold"/>
                                        <p:tgtEl>
                                          <p:spTgt spid="5">
                                            <p:graphicEl>
                                              <a:dgm id="{979A3988-0067-490E-8ABD-1DDF276F704D}"/>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979A3988-0067-490E-8ABD-1DDF276F704D}"/>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graphicEl>
                                              <a:dgm id="{144228B8-0F3C-4818-A898-A2BD1584DF48}"/>
                                            </p:graphicEl>
                                          </p:spTgt>
                                        </p:tgtEl>
                                        <p:attrNameLst>
                                          <p:attrName>style.visibility</p:attrName>
                                        </p:attrNameLst>
                                      </p:cBhvr>
                                      <p:to>
                                        <p:strVal val="visible"/>
                                      </p:to>
                                    </p:set>
                                    <p:anim calcmode="lin" valueType="num">
                                      <p:cBhvr additive="base">
                                        <p:cTn id="47" dur="500" fill="hold"/>
                                        <p:tgtEl>
                                          <p:spTgt spid="5">
                                            <p:graphicEl>
                                              <a:dgm id="{144228B8-0F3C-4818-A898-A2BD1584DF48}"/>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graphicEl>
                                              <a:dgm id="{144228B8-0F3C-4818-A898-A2BD1584DF48}"/>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graphicEl>
                                              <a:dgm id="{7A3967EF-673E-486A-B89B-9D8E0BB109F4}"/>
                                            </p:graphicEl>
                                          </p:spTgt>
                                        </p:tgtEl>
                                        <p:attrNameLst>
                                          <p:attrName>style.visibility</p:attrName>
                                        </p:attrNameLst>
                                      </p:cBhvr>
                                      <p:to>
                                        <p:strVal val="visible"/>
                                      </p:to>
                                    </p:set>
                                    <p:anim calcmode="lin" valueType="num">
                                      <p:cBhvr additive="base">
                                        <p:cTn id="53" dur="500" fill="hold"/>
                                        <p:tgtEl>
                                          <p:spTgt spid="5">
                                            <p:graphicEl>
                                              <a:dgm id="{7A3967EF-673E-486A-B89B-9D8E0BB109F4}"/>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7A3967EF-673E-486A-B89B-9D8E0BB109F4}"/>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
                                            <p:graphicEl>
                                              <a:dgm id="{12C766C9-C248-43B3-84CF-D027C7AF1E38}"/>
                                            </p:graphicEl>
                                          </p:spTgt>
                                        </p:tgtEl>
                                        <p:attrNameLst>
                                          <p:attrName>style.visibility</p:attrName>
                                        </p:attrNameLst>
                                      </p:cBhvr>
                                      <p:to>
                                        <p:strVal val="visible"/>
                                      </p:to>
                                    </p:set>
                                    <p:anim calcmode="lin" valueType="num">
                                      <p:cBhvr additive="base">
                                        <p:cTn id="57" dur="500" fill="hold"/>
                                        <p:tgtEl>
                                          <p:spTgt spid="5">
                                            <p:graphicEl>
                                              <a:dgm id="{12C766C9-C248-43B3-84CF-D027C7AF1E38}"/>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graphicEl>
                                              <a:dgm id="{12C766C9-C248-43B3-84CF-D027C7AF1E38}"/>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
                                            <p:graphicEl>
                                              <a:dgm id="{869A4420-07DD-4DC4-8A56-76C1B1A2F3E7}"/>
                                            </p:graphicEl>
                                          </p:spTgt>
                                        </p:tgtEl>
                                        <p:attrNameLst>
                                          <p:attrName>style.visibility</p:attrName>
                                        </p:attrNameLst>
                                      </p:cBhvr>
                                      <p:to>
                                        <p:strVal val="visible"/>
                                      </p:to>
                                    </p:set>
                                    <p:anim calcmode="lin" valueType="num">
                                      <p:cBhvr additive="base">
                                        <p:cTn id="63" dur="500" fill="hold"/>
                                        <p:tgtEl>
                                          <p:spTgt spid="5">
                                            <p:graphicEl>
                                              <a:dgm id="{869A4420-07DD-4DC4-8A56-76C1B1A2F3E7}"/>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graphicEl>
                                              <a:dgm id="{869A4420-07DD-4DC4-8A56-76C1B1A2F3E7}"/>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
                                            <p:graphicEl>
                                              <a:dgm id="{F12F4C13-859B-4FC5-95AF-4D7BD34F382B}"/>
                                            </p:graphicEl>
                                          </p:spTgt>
                                        </p:tgtEl>
                                        <p:attrNameLst>
                                          <p:attrName>style.visibility</p:attrName>
                                        </p:attrNameLst>
                                      </p:cBhvr>
                                      <p:to>
                                        <p:strVal val="visible"/>
                                      </p:to>
                                    </p:set>
                                    <p:anim calcmode="lin" valueType="num">
                                      <p:cBhvr additive="base">
                                        <p:cTn id="67" dur="500" fill="hold"/>
                                        <p:tgtEl>
                                          <p:spTgt spid="5">
                                            <p:graphicEl>
                                              <a:dgm id="{F12F4C13-859B-4FC5-95AF-4D7BD34F382B}"/>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graphicEl>
                                              <a:dgm id="{F12F4C13-859B-4FC5-95AF-4D7BD34F382B}"/>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graphicEl>
                                              <a:dgm id="{7F3EDDED-31B2-4695-8AE9-CF586E57FCCE}"/>
                                            </p:graphicEl>
                                          </p:spTgt>
                                        </p:tgtEl>
                                        <p:attrNameLst>
                                          <p:attrName>style.visibility</p:attrName>
                                        </p:attrNameLst>
                                      </p:cBhvr>
                                      <p:to>
                                        <p:strVal val="visible"/>
                                      </p:to>
                                    </p:set>
                                    <p:anim calcmode="lin" valueType="num">
                                      <p:cBhvr additive="base">
                                        <p:cTn id="73" dur="500" fill="hold"/>
                                        <p:tgtEl>
                                          <p:spTgt spid="5">
                                            <p:graphicEl>
                                              <a:dgm id="{7F3EDDED-31B2-4695-8AE9-CF586E57FCCE}"/>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graphicEl>
                                              <a:dgm id="{7F3EDDED-31B2-4695-8AE9-CF586E57FCCE}"/>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
                                            <p:graphicEl>
                                              <a:dgm id="{8D9C0FD1-0C0D-4461-BBB6-88E650CFAEEC}"/>
                                            </p:graphicEl>
                                          </p:spTgt>
                                        </p:tgtEl>
                                        <p:attrNameLst>
                                          <p:attrName>style.visibility</p:attrName>
                                        </p:attrNameLst>
                                      </p:cBhvr>
                                      <p:to>
                                        <p:strVal val="visible"/>
                                      </p:to>
                                    </p:set>
                                    <p:anim calcmode="lin" valueType="num">
                                      <p:cBhvr additive="base">
                                        <p:cTn id="77" dur="500" fill="hold"/>
                                        <p:tgtEl>
                                          <p:spTgt spid="5">
                                            <p:graphicEl>
                                              <a:dgm id="{8D9C0FD1-0C0D-4461-BBB6-88E650CFAEEC}"/>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5">
                                            <p:graphicEl>
                                              <a:dgm id="{8D9C0FD1-0C0D-4461-BBB6-88E650CFAEEC}"/>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5">
                                            <p:graphicEl>
                                              <a:dgm id="{0AADDF96-230E-4F86-BFCE-269CE03BEA6C}"/>
                                            </p:graphicEl>
                                          </p:spTgt>
                                        </p:tgtEl>
                                        <p:attrNameLst>
                                          <p:attrName>style.visibility</p:attrName>
                                        </p:attrNameLst>
                                      </p:cBhvr>
                                      <p:to>
                                        <p:strVal val="visible"/>
                                      </p:to>
                                    </p:set>
                                    <p:anim calcmode="lin" valueType="num">
                                      <p:cBhvr additive="base">
                                        <p:cTn id="83" dur="500" fill="hold"/>
                                        <p:tgtEl>
                                          <p:spTgt spid="5">
                                            <p:graphicEl>
                                              <a:dgm id="{0AADDF96-230E-4F86-BFCE-269CE03BEA6C}"/>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5">
                                            <p:graphicEl>
                                              <a:dgm id="{0AADDF96-230E-4F86-BFCE-269CE03BEA6C}"/>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5">
                                            <p:graphicEl>
                                              <a:dgm id="{7F9203EC-8576-4BB4-AD7C-18178A611E2D}"/>
                                            </p:graphicEl>
                                          </p:spTgt>
                                        </p:tgtEl>
                                        <p:attrNameLst>
                                          <p:attrName>style.visibility</p:attrName>
                                        </p:attrNameLst>
                                      </p:cBhvr>
                                      <p:to>
                                        <p:strVal val="visible"/>
                                      </p:to>
                                    </p:set>
                                    <p:anim calcmode="lin" valueType="num">
                                      <p:cBhvr additive="base">
                                        <p:cTn id="87" dur="500" fill="hold"/>
                                        <p:tgtEl>
                                          <p:spTgt spid="5">
                                            <p:graphicEl>
                                              <a:dgm id="{7F9203EC-8576-4BB4-AD7C-18178A611E2D}"/>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5">
                                            <p:graphicEl>
                                              <a:dgm id="{7F9203EC-8576-4BB4-AD7C-18178A611E2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242" y="274638"/>
            <a:ext cx="7467600" cy="1143000"/>
          </a:xfrm>
        </p:spPr>
        <p:txBody>
          <a:bodyPr>
            <a:noAutofit/>
          </a:bodyPr>
          <a:lstStyle/>
          <a:p>
            <a:pPr algn="r"/>
            <a:r>
              <a:rPr lang="fa-IR" sz="4000" dirty="0" smtClean="0">
                <a:cs typeface="B Koodak" pitchFamily="2" charset="-78"/>
              </a:rPr>
              <a:t>درس هفدهم</a:t>
            </a:r>
            <a:br>
              <a:rPr lang="fa-IR" sz="4000" dirty="0" smtClean="0">
                <a:cs typeface="B Koodak" pitchFamily="2" charset="-78"/>
              </a:rPr>
            </a:br>
            <a:r>
              <a:rPr lang="fa-IR" sz="3200" dirty="0" smtClean="0">
                <a:cs typeface="B Koodak" pitchFamily="2" charset="-78"/>
              </a:rPr>
              <a:t>3. نفی صفات زائد بر ذات</a:t>
            </a:r>
            <a:endParaRPr lang="fa-IR" sz="2800" dirty="0">
              <a:cs typeface="B Koodak"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2653398"/>
              </p:ext>
            </p:extLst>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B4F29D53-FFD6-4863-B90F-2C40857BE548}"/>
                                            </p:graphicEl>
                                          </p:spTgt>
                                        </p:tgtEl>
                                        <p:attrNameLst>
                                          <p:attrName>style.visibility</p:attrName>
                                        </p:attrNameLst>
                                      </p:cBhvr>
                                      <p:to>
                                        <p:strVal val="visible"/>
                                      </p:to>
                                    </p:set>
                                    <p:animEffect transition="in" filter="fade">
                                      <p:cBhvr>
                                        <p:cTn id="7" dur="2000"/>
                                        <p:tgtEl>
                                          <p:spTgt spid="6">
                                            <p:graphicEl>
                                              <a:dgm id="{B4F29D53-FFD6-4863-B90F-2C40857BE54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278C1AA2-2CE0-4D62-A61F-3C7384BC9EE1}"/>
                                            </p:graphicEl>
                                          </p:spTgt>
                                        </p:tgtEl>
                                        <p:attrNameLst>
                                          <p:attrName>style.visibility</p:attrName>
                                        </p:attrNameLst>
                                      </p:cBhvr>
                                      <p:to>
                                        <p:strVal val="visible"/>
                                      </p:to>
                                    </p:set>
                                    <p:animEffect transition="in" filter="fade">
                                      <p:cBhvr>
                                        <p:cTn id="12" dur="2000"/>
                                        <p:tgtEl>
                                          <p:spTgt spid="6">
                                            <p:graphicEl>
                                              <a:dgm id="{278C1AA2-2CE0-4D62-A61F-3C7384BC9EE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6760319F-8941-401C-9B33-CD0CA5EF0442}"/>
                                            </p:graphicEl>
                                          </p:spTgt>
                                        </p:tgtEl>
                                        <p:attrNameLst>
                                          <p:attrName>style.visibility</p:attrName>
                                        </p:attrNameLst>
                                      </p:cBhvr>
                                      <p:to>
                                        <p:strVal val="visible"/>
                                      </p:to>
                                    </p:set>
                                    <p:animEffect transition="in" filter="fade">
                                      <p:cBhvr>
                                        <p:cTn id="15" dur="2000"/>
                                        <p:tgtEl>
                                          <p:spTgt spid="6">
                                            <p:graphicEl>
                                              <a:dgm id="{6760319F-8941-401C-9B33-CD0CA5EF044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5BC28E56-54A1-4651-B727-FF07C2B797BB}"/>
                                            </p:graphicEl>
                                          </p:spTgt>
                                        </p:tgtEl>
                                        <p:attrNameLst>
                                          <p:attrName>style.visibility</p:attrName>
                                        </p:attrNameLst>
                                      </p:cBhvr>
                                      <p:to>
                                        <p:strVal val="visible"/>
                                      </p:to>
                                    </p:set>
                                    <p:animEffect transition="in" filter="fade">
                                      <p:cBhvr>
                                        <p:cTn id="20" dur="2000"/>
                                        <p:tgtEl>
                                          <p:spTgt spid="6">
                                            <p:graphicEl>
                                              <a:dgm id="{5BC28E56-54A1-4651-B727-FF07C2B797B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1FC2511B-B0A2-4DA4-A0D7-29DA577B0BAC}"/>
                                            </p:graphicEl>
                                          </p:spTgt>
                                        </p:tgtEl>
                                        <p:attrNameLst>
                                          <p:attrName>style.visibility</p:attrName>
                                        </p:attrNameLst>
                                      </p:cBhvr>
                                      <p:to>
                                        <p:strVal val="visible"/>
                                      </p:to>
                                    </p:set>
                                    <p:animEffect transition="in" filter="fade">
                                      <p:cBhvr>
                                        <p:cTn id="23" dur="2000"/>
                                        <p:tgtEl>
                                          <p:spTgt spid="6">
                                            <p:graphicEl>
                                              <a:dgm id="{1FC2511B-B0A2-4DA4-A0D7-29DA577B0BA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773BC6DB-A6BD-41A2-9F44-DA4AE0DD3F3A}"/>
                                            </p:graphicEl>
                                          </p:spTgt>
                                        </p:tgtEl>
                                        <p:attrNameLst>
                                          <p:attrName>style.visibility</p:attrName>
                                        </p:attrNameLst>
                                      </p:cBhvr>
                                      <p:to>
                                        <p:strVal val="visible"/>
                                      </p:to>
                                    </p:set>
                                    <p:animEffect transition="in" filter="fade">
                                      <p:cBhvr>
                                        <p:cTn id="28" dur="2000"/>
                                        <p:tgtEl>
                                          <p:spTgt spid="6">
                                            <p:graphicEl>
                                              <a:dgm id="{773BC6DB-A6BD-41A2-9F44-DA4AE0DD3F3A}"/>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F2457260-3688-4594-9DAB-3958A45425A8}"/>
                                            </p:graphicEl>
                                          </p:spTgt>
                                        </p:tgtEl>
                                        <p:attrNameLst>
                                          <p:attrName>style.visibility</p:attrName>
                                        </p:attrNameLst>
                                      </p:cBhvr>
                                      <p:to>
                                        <p:strVal val="visible"/>
                                      </p:to>
                                    </p:set>
                                    <p:animEffect transition="in" filter="fade">
                                      <p:cBhvr>
                                        <p:cTn id="31" dur="2000"/>
                                        <p:tgtEl>
                                          <p:spTgt spid="6">
                                            <p:graphicEl>
                                              <a:dgm id="{F2457260-3688-4594-9DAB-3958A45425A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35FF5BA3-3D64-49BF-A4EE-90E6EE1AA0F7}"/>
                                            </p:graphicEl>
                                          </p:spTgt>
                                        </p:tgtEl>
                                        <p:attrNameLst>
                                          <p:attrName>style.visibility</p:attrName>
                                        </p:attrNameLst>
                                      </p:cBhvr>
                                      <p:to>
                                        <p:strVal val="visible"/>
                                      </p:to>
                                    </p:set>
                                    <p:animEffect transition="in" filter="fade">
                                      <p:cBhvr>
                                        <p:cTn id="36" dur="2000"/>
                                        <p:tgtEl>
                                          <p:spTgt spid="6">
                                            <p:graphicEl>
                                              <a:dgm id="{35FF5BA3-3D64-49BF-A4EE-90E6EE1AA0F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48EEFA9B-2137-474F-9021-6D9BAC858B72}"/>
                                            </p:graphicEl>
                                          </p:spTgt>
                                        </p:tgtEl>
                                        <p:attrNameLst>
                                          <p:attrName>style.visibility</p:attrName>
                                        </p:attrNameLst>
                                      </p:cBhvr>
                                      <p:to>
                                        <p:strVal val="visible"/>
                                      </p:to>
                                    </p:set>
                                    <p:animEffect transition="in" filter="fade">
                                      <p:cBhvr>
                                        <p:cTn id="39" dur="2000"/>
                                        <p:tgtEl>
                                          <p:spTgt spid="6">
                                            <p:graphicEl>
                                              <a:dgm id="{48EEFA9B-2137-474F-9021-6D9BAC858B7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A2CE0556-D3A8-4154-8536-3494D31D186A}"/>
                                            </p:graphicEl>
                                          </p:spTgt>
                                        </p:tgtEl>
                                        <p:attrNameLst>
                                          <p:attrName>style.visibility</p:attrName>
                                        </p:attrNameLst>
                                      </p:cBhvr>
                                      <p:to>
                                        <p:strVal val="visible"/>
                                      </p:to>
                                    </p:set>
                                    <p:animEffect transition="in" filter="fade">
                                      <p:cBhvr>
                                        <p:cTn id="44" dur="2000"/>
                                        <p:tgtEl>
                                          <p:spTgt spid="6">
                                            <p:graphicEl>
                                              <a:dgm id="{A2CE0556-D3A8-4154-8536-3494D31D186A}"/>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8F3A3AE3-4108-40D6-A967-DB9239C61DCE}"/>
                                            </p:graphicEl>
                                          </p:spTgt>
                                        </p:tgtEl>
                                        <p:attrNameLst>
                                          <p:attrName>style.visibility</p:attrName>
                                        </p:attrNameLst>
                                      </p:cBhvr>
                                      <p:to>
                                        <p:strVal val="visible"/>
                                      </p:to>
                                    </p:set>
                                    <p:animEffect transition="in" filter="fade">
                                      <p:cBhvr>
                                        <p:cTn id="47" dur="2000"/>
                                        <p:tgtEl>
                                          <p:spTgt spid="6">
                                            <p:graphicEl>
                                              <a:dgm id="{8F3A3AE3-4108-40D6-A967-DB9239C61DCE}"/>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3B2BF3E3-2EA3-4015-8C77-CF07EEF62FA9}"/>
                                            </p:graphicEl>
                                          </p:spTgt>
                                        </p:tgtEl>
                                        <p:attrNameLst>
                                          <p:attrName>style.visibility</p:attrName>
                                        </p:attrNameLst>
                                      </p:cBhvr>
                                      <p:to>
                                        <p:strVal val="visible"/>
                                      </p:to>
                                    </p:set>
                                    <p:animEffect transition="in" filter="fade">
                                      <p:cBhvr>
                                        <p:cTn id="52" dur="2000"/>
                                        <p:tgtEl>
                                          <p:spTgt spid="6">
                                            <p:graphicEl>
                                              <a:dgm id="{3B2BF3E3-2EA3-4015-8C77-CF07EEF62FA9}"/>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70636369-621E-48A6-96CC-8FE7452CA768}"/>
                                            </p:graphicEl>
                                          </p:spTgt>
                                        </p:tgtEl>
                                        <p:attrNameLst>
                                          <p:attrName>style.visibility</p:attrName>
                                        </p:attrNameLst>
                                      </p:cBhvr>
                                      <p:to>
                                        <p:strVal val="visible"/>
                                      </p:to>
                                    </p:set>
                                    <p:animEffect transition="in" filter="fade">
                                      <p:cBhvr>
                                        <p:cTn id="55" dur="2000"/>
                                        <p:tgtEl>
                                          <p:spTgt spid="6">
                                            <p:graphicEl>
                                              <a:dgm id="{70636369-621E-48A6-96CC-8FE7452CA768}"/>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
                                            <p:graphicEl>
                                              <a:dgm id="{140C6EF2-6094-499B-ADB0-04239998D245}"/>
                                            </p:graphicEl>
                                          </p:spTgt>
                                        </p:tgtEl>
                                        <p:attrNameLst>
                                          <p:attrName>style.visibility</p:attrName>
                                        </p:attrNameLst>
                                      </p:cBhvr>
                                      <p:to>
                                        <p:strVal val="visible"/>
                                      </p:to>
                                    </p:set>
                                    <p:animEffect transition="in" filter="fade">
                                      <p:cBhvr>
                                        <p:cTn id="60" dur="2000"/>
                                        <p:tgtEl>
                                          <p:spTgt spid="6">
                                            <p:graphicEl>
                                              <a:dgm id="{140C6EF2-6094-499B-ADB0-04239998D245}"/>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
                                            <p:graphicEl>
                                              <a:dgm id="{92123108-A2C2-4BBF-AA38-8872F66B5538}"/>
                                            </p:graphicEl>
                                          </p:spTgt>
                                        </p:tgtEl>
                                        <p:attrNameLst>
                                          <p:attrName>style.visibility</p:attrName>
                                        </p:attrNameLst>
                                      </p:cBhvr>
                                      <p:to>
                                        <p:strVal val="visible"/>
                                      </p:to>
                                    </p:set>
                                    <p:animEffect transition="in" filter="fade">
                                      <p:cBhvr>
                                        <p:cTn id="63" dur="2000"/>
                                        <p:tgtEl>
                                          <p:spTgt spid="6">
                                            <p:graphicEl>
                                              <a:dgm id="{92123108-A2C2-4BBF-AA38-8872F66B5538}"/>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
                                            <p:graphicEl>
                                              <a:dgm id="{B1BACE13-1690-47C4-9268-C0D3C103C28B}"/>
                                            </p:graphicEl>
                                          </p:spTgt>
                                        </p:tgtEl>
                                        <p:attrNameLst>
                                          <p:attrName>style.visibility</p:attrName>
                                        </p:attrNameLst>
                                      </p:cBhvr>
                                      <p:to>
                                        <p:strVal val="visible"/>
                                      </p:to>
                                    </p:set>
                                    <p:animEffect transition="in" filter="fade">
                                      <p:cBhvr>
                                        <p:cTn id="68" dur="2000"/>
                                        <p:tgtEl>
                                          <p:spTgt spid="6">
                                            <p:graphicEl>
                                              <a:dgm id="{B1BACE13-1690-47C4-9268-C0D3C103C28B}"/>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graphicEl>
                                              <a:dgm id="{6EF85155-5B76-4BC9-A97E-C8BBA4D8CC7A}"/>
                                            </p:graphicEl>
                                          </p:spTgt>
                                        </p:tgtEl>
                                        <p:attrNameLst>
                                          <p:attrName>style.visibility</p:attrName>
                                        </p:attrNameLst>
                                      </p:cBhvr>
                                      <p:to>
                                        <p:strVal val="visible"/>
                                      </p:to>
                                    </p:set>
                                    <p:animEffect transition="in" filter="fade">
                                      <p:cBhvr>
                                        <p:cTn id="71" dur="2000"/>
                                        <p:tgtEl>
                                          <p:spTgt spid="6">
                                            <p:graphicEl>
                                              <a:dgm id="{6EF85155-5B76-4BC9-A97E-C8BBA4D8CC7A}"/>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
                                            <p:graphicEl>
                                              <a:dgm id="{B9DB491A-EA59-4D0F-8D54-698EB8EF750D}"/>
                                            </p:graphicEl>
                                          </p:spTgt>
                                        </p:tgtEl>
                                        <p:attrNameLst>
                                          <p:attrName>style.visibility</p:attrName>
                                        </p:attrNameLst>
                                      </p:cBhvr>
                                      <p:to>
                                        <p:strVal val="visible"/>
                                      </p:to>
                                    </p:set>
                                    <p:animEffect transition="in" filter="fade">
                                      <p:cBhvr>
                                        <p:cTn id="76" dur="2000"/>
                                        <p:tgtEl>
                                          <p:spTgt spid="6">
                                            <p:graphicEl>
                                              <a:dgm id="{B9DB491A-EA59-4D0F-8D54-698EB8EF750D}"/>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
                                            <p:graphicEl>
                                              <a:dgm id="{9DBD10A7-34B6-4058-821E-010063D8E52E}"/>
                                            </p:graphicEl>
                                          </p:spTgt>
                                        </p:tgtEl>
                                        <p:attrNameLst>
                                          <p:attrName>style.visibility</p:attrName>
                                        </p:attrNameLst>
                                      </p:cBhvr>
                                      <p:to>
                                        <p:strVal val="visible"/>
                                      </p:to>
                                    </p:set>
                                    <p:animEffect transition="in" filter="fade">
                                      <p:cBhvr>
                                        <p:cTn id="79" dur="2000"/>
                                        <p:tgtEl>
                                          <p:spTgt spid="6">
                                            <p:graphicEl>
                                              <a:dgm id="{9DBD10A7-34B6-4058-821E-010063D8E52E}"/>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
                                            <p:graphicEl>
                                              <a:dgm id="{6B8700FB-D981-453E-A332-0859AC5F7501}"/>
                                            </p:graphicEl>
                                          </p:spTgt>
                                        </p:tgtEl>
                                        <p:attrNameLst>
                                          <p:attrName>style.visibility</p:attrName>
                                        </p:attrNameLst>
                                      </p:cBhvr>
                                      <p:to>
                                        <p:strVal val="visible"/>
                                      </p:to>
                                    </p:set>
                                    <p:animEffect transition="in" filter="fade">
                                      <p:cBhvr>
                                        <p:cTn id="84" dur="2000"/>
                                        <p:tgtEl>
                                          <p:spTgt spid="6">
                                            <p:graphicEl>
                                              <a:dgm id="{6B8700FB-D981-453E-A332-0859AC5F7501}"/>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6">
                                            <p:graphicEl>
                                              <a:dgm id="{D0C260AF-1ADF-4D4F-B51C-29DA078378A1}"/>
                                            </p:graphicEl>
                                          </p:spTgt>
                                        </p:tgtEl>
                                        <p:attrNameLst>
                                          <p:attrName>style.visibility</p:attrName>
                                        </p:attrNameLst>
                                      </p:cBhvr>
                                      <p:to>
                                        <p:strVal val="visible"/>
                                      </p:to>
                                    </p:set>
                                    <p:animEffect transition="in" filter="fade">
                                      <p:cBhvr>
                                        <p:cTn id="87" dur="2000"/>
                                        <p:tgtEl>
                                          <p:spTgt spid="6">
                                            <p:graphicEl>
                                              <a:dgm id="{D0C260AF-1ADF-4D4F-B51C-29DA078378A1}"/>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graphicEl>
                                              <a:dgm id="{A63BE365-E047-4B7F-BED5-A4E5D102ED87}"/>
                                            </p:graphicEl>
                                          </p:spTgt>
                                        </p:tgtEl>
                                        <p:attrNameLst>
                                          <p:attrName>style.visibility</p:attrName>
                                        </p:attrNameLst>
                                      </p:cBhvr>
                                      <p:to>
                                        <p:strVal val="visible"/>
                                      </p:to>
                                    </p:set>
                                    <p:animEffect transition="in" filter="fade">
                                      <p:cBhvr>
                                        <p:cTn id="92" dur="2000"/>
                                        <p:tgtEl>
                                          <p:spTgt spid="6">
                                            <p:graphicEl>
                                              <a:dgm id="{A63BE365-E047-4B7F-BED5-A4E5D102ED87}"/>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6">
                                            <p:graphicEl>
                                              <a:dgm id="{5AE34E1E-3C5C-422E-8C97-85F1F9EB30A4}"/>
                                            </p:graphicEl>
                                          </p:spTgt>
                                        </p:tgtEl>
                                        <p:attrNameLst>
                                          <p:attrName>style.visibility</p:attrName>
                                        </p:attrNameLst>
                                      </p:cBhvr>
                                      <p:to>
                                        <p:strVal val="visible"/>
                                      </p:to>
                                    </p:set>
                                    <p:animEffect transition="in" filter="fade">
                                      <p:cBhvr>
                                        <p:cTn id="95" dur="2000"/>
                                        <p:tgtEl>
                                          <p:spTgt spid="6">
                                            <p:graphicEl>
                                              <a:dgm id="{5AE34E1E-3C5C-422E-8C97-85F1F9EB30A4}"/>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6">
                                            <p:graphicEl>
                                              <a:dgm id="{564EC370-1662-4AF9-BD62-52226F25133D}"/>
                                            </p:graphicEl>
                                          </p:spTgt>
                                        </p:tgtEl>
                                        <p:attrNameLst>
                                          <p:attrName>style.visibility</p:attrName>
                                        </p:attrNameLst>
                                      </p:cBhvr>
                                      <p:to>
                                        <p:strVal val="visible"/>
                                      </p:to>
                                    </p:set>
                                    <p:animEffect transition="in" filter="fade">
                                      <p:cBhvr>
                                        <p:cTn id="100" dur="2000"/>
                                        <p:tgtEl>
                                          <p:spTgt spid="6">
                                            <p:graphicEl>
                                              <a:dgm id="{564EC370-1662-4AF9-BD62-52226F25133D}"/>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6">
                                            <p:graphicEl>
                                              <a:dgm id="{54D789A8-8AAC-49CD-ADFE-C15E156E3440}"/>
                                            </p:graphicEl>
                                          </p:spTgt>
                                        </p:tgtEl>
                                        <p:attrNameLst>
                                          <p:attrName>style.visibility</p:attrName>
                                        </p:attrNameLst>
                                      </p:cBhvr>
                                      <p:to>
                                        <p:strVal val="visible"/>
                                      </p:to>
                                    </p:set>
                                    <p:animEffect transition="in" filter="fade">
                                      <p:cBhvr>
                                        <p:cTn id="103" dur="2000"/>
                                        <p:tgtEl>
                                          <p:spTgt spid="6">
                                            <p:graphicEl>
                                              <a:dgm id="{54D789A8-8AAC-49CD-ADFE-C15E156E3440}"/>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6">
                                            <p:graphicEl>
                                              <a:dgm id="{5D35D95C-174C-4861-955B-AA5FEE5B9262}"/>
                                            </p:graphicEl>
                                          </p:spTgt>
                                        </p:tgtEl>
                                        <p:attrNameLst>
                                          <p:attrName>style.visibility</p:attrName>
                                        </p:attrNameLst>
                                      </p:cBhvr>
                                      <p:to>
                                        <p:strVal val="visible"/>
                                      </p:to>
                                    </p:set>
                                    <p:animEffect transition="in" filter="fade">
                                      <p:cBhvr>
                                        <p:cTn id="108" dur="2000"/>
                                        <p:tgtEl>
                                          <p:spTgt spid="6">
                                            <p:graphicEl>
                                              <a:dgm id="{5D35D95C-174C-4861-955B-AA5FEE5B9262}"/>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
                                            <p:graphicEl>
                                              <a:dgm id="{5370C11F-EF71-4E18-802F-8AE3CE4D86C7}"/>
                                            </p:graphicEl>
                                          </p:spTgt>
                                        </p:tgtEl>
                                        <p:attrNameLst>
                                          <p:attrName>style.visibility</p:attrName>
                                        </p:attrNameLst>
                                      </p:cBhvr>
                                      <p:to>
                                        <p:strVal val="visible"/>
                                      </p:to>
                                    </p:set>
                                    <p:animEffect transition="in" filter="fade">
                                      <p:cBhvr>
                                        <p:cTn id="111" dur="2000"/>
                                        <p:tgtEl>
                                          <p:spTgt spid="6">
                                            <p:graphicEl>
                                              <a:dgm id="{5370C11F-EF71-4E18-802F-8AE3CE4D86C7}"/>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6">
                                            <p:graphicEl>
                                              <a:dgm id="{FD7FE709-FB93-4BEB-B15D-920F6C3A081C}"/>
                                            </p:graphicEl>
                                          </p:spTgt>
                                        </p:tgtEl>
                                        <p:attrNameLst>
                                          <p:attrName>style.visibility</p:attrName>
                                        </p:attrNameLst>
                                      </p:cBhvr>
                                      <p:to>
                                        <p:strVal val="visible"/>
                                      </p:to>
                                    </p:set>
                                    <p:animEffect transition="in" filter="fade">
                                      <p:cBhvr>
                                        <p:cTn id="116" dur="2000"/>
                                        <p:tgtEl>
                                          <p:spTgt spid="6">
                                            <p:graphicEl>
                                              <a:dgm id="{FD7FE709-FB93-4BEB-B15D-920F6C3A081C}"/>
                                            </p:graphicEl>
                                          </p:spTgt>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6">
                                            <p:graphicEl>
                                              <a:dgm id="{EDACCC11-2E49-4EDE-97A3-6CBDC5677191}"/>
                                            </p:graphicEl>
                                          </p:spTgt>
                                        </p:tgtEl>
                                        <p:attrNameLst>
                                          <p:attrName>style.visibility</p:attrName>
                                        </p:attrNameLst>
                                      </p:cBhvr>
                                      <p:to>
                                        <p:strVal val="visible"/>
                                      </p:to>
                                    </p:set>
                                    <p:animEffect transition="in" filter="fade">
                                      <p:cBhvr>
                                        <p:cTn id="119" dur="2000"/>
                                        <p:tgtEl>
                                          <p:spTgt spid="6">
                                            <p:graphicEl>
                                              <a:dgm id="{EDACCC11-2E49-4EDE-97A3-6CBDC567719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242" y="274638"/>
            <a:ext cx="7467600" cy="1143000"/>
          </a:xfrm>
        </p:spPr>
        <p:txBody>
          <a:bodyPr>
            <a:noAutofit/>
          </a:bodyPr>
          <a:lstStyle/>
          <a:p>
            <a:pPr algn="r"/>
            <a:r>
              <a:rPr lang="fa-IR" sz="4000" dirty="0" smtClean="0">
                <a:cs typeface="B Koodak" pitchFamily="2" charset="-78"/>
              </a:rPr>
              <a:t>درس هفدهم</a:t>
            </a:r>
            <a:br>
              <a:rPr lang="fa-IR" sz="4000" dirty="0" smtClean="0">
                <a:cs typeface="B Koodak" pitchFamily="2" charset="-78"/>
              </a:rPr>
            </a:br>
            <a:r>
              <a:rPr lang="fa-IR" sz="3200" dirty="0" smtClean="0">
                <a:cs typeface="B Koodak" pitchFamily="2" charset="-78"/>
              </a:rPr>
              <a:t>4. توحید افعالی</a:t>
            </a:r>
            <a:endParaRPr lang="fa-IR" sz="2800" dirty="0">
              <a:cs typeface="B Koodak"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14288154"/>
              </p:ext>
            </p:extLst>
          </p:nvPr>
        </p:nvGraphicFramePr>
        <p:xfrm>
          <a:off x="0" y="1357298"/>
          <a:ext cx="9144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A9894C96-968F-4CAC-B6CB-E9C53B2FEF88}"/>
                                            </p:graphicEl>
                                          </p:spTgt>
                                        </p:tgtEl>
                                        <p:attrNameLst>
                                          <p:attrName>style.visibility</p:attrName>
                                        </p:attrNameLst>
                                      </p:cBhvr>
                                      <p:to>
                                        <p:strVal val="visible"/>
                                      </p:to>
                                    </p:set>
                                    <p:animEffect transition="in" filter="wipe(down)">
                                      <p:cBhvr>
                                        <p:cTn id="7" dur="500"/>
                                        <p:tgtEl>
                                          <p:spTgt spid="5">
                                            <p:graphicEl>
                                              <a:dgm id="{A9894C96-968F-4CAC-B6CB-E9C53B2FEF8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334E795D-6A44-44FB-92E2-B4DDC1BC8770}"/>
                                            </p:graphicEl>
                                          </p:spTgt>
                                        </p:tgtEl>
                                        <p:attrNameLst>
                                          <p:attrName>style.visibility</p:attrName>
                                        </p:attrNameLst>
                                      </p:cBhvr>
                                      <p:to>
                                        <p:strVal val="visible"/>
                                      </p:to>
                                    </p:set>
                                    <p:animEffect transition="in" filter="wipe(down)">
                                      <p:cBhvr>
                                        <p:cTn id="12" dur="500"/>
                                        <p:tgtEl>
                                          <p:spTgt spid="5">
                                            <p:graphicEl>
                                              <a:dgm id="{334E795D-6A44-44FB-92E2-B4DDC1BC8770}"/>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graphicEl>
                                              <a:dgm id="{094D6D08-7D79-4418-8A57-97C8AAB34A60}"/>
                                            </p:graphicEl>
                                          </p:spTgt>
                                        </p:tgtEl>
                                        <p:attrNameLst>
                                          <p:attrName>style.visibility</p:attrName>
                                        </p:attrNameLst>
                                      </p:cBhvr>
                                      <p:to>
                                        <p:strVal val="visible"/>
                                      </p:to>
                                    </p:set>
                                    <p:animEffect transition="in" filter="wipe(down)">
                                      <p:cBhvr>
                                        <p:cTn id="15" dur="500"/>
                                        <p:tgtEl>
                                          <p:spTgt spid="5">
                                            <p:graphicEl>
                                              <a:dgm id="{094D6D08-7D79-4418-8A57-97C8AAB34A6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graphicEl>
                                              <a:dgm id="{416B0E86-5A5E-4C3B-BC70-EFC73F098346}"/>
                                            </p:graphicEl>
                                          </p:spTgt>
                                        </p:tgtEl>
                                        <p:attrNameLst>
                                          <p:attrName>style.visibility</p:attrName>
                                        </p:attrNameLst>
                                      </p:cBhvr>
                                      <p:to>
                                        <p:strVal val="visible"/>
                                      </p:to>
                                    </p:set>
                                    <p:animEffect transition="in" filter="wipe(down)">
                                      <p:cBhvr>
                                        <p:cTn id="20" dur="500"/>
                                        <p:tgtEl>
                                          <p:spTgt spid="5">
                                            <p:graphicEl>
                                              <a:dgm id="{416B0E86-5A5E-4C3B-BC70-EFC73F098346}"/>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
                                            <p:graphicEl>
                                              <a:dgm id="{DE4883B9-9560-42DD-BE48-695D5F77CEF9}"/>
                                            </p:graphicEl>
                                          </p:spTgt>
                                        </p:tgtEl>
                                        <p:attrNameLst>
                                          <p:attrName>style.visibility</p:attrName>
                                        </p:attrNameLst>
                                      </p:cBhvr>
                                      <p:to>
                                        <p:strVal val="visible"/>
                                      </p:to>
                                    </p:set>
                                    <p:animEffect transition="in" filter="wipe(down)">
                                      <p:cBhvr>
                                        <p:cTn id="23" dur="500"/>
                                        <p:tgtEl>
                                          <p:spTgt spid="5">
                                            <p:graphicEl>
                                              <a:dgm id="{DE4883B9-9560-42DD-BE48-695D5F77CEF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graphicEl>
                                              <a:dgm id="{C987E829-87EA-410E-A8CA-591C3DB0587A}"/>
                                            </p:graphicEl>
                                          </p:spTgt>
                                        </p:tgtEl>
                                        <p:attrNameLst>
                                          <p:attrName>style.visibility</p:attrName>
                                        </p:attrNameLst>
                                      </p:cBhvr>
                                      <p:to>
                                        <p:strVal val="visible"/>
                                      </p:to>
                                    </p:set>
                                    <p:animEffect transition="in" filter="wipe(down)">
                                      <p:cBhvr>
                                        <p:cTn id="28" dur="500"/>
                                        <p:tgtEl>
                                          <p:spTgt spid="5">
                                            <p:graphicEl>
                                              <a:dgm id="{C987E829-87EA-410E-A8CA-591C3DB0587A}"/>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
                                            <p:graphicEl>
                                              <a:dgm id="{2DB4349D-DD74-4222-919D-E4348D1BDB2D}"/>
                                            </p:graphicEl>
                                          </p:spTgt>
                                        </p:tgtEl>
                                        <p:attrNameLst>
                                          <p:attrName>style.visibility</p:attrName>
                                        </p:attrNameLst>
                                      </p:cBhvr>
                                      <p:to>
                                        <p:strVal val="visible"/>
                                      </p:to>
                                    </p:set>
                                    <p:animEffect transition="in" filter="wipe(down)">
                                      <p:cBhvr>
                                        <p:cTn id="31" dur="500"/>
                                        <p:tgtEl>
                                          <p:spTgt spid="5">
                                            <p:graphicEl>
                                              <a:dgm id="{2DB4349D-DD74-4222-919D-E4348D1BDB2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5">
                                            <p:graphicEl>
                                              <a:dgm id="{2269BD1A-145B-46A3-AA21-B11DC66756F3}"/>
                                            </p:graphicEl>
                                          </p:spTgt>
                                        </p:tgtEl>
                                        <p:attrNameLst>
                                          <p:attrName>style.visibility</p:attrName>
                                        </p:attrNameLst>
                                      </p:cBhvr>
                                      <p:to>
                                        <p:strVal val="visible"/>
                                      </p:to>
                                    </p:set>
                                    <p:animEffect transition="in" filter="wipe(down)">
                                      <p:cBhvr>
                                        <p:cTn id="36" dur="500"/>
                                        <p:tgtEl>
                                          <p:spTgt spid="5">
                                            <p:graphicEl>
                                              <a:dgm id="{2269BD1A-145B-46A3-AA21-B11DC66756F3}"/>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
                                            <p:graphicEl>
                                              <a:dgm id="{487C92B0-C74D-4356-9026-065977648D46}"/>
                                            </p:graphicEl>
                                          </p:spTgt>
                                        </p:tgtEl>
                                        <p:attrNameLst>
                                          <p:attrName>style.visibility</p:attrName>
                                        </p:attrNameLst>
                                      </p:cBhvr>
                                      <p:to>
                                        <p:strVal val="visible"/>
                                      </p:to>
                                    </p:set>
                                    <p:animEffect transition="in" filter="wipe(down)">
                                      <p:cBhvr>
                                        <p:cTn id="39" dur="500"/>
                                        <p:tgtEl>
                                          <p:spTgt spid="5">
                                            <p:graphicEl>
                                              <a:dgm id="{487C92B0-C74D-4356-9026-065977648D4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
                                            <p:graphicEl>
                                              <a:dgm id="{621B8098-C0E5-4645-89B9-ECD73B90B20A}"/>
                                            </p:graphicEl>
                                          </p:spTgt>
                                        </p:tgtEl>
                                        <p:attrNameLst>
                                          <p:attrName>style.visibility</p:attrName>
                                        </p:attrNameLst>
                                      </p:cBhvr>
                                      <p:to>
                                        <p:strVal val="visible"/>
                                      </p:to>
                                    </p:set>
                                    <p:animEffect transition="in" filter="wipe(down)">
                                      <p:cBhvr>
                                        <p:cTn id="44" dur="500"/>
                                        <p:tgtEl>
                                          <p:spTgt spid="5">
                                            <p:graphicEl>
                                              <a:dgm id="{621B8098-C0E5-4645-89B9-ECD73B90B20A}"/>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5">
                                            <p:graphicEl>
                                              <a:dgm id="{1FD6F844-0951-485D-8F2B-DCC4917FFFBF}"/>
                                            </p:graphicEl>
                                          </p:spTgt>
                                        </p:tgtEl>
                                        <p:attrNameLst>
                                          <p:attrName>style.visibility</p:attrName>
                                        </p:attrNameLst>
                                      </p:cBhvr>
                                      <p:to>
                                        <p:strVal val="visible"/>
                                      </p:to>
                                    </p:set>
                                    <p:animEffect transition="in" filter="wipe(down)">
                                      <p:cBhvr>
                                        <p:cTn id="47" dur="500"/>
                                        <p:tgtEl>
                                          <p:spTgt spid="5">
                                            <p:graphicEl>
                                              <a:dgm id="{1FD6F844-0951-485D-8F2B-DCC4917FFFB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graphicEl>
                                              <a:dgm id="{17958273-9A54-44CC-AA1D-B4901E4DA72F}"/>
                                            </p:graphicEl>
                                          </p:spTgt>
                                        </p:tgtEl>
                                        <p:attrNameLst>
                                          <p:attrName>style.visibility</p:attrName>
                                        </p:attrNameLst>
                                      </p:cBhvr>
                                      <p:to>
                                        <p:strVal val="visible"/>
                                      </p:to>
                                    </p:set>
                                    <p:animEffect transition="in" filter="wipe(down)">
                                      <p:cBhvr>
                                        <p:cTn id="52" dur="500"/>
                                        <p:tgtEl>
                                          <p:spTgt spid="5">
                                            <p:graphicEl>
                                              <a:dgm id="{17958273-9A54-44CC-AA1D-B4901E4DA72F}"/>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5">
                                            <p:graphicEl>
                                              <a:dgm id="{99C60769-BC17-408A-A20F-2D6324584E3A}"/>
                                            </p:graphicEl>
                                          </p:spTgt>
                                        </p:tgtEl>
                                        <p:attrNameLst>
                                          <p:attrName>style.visibility</p:attrName>
                                        </p:attrNameLst>
                                      </p:cBhvr>
                                      <p:to>
                                        <p:strVal val="visible"/>
                                      </p:to>
                                    </p:set>
                                    <p:animEffect transition="in" filter="wipe(down)">
                                      <p:cBhvr>
                                        <p:cTn id="55" dur="500"/>
                                        <p:tgtEl>
                                          <p:spTgt spid="5">
                                            <p:graphicEl>
                                              <a:dgm id="{99C60769-BC17-408A-A20F-2D6324584E3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242" y="274638"/>
            <a:ext cx="7467600" cy="1143000"/>
          </a:xfrm>
        </p:spPr>
        <p:txBody>
          <a:bodyPr>
            <a:noAutofit/>
          </a:bodyPr>
          <a:lstStyle/>
          <a:p>
            <a:pPr algn="r"/>
            <a:r>
              <a:rPr lang="fa-IR" sz="4000" dirty="0" smtClean="0">
                <a:cs typeface="B Koodak" pitchFamily="2" charset="-78"/>
              </a:rPr>
              <a:t>درس هفدهم</a:t>
            </a:r>
            <a:br>
              <a:rPr lang="fa-IR" sz="4000" dirty="0" smtClean="0">
                <a:cs typeface="B Koodak" pitchFamily="2" charset="-78"/>
              </a:rPr>
            </a:br>
            <a:r>
              <a:rPr lang="fa-IR" sz="3200" dirty="0" smtClean="0">
                <a:cs typeface="B Koodak" pitchFamily="2" charset="-78"/>
              </a:rPr>
              <a:t>5. تاثیر استقلالی </a:t>
            </a:r>
            <a:r>
              <a:rPr lang="fa-IR" sz="2400" dirty="0" smtClean="0">
                <a:cs typeface="B Koodak" pitchFamily="2" charset="-78"/>
              </a:rPr>
              <a:t>(توحید افعالی)</a:t>
            </a:r>
            <a:endParaRPr lang="fa-IR" sz="2800" dirty="0">
              <a:cs typeface="B Koodak"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6779092"/>
              </p:ext>
            </p:extLst>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7E51DCAB-183D-4D8C-A165-C368E4F5C21E}"/>
                                            </p:graphicEl>
                                          </p:spTgt>
                                        </p:tgtEl>
                                        <p:attrNameLst>
                                          <p:attrName>style.visibility</p:attrName>
                                        </p:attrNameLst>
                                      </p:cBhvr>
                                      <p:to>
                                        <p:strVal val="visible"/>
                                      </p:to>
                                    </p:set>
                                    <p:animEffect transition="in" filter="fade">
                                      <p:cBhvr>
                                        <p:cTn id="7" dur="2000"/>
                                        <p:tgtEl>
                                          <p:spTgt spid="5">
                                            <p:graphicEl>
                                              <a:dgm id="{7E51DCAB-183D-4D8C-A165-C368E4F5C21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A7A4680A-9B90-405F-B4CA-5CA1364BBB26}"/>
                                            </p:graphicEl>
                                          </p:spTgt>
                                        </p:tgtEl>
                                        <p:attrNameLst>
                                          <p:attrName>style.visibility</p:attrName>
                                        </p:attrNameLst>
                                      </p:cBhvr>
                                      <p:to>
                                        <p:strVal val="visible"/>
                                      </p:to>
                                    </p:set>
                                    <p:animEffect transition="in" filter="fade">
                                      <p:cBhvr>
                                        <p:cTn id="12" dur="2000"/>
                                        <p:tgtEl>
                                          <p:spTgt spid="5">
                                            <p:graphicEl>
                                              <a:dgm id="{A7A4680A-9B90-405F-B4CA-5CA1364BBB2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2CCF3671-2CD4-4C5A-A427-344A0C8ACBBC}"/>
                                            </p:graphicEl>
                                          </p:spTgt>
                                        </p:tgtEl>
                                        <p:attrNameLst>
                                          <p:attrName>style.visibility</p:attrName>
                                        </p:attrNameLst>
                                      </p:cBhvr>
                                      <p:to>
                                        <p:strVal val="visible"/>
                                      </p:to>
                                    </p:set>
                                    <p:animEffect transition="in" filter="fade">
                                      <p:cBhvr>
                                        <p:cTn id="15" dur="2000"/>
                                        <p:tgtEl>
                                          <p:spTgt spid="5">
                                            <p:graphicEl>
                                              <a:dgm id="{2CCF3671-2CD4-4C5A-A427-344A0C8ACBB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5BD7D9C6-5EF4-4B4F-B66F-F2527589439A}"/>
                                            </p:graphicEl>
                                          </p:spTgt>
                                        </p:tgtEl>
                                        <p:attrNameLst>
                                          <p:attrName>style.visibility</p:attrName>
                                        </p:attrNameLst>
                                      </p:cBhvr>
                                      <p:to>
                                        <p:strVal val="visible"/>
                                      </p:to>
                                    </p:set>
                                    <p:animEffect transition="in" filter="fade">
                                      <p:cBhvr>
                                        <p:cTn id="20" dur="2000"/>
                                        <p:tgtEl>
                                          <p:spTgt spid="5">
                                            <p:graphicEl>
                                              <a:dgm id="{5BD7D9C6-5EF4-4B4F-B66F-F2527589439A}"/>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A1697AAE-46FA-4BD4-94AA-06F1E74062A1}"/>
                                            </p:graphicEl>
                                          </p:spTgt>
                                        </p:tgtEl>
                                        <p:attrNameLst>
                                          <p:attrName>style.visibility</p:attrName>
                                        </p:attrNameLst>
                                      </p:cBhvr>
                                      <p:to>
                                        <p:strVal val="visible"/>
                                      </p:to>
                                    </p:set>
                                    <p:animEffect transition="in" filter="fade">
                                      <p:cBhvr>
                                        <p:cTn id="23" dur="2000"/>
                                        <p:tgtEl>
                                          <p:spTgt spid="5">
                                            <p:graphicEl>
                                              <a:dgm id="{A1697AAE-46FA-4BD4-94AA-06F1E74062A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3F45E424-F2DB-46C6-991C-66F98C92BDF5}"/>
                                            </p:graphicEl>
                                          </p:spTgt>
                                        </p:tgtEl>
                                        <p:attrNameLst>
                                          <p:attrName>style.visibility</p:attrName>
                                        </p:attrNameLst>
                                      </p:cBhvr>
                                      <p:to>
                                        <p:strVal val="visible"/>
                                      </p:to>
                                    </p:set>
                                    <p:animEffect transition="in" filter="fade">
                                      <p:cBhvr>
                                        <p:cTn id="28" dur="2000"/>
                                        <p:tgtEl>
                                          <p:spTgt spid="5">
                                            <p:graphicEl>
                                              <a:dgm id="{3F45E424-F2DB-46C6-991C-66F98C92BDF5}"/>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8582EE74-A271-4749-ACCD-3CA0E9EFA27C}"/>
                                            </p:graphicEl>
                                          </p:spTgt>
                                        </p:tgtEl>
                                        <p:attrNameLst>
                                          <p:attrName>style.visibility</p:attrName>
                                        </p:attrNameLst>
                                      </p:cBhvr>
                                      <p:to>
                                        <p:strVal val="visible"/>
                                      </p:to>
                                    </p:set>
                                    <p:animEffect transition="in" filter="fade">
                                      <p:cBhvr>
                                        <p:cTn id="31" dur="2000"/>
                                        <p:tgtEl>
                                          <p:spTgt spid="5">
                                            <p:graphicEl>
                                              <a:dgm id="{8582EE74-A271-4749-ACCD-3CA0E9EFA27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EDF011A8-78D7-4A16-8D57-3495E79B07EC}"/>
                                            </p:graphicEl>
                                          </p:spTgt>
                                        </p:tgtEl>
                                        <p:attrNameLst>
                                          <p:attrName>style.visibility</p:attrName>
                                        </p:attrNameLst>
                                      </p:cBhvr>
                                      <p:to>
                                        <p:strVal val="visible"/>
                                      </p:to>
                                    </p:set>
                                    <p:animEffect transition="in" filter="fade">
                                      <p:cBhvr>
                                        <p:cTn id="36" dur="2000"/>
                                        <p:tgtEl>
                                          <p:spTgt spid="5">
                                            <p:graphicEl>
                                              <a:dgm id="{EDF011A8-78D7-4A16-8D57-3495E79B07E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3B255338-38DB-4A11-AA28-F93F3A0FE69E}"/>
                                            </p:graphicEl>
                                          </p:spTgt>
                                        </p:tgtEl>
                                        <p:attrNameLst>
                                          <p:attrName>style.visibility</p:attrName>
                                        </p:attrNameLst>
                                      </p:cBhvr>
                                      <p:to>
                                        <p:strVal val="visible"/>
                                      </p:to>
                                    </p:set>
                                    <p:animEffect transition="in" filter="fade">
                                      <p:cBhvr>
                                        <p:cTn id="39" dur="2000"/>
                                        <p:tgtEl>
                                          <p:spTgt spid="5">
                                            <p:graphicEl>
                                              <a:dgm id="{3B255338-38DB-4A11-AA28-F93F3A0FE69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875ADC11-4F02-4696-B793-E0810C4914AB}"/>
                                            </p:graphicEl>
                                          </p:spTgt>
                                        </p:tgtEl>
                                        <p:attrNameLst>
                                          <p:attrName>style.visibility</p:attrName>
                                        </p:attrNameLst>
                                      </p:cBhvr>
                                      <p:to>
                                        <p:strVal val="visible"/>
                                      </p:to>
                                    </p:set>
                                    <p:animEffect transition="in" filter="fade">
                                      <p:cBhvr>
                                        <p:cTn id="44" dur="2000"/>
                                        <p:tgtEl>
                                          <p:spTgt spid="5">
                                            <p:graphicEl>
                                              <a:dgm id="{875ADC11-4F02-4696-B793-E0810C4914A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8D16ADF2-9F0F-4006-A4CC-2CD11BF11C1A}"/>
                                            </p:graphicEl>
                                          </p:spTgt>
                                        </p:tgtEl>
                                        <p:attrNameLst>
                                          <p:attrName>style.visibility</p:attrName>
                                        </p:attrNameLst>
                                      </p:cBhvr>
                                      <p:to>
                                        <p:strVal val="visible"/>
                                      </p:to>
                                    </p:set>
                                    <p:animEffect transition="in" filter="fade">
                                      <p:cBhvr>
                                        <p:cTn id="47" dur="2000"/>
                                        <p:tgtEl>
                                          <p:spTgt spid="5">
                                            <p:graphicEl>
                                              <a:dgm id="{8D16ADF2-9F0F-4006-A4CC-2CD11BF11C1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graphicEl>
                                              <a:dgm id="{BEC938CE-40F2-4428-91E2-222A12AC31F4}"/>
                                            </p:graphicEl>
                                          </p:spTgt>
                                        </p:tgtEl>
                                        <p:attrNameLst>
                                          <p:attrName>style.visibility</p:attrName>
                                        </p:attrNameLst>
                                      </p:cBhvr>
                                      <p:to>
                                        <p:strVal val="visible"/>
                                      </p:to>
                                    </p:set>
                                    <p:animEffect transition="in" filter="fade">
                                      <p:cBhvr>
                                        <p:cTn id="52" dur="2000"/>
                                        <p:tgtEl>
                                          <p:spTgt spid="5">
                                            <p:graphicEl>
                                              <a:dgm id="{BEC938CE-40F2-4428-91E2-222A12AC31F4}"/>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
                                            <p:graphicEl>
                                              <a:dgm id="{847FBE5E-4842-4FDE-8396-B62986A19F35}"/>
                                            </p:graphicEl>
                                          </p:spTgt>
                                        </p:tgtEl>
                                        <p:attrNameLst>
                                          <p:attrName>style.visibility</p:attrName>
                                        </p:attrNameLst>
                                      </p:cBhvr>
                                      <p:to>
                                        <p:strVal val="visible"/>
                                      </p:to>
                                    </p:set>
                                    <p:animEffect transition="in" filter="fade">
                                      <p:cBhvr>
                                        <p:cTn id="55" dur="2000"/>
                                        <p:tgtEl>
                                          <p:spTgt spid="5">
                                            <p:graphicEl>
                                              <a:dgm id="{847FBE5E-4842-4FDE-8396-B62986A19F35}"/>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graphicEl>
                                              <a:dgm id="{4AEB165A-93A1-48F5-B069-C569AD7CC492}"/>
                                            </p:graphicEl>
                                          </p:spTgt>
                                        </p:tgtEl>
                                        <p:attrNameLst>
                                          <p:attrName>style.visibility</p:attrName>
                                        </p:attrNameLst>
                                      </p:cBhvr>
                                      <p:to>
                                        <p:strVal val="visible"/>
                                      </p:to>
                                    </p:set>
                                    <p:animEffect transition="in" filter="fade">
                                      <p:cBhvr>
                                        <p:cTn id="60" dur="2000"/>
                                        <p:tgtEl>
                                          <p:spTgt spid="5">
                                            <p:graphicEl>
                                              <a:dgm id="{4AEB165A-93A1-48F5-B069-C569AD7CC492}"/>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graphicEl>
                                              <a:dgm id="{F921A25F-DE62-4440-A9B4-7616155F1639}"/>
                                            </p:graphicEl>
                                          </p:spTgt>
                                        </p:tgtEl>
                                        <p:attrNameLst>
                                          <p:attrName>style.visibility</p:attrName>
                                        </p:attrNameLst>
                                      </p:cBhvr>
                                      <p:to>
                                        <p:strVal val="visible"/>
                                      </p:to>
                                    </p:set>
                                    <p:animEffect transition="in" filter="fade">
                                      <p:cBhvr>
                                        <p:cTn id="63" dur="2000"/>
                                        <p:tgtEl>
                                          <p:spTgt spid="5">
                                            <p:graphicEl>
                                              <a:dgm id="{F921A25F-DE62-4440-A9B4-7616155F1639}"/>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
                                            <p:graphicEl>
                                              <a:dgm id="{48CAB35E-0192-4512-A507-C41394E8A3E3}"/>
                                            </p:graphicEl>
                                          </p:spTgt>
                                        </p:tgtEl>
                                        <p:attrNameLst>
                                          <p:attrName>style.visibility</p:attrName>
                                        </p:attrNameLst>
                                      </p:cBhvr>
                                      <p:to>
                                        <p:strVal val="visible"/>
                                      </p:to>
                                    </p:set>
                                    <p:animEffect transition="in" filter="fade">
                                      <p:cBhvr>
                                        <p:cTn id="68" dur="2000"/>
                                        <p:tgtEl>
                                          <p:spTgt spid="5">
                                            <p:graphicEl>
                                              <a:dgm id="{48CAB35E-0192-4512-A507-C41394E8A3E3}"/>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
                                            <p:graphicEl>
                                              <a:dgm id="{08A835F6-9FB5-404A-9A64-8C9B410DCFF3}"/>
                                            </p:graphicEl>
                                          </p:spTgt>
                                        </p:tgtEl>
                                        <p:attrNameLst>
                                          <p:attrName>style.visibility</p:attrName>
                                        </p:attrNameLst>
                                      </p:cBhvr>
                                      <p:to>
                                        <p:strVal val="visible"/>
                                      </p:to>
                                    </p:set>
                                    <p:animEffect transition="in" filter="fade">
                                      <p:cBhvr>
                                        <p:cTn id="71" dur="2000"/>
                                        <p:tgtEl>
                                          <p:spTgt spid="5">
                                            <p:graphicEl>
                                              <a:dgm id="{08A835F6-9FB5-404A-9A64-8C9B410DCFF3}"/>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5">
                                            <p:graphicEl>
                                              <a:dgm id="{DFD35A05-E032-4AF8-AE53-DAF44A1A0B8A}"/>
                                            </p:graphicEl>
                                          </p:spTgt>
                                        </p:tgtEl>
                                        <p:attrNameLst>
                                          <p:attrName>style.visibility</p:attrName>
                                        </p:attrNameLst>
                                      </p:cBhvr>
                                      <p:to>
                                        <p:strVal val="visible"/>
                                      </p:to>
                                    </p:set>
                                    <p:animEffect transition="in" filter="fade">
                                      <p:cBhvr>
                                        <p:cTn id="76" dur="2000"/>
                                        <p:tgtEl>
                                          <p:spTgt spid="5">
                                            <p:graphicEl>
                                              <a:dgm id="{DFD35A05-E032-4AF8-AE53-DAF44A1A0B8A}"/>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
                                            <p:graphicEl>
                                              <a:dgm id="{9F607831-6619-4C53-A4E1-1E4204BF0271}"/>
                                            </p:graphicEl>
                                          </p:spTgt>
                                        </p:tgtEl>
                                        <p:attrNameLst>
                                          <p:attrName>style.visibility</p:attrName>
                                        </p:attrNameLst>
                                      </p:cBhvr>
                                      <p:to>
                                        <p:strVal val="visible"/>
                                      </p:to>
                                    </p:set>
                                    <p:animEffect transition="in" filter="fade">
                                      <p:cBhvr>
                                        <p:cTn id="79" dur="2000"/>
                                        <p:tgtEl>
                                          <p:spTgt spid="5">
                                            <p:graphicEl>
                                              <a:dgm id="{9F607831-6619-4C53-A4E1-1E4204BF0271}"/>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5">
                                            <p:graphicEl>
                                              <a:dgm id="{A36B2BCC-CD2D-432C-B7A9-247AEBD22DB1}"/>
                                            </p:graphicEl>
                                          </p:spTgt>
                                        </p:tgtEl>
                                        <p:attrNameLst>
                                          <p:attrName>style.visibility</p:attrName>
                                        </p:attrNameLst>
                                      </p:cBhvr>
                                      <p:to>
                                        <p:strVal val="visible"/>
                                      </p:to>
                                    </p:set>
                                    <p:animEffect transition="in" filter="fade">
                                      <p:cBhvr>
                                        <p:cTn id="84" dur="2000"/>
                                        <p:tgtEl>
                                          <p:spTgt spid="5">
                                            <p:graphicEl>
                                              <a:dgm id="{A36B2BCC-CD2D-432C-B7A9-247AEBD22DB1}"/>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5">
                                            <p:graphicEl>
                                              <a:dgm id="{478F8BEC-2341-4736-9203-8F7B618AA137}"/>
                                            </p:graphicEl>
                                          </p:spTgt>
                                        </p:tgtEl>
                                        <p:attrNameLst>
                                          <p:attrName>style.visibility</p:attrName>
                                        </p:attrNameLst>
                                      </p:cBhvr>
                                      <p:to>
                                        <p:strVal val="visible"/>
                                      </p:to>
                                    </p:set>
                                    <p:animEffect transition="in" filter="fade">
                                      <p:cBhvr>
                                        <p:cTn id="87" dur="2000"/>
                                        <p:tgtEl>
                                          <p:spTgt spid="5">
                                            <p:graphicEl>
                                              <a:dgm id="{478F8BEC-2341-4736-9203-8F7B618AA137}"/>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5">
                                            <p:graphicEl>
                                              <a:dgm id="{69DAE018-5866-4F84-98E9-B42D667B86A4}"/>
                                            </p:graphicEl>
                                          </p:spTgt>
                                        </p:tgtEl>
                                        <p:attrNameLst>
                                          <p:attrName>style.visibility</p:attrName>
                                        </p:attrNameLst>
                                      </p:cBhvr>
                                      <p:to>
                                        <p:strVal val="visible"/>
                                      </p:to>
                                    </p:set>
                                    <p:animEffect transition="in" filter="fade">
                                      <p:cBhvr>
                                        <p:cTn id="92" dur="2000"/>
                                        <p:tgtEl>
                                          <p:spTgt spid="5">
                                            <p:graphicEl>
                                              <a:dgm id="{69DAE018-5866-4F84-98E9-B42D667B86A4}"/>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
                                            <p:graphicEl>
                                              <a:dgm id="{4AFB0DAD-85B5-4EB5-81CB-C6F6549B6D3A}"/>
                                            </p:graphicEl>
                                          </p:spTgt>
                                        </p:tgtEl>
                                        <p:attrNameLst>
                                          <p:attrName>style.visibility</p:attrName>
                                        </p:attrNameLst>
                                      </p:cBhvr>
                                      <p:to>
                                        <p:strVal val="visible"/>
                                      </p:to>
                                    </p:set>
                                    <p:animEffect transition="in" filter="fade">
                                      <p:cBhvr>
                                        <p:cTn id="95" dur="2000"/>
                                        <p:tgtEl>
                                          <p:spTgt spid="5">
                                            <p:graphicEl>
                                              <a:dgm id="{4AFB0DAD-85B5-4EB5-81CB-C6F6549B6D3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242" y="274638"/>
            <a:ext cx="7467600" cy="1143000"/>
          </a:xfrm>
        </p:spPr>
        <p:txBody>
          <a:bodyPr>
            <a:noAutofit/>
          </a:bodyPr>
          <a:lstStyle/>
          <a:p>
            <a:pPr algn="r"/>
            <a:r>
              <a:rPr lang="fa-IR" sz="4000" dirty="0" smtClean="0">
                <a:cs typeface="B Koodak" pitchFamily="2" charset="-78"/>
              </a:rPr>
              <a:t>درس هفدهم</a:t>
            </a:r>
            <a:br>
              <a:rPr lang="fa-IR" sz="4000" dirty="0" smtClean="0">
                <a:cs typeface="B Koodak" pitchFamily="2" charset="-78"/>
              </a:rPr>
            </a:br>
            <a:r>
              <a:rPr lang="fa-IR" sz="3200" dirty="0" smtClean="0">
                <a:cs typeface="B Koodak" pitchFamily="2" charset="-78"/>
              </a:rPr>
              <a:t>دو نتیجه مهم</a:t>
            </a:r>
            <a:endParaRPr lang="fa-IR" sz="2800" dirty="0">
              <a:cs typeface="B Koodak"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52254148"/>
              </p:ext>
            </p:extLst>
          </p:nvPr>
        </p:nvGraphicFramePr>
        <p:xfrm>
          <a:off x="457200" y="1600200"/>
          <a:ext cx="8472518"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417B798F-D419-4C98-A0B1-745831EB6587}"/>
                                            </p:graphicEl>
                                          </p:spTgt>
                                        </p:tgtEl>
                                        <p:attrNameLst>
                                          <p:attrName>style.visibility</p:attrName>
                                        </p:attrNameLst>
                                      </p:cBhvr>
                                      <p:to>
                                        <p:strVal val="visible"/>
                                      </p:to>
                                    </p:set>
                                    <p:animEffect transition="in" filter="wipe(down)">
                                      <p:cBhvr>
                                        <p:cTn id="7" dur="500"/>
                                        <p:tgtEl>
                                          <p:spTgt spid="6">
                                            <p:graphicEl>
                                              <a:dgm id="{417B798F-D419-4C98-A0B1-745831EB658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D6B58204-888E-4BF8-9E8D-F98725C661F3}"/>
                                            </p:graphicEl>
                                          </p:spTgt>
                                        </p:tgtEl>
                                        <p:attrNameLst>
                                          <p:attrName>style.visibility</p:attrName>
                                        </p:attrNameLst>
                                      </p:cBhvr>
                                      <p:to>
                                        <p:strVal val="visible"/>
                                      </p:to>
                                    </p:set>
                                    <p:animEffect transition="in" filter="wipe(down)">
                                      <p:cBhvr>
                                        <p:cTn id="12" dur="500"/>
                                        <p:tgtEl>
                                          <p:spTgt spid="6">
                                            <p:graphicEl>
                                              <a:dgm id="{D6B58204-888E-4BF8-9E8D-F98725C661F3}"/>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23696E05-310A-44D8-B659-B0967AA0375E}"/>
                                            </p:graphicEl>
                                          </p:spTgt>
                                        </p:tgtEl>
                                        <p:attrNameLst>
                                          <p:attrName>style.visibility</p:attrName>
                                        </p:attrNameLst>
                                      </p:cBhvr>
                                      <p:to>
                                        <p:strVal val="visible"/>
                                      </p:to>
                                    </p:set>
                                    <p:animEffect transition="in" filter="wipe(down)">
                                      <p:cBhvr>
                                        <p:cTn id="15" dur="500"/>
                                        <p:tgtEl>
                                          <p:spTgt spid="6">
                                            <p:graphicEl>
                                              <a:dgm id="{23696E05-310A-44D8-B659-B0967AA0375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82F342C9-7277-4CFF-806F-3C2ABA2768E0}"/>
                                            </p:graphicEl>
                                          </p:spTgt>
                                        </p:tgtEl>
                                        <p:attrNameLst>
                                          <p:attrName>style.visibility</p:attrName>
                                        </p:attrNameLst>
                                      </p:cBhvr>
                                      <p:to>
                                        <p:strVal val="visible"/>
                                      </p:to>
                                    </p:set>
                                    <p:animEffect transition="in" filter="wipe(down)">
                                      <p:cBhvr>
                                        <p:cTn id="20" dur="500"/>
                                        <p:tgtEl>
                                          <p:spTgt spid="6">
                                            <p:graphicEl>
                                              <a:dgm id="{82F342C9-7277-4CFF-806F-3C2ABA2768E0}"/>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7932AD87-DE03-47F6-81C8-838F8E609A3E}"/>
                                            </p:graphicEl>
                                          </p:spTgt>
                                        </p:tgtEl>
                                        <p:attrNameLst>
                                          <p:attrName>style.visibility</p:attrName>
                                        </p:attrNameLst>
                                      </p:cBhvr>
                                      <p:to>
                                        <p:strVal val="visible"/>
                                      </p:to>
                                    </p:set>
                                    <p:animEffect transition="in" filter="wipe(down)">
                                      <p:cBhvr>
                                        <p:cTn id="23" dur="500"/>
                                        <p:tgtEl>
                                          <p:spTgt spid="6">
                                            <p:graphicEl>
                                              <a:dgm id="{7932AD87-DE03-47F6-81C8-838F8E609A3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A53B4C14-1D9D-4FF6-B1CC-427944B50FFF}"/>
                                            </p:graphicEl>
                                          </p:spTgt>
                                        </p:tgtEl>
                                        <p:attrNameLst>
                                          <p:attrName>style.visibility</p:attrName>
                                        </p:attrNameLst>
                                      </p:cBhvr>
                                      <p:to>
                                        <p:strVal val="visible"/>
                                      </p:to>
                                    </p:set>
                                    <p:animEffect transition="in" filter="wipe(down)">
                                      <p:cBhvr>
                                        <p:cTn id="28" dur="500"/>
                                        <p:tgtEl>
                                          <p:spTgt spid="6">
                                            <p:graphicEl>
                                              <a:dgm id="{A53B4C14-1D9D-4FF6-B1CC-427944B50FFF}"/>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F632E88F-C18E-4653-94D9-40367D801E83}"/>
                                            </p:graphicEl>
                                          </p:spTgt>
                                        </p:tgtEl>
                                        <p:attrNameLst>
                                          <p:attrName>style.visibility</p:attrName>
                                        </p:attrNameLst>
                                      </p:cBhvr>
                                      <p:to>
                                        <p:strVal val="visible"/>
                                      </p:to>
                                    </p:set>
                                    <p:animEffect transition="in" filter="wipe(down)">
                                      <p:cBhvr>
                                        <p:cTn id="31" dur="500"/>
                                        <p:tgtEl>
                                          <p:spTgt spid="6">
                                            <p:graphicEl>
                                              <a:dgm id="{F632E88F-C18E-4653-94D9-40367D801E8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graphicEl>
                                              <a:dgm id="{6ED1E8C4-BD22-4B62-A89B-15FEFF42DBD7}"/>
                                            </p:graphicEl>
                                          </p:spTgt>
                                        </p:tgtEl>
                                        <p:attrNameLst>
                                          <p:attrName>style.visibility</p:attrName>
                                        </p:attrNameLst>
                                      </p:cBhvr>
                                      <p:to>
                                        <p:strVal val="visible"/>
                                      </p:to>
                                    </p:set>
                                    <p:animEffect transition="in" filter="wipe(down)">
                                      <p:cBhvr>
                                        <p:cTn id="36" dur="500"/>
                                        <p:tgtEl>
                                          <p:spTgt spid="6">
                                            <p:graphicEl>
                                              <a:dgm id="{6ED1E8C4-BD22-4B62-A89B-15FEFF42DBD7}"/>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graphicEl>
                                              <a:dgm id="{65AAB9B8-B74B-4EAF-ACC5-7BA042CA60AD}"/>
                                            </p:graphicEl>
                                          </p:spTgt>
                                        </p:tgtEl>
                                        <p:attrNameLst>
                                          <p:attrName>style.visibility</p:attrName>
                                        </p:attrNameLst>
                                      </p:cBhvr>
                                      <p:to>
                                        <p:strVal val="visible"/>
                                      </p:to>
                                    </p:set>
                                    <p:animEffect transition="in" filter="wipe(down)">
                                      <p:cBhvr>
                                        <p:cTn id="39" dur="500"/>
                                        <p:tgtEl>
                                          <p:spTgt spid="6">
                                            <p:graphicEl>
                                              <a:dgm id="{65AAB9B8-B74B-4EAF-ACC5-7BA042CA60A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graphicEl>
                                              <a:dgm id="{9B69AA1F-A491-4CE3-AD62-788194843681}"/>
                                            </p:graphicEl>
                                          </p:spTgt>
                                        </p:tgtEl>
                                        <p:attrNameLst>
                                          <p:attrName>style.visibility</p:attrName>
                                        </p:attrNameLst>
                                      </p:cBhvr>
                                      <p:to>
                                        <p:strVal val="visible"/>
                                      </p:to>
                                    </p:set>
                                    <p:animEffect transition="in" filter="wipe(down)">
                                      <p:cBhvr>
                                        <p:cTn id="44" dur="500"/>
                                        <p:tgtEl>
                                          <p:spTgt spid="6">
                                            <p:graphicEl>
                                              <a:dgm id="{9B69AA1F-A491-4CE3-AD62-788194843681}"/>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graphicEl>
                                              <a:dgm id="{83BA31FA-3B1A-41E7-84EC-CCD32995AA80}"/>
                                            </p:graphicEl>
                                          </p:spTgt>
                                        </p:tgtEl>
                                        <p:attrNameLst>
                                          <p:attrName>style.visibility</p:attrName>
                                        </p:attrNameLst>
                                      </p:cBhvr>
                                      <p:to>
                                        <p:strVal val="visible"/>
                                      </p:to>
                                    </p:set>
                                    <p:animEffect transition="in" filter="wipe(down)">
                                      <p:cBhvr>
                                        <p:cTn id="47" dur="500"/>
                                        <p:tgtEl>
                                          <p:spTgt spid="6">
                                            <p:graphicEl>
                                              <a:dgm id="{83BA31FA-3B1A-41E7-84EC-CCD32995AA80}"/>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F284C14E-362A-467E-8621-633E19CB03FC}"/>
                                            </p:graphicEl>
                                          </p:spTgt>
                                        </p:tgtEl>
                                        <p:attrNameLst>
                                          <p:attrName>style.visibility</p:attrName>
                                        </p:attrNameLst>
                                      </p:cBhvr>
                                      <p:to>
                                        <p:strVal val="visible"/>
                                      </p:to>
                                    </p:set>
                                    <p:animEffect transition="in" filter="wipe(down)">
                                      <p:cBhvr>
                                        <p:cTn id="52" dur="500"/>
                                        <p:tgtEl>
                                          <p:spTgt spid="6">
                                            <p:graphicEl>
                                              <a:dgm id="{F284C14E-362A-467E-8621-633E19CB03FC}"/>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6">
                                            <p:graphicEl>
                                              <a:dgm id="{1ADA0127-72AD-475B-9D87-A1948850C8F4}"/>
                                            </p:graphicEl>
                                          </p:spTgt>
                                        </p:tgtEl>
                                        <p:attrNameLst>
                                          <p:attrName>style.visibility</p:attrName>
                                        </p:attrNameLst>
                                      </p:cBhvr>
                                      <p:to>
                                        <p:strVal val="visible"/>
                                      </p:to>
                                    </p:set>
                                    <p:animEffect transition="in" filter="wipe(down)">
                                      <p:cBhvr>
                                        <p:cTn id="55" dur="500"/>
                                        <p:tgtEl>
                                          <p:spTgt spid="6">
                                            <p:graphicEl>
                                              <a:dgm id="{1ADA0127-72AD-475B-9D87-A1948850C8F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
                                            <p:graphicEl>
                                              <a:dgm id="{268F0B95-6564-4D8D-9ACB-F1195C9C5AEB}"/>
                                            </p:graphicEl>
                                          </p:spTgt>
                                        </p:tgtEl>
                                        <p:attrNameLst>
                                          <p:attrName>style.visibility</p:attrName>
                                        </p:attrNameLst>
                                      </p:cBhvr>
                                      <p:to>
                                        <p:strVal val="visible"/>
                                      </p:to>
                                    </p:set>
                                    <p:animEffect transition="in" filter="wipe(down)">
                                      <p:cBhvr>
                                        <p:cTn id="60" dur="500"/>
                                        <p:tgtEl>
                                          <p:spTgt spid="6">
                                            <p:graphicEl>
                                              <a:dgm id="{268F0B95-6564-4D8D-9ACB-F1195C9C5AEB}"/>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6">
                                            <p:graphicEl>
                                              <a:dgm id="{32059CFB-09CD-460F-AAE8-9099F89D85C8}"/>
                                            </p:graphicEl>
                                          </p:spTgt>
                                        </p:tgtEl>
                                        <p:attrNameLst>
                                          <p:attrName>style.visibility</p:attrName>
                                        </p:attrNameLst>
                                      </p:cBhvr>
                                      <p:to>
                                        <p:strVal val="visible"/>
                                      </p:to>
                                    </p:set>
                                    <p:animEffect transition="in" filter="wipe(down)">
                                      <p:cBhvr>
                                        <p:cTn id="65" dur="500"/>
                                        <p:tgtEl>
                                          <p:spTgt spid="6">
                                            <p:graphicEl>
                                              <a:dgm id="{32059CFB-09CD-460F-AAE8-9099F89D85C8}"/>
                                            </p:graphicEl>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6">
                                            <p:graphicEl>
                                              <a:dgm id="{09E3050E-B597-4455-A906-31F0170ECC6D}"/>
                                            </p:graphicEl>
                                          </p:spTgt>
                                        </p:tgtEl>
                                        <p:attrNameLst>
                                          <p:attrName>style.visibility</p:attrName>
                                        </p:attrNameLst>
                                      </p:cBhvr>
                                      <p:to>
                                        <p:strVal val="visible"/>
                                      </p:to>
                                    </p:set>
                                    <p:animEffect transition="in" filter="wipe(down)">
                                      <p:cBhvr>
                                        <p:cTn id="68" dur="500"/>
                                        <p:tgtEl>
                                          <p:spTgt spid="6">
                                            <p:graphicEl>
                                              <a:dgm id="{09E3050E-B597-4455-A906-31F0170ECC6D}"/>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6">
                                            <p:graphicEl>
                                              <a:dgm id="{D823248D-052E-48F2-A914-0E923F52F43C}"/>
                                            </p:graphicEl>
                                          </p:spTgt>
                                        </p:tgtEl>
                                        <p:attrNameLst>
                                          <p:attrName>style.visibility</p:attrName>
                                        </p:attrNameLst>
                                      </p:cBhvr>
                                      <p:to>
                                        <p:strVal val="visible"/>
                                      </p:to>
                                    </p:set>
                                    <p:animEffect transition="in" filter="wipe(down)">
                                      <p:cBhvr>
                                        <p:cTn id="73" dur="500"/>
                                        <p:tgtEl>
                                          <p:spTgt spid="6">
                                            <p:graphicEl>
                                              <a:dgm id="{D823248D-052E-48F2-A914-0E923F52F43C}"/>
                                            </p:graphicEl>
                                          </p:spTgt>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6">
                                            <p:graphicEl>
                                              <a:dgm id="{2C7427AA-0400-449B-9E94-1D6732581EAD}"/>
                                            </p:graphicEl>
                                          </p:spTgt>
                                        </p:tgtEl>
                                        <p:attrNameLst>
                                          <p:attrName>style.visibility</p:attrName>
                                        </p:attrNameLst>
                                      </p:cBhvr>
                                      <p:to>
                                        <p:strVal val="visible"/>
                                      </p:to>
                                    </p:set>
                                    <p:animEffect transition="in" filter="wipe(down)">
                                      <p:cBhvr>
                                        <p:cTn id="76" dur="500"/>
                                        <p:tgtEl>
                                          <p:spTgt spid="6">
                                            <p:graphicEl>
                                              <a:dgm id="{2C7427AA-0400-449B-9E94-1D6732581EA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242" y="274638"/>
            <a:ext cx="7467600" cy="1143000"/>
          </a:xfrm>
        </p:spPr>
        <p:txBody>
          <a:bodyPr>
            <a:noAutofit/>
          </a:bodyPr>
          <a:lstStyle/>
          <a:p>
            <a:pPr algn="r"/>
            <a:r>
              <a:rPr lang="fa-IR" sz="4000" dirty="0" smtClean="0">
                <a:cs typeface="B Koodak" pitchFamily="2" charset="-78"/>
              </a:rPr>
              <a:t>درس هفدهم</a:t>
            </a:r>
            <a:br>
              <a:rPr lang="fa-IR" sz="4000" dirty="0" smtClean="0">
                <a:cs typeface="B Koodak" pitchFamily="2" charset="-78"/>
              </a:rPr>
            </a:br>
            <a:r>
              <a:rPr lang="fa-IR" sz="3200" dirty="0" smtClean="0">
                <a:cs typeface="B Koodak" pitchFamily="2" charset="-78"/>
              </a:rPr>
              <a:t>دفع شبهه</a:t>
            </a:r>
            <a:endParaRPr lang="fa-IR" sz="2800" dirty="0">
              <a:cs typeface="B Koodak"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9208432"/>
              </p:ext>
            </p:extLst>
          </p:nvPr>
        </p:nvGraphicFramePr>
        <p:xfrm>
          <a:off x="0" y="714356"/>
          <a:ext cx="9144000" cy="6143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AEA92C6C-947A-40C0-90C8-E18633483CE5}"/>
                                            </p:graphicEl>
                                          </p:spTgt>
                                        </p:tgtEl>
                                        <p:attrNameLst>
                                          <p:attrName>style.visibility</p:attrName>
                                        </p:attrNameLst>
                                      </p:cBhvr>
                                      <p:to>
                                        <p:strVal val="visible"/>
                                      </p:to>
                                    </p:set>
                                    <p:anim calcmode="lin" valueType="num">
                                      <p:cBhvr additive="base">
                                        <p:cTn id="7" dur="500" fill="hold"/>
                                        <p:tgtEl>
                                          <p:spTgt spid="5">
                                            <p:graphicEl>
                                              <a:dgm id="{AEA92C6C-947A-40C0-90C8-E18633483CE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AEA92C6C-947A-40C0-90C8-E18633483CE5}"/>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6530B0F8-66D8-4AC6-B017-2CD9B4AAAEC3}"/>
                                            </p:graphicEl>
                                          </p:spTgt>
                                        </p:tgtEl>
                                        <p:attrNameLst>
                                          <p:attrName>style.visibility</p:attrName>
                                        </p:attrNameLst>
                                      </p:cBhvr>
                                      <p:to>
                                        <p:strVal val="visible"/>
                                      </p:to>
                                    </p:set>
                                    <p:anim calcmode="lin" valueType="num">
                                      <p:cBhvr additive="base">
                                        <p:cTn id="13" dur="500" fill="hold"/>
                                        <p:tgtEl>
                                          <p:spTgt spid="5">
                                            <p:graphicEl>
                                              <a:dgm id="{6530B0F8-66D8-4AC6-B017-2CD9B4AAAEC3}"/>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6530B0F8-66D8-4AC6-B017-2CD9B4AAAEC3}"/>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EC850593-B370-4A5D-8C08-C3C33A2AD686}"/>
                                            </p:graphicEl>
                                          </p:spTgt>
                                        </p:tgtEl>
                                        <p:attrNameLst>
                                          <p:attrName>style.visibility</p:attrName>
                                        </p:attrNameLst>
                                      </p:cBhvr>
                                      <p:to>
                                        <p:strVal val="visible"/>
                                      </p:to>
                                    </p:set>
                                    <p:anim calcmode="lin" valueType="num">
                                      <p:cBhvr additive="base">
                                        <p:cTn id="17" dur="500" fill="hold"/>
                                        <p:tgtEl>
                                          <p:spTgt spid="5">
                                            <p:graphicEl>
                                              <a:dgm id="{EC850593-B370-4A5D-8C08-C3C33A2AD686}"/>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EC850593-B370-4A5D-8C08-C3C33A2AD686}"/>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58F66BB8-5270-4F7D-A488-F669D140E368}"/>
                                            </p:graphicEl>
                                          </p:spTgt>
                                        </p:tgtEl>
                                        <p:attrNameLst>
                                          <p:attrName>style.visibility</p:attrName>
                                        </p:attrNameLst>
                                      </p:cBhvr>
                                      <p:to>
                                        <p:strVal val="visible"/>
                                      </p:to>
                                    </p:set>
                                    <p:anim calcmode="lin" valueType="num">
                                      <p:cBhvr additive="base">
                                        <p:cTn id="23" dur="500" fill="hold"/>
                                        <p:tgtEl>
                                          <p:spTgt spid="5">
                                            <p:graphicEl>
                                              <a:dgm id="{58F66BB8-5270-4F7D-A488-F669D140E368}"/>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58F66BB8-5270-4F7D-A488-F669D140E368}"/>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graphicEl>
                                              <a:dgm id="{FD6A633F-E8EE-40CD-A8CE-A52A80757D31}"/>
                                            </p:graphicEl>
                                          </p:spTgt>
                                        </p:tgtEl>
                                        <p:attrNameLst>
                                          <p:attrName>style.visibility</p:attrName>
                                        </p:attrNameLst>
                                      </p:cBhvr>
                                      <p:to>
                                        <p:strVal val="visible"/>
                                      </p:to>
                                    </p:set>
                                    <p:anim calcmode="lin" valueType="num">
                                      <p:cBhvr additive="base">
                                        <p:cTn id="29" dur="500" fill="hold"/>
                                        <p:tgtEl>
                                          <p:spTgt spid="5">
                                            <p:graphicEl>
                                              <a:dgm id="{FD6A633F-E8EE-40CD-A8CE-A52A80757D31}"/>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graphicEl>
                                              <a:dgm id="{FD6A633F-E8EE-40CD-A8CE-A52A80757D31}"/>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graphicEl>
                                              <a:dgm id="{20FCB147-B2A8-4957-9715-0CCB5F97D973}"/>
                                            </p:graphicEl>
                                          </p:spTgt>
                                        </p:tgtEl>
                                        <p:attrNameLst>
                                          <p:attrName>style.visibility</p:attrName>
                                        </p:attrNameLst>
                                      </p:cBhvr>
                                      <p:to>
                                        <p:strVal val="visible"/>
                                      </p:to>
                                    </p:set>
                                    <p:anim calcmode="lin" valueType="num">
                                      <p:cBhvr additive="base">
                                        <p:cTn id="33" dur="500" fill="hold"/>
                                        <p:tgtEl>
                                          <p:spTgt spid="5">
                                            <p:graphicEl>
                                              <a:dgm id="{20FCB147-B2A8-4957-9715-0CCB5F97D973}"/>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20FCB147-B2A8-4957-9715-0CCB5F97D973}"/>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graphicEl>
                                              <a:dgm id="{1DC03955-7409-45DB-BCCA-A3283806139F}"/>
                                            </p:graphicEl>
                                          </p:spTgt>
                                        </p:tgtEl>
                                        <p:attrNameLst>
                                          <p:attrName>style.visibility</p:attrName>
                                        </p:attrNameLst>
                                      </p:cBhvr>
                                      <p:to>
                                        <p:strVal val="visible"/>
                                      </p:to>
                                    </p:set>
                                    <p:anim calcmode="lin" valueType="num">
                                      <p:cBhvr additive="base">
                                        <p:cTn id="39" dur="500" fill="hold"/>
                                        <p:tgtEl>
                                          <p:spTgt spid="5">
                                            <p:graphicEl>
                                              <a:dgm id="{1DC03955-7409-45DB-BCCA-A3283806139F}"/>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graphicEl>
                                              <a:dgm id="{1DC03955-7409-45DB-BCCA-A3283806139F}"/>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
                                            <p:graphicEl>
                                              <a:dgm id="{8F3E7D2E-2B15-4C2F-9AA0-5DCDBB16E802}"/>
                                            </p:graphicEl>
                                          </p:spTgt>
                                        </p:tgtEl>
                                        <p:attrNameLst>
                                          <p:attrName>style.visibility</p:attrName>
                                        </p:attrNameLst>
                                      </p:cBhvr>
                                      <p:to>
                                        <p:strVal val="visible"/>
                                      </p:to>
                                    </p:set>
                                    <p:anim calcmode="lin" valueType="num">
                                      <p:cBhvr additive="base">
                                        <p:cTn id="43" dur="500" fill="hold"/>
                                        <p:tgtEl>
                                          <p:spTgt spid="5">
                                            <p:graphicEl>
                                              <a:dgm id="{8F3E7D2E-2B15-4C2F-9AA0-5DCDBB16E802}"/>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8F3E7D2E-2B15-4C2F-9AA0-5DCDBB16E802}"/>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graphicEl>
                                              <a:dgm id="{7B924939-893B-487C-80DB-9F5CE35ED1EE}"/>
                                            </p:graphicEl>
                                          </p:spTgt>
                                        </p:tgtEl>
                                        <p:attrNameLst>
                                          <p:attrName>style.visibility</p:attrName>
                                        </p:attrNameLst>
                                      </p:cBhvr>
                                      <p:to>
                                        <p:strVal val="visible"/>
                                      </p:to>
                                    </p:set>
                                    <p:anim calcmode="lin" valueType="num">
                                      <p:cBhvr additive="base">
                                        <p:cTn id="49" dur="500" fill="hold"/>
                                        <p:tgtEl>
                                          <p:spTgt spid="5">
                                            <p:graphicEl>
                                              <a:dgm id="{7B924939-893B-487C-80DB-9F5CE35ED1EE}"/>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graphicEl>
                                              <a:dgm id="{7B924939-893B-487C-80DB-9F5CE35ED1EE}"/>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
                                            <p:graphicEl>
                                              <a:dgm id="{A281A2BE-A79F-4185-8673-23450C8A194D}"/>
                                            </p:graphicEl>
                                          </p:spTgt>
                                        </p:tgtEl>
                                        <p:attrNameLst>
                                          <p:attrName>style.visibility</p:attrName>
                                        </p:attrNameLst>
                                      </p:cBhvr>
                                      <p:to>
                                        <p:strVal val="visible"/>
                                      </p:to>
                                    </p:set>
                                    <p:anim calcmode="lin" valueType="num">
                                      <p:cBhvr additive="base">
                                        <p:cTn id="53" dur="500" fill="hold"/>
                                        <p:tgtEl>
                                          <p:spTgt spid="5">
                                            <p:graphicEl>
                                              <a:dgm id="{A281A2BE-A79F-4185-8673-23450C8A194D}"/>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A281A2BE-A79F-4185-8673-23450C8A194D}"/>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
                                            <p:graphicEl>
                                              <a:dgm id="{F7D42A37-529B-40E7-937E-0B90AB7DB6B3}"/>
                                            </p:graphicEl>
                                          </p:spTgt>
                                        </p:tgtEl>
                                        <p:attrNameLst>
                                          <p:attrName>style.visibility</p:attrName>
                                        </p:attrNameLst>
                                      </p:cBhvr>
                                      <p:to>
                                        <p:strVal val="visible"/>
                                      </p:to>
                                    </p:set>
                                    <p:anim calcmode="lin" valueType="num">
                                      <p:cBhvr additive="base">
                                        <p:cTn id="59" dur="500" fill="hold"/>
                                        <p:tgtEl>
                                          <p:spTgt spid="5">
                                            <p:graphicEl>
                                              <a:dgm id="{F7D42A37-529B-40E7-937E-0B90AB7DB6B3}"/>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graphicEl>
                                              <a:dgm id="{F7D42A37-529B-40E7-937E-0B90AB7DB6B3}"/>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
                                            <p:graphicEl>
                                              <a:dgm id="{23236B7C-711D-4792-A551-B3002260296B}"/>
                                            </p:graphicEl>
                                          </p:spTgt>
                                        </p:tgtEl>
                                        <p:attrNameLst>
                                          <p:attrName>style.visibility</p:attrName>
                                        </p:attrNameLst>
                                      </p:cBhvr>
                                      <p:to>
                                        <p:strVal val="visible"/>
                                      </p:to>
                                    </p:set>
                                    <p:anim calcmode="lin" valueType="num">
                                      <p:cBhvr additive="base">
                                        <p:cTn id="63" dur="500" fill="hold"/>
                                        <p:tgtEl>
                                          <p:spTgt spid="5">
                                            <p:graphicEl>
                                              <a:dgm id="{23236B7C-711D-4792-A551-B3002260296B}"/>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graphicEl>
                                              <a:dgm id="{23236B7C-711D-4792-A551-B3002260296B}"/>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5">
                                            <p:graphicEl>
                                              <a:dgm id="{07C2AB6D-2315-4E2E-AE0F-38255DEEA3F0}"/>
                                            </p:graphicEl>
                                          </p:spTgt>
                                        </p:tgtEl>
                                        <p:attrNameLst>
                                          <p:attrName>style.visibility</p:attrName>
                                        </p:attrNameLst>
                                      </p:cBhvr>
                                      <p:to>
                                        <p:strVal val="visible"/>
                                      </p:to>
                                    </p:set>
                                    <p:anim calcmode="lin" valueType="num">
                                      <p:cBhvr additive="base">
                                        <p:cTn id="69" dur="500" fill="hold"/>
                                        <p:tgtEl>
                                          <p:spTgt spid="5">
                                            <p:graphicEl>
                                              <a:dgm id="{07C2AB6D-2315-4E2E-AE0F-38255DEEA3F0}"/>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5">
                                            <p:graphicEl>
                                              <a:dgm id="{07C2AB6D-2315-4E2E-AE0F-38255DEEA3F0}"/>
                                            </p:graphic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5">
                                            <p:graphicEl>
                                              <a:dgm id="{3A462E54-3F94-483C-BBBE-B38E1C7CD74E}"/>
                                            </p:graphicEl>
                                          </p:spTgt>
                                        </p:tgtEl>
                                        <p:attrNameLst>
                                          <p:attrName>style.visibility</p:attrName>
                                        </p:attrNameLst>
                                      </p:cBhvr>
                                      <p:to>
                                        <p:strVal val="visible"/>
                                      </p:to>
                                    </p:set>
                                    <p:anim calcmode="lin" valueType="num">
                                      <p:cBhvr additive="base">
                                        <p:cTn id="73" dur="500" fill="hold"/>
                                        <p:tgtEl>
                                          <p:spTgt spid="5">
                                            <p:graphicEl>
                                              <a:dgm id="{3A462E54-3F94-483C-BBBE-B38E1C7CD74E}"/>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graphicEl>
                                              <a:dgm id="{3A462E54-3F94-483C-BBBE-B38E1C7CD74E}"/>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graphicEl>
                                              <a:dgm id="{FED8290F-F8D5-4D22-865C-671E01A1CF78}"/>
                                            </p:graphicEl>
                                          </p:spTgt>
                                        </p:tgtEl>
                                        <p:attrNameLst>
                                          <p:attrName>style.visibility</p:attrName>
                                        </p:attrNameLst>
                                      </p:cBhvr>
                                      <p:to>
                                        <p:strVal val="visible"/>
                                      </p:to>
                                    </p:set>
                                    <p:anim calcmode="lin" valueType="num">
                                      <p:cBhvr additive="base">
                                        <p:cTn id="79" dur="500" fill="hold"/>
                                        <p:tgtEl>
                                          <p:spTgt spid="5">
                                            <p:graphicEl>
                                              <a:dgm id="{FED8290F-F8D5-4D22-865C-671E01A1CF78}"/>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graphicEl>
                                              <a:dgm id="{FED8290F-F8D5-4D22-865C-671E01A1CF78}"/>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graphicEl>
                                              <a:dgm id="{89AB26D6-46C5-47C8-BA43-2F327C4A5468}"/>
                                            </p:graphicEl>
                                          </p:spTgt>
                                        </p:tgtEl>
                                        <p:attrNameLst>
                                          <p:attrName>style.visibility</p:attrName>
                                        </p:attrNameLst>
                                      </p:cBhvr>
                                      <p:to>
                                        <p:strVal val="visible"/>
                                      </p:to>
                                    </p:set>
                                    <p:anim calcmode="lin" valueType="num">
                                      <p:cBhvr additive="base">
                                        <p:cTn id="85" dur="500" fill="hold"/>
                                        <p:tgtEl>
                                          <p:spTgt spid="5">
                                            <p:graphicEl>
                                              <a:dgm id="{89AB26D6-46C5-47C8-BA43-2F327C4A5468}"/>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graphicEl>
                                              <a:dgm id="{89AB26D6-46C5-47C8-BA43-2F327C4A5468}"/>
                                            </p:graphic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5">
                                            <p:graphicEl>
                                              <a:dgm id="{DB7D1EB5-E5BB-4158-A32E-B6C0B29B53FB}"/>
                                            </p:graphicEl>
                                          </p:spTgt>
                                        </p:tgtEl>
                                        <p:attrNameLst>
                                          <p:attrName>style.visibility</p:attrName>
                                        </p:attrNameLst>
                                      </p:cBhvr>
                                      <p:to>
                                        <p:strVal val="visible"/>
                                      </p:to>
                                    </p:set>
                                    <p:anim calcmode="lin" valueType="num">
                                      <p:cBhvr additive="base">
                                        <p:cTn id="89" dur="500" fill="hold"/>
                                        <p:tgtEl>
                                          <p:spTgt spid="5">
                                            <p:graphicEl>
                                              <a:dgm id="{DB7D1EB5-E5BB-4158-A32E-B6C0B29B53FB}"/>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5">
                                            <p:graphicEl>
                                              <a:dgm id="{DB7D1EB5-E5BB-4158-A32E-B6C0B29B53FB}"/>
                                            </p:graphic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5">
                                            <p:graphicEl>
                                              <a:dgm id="{301CD8ED-6AED-49EB-BF79-172B18D58B16}"/>
                                            </p:graphicEl>
                                          </p:spTgt>
                                        </p:tgtEl>
                                        <p:attrNameLst>
                                          <p:attrName>style.visibility</p:attrName>
                                        </p:attrNameLst>
                                      </p:cBhvr>
                                      <p:to>
                                        <p:strVal val="visible"/>
                                      </p:to>
                                    </p:set>
                                    <p:anim calcmode="lin" valueType="num">
                                      <p:cBhvr additive="base">
                                        <p:cTn id="95" dur="500" fill="hold"/>
                                        <p:tgtEl>
                                          <p:spTgt spid="5">
                                            <p:graphicEl>
                                              <a:dgm id="{301CD8ED-6AED-49EB-BF79-172B18D58B16}"/>
                                            </p:graphicEl>
                                          </p:spTgt>
                                        </p:tgtEl>
                                        <p:attrNameLst>
                                          <p:attrName>ppt_x</p:attrName>
                                        </p:attrNameLst>
                                      </p:cBhvr>
                                      <p:tavLst>
                                        <p:tav tm="0">
                                          <p:val>
                                            <p:strVal val="#ppt_x"/>
                                          </p:val>
                                        </p:tav>
                                        <p:tav tm="100000">
                                          <p:val>
                                            <p:strVal val="#ppt_x"/>
                                          </p:val>
                                        </p:tav>
                                      </p:tavLst>
                                    </p:anim>
                                    <p:anim calcmode="lin" valueType="num">
                                      <p:cBhvr additive="base">
                                        <p:cTn id="96" dur="500" fill="hold"/>
                                        <p:tgtEl>
                                          <p:spTgt spid="5">
                                            <p:graphicEl>
                                              <a:dgm id="{301CD8ED-6AED-49EB-BF79-172B18D58B16}"/>
                                            </p:graphic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5">
                                            <p:graphicEl>
                                              <a:dgm id="{0A0EDF79-7BBF-47FC-8B53-A036C74A32AC}"/>
                                            </p:graphicEl>
                                          </p:spTgt>
                                        </p:tgtEl>
                                        <p:attrNameLst>
                                          <p:attrName>style.visibility</p:attrName>
                                        </p:attrNameLst>
                                      </p:cBhvr>
                                      <p:to>
                                        <p:strVal val="visible"/>
                                      </p:to>
                                    </p:set>
                                    <p:anim calcmode="lin" valueType="num">
                                      <p:cBhvr additive="base">
                                        <p:cTn id="101" dur="500" fill="hold"/>
                                        <p:tgtEl>
                                          <p:spTgt spid="5">
                                            <p:graphicEl>
                                              <a:dgm id="{0A0EDF79-7BBF-47FC-8B53-A036C74A32AC}"/>
                                            </p:graphicEl>
                                          </p:spTgt>
                                        </p:tgtEl>
                                        <p:attrNameLst>
                                          <p:attrName>ppt_x</p:attrName>
                                        </p:attrNameLst>
                                      </p:cBhvr>
                                      <p:tavLst>
                                        <p:tav tm="0">
                                          <p:val>
                                            <p:strVal val="#ppt_x"/>
                                          </p:val>
                                        </p:tav>
                                        <p:tav tm="100000">
                                          <p:val>
                                            <p:strVal val="#ppt_x"/>
                                          </p:val>
                                        </p:tav>
                                      </p:tavLst>
                                    </p:anim>
                                    <p:anim calcmode="lin" valueType="num">
                                      <p:cBhvr additive="base">
                                        <p:cTn id="102" dur="500" fill="hold"/>
                                        <p:tgtEl>
                                          <p:spTgt spid="5">
                                            <p:graphicEl>
                                              <a:dgm id="{0A0EDF79-7BBF-47FC-8B53-A036C74A32AC}"/>
                                            </p:graphicEl>
                                          </p:spTgt>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5">
                                            <p:graphicEl>
                                              <a:dgm id="{DB26FFBA-62E7-452E-AEF0-776406663EA9}"/>
                                            </p:graphicEl>
                                          </p:spTgt>
                                        </p:tgtEl>
                                        <p:attrNameLst>
                                          <p:attrName>style.visibility</p:attrName>
                                        </p:attrNameLst>
                                      </p:cBhvr>
                                      <p:to>
                                        <p:strVal val="visible"/>
                                      </p:to>
                                    </p:set>
                                    <p:anim calcmode="lin" valueType="num">
                                      <p:cBhvr additive="base">
                                        <p:cTn id="105" dur="500" fill="hold"/>
                                        <p:tgtEl>
                                          <p:spTgt spid="5">
                                            <p:graphicEl>
                                              <a:dgm id="{DB26FFBA-62E7-452E-AEF0-776406663EA9}"/>
                                            </p:graphicEl>
                                          </p:spTgt>
                                        </p:tgtEl>
                                        <p:attrNameLst>
                                          <p:attrName>ppt_x</p:attrName>
                                        </p:attrNameLst>
                                      </p:cBhvr>
                                      <p:tavLst>
                                        <p:tav tm="0">
                                          <p:val>
                                            <p:strVal val="#ppt_x"/>
                                          </p:val>
                                        </p:tav>
                                        <p:tav tm="100000">
                                          <p:val>
                                            <p:strVal val="#ppt_x"/>
                                          </p:val>
                                        </p:tav>
                                      </p:tavLst>
                                    </p:anim>
                                    <p:anim calcmode="lin" valueType="num">
                                      <p:cBhvr additive="base">
                                        <p:cTn id="106" dur="500" fill="hold"/>
                                        <p:tgtEl>
                                          <p:spTgt spid="5">
                                            <p:graphicEl>
                                              <a:dgm id="{DB26FFBA-62E7-452E-AEF0-776406663EA9}"/>
                                            </p:graphic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5">
                                            <p:graphicEl>
                                              <a:dgm id="{D0B23EC4-BF99-41A6-AAE6-1D8894DA23BF}"/>
                                            </p:graphicEl>
                                          </p:spTgt>
                                        </p:tgtEl>
                                        <p:attrNameLst>
                                          <p:attrName>style.visibility</p:attrName>
                                        </p:attrNameLst>
                                      </p:cBhvr>
                                      <p:to>
                                        <p:strVal val="visible"/>
                                      </p:to>
                                    </p:set>
                                    <p:anim calcmode="lin" valueType="num">
                                      <p:cBhvr additive="base">
                                        <p:cTn id="111" dur="500" fill="hold"/>
                                        <p:tgtEl>
                                          <p:spTgt spid="5">
                                            <p:graphicEl>
                                              <a:dgm id="{D0B23EC4-BF99-41A6-AAE6-1D8894DA23BF}"/>
                                            </p:graphicEl>
                                          </p:spTgt>
                                        </p:tgtEl>
                                        <p:attrNameLst>
                                          <p:attrName>ppt_x</p:attrName>
                                        </p:attrNameLst>
                                      </p:cBhvr>
                                      <p:tavLst>
                                        <p:tav tm="0">
                                          <p:val>
                                            <p:strVal val="#ppt_x"/>
                                          </p:val>
                                        </p:tav>
                                        <p:tav tm="100000">
                                          <p:val>
                                            <p:strVal val="#ppt_x"/>
                                          </p:val>
                                        </p:tav>
                                      </p:tavLst>
                                    </p:anim>
                                    <p:anim calcmode="lin" valueType="num">
                                      <p:cBhvr additive="base">
                                        <p:cTn id="112" dur="500" fill="hold"/>
                                        <p:tgtEl>
                                          <p:spTgt spid="5">
                                            <p:graphicEl>
                                              <a:dgm id="{D0B23EC4-BF99-41A6-AAE6-1D8894DA23BF}"/>
                                            </p:graphicEl>
                                          </p:spTgt>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
                                            <p:graphicEl>
                                              <a:dgm id="{43CF71F2-B31C-4465-A362-8D8FFDE4D51D}"/>
                                            </p:graphicEl>
                                          </p:spTgt>
                                        </p:tgtEl>
                                        <p:attrNameLst>
                                          <p:attrName>style.visibility</p:attrName>
                                        </p:attrNameLst>
                                      </p:cBhvr>
                                      <p:to>
                                        <p:strVal val="visible"/>
                                      </p:to>
                                    </p:set>
                                    <p:anim calcmode="lin" valueType="num">
                                      <p:cBhvr additive="base">
                                        <p:cTn id="115" dur="500" fill="hold"/>
                                        <p:tgtEl>
                                          <p:spTgt spid="5">
                                            <p:graphicEl>
                                              <a:dgm id="{43CF71F2-B31C-4465-A362-8D8FFDE4D51D}"/>
                                            </p:graphicEl>
                                          </p:spTgt>
                                        </p:tgtEl>
                                        <p:attrNameLst>
                                          <p:attrName>ppt_x</p:attrName>
                                        </p:attrNameLst>
                                      </p:cBhvr>
                                      <p:tavLst>
                                        <p:tav tm="0">
                                          <p:val>
                                            <p:strVal val="#ppt_x"/>
                                          </p:val>
                                        </p:tav>
                                        <p:tav tm="100000">
                                          <p:val>
                                            <p:strVal val="#ppt_x"/>
                                          </p:val>
                                        </p:tav>
                                      </p:tavLst>
                                    </p:anim>
                                    <p:anim calcmode="lin" valueType="num">
                                      <p:cBhvr additive="base">
                                        <p:cTn id="116" dur="500" fill="hold"/>
                                        <p:tgtEl>
                                          <p:spTgt spid="5">
                                            <p:graphicEl>
                                              <a:dgm id="{43CF71F2-B31C-4465-A362-8D8FFDE4D51D}"/>
                                            </p:graphic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5">
                                            <p:graphicEl>
                                              <a:dgm id="{04C96D77-3C6A-4C77-AF43-DA3326F83883}"/>
                                            </p:graphicEl>
                                          </p:spTgt>
                                        </p:tgtEl>
                                        <p:attrNameLst>
                                          <p:attrName>style.visibility</p:attrName>
                                        </p:attrNameLst>
                                      </p:cBhvr>
                                      <p:to>
                                        <p:strVal val="visible"/>
                                      </p:to>
                                    </p:set>
                                    <p:anim calcmode="lin" valueType="num">
                                      <p:cBhvr additive="base">
                                        <p:cTn id="121" dur="500" fill="hold"/>
                                        <p:tgtEl>
                                          <p:spTgt spid="5">
                                            <p:graphicEl>
                                              <a:dgm id="{04C96D77-3C6A-4C77-AF43-DA3326F83883}"/>
                                            </p:graphicEl>
                                          </p:spTgt>
                                        </p:tgtEl>
                                        <p:attrNameLst>
                                          <p:attrName>ppt_x</p:attrName>
                                        </p:attrNameLst>
                                      </p:cBhvr>
                                      <p:tavLst>
                                        <p:tav tm="0">
                                          <p:val>
                                            <p:strVal val="#ppt_x"/>
                                          </p:val>
                                        </p:tav>
                                        <p:tav tm="100000">
                                          <p:val>
                                            <p:strVal val="#ppt_x"/>
                                          </p:val>
                                        </p:tav>
                                      </p:tavLst>
                                    </p:anim>
                                    <p:anim calcmode="lin" valueType="num">
                                      <p:cBhvr additive="base">
                                        <p:cTn id="122" dur="500" fill="hold"/>
                                        <p:tgtEl>
                                          <p:spTgt spid="5">
                                            <p:graphicEl>
                                              <a:dgm id="{04C96D77-3C6A-4C77-AF43-DA3326F83883}"/>
                                            </p:graphicEl>
                                          </p:spTgt>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5">
                                            <p:graphicEl>
                                              <a:dgm id="{36728C1F-D544-4509-BF5A-1C7E4C55F953}"/>
                                            </p:graphicEl>
                                          </p:spTgt>
                                        </p:tgtEl>
                                        <p:attrNameLst>
                                          <p:attrName>style.visibility</p:attrName>
                                        </p:attrNameLst>
                                      </p:cBhvr>
                                      <p:to>
                                        <p:strVal val="visible"/>
                                      </p:to>
                                    </p:set>
                                    <p:anim calcmode="lin" valueType="num">
                                      <p:cBhvr additive="base">
                                        <p:cTn id="125" dur="500" fill="hold"/>
                                        <p:tgtEl>
                                          <p:spTgt spid="5">
                                            <p:graphicEl>
                                              <a:dgm id="{36728C1F-D544-4509-BF5A-1C7E4C55F953}"/>
                                            </p:graphicEl>
                                          </p:spTgt>
                                        </p:tgtEl>
                                        <p:attrNameLst>
                                          <p:attrName>ppt_x</p:attrName>
                                        </p:attrNameLst>
                                      </p:cBhvr>
                                      <p:tavLst>
                                        <p:tav tm="0">
                                          <p:val>
                                            <p:strVal val="#ppt_x"/>
                                          </p:val>
                                        </p:tav>
                                        <p:tav tm="100000">
                                          <p:val>
                                            <p:strVal val="#ppt_x"/>
                                          </p:val>
                                        </p:tav>
                                      </p:tavLst>
                                    </p:anim>
                                    <p:anim calcmode="lin" valueType="num">
                                      <p:cBhvr additive="base">
                                        <p:cTn id="126" dur="500" fill="hold"/>
                                        <p:tgtEl>
                                          <p:spTgt spid="5">
                                            <p:graphicEl>
                                              <a:dgm id="{36728C1F-D544-4509-BF5A-1C7E4C55F953}"/>
                                            </p:graphicEl>
                                          </p:spTgt>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5">
                                            <p:graphicEl>
                                              <a:dgm id="{B1FEE312-F4A6-45A8-86FD-DD54F4565A52}"/>
                                            </p:graphicEl>
                                          </p:spTgt>
                                        </p:tgtEl>
                                        <p:attrNameLst>
                                          <p:attrName>style.visibility</p:attrName>
                                        </p:attrNameLst>
                                      </p:cBhvr>
                                      <p:to>
                                        <p:strVal val="visible"/>
                                      </p:to>
                                    </p:set>
                                    <p:anim calcmode="lin" valueType="num">
                                      <p:cBhvr additive="base">
                                        <p:cTn id="131" dur="500" fill="hold"/>
                                        <p:tgtEl>
                                          <p:spTgt spid="5">
                                            <p:graphicEl>
                                              <a:dgm id="{B1FEE312-F4A6-45A8-86FD-DD54F4565A52}"/>
                                            </p:graphicEl>
                                          </p:spTgt>
                                        </p:tgtEl>
                                        <p:attrNameLst>
                                          <p:attrName>ppt_x</p:attrName>
                                        </p:attrNameLst>
                                      </p:cBhvr>
                                      <p:tavLst>
                                        <p:tav tm="0">
                                          <p:val>
                                            <p:strVal val="#ppt_x"/>
                                          </p:val>
                                        </p:tav>
                                        <p:tav tm="100000">
                                          <p:val>
                                            <p:strVal val="#ppt_x"/>
                                          </p:val>
                                        </p:tav>
                                      </p:tavLst>
                                    </p:anim>
                                    <p:anim calcmode="lin" valueType="num">
                                      <p:cBhvr additive="base">
                                        <p:cTn id="132" dur="500" fill="hold"/>
                                        <p:tgtEl>
                                          <p:spTgt spid="5">
                                            <p:graphicEl>
                                              <a:dgm id="{B1FEE312-F4A6-45A8-86FD-DD54F4565A52}"/>
                                            </p:graphicEl>
                                          </p:spTgt>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5">
                                            <p:graphicEl>
                                              <a:dgm id="{2F759142-61FE-4CDF-A42C-7B2A5B17EE49}"/>
                                            </p:graphicEl>
                                          </p:spTgt>
                                        </p:tgtEl>
                                        <p:attrNameLst>
                                          <p:attrName>style.visibility</p:attrName>
                                        </p:attrNameLst>
                                      </p:cBhvr>
                                      <p:to>
                                        <p:strVal val="visible"/>
                                      </p:to>
                                    </p:set>
                                    <p:anim calcmode="lin" valueType="num">
                                      <p:cBhvr additive="base">
                                        <p:cTn id="135" dur="500" fill="hold"/>
                                        <p:tgtEl>
                                          <p:spTgt spid="5">
                                            <p:graphicEl>
                                              <a:dgm id="{2F759142-61FE-4CDF-A42C-7B2A5B17EE49}"/>
                                            </p:graphicEl>
                                          </p:spTgt>
                                        </p:tgtEl>
                                        <p:attrNameLst>
                                          <p:attrName>ppt_x</p:attrName>
                                        </p:attrNameLst>
                                      </p:cBhvr>
                                      <p:tavLst>
                                        <p:tav tm="0">
                                          <p:val>
                                            <p:strVal val="#ppt_x"/>
                                          </p:val>
                                        </p:tav>
                                        <p:tav tm="100000">
                                          <p:val>
                                            <p:strVal val="#ppt_x"/>
                                          </p:val>
                                        </p:tav>
                                      </p:tavLst>
                                    </p:anim>
                                    <p:anim calcmode="lin" valueType="num">
                                      <p:cBhvr additive="base">
                                        <p:cTn id="136" dur="500" fill="hold"/>
                                        <p:tgtEl>
                                          <p:spTgt spid="5">
                                            <p:graphicEl>
                                              <a:dgm id="{2F759142-61FE-4CDF-A42C-7B2A5B17EE49}"/>
                                            </p:graphicEl>
                                          </p:spTgt>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5">
                                            <p:graphicEl>
                                              <a:dgm id="{203E6EF5-25AF-4936-AA5D-7926CE714647}"/>
                                            </p:graphicEl>
                                          </p:spTgt>
                                        </p:tgtEl>
                                        <p:attrNameLst>
                                          <p:attrName>style.visibility</p:attrName>
                                        </p:attrNameLst>
                                      </p:cBhvr>
                                      <p:to>
                                        <p:strVal val="visible"/>
                                      </p:to>
                                    </p:set>
                                    <p:anim calcmode="lin" valueType="num">
                                      <p:cBhvr additive="base">
                                        <p:cTn id="141" dur="500" fill="hold"/>
                                        <p:tgtEl>
                                          <p:spTgt spid="5">
                                            <p:graphicEl>
                                              <a:dgm id="{203E6EF5-25AF-4936-AA5D-7926CE714647}"/>
                                            </p:graphicEl>
                                          </p:spTgt>
                                        </p:tgtEl>
                                        <p:attrNameLst>
                                          <p:attrName>ppt_x</p:attrName>
                                        </p:attrNameLst>
                                      </p:cBhvr>
                                      <p:tavLst>
                                        <p:tav tm="0">
                                          <p:val>
                                            <p:strVal val="#ppt_x"/>
                                          </p:val>
                                        </p:tav>
                                        <p:tav tm="100000">
                                          <p:val>
                                            <p:strVal val="#ppt_x"/>
                                          </p:val>
                                        </p:tav>
                                      </p:tavLst>
                                    </p:anim>
                                    <p:anim calcmode="lin" valueType="num">
                                      <p:cBhvr additive="base">
                                        <p:cTn id="142" dur="500" fill="hold"/>
                                        <p:tgtEl>
                                          <p:spTgt spid="5">
                                            <p:graphicEl>
                                              <a:dgm id="{203E6EF5-25AF-4936-AA5D-7926CE714647}"/>
                                            </p:graphicEl>
                                          </p:spTgt>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5">
                                            <p:graphicEl>
                                              <a:dgm id="{0EC62D35-8634-4AB0-B446-00B010EAD5D7}"/>
                                            </p:graphicEl>
                                          </p:spTgt>
                                        </p:tgtEl>
                                        <p:attrNameLst>
                                          <p:attrName>style.visibility</p:attrName>
                                        </p:attrNameLst>
                                      </p:cBhvr>
                                      <p:to>
                                        <p:strVal val="visible"/>
                                      </p:to>
                                    </p:set>
                                    <p:anim calcmode="lin" valueType="num">
                                      <p:cBhvr additive="base">
                                        <p:cTn id="145" dur="500" fill="hold"/>
                                        <p:tgtEl>
                                          <p:spTgt spid="5">
                                            <p:graphicEl>
                                              <a:dgm id="{0EC62D35-8634-4AB0-B446-00B010EAD5D7}"/>
                                            </p:graphicEl>
                                          </p:spTgt>
                                        </p:tgtEl>
                                        <p:attrNameLst>
                                          <p:attrName>ppt_x</p:attrName>
                                        </p:attrNameLst>
                                      </p:cBhvr>
                                      <p:tavLst>
                                        <p:tav tm="0">
                                          <p:val>
                                            <p:strVal val="#ppt_x"/>
                                          </p:val>
                                        </p:tav>
                                        <p:tav tm="100000">
                                          <p:val>
                                            <p:strVal val="#ppt_x"/>
                                          </p:val>
                                        </p:tav>
                                      </p:tavLst>
                                    </p:anim>
                                    <p:anim calcmode="lin" valueType="num">
                                      <p:cBhvr additive="base">
                                        <p:cTn id="146" dur="500" fill="hold"/>
                                        <p:tgtEl>
                                          <p:spTgt spid="5">
                                            <p:graphicEl>
                                              <a:dgm id="{0EC62D35-8634-4AB0-B446-00B010EAD5D7}"/>
                                            </p:graphicEl>
                                          </p:spTgt>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5">
                                            <p:graphicEl>
                                              <a:dgm id="{34B7844C-4826-4F18-B306-3115760E739B}"/>
                                            </p:graphicEl>
                                          </p:spTgt>
                                        </p:tgtEl>
                                        <p:attrNameLst>
                                          <p:attrName>style.visibility</p:attrName>
                                        </p:attrNameLst>
                                      </p:cBhvr>
                                      <p:to>
                                        <p:strVal val="visible"/>
                                      </p:to>
                                    </p:set>
                                    <p:anim calcmode="lin" valueType="num">
                                      <p:cBhvr additive="base">
                                        <p:cTn id="151" dur="500" fill="hold"/>
                                        <p:tgtEl>
                                          <p:spTgt spid="5">
                                            <p:graphicEl>
                                              <a:dgm id="{34B7844C-4826-4F18-B306-3115760E739B}"/>
                                            </p:graphicEl>
                                          </p:spTgt>
                                        </p:tgtEl>
                                        <p:attrNameLst>
                                          <p:attrName>ppt_x</p:attrName>
                                        </p:attrNameLst>
                                      </p:cBhvr>
                                      <p:tavLst>
                                        <p:tav tm="0">
                                          <p:val>
                                            <p:strVal val="#ppt_x"/>
                                          </p:val>
                                        </p:tav>
                                        <p:tav tm="100000">
                                          <p:val>
                                            <p:strVal val="#ppt_x"/>
                                          </p:val>
                                        </p:tav>
                                      </p:tavLst>
                                    </p:anim>
                                    <p:anim calcmode="lin" valueType="num">
                                      <p:cBhvr additive="base">
                                        <p:cTn id="152" dur="500" fill="hold"/>
                                        <p:tgtEl>
                                          <p:spTgt spid="5">
                                            <p:graphicEl>
                                              <a:dgm id="{34B7844C-4826-4F18-B306-3115760E739B}"/>
                                            </p:graphicEl>
                                          </p:spTgt>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
                                            <p:graphicEl>
                                              <a:dgm id="{A21496B3-5B72-4F83-A2EB-DC08CB134B0F}"/>
                                            </p:graphicEl>
                                          </p:spTgt>
                                        </p:tgtEl>
                                        <p:attrNameLst>
                                          <p:attrName>style.visibility</p:attrName>
                                        </p:attrNameLst>
                                      </p:cBhvr>
                                      <p:to>
                                        <p:strVal val="visible"/>
                                      </p:to>
                                    </p:set>
                                    <p:anim calcmode="lin" valueType="num">
                                      <p:cBhvr additive="base">
                                        <p:cTn id="155" dur="500" fill="hold"/>
                                        <p:tgtEl>
                                          <p:spTgt spid="5">
                                            <p:graphicEl>
                                              <a:dgm id="{A21496B3-5B72-4F83-A2EB-DC08CB134B0F}"/>
                                            </p:graphicEl>
                                          </p:spTgt>
                                        </p:tgtEl>
                                        <p:attrNameLst>
                                          <p:attrName>ppt_x</p:attrName>
                                        </p:attrNameLst>
                                      </p:cBhvr>
                                      <p:tavLst>
                                        <p:tav tm="0">
                                          <p:val>
                                            <p:strVal val="#ppt_x"/>
                                          </p:val>
                                        </p:tav>
                                        <p:tav tm="100000">
                                          <p:val>
                                            <p:strVal val="#ppt_x"/>
                                          </p:val>
                                        </p:tav>
                                      </p:tavLst>
                                    </p:anim>
                                    <p:anim calcmode="lin" valueType="num">
                                      <p:cBhvr additive="base">
                                        <p:cTn id="156" dur="500" fill="hold"/>
                                        <p:tgtEl>
                                          <p:spTgt spid="5">
                                            <p:graphicEl>
                                              <a:dgm id="{A21496B3-5B72-4F83-A2EB-DC08CB134B0F}"/>
                                            </p:graphicEl>
                                          </p:spTgt>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5">
                                            <p:graphicEl>
                                              <a:dgm id="{E7E80788-82E1-4FF4-8B45-9150D2FC2EB9}"/>
                                            </p:graphicEl>
                                          </p:spTgt>
                                        </p:tgtEl>
                                        <p:attrNameLst>
                                          <p:attrName>style.visibility</p:attrName>
                                        </p:attrNameLst>
                                      </p:cBhvr>
                                      <p:to>
                                        <p:strVal val="visible"/>
                                      </p:to>
                                    </p:set>
                                    <p:anim calcmode="lin" valueType="num">
                                      <p:cBhvr additive="base">
                                        <p:cTn id="161" dur="500" fill="hold"/>
                                        <p:tgtEl>
                                          <p:spTgt spid="5">
                                            <p:graphicEl>
                                              <a:dgm id="{E7E80788-82E1-4FF4-8B45-9150D2FC2EB9}"/>
                                            </p:graphicEl>
                                          </p:spTgt>
                                        </p:tgtEl>
                                        <p:attrNameLst>
                                          <p:attrName>ppt_x</p:attrName>
                                        </p:attrNameLst>
                                      </p:cBhvr>
                                      <p:tavLst>
                                        <p:tav tm="0">
                                          <p:val>
                                            <p:strVal val="#ppt_x"/>
                                          </p:val>
                                        </p:tav>
                                        <p:tav tm="100000">
                                          <p:val>
                                            <p:strVal val="#ppt_x"/>
                                          </p:val>
                                        </p:tav>
                                      </p:tavLst>
                                    </p:anim>
                                    <p:anim calcmode="lin" valueType="num">
                                      <p:cBhvr additive="base">
                                        <p:cTn id="162" dur="500" fill="hold"/>
                                        <p:tgtEl>
                                          <p:spTgt spid="5">
                                            <p:graphicEl>
                                              <a:dgm id="{E7E80788-82E1-4FF4-8B45-9150D2FC2EB9}"/>
                                            </p:graphicEl>
                                          </p:spTgt>
                                        </p:tgtEl>
                                        <p:attrNameLst>
                                          <p:attrName>ppt_y</p:attrName>
                                        </p:attrNameLst>
                                      </p:cBhvr>
                                      <p:tavLst>
                                        <p:tav tm="0">
                                          <p:val>
                                            <p:strVal val="1+#ppt_h/2"/>
                                          </p:val>
                                        </p:tav>
                                        <p:tav tm="100000">
                                          <p:val>
                                            <p:strVal val="#ppt_y"/>
                                          </p:val>
                                        </p:tav>
                                      </p:tavLst>
                                    </p:anim>
                                  </p:childTnLst>
                                </p:cTn>
                              </p:par>
                              <p:par>
                                <p:cTn id="163" presetID="2" presetClass="entr" presetSubtype="4" fill="hold" grpId="0" nodeType="withEffect">
                                  <p:stCondLst>
                                    <p:cond delay="0"/>
                                  </p:stCondLst>
                                  <p:childTnLst>
                                    <p:set>
                                      <p:cBhvr>
                                        <p:cTn id="164" dur="1" fill="hold">
                                          <p:stCondLst>
                                            <p:cond delay="0"/>
                                          </p:stCondLst>
                                        </p:cTn>
                                        <p:tgtEl>
                                          <p:spTgt spid="5">
                                            <p:graphicEl>
                                              <a:dgm id="{6C95FBC1-38E2-448E-8B7D-FF7615ED6FD6}"/>
                                            </p:graphicEl>
                                          </p:spTgt>
                                        </p:tgtEl>
                                        <p:attrNameLst>
                                          <p:attrName>style.visibility</p:attrName>
                                        </p:attrNameLst>
                                      </p:cBhvr>
                                      <p:to>
                                        <p:strVal val="visible"/>
                                      </p:to>
                                    </p:set>
                                    <p:anim calcmode="lin" valueType="num">
                                      <p:cBhvr additive="base">
                                        <p:cTn id="165" dur="500" fill="hold"/>
                                        <p:tgtEl>
                                          <p:spTgt spid="5">
                                            <p:graphicEl>
                                              <a:dgm id="{6C95FBC1-38E2-448E-8B7D-FF7615ED6FD6}"/>
                                            </p:graphicEl>
                                          </p:spTgt>
                                        </p:tgtEl>
                                        <p:attrNameLst>
                                          <p:attrName>ppt_x</p:attrName>
                                        </p:attrNameLst>
                                      </p:cBhvr>
                                      <p:tavLst>
                                        <p:tav tm="0">
                                          <p:val>
                                            <p:strVal val="#ppt_x"/>
                                          </p:val>
                                        </p:tav>
                                        <p:tav tm="100000">
                                          <p:val>
                                            <p:strVal val="#ppt_x"/>
                                          </p:val>
                                        </p:tav>
                                      </p:tavLst>
                                    </p:anim>
                                    <p:anim calcmode="lin" valueType="num">
                                      <p:cBhvr additive="base">
                                        <p:cTn id="166" dur="500" fill="hold"/>
                                        <p:tgtEl>
                                          <p:spTgt spid="5">
                                            <p:graphicEl>
                                              <a:dgm id="{6C95FBC1-38E2-448E-8B7D-FF7615ED6FD6}"/>
                                            </p:graphicEl>
                                          </p:spTgt>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grpId="0" nodeType="clickEffect">
                                  <p:stCondLst>
                                    <p:cond delay="0"/>
                                  </p:stCondLst>
                                  <p:childTnLst>
                                    <p:set>
                                      <p:cBhvr>
                                        <p:cTn id="170" dur="1" fill="hold">
                                          <p:stCondLst>
                                            <p:cond delay="0"/>
                                          </p:stCondLst>
                                        </p:cTn>
                                        <p:tgtEl>
                                          <p:spTgt spid="5">
                                            <p:graphicEl>
                                              <a:dgm id="{327E1654-312A-4DA8-8BBB-F443A63C4E02}"/>
                                            </p:graphicEl>
                                          </p:spTgt>
                                        </p:tgtEl>
                                        <p:attrNameLst>
                                          <p:attrName>style.visibility</p:attrName>
                                        </p:attrNameLst>
                                      </p:cBhvr>
                                      <p:to>
                                        <p:strVal val="visible"/>
                                      </p:to>
                                    </p:set>
                                    <p:anim calcmode="lin" valueType="num">
                                      <p:cBhvr additive="base">
                                        <p:cTn id="171" dur="500" fill="hold"/>
                                        <p:tgtEl>
                                          <p:spTgt spid="5">
                                            <p:graphicEl>
                                              <a:dgm id="{327E1654-312A-4DA8-8BBB-F443A63C4E02}"/>
                                            </p:graphicEl>
                                          </p:spTgt>
                                        </p:tgtEl>
                                        <p:attrNameLst>
                                          <p:attrName>ppt_x</p:attrName>
                                        </p:attrNameLst>
                                      </p:cBhvr>
                                      <p:tavLst>
                                        <p:tav tm="0">
                                          <p:val>
                                            <p:strVal val="#ppt_x"/>
                                          </p:val>
                                        </p:tav>
                                        <p:tav tm="100000">
                                          <p:val>
                                            <p:strVal val="#ppt_x"/>
                                          </p:val>
                                        </p:tav>
                                      </p:tavLst>
                                    </p:anim>
                                    <p:anim calcmode="lin" valueType="num">
                                      <p:cBhvr additive="base">
                                        <p:cTn id="172" dur="500" fill="hold"/>
                                        <p:tgtEl>
                                          <p:spTgt spid="5">
                                            <p:graphicEl>
                                              <a:dgm id="{327E1654-312A-4DA8-8BBB-F443A63C4E02}"/>
                                            </p:graphicEl>
                                          </p:spTgt>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
                                            <p:graphicEl>
                                              <a:dgm id="{662ECA61-A506-4859-AFF6-29A5A0EB350F}"/>
                                            </p:graphicEl>
                                          </p:spTgt>
                                        </p:tgtEl>
                                        <p:attrNameLst>
                                          <p:attrName>style.visibility</p:attrName>
                                        </p:attrNameLst>
                                      </p:cBhvr>
                                      <p:to>
                                        <p:strVal val="visible"/>
                                      </p:to>
                                    </p:set>
                                    <p:anim calcmode="lin" valueType="num">
                                      <p:cBhvr additive="base">
                                        <p:cTn id="175" dur="500" fill="hold"/>
                                        <p:tgtEl>
                                          <p:spTgt spid="5">
                                            <p:graphicEl>
                                              <a:dgm id="{662ECA61-A506-4859-AFF6-29A5A0EB350F}"/>
                                            </p:graphicEl>
                                          </p:spTgt>
                                        </p:tgtEl>
                                        <p:attrNameLst>
                                          <p:attrName>ppt_x</p:attrName>
                                        </p:attrNameLst>
                                      </p:cBhvr>
                                      <p:tavLst>
                                        <p:tav tm="0">
                                          <p:val>
                                            <p:strVal val="#ppt_x"/>
                                          </p:val>
                                        </p:tav>
                                        <p:tav tm="100000">
                                          <p:val>
                                            <p:strVal val="#ppt_x"/>
                                          </p:val>
                                        </p:tav>
                                      </p:tavLst>
                                    </p:anim>
                                    <p:anim calcmode="lin" valueType="num">
                                      <p:cBhvr additive="base">
                                        <p:cTn id="176" dur="500" fill="hold"/>
                                        <p:tgtEl>
                                          <p:spTgt spid="5">
                                            <p:graphicEl>
                                              <a:dgm id="{662ECA61-A506-4859-AFF6-29A5A0EB350F}"/>
                                            </p:graphicEl>
                                          </p:spTgt>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5">
                                            <p:graphicEl>
                                              <a:dgm id="{9297004E-505D-4D30-B620-AFD91E26D09D}"/>
                                            </p:graphicEl>
                                          </p:spTgt>
                                        </p:tgtEl>
                                        <p:attrNameLst>
                                          <p:attrName>style.visibility</p:attrName>
                                        </p:attrNameLst>
                                      </p:cBhvr>
                                      <p:to>
                                        <p:strVal val="visible"/>
                                      </p:to>
                                    </p:set>
                                    <p:anim calcmode="lin" valueType="num">
                                      <p:cBhvr additive="base">
                                        <p:cTn id="181" dur="500" fill="hold"/>
                                        <p:tgtEl>
                                          <p:spTgt spid="5">
                                            <p:graphicEl>
                                              <a:dgm id="{9297004E-505D-4D30-B620-AFD91E26D09D}"/>
                                            </p:graphicEl>
                                          </p:spTgt>
                                        </p:tgtEl>
                                        <p:attrNameLst>
                                          <p:attrName>ppt_x</p:attrName>
                                        </p:attrNameLst>
                                      </p:cBhvr>
                                      <p:tavLst>
                                        <p:tav tm="0">
                                          <p:val>
                                            <p:strVal val="#ppt_x"/>
                                          </p:val>
                                        </p:tav>
                                        <p:tav tm="100000">
                                          <p:val>
                                            <p:strVal val="#ppt_x"/>
                                          </p:val>
                                        </p:tav>
                                      </p:tavLst>
                                    </p:anim>
                                    <p:anim calcmode="lin" valueType="num">
                                      <p:cBhvr additive="base">
                                        <p:cTn id="182" dur="500" fill="hold"/>
                                        <p:tgtEl>
                                          <p:spTgt spid="5">
                                            <p:graphicEl>
                                              <a:dgm id="{9297004E-505D-4D30-B620-AFD91E26D09D}"/>
                                            </p:graphicEl>
                                          </p:spTgt>
                                        </p:tgtEl>
                                        <p:attrNameLst>
                                          <p:attrName>ppt_y</p:attrName>
                                        </p:attrNameLst>
                                      </p:cBhvr>
                                      <p:tavLst>
                                        <p:tav tm="0">
                                          <p:val>
                                            <p:strVal val="1+#ppt_h/2"/>
                                          </p:val>
                                        </p:tav>
                                        <p:tav tm="100000">
                                          <p:val>
                                            <p:strVal val="#ppt_y"/>
                                          </p:val>
                                        </p:tav>
                                      </p:tavLst>
                                    </p:anim>
                                  </p:childTnLst>
                                </p:cTn>
                              </p:par>
                              <p:par>
                                <p:cTn id="183" presetID="2" presetClass="entr" presetSubtype="4" fill="hold" grpId="0" nodeType="withEffect">
                                  <p:stCondLst>
                                    <p:cond delay="0"/>
                                  </p:stCondLst>
                                  <p:childTnLst>
                                    <p:set>
                                      <p:cBhvr>
                                        <p:cTn id="184" dur="1" fill="hold">
                                          <p:stCondLst>
                                            <p:cond delay="0"/>
                                          </p:stCondLst>
                                        </p:cTn>
                                        <p:tgtEl>
                                          <p:spTgt spid="5">
                                            <p:graphicEl>
                                              <a:dgm id="{14CAD4A9-CFEF-41AB-BDED-B5283ACD7D3B}"/>
                                            </p:graphicEl>
                                          </p:spTgt>
                                        </p:tgtEl>
                                        <p:attrNameLst>
                                          <p:attrName>style.visibility</p:attrName>
                                        </p:attrNameLst>
                                      </p:cBhvr>
                                      <p:to>
                                        <p:strVal val="visible"/>
                                      </p:to>
                                    </p:set>
                                    <p:anim calcmode="lin" valueType="num">
                                      <p:cBhvr additive="base">
                                        <p:cTn id="185" dur="500" fill="hold"/>
                                        <p:tgtEl>
                                          <p:spTgt spid="5">
                                            <p:graphicEl>
                                              <a:dgm id="{14CAD4A9-CFEF-41AB-BDED-B5283ACD7D3B}"/>
                                            </p:graphicEl>
                                          </p:spTgt>
                                        </p:tgtEl>
                                        <p:attrNameLst>
                                          <p:attrName>ppt_x</p:attrName>
                                        </p:attrNameLst>
                                      </p:cBhvr>
                                      <p:tavLst>
                                        <p:tav tm="0">
                                          <p:val>
                                            <p:strVal val="#ppt_x"/>
                                          </p:val>
                                        </p:tav>
                                        <p:tav tm="100000">
                                          <p:val>
                                            <p:strVal val="#ppt_x"/>
                                          </p:val>
                                        </p:tav>
                                      </p:tavLst>
                                    </p:anim>
                                    <p:anim calcmode="lin" valueType="num">
                                      <p:cBhvr additive="base">
                                        <p:cTn id="186" dur="500" fill="hold"/>
                                        <p:tgtEl>
                                          <p:spTgt spid="5">
                                            <p:graphicEl>
                                              <a:dgm id="{14CAD4A9-CFEF-41AB-BDED-B5283ACD7D3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theme1.xml><?xml version="1.0" encoding="utf-8"?>
<a:theme xmlns:a="http://schemas.openxmlformats.org/drawingml/2006/main" name="Technic">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438</TotalTime>
  <Words>660</Words>
  <Application>Microsoft Office PowerPoint</Application>
  <PresentationFormat>On-screen Show (4:3)</PresentationFormat>
  <Paragraphs>98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معانی توحید </vt:lpstr>
      <vt:lpstr>درس هفدهم مقدمه</vt:lpstr>
      <vt:lpstr>درس هفدهم 1 و 2. نفی تعدد و نفی ترکیب</vt:lpstr>
      <vt:lpstr>درس هفدهم 3. نفی صفات زائد بر ذات</vt:lpstr>
      <vt:lpstr>درس هفدهم 3. نفی صفات زائد بر ذات</vt:lpstr>
      <vt:lpstr>درس هفدهم 4. توحید افعالی</vt:lpstr>
      <vt:lpstr>درس هفدهم 5. تاثیر استقلالی (توحید افعالی)</vt:lpstr>
      <vt:lpstr>درس هفدهم دو نتیجه مهم</vt:lpstr>
      <vt:lpstr>درس هفدهم دفع شبهه</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معانی توحید </dc:title>
  <dc:creator>mahdi</dc:creator>
  <cp:lastModifiedBy>mahdi</cp:lastModifiedBy>
  <cp:revision>9</cp:revision>
  <dcterms:created xsi:type="dcterms:W3CDTF">2009-08-24T19:21:03Z</dcterms:created>
  <dcterms:modified xsi:type="dcterms:W3CDTF">2010-09-06T18:30:04Z</dcterms:modified>
</cp:coreProperties>
</file>