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48" autoAdjust="0"/>
    <p:restoredTop sz="94660"/>
  </p:normalViewPr>
  <p:slideViewPr>
    <p:cSldViewPr>
      <p:cViewPr varScale="1">
        <p:scale>
          <a:sx n="75" d="100"/>
          <a:sy n="75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AEC79F-B984-48B5-961C-188EDE5571A2}" type="doc">
      <dgm:prSet loTypeId="urn:microsoft.com/office/officeart/2005/8/layout/hierarchy5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84B1CE77-28BC-48F8-AA0C-651D96E9598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برهان</a:t>
          </a:r>
          <a:endParaRPr lang="fa-IR" sz="1600" dirty="0">
            <a:cs typeface="B Koodak" pitchFamily="2" charset="-78"/>
          </a:endParaRPr>
        </a:p>
      </dgm:t>
    </dgm:pt>
    <dgm:pt modelId="{84D56C76-8497-4D2E-AA23-0888918E4140}" type="parTrans" cxnId="{1F41A52C-800F-40F6-A10D-E5BF5A54887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E94192-DCBF-4683-9564-15B6AEE11A0C}" type="sibTrans" cxnId="{1F41A52C-800F-40F6-A10D-E5BF5A54887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7A2F8C0-D80E-49A2-815A-4F03BB8052E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موجودی که بتوان کامل تر از آن را فرض کرد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احتمال ربطی بودن </a:t>
          </a:r>
          <a:r>
            <a:rPr lang="fa-IR" sz="1600" dirty="0" smtClean="0">
              <a:cs typeface="B Koodak" pitchFamily="2" charset="-78"/>
            </a:rPr>
            <a:t>دارد</a:t>
          </a:r>
          <a:endParaRPr lang="fa-IR" sz="1600" dirty="0">
            <a:cs typeface="B Koodak" pitchFamily="2" charset="-78"/>
          </a:endParaRPr>
        </a:p>
      </dgm:t>
    </dgm:pt>
    <dgm:pt modelId="{E83E1E54-AFEE-46FA-9378-6D2AC72642DC}" type="parTrans" cxnId="{95A71323-84DA-4493-B3CE-3B858C9235F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E38764-730A-4DFC-9BE0-D4484FB85B12}" type="sibTrans" cxnId="{95A71323-84DA-4493-B3CE-3B858C9235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198F4F-E290-43BC-95A5-B1FDD5F4E92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می توان علتی کاملتر برایش فرض نمود </a:t>
          </a:r>
          <a:endParaRPr lang="fa-IR" sz="1600" dirty="0">
            <a:cs typeface="B Koodak" pitchFamily="2" charset="-78"/>
          </a:endParaRPr>
        </a:p>
      </dgm:t>
    </dgm:pt>
    <dgm:pt modelId="{17E40D03-8870-478E-896A-1D9CB6F3DC6D}" type="parTrans" cxnId="{0EED8344-D709-441C-8D65-66B720E3E49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82A9D9D-D923-49EA-8F56-A95BE9393128}" type="sibTrans" cxnId="{0EED8344-D709-441C-8D65-66B720E3E49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057257-9DF7-4907-910C-E4D5D0344E1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واجب الوجود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 احتمال ربطی بودن </a:t>
          </a:r>
          <a:r>
            <a:rPr lang="fa-IR" sz="1600" dirty="0" smtClean="0">
              <a:cs typeface="B Koodak" pitchFamily="2" charset="-78"/>
            </a:rPr>
            <a:t>ندارد</a:t>
          </a:r>
          <a:endParaRPr lang="fa-IR" sz="1600" dirty="0">
            <a:cs typeface="B Koodak" pitchFamily="2" charset="-78"/>
          </a:endParaRPr>
        </a:p>
      </dgm:t>
    </dgm:pt>
    <dgm:pt modelId="{CAC42D26-128F-470B-99E2-3A3ABA6D654B}" type="parTrans" cxnId="{3F8C21E2-06E7-4FCE-9847-BE120C32799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926C8F-F1C8-415A-99CB-79D43604A40A}" type="sibTrans" cxnId="{3F8C21E2-06E7-4FCE-9847-BE120C32799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E7C5C1-25B7-4EEB-894A-314670CD46E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</a:t>
          </a:r>
          <a:endParaRPr lang="fa-IR" sz="1600" dirty="0">
            <a:cs typeface="B Koodak" pitchFamily="2" charset="-78"/>
          </a:endParaRPr>
        </a:p>
      </dgm:t>
    </dgm:pt>
    <dgm:pt modelId="{A6FDA6F7-D988-4635-8A06-77AC24C3D040}" type="parTrans" cxnId="{A6D485C1-1EB4-4BA8-B49F-08014700865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2FA4FC-4971-4193-802D-577B9F1AF8E7}" type="sibTrans" cxnId="{A6D485C1-1EB4-4BA8-B49F-08014700865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0490A9-9491-4932-8C80-06919D8410C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واجب الوجود احتمال ربطی بودن را داشته باشد ضرورتا ربطی است</a:t>
          </a:r>
          <a:endParaRPr lang="fa-IR" sz="1600" dirty="0">
            <a:cs typeface="B Koodak" pitchFamily="2" charset="-78"/>
          </a:endParaRPr>
        </a:p>
      </dgm:t>
    </dgm:pt>
    <dgm:pt modelId="{499C4A2F-7FE2-4967-8C1A-0EE27674381E}" type="parTrans" cxnId="{B106DE76-6A43-4363-8486-8E8C075214F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0E39E2-5BE0-4F9C-BE38-D6FA7A7F31C3}" type="sibTrans" cxnId="{B106DE76-6A43-4363-8486-8E8C075214F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BB7888-8CCD-4854-BC47-00ED0E43FBD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</a:t>
          </a:r>
          <a:endParaRPr lang="fa-IR" sz="1600" dirty="0">
            <a:cs typeface="B Koodak" pitchFamily="2" charset="-78"/>
          </a:endParaRPr>
        </a:p>
      </dgm:t>
    </dgm:pt>
    <dgm:pt modelId="{167591B9-6023-4F6B-AB11-4F1DBBAC97DE}" type="parTrans" cxnId="{260441A5-12B1-47E9-AE10-0E89FB0D812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B903DA-CC06-4D04-933C-1E1040D7948B}" type="sibTrans" cxnId="{260441A5-12B1-47E9-AE10-0E89FB0D812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3A408A-DD5B-4DF7-8C72-7085262C0C0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F008E0B9-2788-4EE8-B0FA-9F09CB8C5580}" type="parTrans" cxnId="{29C07AF6-60E7-47F2-94DD-2AF84B724DC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D0D2FD-FAAE-49FB-98A6-6A0760E69C9E}" type="sibTrans" cxnId="{29C07AF6-60E7-47F2-94DD-2AF84B724DC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C8D62C-32C4-4F18-9BE4-69DEF244EDB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موجودی که بتوان کاملتر از او را فرض کرد واجب الوجود نیست</a:t>
          </a:r>
          <a:endParaRPr lang="fa-IR" sz="1600" dirty="0">
            <a:cs typeface="B Koodak" pitchFamily="2" charset="-78"/>
          </a:endParaRPr>
        </a:p>
      </dgm:t>
    </dgm:pt>
    <dgm:pt modelId="{D055BC68-3A79-43B3-B59B-3F3C59F4EA90}" type="parTrans" cxnId="{CD6F25CE-01E3-40D0-8E93-71A151EC053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A3EC0E-C8D2-47BA-9F00-0F950206930D}" type="sibTrans" cxnId="{CD6F25CE-01E3-40D0-8E93-71A151EC053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DB54A1-CC5F-4652-9540-8DEC514A348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نتیجه: </a:t>
          </a:r>
        </a:p>
        <a:p>
          <a:pPr rtl="1"/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واجب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الوجود موجودی است که کاملتر از آن فرض نمی شود</a:t>
          </a:r>
          <a:endParaRPr lang="fa-IR" sz="1600" dirty="0">
            <a:solidFill>
              <a:srgbClr val="FF0000"/>
            </a:solidFill>
            <a:cs typeface="B Koodak" pitchFamily="2" charset="-78"/>
          </a:endParaRPr>
        </a:p>
      </dgm:t>
    </dgm:pt>
    <dgm:pt modelId="{54239AD6-1962-406D-93D2-92BF3279BCE8}" type="parTrans" cxnId="{EEB64264-7320-4E0C-89BC-2737421BA9E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BBE213-1F10-4962-AE89-D09D254C1933}" type="sibTrans" cxnId="{EEB64264-7320-4E0C-89BC-2737421BA9E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5FCA39-60D8-40D2-9CFA-C3D4A46D577B}" type="pres">
      <dgm:prSet presAssocID="{40AEC79F-B984-48B5-961C-188EDE5571A2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2E35FA7-E544-49BD-84E5-05B1F50CDD1E}" type="pres">
      <dgm:prSet presAssocID="{40AEC79F-B984-48B5-961C-188EDE5571A2}" presName="hierFlow" presStyleCnt="0"/>
      <dgm:spPr/>
    </dgm:pt>
    <dgm:pt modelId="{E3BF3961-C229-47D5-B1D3-F3B9EE3EBB03}" type="pres">
      <dgm:prSet presAssocID="{40AEC79F-B984-48B5-961C-188EDE5571A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C084503-097C-4AF3-944E-19E5D015F25B}" type="pres">
      <dgm:prSet presAssocID="{84B1CE77-28BC-48F8-AA0C-651D96E95985}" presName="Name17" presStyleCnt="0"/>
      <dgm:spPr/>
    </dgm:pt>
    <dgm:pt modelId="{7C0AD030-E366-4F53-BDC3-87EB389E4E66}" type="pres">
      <dgm:prSet presAssocID="{84B1CE77-28BC-48F8-AA0C-651D96E95985}" presName="level1Shape" presStyleLbl="node0" presStyleIdx="0" presStyleCnt="1" custScaleX="61608" custLinFactNeighborY="-103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D0FBF78-FC14-4923-9701-A9022A030166}" type="pres">
      <dgm:prSet presAssocID="{84B1CE77-28BC-48F8-AA0C-651D96E95985}" presName="hierChild2" presStyleCnt="0"/>
      <dgm:spPr/>
    </dgm:pt>
    <dgm:pt modelId="{904295AB-41E8-4DF3-BF07-9D58E9587D15}" type="pres">
      <dgm:prSet presAssocID="{E83E1E54-AFEE-46FA-9378-6D2AC72642DC}" presName="Name25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B582BFE8-CE85-44D1-9147-2D4D07BE8D90}" type="pres">
      <dgm:prSet presAssocID="{E83E1E54-AFEE-46FA-9378-6D2AC72642DC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431BBFBE-7742-49B3-8AB4-C05E250F8087}" type="pres">
      <dgm:prSet presAssocID="{F7A2F8C0-D80E-49A2-815A-4F03BB8052E7}" presName="Name30" presStyleCnt="0"/>
      <dgm:spPr/>
    </dgm:pt>
    <dgm:pt modelId="{31BCA5FB-F0F4-404B-8143-C1F77D648A58}" type="pres">
      <dgm:prSet presAssocID="{F7A2F8C0-D80E-49A2-815A-4F03BB8052E7}" presName="level2Shape" presStyleLbl="node2" presStyleIdx="0" presStyleCnt="3" custScaleX="125179" custScaleY="149988"/>
      <dgm:spPr/>
      <dgm:t>
        <a:bodyPr/>
        <a:lstStyle/>
        <a:p>
          <a:pPr rtl="1"/>
          <a:endParaRPr lang="fa-IR"/>
        </a:p>
      </dgm:t>
    </dgm:pt>
    <dgm:pt modelId="{E562EAFB-F683-48AD-83D7-52B6A196FB4A}" type="pres">
      <dgm:prSet presAssocID="{F7A2F8C0-D80E-49A2-815A-4F03BB8052E7}" presName="hierChild3" presStyleCnt="0"/>
      <dgm:spPr/>
    </dgm:pt>
    <dgm:pt modelId="{6F329AEB-F90A-4B04-8B3A-FBB0D9017053}" type="pres">
      <dgm:prSet presAssocID="{17E40D03-8870-478E-896A-1D9CB6F3DC6D}" presName="Name25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88610AB2-3245-444A-A670-E839AB4CD5E2}" type="pres">
      <dgm:prSet presAssocID="{17E40D03-8870-478E-896A-1D9CB6F3DC6D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4162D666-B293-4763-8791-32C02F93713F}" type="pres">
      <dgm:prSet presAssocID="{D1198F4F-E290-43BC-95A5-B1FDD5F4E928}" presName="Name30" presStyleCnt="0"/>
      <dgm:spPr/>
    </dgm:pt>
    <dgm:pt modelId="{EFBF67E3-73F4-4F30-ACCB-D46BFDE4530C}" type="pres">
      <dgm:prSet presAssocID="{D1198F4F-E290-43BC-95A5-B1FDD5F4E928}" presName="level2Shape" presStyleLbl="node3" presStyleIdx="0" presStyleCnt="3" custScaleX="138996"/>
      <dgm:spPr/>
      <dgm:t>
        <a:bodyPr/>
        <a:lstStyle/>
        <a:p>
          <a:pPr rtl="1"/>
          <a:endParaRPr lang="fa-IR"/>
        </a:p>
      </dgm:t>
    </dgm:pt>
    <dgm:pt modelId="{8F02B5F4-E6D3-446D-B390-3EF0534499A3}" type="pres">
      <dgm:prSet presAssocID="{D1198F4F-E290-43BC-95A5-B1FDD5F4E928}" presName="hierChild3" presStyleCnt="0"/>
      <dgm:spPr/>
    </dgm:pt>
    <dgm:pt modelId="{C870E197-6E66-4C3A-9735-D1BA386240B4}" type="pres">
      <dgm:prSet presAssocID="{CAC42D26-128F-470B-99E2-3A3ABA6D654B}" presName="Name25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963E2C26-43D9-44F0-8226-5829A3A94EDD}" type="pres">
      <dgm:prSet presAssocID="{CAC42D26-128F-470B-99E2-3A3ABA6D654B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0D9DDAF-225C-4D31-8A93-F256AC40BC7F}" type="pres">
      <dgm:prSet presAssocID="{24057257-9DF7-4907-910C-E4D5D0344E11}" presName="Name30" presStyleCnt="0"/>
      <dgm:spPr/>
    </dgm:pt>
    <dgm:pt modelId="{2EEB27A8-0C09-4E5F-A125-B5CA2037C8A2}" type="pres">
      <dgm:prSet presAssocID="{24057257-9DF7-4907-910C-E4D5D0344E11}" presName="level2Shape" presStyleLbl="node2" presStyleIdx="1" presStyleCnt="3" custScaleX="125179" custScaleY="149988"/>
      <dgm:spPr/>
      <dgm:t>
        <a:bodyPr/>
        <a:lstStyle/>
        <a:p>
          <a:pPr rtl="1"/>
          <a:endParaRPr lang="fa-IR"/>
        </a:p>
      </dgm:t>
    </dgm:pt>
    <dgm:pt modelId="{A9C401EE-3E09-4A13-BB2F-AB218D0140EB}" type="pres">
      <dgm:prSet presAssocID="{24057257-9DF7-4907-910C-E4D5D0344E11}" presName="hierChild3" presStyleCnt="0"/>
      <dgm:spPr/>
    </dgm:pt>
    <dgm:pt modelId="{BBBC5B69-D095-4DC1-994F-58914EA60A7C}" type="pres">
      <dgm:prSet presAssocID="{A6FDA6F7-D988-4635-8A06-77AC24C3D040}" presName="Name25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F5437EE5-31F6-4BDE-8CBD-7A58B4B4CDD3}" type="pres">
      <dgm:prSet presAssocID="{A6FDA6F7-D988-4635-8A06-77AC24C3D040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6F984CA-A6F0-4C8D-992A-F19846C7BE81}" type="pres">
      <dgm:prSet presAssocID="{6EE7C5C1-25B7-4EEB-894A-314670CD46E4}" presName="Name30" presStyleCnt="0"/>
      <dgm:spPr/>
    </dgm:pt>
    <dgm:pt modelId="{6ABB6796-6BAF-42C4-A1A2-76F17689DE9E}" type="pres">
      <dgm:prSet presAssocID="{6EE7C5C1-25B7-4EEB-894A-314670CD46E4}" presName="level2Shape" presStyleLbl="node3" presStyleIdx="1" presStyleCnt="3" custScaleX="44508"/>
      <dgm:spPr/>
      <dgm:t>
        <a:bodyPr/>
        <a:lstStyle/>
        <a:p>
          <a:pPr rtl="1"/>
          <a:endParaRPr lang="fa-IR"/>
        </a:p>
      </dgm:t>
    </dgm:pt>
    <dgm:pt modelId="{AC940215-8F0A-4999-B029-2686F0331135}" type="pres">
      <dgm:prSet presAssocID="{6EE7C5C1-25B7-4EEB-894A-314670CD46E4}" presName="hierChild3" presStyleCnt="0"/>
      <dgm:spPr/>
    </dgm:pt>
    <dgm:pt modelId="{37F4B20C-16FB-49CA-8262-2DD505EE58A1}" type="pres">
      <dgm:prSet presAssocID="{499C4A2F-7FE2-4967-8C1A-0EE27674381E}" presName="Name25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6A7E1B46-4FB7-4603-9D2C-F91F02FA00AC}" type="pres">
      <dgm:prSet presAssocID="{499C4A2F-7FE2-4967-8C1A-0EE27674381E}" presName="connTx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C5F408A6-E8DD-4C89-80D1-2B77098CA314}" type="pres">
      <dgm:prSet presAssocID="{DE0490A9-9491-4932-8C80-06919D8410C0}" presName="Name30" presStyleCnt="0"/>
      <dgm:spPr/>
    </dgm:pt>
    <dgm:pt modelId="{A36E6BA4-0ADF-4392-B449-9E39FAAEC785}" type="pres">
      <dgm:prSet presAssocID="{DE0490A9-9491-4932-8C80-06919D8410C0}" presName="level2Shape" presStyleLbl="node4" presStyleIdx="0" presStyleCnt="3" custScaleX="191659"/>
      <dgm:spPr/>
      <dgm:t>
        <a:bodyPr/>
        <a:lstStyle/>
        <a:p>
          <a:pPr rtl="1"/>
          <a:endParaRPr lang="fa-IR"/>
        </a:p>
      </dgm:t>
    </dgm:pt>
    <dgm:pt modelId="{775F953D-51EA-4A88-B0E2-6373894F6FBA}" type="pres">
      <dgm:prSet presAssocID="{DE0490A9-9491-4932-8C80-06919D8410C0}" presName="hierChild3" presStyleCnt="0"/>
      <dgm:spPr/>
    </dgm:pt>
    <dgm:pt modelId="{2BB002ED-5AB6-4087-A44B-EF9E47394CC3}" type="pres">
      <dgm:prSet presAssocID="{167591B9-6023-4F6B-AB11-4F1DBBAC97DE}" presName="Name25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F74A2D49-179D-4FD9-8D40-AC481D269016}" type="pres">
      <dgm:prSet presAssocID="{167591B9-6023-4F6B-AB11-4F1DBBAC97DE}" presName="connTx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E3814990-97C1-4527-8953-DBF638E2FD73}" type="pres">
      <dgm:prSet presAssocID="{C1BB7888-8CCD-4854-BC47-00ED0E43FBD2}" presName="Name30" presStyleCnt="0"/>
      <dgm:spPr/>
    </dgm:pt>
    <dgm:pt modelId="{F52DFF3B-9271-4458-B0AC-15B79D5EFEC0}" type="pres">
      <dgm:prSet presAssocID="{C1BB7888-8CCD-4854-BC47-00ED0E43FBD2}" presName="level2Shape" presStyleLbl="node4" presStyleIdx="1" presStyleCnt="3"/>
      <dgm:spPr/>
      <dgm:t>
        <a:bodyPr/>
        <a:lstStyle/>
        <a:p>
          <a:pPr rtl="1"/>
          <a:endParaRPr lang="fa-IR"/>
        </a:p>
      </dgm:t>
    </dgm:pt>
    <dgm:pt modelId="{A9A509FF-AA6D-47DE-8662-089E13DE2545}" type="pres">
      <dgm:prSet presAssocID="{C1BB7888-8CCD-4854-BC47-00ED0E43FBD2}" presName="hierChild3" presStyleCnt="0"/>
      <dgm:spPr/>
    </dgm:pt>
    <dgm:pt modelId="{CACCF7D5-267B-4B1C-A6CB-CCCB00EF96D7}" type="pres">
      <dgm:prSet presAssocID="{F008E0B9-2788-4EE8-B0FA-9F09CB8C5580}" presName="Name25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B2B534DF-A825-4741-8F6A-9A33D5AFA342}" type="pres">
      <dgm:prSet presAssocID="{F008E0B9-2788-4EE8-B0FA-9F09CB8C5580}" presName="connTx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B82A4565-C68F-4F04-99E7-A4DACE583D60}" type="pres">
      <dgm:prSet presAssocID="{5B3A408A-DD5B-4DF7-8C72-7085262C0C04}" presName="Name30" presStyleCnt="0"/>
      <dgm:spPr/>
    </dgm:pt>
    <dgm:pt modelId="{7FDE1AD2-1792-4E77-AC46-B14B7A49CB38}" type="pres">
      <dgm:prSet presAssocID="{5B3A408A-DD5B-4DF7-8C72-7085262C0C04}" presName="level2Shape" presStyleLbl="node4" presStyleIdx="2" presStyleCnt="3"/>
      <dgm:spPr/>
      <dgm:t>
        <a:bodyPr/>
        <a:lstStyle/>
        <a:p>
          <a:pPr rtl="1"/>
          <a:endParaRPr lang="fa-IR"/>
        </a:p>
      </dgm:t>
    </dgm:pt>
    <dgm:pt modelId="{4A13A864-816B-413B-A76A-6825061643A7}" type="pres">
      <dgm:prSet presAssocID="{5B3A408A-DD5B-4DF7-8C72-7085262C0C04}" presName="hierChild3" presStyleCnt="0"/>
      <dgm:spPr/>
    </dgm:pt>
    <dgm:pt modelId="{9C141745-2367-4415-B6F9-3CDEB6466E89}" type="pres">
      <dgm:prSet presAssocID="{D055BC68-3A79-43B3-B59B-3F3C59F4EA90}" presName="Name25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3CBCE71-57CF-4206-88F9-9F550EFE4FA0}" type="pres">
      <dgm:prSet presAssocID="{D055BC68-3A79-43B3-B59B-3F3C59F4EA90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2DFCF17C-8CA7-4CA5-9590-43ACDCCE7CE0}" type="pres">
      <dgm:prSet presAssocID="{5AC8D62C-32C4-4F18-9BE4-69DEF244EDB1}" presName="Name30" presStyleCnt="0"/>
      <dgm:spPr/>
    </dgm:pt>
    <dgm:pt modelId="{803ED831-33BE-4A75-908A-37DAC932FBFC}" type="pres">
      <dgm:prSet presAssocID="{5AC8D62C-32C4-4F18-9BE4-69DEF244EDB1}" presName="level2Shape" presStyleLbl="node2" presStyleIdx="2" presStyleCnt="3" custScaleX="125179" custScaleY="149988"/>
      <dgm:spPr/>
      <dgm:t>
        <a:bodyPr/>
        <a:lstStyle/>
        <a:p>
          <a:pPr rtl="1"/>
          <a:endParaRPr lang="fa-IR"/>
        </a:p>
      </dgm:t>
    </dgm:pt>
    <dgm:pt modelId="{DC5B3E7E-A773-4326-ABE1-1F1718C511E4}" type="pres">
      <dgm:prSet presAssocID="{5AC8D62C-32C4-4F18-9BE4-69DEF244EDB1}" presName="hierChild3" presStyleCnt="0"/>
      <dgm:spPr/>
    </dgm:pt>
    <dgm:pt modelId="{CDE2AD2B-9011-4B53-B6D4-D952B3E8EFAA}" type="pres">
      <dgm:prSet presAssocID="{54239AD6-1962-406D-93D2-92BF3279BCE8}" presName="Name25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8608AAEC-938F-474F-8237-695FD8765E4B}" type="pres">
      <dgm:prSet presAssocID="{54239AD6-1962-406D-93D2-92BF3279BCE8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7C4486AC-4BB2-483A-BF5F-146E93B25896}" type="pres">
      <dgm:prSet presAssocID="{1FDB54A1-CC5F-4652-9540-8DEC514A3483}" presName="Name30" presStyleCnt="0"/>
      <dgm:spPr/>
    </dgm:pt>
    <dgm:pt modelId="{E44B4D55-62D1-4809-B239-54227C52593B}" type="pres">
      <dgm:prSet presAssocID="{1FDB54A1-CC5F-4652-9540-8DEC514A3483}" presName="level2Shape" presStyleLbl="node3" presStyleIdx="2" presStyleCnt="3" custScaleX="157658" custScaleY="138029"/>
      <dgm:spPr/>
      <dgm:t>
        <a:bodyPr/>
        <a:lstStyle/>
        <a:p>
          <a:pPr rtl="1"/>
          <a:endParaRPr lang="fa-IR"/>
        </a:p>
      </dgm:t>
    </dgm:pt>
    <dgm:pt modelId="{EE83439E-D6A7-4768-BEA4-A432FFFACB97}" type="pres">
      <dgm:prSet presAssocID="{1FDB54A1-CC5F-4652-9540-8DEC514A3483}" presName="hierChild3" presStyleCnt="0"/>
      <dgm:spPr/>
    </dgm:pt>
    <dgm:pt modelId="{01C287BE-F631-417F-8E47-7DD5379E1C33}" type="pres">
      <dgm:prSet presAssocID="{40AEC79F-B984-48B5-961C-188EDE5571A2}" presName="bgShapesFlow" presStyleCnt="0"/>
      <dgm:spPr/>
    </dgm:pt>
  </dgm:ptLst>
  <dgm:cxnLst>
    <dgm:cxn modelId="{9C62B57E-F2D4-4667-AB44-A4C5CAB3088D}" type="presOf" srcId="{C1BB7888-8CCD-4854-BC47-00ED0E43FBD2}" destId="{F52DFF3B-9271-4458-B0AC-15B79D5EFEC0}" srcOrd="0" destOrd="0" presId="urn:microsoft.com/office/officeart/2005/8/layout/hierarchy5"/>
    <dgm:cxn modelId="{3F8C21E2-06E7-4FCE-9847-BE120C327990}" srcId="{84B1CE77-28BC-48F8-AA0C-651D96E95985}" destId="{24057257-9DF7-4907-910C-E4D5D0344E11}" srcOrd="1" destOrd="0" parTransId="{CAC42D26-128F-470B-99E2-3A3ABA6D654B}" sibTransId="{54926C8F-F1C8-415A-99CB-79D43604A40A}"/>
    <dgm:cxn modelId="{5921303A-3D71-41DD-B99D-C90CD9ED9A28}" type="presOf" srcId="{5AC8D62C-32C4-4F18-9BE4-69DEF244EDB1}" destId="{803ED831-33BE-4A75-908A-37DAC932FBFC}" srcOrd="0" destOrd="0" presId="urn:microsoft.com/office/officeart/2005/8/layout/hierarchy5"/>
    <dgm:cxn modelId="{151542FC-E37A-4356-B506-4499BF649646}" type="presOf" srcId="{499C4A2F-7FE2-4967-8C1A-0EE27674381E}" destId="{37F4B20C-16FB-49CA-8262-2DD505EE58A1}" srcOrd="0" destOrd="0" presId="urn:microsoft.com/office/officeart/2005/8/layout/hierarchy5"/>
    <dgm:cxn modelId="{9EEBED63-7748-493A-9A54-855B5E2C3C63}" type="presOf" srcId="{5B3A408A-DD5B-4DF7-8C72-7085262C0C04}" destId="{7FDE1AD2-1792-4E77-AC46-B14B7A49CB38}" srcOrd="0" destOrd="0" presId="urn:microsoft.com/office/officeart/2005/8/layout/hierarchy5"/>
    <dgm:cxn modelId="{EEB64264-7320-4E0C-89BC-2737421BA9E4}" srcId="{5AC8D62C-32C4-4F18-9BE4-69DEF244EDB1}" destId="{1FDB54A1-CC5F-4652-9540-8DEC514A3483}" srcOrd="0" destOrd="0" parTransId="{54239AD6-1962-406D-93D2-92BF3279BCE8}" sibTransId="{60BBE213-1F10-4962-AE89-D09D254C1933}"/>
    <dgm:cxn modelId="{E4AC7489-D28E-4AF6-AE92-8FD5C41A3F0E}" type="presOf" srcId="{54239AD6-1962-406D-93D2-92BF3279BCE8}" destId="{8608AAEC-938F-474F-8237-695FD8765E4B}" srcOrd="1" destOrd="0" presId="urn:microsoft.com/office/officeart/2005/8/layout/hierarchy5"/>
    <dgm:cxn modelId="{CB6C9EEE-E2BD-41F1-8C0F-F2F5177A3DC1}" type="presOf" srcId="{A6FDA6F7-D988-4635-8A06-77AC24C3D040}" destId="{F5437EE5-31F6-4BDE-8CBD-7A58B4B4CDD3}" srcOrd="1" destOrd="0" presId="urn:microsoft.com/office/officeart/2005/8/layout/hierarchy5"/>
    <dgm:cxn modelId="{65010EB5-0A4F-4F98-A79D-7603915E3E3D}" type="presOf" srcId="{54239AD6-1962-406D-93D2-92BF3279BCE8}" destId="{CDE2AD2B-9011-4B53-B6D4-D952B3E8EFAA}" srcOrd="0" destOrd="0" presId="urn:microsoft.com/office/officeart/2005/8/layout/hierarchy5"/>
    <dgm:cxn modelId="{95A71323-84DA-4493-B3CE-3B858C9235F0}" srcId="{84B1CE77-28BC-48F8-AA0C-651D96E95985}" destId="{F7A2F8C0-D80E-49A2-815A-4F03BB8052E7}" srcOrd="0" destOrd="0" parTransId="{E83E1E54-AFEE-46FA-9378-6D2AC72642DC}" sibTransId="{48E38764-730A-4DFC-9BE0-D4484FB85B12}"/>
    <dgm:cxn modelId="{8A735BC8-2851-4324-9C3D-5F215C6F4C4F}" type="presOf" srcId="{D055BC68-3A79-43B3-B59B-3F3C59F4EA90}" destId="{83CBCE71-57CF-4206-88F9-9F550EFE4FA0}" srcOrd="1" destOrd="0" presId="urn:microsoft.com/office/officeart/2005/8/layout/hierarchy5"/>
    <dgm:cxn modelId="{710DFE51-A857-41FF-975F-D30015E58655}" type="presOf" srcId="{D055BC68-3A79-43B3-B59B-3F3C59F4EA90}" destId="{9C141745-2367-4415-B6F9-3CDEB6466E89}" srcOrd="0" destOrd="0" presId="urn:microsoft.com/office/officeart/2005/8/layout/hierarchy5"/>
    <dgm:cxn modelId="{A6D485C1-1EB4-4BA8-B49F-080147008658}" srcId="{24057257-9DF7-4907-910C-E4D5D0344E11}" destId="{6EE7C5C1-25B7-4EEB-894A-314670CD46E4}" srcOrd="0" destOrd="0" parTransId="{A6FDA6F7-D988-4635-8A06-77AC24C3D040}" sibTransId="{E32FA4FC-4971-4193-802D-577B9F1AF8E7}"/>
    <dgm:cxn modelId="{149A1F0D-5A42-45DD-A60D-07AFCEE194B0}" type="presOf" srcId="{CAC42D26-128F-470B-99E2-3A3ABA6D654B}" destId="{C870E197-6E66-4C3A-9735-D1BA386240B4}" srcOrd="0" destOrd="0" presId="urn:microsoft.com/office/officeart/2005/8/layout/hierarchy5"/>
    <dgm:cxn modelId="{29C07AF6-60E7-47F2-94DD-2AF84B724DC3}" srcId="{6EE7C5C1-25B7-4EEB-894A-314670CD46E4}" destId="{5B3A408A-DD5B-4DF7-8C72-7085262C0C04}" srcOrd="2" destOrd="0" parTransId="{F008E0B9-2788-4EE8-B0FA-9F09CB8C5580}" sibTransId="{B4D0D2FD-FAAE-49FB-98A6-6A0760E69C9E}"/>
    <dgm:cxn modelId="{17B96526-FE42-4C79-B977-086C2C533A86}" type="presOf" srcId="{F008E0B9-2788-4EE8-B0FA-9F09CB8C5580}" destId="{B2B534DF-A825-4741-8F6A-9A33D5AFA342}" srcOrd="1" destOrd="0" presId="urn:microsoft.com/office/officeart/2005/8/layout/hierarchy5"/>
    <dgm:cxn modelId="{63E4567A-8331-475D-9018-B5D4F00E8F51}" type="presOf" srcId="{1FDB54A1-CC5F-4652-9540-8DEC514A3483}" destId="{E44B4D55-62D1-4809-B239-54227C52593B}" srcOrd="0" destOrd="0" presId="urn:microsoft.com/office/officeart/2005/8/layout/hierarchy5"/>
    <dgm:cxn modelId="{147BD3AD-9227-43A9-AEEC-E87BD982A090}" type="presOf" srcId="{167591B9-6023-4F6B-AB11-4F1DBBAC97DE}" destId="{2BB002ED-5AB6-4087-A44B-EF9E47394CC3}" srcOrd="0" destOrd="0" presId="urn:microsoft.com/office/officeart/2005/8/layout/hierarchy5"/>
    <dgm:cxn modelId="{A1AF4CFF-1000-4CE9-A378-DA82B2075298}" type="presOf" srcId="{167591B9-6023-4F6B-AB11-4F1DBBAC97DE}" destId="{F74A2D49-179D-4FD9-8D40-AC481D269016}" srcOrd="1" destOrd="0" presId="urn:microsoft.com/office/officeart/2005/8/layout/hierarchy5"/>
    <dgm:cxn modelId="{D1BFB838-4422-486A-B430-72E4B47724A5}" type="presOf" srcId="{6EE7C5C1-25B7-4EEB-894A-314670CD46E4}" destId="{6ABB6796-6BAF-42C4-A1A2-76F17689DE9E}" srcOrd="0" destOrd="0" presId="urn:microsoft.com/office/officeart/2005/8/layout/hierarchy5"/>
    <dgm:cxn modelId="{1F41A52C-800F-40F6-A10D-E5BF5A548874}" srcId="{40AEC79F-B984-48B5-961C-188EDE5571A2}" destId="{84B1CE77-28BC-48F8-AA0C-651D96E95985}" srcOrd="0" destOrd="0" parTransId="{84D56C76-8497-4D2E-AA23-0888918E4140}" sibTransId="{ADE94192-DCBF-4683-9564-15B6AEE11A0C}"/>
    <dgm:cxn modelId="{A84B9F42-637A-485C-9AFA-AA88A57DD526}" type="presOf" srcId="{D1198F4F-E290-43BC-95A5-B1FDD5F4E928}" destId="{EFBF67E3-73F4-4F30-ACCB-D46BFDE4530C}" srcOrd="0" destOrd="0" presId="urn:microsoft.com/office/officeart/2005/8/layout/hierarchy5"/>
    <dgm:cxn modelId="{1F13D3BF-519A-47BA-9E20-B456EFF32B95}" type="presOf" srcId="{A6FDA6F7-D988-4635-8A06-77AC24C3D040}" destId="{BBBC5B69-D095-4DC1-994F-58914EA60A7C}" srcOrd="0" destOrd="0" presId="urn:microsoft.com/office/officeart/2005/8/layout/hierarchy5"/>
    <dgm:cxn modelId="{1837F12C-14B9-4A88-8DD1-81C3958ACCC9}" type="presOf" srcId="{17E40D03-8870-478E-896A-1D9CB6F3DC6D}" destId="{6F329AEB-F90A-4B04-8B3A-FBB0D9017053}" srcOrd="0" destOrd="0" presId="urn:microsoft.com/office/officeart/2005/8/layout/hierarchy5"/>
    <dgm:cxn modelId="{260441A5-12B1-47E9-AE10-0E89FB0D812B}" srcId="{6EE7C5C1-25B7-4EEB-894A-314670CD46E4}" destId="{C1BB7888-8CCD-4854-BC47-00ED0E43FBD2}" srcOrd="1" destOrd="0" parTransId="{167591B9-6023-4F6B-AB11-4F1DBBAC97DE}" sibTransId="{A7B903DA-CC06-4D04-933C-1E1040D7948B}"/>
    <dgm:cxn modelId="{244EDD14-26CB-4531-AE1A-9DC85AA346AC}" type="presOf" srcId="{24057257-9DF7-4907-910C-E4D5D0344E11}" destId="{2EEB27A8-0C09-4E5F-A125-B5CA2037C8A2}" srcOrd="0" destOrd="0" presId="urn:microsoft.com/office/officeart/2005/8/layout/hierarchy5"/>
    <dgm:cxn modelId="{02B4FC32-D719-48BB-A45D-A4891B1E2743}" type="presOf" srcId="{CAC42D26-128F-470B-99E2-3A3ABA6D654B}" destId="{963E2C26-43D9-44F0-8226-5829A3A94EDD}" srcOrd="1" destOrd="0" presId="urn:microsoft.com/office/officeart/2005/8/layout/hierarchy5"/>
    <dgm:cxn modelId="{CD6F25CE-01E3-40D0-8E93-71A151EC0530}" srcId="{84B1CE77-28BC-48F8-AA0C-651D96E95985}" destId="{5AC8D62C-32C4-4F18-9BE4-69DEF244EDB1}" srcOrd="2" destOrd="0" parTransId="{D055BC68-3A79-43B3-B59B-3F3C59F4EA90}" sibTransId="{2EA3EC0E-C8D2-47BA-9F00-0F950206930D}"/>
    <dgm:cxn modelId="{C884A10D-D376-4EA4-8A13-0A4E3564B60D}" type="presOf" srcId="{84B1CE77-28BC-48F8-AA0C-651D96E95985}" destId="{7C0AD030-E366-4F53-BDC3-87EB389E4E66}" srcOrd="0" destOrd="0" presId="urn:microsoft.com/office/officeart/2005/8/layout/hierarchy5"/>
    <dgm:cxn modelId="{F4046556-750C-49D9-AA8A-2D5FAF5A20B4}" type="presOf" srcId="{F008E0B9-2788-4EE8-B0FA-9F09CB8C5580}" destId="{CACCF7D5-267B-4B1C-A6CB-CCCB00EF96D7}" srcOrd="0" destOrd="0" presId="urn:microsoft.com/office/officeart/2005/8/layout/hierarchy5"/>
    <dgm:cxn modelId="{5C299965-99DD-4779-98A5-BC629B4021B5}" type="presOf" srcId="{499C4A2F-7FE2-4967-8C1A-0EE27674381E}" destId="{6A7E1B46-4FB7-4603-9D2C-F91F02FA00AC}" srcOrd="1" destOrd="0" presId="urn:microsoft.com/office/officeart/2005/8/layout/hierarchy5"/>
    <dgm:cxn modelId="{93EB4498-5B5A-4EB4-9B2A-C8E2B85A70F0}" type="presOf" srcId="{E83E1E54-AFEE-46FA-9378-6D2AC72642DC}" destId="{B582BFE8-CE85-44D1-9147-2D4D07BE8D90}" srcOrd="1" destOrd="0" presId="urn:microsoft.com/office/officeart/2005/8/layout/hierarchy5"/>
    <dgm:cxn modelId="{ED5519F4-7786-41D9-AAE3-83F55E97FB83}" type="presOf" srcId="{E83E1E54-AFEE-46FA-9378-6D2AC72642DC}" destId="{904295AB-41E8-4DF3-BF07-9D58E9587D15}" srcOrd="0" destOrd="0" presId="urn:microsoft.com/office/officeart/2005/8/layout/hierarchy5"/>
    <dgm:cxn modelId="{B106DE76-6A43-4363-8486-8E8C075214FF}" srcId="{6EE7C5C1-25B7-4EEB-894A-314670CD46E4}" destId="{DE0490A9-9491-4932-8C80-06919D8410C0}" srcOrd="0" destOrd="0" parTransId="{499C4A2F-7FE2-4967-8C1A-0EE27674381E}" sibTransId="{6D0E39E2-5BE0-4F9C-BE38-D6FA7A7F31C3}"/>
    <dgm:cxn modelId="{471D8C4D-9AC6-4ABD-9212-EE2B78FD1F49}" type="presOf" srcId="{DE0490A9-9491-4932-8C80-06919D8410C0}" destId="{A36E6BA4-0ADF-4392-B449-9E39FAAEC785}" srcOrd="0" destOrd="0" presId="urn:microsoft.com/office/officeart/2005/8/layout/hierarchy5"/>
    <dgm:cxn modelId="{92DE9FAE-7232-453A-924E-DA7914AB337C}" type="presOf" srcId="{F7A2F8C0-D80E-49A2-815A-4F03BB8052E7}" destId="{31BCA5FB-F0F4-404B-8143-C1F77D648A58}" srcOrd="0" destOrd="0" presId="urn:microsoft.com/office/officeart/2005/8/layout/hierarchy5"/>
    <dgm:cxn modelId="{279264B9-D50D-4305-BE76-7A1017BB36CF}" type="presOf" srcId="{17E40D03-8870-478E-896A-1D9CB6F3DC6D}" destId="{88610AB2-3245-444A-A670-E839AB4CD5E2}" srcOrd="1" destOrd="0" presId="urn:microsoft.com/office/officeart/2005/8/layout/hierarchy5"/>
    <dgm:cxn modelId="{55DBBD98-33B6-448B-872E-B4DE891474C5}" type="presOf" srcId="{40AEC79F-B984-48B5-961C-188EDE5571A2}" destId="{A45FCA39-60D8-40D2-9CFA-C3D4A46D577B}" srcOrd="0" destOrd="0" presId="urn:microsoft.com/office/officeart/2005/8/layout/hierarchy5"/>
    <dgm:cxn modelId="{0EED8344-D709-441C-8D65-66B720E3E490}" srcId="{F7A2F8C0-D80E-49A2-815A-4F03BB8052E7}" destId="{D1198F4F-E290-43BC-95A5-B1FDD5F4E928}" srcOrd="0" destOrd="0" parTransId="{17E40D03-8870-478E-896A-1D9CB6F3DC6D}" sibTransId="{F82A9D9D-D923-49EA-8F56-A95BE9393128}"/>
    <dgm:cxn modelId="{AE341A6D-416D-49A6-831D-4FB6C1C34FED}" type="presParOf" srcId="{A45FCA39-60D8-40D2-9CFA-C3D4A46D577B}" destId="{02E35FA7-E544-49BD-84E5-05B1F50CDD1E}" srcOrd="0" destOrd="0" presId="urn:microsoft.com/office/officeart/2005/8/layout/hierarchy5"/>
    <dgm:cxn modelId="{BD1C204A-5BAF-43AB-A588-B4FB09B5A2F1}" type="presParOf" srcId="{02E35FA7-E544-49BD-84E5-05B1F50CDD1E}" destId="{E3BF3961-C229-47D5-B1D3-F3B9EE3EBB03}" srcOrd="0" destOrd="0" presId="urn:microsoft.com/office/officeart/2005/8/layout/hierarchy5"/>
    <dgm:cxn modelId="{D4C1FEF3-B9A0-4A96-BAFD-F483B5CED8A5}" type="presParOf" srcId="{E3BF3961-C229-47D5-B1D3-F3B9EE3EBB03}" destId="{AC084503-097C-4AF3-944E-19E5D015F25B}" srcOrd="0" destOrd="0" presId="urn:microsoft.com/office/officeart/2005/8/layout/hierarchy5"/>
    <dgm:cxn modelId="{D93FE807-B675-400C-BA7F-9E3AFE0B82CD}" type="presParOf" srcId="{AC084503-097C-4AF3-944E-19E5D015F25B}" destId="{7C0AD030-E366-4F53-BDC3-87EB389E4E66}" srcOrd="0" destOrd="0" presId="urn:microsoft.com/office/officeart/2005/8/layout/hierarchy5"/>
    <dgm:cxn modelId="{CD5AA0FF-026A-4520-ABFB-4E5F51E7FACB}" type="presParOf" srcId="{AC084503-097C-4AF3-944E-19E5D015F25B}" destId="{5D0FBF78-FC14-4923-9701-A9022A030166}" srcOrd="1" destOrd="0" presId="urn:microsoft.com/office/officeart/2005/8/layout/hierarchy5"/>
    <dgm:cxn modelId="{B4E33918-8459-408E-B295-18BB9EAF4DF8}" type="presParOf" srcId="{5D0FBF78-FC14-4923-9701-A9022A030166}" destId="{904295AB-41E8-4DF3-BF07-9D58E9587D15}" srcOrd="0" destOrd="0" presId="urn:microsoft.com/office/officeart/2005/8/layout/hierarchy5"/>
    <dgm:cxn modelId="{F6049DF1-EADC-4A3F-88E5-31F865577E2F}" type="presParOf" srcId="{904295AB-41E8-4DF3-BF07-9D58E9587D15}" destId="{B582BFE8-CE85-44D1-9147-2D4D07BE8D90}" srcOrd="0" destOrd="0" presId="urn:microsoft.com/office/officeart/2005/8/layout/hierarchy5"/>
    <dgm:cxn modelId="{D870D7A9-9846-4D40-968F-F1FC9C54F1E9}" type="presParOf" srcId="{5D0FBF78-FC14-4923-9701-A9022A030166}" destId="{431BBFBE-7742-49B3-8AB4-C05E250F8087}" srcOrd="1" destOrd="0" presId="urn:microsoft.com/office/officeart/2005/8/layout/hierarchy5"/>
    <dgm:cxn modelId="{5BBF9207-14A7-44E9-9B25-D3C4345F8A2A}" type="presParOf" srcId="{431BBFBE-7742-49B3-8AB4-C05E250F8087}" destId="{31BCA5FB-F0F4-404B-8143-C1F77D648A58}" srcOrd="0" destOrd="0" presId="urn:microsoft.com/office/officeart/2005/8/layout/hierarchy5"/>
    <dgm:cxn modelId="{1784D7D5-4BFC-412A-B17E-7A9CC5675372}" type="presParOf" srcId="{431BBFBE-7742-49B3-8AB4-C05E250F8087}" destId="{E562EAFB-F683-48AD-83D7-52B6A196FB4A}" srcOrd="1" destOrd="0" presId="urn:microsoft.com/office/officeart/2005/8/layout/hierarchy5"/>
    <dgm:cxn modelId="{E284BFB0-1250-4C0E-9255-693DBA526999}" type="presParOf" srcId="{E562EAFB-F683-48AD-83D7-52B6A196FB4A}" destId="{6F329AEB-F90A-4B04-8B3A-FBB0D9017053}" srcOrd="0" destOrd="0" presId="urn:microsoft.com/office/officeart/2005/8/layout/hierarchy5"/>
    <dgm:cxn modelId="{5CBD71DC-502F-4342-80D0-B3A67301686A}" type="presParOf" srcId="{6F329AEB-F90A-4B04-8B3A-FBB0D9017053}" destId="{88610AB2-3245-444A-A670-E839AB4CD5E2}" srcOrd="0" destOrd="0" presId="urn:microsoft.com/office/officeart/2005/8/layout/hierarchy5"/>
    <dgm:cxn modelId="{1A32ED3F-943D-4C67-9A9F-41664A61C604}" type="presParOf" srcId="{E562EAFB-F683-48AD-83D7-52B6A196FB4A}" destId="{4162D666-B293-4763-8791-32C02F93713F}" srcOrd="1" destOrd="0" presId="urn:microsoft.com/office/officeart/2005/8/layout/hierarchy5"/>
    <dgm:cxn modelId="{4F859763-EBC7-49B1-B737-57AA15F31345}" type="presParOf" srcId="{4162D666-B293-4763-8791-32C02F93713F}" destId="{EFBF67E3-73F4-4F30-ACCB-D46BFDE4530C}" srcOrd="0" destOrd="0" presId="urn:microsoft.com/office/officeart/2005/8/layout/hierarchy5"/>
    <dgm:cxn modelId="{7D220B25-C4E0-4396-AB4F-28099FCAC063}" type="presParOf" srcId="{4162D666-B293-4763-8791-32C02F93713F}" destId="{8F02B5F4-E6D3-446D-B390-3EF0534499A3}" srcOrd="1" destOrd="0" presId="urn:microsoft.com/office/officeart/2005/8/layout/hierarchy5"/>
    <dgm:cxn modelId="{A25E9FDD-D8B4-4A44-BAAF-D622DEC30B2B}" type="presParOf" srcId="{5D0FBF78-FC14-4923-9701-A9022A030166}" destId="{C870E197-6E66-4C3A-9735-D1BA386240B4}" srcOrd="2" destOrd="0" presId="urn:microsoft.com/office/officeart/2005/8/layout/hierarchy5"/>
    <dgm:cxn modelId="{98EC0C96-D9D4-4D6D-9A58-0CD3D793BD98}" type="presParOf" srcId="{C870E197-6E66-4C3A-9735-D1BA386240B4}" destId="{963E2C26-43D9-44F0-8226-5829A3A94EDD}" srcOrd="0" destOrd="0" presId="urn:microsoft.com/office/officeart/2005/8/layout/hierarchy5"/>
    <dgm:cxn modelId="{4EB0556D-6591-4023-836E-280B1868D4D1}" type="presParOf" srcId="{5D0FBF78-FC14-4923-9701-A9022A030166}" destId="{B0D9DDAF-225C-4D31-8A93-F256AC40BC7F}" srcOrd="3" destOrd="0" presId="urn:microsoft.com/office/officeart/2005/8/layout/hierarchy5"/>
    <dgm:cxn modelId="{AE1C5575-B2F3-4F88-A404-D57F5DC66C8D}" type="presParOf" srcId="{B0D9DDAF-225C-4D31-8A93-F256AC40BC7F}" destId="{2EEB27A8-0C09-4E5F-A125-B5CA2037C8A2}" srcOrd="0" destOrd="0" presId="urn:microsoft.com/office/officeart/2005/8/layout/hierarchy5"/>
    <dgm:cxn modelId="{4E46F5D4-61F7-470A-B503-0907A64C6CF1}" type="presParOf" srcId="{B0D9DDAF-225C-4D31-8A93-F256AC40BC7F}" destId="{A9C401EE-3E09-4A13-BB2F-AB218D0140EB}" srcOrd="1" destOrd="0" presId="urn:microsoft.com/office/officeart/2005/8/layout/hierarchy5"/>
    <dgm:cxn modelId="{57D6F69C-38FE-4D63-81C5-2A097CA16901}" type="presParOf" srcId="{A9C401EE-3E09-4A13-BB2F-AB218D0140EB}" destId="{BBBC5B69-D095-4DC1-994F-58914EA60A7C}" srcOrd="0" destOrd="0" presId="urn:microsoft.com/office/officeart/2005/8/layout/hierarchy5"/>
    <dgm:cxn modelId="{384CCCEF-87C7-42E7-BF1D-7AAD3126F2F7}" type="presParOf" srcId="{BBBC5B69-D095-4DC1-994F-58914EA60A7C}" destId="{F5437EE5-31F6-4BDE-8CBD-7A58B4B4CDD3}" srcOrd="0" destOrd="0" presId="urn:microsoft.com/office/officeart/2005/8/layout/hierarchy5"/>
    <dgm:cxn modelId="{8220FA3C-391A-46F3-8F52-E46870F50495}" type="presParOf" srcId="{A9C401EE-3E09-4A13-BB2F-AB218D0140EB}" destId="{96F984CA-A6F0-4C8D-992A-F19846C7BE81}" srcOrd="1" destOrd="0" presId="urn:microsoft.com/office/officeart/2005/8/layout/hierarchy5"/>
    <dgm:cxn modelId="{23254DBF-A3EF-4EA1-914B-70E14FAC23CD}" type="presParOf" srcId="{96F984CA-A6F0-4C8D-992A-F19846C7BE81}" destId="{6ABB6796-6BAF-42C4-A1A2-76F17689DE9E}" srcOrd="0" destOrd="0" presId="urn:microsoft.com/office/officeart/2005/8/layout/hierarchy5"/>
    <dgm:cxn modelId="{0E7570C6-568D-4392-A8CA-EAC4145C9A56}" type="presParOf" srcId="{96F984CA-A6F0-4C8D-992A-F19846C7BE81}" destId="{AC940215-8F0A-4999-B029-2686F0331135}" srcOrd="1" destOrd="0" presId="urn:microsoft.com/office/officeart/2005/8/layout/hierarchy5"/>
    <dgm:cxn modelId="{4977E458-BE38-464F-B9B2-F937B7C3A1D6}" type="presParOf" srcId="{AC940215-8F0A-4999-B029-2686F0331135}" destId="{37F4B20C-16FB-49CA-8262-2DD505EE58A1}" srcOrd="0" destOrd="0" presId="urn:microsoft.com/office/officeart/2005/8/layout/hierarchy5"/>
    <dgm:cxn modelId="{96552E74-5BD7-45A9-A5FD-553E935E7488}" type="presParOf" srcId="{37F4B20C-16FB-49CA-8262-2DD505EE58A1}" destId="{6A7E1B46-4FB7-4603-9D2C-F91F02FA00AC}" srcOrd="0" destOrd="0" presId="urn:microsoft.com/office/officeart/2005/8/layout/hierarchy5"/>
    <dgm:cxn modelId="{4788B300-EEB8-4EFF-B0C5-46B749CB6709}" type="presParOf" srcId="{AC940215-8F0A-4999-B029-2686F0331135}" destId="{C5F408A6-E8DD-4C89-80D1-2B77098CA314}" srcOrd="1" destOrd="0" presId="urn:microsoft.com/office/officeart/2005/8/layout/hierarchy5"/>
    <dgm:cxn modelId="{FCBAF291-B0FA-48DF-AFBC-7B16D75B03CF}" type="presParOf" srcId="{C5F408A6-E8DD-4C89-80D1-2B77098CA314}" destId="{A36E6BA4-0ADF-4392-B449-9E39FAAEC785}" srcOrd="0" destOrd="0" presId="urn:microsoft.com/office/officeart/2005/8/layout/hierarchy5"/>
    <dgm:cxn modelId="{60ECACD3-50E9-4015-B110-C295075BE2FE}" type="presParOf" srcId="{C5F408A6-E8DD-4C89-80D1-2B77098CA314}" destId="{775F953D-51EA-4A88-B0E2-6373894F6FBA}" srcOrd="1" destOrd="0" presId="urn:microsoft.com/office/officeart/2005/8/layout/hierarchy5"/>
    <dgm:cxn modelId="{E24DB141-CFEA-437F-9B92-82397686E1F9}" type="presParOf" srcId="{AC940215-8F0A-4999-B029-2686F0331135}" destId="{2BB002ED-5AB6-4087-A44B-EF9E47394CC3}" srcOrd="2" destOrd="0" presId="urn:microsoft.com/office/officeart/2005/8/layout/hierarchy5"/>
    <dgm:cxn modelId="{3965C73A-0C5A-49E4-8372-ED9757F9428D}" type="presParOf" srcId="{2BB002ED-5AB6-4087-A44B-EF9E47394CC3}" destId="{F74A2D49-179D-4FD9-8D40-AC481D269016}" srcOrd="0" destOrd="0" presId="urn:microsoft.com/office/officeart/2005/8/layout/hierarchy5"/>
    <dgm:cxn modelId="{6BEC4A90-0A47-440F-BE8A-F53FD422B04F}" type="presParOf" srcId="{AC940215-8F0A-4999-B029-2686F0331135}" destId="{E3814990-97C1-4527-8953-DBF638E2FD73}" srcOrd="3" destOrd="0" presId="urn:microsoft.com/office/officeart/2005/8/layout/hierarchy5"/>
    <dgm:cxn modelId="{75DE4A9C-65DE-4F17-B663-95556BABE5FA}" type="presParOf" srcId="{E3814990-97C1-4527-8953-DBF638E2FD73}" destId="{F52DFF3B-9271-4458-B0AC-15B79D5EFEC0}" srcOrd="0" destOrd="0" presId="urn:microsoft.com/office/officeart/2005/8/layout/hierarchy5"/>
    <dgm:cxn modelId="{3549A973-C69E-4DEE-B8F1-9D71665B8E45}" type="presParOf" srcId="{E3814990-97C1-4527-8953-DBF638E2FD73}" destId="{A9A509FF-AA6D-47DE-8662-089E13DE2545}" srcOrd="1" destOrd="0" presId="urn:microsoft.com/office/officeart/2005/8/layout/hierarchy5"/>
    <dgm:cxn modelId="{372D7FF3-C624-43F5-9F2F-B7B1B2C96BA0}" type="presParOf" srcId="{AC940215-8F0A-4999-B029-2686F0331135}" destId="{CACCF7D5-267B-4B1C-A6CB-CCCB00EF96D7}" srcOrd="4" destOrd="0" presId="urn:microsoft.com/office/officeart/2005/8/layout/hierarchy5"/>
    <dgm:cxn modelId="{BD2EBC58-20D1-422D-B0E6-1E6B96C273DE}" type="presParOf" srcId="{CACCF7D5-267B-4B1C-A6CB-CCCB00EF96D7}" destId="{B2B534DF-A825-4741-8F6A-9A33D5AFA342}" srcOrd="0" destOrd="0" presId="urn:microsoft.com/office/officeart/2005/8/layout/hierarchy5"/>
    <dgm:cxn modelId="{77D8EE01-E77A-4873-AAF9-5854A856B686}" type="presParOf" srcId="{AC940215-8F0A-4999-B029-2686F0331135}" destId="{B82A4565-C68F-4F04-99E7-A4DACE583D60}" srcOrd="5" destOrd="0" presId="urn:microsoft.com/office/officeart/2005/8/layout/hierarchy5"/>
    <dgm:cxn modelId="{4C383FF3-EA0B-4098-9F3A-1FD3077D352D}" type="presParOf" srcId="{B82A4565-C68F-4F04-99E7-A4DACE583D60}" destId="{7FDE1AD2-1792-4E77-AC46-B14B7A49CB38}" srcOrd="0" destOrd="0" presId="urn:microsoft.com/office/officeart/2005/8/layout/hierarchy5"/>
    <dgm:cxn modelId="{6C32B3D3-CC9E-4221-8053-2626302F7912}" type="presParOf" srcId="{B82A4565-C68F-4F04-99E7-A4DACE583D60}" destId="{4A13A864-816B-413B-A76A-6825061643A7}" srcOrd="1" destOrd="0" presId="urn:microsoft.com/office/officeart/2005/8/layout/hierarchy5"/>
    <dgm:cxn modelId="{424DFFA4-B6E2-4AED-AD4E-EE59E2515E09}" type="presParOf" srcId="{5D0FBF78-FC14-4923-9701-A9022A030166}" destId="{9C141745-2367-4415-B6F9-3CDEB6466E89}" srcOrd="4" destOrd="0" presId="urn:microsoft.com/office/officeart/2005/8/layout/hierarchy5"/>
    <dgm:cxn modelId="{9E7E7ACF-A598-4B5B-B459-BDA62CFADBEB}" type="presParOf" srcId="{9C141745-2367-4415-B6F9-3CDEB6466E89}" destId="{83CBCE71-57CF-4206-88F9-9F550EFE4FA0}" srcOrd="0" destOrd="0" presId="urn:microsoft.com/office/officeart/2005/8/layout/hierarchy5"/>
    <dgm:cxn modelId="{43AC3EE2-0C5C-4715-8C78-72F49A97AA6F}" type="presParOf" srcId="{5D0FBF78-FC14-4923-9701-A9022A030166}" destId="{2DFCF17C-8CA7-4CA5-9590-43ACDCCE7CE0}" srcOrd="5" destOrd="0" presId="urn:microsoft.com/office/officeart/2005/8/layout/hierarchy5"/>
    <dgm:cxn modelId="{AA0490D0-84E1-4B42-AB7B-008860637B24}" type="presParOf" srcId="{2DFCF17C-8CA7-4CA5-9590-43ACDCCE7CE0}" destId="{803ED831-33BE-4A75-908A-37DAC932FBFC}" srcOrd="0" destOrd="0" presId="urn:microsoft.com/office/officeart/2005/8/layout/hierarchy5"/>
    <dgm:cxn modelId="{16BFF4C9-1AE0-4DF4-8C78-2ACBD7FD1F96}" type="presParOf" srcId="{2DFCF17C-8CA7-4CA5-9590-43ACDCCE7CE0}" destId="{DC5B3E7E-A773-4326-ABE1-1F1718C511E4}" srcOrd="1" destOrd="0" presId="urn:microsoft.com/office/officeart/2005/8/layout/hierarchy5"/>
    <dgm:cxn modelId="{B170F101-6B5C-48DD-A806-C090A85D3378}" type="presParOf" srcId="{DC5B3E7E-A773-4326-ABE1-1F1718C511E4}" destId="{CDE2AD2B-9011-4B53-B6D4-D952B3E8EFAA}" srcOrd="0" destOrd="0" presId="urn:microsoft.com/office/officeart/2005/8/layout/hierarchy5"/>
    <dgm:cxn modelId="{EE45E541-5766-4240-9DA1-060E0592B038}" type="presParOf" srcId="{CDE2AD2B-9011-4B53-B6D4-D952B3E8EFAA}" destId="{8608AAEC-938F-474F-8237-695FD8765E4B}" srcOrd="0" destOrd="0" presId="urn:microsoft.com/office/officeart/2005/8/layout/hierarchy5"/>
    <dgm:cxn modelId="{F11C374C-55A3-4B9B-A4D6-B47269D77718}" type="presParOf" srcId="{DC5B3E7E-A773-4326-ABE1-1F1718C511E4}" destId="{7C4486AC-4BB2-483A-BF5F-146E93B25896}" srcOrd="1" destOrd="0" presId="urn:microsoft.com/office/officeart/2005/8/layout/hierarchy5"/>
    <dgm:cxn modelId="{37B4D118-D9FD-410E-A07B-5F7D9BB508B9}" type="presParOf" srcId="{7C4486AC-4BB2-483A-BF5F-146E93B25896}" destId="{E44B4D55-62D1-4809-B239-54227C52593B}" srcOrd="0" destOrd="0" presId="urn:microsoft.com/office/officeart/2005/8/layout/hierarchy5"/>
    <dgm:cxn modelId="{00260E51-5296-4987-8EA2-D351028F6CA5}" type="presParOf" srcId="{7C4486AC-4BB2-483A-BF5F-146E93B25896}" destId="{EE83439E-D6A7-4768-BEA4-A432FFFACB97}" srcOrd="1" destOrd="0" presId="urn:microsoft.com/office/officeart/2005/8/layout/hierarchy5"/>
    <dgm:cxn modelId="{667E29C2-8AF0-4D13-A14C-FC63E8A504E1}" type="presParOf" srcId="{A45FCA39-60D8-40D2-9CFA-C3D4A46D577B}" destId="{01C287BE-F631-417F-8E47-7DD5379E1C33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E27F04-6083-4FEF-8AF9-E1E290BFCD0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FE8FE029-F632-43DB-8184-A179938EC8C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 بحث</a:t>
          </a:r>
          <a:endParaRPr lang="fa-IR" sz="1600" dirty="0">
            <a:cs typeface="B Koodak" pitchFamily="2" charset="-78"/>
          </a:endParaRPr>
        </a:p>
      </dgm:t>
    </dgm:pt>
    <dgm:pt modelId="{885E3D99-A987-48BE-A248-04F169FE4AA0}" type="parTrans" cxnId="{27F26903-CE51-47CF-AD12-14FE61197AD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4947F9-6D3E-4724-91D5-0BF753D8F3BD}" type="sibTrans" cxnId="{27F26903-CE51-47CF-AD12-14FE61197AD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253EBD9-5939-46E3-B9B3-A184E104502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واجب الوجود احتمال هیچ نقصی نمی رود</a:t>
          </a:r>
          <a:endParaRPr lang="fa-IR" sz="1600" dirty="0">
            <a:cs typeface="B Koodak" pitchFamily="2" charset="-78"/>
          </a:endParaRPr>
        </a:p>
      </dgm:t>
    </dgm:pt>
    <dgm:pt modelId="{64F3DFCC-E146-4AE0-B959-5F25548D5835}" type="parTrans" cxnId="{D95BF808-DC6F-4AE5-A7C2-F5E107D25E2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A1D2A3-FA65-45EB-B16B-1E5E06853622}" type="sibTrans" cxnId="{D95BF808-DC6F-4AE5-A7C2-F5E107D25E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B87A062-FBE6-41A0-9985-D297CD2513C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موجود مستقل موجودی است که کاملتر از آن قابل فرض نیست</a:t>
          </a:r>
          <a:endParaRPr lang="fa-IR" sz="1600" dirty="0">
            <a:cs typeface="B Koodak" pitchFamily="2" charset="-78"/>
          </a:endParaRPr>
        </a:p>
      </dgm:t>
    </dgm:pt>
    <dgm:pt modelId="{2603AAA5-4A81-49ED-B33F-4C0924E116E1}" type="parTrans" cxnId="{7085A776-B1E6-4756-8806-9706E60F50A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722659-00A2-47A8-B68B-BE58942AAA7A}" type="sibTrans" cxnId="{7085A776-B1E6-4756-8806-9706E60F50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36D6F5-6B06-411C-986A-9F86F9154AA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هیچ کمالی مفروض نیست مگر اینکه دارد و هیچ نقصی مفروض نیست مگر اینکه ندارد</a:t>
          </a:r>
          <a:endParaRPr lang="fa-IR" sz="1600" dirty="0">
            <a:cs typeface="B Koodak" pitchFamily="2" charset="-78"/>
          </a:endParaRPr>
        </a:p>
      </dgm:t>
    </dgm:pt>
    <dgm:pt modelId="{BD86874D-509D-43B4-97B8-99D3DEF4D01B}" type="parTrans" cxnId="{44E49740-E0E1-47F7-9390-4E0EF8192A8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7BF294-3A6F-42B1-AD69-E43EC650EC40}" type="sibTrans" cxnId="{44E49740-E0E1-47F7-9390-4E0EF8192A8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A529F1-D7B4-4EF5-B95D-3E9E4AC0310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</a:t>
          </a:r>
          <a:r>
            <a:rPr lang="fa-IR" sz="1600" dirty="0" err="1" smtClean="0">
              <a:cs typeface="B Koodak" pitchFamily="2" charset="-78"/>
            </a:rPr>
            <a:t>کامل‌تر</a:t>
          </a:r>
          <a:r>
            <a:rPr lang="fa-IR" sz="1600" dirty="0" smtClean="0">
              <a:cs typeface="B Koodak" pitchFamily="2" charset="-78"/>
            </a:rPr>
            <a:t> از او قابل فرض نیست</a:t>
          </a:r>
          <a:endParaRPr lang="fa-IR" sz="1600" dirty="0">
            <a:cs typeface="B Koodak" pitchFamily="2" charset="-78"/>
          </a:endParaRPr>
        </a:p>
      </dgm:t>
    </dgm:pt>
    <dgm:pt modelId="{8318A350-78AC-4DC9-99D8-748789225056}" type="parTrans" cxnId="{DF896B0A-AF67-4952-B512-DFDB430458ED}">
      <dgm:prSet/>
      <dgm:spPr/>
      <dgm:t>
        <a:bodyPr/>
        <a:lstStyle/>
        <a:p>
          <a:endParaRPr lang="en-US"/>
        </a:p>
      </dgm:t>
    </dgm:pt>
    <dgm:pt modelId="{793ABE64-8C7A-4BD1-82A6-690BDA31BE20}" type="sibTrans" cxnId="{DF896B0A-AF67-4952-B512-DFDB430458ED}">
      <dgm:prSet/>
      <dgm:spPr/>
      <dgm:t>
        <a:bodyPr/>
        <a:lstStyle/>
        <a:p>
          <a:endParaRPr lang="en-US"/>
        </a:p>
      </dgm:t>
    </dgm:pt>
    <dgm:pt modelId="{D2DAD0AC-7C79-4378-8A6F-FFD3C84A9002}" type="pres">
      <dgm:prSet presAssocID="{9EE27F04-6083-4FEF-8AF9-E1E290BFCD0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AB05D2D-495B-4006-BCC2-A4AA96D6C9E6}" type="pres">
      <dgm:prSet presAssocID="{FE8FE029-F632-43DB-8184-A179938EC8CC}" presName="root1" presStyleCnt="0"/>
      <dgm:spPr/>
    </dgm:pt>
    <dgm:pt modelId="{267F4704-34BC-4A9D-974F-1C575B45F1A0}" type="pres">
      <dgm:prSet presAssocID="{FE8FE029-F632-43DB-8184-A179938EC8CC}" presName="LevelOneTextNode" presStyleLbl="node0" presStyleIdx="0" presStyleCnt="1" custScaleX="41051" custScaleY="718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793655A-223D-4E96-80DF-0C846DFA6A1D}" type="pres">
      <dgm:prSet presAssocID="{FE8FE029-F632-43DB-8184-A179938EC8CC}" presName="level2hierChild" presStyleCnt="0"/>
      <dgm:spPr/>
    </dgm:pt>
    <dgm:pt modelId="{2E176309-981B-404B-ABD1-FD934BBC5F02}" type="pres">
      <dgm:prSet presAssocID="{64F3DFCC-E146-4AE0-B959-5F25548D5835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4E786F51-5F44-45CB-8CED-D10147A327F8}" type="pres">
      <dgm:prSet presAssocID="{64F3DFCC-E146-4AE0-B959-5F25548D5835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911D1BF5-977D-4527-9C6C-1D70D2AA9FF4}" type="pres">
      <dgm:prSet presAssocID="{5253EBD9-5939-46E3-B9B3-A184E104502A}" presName="root2" presStyleCnt="0"/>
      <dgm:spPr/>
    </dgm:pt>
    <dgm:pt modelId="{71B1E4F2-A2D7-4BEA-B986-8BD0E83F88A1}" type="pres">
      <dgm:prSet presAssocID="{5253EBD9-5939-46E3-B9B3-A184E104502A}" presName="LevelTwoTextNode" presStyleLbl="node2" presStyleIdx="0" presStyleCnt="2" custScaleY="769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355AE5-65B5-427C-B35B-29C6FB9DF64E}" type="pres">
      <dgm:prSet presAssocID="{5253EBD9-5939-46E3-B9B3-A184E104502A}" presName="level3hierChild" presStyleCnt="0"/>
      <dgm:spPr/>
    </dgm:pt>
    <dgm:pt modelId="{CF22A47A-4F32-4B20-96CB-C2D93AEF2900}" type="pres">
      <dgm:prSet presAssocID="{8318A350-78AC-4DC9-99D8-748789225056}" presName="conn2-1" presStyleLbl="parChTrans1D3" presStyleIdx="0" presStyleCnt="2"/>
      <dgm:spPr/>
    </dgm:pt>
    <dgm:pt modelId="{DF08D143-216D-4C48-8158-09E3850EC3EC}" type="pres">
      <dgm:prSet presAssocID="{8318A350-78AC-4DC9-99D8-748789225056}" presName="connTx" presStyleLbl="parChTrans1D3" presStyleIdx="0" presStyleCnt="2"/>
      <dgm:spPr/>
    </dgm:pt>
    <dgm:pt modelId="{785B5FE2-4EB5-41B8-B654-1506744D35B3}" type="pres">
      <dgm:prSet presAssocID="{AEA529F1-D7B4-4EF5-B95D-3E9E4AC0310F}" presName="root2" presStyleCnt="0"/>
      <dgm:spPr/>
    </dgm:pt>
    <dgm:pt modelId="{CBC2BF6B-A595-44C2-9176-086D2BA21BDF}" type="pres">
      <dgm:prSet presAssocID="{AEA529F1-D7B4-4EF5-B95D-3E9E4AC0310F}" presName="LevelTwoTextNode" presStyleLbl="node3" presStyleIdx="0" presStyleCnt="2" custScaleY="638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56AE5F-FA50-4FE1-B46A-896118F8226B}" type="pres">
      <dgm:prSet presAssocID="{AEA529F1-D7B4-4EF5-B95D-3E9E4AC0310F}" presName="level3hierChild" presStyleCnt="0"/>
      <dgm:spPr/>
    </dgm:pt>
    <dgm:pt modelId="{9538AE65-5AC6-4D92-A3AB-AA6EE7C241E8}" type="pres">
      <dgm:prSet presAssocID="{2603AAA5-4A81-49ED-B33F-4C0924E116E1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4AA79DD0-F460-4463-8E72-1792FDED4316}" type="pres">
      <dgm:prSet presAssocID="{2603AAA5-4A81-49ED-B33F-4C0924E116E1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FE3316BA-6ED4-4283-BA57-A01CE681BC10}" type="pres">
      <dgm:prSet presAssocID="{FB87A062-FBE6-41A0-9985-D297CD2513C3}" presName="root2" presStyleCnt="0"/>
      <dgm:spPr/>
    </dgm:pt>
    <dgm:pt modelId="{C865DA74-F49D-446C-B433-C6B86622E535}" type="pres">
      <dgm:prSet presAssocID="{FB87A062-FBE6-41A0-9985-D297CD2513C3}" presName="LevelTwoTextNode" presStyleLbl="node2" presStyleIdx="1" presStyleCnt="2" custScaleY="769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3FDE029-B61C-4288-B5A5-B4178FEAF592}" type="pres">
      <dgm:prSet presAssocID="{FB87A062-FBE6-41A0-9985-D297CD2513C3}" presName="level3hierChild" presStyleCnt="0"/>
      <dgm:spPr/>
    </dgm:pt>
    <dgm:pt modelId="{9CD97D95-783D-4E22-A993-C658422F088C}" type="pres">
      <dgm:prSet presAssocID="{BD86874D-509D-43B4-97B8-99D3DEF4D01B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46D2D824-3218-47E8-B8AE-655B98C4F9AC}" type="pres">
      <dgm:prSet presAssocID="{BD86874D-509D-43B4-97B8-99D3DEF4D01B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845AC763-1AD2-4F11-B42D-5C1202222BA3}" type="pres">
      <dgm:prSet presAssocID="{0536D6F5-6B06-411C-986A-9F86F9154AA1}" presName="root2" presStyleCnt="0"/>
      <dgm:spPr/>
    </dgm:pt>
    <dgm:pt modelId="{10993F98-78F1-4BB5-A762-01E79C2B5FEB}" type="pres">
      <dgm:prSet presAssocID="{0536D6F5-6B06-411C-986A-9F86F9154AA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B66D67-7775-4192-8756-294766B59787}" type="pres">
      <dgm:prSet presAssocID="{0536D6F5-6B06-411C-986A-9F86F9154AA1}" presName="level3hierChild" presStyleCnt="0"/>
      <dgm:spPr/>
    </dgm:pt>
  </dgm:ptLst>
  <dgm:cxnLst>
    <dgm:cxn modelId="{EDBCA091-2AC8-409A-9CD2-E7D0F53ECEC7}" type="presOf" srcId="{BD86874D-509D-43B4-97B8-99D3DEF4D01B}" destId="{9CD97D95-783D-4E22-A993-C658422F088C}" srcOrd="0" destOrd="0" presId="urn:microsoft.com/office/officeart/2005/8/layout/hierarchy2"/>
    <dgm:cxn modelId="{DF896B0A-AF67-4952-B512-DFDB430458ED}" srcId="{5253EBD9-5939-46E3-B9B3-A184E104502A}" destId="{AEA529F1-D7B4-4EF5-B95D-3E9E4AC0310F}" srcOrd="0" destOrd="0" parTransId="{8318A350-78AC-4DC9-99D8-748789225056}" sibTransId="{793ABE64-8C7A-4BD1-82A6-690BDA31BE20}"/>
    <dgm:cxn modelId="{AC4C5402-EF5B-4EE9-9F27-137789DFD160}" type="presOf" srcId="{FE8FE029-F632-43DB-8184-A179938EC8CC}" destId="{267F4704-34BC-4A9D-974F-1C575B45F1A0}" srcOrd="0" destOrd="0" presId="urn:microsoft.com/office/officeart/2005/8/layout/hierarchy2"/>
    <dgm:cxn modelId="{9E24EB49-BDFD-4B80-996D-872D0EE9C37F}" type="presOf" srcId="{8318A350-78AC-4DC9-99D8-748789225056}" destId="{DF08D143-216D-4C48-8158-09E3850EC3EC}" srcOrd="1" destOrd="0" presId="urn:microsoft.com/office/officeart/2005/8/layout/hierarchy2"/>
    <dgm:cxn modelId="{C3618EAE-CF29-4008-A729-E941F5BE10DF}" type="presOf" srcId="{8318A350-78AC-4DC9-99D8-748789225056}" destId="{CF22A47A-4F32-4B20-96CB-C2D93AEF2900}" srcOrd="0" destOrd="0" presId="urn:microsoft.com/office/officeart/2005/8/layout/hierarchy2"/>
    <dgm:cxn modelId="{2591BB15-C978-46FE-89C3-81C6411182AB}" type="presOf" srcId="{64F3DFCC-E146-4AE0-B959-5F25548D5835}" destId="{4E786F51-5F44-45CB-8CED-D10147A327F8}" srcOrd="1" destOrd="0" presId="urn:microsoft.com/office/officeart/2005/8/layout/hierarchy2"/>
    <dgm:cxn modelId="{D95BF808-DC6F-4AE5-A7C2-F5E107D25E2C}" srcId="{FE8FE029-F632-43DB-8184-A179938EC8CC}" destId="{5253EBD9-5939-46E3-B9B3-A184E104502A}" srcOrd="0" destOrd="0" parTransId="{64F3DFCC-E146-4AE0-B959-5F25548D5835}" sibTransId="{D8A1D2A3-FA65-45EB-B16B-1E5E06853622}"/>
    <dgm:cxn modelId="{C7B084D3-A985-4714-A13E-F08DD6675699}" type="presOf" srcId="{FB87A062-FBE6-41A0-9985-D297CD2513C3}" destId="{C865DA74-F49D-446C-B433-C6B86622E535}" srcOrd="0" destOrd="0" presId="urn:microsoft.com/office/officeart/2005/8/layout/hierarchy2"/>
    <dgm:cxn modelId="{E06E7649-AFEE-48D3-8CA3-B9A9127A980A}" type="presOf" srcId="{0536D6F5-6B06-411C-986A-9F86F9154AA1}" destId="{10993F98-78F1-4BB5-A762-01E79C2B5FEB}" srcOrd="0" destOrd="0" presId="urn:microsoft.com/office/officeart/2005/8/layout/hierarchy2"/>
    <dgm:cxn modelId="{09FC3D4D-2DB3-4155-A489-135F13EFD70D}" type="presOf" srcId="{BD86874D-509D-43B4-97B8-99D3DEF4D01B}" destId="{46D2D824-3218-47E8-B8AE-655B98C4F9AC}" srcOrd="1" destOrd="0" presId="urn:microsoft.com/office/officeart/2005/8/layout/hierarchy2"/>
    <dgm:cxn modelId="{8001AC5E-A753-4118-959A-EB72F347ABF8}" type="presOf" srcId="{64F3DFCC-E146-4AE0-B959-5F25548D5835}" destId="{2E176309-981B-404B-ABD1-FD934BBC5F02}" srcOrd="0" destOrd="0" presId="urn:microsoft.com/office/officeart/2005/8/layout/hierarchy2"/>
    <dgm:cxn modelId="{14A5ABB8-8CAB-4F42-8743-CF7DFE4097CE}" type="presOf" srcId="{5253EBD9-5939-46E3-B9B3-A184E104502A}" destId="{71B1E4F2-A2D7-4BEA-B986-8BD0E83F88A1}" srcOrd="0" destOrd="0" presId="urn:microsoft.com/office/officeart/2005/8/layout/hierarchy2"/>
    <dgm:cxn modelId="{FFDD8E12-E6B4-4B5B-A109-260F97B02F24}" type="presOf" srcId="{AEA529F1-D7B4-4EF5-B95D-3E9E4AC0310F}" destId="{CBC2BF6B-A595-44C2-9176-086D2BA21BDF}" srcOrd="0" destOrd="0" presId="urn:microsoft.com/office/officeart/2005/8/layout/hierarchy2"/>
    <dgm:cxn modelId="{B64F5343-838E-4A28-99DF-9A2730CD6AF2}" type="presOf" srcId="{2603AAA5-4A81-49ED-B33F-4C0924E116E1}" destId="{4AA79DD0-F460-4463-8E72-1792FDED4316}" srcOrd="1" destOrd="0" presId="urn:microsoft.com/office/officeart/2005/8/layout/hierarchy2"/>
    <dgm:cxn modelId="{611E1234-81E0-415C-9A57-2CEF956E05A5}" type="presOf" srcId="{9EE27F04-6083-4FEF-8AF9-E1E290BFCD03}" destId="{D2DAD0AC-7C79-4378-8A6F-FFD3C84A9002}" srcOrd="0" destOrd="0" presId="urn:microsoft.com/office/officeart/2005/8/layout/hierarchy2"/>
    <dgm:cxn modelId="{7085A776-B1E6-4756-8806-9706E60F50AC}" srcId="{FE8FE029-F632-43DB-8184-A179938EC8CC}" destId="{FB87A062-FBE6-41A0-9985-D297CD2513C3}" srcOrd="1" destOrd="0" parTransId="{2603AAA5-4A81-49ED-B33F-4C0924E116E1}" sibTransId="{FE722659-00A2-47A8-B68B-BE58942AAA7A}"/>
    <dgm:cxn modelId="{27F26903-CE51-47CF-AD12-14FE61197AD6}" srcId="{9EE27F04-6083-4FEF-8AF9-E1E290BFCD03}" destId="{FE8FE029-F632-43DB-8184-A179938EC8CC}" srcOrd="0" destOrd="0" parTransId="{885E3D99-A987-48BE-A248-04F169FE4AA0}" sibTransId="{474947F9-6D3E-4724-91D5-0BF753D8F3BD}"/>
    <dgm:cxn modelId="{44E49740-E0E1-47F7-9390-4E0EF8192A85}" srcId="{FB87A062-FBE6-41A0-9985-D297CD2513C3}" destId="{0536D6F5-6B06-411C-986A-9F86F9154AA1}" srcOrd="0" destOrd="0" parTransId="{BD86874D-509D-43B4-97B8-99D3DEF4D01B}" sibTransId="{8E7BF294-3A6F-42B1-AD69-E43EC650EC40}"/>
    <dgm:cxn modelId="{27093656-4578-4F60-8055-4E158854B355}" type="presOf" srcId="{2603AAA5-4A81-49ED-B33F-4C0924E116E1}" destId="{9538AE65-5AC6-4D92-A3AB-AA6EE7C241E8}" srcOrd="0" destOrd="0" presId="urn:microsoft.com/office/officeart/2005/8/layout/hierarchy2"/>
    <dgm:cxn modelId="{5CC57A4A-8BDC-40F0-913B-0B93283B9106}" type="presParOf" srcId="{D2DAD0AC-7C79-4378-8A6F-FFD3C84A9002}" destId="{DAB05D2D-495B-4006-BCC2-A4AA96D6C9E6}" srcOrd="0" destOrd="0" presId="urn:microsoft.com/office/officeart/2005/8/layout/hierarchy2"/>
    <dgm:cxn modelId="{B3EA6E28-3B4A-46A7-86D4-5064A813F596}" type="presParOf" srcId="{DAB05D2D-495B-4006-BCC2-A4AA96D6C9E6}" destId="{267F4704-34BC-4A9D-974F-1C575B45F1A0}" srcOrd="0" destOrd="0" presId="urn:microsoft.com/office/officeart/2005/8/layout/hierarchy2"/>
    <dgm:cxn modelId="{A4F05F26-E1BE-4DC6-984E-8F9225957A97}" type="presParOf" srcId="{DAB05D2D-495B-4006-BCC2-A4AA96D6C9E6}" destId="{D793655A-223D-4E96-80DF-0C846DFA6A1D}" srcOrd="1" destOrd="0" presId="urn:microsoft.com/office/officeart/2005/8/layout/hierarchy2"/>
    <dgm:cxn modelId="{8B9259F7-6436-416B-82EA-C9090E83FFED}" type="presParOf" srcId="{D793655A-223D-4E96-80DF-0C846DFA6A1D}" destId="{2E176309-981B-404B-ABD1-FD934BBC5F02}" srcOrd="0" destOrd="0" presId="urn:microsoft.com/office/officeart/2005/8/layout/hierarchy2"/>
    <dgm:cxn modelId="{B66462C8-C959-4006-9E19-E912C1A182D9}" type="presParOf" srcId="{2E176309-981B-404B-ABD1-FD934BBC5F02}" destId="{4E786F51-5F44-45CB-8CED-D10147A327F8}" srcOrd="0" destOrd="0" presId="urn:microsoft.com/office/officeart/2005/8/layout/hierarchy2"/>
    <dgm:cxn modelId="{4D6CB9A4-7109-4B0F-A50A-971A6E275FCE}" type="presParOf" srcId="{D793655A-223D-4E96-80DF-0C846DFA6A1D}" destId="{911D1BF5-977D-4527-9C6C-1D70D2AA9FF4}" srcOrd="1" destOrd="0" presId="urn:microsoft.com/office/officeart/2005/8/layout/hierarchy2"/>
    <dgm:cxn modelId="{AF641BD7-C890-4B14-B3E2-F617F3BFB458}" type="presParOf" srcId="{911D1BF5-977D-4527-9C6C-1D70D2AA9FF4}" destId="{71B1E4F2-A2D7-4BEA-B986-8BD0E83F88A1}" srcOrd="0" destOrd="0" presId="urn:microsoft.com/office/officeart/2005/8/layout/hierarchy2"/>
    <dgm:cxn modelId="{43A1FCAB-1FD1-47DC-A9B2-B0F7E9FF75A7}" type="presParOf" srcId="{911D1BF5-977D-4527-9C6C-1D70D2AA9FF4}" destId="{0D355AE5-65B5-427C-B35B-29C6FB9DF64E}" srcOrd="1" destOrd="0" presId="urn:microsoft.com/office/officeart/2005/8/layout/hierarchy2"/>
    <dgm:cxn modelId="{62FB44A0-F37F-4DC6-BC14-17DA1473A9F7}" type="presParOf" srcId="{0D355AE5-65B5-427C-B35B-29C6FB9DF64E}" destId="{CF22A47A-4F32-4B20-96CB-C2D93AEF2900}" srcOrd="0" destOrd="0" presId="urn:microsoft.com/office/officeart/2005/8/layout/hierarchy2"/>
    <dgm:cxn modelId="{92D9FE9C-C3CF-403E-BFC1-5DF4385ADECB}" type="presParOf" srcId="{CF22A47A-4F32-4B20-96CB-C2D93AEF2900}" destId="{DF08D143-216D-4C48-8158-09E3850EC3EC}" srcOrd="0" destOrd="0" presId="urn:microsoft.com/office/officeart/2005/8/layout/hierarchy2"/>
    <dgm:cxn modelId="{D9C8B26C-D79D-46D4-9D81-603E15EB75BB}" type="presParOf" srcId="{0D355AE5-65B5-427C-B35B-29C6FB9DF64E}" destId="{785B5FE2-4EB5-41B8-B654-1506744D35B3}" srcOrd="1" destOrd="0" presId="urn:microsoft.com/office/officeart/2005/8/layout/hierarchy2"/>
    <dgm:cxn modelId="{0F993D87-BB00-4493-8592-07701166D724}" type="presParOf" srcId="{785B5FE2-4EB5-41B8-B654-1506744D35B3}" destId="{CBC2BF6B-A595-44C2-9176-086D2BA21BDF}" srcOrd="0" destOrd="0" presId="urn:microsoft.com/office/officeart/2005/8/layout/hierarchy2"/>
    <dgm:cxn modelId="{D926E69C-1072-4EA2-B873-923EDE802D1E}" type="presParOf" srcId="{785B5FE2-4EB5-41B8-B654-1506744D35B3}" destId="{1956AE5F-FA50-4FE1-B46A-896118F8226B}" srcOrd="1" destOrd="0" presId="urn:microsoft.com/office/officeart/2005/8/layout/hierarchy2"/>
    <dgm:cxn modelId="{B52AF2AB-B8CF-4D02-950D-6C1A31CA9366}" type="presParOf" srcId="{D793655A-223D-4E96-80DF-0C846DFA6A1D}" destId="{9538AE65-5AC6-4D92-A3AB-AA6EE7C241E8}" srcOrd="2" destOrd="0" presId="urn:microsoft.com/office/officeart/2005/8/layout/hierarchy2"/>
    <dgm:cxn modelId="{D83AAE76-119F-409D-891D-93DD2AD02302}" type="presParOf" srcId="{9538AE65-5AC6-4D92-A3AB-AA6EE7C241E8}" destId="{4AA79DD0-F460-4463-8E72-1792FDED4316}" srcOrd="0" destOrd="0" presId="urn:microsoft.com/office/officeart/2005/8/layout/hierarchy2"/>
    <dgm:cxn modelId="{1947C36D-BA7D-45F0-9AC5-4CEA1B1502A3}" type="presParOf" srcId="{D793655A-223D-4E96-80DF-0C846DFA6A1D}" destId="{FE3316BA-6ED4-4283-BA57-A01CE681BC10}" srcOrd="3" destOrd="0" presId="urn:microsoft.com/office/officeart/2005/8/layout/hierarchy2"/>
    <dgm:cxn modelId="{0A387558-D4D2-4062-8C50-88021837FBBD}" type="presParOf" srcId="{FE3316BA-6ED4-4283-BA57-A01CE681BC10}" destId="{C865DA74-F49D-446C-B433-C6B86622E535}" srcOrd="0" destOrd="0" presId="urn:microsoft.com/office/officeart/2005/8/layout/hierarchy2"/>
    <dgm:cxn modelId="{FEE4A9A8-152B-46BD-A7AB-1C9103819524}" type="presParOf" srcId="{FE3316BA-6ED4-4283-BA57-A01CE681BC10}" destId="{43FDE029-B61C-4288-B5A5-B4178FEAF592}" srcOrd="1" destOrd="0" presId="urn:microsoft.com/office/officeart/2005/8/layout/hierarchy2"/>
    <dgm:cxn modelId="{03D2D01C-A208-4ADC-AF8E-9695FD002E0B}" type="presParOf" srcId="{43FDE029-B61C-4288-B5A5-B4178FEAF592}" destId="{9CD97D95-783D-4E22-A993-C658422F088C}" srcOrd="0" destOrd="0" presId="urn:microsoft.com/office/officeart/2005/8/layout/hierarchy2"/>
    <dgm:cxn modelId="{1A6447E5-C34B-4FF1-B506-B36AE73C2862}" type="presParOf" srcId="{9CD97D95-783D-4E22-A993-C658422F088C}" destId="{46D2D824-3218-47E8-B8AE-655B98C4F9AC}" srcOrd="0" destOrd="0" presId="urn:microsoft.com/office/officeart/2005/8/layout/hierarchy2"/>
    <dgm:cxn modelId="{07089890-4815-4F6F-B824-4E664EE64E9C}" type="presParOf" srcId="{43FDE029-B61C-4288-B5A5-B4178FEAF592}" destId="{845AC763-1AD2-4F11-B42D-5C1202222BA3}" srcOrd="1" destOrd="0" presId="urn:microsoft.com/office/officeart/2005/8/layout/hierarchy2"/>
    <dgm:cxn modelId="{37320CD7-FF73-4747-8BCB-DB21C6666C07}" type="presParOf" srcId="{845AC763-1AD2-4F11-B42D-5C1202222BA3}" destId="{10993F98-78F1-4BB5-A762-01E79C2B5FEB}" srcOrd="0" destOrd="0" presId="urn:microsoft.com/office/officeart/2005/8/layout/hierarchy2"/>
    <dgm:cxn modelId="{9A792A70-3AAB-48D4-9499-3CFD81F22627}" type="presParOf" srcId="{845AC763-1AD2-4F11-B42D-5C1202222BA3}" destId="{73B66D67-7775-4192-8756-294766B597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E27F04-6083-4FEF-8AF9-E1E290BFCD0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FE8FE029-F632-43DB-8184-A179938EC8C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راه دیگری برای اثبات کامل </a:t>
          </a:r>
          <a:r>
            <a:rPr lang="fa-IR" sz="1600" dirty="0" err="1" smtClean="0">
              <a:cs typeface="B Koodak" pitchFamily="2" charset="-78"/>
            </a:rPr>
            <a:t>مطلق</a:t>
          </a:r>
          <a:r>
            <a:rPr lang="fa-IR" sz="1600" dirty="0" smtClean="0">
              <a:cs typeface="B Koodak" pitchFamily="2" charset="-78"/>
            </a:rPr>
            <a:t> بودن واجب </a:t>
          </a:r>
          <a:r>
            <a:rPr lang="fa-IR" sz="1600" dirty="0" err="1" smtClean="0">
              <a:cs typeface="B Koodak" pitchFamily="2" charset="-78"/>
            </a:rPr>
            <a:t>الوجود</a:t>
          </a:r>
          <a:r>
            <a:rPr lang="fa-IR" sz="1600" dirty="0" smtClean="0">
              <a:cs typeface="B Koodak" pitchFamily="2" charset="-78"/>
            </a:rPr>
            <a:t>:</a:t>
          </a:r>
          <a:endParaRPr lang="fa-IR" sz="1600" dirty="0">
            <a:cs typeface="B Koodak" pitchFamily="2" charset="-78"/>
          </a:endParaRPr>
        </a:p>
      </dgm:t>
    </dgm:pt>
    <dgm:pt modelId="{885E3D99-A987-48BE-A248-04F169FE4AA0}" type="parTrans" cxnId="{27F26903-CE51-47CF-AD12-14FE61197AD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4947F9-6D3E-4724-91D5-0BF753D8F3BD}" type="sibTrans" cxnId="{27F26903-CE51-47CF-AD12-14FE61197AD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88C600-CEEF-43F5-9B0C-D508C2E6F4D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تحلیل واجب </a:t>
          </a:r>
          <a:r>
            <a:rPr lang="fa-IR" sz="1600" dirty="0" err="1" smtClean="0">
              <a:cs typeface="B Koodak" pitchFamily="2" charset="-78"/>
            </a:rPr>
            <a:t>الوجود</a:t>
          </a:r>
          <a:endParaRPr lang="fa-IR" sz="1600" dirty="0">
            <a:cs typeface="B Koodak" pitchFamily="2" charset="-78"/>
          </a:endParaRPr>
        </a:p>
      </dgm:t>
    </dgm:pt>
    <dgm:pt modelId="{5DB15903-739C-43EC-8071-C55A139D2731}" type="parTrans" cxnId="{39D246C2-6719-46A5-A4FF-7EA7D1CA82D2}">
      <dgm:prSet/>
      <dgm:spPr/>
      <dgm:t>
        <a:bodyPr/>
        <a:lstStyle/>
        <a:p>
          <a:endParaRPr lang="en-US"/>
        </a:p>
      </dgm:t>
    </dgm:pt>
    <dgm:pt modelId="{ABA83C8C-9608-4C53-AD0F-3540FF836C50}" type="sibTrans" cxnId="{39D246C2-6719-46A5-A4FF-7EA7D1CA82D2}">
      <dgm:prSet/>
      <dgm:spPr/>
      <dgm:t>
        <a:bodyPr/>
        <a:lstStyle/>
        <a:p>
          <a:endParaRPr lang="en-US"/>
        </a:p>
      </dgm:t>
    </dgm:pt>
    <dgm:pt modelId="{E55E789D-6DCB-4C1F-985C-0A17209FDFC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واجب </a:t>
          </a:r>
          <a:r>
            <a:rPr lang="fa-IR" sz="1600" dirty="0" err="1" smtClean="0">
              <a:cs typeface="B Koodak" pitchFamily="2" charset="-78"/>
            </a:rPr>
            <a:t>الوجود</a:t>
          </a:r>
          <a:r>
            <a:rPr lang="fa-IR" sz="1600" dirty="0" smtClean="0">
              <a:cs typeface="B Koodak" pitchFamily="2" charset="-78"/>
            </a:rPr>
            <a:t>:</a:t>
          </a:r>
          <a:endParaRPr lang="fa-IR" sz="1600" dirty="0">
            <a:cs typeface="B Koodak" pitchFamily="2" charset="-78"/>
          </a:endParaRPr>
        </a:p>
      </dgm:t>
    </dgm:pt>
    <dgm:pt modelId="{2126225C-009B-44C1-ADFC-59372FEA4C7E}" type="parTrans" cxnId="{77B622F9-B4F2-40E2-9E98-253AEA2A41D2}">
      <dgm:prSet/>
      <dgm:spPr/>
      <dgm:t>
        <a:bodyPr/>
        <a:lstStyle/>
        <a:p>
          <a:endParaRPr lang="en-US"/>
        </a:p>
      </dgm:t>
    </dgm:pt>
    <dgm:pt modelId="{FD6FD0E4-FF7D-4737-83B3-6D4621D8A3B3}" type="sibTrans" cxnId="{77B622F9-B4F2-40E2-9E98-253AEA2A41D2}">
      <dgm:prSet/>
      <dgm:spPr/>
      <dgm:t>
        <a:bodyPr/>
        <a:lstStyle/>
        <a:p>
          <a:endParaRPr lang="en-US"/>
        </a:p>
      </dgm:t>
    </dgm:pt>
    <dgm:pt modelId="{A1A8C5DD-8D49-4FA2-9063-F73DB63E856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چنانچه گذشت موجودی است که «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وجود</a:t>
          </a:r>
          <a:r>
            <a:rPr lang="fa-IR" sz="1600" dirty="0" smtClean="0">
              <a:cs typeface="B Koodak" pitchFamily="2" charset="-78"/>
            </a:rPr>
            <a:t>» برای او ضرورت دارد</a:t>
          </a:r>
          <a:endParaRPr lang="fa-IR" sz="1600" dirty="0">
            <a:cs typeface="B Koodak" pitchFamily="2" charset="-78"/>
          </a:endParaRPr>
        </a:p>
      </dgm:t>
    </dgm:pt>
    <dgm:pt modelId="{BFC790C2-273E-4AD4-9266-9FC63971E2C8}" type="parTrans" cxnId="{48B6E35B-1B03-430E-9DC6-2751AE0E60DB}">
      <dgm:prSet/>
      <dgm:spPr/>
      <dgm:t>
        <a:bodyPr/>
        <a:lstStyle/>
        <a:p>
          <a:endParaRPr lang="en-US"/>
        </a:p>
      </dgm:t>
    </dgm:pt>
    <dgm:pt modelId="{4F2A6965-20E0-4339-AF59-9C433633CBFE}" type="sibTrans" cxnId="{48B6E35B-1B03-430E-9DC6-2751AE0E60DB}">
      <dgm:prSet/>
      <dgm:spPr/>
      <dgm:t>
        <a:bodyPr/>
        <a:lstStyle/>
        <a:p>
          <a:endParaRPr lang="en-US"/>
        </a:p>
      </dgm:t>
    </dgm:pt>
    <dgm:pt modelId="{010339B4-F74D-4615-8A2C-3F591538948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حال مراتب کمالی اوصاف مثل علم و قدرت و ...</a:t>
          </a:r>
          <a:endParaRPr lang="fa-IR" sz="1600" dirty="0">
            <a:cs typeface="B Koodak" pitchFamily="2" charset="-78"/>
          </a:endParaRPr>
        </a:p>
      </dgm:t>
    </dgm:pt>
    <dgm:pt modelId="{647EF800-FC46-4BDA-9BD8-62D727CB8C31}" type="parTrans" cxnId="{79D66AAC-1EAC-4CE5-BE7E-AD6F729937F6}">
      <dgm:prSet/>
      <dgm:spPr/>
      <dgm:t>
        <a:bodyPr/>
        <a:lstStyle/>
        <a:p>
          <a:endParaRPr lang="en-US"/>
        </a:p>
      </dgm:t>
    </dgm:pt>
    <dgm:pt modelId="{08FED832-5CF3-4981-A0C5-78029415F4F1}" type="sibTrans" cxnId="{79D66AAC-1EAC-4CE5-BE7E-AD6F729937F6}">
      <dgm:prSet/>
      <dgm:spPr/>
      <dgm:t>
        <a:bodyPr/>
        <a:lstStyle/>
        <a:p>
          <a:endParaRPr lang="en-US"/>
        </a:p>
      </dgm:t>
    </dgm:pt>
    <dgm:pt modelId="{7FAAC0CE-D2C3-4EC3-8266-95D3C51505A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از سنخ وجود باشند:</a:t>
          </a:r>
          <a:endParaRPr lang="fa-IR" sz="1600" dirty="0">
            <a:cs typeface="B Koodak" pitchFamily="2" charset="-78"/>
          </a:endParaRPr>
        </a:p>
      </dgm:t>
    </dgm:pt>
    <dgm:pt modelId="{DCFC01F7-7BED-4A76-95AE-08886E3A0F8B}" type="parTrans" cxnId="{070FB358-84DC-4547-B98B-2B962A44671B}">
      <dgm:prSet/>
      <dgm:spPr/>
      <dgm:t>
        <a:bodyPr/>
        <a:lstStyle/>
        <a:p>
          <a:endParaRPr lang="en-US"/>
        </a:p>
      </dgm:t>
    </dgm:pt>
    <dgm:pt modelId="{B730E303-F0FA-4E07-8941-9B6A199DA593}" type="sibTrans" cxnId="{070FB358-84DC-4547-B98B-2B962A44671B}">
      <dgm:prSet/>
      <dgm:spPr/>
      <dgm:t>
        <a:bodyPr/>
        <a:lstStyle/>
        <a:p>
          <a:endParaRPr lang="en-US"/>
        </a:p>
      </dgm:t>
    </dgm:pt>
    <dgm:pt modelId="{3B9AA23E-7E90-4AD2-9E5D-7874C98965A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نتیجه برای واجب </a:t>
          </a:r>
          <a:r>
            <a:rPr lang="fa-IR" sz="1600" dirty="0" err="1" smtClean="0">
              <a:cs typeface="B Koodak" pitchFamily="2" charset="-78"/>
            </a:rPr>
            <a:t>الوجود</a:t>
          </a:r>
          <a:r>
            <a:rPr lang="fa-IR" sz="1600" dirty="0" smtClean="0">
              <a:cs typeface="B Koodak" pitchFamily="2" charset="-78"/>
            </a:rPr>
            <a:t> ضرورت دارند</a:t>
          </a:r>
          <a:endParaRPr lang="fa-IR" sz="1600" dirty="0">
            <a:cs typeface="B Koodak" pitchFamily="2" charset="-78"/>
          </a:endParaRPr>
        </a:p>
      </dgm:t>
    </dgm:pt>
    <dgm:pt modelId="{C7C439CD-9AE4-4105-8357-0761EC3BBC0C}" type="parTrans" cxnId="{0795591C-7D16-4E67-9C8B-36A99C05684B}">
      <dgm:prSet/>
      <dgm:spPr/>
      <dgm:t>
        <a:bodyPr/>
        <a:lstStyle/>
        <a:p>
          <a:endParaRPr lang="en-US"/>
        </a:p>
      </dgm:t>
    </dgm:pt>
    <dgm:pt modelId="{9EAF74BC-76BB-416C-97C7-96421A3D6A7E}" type="sibTrans" cxnId="{0795591C-7D16-4E67-9C8B-36A99C05684B}">
      <dgm:prSet/>
      <dgm:spPr/>
      <dgm:t>
        <a:bodyPr/>
        <a:lstStyle/>
        <a:p>
          <a:endParaRPr lang="en-US"/>
        </a:p>
      </dgm:t>
    </dgm:pt>
    <dgm:pt modelId="{B867A945-CFEE-424F-AF23-3692483C61C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از سنخ عدم باشند:</a:t>
          </a:r>
          <a:endParaRPr lang="fa-IR" sz="1600" dirty="0">
            <a:cs typeface="B Koodak" pitchFamily="2" charset="-78"/>
          </a:endParaRPr>
        </a:p>
      </dgm:t>
    </dgm:pt>
    <dgm:pt modelId="{A0F0BF01-3EA8-4F3F-AD45-43ADDA099DAD}" type="parTrans" cxnId="{8F2AEB43-96BB-409B-AB0B-A37C59283619}">
      <dgm:prSet/>
      <dgm:spPr/>
      <dgm:t>
        <a:bodyPr/>
        <a:lstStyle/>
        <a:p>
          <a:endParaRPr lang="en-US"/>
        </a:p>
      </dgm:t>
    </dgm:pt>
    <dgm:pt modelId="{AEEB09BA-6E5D-4C95-A40D-277EB3997884}" type="sibTrans" cxnId="{8F2AEB43-96BB-409B-AB0B-A37C59283619}">
      <dgm:prSet/>
      <dgm:spPr/>
      <dgm:t>
        <a:bodyPr/>
        <a:lstStyle/>
        <a:p>
          <a:endParaRPr lang="en-US"/>
        </a:p>
      </dgm:t>
    </dgm:pt>
    <dgm:pt modelId="{7F7BC67D-3139-4B4A-A57A-CF6EE6C20FD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نتیجه حظی از هستی ندارند و </a:t>
          </a:r>
          <a:r>
            <a:rPr lang="fa-IR" sz="1600" dirty="0" err="1" smtClean="0">
              <a:cs typeface="B Koodak" pitchFamily="2" charset="-78"/>
            </a:rPr>
            <a:t>نمی‌توان</a:t>
          </a:r>
          <a:r>
            <a:rPr lang="fa-IR" sz="1600" dirty="0" smtClean="0">
              <a:cs typeface="B Koodak" pitchFamily="2" charset="-78"/>
            </a:rPr>
            <a:t> </a:t>
          </a:r>
          <a:r>
            <a:rPr lang="fa-IR" sz="1600" dirty="0" err="1" smtClean="0">
              <a:cs typeface="B Koodak" pitchFamily="2" charset="-78"/>
            </a:rPr>
            <a:t>آن‌ها</a:t>
          </a:r>
          <a:r>
            <a:rPr lang="fa-IR" sz="1600" dirty="0" smtClean="0">
              <a:cs typeface="B Koodak" pitchFamily="2" charset="-78"/>
            </a:rPr>
            <a:t> را مراتب کمال </a:t>
          </a:r>
          <a:r>
            <a:rPr lang="fa-IR" sz="1600" dirty="0" err="1" smtClean="0">
              <a:cs typeface="B Koodak" pitchFamily="2" charset="-78"/>
            </a:rPr>
            <a:t>وجودی</a:t>
          </a:r>
          <a:r>
            <a:rPr lang="fa-IR" sz="1600" dirty="0" smtClean="0">
              <a:cs typeface="B Koodak" pitchFamily="2" charset="-78"/>
            </a:rPr>
            <a:t> محسوب کرد</a:t>
          </a:r>
          <a:endParaRPr lang="fa-IR" sz="1600" dirty="0">
            <a:cs typeface="B Koodak" pitchFamily="2" charset="-78"/>
          </a:endParaRPr>
        </a:p>
      </dgm:t>
    </dgm:pt>
    <dgm:pt modelId="{CFC3D987-B576-484C-B1BC-217FE98A5DC2}" type="parTrans" cxnId="{37866A32-91EE-4F87-9BAB-10EC3523003B}">
      <dgm:prSet/>
      <dgm:spPr/>
      <dgm:t>
        <a:bodyPr/>
        <a:lstStyle/>
        <a:p>
          <a:endParaRPr lang="en-US"/>
        </a:p>
      </dgm:t>
    </dgm:pt>
    <dgm:pt modelId="{D973E7BC-BF8B-44EC-BD32-C9601F9EC32D}" type="sibTrans" cxnId="{37866A32-91EE-4F87-9BAB-10EC3523003B}">
      <dgm:prSet/>
      <dgm:spPr/>
      <dgm:t>
        <a:bodyPr/>
        <a:lstStyle/>
        <a:p>
          <a:endParaRPr lang="en-US"/>
        </a:p>
      </dgm:t>
    </dgm:pt>
    <dgm:pt modelId="{D2DAD0AC-7C79-4378-8A6F-FFD3C84A9002}" type="pres">
      <dgm:prSet presAssocID="{9EE27F04-6083-4FEF-8AF9-E1E290BFCD0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AB05D2D-495B-4006-BCC2-A4AA96D6C9E6}" type="pres">
      <dgm:prSet presAssocID="{FE8FE029-F632-43DB-8184-A179938EC8CC}" presName="root1" presStyleCnt="0"/>
      <dgm:spPr/>
    </dgm:pt>
    <dgm:pt modelId="{267F4704-34BC-4A9D-974F-1C575B45F1A0}" type="pres">
      <dgm:prSet presAssocID="{FE8FE029-F632-43DB-8184-A179938EC8CC}" presName="LevelOneTextNode" presStyleLbl="node0" presStyleIdx="0" presStyleCnt="3" custScaleX="271601" custScaleY="1049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793655A-223D-4E96-80DF-0C846DFA6A1D}" type="pres">
      <dgm:prSet presAssocID="{FE8FE029-F632-43DB-8184-A179938EC8CC}" presName="level2hierChild" presStyleCnt="0"/>
      <dgm:spPr/>
    </dgm:pt>
    <dgm:pt modelId="{5F45A172-A281-4BD9-8B0D-C5319BD2FA97}" type="pres">
      <dgm:prSet presAssocID="{5DB15903-739C-43EC-8071-C55A139D2731}" presName="conn2-1" presStyleLbl="parChTrans1D2" presStyleIdx="0" presStyleCnt="4"/>
      <dgm:spPr/>
    </dgm:pt>
    <dgm:pt modelId="{6FA12DF8-6C3B-49E1-87BE-3846C1ED7DE8}" type="pres">
      <dgm:prSet presAssocID="{5DB15903-739C-43EC-8071-C55A139D2731}" presName="connTx" presStyleLbl="parChTrans1D2" presStyleIdx="0" presStyleCnt="4"/>
      <dgm:spPr/>
    </dgm:pt>
    <dgm:pt modelId="{CD6D53B3-FEE6-41C4-B2C0-C25BAAD4BDF9}" type="pres">
      <dgm:prSet presAssocID="{3D88C600-CEEF-43F5-9B0C-D508C2E6F4D8}" presName="root2" presStyleCnt="0"/>
      <dgm:spPr/>
    </dgm:pt>
    <dgm:pt modelId="{A5DAFAFF-237F-4279-8560-C5DDB300836F}" type="pres">
      <dgm:prSet presAssocID="{3D88C600-CEEF-43F5-9B0C-D508C2E6F4D8}" presName="LevelTwoTextNode" presStyleLbl="node2" presStyleIdx="0" presStyleCnt="4" custScaleX="1179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2C7F5C-5E21-40F8-9D0B-EAE69D5B702C}" type="pres">
      <dgm:prSet presAssocID="{3D88C600-CEEF-43F5-9B0C-D508C2E6F4D8}" presName="level3hierChild" presStyleCnt="0"/>
      <dgm:spPr/>
    </dgm:pt>
    <dgm:pt modelId="{B9D7CA34-946D-4039-A45D-FB431165679E}" type="pres">
      <dgm:prSet presAssocID="{E55E789D-6DCB-4C1F-985C-0A17209FDFC2}" presName="root1" presStyleCnt="0"/>
      <dgm:spPr/>
    </dgm:pt>
    <dgm:pt modelId="{8B3D0D02-570A-4F65-8C52-07AE3D2BE1A9}" type="pres">
      <dgm:prSet presAssocID="{E55E789D-6DCB-4C1F-985C-0A17209FDFC2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AE8350-D8F9-4DC4-B2D5-58671E4815DE}" type="pres">
      <dgm:prSet presAssocID="{E55E789D-6DCB-4C1F-985C-0A17209FDFC2}" presName="level2hierChild" presStyleCnt="0"/>
      <dgm:spPr/>
    </dgm:pt>
    <dgm:pt modelId="{64C07DCB-B12E-44AE-BBD6-4FA012C3E03F}" type="pres">
      <dgm:prSet presAssocID="{BFC790C2-273E-4AD4-9266-9FC63971E2C8}" presName="conn2-1" presStyleLbl="parChTrans1D2" presStyleIdx="1" presStyleCnt="4"/>
      <dgm:spPr/>
    </dgm:pt>
    <dgm:pt modelId="{D31027AB-495A-4EB3-B40F-864A7116E2F2}" type="pres">
      <dgm:prSet presAssocID="{BFC790C2-273E-4AD4-9266-9FC63971E2C8}" presName="connTx" presStyleLbl="parChTrans1D2" presStyleIdx="1" presStyleCnt="4"/>
      <dgm:spPr/>
    </dgm:pt>
    <dgm:pt modelId="{7B77C184-19B5-46E7-8477-CA7CC4AE7FFB}" type="pres">
      <dgm:prSet presAssocID="{A1A8C5DD-8D49-4FA2-9063-F73DB63E856F}" presName="root2" presStyleCnt="0"/>
      <dgm:spPr/>
    </dgm:pt>
    <dgm:pt modelId="{F265F138-1265-41AA-AF66-D4761E121893}" type="pres">
      <dgm:prSet presAssocID="{A1A8C5DD-8D49-4FA2-9063-F73DB63E856F}" presName="LevelTwoTextNode" presStyleLbl="node2" presStyleIdx="1" presStyleCnt="4" custScaleX="3843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B2473-14F6-4B3D-8B8E-30EBE43991B7}" type="pres">
      <dgm:prSet presAssocID="{A1A8C5DD-8D49-4FA2-9063-F73DB63E856F}" presName="level3hierChild" presStyleCnt="0"/>
      <dgm:spPr/>
    </dgm:pt>
    <dgm:pt modelId="{EF234D3D-68F3-4D04-ACE5-0F28ED386CBD}" type="pres">
      <dgm:prSet presAssocID="{010339B4-F74D-4615-8A2C-3F5915389483}" presName="root1" presStyleCnt="0"/>
      <dgm:spPr/>
    </dgm:pt>
    <dgm:pt modelId="{B07BF05E-54C7-42D5-ADA9-45E295453813}" type="pres">
      <dgm:prSet presAssocID="{010339B4-F74D-4615-8A2C-3F5915389483}" presName="LevelOneTextNode" presStyleLbl="node0" presStyleIdx="2" presStyleCnt="3" custScaleX="1357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920FC2-021D-40B7-9B51-5C03578C2984}" type="pres">
      <dgm:prSet presAssocID="{010339B4-F74D-4615-8A2C-3F5915389483}" presName="level2hierChild" presStyleCnt="0"/>
      <dgm:spPr/>
    </dgm:pt>
    <dgm:pt modelId="{212320AA-C0F9-4ED4-B6F5-A0248B2FDEA7}" type="pres">
      <dgm:prSet presAssocID="{DCFC01F7-7BED-4A76-95AE-08886E3A0F8B}" presName="conn2-1" presStyleLbl="parChTrans1D2" presStyleIdx="2" presStyleCnt="4"/>
      <dgm:spPr/>
    </dgm:pt>
    <dgm:pt modelId="{A2BEDCDF-F435-4562-8060-3043D93616F7}" type="pres">
      <dgm:prSet presAssocID="{DCFC01F7-7BED-4A76-95AE-08886E3A0F8B}" presName="connTx" presStyleLbl="parChTrans1D2" presStyleIdx="2" presStyleCnt="4"/>
      <dgm:spPr/>
    </dgm:pt>
    <dgm:pt modelId="{D1E89501-E847-440F-B596-F7DBA149802D}" type="pres">
      <dgm:prSet presAssocID="{7FAAC0CE-D2C3-4EC3-8266-95D3C51505A0}" presName="root2" presStyleCnt="0"/>
      <dgm:spPr/>
    </dgm:pt>
    <dgm:pt modelId="{172DBBEA-CE3D-4323-859D-4214E83DADA9}" type="pres">
      <dgm:prSet presAssocID="{7FAAC0CE-D2C3-4EC3-8266-95D3C51505A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1DE05-E804-4617-AB64-340A82D175EA}" type="pres">
      <dgm:prSet presAssocID="{7FAAC0CE-D2C3-4EC3-8266-95D3C51505A0}" presName="level3hierChild" presStyleCnt="0"/>
      <dgm:spPr/>
    </dgm:pt>
    <dgm:pt modelId="{9263652A-5D36-4471-BCEA-6CC44158DB5E}" type="pres">
      <dgm:prSet presAssocID="{C7C439CD-9AE4-4105-8357-0761EC3BBC0C}" presName="conn2-1" presStyleLbl="parChTrans1D3" presStyleIdx="0" presStyleCnt="2"/>
      <dgm:spPr/>
    </dgm:pt>
    <dgm:pt modelId="{A3D05768-8C19-42BF-9485-7F2AF2EC9A11}" type="pres">
      <dgm:prSet presAssocID="{C7C439CD-9AE4-4105-8357-0761EC3BBC0C}" presName="connTx" presStyleLbl="parChTrans1D3" presStyleIdx="0" presStyleCnt="2"/>
      <dgm:spPr/>
    </dgm:pt>
    <dgm:pt modelId="{2776B68E-5CBC-4651-94B5-EFDBBE89D592}" type="pres">
      <dgm:prSet presAssocID="{3B9AA23E-7E90-4AD2-9E5D-7874C98965A4}" presName="root2" presStyleCnt="0"/>
      <dgm:spPr/>
    </dgm:pt>
    <dgm:pt modelId="{4A11F55D-29C8-45DF-9675-2EE227A2015E}" type="pres">
      <dgm:prSet presAssocID="{3B9AA23E-7E90-4AD2-9E5D-7874C98965A4}" presName="LevelTwoTextNode" presStyleLbl="node3" presStyleIdx="0" presStyleCnt="2" custScaleX="2782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8DDF27-6AFC-4D98-9E9B-371B63DA70CB}" type="pres">
      <dgm:prSet presAssocID="{3B9AA23E-7E90-4AD2-9E5D-7874C98965A4}" presName="level3hierChild" presStyleCnt="0"/>
      <dgm:spPr/>
    </dgm:pt>
    <dgm:pt modelId="{73BC37E1-2273-4B76-9A56-F6ACD77691DD}" type="pres">
      <dgm:prSet presAssocID="{A0F0BF01-3EA8-4F3F-AD45-43ADDA099DAD}" presName="conn2-1" presStyleLbl="parChTrans1D2" presStyleIdx="3" presStyleCnt="4"/>
      <dgm:spPr/>
    </dgm:pt>
    <dgm:pt modelId="{1946BD57-DFAF-4C0F-B9FD-98C69E67DD29}" type="pres">
      <dgm:prSet presAssocID="{A0F0BF01-3EA8-4F3F-AD45-43ADDA099DAD}" presName="connTx" presStyleLbl="parChTrans1D2" presStyleIdx="3" presStyleCnt="4"/>
      <dgm:spPr/>
    </dgm:pt>
    <dgm:pt modelId="{B24E37B4-6DFF-40A8-AB94-1E1EA4CEDC97}" type="pres">
      <dgm:prSet presAssocID="{B867A945-CFEE-424F-AF23-3692483C61CE}" presName="root2" presStyleCnt="0"/>
      <dgm:spPr/>
    </dgm:pt>
    <dgm:pt modelId="{61B038F3-C691-47E4-B11E-C333C678DA30}" type="pres">
      <dgm:prSet presAssocID="{B867A945-CFEE-424F-AF23-3692483C61CE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9FFDCE-7AFC-4D1C-8D0E-DF519317516E}" type="pres">
      <dgm:prSet presAssocID="{B867A945-CFEE-424F-AF23-3692483C61CE}" presName="level3hierChild" presStyleCnt="0"/>
      <dgm:spPr/>
    </dgm:pt>
    <dgm:pt modelId="{607B7BD3-F56C-4DC5-B4E4-5E4461C3268A}" type="pres">
      <dgm:prSet presAssocID="{CFC3D987-B576-484C-B1BC-217FE98A5DC2}" presName="conn2-1" presStyleLbl="parChTrans1D3" presStyleIdx="1" presStyleCnt="2"/>
      <dgm:spPr/>
    </dgm:pt>
    <dgm:pt modelId="{F88B69B8-2F76-4E64-815A-6BE5B0DBDE70}" type="pres">
      <dgm:prSet presAssocID="{CFC3D987-B576-484C-B1BC-217FE98A5DC2}" presName="connTx" presStyleLbl="parChTrans1D3" presStyleIdx="1" presStyleCnt="2"/>
      <dgm:spPr/>
    </dgm:pt>
    <dgm:pt modelId="{D61149B6-885A-4782-9265-C02F4A7612FB}" type="pres">
      <dgm:prSet presAssocID="{7F7BC67D-3139-4B4A-A57A-CF6EE6C20FD3}" presName="root2" presStyleCnt="0"/>
      <dgm:spPr/>
    </dgm:pt>
    <dgm:pt modelId="{923ECBA8-3695-4C06-AD08-6ADDBBA2276F}" type="pres">
      <dgm:prSet presAssocID="{7F7BC67D-3139-4B4A-A57A-CF6EE6C20FD3}" presName="LevelTwoTextNode" presStyleLbl="node3" presStyleIdx="1" presStyleCnt="2" custScaleX="2782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3D8044-13A2-49D7-AB4A-68E85F8B8F88}" type="pres">
      <dgm:prSet presAssocID="{7F7BC67D-3139-4B4A-A57A-CF6EE6C20FD3}" presName="level3hierChild" presStyleCnt="0"/>
      <dgm:spPr/>
    </dgm:pt>
  </dgm:ptLst>
  <dgm:cxnLst>
    <dgm:cxn modelId="{AF333243-86D1-47CB-BBC4-D11C672EC42E}" type="presOf" srcId="{7F7BC67D-3139-4B4A-A57A-CF6EE6C20FD3}" destId="{923ECBA8-3695-4C06-AD08-6ADDBBA2276F}" srcOrd="0" destOrd="0" presId="urn:microsoft.com/office/officeart/2005/8/layout/hierarchy2"/>
    <dgm:cxn modelId="{A1639516-ADFD-4BA7-98C2-07ECFA9A025B}" type="presOf" srcId="{A1A8C5DD-8D49-4FA2-9063-F73DB63E856F}" destId="{F265F138-1265-41AA-AF66-D4761E121893}" srcOrd="0" destOrd="0" presId="urn:microsoft.com/office/officeart/2005/8/layout/hierarchy2"/>
    <dgm:cxn modelId="{48B6E35B-1B03-430E-9DC6-2751AE0E60DB}" srcId="{E55E789D-6DCB-4C1F-985C-0A17209FDFC2}" destId="{A1A8C5DD-8D49-4FA2-9063-F73DB63E856F}" srcOrd="0" destOrd="0" parTransId="{BFC790C2-273E-4AD4-9266-9FC63971E2C8}" sibTransId="{4F2A6965-20E0-4339-AF59-9C433633CBFE}"/>
    <dgm:cxn modelId="{1986FB0A-809C-46ED-BDA0-616833E9A6BD}" type="presOf" srcId="{9EE27F04-6083-4FEF-8AF9-E1E290BFCD03}" destId="{D2DAD0AC-7C79-4378-8A6F-FFD3C84A9002}" srcOrd="0" destOrd="0" presId="urn:microsoft.com/office/officeart/2005/8/layout/hierarchy2"/>
    <dgm:cxn modelId="{77B622F9-B4F2-40E2-9E98-253AEA2A41D2}" srcId="{9EE27F04-6083-4FEF-8AF9-E1E290BFCD03}" destId="{E55E789D-6DCB-4C1F-985C-0A17209FDFC2}" srcOrd="1" destOrd="0" parTransId="{2126225C-009B-44C1-ADFC-59372FEA4C7E}" sibTransId="{FD6FD0E4-FF7D-4737-83B3-6D4621D8A3B3}"/>
    <dgm:cxn modelId="{8F2AEB43-96BB-409B-AB0B-A37C59283619}" srcId="{010339B4-F74D-4615-8A2C-3F5915389483}" destId="{B867A945-CFEE-424F-AF23-3692483C61CE}" srcOrd="1" destOrd="0" parTransId="{A0F0BF01-3EA8-4F3F-AD45-43ADDA099DAD}" sibTransId="{AEEB09BA-6E5D-4C95-A40D-277EB3997884}"/>
    <dgm:cxn modelId="{EA081050-A5E3-4046-B8D4-905C84580BC8}" type="presOf" srcId="{A0F0BF01-3EA8-4F3F-AD45-43ADDA099DAD}" destId="{1946BD57-DFAF-4C0F-B9FD-98C69E67DD29}" srcOrd="1" destOrd="0" presId="urn:microsoft.com/office/officeart/2005/8/layout/hierarchy2"/>
    <dgm:cxn modelId="{489BFC22-275E-464E-9B36-D96156E65CE5}" type="presOf" srcId="{CFC3D987-B576-484C-B1BC-217FE98A5DC2}" destId="{607B7BD3-F56C-4DC5-B4E4-5E4461C3268A}" srcOrd="0" destOrd="0" presId="urn:microsoft.com/office/officeart/2005/8/layout/hierarchy2"/>
    <dgm:cxn modelId="{095C1C57-8237-4541-935B-D0548E69329B}" type="presOf" srcId="{5DB15903-739C-43EC-8071-C55A139D2731}" destId="{6FA12DF8-6C3B-49E1-87BE-3846C1ED7DE8}" srcOrd="1" destOrd="0" presId="urn:microsoft.com/office/officeart/2005/8/layout/hierarchy2"/>
    <dgm:cxn modelId="{070FB358-84DC-4547-B98B-2B962A44671B}" srcId="{010339B4-F74D-4615-8A2C-3F5915389483}" destId="{7FAAC0CE-D2C3-4EC3-8266-95D3C51505A0}" srcOrd="0" destOrd="0" parTransId="{DCFC01F7-7BED-4A76-95AE-08886E3A0F8B}" sibTransId="{B730E303-F0FA-4E07-8941-9B6A199DA593}"/>
    <dgm:cxn modelId="{FB993C15-8A52-45AF-A0C9-A85813511756}" type="presOf" srcId="{CFC3D987-B576-484C-B1BC-217FE98A5DC2}" destId="{F88B69B8-2F76-4E64-815A-6BE5B0DBDE70}" srcOrd="1" destOrd="0" presId="urn:microsoft.com/office/officeart/2005/8/layout/hierarchy2"/>
    <dgm:cxn modelId="{18D1202C-FC40-4A62-85BE-7D3056CD4384}" type="presOf" srcId="{E55E789D-6DCB-4C1F-985C-0A17209FDFC2}" destId="{8B3D0D02-570A-4F65-8C52-07AE3D2BE1A9}" srcOrd="0" destOrd="0" presId="urn:microsoft.com/office/officeart/2005/8/layout/hierarchy2"/>
    <dgm:cxn modelId="{028552C0-8212-4590-BEDD-0710028F43A7}" type="presOf" srcId="{DCFC01F7-7BED-4A76-95AE-08886E3A0F8B}" destId="{212320AA-C0F9-4ED4-B6F5-A0248B2FDEA7}" srcOrd="0" destOrd="0" presId="urn:microsoft.com/office/officeart/2005/8/layout/hierarchy2"/>
    <dgm:cxn modelId="{6AE6D60A-8BC2-427A-8139-BE0593C0CDD7}" type="presOf" srcId="{C7C439CD-9AE4-4105-8357-0761EC3BBC0C}" destId="{9263652A-5D36-4471-BCEA-6CC44158DB5E}" srcOrd="0" destOrd="0" presId="urn:microsoft.com/office/officeart/2005/8/layout/hierarchy2"/>
    <dgm:cxn modelId="{906CAFDD-69A9-409E-A445-C4C738D45D96}" type="presOf" srcId="{DCFC01F7-7BED-4A76-95AE-08886E3A0F8B}" destId="{A2BEDCDF-F435-4562-8060-3043D93616F7}" srcOrd="1" destOrd="0" presId="urn:microsoft.com/office/officeart/2005/8/layout/hierarchy2"/>
    <dgm:cxn modelId="{0795591C-7D16-4E67-9C8B-36A99C05684B}" srcId="{7FAAC0CE-D2C3-4EC3-8266-95D3C51505A0}" destId="{3B9AA23E-7E90-4AD2-9E5D-7874C98965A4}" srcOrd="0" destOrd="0" parTransId="{C7C439CD-9AE4-4105-8357-0761EC3BBC0C}" sibTransId="{9EAF74BC-76BB-416C-97C7-96421A3D6A7E}"/>
    <dgm:cxn modelId="{86107E10-7B03-4136-9BBD-DF25099EC449}" type="presOf" srcId="{A0F0BF01-3EA8-4F3F-AD45-43ADDA099DAD}" destId="{73BC37E1-2273-4B76-9A56-F6ACD77691DD}" srcOrd="0" destOrd="0" presId="urn:microsoft.com/office/officeart/2005/8/layout/hierarchy2"/>
    <dgm:cxn modelId="{1119AB89-644C-457F-AF59-FD6AF0366651}" type="presOf" srcId="{010339B4-F74D-4615-8A2C-3F5915389483}" destId="{B07BF05E-54C7-42D5-ADA9-45E295453813}" srcOrd="0" destOrd="0" presId="urn:microsoft.com/office/officeart/2005/8/layout/hierarchy2"/>
    <dgm:cxn modelId="{F5326C0D-88B8-4DB6-86EF-487B9FB04F4C}" type="presOf" srcId="{BFC790C2-273E-4AD4-9266-9FC63971E2C8}" destId="{D31027AB-495A-4EB3-B40F-864A7116E2F2}" srcOrd="1" destOrd="0" presId="urn:microsoft.com/office/officeart/2005/8/layout/hierarchy2"/>
    <dgm:cxn modelId="{14233967-AC3F-43C7-92D9-632369BDA101}" type="presOf" srcId="{B867A945-CFEE-424F-AF23-3692483C61CE}" destId="{61B038F3-C691-47E4-B11E-C333C678DA30}" srcOrd="0" destOrd="0" presId="urn:microsoft.com/office/officeart/2005/8/layout/hierarchy2"/>
    <dgm:cxn modelId="{609D4D43-C04A-4CA4-93A2-72F0CB13A74F}" type="presOf" srcId="{BFC790C2-273E-4AD4-9266-9FC63971E2C8}" destId="{64C07DCB-B12E-44AE-BBD6-4FA012C3E03F}" srcOrd="0" destOrd="0" presId="urn:microsoft.com/office/officeart/2005/8/layout/hierarchy2"/>
    <dgm:cxn modelId="{B5AA1B79-6989-49EA-B3C9-DC650B63E7D5}" type="presOf" srcId="{5DB15903-739C-43EC-8071-C55A139D2731}" destId="{5F45A172-A281-4BD9-8B0D-C5319BD2FA97}" srcOrd="0" destOrd="0" presId="urn:microsoft.com/office/officeart/2005/8/layout/hierarchy2"/>
    <dgm:cxn modelId="{39D246C2-6719-46A5-A4FF-7EA7D1CA82D2}" srcId="{FE8FE029-F632-43DB-8184-A179938EC8CC}" destId="{3D88C600-CEEF-43F5-9B0C-D508C2E6F4D8}" srcOrd="0" destOrd="0" parTransId="{5DB15903-739C-43EC-8071-C55A139D2731}" sibTransId="{ABA83C8C-9608-4C53-AD0F-3540FF836C50}"/>
    <dgm:cxn modelId="{37866A32-91EE-4F87-9BAB-10EC3523003B}" srcId="{B867A945-CFEE-424F-AF23-3692483C61CE}" destId="{7F7BC67D-3139-4B4A-A57A-CF6EE6C20FD3}" srcOrd="0" destOrd="0" parTransId="{CFC3D987-B576-484C-B1BC-217FE98A5DC2}" sibTransId="{D973E7BC-BF8B-44EC-BD32-C9601F9EC32D}"/>
    <dgm:cxn modelId="{536C8719-AB4D-4B54-A7DA-7848EAF51BB5}" type="presOf" srcId="{3B9AA23E-7E90-4AD2-9E5D-7874C98965A4}" destId="{4A11F55D-29C8-45DF-9675-2EE227A2015E}" srcOrd="0" destOrd="0" presId="urn:microsoft.com/office/officeart/2005/8/layout/hierarchy2"/>
    <dgm:cxn modelId="{433F7914-5580-436E-8F23-8D888F448F96}" type="presOf" srcId="{3D88C600-CEEF-43F5-9B0C-D508C2E6F4D8}" destId="{A5DAFAFF-237F-4279-8560-C5DDB300836F}" srcOrd="0" destOrd="0" presId="urn:microsoft.com/office/officeart/2005/8/layout/hierarchy2"/>
    <dgm:cxn modelId="{27F26903-CE51-47CF-AD12-14FE61197AD6}" srcId="{9EE27F04-6083-4FEF-8AF9-E1E290BFCD03}" destId="{FE8FE029-F632-43DB-8184-A179938EC8CC}" srcOrd="0" destOrd="0" parTransId="{885E3D99-A987-48BE-A248-04F169FE4AA0}" sibTransId="{474947F9-6D3E-4724-91D5-0BF753D8F3BD}"/>
    <dgm:cxn modelId="{D4C4A188-03D8-466D-8D7E-1E6634EDF19B}" type="presOf" srcId="{7FAAC0CE-D2C3-4EC3-8266-95D3C51505A0}" destId="{172DBBEA-CE3D-4323-859D-4214E83DADA9}" srcOrd="0" destOrd="0" presId="urn:microsoft.com/office/officeart/2005/8/layout/hierarchy2"/>
    <dgm:cxn modelId="{ED807813-19A1-4F6F-AC4A-BE9E8275A87A}" type="presOf" srcId="{FE8FE029-F632-43DB-8184-A179938EC8CC}" destId="{267F4704-34BC-4A9D-974F-1C575B45F1A0}" srcOrd="0" destOrd="0" presId="urn:microsoft.com/office/officeart/2005/8/layout/hierarchy2"/>
    <dgm:cxn modelId="{CBCF0779-88CB-4B6E-A765-1E22E9E0DFC3}" type="presOf" srcId="{C7C439CD-9AE4-4105-8357-0761EC3BBC0C}" destId="{A3D05768-8C19-42BF-9485-7F2AF2EC9A11}" srcOrd="1" destOrd="0" presId="urn:microsoft.com/office/officeart/2005/8/layout/hierarchy2"/>
    <dgm:cxn modelId="{79D66AAC-1EAC-4CE5-BE7E-AD6F729937F6}" srcId="{9EE27F04-6083-4FEF-8AF9-E1E290BFCD03}" destId="{010339B4-F74D-4615-8A2C-3F5915389483}" srcOrd="2" destOrd="0" parTransId="{647EF800-FC46-4BDA-9BD8-62D727CB8C31}" sibTransId="{08FED832-5CF3-4981-A0C5-78029415F4F1}"/>
    <dgm:cxn modelId="{BDDDDE0D-81E3-43D1-A6E0-9C89BF217972}" type="presParOf" srcId="{D2DAD0AC-7C79-4378-8A6F-FFD3C84A9002}" destId="{DAB05D2D-495B-4006-BCC2-A4AA96D6C9E6}" srcOrd="0" destOrd="0" presId="urn:microsoft.com/office/officeart/2005/8/layout/hierarchy2"/>
    <dgm:cxn modelId="{ADE3AE46-00F5-49CB-95A9-A99A5BD1EE40}" type="presParOf" srcId="{DAB05D2D-495B-4006-BCC2-A4AA96D6C9E6}" destId="{267F4704-34BC-4A9D-974F-1C575B45F1A0}" srcOrd="0" destOrd="0" presId="urn:microsoft.com/office/officeart/2005/8/layout/hierarchy2"/>
    <dgm:cxn modelId="{FA8B475E-CBCA-446E-AA32-D722BB356F2F}" type="presParOf" srcId="{DAB05D2D-495B-4006-BCC2-A4AA96D6C9E6}" destId="{D793655A-223D-4E96-80DF-0C846DFA6A1D}" srcOrd="1" destOrd="0" presId="urn:microsoft.com/office/officeart/2005/8/layout/hierarchy2"/>
    <dgm:cxn modelId="{994C7942-CFBA-4C81-8CE9-84D68977150E}" type="presParOf" srcId="{D793655A-223D-4E96-80DF-0C846DFA6A1D}" destId="{5F45A172-A281-4BD9-8B0D-C5319BD2FA97}" srcOrd="0" destOrd="0" presId="urn:microsoft.com/office/officeart/2005/8/layout/hierarchy2"/>
    <dgm:cxn modelId="{FD6811E8-74E8-43B5-9A03-C089482393BB}" type="presParOf" srcId="{5F45A172-A281-4BD9-8B0D-C5319BD2FA97}" destId="{6FA12DF8-6C3B-49E1-87BE-3846C1ED7DE8}" srcOrd="0" destOrd="0" presId="urn:microsoft.com/office/officeart/2005/8/layout/hierarchy2"/>
    <dgm:cxn modelId="{AB67F097-9BC7-48EE-AE46-CDB81EF843C2}" type="presParOf" srcId="{D793655A-223D-4E96-80DF-0C846DFA6A1D}" destId="{CD6D53B3-FEE6-41C4-B2C0-C25BAAD4BDF9}" srcOrd="1" destOrd="0" presId="urn:microsoft.com/office/officeart/2005/8/layout/hierarchy2"/>
    <dgm:cxn modelId="{C80BD866-5D60-4327-BD81-FCF0F60A9AFE}" type="presParOf" srcId="{CD6D53B3-FEE6-41C4-B2C0-C25BAAD4BDF9}" destId="{A5DAFAFF-237F-4279-8560-C5DDB300836F}" srcOrd="0" destOrd="0" presId="urn:microsoft.com/office/officeart/2005/8/layout/hierarchy2"/>
    <dgm:cxn modelId="{F6DDDB55-0272-475C-96FE-54AC1D8C14DF}" type="presParOf" srcId="{CD6D53B3-FEE6-41C4-B2C0-C25BAAD4BDF9}" destId="{F62C7F5C-5E21-40F8-9D0B-EAE69D5B702C}" srcOrd="1" destOrd="0" presId="urn:microsoft.com/office/officeart/2005/8/layout/hierarchy2"/>
    <dgm:cxn modelId="{BB6F903C-3F2A-46E9-B1AE-BE6F65EA332B}" type="presParOf" srcId="{D2DAD0AC-7C79-4378-8A6F-FFD3C84A9002}" destId="{B9D7CA34-946D-4039-A45D-FB431165679E}" srcOrd="1" destOrd="0" presId="urn:microsoft.com/office/officeart/2005/8/layout/hierarchy2"/>
    <dgm:cxn modelId="{5C0E6E40-ABAB-49C9-BB8F-008F74119555}" type="presParOf" srcId="{B9D7CA34-946D-4039-A45D-FB431165679E}" destId="{8B3D0D02-570A-4F65-8C52-07AE3D2BE1A9}" srcOrd="0" destOrd="0" presId="urn:microsoft.com/office/officeart/2005/8/layout/hierarchy2"/>
    <dgm:cxn modelId="{7E7D7977-B560-425B-8CCD-53C4EB6C2954}" type="presParOf" srcId="{B9D7CA34-946D-4039-A45D-FB431165679E}" destId="{EEAE8350-D8F9-4DC4-B2D5-58671E4815DE}" srcOrd="1" destOrd="0" presId="urn:microsoft.com/office/officeart/2005/8/layout/hierarchy2"/>
    <dgm:cxn modelId="{E784A174-0EF2-4F29-A83C-A52263EEE4D3}" type="presParOf" srcId="{EEAE8350-D8F9-4DC4-B2D5-58671E4815DE}" destId="{64C07DCB-B12E-44AE-BBD6-4FA012C3E03F}" srcOrd="0" destOrd="0" presId="urn:microsoft.com/office/officeart/2005/8/layout/hierarchy2"/>
    <dgm:cxn modelId="{B523AF49-CF91-4FE2-82E8-D7FBEFC9C4E9}" type="presParOf" srcId="{64C07DCB-B12E-44AE-BBD6-4FA012C3E03F}" destId="{D31027AB-495A-4EB3-B40F-864A7116E2F2}" srcOrd="0" destOrd="0" presId="urn:microsoft.com/office/officeart/2005/8/layout/hierarchy2"/>
    <dgm:cxn modelId="{93F00781-476D-4723-893C-C4117C7F16CB}" type="presParOf" srcId="{EEAE8350-D8F9-4DC4-B2D5-58671E4815DE}" destId="{7B77C184-19B5-46E7-8477-CA7CC4AE7FFB}" srcOrd="1" destOrd="0" presId="urn:microsoft.com/office/officeart/2005/8/layout/hierarchy2"/>
    <dgm:cxn modelId="{34387F82-640E-4F42-B505-787FE0B909A3}" type="presParOf" srcId="{7B77C184-19B5-46E7-8477-CA7CC4AE7FFB}" destId="{F265F138-1265-41AA-AF66-D4761E121893}" srcOrd="0" destOrd="0" presId="urn:microsoft.com/office/officeart/2005/8/layout/hierarchy2"/>
    <dgm:cxn modelId="{67142209-0B95-4E14-AF11-D09932D265A7}" type="presParOf" srcId="{7B77C184-19B5-46E7-8477-CA7CC4AE7FFB}" destId="{4CAB2473-14F6-4B3D-8B8E-30EBE43991B7}" srcOrd="1" destOrd="0" presId="urn:microsoft.com/office/officeart/2005/8/layout/hierarchy2"/>
    <dgm:cxn modelId="{A2342DBD-9335-4316-AB83-7BD8F2F6FE39}" type="presParOf" srcId="{D2DAD0AC-7C79-4378-8A6F-FFD3C84A9002}" destId="{EF234D3D-68F3-4D04-ACE5-0F28ED386CBD}" srcOrd="2" destOrd="0" presId="urn:microsoft.com/office/officeart/2005/8/layout/hierarchy2"/>
    <dgm:cxn modelId="{B317A19C-8C84-402E-8AA7-066BDEA69B83}" type="presParOf" srcId="{EF234D3D-68F3-4D04-ACE5-0F28ED386CBD}" destId="{B07BF05E-54C7-42D5-ADA9-45E295453813}" srcOrd="0" destOrd="0" presId="urn:microsoft.com/office/officeart/2005/8/layout/hierarchy2"/>
    <dgm:cxn modelId="{EF6B232D-4FF0-4392-B08E-41F74037BFB4}" type="presParOf" srcId="{EF234D3D-68F3-4D04-ACE5-0F28ED386CBD}" destId="{36920FC2-021D-40B7-9B51-5C03578C2984}" srcOrd="1" destOrd="0" presId="urn:microsoft.com/office/officeart/2005/8/layout/hierarchy2"/>
    <dgm:cxn modelId="{D2EFF7B6-1065-408B-9E1B-D1A83299CA8C}" type="presParOf" srcId="{36920FC2-021D-40B7-9B51-5C03578C2984}" destId="{212320AA-C0F9-4ED4-B6F5-A0248B2FDEA7}" srcOrd="0" destOrd="0" presId="urn:microsoft.com/office/officeart/2005/8/layout/hierarchy2"/>
    <dgm:cxn modelId="{F9CBA174-C51C-42FD-9E17-A9F76B7C15CE}" type="presParOf" srcId="{212320AA-C0F9-4ED4-B6F5-A0248B2FDEA7}" destId="{A2BEDCDF-F435-4562-8060-3043D93616F7}" srcOrd="0" destOrd="0" presId="urn:microsoft.com/office/officeart/2005/8/layout/hierarchy2"/>
    <dgm:cxn modelId="{C304208C-CC8E-4970-AB74-5AA87E0AD7F3}" type="presParOf" srcId="{36920FC2-021D-40B7-9B51-5C03578C2984}" destId="{D1E89501-E847-440F-B596-F7DBA149802D}" srcOrd="1" destOrd="0" presId="urn:microsoft.com/office/officeart/2005/8/layout/hierarchy2"/>
    <dgm:cxn modelId="{231126DB-256E-4EB2-B732-A5FEF21ED94C}" type="presParOf" srcId="{D1E89501-E847-440F-B596-F7DBA149802D}" destId="{172DBBEA-CE3D-4323-859D-4214E83DADA9}" srcOrd="0" destOrd="0" presId="urn:microsoft.com/office/officeart/2005/8/layout/hierarchy2"/>
    <dgm:cxn modelId="{0C539674-AED8-4143-91DB-86A114FEE131}" type="presParOf" srcId="{D1E89501-E847-440F-B596-F7DBA149802D}" destId="{F9E1DE05-E804-4617-AB64-340A82D175EA}" srcOrd="1" destOrd="0" presId="urn:microsoft.com/office/officeart/2005/8/layout/hierarchy2"/>
    <dgm:cxn modelId="{F8A6EF77-92E2-4AD4-95C0-C5381F521166}" type="presParOf" srcId="{F9E1DE05-E804-4617-AB64-340A82D175EA}" destId="{9263652A-5D36-4471-BCEA-6CC44158DB5E}" srcOrd="0" destOrd="0" presId="urn:microsoft.com/office/officeart/2005/8/layout/hierarchy2"/>
    <dgm:cxn modelId="{6ACD0F19-E7E4-4B95-9945-F84C0FF3155F}" type="presParOf" srcId="{9263652A-5D36-4471-BCEA-6CC44158DB5E}" destId="{A3D05768-8C19-42BF-9485-7F2AF2EC9A11}" srcOrd="0" destOrd="0" presId="urn:microsoft.com/office/officeart/2005/8/layout/hierarchy2"/>
    <dgm:cxn modelId="{1BB19261-7814-4339-BB9C-818780C307A3}" type="presParOf" srcId="{F9E1DE05-E804-4617-AB64-340A82D175EA}" destId="{2776B68E-5CBC-4651-94B5-EFDBBE89D592}" srcOrd="1" destOrd="0" presId="urn:microsoft.com/office/officeart/2005/8/layout/hierarchy2"/>
    <dgm:cxn modelId="{BF975EA1-68D1-4811-8EF5-548E595452F7}" type="presParOf" srcId="{2776B68E-5CBC-4651-94B5-EFDBBE89D592}" destId="{4A11F55D-29C8-45DF-9675-2EE227A2015E}" srcOrd="0" destOrd="0" presId="urn:microsoft.com/office/officeart/2005/8/layout/hierarchy2"/>
    <dgm:cxn modelId="{DAF510A2-253E-43B9-A476-0395FE35B089}" type="presParOf" srcId="{2776B68E-5CBC-4651-94B5-EFDBBE89D592}" destId="{618DDF27-6AFC-4D98-9E9B-371B63DA70CB}" srcOrd="1" destOrd="0" presId="urn:microsoft.com/office/officeart/2005/8/layout/hierarchy2"/>
    <dgm:cxn modelId="{90182FFA-0FBE-43BA-A28A-F0FDCEC7D498}" type="presParOf" srcId="{36920FC2-021D-40B7-9B51-5C03578C2984}" destId="{73BC37E1-2273-4B76-9A56-F6ACD77691DD}" srcOrd="2" destOrd="0" presId="urn:microsoft.com/office/officeart/2005/8/layout/hierarchy2"/>
    <dgm:cxn modelId="{6D190ABD-8DA0-4DD0-AB88-952ABA15A335}" type="presParOf" srcId="{73BC37E1-2273-4B76-9A56-F6ACD77691DD}" destId="{1946BD57-DFAF-4C0F-B9FD-98C69E67DD29}" srcOrd="0" destOrd="0" presId="urn:microsoft.com/office/officeart/2005/8/layout/hierarchy2"/>
    <dgm:cxn modelId="{38077902-5252-4FFF-AB0F-8E807E6FAA95}" type="presParOf" srcId="{36920FC2-021D-40B7-9B51-5C03578C2984}" destId="{B24E37B4-6DFF-40A8-AB94-1E1EA4CEDC97}" srcOrd="3" destOrd="0" presId="urn:microsoft.com/office/officeart/2005/8/layout/hierarchy2"/>
    <dgm:cxn modelId="{0D4092F3-B43B-4DD7-B36A-46FAF5B1D5C6}" type="presParOf" srcId="{B24E37B4-6DFF-40A8-AB94-1E1EA4CEDC97}" destId="{61B038F3-C691-47E4-B11E-C333C678DA30}" srcOrd="0" destOrd="0" presId="urn:microsoft.com/office/officeart/2005/8/layout/hierarchy2"/>
    <dgm:cxn modelId="{8EC42853-D1B7-486F-BA4F-1995EA4317A5}" type="presParOf" srcId="{B24E37B4-6DFF-40A8-AB94-1E1EA4CEDC97}" destId="{A59FFDCE-7AFC-4D1C-8D0E-DF519317516E}" srcOrd="1" destOrd="0" presId="urn:microsoft.com/office/officeart/2005/8/layout/hierarchy2"/>
    <dgm:cxn modelId="{75D71F59-DEC4-4704-99CD-B2F7B21C9FDF}" type="presParOf" srcId="{A59FFDCE-7AFC-4D1C-8D0E-DF519317516E}" destId="{607B7BD3-F56C-4DC5-B4E4-5E4461C3268A}" srcOrd="0" destOrd="0" presId="urn:microsoft.com/office/officeart/2005/8/layout/hierarchy2"/>
    <dgm:cxn modelId="{14A85129-34A7-49EA-BB18-C7471D44512A}" type="presParOf" srcId="{607B7BD3-F56C-4DC5-B4E4-5E4461C3268A}" destId="{F88B69B8-2F76-4E64-815A-6BE5B0DBDE70}" srcOrd="0" destOrd="0" presId="urn:microsoft.com/office/officeart/2005/8/layout/hierarchy2"/>
    <dgm:cxn modelId="{CA55990E-215B-4C1D-B128-F27A58584817}" type="presParOf" srcId="{A59FFDCE-7AFC-4D1C-8D0E-DF519317516E}" destId="{D61149B6-885A-4782-9265-C02F4A7612FB}" srcOrd="1" destOrd="0" presId="urn:microsoft.com/office/officeart/2005/8/layout/hierarchy2"/>
    <dgm:cxn modelId="{536F4A3B-3E60-42A3-B1A5-39513E58F489}" type="presParOf" srcId="{D61149B6-885A-4782-9265-C02F4A7612FB}" destId="{923ECBA8-3695-4C06-AD08-6ADDBBA2276F}" srcOrd="0" destOrd="0" presId="urn:microsoft.com/office/officeart/2005/8/layout/hierarchy2"/>
    <dgm:cxn modelId="{EF520345-A9A5-4D5A-8DD2-4A6CB7BA589C}" type="presParOf" srcId="{D61149B6-885A-4782-9265-C02F4A7612FB}" destId="{423D8044-13A2-49D7-AB4A-68E85F8B8F8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E27F04-6083-4FEF-8AF9-E1E290BFCD0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8CAB2C70-D1ED-4E53-AA3F-3D059BD2275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نتیجه:</a:t>
          </a:r>
          <a:endParaRPr lang="fa-IR" sz="1600" dirty="0">
            <a:cs typeface="B Koodak" pitchFamily="2" charset="-78"/>
          </a:endParaRPr>
        </a:p>
      </dgm:t>
    </dgm:pt>
    <dgm:pt modelId="{CACC5EFE-2224-4D0D-A86F-316AB793DC69}" type="parTrans" cxnId="{44B90E06-3DCA-414A-A389-87388397409A}">
      <dgm:prSet/>
      <dgm:spPr/>
      <dgm:t>
        <a:bodyPr/>
        <a:lstStyle/>
        <a:p>
          <a:endParaRPr lang="en-US"/>
        </a:p>
      </dgm:t>
    </dgm:pt>
    <dgm:pt modelId="{6BBF389E-F08F-44D6-97D4-50AB90FFD01A}" type="sibTrans" cxnId="{44B90E06-3DCA-414A-A389-87388397409A}">
      <dgm:prSet/>
      <dgm:spPr/>
      <dgm:t>
        <a:bodyPr/>
        <a:lstStyle/>
        <a:p>
          <a:endParaRPr lang="en-US"/>
        </a:p>
      </dgm:t>
    </dgm:pt>
    <dgm:pt modelId="{88279A11-387B-4EBA-B2C2-2111891AF29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واجب </a:t>
          </a:r>
          <a:r>
            <a:rPr lang="fa-IR" sz="1600" dirty="0" err="1" smtClean="0">
              <a:cs typeface="B Koodak" pitchFamily="2" charset="-78"/>
            </a:rPr>
            <a:t>الوجود</a:t>
          </a:r>
          <a:r>
            <a:rPr lang="fa-IR" sz="1600" dirty="0" smtClean="0">
              <a:cs typeface="B Koodak" pitchFamily="2" charset="-78"/>
            </a:rPr>
            <a:t> موجودی است که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تمام مراتب کمالی از سنخ وجود را </a:t>
          </a:r>
          <a:r>
            <a:rPr lang="fa-IR" sz="1600" dirty="0" err="1" smtClean="0">
              <a:solidFill>
                <a:srgbClr val="FF0000"/>
              </a:solidFill>
              <a:cs typeface="B Koodak" pitchFamily="2" charset="-78"/>
            </a:rPr>
            <a:t>داراست</a:t>
          </a:r>
          <a:r>
            <a:rPr lang="fa-IR" sz="1600" dirty="0" smtClean="0">
              <a:cs typeface="B Koodak" pitchFamily="2" charset="-78"/>
            </a:rPr>
            <a:t>. برای مثال</a:t>
          </a:r>
          <a:endParaRPr lang="fa-IR" sz="1600" dirty="0">
            <a:cs typeface="B Koodak" pitchFamily="2" charset="-78"/>
          </a:endParaRPr>
        </a:p>
      </dgm:t>
    </dgm:pt>
    <dgm:pt modelId="{E6CE217E-E728-47DE-BDE2-6CED7B251077}" type="parTrans" cxnId="{67D02006-76CE-4B6A-8461-35FFE38089F3}">
      <dgm:prSet/>
      <dgm:spPr/>
      <dgm:t>
        <a:bodyPr/>
        <a:lstStyle/>
        <a:p>
          <a:endParaRPr lang="en-US"/>
        </a:p>
      </dgm:t>
    </dgm:pt>
    <dgm:pt modelId="{997CAFB4-EA17-47F0-AB96-7AD6515B155A}" type="sibTrans" cxnId="{67D02006-76CE-4B6A-8461-35FFE38089F3}">
      <dgm:prSet/>
      <dgm:spPr/>
      <dgm:t>
        <a:bodyPr/>
        <a:lstStyle/>
        <a:p>
          <a:endParaRPr lang="en-US"/>
        </a:p>
      </dgm:t>
    </dgm:pt>
    <dgm:pt modelId="{AD62C5E7-DDFC-4402-AD12-47D6B0AC844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تمام مراتب علم را دارد</a:t>
          </a:r>
          <a:endParaRPr lang="fa-IR" sz="1600" dirty="0">
            <a:cs typeface="B Koodak" pitchFamily="2" charset="-78"/>
          </a:endParaRPr>
        </a:p>
      </dgm:t>
    </dgm:pt>
    <dgm:pt modelId="{0FE0D4CF-14DB-4C66-B009-A9CDBE6E50DA}" type="parTrans" cxnId="{FCE4FDD7-9B1D-43E8-8F83-A6BD866EA09F}">
      <dgm:prSet/>
      <dgm:spPr/>
      <dgm:t>
        <a:bodyPr/>
        <a:lstStyle/>
        <a:p>
          <a:endParaRPr lang="en-US"/>
        </a:p>
      </dgm:t>
    </dgm:pt>
    <dgm:pt modelId="{2B372B8B-062A-41C9-AC78-27EF71F437CE}" type="sibTrans" cxnId="{FCE4FDD7-9B1D-43E8-8F83-A6BD866EA09F}">
      <dgm:prSet/>
      <dgm:spPr/>
      <dgm:t>
        <a:bodyPr/>
        <a:lstStyle/>
        <a:p>
          <a:endParaRPr lang="en-US"/>
        </a:p>
      </dgm:t>
    </dgm:pt>
    <dgm:pt modelId="{F2B4B944-8879-4FC2-BB45-62DAAA84FEB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تمام مراتب قدرت را دارد</a:t>
          </a:r>
          <a:endParaRPr lang="fa-IR" sz="1600" dirty="0">
            <a:cs typeface="B Koodak" pitchFamily="2" charset="-78"/>
          </a:endParaRPr>
        </a:p>
      </dgm:t>
    </dgm:pt>
    <dgm:pt modelId="{3A71D7FF-70E7-4DD5-8F4F-CBF3918696D1}" type="parTrans" cxnId="{DBB87DBC-400F-4AA5-8A0C-DA61F929B206}">
      <dgm:prSet/>
      <dgm:spPr/>
      <dgm:t>
        <a:bodyPr/>
        <a:lstStyle/>
        <a:p>
          <a:endParaRPr lang="en-US"/>
        </a:p>
      </dgm:t>
    </dgm:pt>
    <dgm:pt modelId="{1620FE78-92A4-4731-B65E-49621A033A61}" type="sibTrans" cxnId="{DBB87DBC-400F-4AA5-8A0C-DA61F929B206}">
      <dgm:prSet/>
      <dgm:spPr/>
      <dgm:t>
        <a:bodyPr/>
        <a:lstStyle/>
        <a:p>
          <a:endParaRPr lang="en-US"/>
        </a:p>
      </dgm:t>
    </dgm:pt>
    <dgm:pt modelId="{89AC36FC-CFB0-4F69-BDDB-05F2FC39AA2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تمام مراتب حیات را دارد و ...</a:t>
          </a:r>
          <a:endParaRPr lang="fa-IR" sz="1600" dirty="0">
            <a:cs typeface="B Koodak" pitchFamily="2" charset="-78"/>
          </a:endParaRPr>
        </a:p>
      </dgm:t>
    </dgm:pt>
    <dgm:pt modelId="{6861E536-E3DB-49C6-8BBB-8391CCB490AD}" type="parTrans" cxnId="{A465AFD2-19F9-472E-A09A-33B3BB420485}">
      <dgm:prSet/>
      <dgm:spPr/>
      <dgm:t>
        <a:bodyPr/>
        <a:lstStyle/>
        <a:p>
          <a:endParaRPr lang="en-US"/>
        </a:p>
      </dgm:t>
    </dgm:pt>
    <dgm:pt modelId="{56354BE5-581B-4385-AADE-3579764D825B}" type="sibTrans" cxnId="{A465AFD2-19F9-472E-A09A-33B3BB420485}">
      <dgm:prSet/>
      <dgm:spPr/>
      <dgm:t>
        <a:bodyPr/>
        <a:lstStyle/>
        <a:p>
          <a:endParaRPr lang="en-US"/>
        </a:p>
      </dgm:t>
    </dgm:pt>
    <dgm:pt modelId="{C7BE4EBD-5C8E-46D6-A651-0ECBDF3644E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تمام این مراتب چیزی جز «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وجود</a:t>
          </a:r>
          <a:r>
            <a:rPr lang="fa-IR" sz="1600" dirty="0" smtClean="0">
              <a:cs typeface="B Koodak" pitchFamily="2" charset="-78"/>
            </a:rPr>
            <a:t>» نیستند و وجود برای «واجب </a:t>
          </a:r>
          <a:r>
            <a:rPr lang="fa-IR" sz="1600" dirty="0" err="1" smtClean="0">
              <a:cs typeface="B Koodak" pitchFamily="2" charset="-78"/>
            </a:rPr>
            <a:t>الوجود</a:t>
          </a:r>
          <a:r>
            <a:rPr lang="fa-IR" sz="1600" dirty="0" smtClean="0">
              <a:cs typeface="B Koodak" pitchFamily="2" charset="-78"/>
            </a:rPr>
            <a:t>» ضرورت دارد</a:t>
          </a:r>
          <a:endParaRPr lang="fa-IR" sz="1600" dirty="0">
            <a:cs typeface="B Koodak" pitchFamily="2" charset="-78"/>
          </a:endParaRPr>
        </a:p>
      </dgm:t>
    </dgm:pt>
    <dgm:pt modelId="{A5B76825-4217-4231-95DD-C295996DD146}" type="parTrans" cxnId="{18B30987-3A2E-4A87-93BF-5A82DD5DDF08}">
      <dgm:prSet/>
      <dgm:spPr/>
      <dgm:t>
        <a:bodyPr/>
        <a:lstStyle/>
        <a:p>
          <a:endParaRPr lang="en-US"/>
        </a:p>
      </dgm:t>
    </dgm:pt>
    <dgm:pt modelId="{A75D1E41-EF19-46AF-A555-955CB69549F4}" type="sibTrans" cxnId="{18B30987-3A2E-4A87-93BF-5A82DD5DDF08}">
      <dgm:prSet/>
      <dgm:spPr/>
      <dgm:t>
        <a:bodyPr/>
        <a:lstStyle/>
        <a:p>
          <a:endParaRPr lang="en-US"/>
        </a:p>
      </dgm:t>
    </dgm:pt>
    <dgm:pt modelId="{53A7B319-5815-4C1C-9EE3-67F0FB76592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واجب </a:t>
          </a:r>
          <a:r>
            <a:rPr lang="fa-IR" sz="1600" dirty="0" err="1" smtClean="0">
              <a:cs typeface="B Koodak" pitchFamily="2" charset="-78"/>
            </a:rPr>
            <a:t>الوجود</a:t>
          </a:r>
          <a:r>
            <a:rPr lang="fa-IR" sz="1600" dirty="0" smtClean="0">
              <a:cs typeface="B Koodak" pitchFamily="2" charset="-78"/>
            </a:rPr>
            <a:t> </a:t>
          </a:r>
          <a:r>
            <a:rPr lang="fa-IR" sz="1600" dirty="0" err="1" smtClean="0">
              <a:cs typeface="B Koodak" pitchFamily="2" charset="-78"/>
            </a:rPr>
            <a:t>ضرورتا</a:t>
          </a:r>
          <a:r>
            <a:rPr lang="fa-IR" sz="1600" dirty="0" smtClean="0">
              <a:cs typeface="B Koodak" pitchFamily="2" charset="-78"/>
            </a:rPr>
            <a:t> تمام مراتب صفات </a:t>
          </a:r>
          <a:r>
            <a:rPr lang="fa-IR" sz="1600" dirty="0" err="1" smtClean="0">
              <a:cs typeface="B Koodak" pitchFamily="2" charset="-78"/>
            </a:rPr>
            <a:t>کمالیه</a:t>
          </a:r>
          <a:r>
            <a:rPr lang="fa-IR" sz="1600" dirty="0" smtClean="0">
              <a:cs typeface="B Koodak" pitchFamily="2" charset="-78"/>
            </a:rPr>
            <a:t> را واجد است</a:t>
          </a:r>
          <a:endParaRPr lang="fa-IR" sz="1600" dirty="0">
            <a:cs typeface="B Koodak" pitchFamily="2" charset="-78"/>
          </a:endParaRPr>
        </a:p>
      </dgm:t>
    </dgm:pt>
    <dgm:pt modelId="{7C50D4F8-B5CB-4279-9D30-DCF7ED468BE5}" type="parTrans" cxnId="{65751CF9-616F-4977-94A9-026DCC5AA806}">
      <dgm:prSet/>
      <dgm:spPr/>
      <dgm:t>
        <a:bodyPr/>
        <a:lstStyle/>
        <a:p>
          <a:endParaRPr lang="en-US"/>
        </a:p>
      </dgm:t>
    </dgm:pt>
    <dgm:pt modelId="{53453873-546A-43AC-866E-D7113924C357}" type="sibTrans" cxnId="{65751CF9-616F-4977-94A9-026DCC5AA806}">
      <dgm:prSet/>
      <dgm:spPr/>
      <dgm:t>
        <a:bodyPr/>
        <a:lstStyle/>
        <a:p>
          <a:endParaRPr lang="en-US"/>
        </a:p>
      </dgm:t>
    </dgm:pt>
    <dgm:pt modelId="{D2DAD0AC-7C79-4378-8A6F-FFD3C84A9002}" type="pres">
      <dgm:prSet presAssocID="{9EE27F04-6083-4FEF-8AF9-E1E290BFCD0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57BC963-018D-46A3-B497-D4CD412CEEFD}" type="pres">
      <dgm:prSet presAssocID="{8CAB2C70-D1ED-4E53-AA3F-3D059BD22756}" presName="root1" presStyleCnt="0"/>
      <dgm:spPr/>
    </dgm:pt>
    <dgm:pt modelId="{D87DB6AE-4BD4-4C71-91C2-CF7C80C10DBA}" type="pres">
      <dgm:prSet presAssocID="{8CAB2C70-D1ED-4E53-AA3F-3D059BD22756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6A9CB1-6DD5-48A3-8A73-0D0CE9C1C8BC}" type="pres">
      <dgm:prSet presAssocID="{8CAB2C70-D1ED-4E53-AA3F-3D059BD22756}" presName="level2hierChild" presStyleCnt="0"/>
      <dgm:spPr/>
    </dgm:pt>
    <dgm:pt modelId="{690C0564-23C1-4964-81CA-F3BB919678C6}" type="pres">
      <dgm:prSet presAssocID="{E6CE217E-E728-47DE-BDE2-6CED7B251077}" presName="conn2-1" presStyleLbl="parChTrans1D2" presStyleIdx="0" presStyleCnt="2"/>
      <dgm:spPr/>
    </dgm:pt>
    <dgm:pt modelId="{F324CD05-50FB-4EA5-9152-D6AA1A252E2C}" type="pres">
      <dgm:prSet presAssocID="{E6CE217E-E728-47DE-BDE2-6CED7B251077}" presName="connTx" presStyleLbl="parChTrans1D2" presStyleIdx="0" presStyleCnt="2"/>
      <dgm:spPr/>
    </dgm:pt>
    <dgm:pt modelId="{3118418E-BB97-44BE-8B6F-2BA4A0189177}" type="pres">
      <dgm:prSet presAssocID="{88279A11-387B-4EBA-B2C2-2111891AF290}" presName="root2" presStyleCnt="0"/>
      <dgm:spPr/>
    </dgm:pt>
    <dgm:pt modelId="{22A7E2CE-1756-47F6-BBA4-F32C1B8E6258}" type="pres">
      <dgm:prSet presAssocID="{88279A11-387B-4EBA-B2C2-2111891AF290}" presName="LevelTwoTextNode" presStyleLbl="node2" presStyleIdx="0" presStyleCnt="2" custScaleX="2611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CA0C0F-62F8-4C42-B76E-1F5D2FBF4AD4}" type="pres">
      <dgm:prSet presAssocID="{88279A11-387B-4EBA-B2C2-2111891AF290}" presName="level3hierChild" presStyleCnt="0"/>
      <dgm:spPr/>
    </dgm:pt>
    <dgm:pt modelId="{4464444E-1C9C-4248-A7FB-EF20A208F1F2}" type="pres">
      <dgm:prSet presAssocID="{0FE0D4CF-14DB-4C66-B009-A9CDBE6E50DA}" presName="conn2-1" presStyleLbl="parChTrans1D3" presStyleIdx="0" presStyleCnt="3"/>
      <dgm:spPr/>
    </dgm:pt>
    <dgm:pt modelId="{3C5AB1D4-C30C-4B68-93D2-0111CC89F092}" type="pres">
      <dgm:prSet presAssocID="{0FE0D4CF-14DB-4C66-B009-A9CDBE6E50DA}" presName="connTx" presStyleLbl="parChTrans1D3" presStyleIdx="0" presStyleCnt="3"/>
      <dgm:spPr/>
    </dgm:pt>
    <dgm:pt modelId="{3573C92A-BB08-4E46-8A88-27B4E43B538B}" type="pres">
      <dgm:prSet presAssocID="{AD62C5E7-DDFC-4402-AD12-47D6B0AC8444}" presName="root2" presStyleCnt="0"/>
      <dgm:spPr/>
    </dgm:pt>
    <dgm:pt modelId="{97222C61-9DAC-424F-B9EB-CCA8CF2EC19A}" type="pres">
      <dgm:prSet presAssocID="{AD62C5E7-DDFC-4402-AD12-47D6B0AC8444}" presName="LevelTwoTextNode" presStyleLbl="node3" presStyleIdx="0" presStyleCnt="3" custScaleX="172790" custScaleY="564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75692-47C1-490F-9E18-236CACED37C9}" type="pres">
      <dgm:prSet presAssocID="{AD62C5E7-DDFC-4402-AD12-47D6B0AC8444}" presName="level3hierChild" presStyleCnt="0"/>
      <dgm:spPr/>
    </dgm:pt>
    <dgm:pt modelId="{3505DE29-5E08-428A-BD65-44D3A25E4328}" type="pres">
      <dgm:prSet presAssocID="{3A71D7FF-70E7-4DD5-8F4F-CBF3918696D1}" presName="conn2-1" presStyleLbl="parChTrans1D3" presStyleIdx="1" presStyleCnt="3"/>
      <dgm:spPr/>
    </dgm:pt>
    <dgm:pt modelId="{94955A0E-350F-44BA-AF61-127275C9C7CD}" type="pres">
      <dgm:prSet presAssocID="{3A71D7FF-70E7-4DD5-8F4F-CBF3918696D1}" presName="connTx" presStyleLbl="parChTrans1D3" presStyleIdx="1" presStyleCnt="3"/>
      <dgm:spPr/>
    </dgm:pt>
    <dgm:pt modelId="{7AFFF5A0-7673-4553-BDF1-FC640FD9B9A6}" type="pres">
      <dgm:prSet presAssocID="{F2B4B944-8879-4FC2-BB45-62DAAA84FEB7}" presName="root2" presStyleCnt="0"/>
      <dgm:spPr/>
    </dgm:pt>
    <dgm:pt modelId="{C368B90E-0352-43FE-9D27-1146DD55F80C}" type="pres">
      <dgm:prSet presAssocID="{F2B4B944-8879-4FC2-BB45-62DAAA84FEB7}" presName="LevelTwoTextNode" presStyleLbl="node3" presStyleIdx="1" presStyleCnt="3" custScaleX="172790" custScaleY="564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437D41-9259-4CB7-BC9B-32C46E986722}" type="pres">
      <dgm:prSet presAssocID="{F2B4B944-8879-4FC2-BB45-62DAAA84FEB7}" presName="level3hierChild" presStyleCnt="0"/>
      <dgm:spPr/>
    </dgm:pt>
    <dgm:pt modelId="{8DD86BB1-79AC-43ED-8338-89BC45C47732}" type="pres">
      <dgm:prSet presAssocID="{6861E536-E3DB-49C6-8BBB-8391CCB490AD}" presName="conn2-1" presStyleLbl="parChTrans1D3" presStyleIdx="2" presStyleCnt="3"/>
      <dgm:spPr/>
    </dgm:pt>
    <dgm:pt modelId="{484F6AB6-98A0-416D-A08D-1B5D68F56832}" type="pres">
      <dgm:prSet presAssocID="{6861E536-E3DB-49C6-8BBB-8391CCB490AD}" presName="connTx" presStyleLbl="parChTrans1D3" presStyleIdx="2" presStyleCnt="3"/>
      <dgm:spPr/>
    </dgm:pt>
    <dgm:pt modelId="{F1A73BD1-3EC6-4F51-B976-1E375736CEB4}" type="pres">
      <dgm:prSet presAssocID="{89AC36FC-CFB0-4F69-BDDB-05F2FC39AA2A}" presName="root2" presStyleCnt="0"/>
      <dgm:spPr/>
    </dgm:pt>
    <dgm:pt modelId="{DE0B274D-3EF7-4A71-BA6A-F92B9F150564}" type="pres">
      <dgm:prSet presAssocID="{89AC36FC-CFB0-4F69-BDDB-05F2FC39AA2A}" presName="LevelTwoTextNode" presStyleLbl="node3" presStyleIdx="2" presStyleCnt="3" custScaleX="172790" custScaleY="564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2A0452-25D8-4402-ABE0-67CE77417263}" type="pres">
      <dgm:prSet presAssocID="{89AC36FC-CFB0-4F69-BDDB-05F2FC39AA2A}" presName="level3hierChild" presStyleCnt="0"/>
      <dgm:spPr/>
    </dgm:pt>
    <dgm:pt modelId="{3495771B-7379-4287-A323-5B58B0D2B02C}" type="pres">
      <dgm:prSet presAssocID="{C7BE4EBD-5C8E-46D6-A651-0ECBDF3644EE}" presName="root1" presStyleCnt="0"/>
      <dgm:spPr/>
    </dgm:pt>
    <dgm:pt modelId="{F749C4E4-5C2D-49AE-9643-BBBC8C507253}" type="pres">
      <dgm:prSet presAssocID="{C7BE4EBD-5C8E-46D6-A651-0ECBDF3644EE}" presName="LevelOneTextNode" presStyleLbl="node0" presStyleIdx="1" presStyleCnt="2" custScaleX="2632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755CA8-1D3B-4C91-A665-1466C98082F3}" type="pres">
      <dgm:prSet presAssocID="{C7BE4EBD-5C8E-46D6-A651-0ECBDF3644EE}" presName="level2hierChild" presStyleCnt="0"/>
      <dgm:spPr/>
    </dgm:pt>
    <dgm:pt modelId="{AB6EF7E0-6EC7-46A2-B749-1E72D48E692F}" type="pres">
      <dgm:prSet presAssocID="{7C50D4F8-B5CB-4279-9D30-DCF7ED468BE5}" presName="conn2-1" presStyleLbl="parChTrans1D2" presStyleIdx="1" presStyleCnt="2"/>
      <dgm:spPr/>
    </dgm:pt>
    <dgm:pt modelId="{6AD4AFB9-D34D-4A2F-A3B2-37F080020184}" type="pres">
      <dgm:prSet presAssocID="{7C50D4F8-B5CB-4279-9D30-DCF7ED468BE5}" presName="connTx" presStyleLbl="parChTrans1D2" presStyleIdx="1" presStyleCnt="2"/>
      <dgm:spPr/>
    </dgm:pt>
    <dgm:pt modelId="{BCE442C0-CEFC-4C5B-822B-69D83B67833D}" type="pres">
      <dgm:prSet presAssocID="{53A7B319-5815-4C1C-9EE3-67F0FB76592E}" presName="root2" presStyleCnt="0"/>
      <dgm:spPr/>
    </dgm:pt>
    <dgm:pt modelId="{B40AACE9-9D6F-485D-A280-36803CECB36B}" type="pres">
      <dgm:prSet presAssocID="{53A7B319-5815-4C1C-9EE3-67F0FB76592E}" presName="LevelTwoTextNode" presStyleLbl="node2" presStyleIdx="1" presStyleCnt="2" custScaleX="2195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F97545-00CB-4B0A-B8EC-93ADD7CFB2D0}" type="pres">
      <dgm:prSet presAssocID="{53A7B319-5815-4C1C-9EE3-67F0FB76592E}" presName="level3hierChild" presStyleCnt="0"/>
      <dgm:spPr/>
    </dgm:pt>
  </dgm:ptLst>
  <dgm:cxnLst>
    <dgm:cxn modelId="{F94DF619-9A50-4F06-997C-2F9ACE0334A5}" type="presOf" srcId="{F2B4B944-8879-4FC2-BB45-62DAAA84FEB7}" destId="{C368B90E-0352-43FE-9D27-1146DD55F80C}" srcOrd="0" destOrd="0" presId="urn:microsoft.com/office/officeart/2005/8/layout/hierarchy2"/>
    <dgm:cxn modelId="{DBB87DBC-400F-4AA5-8A0C-DA61F929B206}" srcId="{88279A11-387B-4EBA-B2C2-2111891AF290}" destId="{F2B4B944-8879-4FC2-BB45-62DAAA84FEB7}" srcOrd="1" destOrd="0" parTransId="{3A71D7FF-70E7-4DD5-8F4F-CBF3918696D1}" sibTransId="{1620FE78-92A4-4731-B65E-49621A033A61}"/>
    <dgm:cxn modelId="{80D1597E-71A1-42C0-993D-6B0276465598}" type="presOf" srcId="{AD62C5E7-DDFC-4402-AD12-47D6B0AC8444}" destId="{97222C61-9DAC-424F-B9EB-CCA8CF2EC19A}" srcOrd="0" destOrd="0" presId="urn:microsoft.com/office/officeart/2005/8/layout/hierarchy2"/>
    <dgm:cxn modelId="{1CE58163-E716-4C81-8467-6B5D82B01103}" type="presOf" srcId="{C7BE4EBD-5C8E-46D6-A651-0ECBDF3644EE}" destId="{F749C4E4-5C2D-49AE-9643-BBBC8C507253}" srcOrd="0" destOrd="0" presId="urn:microsoft.com/office/officeart/2005/8/layout/hierarchy2"/>
    <dgm:cxn modelId="{050DF0E2-6BD0-4A11-93A8-10F296B1CAF1}" type="presOf" srcId="{3A71D7FF-70E7-4DD5-8F4F-CBF3918696D1}" destId="{3505DE29-5E08-428A-BD65-44D3A25E4328}" srcOrd="0" destOrd="0" presId="urn:microsoft.com/office/officeart/2005/8/layout/hierarchy2"/>
    <dgm:cxn modelId="{A465AFD2-19F9-472E-A09A-33B3BB420485}" srcId="{88279A11-387B-4EBA-B2C2-2111891AF290}" destId="{89AC36FC-CFB0-4F69-BDDB-05F2FC39AA2A}" srcOrd="2" destOrd="0" parTransId="{6861E536-E3DB-49C6-8BBB-8391CCB490AD}" sibTransId="{56354BE5-581B-4385-AADE-3579764D825B}"/>
    <dgm:cxn modelId="{88C4F7E8-B7F6-4B19-A4D2-81FF1895573F}" type="presOf" srcId="{0FE0D4CF-14DB-4C66-B009-A9CDBE6E50DA}" destId="{3C5AB1D4-C30C-4B68-93D2-0111CC89F092}" srcOrd="1" destOrd="0" presId="urn:microsoft.com/office/officeart/2005/8/layout/hierarchy2"/>
    <dgm:cxn modelId="{814C6026-6EAE-4917-895A-1B14A63DA3A1}" type="presOf" srcId="{E6CE217E-E728-47DE-BDE2-6CED7B251077}" destId="{F324CD05-50FB-4EA5-9152-D6AA1A252E2C}" srcOrd="1" destOrd="0" presId="urn:microsoft.com/office/officeart/2005/8/layout/hierarchy2"/>
    <dgm:cxn modelId="{8F22CD87-4CE4-4AD6-B0B8-A225AEAD4462}" type="presOf" srcId="{6861E536-E3DB-49C6-8BBB-8391CCB490AD}" destId="{8DD86BB1-79AC-43ED-8338-89BC45C47732}" srcOrd="0" destOrd="0" presId="urn:microsoft.com/office/officeart/2005/8/layout/hierarchy2"/>
    <dgm:cxn modelId="{32428F50-A90B-4F49-86D0-6F4E8E086E93}" type="presOf" srcId="{3A71D7FF-70E7-4DD5-8F4F-CBF3918696D1}" destId="{94955A0E-350F-44BA-AF61-127275C9C7CD}" srcOrd="1" destOrd="0" presId="urn:microsoft.com/office/officeart/2005/8/layout/hierarchy2"/>
    <dgm:cxn modelId="{09A4339C-F609-4D8E-BFB4-352370C8D877}" type="presOf" srcId="{0FE0D4CF-14DB-4C66-B009-A9CDBE6E50DA}" destId="{4464444E-1C9C-4248-A7FB-EF20A208F1F2}" srcOrd="0" destOrd="0" presId="urn:microsoft.com/office/officeart/2005/8/layout/hierarchy2"/>
    <dgm:cxn modelId="{67D02006-76CE-4B6A-8461-35FFE38089F3}" srcId="{8CAB2C70-D1ED-4E53-AA3F-3D059BD22756}" destId="{88279A11-387B-4EBA-B2C2-2111891AF290}" srcOrd="0" destOrd="0" parTransId="{E6CE217E-E728-47DE-BDE2-6CED7B251077}" sibTransId="{997CAFB4-EA17-47F0-AB96-7AD6515B155A}"/>
    <dgm:cxn modelId="{052E49E1-F67B-4E9F-8CAC-D783E5388A44}" type="presOf" srcId="{7C50D4F8-B5CB-4279-9D30-DCF7ED468BE5}" destId="{6AD4AFB9-D34D-4A2F-A3B2-37F080020184}" srcOrd="1" destOrd="0" presId="urn:microsoft.com/office/officeart/2005/8/layout/hierarchy2"/>
    <dgm:cxn modelId="{2C43337D-1A1D-4221-97CC-6A907766F27B}" type="presOf" srcId="{89AC36FC-CFB0-4F69-BDDB-05F2FC39AA2A}" destId="{DE0B274D-3EF7-4A71-BA6A-F92B9F150564}" srcOrd="0" destOrd="0" presId="urn:microsoft.com/office/officeart/2005/8/layout/hierarchy2"/>
    <dgm:cxn modelId="{63C34645-186F-4429-92CB-A26E0798FA3F}" type="presOf" srcId="{E6CE217E-E728-47DE-BDE2-6CED7B251077}" destId="{690C0564-23C1-4964-81CA-F3BB919678C6}" srcOrd="0" destOrd="0" presId="urn:microsoft.com/office/officeart/2005/8/layout/hierarchy2"/>
    <dgm:cxn modelId="{020B3E3D-C18E-439F-B8B3-2D547279E203}" type="presOf" srcId="{9EE27F04-6083-4FEF-8AF9-E1E290BFCD03}" destId="{D2DAD0AC-7C79-4378-8A6F-FFD3C84A9002}" srcOrd="0" destOrd="0" presId="urn:microsoft.com/office/officeart/2005/8/layout/hierarchy2"/>
    <dgm:cxn modelId="{18B30987-3A2E-4A87-93BF-5A82DD5DDF08}" srcId="{9EE27F04-6083-4FEF-8AF9-E1E290BFCD03}" destId="{C7BE4EBD-5C8E-46D6-A651-0ECBDF3644EE}" srcOrd="1" destOrd="0" parTransId="{A5B76825-4217-4231-95DD-C295996DD146}" sibTransId="{A75D1E41-EF19-46AF-A555-955CB69549F4}"/>
    <dgm:cxn modelId="{0BAEDD20-6BAA-4F5B-8381-C8A90657557A}" type="presOf" srcId="{88279A11-387B-4EBA-B2C2-2111891AF290}" destId="{22A7E2CE-1756-47F6-BBA4-F32C1B8E6258}" srcOrd="0" destOrd="0" presId="urn:microsoft.com/office/officeart/2005/8/layout/hierarchy2"/>
    <dgm:cxn modelId="{FCE4FDD7-9B1D-43E8-8F83-A6BD866EA09F}" srcId="{88279A11-387B-4EBA-B2C2-2111891AF290}" destId="{AD62C5E7-DDFC-4402-AD12-47D6B0AC8444}" srcOrd="0" destOrd="0" parTransId="{0FE0D4CF-14DB-4C66-B009-A9CDBE6E50DA}" sibTransId="{2B372B8B-062A-41C9-AC78-27EF71F437CE}"/>
    <dgm:cxn modelId="{532ED6F9-0DE2-4502-A5B7-DC0C1F73429B}" type="presOf" srcId="{7C50D4F8-B5CB-4279-9D30-DCF7ED468BE5}" destId="{AB6EF7E0-6EC7-46A2-B749-1E72D48E692F}" srcOrd="0" destOrd="0" presId="urn:microsoft.com/office/officeart/2005/8/layout/hierarchy2"/>
    <dgm:cxn modelId="{65751CF9-616F-4977-94A9-026DCC5AA806}" srcId="{C7BE4EBD-5C8E-46D6-A651-0ECBDF3644EE}" destId="{53A7B319-5815-4C1C-9EE3-67F0FB76592E}" srcOrd="0" destOrd="0" parTransId="{7C50D4F8-B5CB-4279-9D30-DCF7ED468BE5}" sibTransId="{53453873-546A-43AC-866E-D7113924C357}"/>
    <dgm:cxn modelId="{CB70F470-10A9-4A7C-8C99-FADA78D24345}" type="presOf" srcId="{6861E536-E3DB-49C6-8BBB-8391CCB490AD}" destId="{484F6AB6-98A0-416D-A08D-1B5D68F56832}" srcOrd="1" destOrd="0" presId="urn:microsoft.com/office/officeart/2005/8/layout/hierarchy2"/>
    <dgm:cxn modelId="{44B90E06-3DCA-414A-A389-87388397409A}" srcId="{9EE27F04-6083-4FEF-8AF9-E1E290BFCD03}" destId="{8CAB2C70-D1ED-4E53-AA3F-3D059BD22756}" srcOrd="0" destOrd="0" parTransId="{CACC5EFE-2224-4D0D-A86F-316AB793DC69}" sibTransId="{6BBF389E-F08F-44D6-97D4-50AB90FFD01A}"/>
    <dgm:cxn modelId="{69740A0F-4E41-419D-A788-72D4294C5DCB}" type="presOf" srcId="{8CAB2C70-D1ED-4E53-AA3F-3D059BD22756}" destId="{D87DB6AE-4BD4-4C71-91C2-CF7C80C10DBA}" srcOrd="0" destOrd="0" presId="urn:microsoft.com/office/officeart/2005/8/layout/hierarchy2"/>
    <dgm:cxn modelId="{7236E5CC-3585-44CF-8274-F3C172C8DC68}" type="presOf" srcId="{53A7B319-5815-4C1C-9EE3-67F0FB76592E}" destId="{B40AACE9-9D6F-485D-A280-36803CECB36B}" srcOrd="0" destOrd="0" presId="urn:microsoft.com/office/officeart/2005/8/layout/hierarchy2"/>
    <dgm:cxn modelId="{11B58E4A-267D-4695-B3F9-3EA4D423B923}" type="presParOf" srcId="{D2DAD0AC-7C79-4378-8A6F-FFD3C84A9002}" destId="{E57BC963-018D-46A3-B497-D4CD412CEEFD}" srcOrd="0" destOrd="0" presId="urn:microsoft.com/office/officeart/2005/8/layout/hierarchy2"/>
    <dgm:cxn modelId="{3E927CCD-4B0C-4855-886C-ACBF09150FCB}" type="presParOf" srcId="{E57BC963-018D-46A3-B497-D4CD412CEEFD}" destId="{D87DB6AE-4BD4-4C71-91C2-CF7C80C10DBA}" srcOrd="0" destOrd="0" presId="urn:microsoft.com/office/officeart/2005/8/layout/hierarchy2"/>
    <dgm:cxn modelId="{B1BEF7F4-4748-4861-9DEA-8FFADFE6EAE4}" type="presParOf" srcId="{E57BC963-018D-46A3-B497-D4CD412CEEFD}" destId="{F26A9CB1-6DD5-48A3-8A73-0D0CE9C1C8BC}" srcOrd="1" destOrd="0" presId="urn:microsoft.com/office/officeart/2005/8/layout/hierarchy2"/>
    <dgm:cxn modelId="{92A1D322-F3F2-4A8E-A922-059DF91B3791}" type="presParOf" srcId="{F26A9CB1-6DD5-48A3-8A73-0D0CE9C1C8BC}" destId="{690C0564-23C1-4964-81CA-F3BB919678C6}" srcOrd="0" destOrd="0" presId="urn:microsoft.com/office/officeart/2005/8/layout/hierarchy2"/>
    <dgm:cxn modelId="{EDF318E7-2D11-4507-8068-092AB74016AD}" type="presParOf" srcId="{690C0564-23C1-4964-81CA-F3BB919678C6}" destId="{F324CD05-50FB-4EA5-9152-D6AA1A252E2C}" srcOrd="0" destOrd="0" presId="urn:microsoft.com/office/officeart/2005/8/layout/hierarchy2"/>
    <dgm:cxn modelId="{16D0CA34-4396-4F81-A19F-C0AFAF923FB9}" type="presParOf" srcId="{F26A9CB1-6DD5-48A3-8A73-0D0CE9C1C8BC}" destId="{3118418E-BB97-44BE-8B6F-2BA4A0189177}" srcOrd="1" destOrd="0" presId="urn:microsoft.com/office/officeart/2005/8/layout/hierarchy2"/>
    <dgm:cxn modelId="{54F55F40-9029-4473-99D6-7AFD9EB8107D}" type="presParOf" srcId="{3118418E-BB97-44BE-8B6F-2BA4A0189177}" destId="{22A7E2CE-1756-47F6-BBA4-F32C1B8E6258}" srcOrd="0" destOrd="0" presId="urn:microsoft.com/office/officeart/2005/8/layout/hierarchy2"/>
    <dgm:cxn modelId="{A83F2775-FD8C-45CA-AD5A-323A4901706C}" type="presParOf" srcId="{3118418E-BB97-44BE-8B6F-2BA4A0189177}" destId="{ECCA0C0F-62F8-4C42-B76E-1F5D2FBF4AD4}" srcOrd="1" destOrd="0" presId="urn:microsoft.com/office/officeart/2005/8/layout/hierarchy2"/>
    <dgm:cxn modelId="{6806E1FC-0E7C-476A-AF12-E7D16326FB04}" type="presParOf" srcId="{ECCA0C0F-62F8-4C42-B76E-1F5D2FBF4AD4}" destId="{4464444E-1C9C-4248-A7FB-EF20A208F1F2}" srcOrd="0" destOrd="0" presId="urn:microsoft.com/office/officeart/2005/8/layout/hierarchy2"/>
    <dgm:cxn modelId="{3E534108-9B6D-48B5-B895-B37299EB1490}" type="presParOf" srcId="{4464444E-1C9C-4248-A7FB-EF20A208F1F2}" destId="{3C5AB1D4-C30C-4B68-93D2-0111CC89F092}" srcOrd="0" destOrd="0" presId="urn:microsoft.com/office/officeart/2005/8/layout/hierarchy2"/>
    <dgm:cxn modelId="{CE9E4FB1-579D-42A4-9382-6381D37F5294}" type="presParOf" srcId="{ECCA0C0F-62F8-4C42-B76E-1F5D2FBF4AD4}" destId="{3573C92A-BB08-4E46-8A88-27B4E43B538B}" srcOrd="1" destOrd="0" presId="urn:microsoft.com/office/officeart/2005/8/layout/hierarchy2"/>
    <dgm:cxn modelId="{8F326BAC-F0D9-428E-B5AA-5F02791B7C43}" type="presParOf" srcId="{3573C92A-BB08-4E46-8A88-27B4E43B538B}" destId="{97222C61-9DAC-424F-B9EB-CCA8CF2EC19A}" srcOrd="0" destOrd="0" presId="urn:microsoft.com/office/officeart/2005/8/layout/hierarchy2"/>
    <dgm:cxn modelId="{67CAEA03-5F40-4452-A012-5311945D805F}" type="presParOf" srcId="{3573C92A-BB08-4E46-8A88-27B4E43B538B}" destId="{E6575692-47C1-490F-9E18-236CACED37C9}" srcOrd="1" destOrd="0" presId="urn:microsoft.com/office/officeart/2005/8/layout/hierarchy2"/>
    <dgm:cxn modelId="{51504268-CB04-4404-B843-5CEF9E52D7EA}" type="presParOf" srcId="{ECCA0C0F-62F8-4C42-B76E-1F5D2FBF4AD4}" destId="{3505DE29-5E08-428A-BD65-44D3A25E4328}" srcOrd="2" destOrd="0" presId="urn:microsoft.com/office/officeart/2005/8/layout/hierarchy2"/>
    <dgm:cxn modelId="{6361384E-AF1A-4922-8BA7-A2B4C4B855A7}" type="presParOf" srcId="{3505DE29-5E08-428A-BD65-44D3A25E4328}" destId="{94955A0E-350F-44BA-AF61-127275C9C7CD}" srcOrd="0" destOrd="0" presId="urn:microsoft.com/office/officeart/2005/8/layout/hierarchy2"/>
    <dgm:cxn modelId="{19D04765-B67B-40B0-A661-70289DFF02C5}" type="presParOf" srcId="{ECCA0C0F-62F8-4C42-B76E-1F5D2FBF4AD4}" destId="{7AFFF5A0-7673-4553-BDF1-FC640FD9B9A6}" srcOrd="3" destOrd="0" presId="urn:microsoft.com/office/officeart/2005/8/layout/hierarchy2"/>
    <dgm:cxn modelId="{726EF2E2-3244-4415-A7F4-80A1468D0553}" type="presParOf" srcId="{7AFFF5A0-7673-4553-BDF1-FC640FD9B9A6}" destId="{C368B90E-0352-43FE-9D27-1146DD55F80C}" srcOrd="0" destOrd="0" presId="urn:microsoft.com/office/officeart/2005/8/layout/hierarchy2"/>
    <dgm:cxn modelId="{B20A32E3-BBF8-4AB2-A743-4885621D5253}" type="presParOf" srcId="{7AFFF5A0-7673-4553-BDF1-FC640FD9B9A6}" destId="{CC437D41-9259-4CB7-BC9B-32C46E986722}" srcOrd="1" destOrd="0" presId="urn:microsoft.com/office/officeart/2005/8/layout/hierarchy2"/>
    <dgm:cxn modelId="{F96F9D6A-53DA-4A81-B5F5-06FCC852F884}" type="presParOf" srcId="{ECCA0C0F-62F8-4C42-B76E-1F5D2FBF4AD4}" destId="{8DD86BB1-79AC-43ED-8338-89BC45C47732}" srcOrd="4" destOrd="0" presId="urn:microsoft.com/office/officeart/2005/8/layout/hierarchy2"/>
    <dgm:cxn modelId="{E773F332-162F-447D-A839-2D1E44CB6766}" type="presParOf" srcId="{8DD86BB1-79AC-43ED-8338-89BC45C47732}" destId="{484F6AB6-98A0-416D-A08D-1B5D68F56832}" srcOrd="0" destOrd="0" presId="urn:microsoft.com/office/officeart/2005/8/layout/hierarchy2"/>
    <dgm:cxn modelId="{B90EBB5C-081D-4CDC-83CB-A2918265B9FF}" type="presParOf" srcId="{ECCA0C0F-62F8-4C42-B76E-1F5D2FBF4AD4}" destId="{F1A73BD1-3EC6-4F51-B976-1E375736CEB4}" srcOrd="5" destOrd="0" presId="urn:microsoft.com/office/officeart/2005/8/layout/hierarchy2"/>
    <dgm:cxn modelId="{DA5D4BE6-5303-4FDB-806C-8487578B7F05}" type="presParOf" srcId="{F1A73BD1-3EC6-4F51-B976-1E375736CEB4}" destId="{DE0B274D-3EF7-4A71-BA6A-F92B9F150564}" srcOrd="0" destOrd="0" presId="urn:microsoft.com/office/officeart/2005/8/layout/hierarchy2"/>
    <dgm:cxn modelId="{56A289D1-8BB5-4F37-93FA-C8B6939B79AF}" type="presParOf" srcId="{F1A73BD1-3EC6-4F51-B976-1E375736CEB4}" destId="{A12A0452-25D8-4402-ABE0-67CE77417263}" srcOrd="1" destOrd="0" presId="urn:microsoft.com/office/officeart/2005/8/layout/hierarchy2"/>
    <dgm:cxn modelId="{867F6ED3-5C2E-49EA-80CC-937561F00AD9}" type="presParOf" srcId="{D2DAD0AC-7C79-4378-8A6F-FFD3C84A9002}" destId="{3495771B-7379-4287-A323-5B58B0D2B02C}" srcOrd="1" destOrd="0" presId="urn:microsoft.com/office/officeart/2005/8/layout/hierarchy2"/>
    <dgm:cxn modelId="{4E51986F-AC74-489C-9DEB-D90C16559F22}" type="presParOf" srcId="{3495771B-7379-4287-A323-5B58B0D2B02C}" destId="{F749C4E4-5C2D-49AE-9643-BBBC8C507253}" srcOrd="0" destOrd="0" presId="urn:microsoft.com/office/officeart/2005/8/layout/hierarchy2"/>
    <dgm:cxn modelId="{1D4EE4D3-E359-4169-A3A7-0F5F7CBB7D5A}" type="presParOf" srcId="{3495771B-7379-4287-A323-5B58B0D2B02C}" destId="{7E755CA8-1D3B-4C91-A665-1466C98082F3}" srcOrd="1" destOrd="0" presId="urn:microsoft.com/office/officeart/2005/8/layout/hierarchy2"/>
    <dgm:cxn modelId="{79FBC142-3A72-4F81-A251-C80EC76B9D3C}" type="presParOf" srcId="{7E755CA8-1D3B-4C91-A665-1466C98082F3}" destId="{AB6EF7E0-6EC7-46A2-B749-1E72D48E692F}" srcOrd="0" destOrd="0" presId="urn:microsoft.com/office/officeart/2005/8/layout/hierarchy2"/>
    <dgm:cxn modelId="{7420049F-92DB-4641-BE7E-8885E5E110D7}" type="presParOf" srcId="{AB6EF7E0-6EC7-46A2-B749-1E72D48E692F}" destId="{6AD4AFB9-D34D-4A2F-A3B2-37F080020184}" srcOrd="0" destOrd="0" presId="urn:microsoft.com/office/officeart/2005/8/layout/hierarchy2"/>
    <dgm:cxn modelId="{45BA59E4-F82C-4019-A166-E96C2EBA5C1C}" type="presParOf" srcId="{7E755CA8-1D3B-4C91-A665-1466C98082F3}" destId="{BCE442C0-CEFC-4C5B-822B-69D83B67833D}" srcOrd="1" destOrd="0" presId="urn:microsoft.com/office/officeart/2005/8/layout/hierarchy2"/>
    <dgm:cxn modelId="{E2608036-FE7D-47AA-83DC-BB6F2E1A1E08}" type="presParOf" srcId="{BCE442C0-CEFC-4C5B-822B-69D83B67833D}" destId="{B40AACE9-9D6F-485D-A280-36803CECB36B}" srcOrd="0" destOrd="0" presId="urn:microsoft.com/office/officeart/2005/8/layout/hierarchy2"/>
    <dgm:cxn modelId="{ABDDDA6E-44AD-4973-A36C-C538681A9C27}" type="presParOf" srcId="{BCE442C0-CEFC-4C5B-822B-69D83B67833D}" destId="{E4F97545-00CB-4B0A-B8EC-93ADD7CFB2D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E27F04-6083-4FEF-8AF9-E1E290BFCD0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07F53BAD-1DF5-4219-A518-FC981026EE0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14D15ED4-4623-4D77-BD3B-1ABCA7F09368}" type="parTrans" cxnId="{D0A7BDF9-34E0-4D3D-A3B5-80F427EBD975}">
      <dgm:prSet/>
      <dgm:spPr/>
      <dgm:t>
        <a:bodyPr/>
        <a:lstStyle/>
        <a:p>
          <a:endParaRPr lang="en-US"/>
        </a:p>
      </dgm:t>
    </dgm:pt>
    <dgm:pt modelId="{B814FDAE-AA35-4D8D-B9E5-22FE548797F8}" type="sibTrans" cxnId="{D0A7BDF9-34E0-4D3D-A3B5-80F427EBD975}">
      <dgm:prSet/>
      <dgm:spPr/>
      <dgm:t>
        <a:bodyPr/>
        <a:lstStyle/>
        <a:p>
          <a:endParaRPr lang="en-US"/>
        </a:p>
      </dgm:t>
    </dgm:pt>
    <dgm:pt modelId="{8AD5ABA1-00D7-4BF9-AF24-B9FB73B05A1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با ثبوت وصف کمال </a:t>
          </a:r>
          <a:r>
            <a:rPr lang="fa-IR" sz="1600" dirty="0" err="1" smtClean="0">
              <a:cs typeface="B Koodak" pitchFamily="2" charset="-78"/>
            </a:rPr>
            <a:t>مطلق</a:t>
          </a:r>
          <a:r>
            <a:rPr lang="fa-IR" sz="1600" dirty="0" smtClean="0">
              <a:cs typeface="B Koodak" pitchFamily="2" charset="-78"/>
            </a:rPr>
            <a:t>، </a:t>
          </a:r>
          <a:r>
            <a:rPr lang="fa-IR" sz="1600" dirty="0" smtClean="0">
              <a:cs typeface="B Koodak" pitchFamily="2" charset="-78"/>
            </a:rPr>
            <a:t>اثبات یکتائی و سایر صفات ثبوتی به نحو مطلق برای خداوند متعال بسیار ساده می شود</a:t>
          </a:r>
          <a:endParaRPr lang="fa-IR" sz="1600" dirty="0">
            <a:cs typeface="B Koodak" pitchFamily="2" charset="-78"/>
          </a:endParaRPr>
        </a:p>
      </dgm:t>
    </dgm:pt>
    <dgm:pt modelId="{4B5E154D-3908-48C2-AEFC-307032F720A3}" type="parTrans" cxnId="{B9522436-0D2F-4AD6-99B4-468BA541CC9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C286C9-BADF-49B3-8A6D-EDAC6076BBF0}" type="sibTrans" cxnId="{B9522436-0D2F-4AD6-99B4-468BA541CC95}">
      <dgm:prSet/>
      <dgm:spPr/>
      <dgm:t>
        <a:bodyPr/>
        <a:lstStyle/>
        <a:p>
          <a:endParaRPr lang="en-US"/>
        </a:p>
      </dgm:t>
    </dgm:pt>
    <dgm:pt modelId="{D884CFDB-8E8E-43D6-A94B-2E770724813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عبارت دیگر وصف «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کمال </a:t>
          </a:r>
          <a:r>
            <a:rPr lang="fa-IR" sz="1600" dirty="0" err="1" smtClean="0">
              <a:solidFill>
                <a:srgbClr val="FF0000"/>
              </a:solidFill>
              <a:cs typeface="B Koodak" pitchFamily="2" charset="-78"/>
            </a:rPr>
            <a:t>مطلق</a:t>
          </a:r>
          <a:r>
            <a:rPr lang="fa-IR" sz="1600" dirty="0" smtClean="0">
              <a:cs typeface="B Koodak" pitchFamily="2" charset="-78"/>
            </a:rPr>
            <a:t>» </a:t>
          </a:r>
          <a:r>
            <a:rPr lang="fa-IR" sz="1600" dirty="0" err="1" smtClean="0">
              <a:cs typeface="B Koodak" pitchFamily="2" charset="-78"/>
            </a:rPr>
            <a:t>صفتی</a:t>
          </a:r>
          <a:r>
            <a:rPr lang="fa-IR" sz="1600" dirty="0" smtClean="0">
              <a:cs typeface="B Koodak" pitchFamily="2" charset="-78"/>
            </a:rPr>
            <a:t> کلیدی است که ‌می توان سایر صفات الهی را از طریق آن اثبات کرد</a:t>
          </a:r>
          <a:endParaRPr lang="fa-IR" sz="1600" dirty="0">
            <a:cs typeface="B Koodak" pitchFamily="2" charset="-78"/>
          </a:endParaRPr>
        </a:p>
      </dgm:t>
    </dgm:pt>
    <dgm:pt modelId="{09BEBA72-849D-4FC0-8B5D-68A618463F86}" type="parTrans" cxnId="{75038F55-C8A6-48F6-81A4-1F6614776B7F}">
      <dgm:prSet custT="1"/>
      <dgm:spPr/>
      <dgm:t>
        <a:bodyPr/>
        <a:lstStyle/>
        <a:p>
          <a:endParaRPr lang="en-US" sz="1600"/>
        </a:p>
      </dgm:t>
    </dgm:pt>
    <dgm:pt modelId="{1CE75A67-4C37-4542-A9AF-D18DFA041578}" type="sibTrans" cxnId="{75038F55-C8A6-48F6-81A4-1F6614776B7F}">
      <dgm:prSet/>
      <dgm:spPr/>
      <dgm:t>
        <a:bodyPr/>
        <a:lstStyle/>
        <a:p>
          <a:endParaRPr lang="en-US"/>
        </a:p>
      </dgm:t>
    </dgm:pt>
    <dgm:pt modelId="{D2DAD0AC-7C79-4378-8A6F-FFD3C84A9002}" type="pres">
      <dgm:prSet presAssocID="{9EE27F04-6083-4FEF-8AF9-E1E290BFCD0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79259D6-FAAB-4715-B382-BE2D1B09BD1C}" type="pres">
      <dgm:prSet presAssocID="{07F53BAD-1DF5-4219-A518-FC981026EE01}" presName="root1" presStyleCnt="0"/>
      <dgm:spPr/>
    </dgm:pt>
    <dgm:pt modelId="{FBE55EE9-CDB9-4D4E-9553-3DE91890FDE7}" type="pres">
      <dgm:prSet presAssocID="{07F53BAD-1DF5-4219-A518-FC981026EE01}" presName="LevelOneTextNode" presStyleLbl="node0" presStyleIdx="0" presStyleCnt="1" custScaleX="41051" custScaleY="71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44556A-B03A-4C3B-BAD1-6A3805AADF88}" type="pres">
      <dgm:prSet presAssocID="{07F53BAD-1DF5-4219-A518-FC981026EE01}" presName="level2hierChild" presStyleCnt="0"/>
      <dgm:spPr/>
    </dgm:pt>
    <dgm:pt modelId="{7F3541F2-4BC3-4B81-943F-5E29B23C7833}" type="pres">
      <dgm:prSet presAssocID="{4B5E154D-3908-48C2-AEFC-307032F720A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88CDB7A-69FB-4658-95A2-6611FFD4807C}" type="pres">
      <dgm:prSet presAssocID="{4B5E154D-3908-48C2-AEFC-307032F720A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33A20AC-9A6B-4A9E-A046-285095E57EB0}" type="pres">
      <dgm:prSet presAssocID="{8AD5ABA1-00D7-4BF9-AF24-B9FB73B05A1B}" presName="root2" presStyleCnt="0"/>
      <dgm:spPr/>
    </dgm:pt>
    <dgm:pt modelId="{F1CA79D4-09E6-41B0-B04C-ECFB4466DC2B}" type="pres">
      <dgm:prSet presAssocID="{8AD5ABA1-00D7-4BF9-AF24-B9FB73B05A1B}" presName="LevelTwoTextNode" presStyleLbl="node2" presStyleIdx="0" presStyleCnt="2" custScaleX="170719" custScaleY="671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5B205-AF68-4D6A-B3D5-0ACC2D17A0BF}" type="pres">
      <dgm:prSet presAssocID="{8AD5ABA1-00D7-4BF9-AF24-B9FB73B05A1B}" presName="level3hierChild" presStyleCnt="0"/>
      <dgm:spPr/>
    </dgm:pt>
    <dgm:pt modelId="{9875E635-3980-4885-BC25-228A1E527565}" type="pres">
      <dgm:prSet presAssocID="{09BEBA72-849D-4FC0-8B5D-68A618463F86}" presName="conn2-1" presStyleLbl="parChTrans1D2" presStyleIdx="1" presStyleCnt="2"/>
      <dgm:spPr/>
    </dgm:pt>
    <dgm:pt modelId="{CEDC42AB-314C-4D54-B5DC-55519966F6E2}" type="pres">
      <dgm:prSet presAssocID="{09BEBA72-849D-4FC0-8B5D-68A618463F86}" presName="connTx" presStyleLbl="parChTrans1D2" presStyleIdx="1" presStyleCnt="2"/>
      <dgm:spPr/>
    </dgm:pt>
    <dgm:pt modelId="{73699001-2375-47DB-B105-430F0FB9976C}" type="pres">
      <dgm:prSet presAssocID="{D884CFDB-8E8E-43D6-A94B-2E7707248130}" presName="root2" presStyleCnt="0"/>
      <dgm:spPr/>
    </dgm:pt>
    <dgm:pt modelId="{77F23E16-4AAC-4441-964F-7F3E012C5729}" type="pres">
      <dgm:prSet presAssocID="{D884CFDB-8E8E-43D6-A94B-2E7707248130}" presName="LevelTwoTextNode" presStyleLbl="node2" presStyleIdx="1" presStyleCnt="2" custScaleX="170551" custScaleY="556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54BB41-6123-4184-A1EA-D5CE591234C5}" type="pres">
      <dgm:prSet presAssocID="{D884CFDB-8E8E-43D6-A94B-2E7707248130}" presName="level3hierChild" presStyleCnt="0"/>
      <dgm:spPr/>
    </dgm:pt>
  </dgm:ptLst>
  <dgm:cxnLst>
    <dgm:cxn modelId="{0790F25D-6EF0-4FED-8754-784DA44E12AD}" type="presOf" srcId="{D884CFDB-8E8E-43D6-A94B-2E7707248130}" destId="{77F23E16-4AAC-4441-964F-7F3E012C5729}" srcOrd="0" destOrd="0" presId="urn:microsoft.com/office/officeart/2005/8/layout/hierarchy2"/>
    <dgm:cxn modelId="{06ED5F6D-BD01-49C5-B36A-68D5EFC822F2}" type="presOf" srcId="{09BEBA72-849D-4FC0-8B5D-68A618463F86}" destId="{CEDC42AB-314C-4D54-B5DC-55519966F6E2}" srcOrd="1" destOrd="0" presId="urn:microsoft.com/office/officeart/2005/8/layout/hierarchy2"/>
    <dgm:cxn modelId="{2AAA98B4-EDF1-4379-8719-06D71BB3CD49}" type="presOf" srcId="{8AD5ABA1-00D7-4BF9-AF24-B9FB73B05A1B}" destId="{F1CA79D4-09E6-41B0-B04C-ECFB4466DC2B}" srcOrd="0" destOrd="0" presId="urn:microsoft.com/office/officeart/2005/8/layout/hierarchy2"/>
    <dgm:cxn modelId="{C9ABFD4B-4E14-4460-982C-4EB64BD64794}" type="presOf" srcId="{09BEBA72-849D-4FC0-8B5D-68A618463F86}" destId="{9875E635-3980-4885-BC25-228A1E527565}" srcOrd="0" destOrd="0" presId="urn:microsoft.com/office/officeart/2005/8/layout/hierarchy2"/>
    <dgm:cxn modelId="{F73DA493-6EE6-4B57-98B5-95B95EEC42C2}" type="presOf" srcId="{07F53BAD-1DF5-4219-A518-FC981026EE01}" destId="{FBE55EE9-CDB9-4D4E-9553-3DE91890FDE7}" srcOrd="0" destOrd="0" presId="urn:microsoft.com/office/officeart/2005/8/layout/hierarchy2"/>
    <dgm:cxn modelId="{E8D8EF4D-E937-4D45-9811-3052935503DC}" type="presOf" srcId="{9EE27F04-6083-4FEF-8AF9-E1E290BFCD03}" destId="{D2DAD0AC-7C79-4378-8A6F-FFD3C84A9002}" srcOrd="0" destOrd="0" presId="urn:microsoft.com/office/officeart/2005/8/layout/hierarchy2"/>
    <dgm:cxn modelId="{B9522436-0D2F-4AD6-99B4-468BA541CC95}" srcId="{07F53BAD-1DF5-4219-A518-FC981026EE01}" destId="{8AD5ABA1-00D7-4BF9-AF24-B9FB73B05A1B}" srcOrd="0" destOrd="0" parTransId="{4B5E154D-3908-48C2-AEFC-307032F720A3}" sibTransId="{50C286C9-BADF-49B3-8A6D-EDAC6076BBF0}"/>
    <dgm:cxn modelId="{D0A7BDF9-34E0-4D3D-A3B5-80F427EBD975}" srcId="{9EE27F04-6083-4FEF-8AF9-E1E290BFCD03}" destId="{07F53BAD-1DF5-4219-A518-FC981026EE01}" srcOrd="0" destOrd="0" parTransId="{14D15ED4-4623-4D77-BD3B-1ABCA7F09368}" sibTransId="{B814FDAE-AA35-4D8D-B9E5-22FE548797F8}"/>
    <dgm:cxn modelId="{75038F55-C8A6-48F6-81A4-1F6614776B7F}" srcId="{07F53BAD-1DF5-4219-A518-FC981026EE01}" destId="{D884CFDB-8E8E-43D6-A94B-2E7707248130}" srcOrd="1" destOrd="0" parTransId="{09BEBA72-849D-4FC0-8B5D-68A618463F86}" sibTransId="{1CE75A67-4C37-4542-A9AF-D18DFA041578}"/>
    <dgm:cxn modelId="{6257A472-82D5-4406-8928-8A6815706098}" type="presOf" srcId="{4B5E154D-3908-48C2-AEFC-307032F720A3}" destId="{7F3541F2-4BC3-4B81-943F-5E29B23C7833}" srcOrd="0" destOrd="0" presId="urn:microsoft.com/office/officeart/2005/8/layout/hierarchy2"/>
    <dgm:cxn modelId="{11B11518-AB33-4F71-8884-AC77CE235D2B}" type="presOf" srcId="{4B5E154D-3908-48C2-AEFC-307032F720A3}" destId="{C88CDB7A-69FB-4658-95A2-6611FFD4807C}" srcOrd="1" destOrd="0" presId="urn:microsoft.com/office/officeart/2005/8/layout/hierarchy2"/>
    <dgm:cxn modelId="{FFC6B0AB-0E7F-49DD-BE7C-033767396D06}" type="presParOf" srcId="{D2DAD0AC-7C79-4378-8A6F-FFD3C84A9002}" destId="{179259D6-FAAB-4715-B382-BE2D1B09BD1C}" srcOrd="0" destOrd="0" presId="urn:microsoft.com/office/officeart/2005/8/layout/hierarchy2"/>
    <dgm:cxn modelId="{891E435D-66DF-4090-BB0C-93D78ABDBD28}" type="presParOf" srcId="{179259D6-FAAB-4715-B382-BE2D1B09BD1C}" destId="{FBE55EE9-CDB9-4D4E-9553-3DE91890FDE7}" srcOrd="0" destOrd="0" presId="urn:microsoft.com/office/officeart/2005/8/layout/hierarchy2"/>
    <dgm:cxn modelId="{B866A56C-4485-426E-82BD-CCD0CC8669D8}" type="presParOf" srcId="{179259D6-FAAB-4715-B382-BE2D1B09BD1C}" destId="{4444556A-B03A-4C3B-BAD1-6A3805AADF88}" srcOrd="1" destOrd="0" presId="urn:microsoft.com/office/officeart/2005/8/layout/hierarchy2"/>
    <dgm:cxn modelId="{3CE501D3-941A-4684-A14A-771F6B90E350}" type="presParOf" srcId="{4444556A-B03A-4C3B-BAD1-6A3805AADF88}" destId="{7F3541F2-4BC3-4B81-943F-5E29B23C7833}" srcOrd="0" destOrd="0" presId="urn:microsoft.com/office/officeart/2005/8/layout/hierarchy2"/>
    <dgm:cxn modelId="{41F57AB3-B5CA-495A-832B-DB62E34953DC}" type="presParOf" srcId="{7F3541F2-4BC3-4B81-943F-5E29B23C7833}" destId="{C88CDB7A-69FB-4658-95A2-6611FFD4807C}" srcOrd="0" destOrd="0" presId="urn:microsoft.com/office/officeart/2005/8/layout/hierarchy2"/>
    <dgm:cxn modelId="{F485CDA1-68E0-42B4-9E04-A431091DE173}" type="presParOf" srcId="{4444556A-B03A-4C3B-BAD1-6A3805AADF88}" destId="{333A20AC-9A6B-4A9E-A046-285095E57EB0}" srcOrd="1" destOrd="0" presId="urn:microsoft.com/office/officeart/2005/8/layout/hierarchy2"/>
    <dgm:cxn modelId="{413DDB33-6920-455E-AEB5-22B5CC0D8B13}" type="presParOf" srcId="{333A20AC-9A6B-4A9E-A046-285095E57EB0}" destId="{F1CA79D4-09E6-41B0-B04C-ECFB4466DC2B}" srcOrd="0" destOrd="0" presId="urn:microsoft.com/office/officeart/2005/8/layout/hierarchy2"/>
    <dgm:cxn modelId="{EA4E7347-4364-4B74-A858-BA6025F905AA}" type="presParOf" srcId="{333A20AC-9A6B-4A9E-A046-285095E57EB0}" destId="{2585B205-AF68-4D6A-B3D5-0ACC2D17A0BF}" srcOrd="1" destOrd="0" presId="urn:microsoft.com/office/officeart/2005/8/layout/hierarchy2"/>
    <dgm:cxn modelId="{6E926880-6206-4054-9AAB-120683EB6BEC}" type="presParOf" srcId="{4444556A-B03A-4C3B-BAD1-6A3805AADF88}" destId="{9875E635-3980-4885-BC25-228A1E527565}" srcOrd="2" destOrd="0" presId="urn:microsoft.com/office/officeart/2005/8/layout/hierarchy2"/>
    <dgm:cxn modelId="{A3479F08-42DF-44F4-B9BF-2A97334A9E41}" type="presParOf" srcId="{9875E635-3980-4885-BC25-228A1E527565}" destId="{CEDC42AB-314C-4D54-B5DC-55519966F6E2}" srcOrd="0" destOrd="0" presId="urn:microsoft.com/office/officeart/2005/8/layout/hierarchy2"/>
    <dgm:cxn modelId="{FA06C69E-4AB3-444A-9B23-83CB3844E436}" type="presParOf" srcId="{4444556A-B03A-4C3B-BAD1-6A3805AADF88}" destId="{73699001-2375-47DB-B105-430F0FB9976C}" srcOrd="3" destOrd="0" presId="urn:microsoft.com/office/officeart/2005/8/layout/hierarchy2"/>
    <dgm:cxn modelId="{04EC0655-ADBD-49E3-82DB-522B363CE76B}" type="presParOf" srcId="{73699001-2375-47DB-B105-430F0FB9976C}" destId="{77F23E16-4AAC-4441-964F-7F3E012C5729}" srcOrd="0" destOrd="0" presId="urn:microsoft.com/office/officeart/2005/8/layout/hierarchy2"/>
    <dgm:cxn modelId="{52553FC0-63D3-4038-88EC-63B0381C902A}" type="presParOf" srcId="{73699001-2375-47DB-B105-430F0FB9976C}" destId="{5D54BB41-6123-4184-A1EA-D5CE591234C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AD030-E366-4F53-BDC3-87EB389E4E66}">
      <dsp:nvSpPr>
        <dsp:cNvPr id="0" name=""/>
        <dsp:cNvSpPr/>
      </dsp:nvSpPr>
      <dsp:spPr>
        <a:xfrm>
          <a:off x="7134128" y="1829063"/>
          <a:ext cx="886337" cy="71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برهان</a:t>
          </a:r>
          <a:endParaRPr lang="fa-IR" sz="1600" kern="1200" dirty="0">
            <a:cs typeface="B Koodak" pitchFamily="2" charset="-78"/>
          </a:endParaRPr>
        </a:p>
      </dsp:txBody>
      <dsp:txXfrm>
        <a:off x="7155197" y="1850132"/>
        <a:ext cx="844199" cy="677198"/>
      </dsp:txXfrm>
    </dsp:sp>
    <dsp:sp modelId="{904295AB-41E8-4DF3-BF07-9D58E9587D15}">
      <dsp:nvSpPr>
        <dsp:cNvPr id="0" name=""/>
        <dsp:cNvSpPr/>
      </dsp:nvSpPr>
      <dsp:spPr>
        <a:xfrm rot="15045469">
          <a:off x="5973311" y="1350120"/>
          <a:ext cx="1746164" cy="28608"/>
        </a:xfrm>
        <a:custGeom>
          <a:avLst/>
          <a:gdLst/>
          <a:ahLst/>
          <a:cxnLst/>
          <a:rect l="0" t="0" r="0" b="0"/>
          <a:pathLst>
            <a:path>
              <a:moveTo>
                <a:pt x="0" y="14304"/>
              </a:moveTo>
              <a:lnTo>
                <a:pt x="1746164" y="14304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02739" y="1320771"/>
        <a:ext cx="87308" cy="87308"/>
      </dsp:txXfrm>
    </dsp:sp>
    <dsp:sp modelId="{31BCA5FB-F0F4-404B-8143-C1F77D648A58}">
      <dsp:nvSpPr>
        <dsp:cNvPr id="0" name=""/>
        <dsp:cNvSpPr/>
      </dsp:nvSpPr>
      <dsp:spPr>
        <a:xfrm>
          <a:off x="4757742" y="659"/>
          <a:ext cx="1800916" cy="10789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موجودی که بتوان کامل تر از آن را فرض کرد 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احتمال ربطی بودن </a:t>
          </a:r>
          <a:r>
            <a:rPr lang="fa-IR" sz="1600" kern="1200" dirty="0" smtClean="0">
              <a:cs typeface="B Koodak" pitchFamily="2" charset="-78"/>
            </a:rPr>
            <a:t>دارد</a:t>
          </a:r>
          <a:endParaRPr lang="fa-IR" sz="1600" kern="1200" dirty="0">
            <a:cs typeface="B Koodak" pitchFamily="2" charset="-78"/>
          </a:endParaRPr>
        </a:p>
      </dsp:txBody>
      <dsp:txXfrm>
        <a:off x="4789342" y="32259"/>
        <a:ext cx="1737716" cy="1015718"/>
      </dsp:txXfrm>
    </dsp:sp>
    <dsp:sp modelId="{6F329AEB-F90A-4B04-8B3A-FBB0D9017053}">
      <dsp:nvSpPr>
        <dsp:cNvPr id="0" name=""/>
        <dsp:cNvSpPr/>
      </dsp:nvSpPr>
      <dsp:spPr>
        <a:xfrm rot="10800000">
          <a:off x="4182273" y="525814"/>
          <a:ext cx="575469" cy="28608"/>
        </a:xfrm>
        <a:custGeom>
          <a:avLst/>
          <a:gdLst/>
          <a:ahLst/>
          <a:cxnLst/>
          <a:rect l="0" t="0" r="0" b="0"/>
          <a:pathLst>
            <a:path>
              <a:moveTo>
                <a:pt x="0" y="14304"/>
              </a:moveTo>
              <a:lnTo>
                <a:pt x="575469" y="1430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55621" y="525731"/>
        <a:ext cx="28773" cy="28773"/>
      </dsp:txXfrm>
    </dsp:sp>
    <dsp:sp modelId="{EFBF67E3-73F4-4F30-ACCB-D46BFDE4530C}">
      <dsp:nvSpPr>
        <dsp:cNvPr id="0" name=""/>
        <dsp:cNvSpPr/>
      </dsp:nvSpPr>
      <dsp:spPr>
        <a:xfrm>
          <a:off x="2182576" y="180450"/>
          <a:ext cx="1999697" cy="71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می توان علتی کاملتر برایش فرض نمود </a:t>
          </a:r>
          <a:endParaRPr lang="fa-IR" sz="1600" kern="1200" dirty="0">
            <a:cs typeface="B Koodak" pitchFamily="2" charset="-78"/>
          </a:endParaRPr>
        </a:p>
      </dsp:txBody>
      <dsp:txXfrm>
        <a:off x="2203645" y="201519"/>
        <a:ext cx="1957559" cy="677198"/>
      </dsp:txXfrm>
    </dsp:sp>
    <dsp:sp modelId="{C870E197-6E66-4C3A-9735-D1BA386240B4}">
      <dsp:nvSpPr>
        <dsp:cNvPr id="0" name=""/>
        <dsp:cNvSpPr/>
      </dsp:nvSpPr>
      <dsp:spPr>
        <a:xfrm rot="10764990">
          <a:off x="6558644" y="2177357"/>
          <a:ext cx="575498" cy="28608"/>
        </a:xfrm>
        <a:custGeom>
          <a:avLst/>
          <a:gdLst/>
          <a:ahLst/>
          <a:cxnLst/>
          <a:rect l="0" t="0" r="0" b="0"/>
          <a:pathLst>
            <a:path>
              <a:moveTo>
                <a:pt x="0" y="14304"/>
              </a:moveTo>
              <a:lnTo>
                <a:pt x="575498" y="14304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32006" y="2177274"/>
        <a:ext cx="28774" cy="28774"/>
      </dsp:txXfrm>
    </dsp:sp>
    <dsp:sp modelId="{2EEB27A8-0C09-4E5F-A125-B5CA2037C8A2}">
      <dsp:nvSpPr>
        <dsp:cNvPr id="0" name=""/>
        <dsp:cNvSpPr/>
      </dsp:nvSpPr>
      <dsp:spPr>
        <a:xfrm>
          <a:off x="4757742" y="1655133"/>
          <a:ext cx="1800916" cy="10789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واجب الوجود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 احتمال ربطی بودن </a:t>
          </a:r>
          <a:r>
            <a:rPr lang="fa-IR" sz="1600" kern="1200" dirty="0" smtClean="0">
              <a:cs typeface="B Koodak" pitchFamily="2" charset="-78"/>
            </a:rPr>
            <a:t>ندارد</a:t>
          </a:r>
          <a:endParaRPr lang="fa-IR" sz="1600" kern="1200" dirty="0">
            <a:cs typeface="B Koodak" pitchFamily="2" charset="-78"/>
          </a:endParaRPr>
        </a:p>
      </dsp:txBody>
      <dsp:txXfrm>
        <a:off x="4789342" y="1686733"/>
        <a:ext cx="1737716" cy="1015718"/>
      </dsp:txXfrm>
    </dsp:sp>
    <dsp:sp modelId="{BBBC5B69-D095-4DC1-994F-58914EA60A7C}">
      <dsp:nvSpPr>
        <dsp:cNvPr id="0" name=""/>
        <dsp:cNvSpPr/>
      </dsp:nvSpPr>
      <dsp:spPr>
        <a:xfrm rot="10800000">
          <a:off x="4182273" y="2180288"/>
          <a:ext cx="575469" cy="28608"/>
        </a:xfrm>
        <a:custGeom>
          <a:avLst/>
          <a:gdLst/>
          <a:ahLst/>
          <a:cxnLst/>
          <a:rect l="0" t="0" r="0" b="0"/>
          <a:pathLst>
            <a:path>
              <a:moveTo>
                <a:pt x="0" y="14304"/>
              </a:moveTo>
              <a:lnTo>
                <a:pt x="575469" y="1430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55621" y="2180205"/>
        <a:ext cx="28773" cy="28773"/>
      </dsp:txXfrm>
    </dsp:sp>
    <dsp:sp modelId="{6ABB6796-6BAF-42C4-A1A2-76F17689DE9E}">
      <dsp:nvSpPr>
        <dsp:cNvPr id="0" name=""/>
        <dsp:cNvSpPr/>
      </dsp:nvSpPr>
      <dsp:spPr>
        <a:xfrm>
          <a:off x="3541949" y="1834924"/>
          <a:ext cx="640324" cy="71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</a:t>
          </a:r>
          <a:endParaRPr lang="fa-IR" sz="1600" kern="1200" dirty="0">
            <a:cs typeface="B Koodak" pitchFamily="2" charset="-78"/>
          </a:endParaRPr>
        </a:p>
      </dsp:txBody>
      <dsp:txXfrm>
        <a:off x="3560703" y="1853678"/>
        <a:ext cx="602816" cy="681828"/>
      </dsp:txXfrm>
    </dsp:sp>
    <dsp:sp modelId="{37F4B20C-16FB-49CA-8262-2DD505EE58A1}">
      <dsp:nvSpPr>
        <dsp:cNvPr id="0" name=""/>
        <dsp:cNvSpPr/>
      </dsp:nvSpPr>
      <dsp:spPr>
        <a:xfrm rot="14110531">
          <a:off x="2750358" y="1766669"/>
          <a:ext cx="1007713" cy="28608"/>
        </a:xfrm>
        <a:custGeom>
          <a:avLst/>
          <a:gdLst/>
          <a:ahLst/>
          <a:cxnLst/>
          <a:rect l="0" t="0" r="0" b="0"/>
          <a:pathLst>
            <a:path>
              <a:moveTo>
                <a:pt x="0" y="14304"/>
              </a:moveTo>
              <a:lnTo>
                <a:pt x="1007713" y="1430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29021" y="1755781"/>
        <a:ext cx="50385" cy="50385"/>
      </dsp:txXfrm>
    </dsp:sp>
    <dsp:sp modelId="{A36E6BA4-0ADF-4392-B449-9E39FAAEC785}">
      <dsp:nvSpPr>
        <dsp:cNvPr id="0" name=""/>
        <dsp:cNvSpPr/>
      </dsp:nvSpPr>
      <dsp:spPr>
        <a:xfrm>
          <a:off x="209134" y="1007687"/>
          <a:ext cx="2757345" cy="71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واجب الوجود احتمال ربطی بودن را داشته باشد ضرورتا ربطی است</a:t>
          </a:r>
          <a:endParaRPr lang="fa-IR" sz="1600" kern="1200" dirty="0">
            <a:cs typeface="B Koodak" pitchFamily="2" charset="-78"/>
          </a:endParaRPr>
        </a:p>
      </dsp:txBody>
      <dsp:txXfrm>
        <a:off x="230203" y="1028756"/>
        <a:ext cx="2715207" cy="677198"/>
      </dsp:txXfrm>
    </dsp:sp>
    <dsp:sp modelId="{2BB002ED-5AB6-4087-A44B-EF9E47394CC3}">
      <dsp:nvSpPr>
        <dsp:cNvPr id="0" name=""/>
        <dsp:cNvSpPr/>
      </dsp:nvSpPr>
      <dsp:spPr>
        <a:xfrm rot="10800000">
          <a:off x="2966480" y="2180288"/>
          <a:ext cx="575469" cy="28608"/>
        </a:xfrm>
        <a:custGeom>
          <a:avLst/>
          <a:gdLst/>
          <a:ahLst/>
          <a:cxnLst/>
          <a:rect l="0" t="0" r="0" b="0"/>
          <a:pathLst>
            <a:path>
              <a:moveTo>
                <a:pt x="0" y="14304"/>
              </a:moveTo>
              <a:lnTo>
                <a:pt x="575469" y="1430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39827" y="2180205"/>
        <a:ext cx="28773" cy="28773"/>
      </dsp:txXfrm>
    </dsp:sp>
    <dsp:sp modelId="{F52DFF3B-9271-4458-B0AC-15B79D5EFEC0}">
      <dsp:nvSpPr>
        <dsp:cNvPr id="0" name=""/>
        <dsp:cNvSpPr/>
      </dsp:nvSpPr>
      <dsp:spPr>
        <a:xfrm>
          <a:off x="1527807" y="1834924"/>
          <a:ext cx="1438672" cy="71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 التالی باطل</a:t>
          </a:r>
          <a:endParaRPr lang="fa-IR" sz="1600" kern="1200" dirty="0">
            <a:cs typeface="B Koodak" pitchFamily="2" charset="-78"/>
          </a:endParaRPr>
        </a:p>
      </dsp:txBody>
      <dsp:txXfrm>
        <a:off x="1548876" y="1855993"/>
        <a:ext cx="1396534" cy="677198"/>
      </dsp:txXfrm>
    </dsp:sp>
    <dsp:sp modelId="{CACCF7D5-267B-4B1C-A6CB-CCCB00EF96D7}">
      <dsp:nvSpPr>
        <dsp:cNvPr id="0" name=""/>
        <dsp:cNvSpPr/>
      </dsp:nvSpPr>
      <dsp:spPr>
        <a:xfrm rot="7489469">
          <a:off x="2750358" y="2593906"/>
          <a:ext cx="1007713" cy="28608"/>
        </a:xfrm>
        <a:custGeom>
          <a:avLst/>
          <a:gdLst/>
          <a:ahLst/>
          <a:cxnLst/>
          <a:rect l="0" t="0" r="0" b="0"/>
          <a:pathLst>
            <a:path>
              <a:moveTo>
                <a:pt x="0" y="14304"/>
              </a:moveTo>
              <a:lnTo>
                <a:pt x="1007713" y="1430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29021" y="2583017"/>
        <a:ext cx="50385" cy="50385"/>
      </dsp:txXfrm>
    </dsp:sp>
    <dsp:sp modelId="{7FDE1AD2-1792-4E77-AC46-B14B7A49CB38}">
      <dsp:nvSpPr>
        <dsp:cNvPr id="0" name=""/>
        <dsp:cNvSpPr/>
      </dsp:nvSpPr>
      <dsp:spPr>
        <a:xfrm>
          <a:off x="1527807" y="2662161"/>
          <a:ext cx="1438672" cy="71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فالمقدم مثله</a:t>
          </a:r>
          <a:endParaRPr lang="fa-IR" sz="1600" kern="1200" dirty="0">
            <a:cs typeface="B Koodak" pitchFamily="2" charset="-78"/>
          </a:endParaRPr>
        </a:p>
      </dsp:txBody>
      <dsp:txXfrm>
        <a:off x="1548876" y="2683230"/>
        <a:ext cx="1396534" cy="677198"/>
      </dsp:txXfrm>
    </dsp:sp>
    <dsp:sp modelId="{9C141745-2367-4415-B6F9-3CDEB6466E89}">
      <dsp:nvSpPr>
        <dsp:cNvPr id="0" name=""/>
        <dsp:cNvSpPr/>
      </dsp:nvSpPr>
      <dsp:spPr>
        <a:xfrm rot="6465362">
          <a:off x="5902892" y="3072983"/>
          <a:ext cx="1887002" cy="28608"/>
        </a:xfrm>
        <a:custGeom>
          <a:avLst/>
          <a:gdLst/>
          <a:ahLst/>
          <a:cxnLst/>
          <a:rect l="0" t="0" r="0" b="0"/>
          <a:pathLst>
            <a:path>
              <a:moveTo>
                <a:pt x="0" y="14304"/>
              </a:moveTo>
              <a:lnTo>
                <a:pt x="1887002" y="14304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99218" y="3040112"/>
        <a:ext cx="94350" cy="94350"/>
      </dsp:txXfrm>
    </dsp:sp>
    <dsp:sp modelId="{803ED831-33BE-4A75-908A-37DAC932FBFC}">
      <dsp:nvSpPr>
        <dsp:cNvPr id="0" name=""/>
        <dsp:cNvSpPr/>
      </dsp:nvSpPr>
      <dsp:spPr>
        <a:xfrm>
          <a:off x="4757742" y="3446385"/>
          <a:ext cx="1800916" cy="10789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موجودی که بتوان کاملتر از او را فرض کرد واجب الوجود نیست</a:t>
          </a:r>
          <a:endParaRPr lang="fa-IR" sz="1600" kern="1200" dirty="0">
            <a:cs typeface="B Koodak" pitchFamily="2" charset="-78"/>
          </a:endParaRPr>
        </a:p>
      </dsp:txBody>
      <dsp:txXfrm>
        <a:off x="4789342" y="3477985"/>
        <a:ext cx="1737716" cy="1015718"/>
      </dsp:txXfrm>
    </dsp:sp>
    <dsp:sp modelId="{CDE2AD2B-9011-4B53-B6D4-D952B3E8EFAA}">
      <dsp:nvSpPr>
        <dsp:cNvPr id="0" name=""/>
        <dsp:cNvSpPr/>
      </dsp:nvSpPr>
      <dsp:spPr>
        <a:xfrm rot="10800000">
          <a:off x="4182273" y="3971540"/>
          <a:ext cx="575469" cy="28608"/>
        </a:xfrm>
        <a:custGeom>
          <a:avLst/>
          <a:gdLst/>
          <a:ahLst/>
          <a:cxnLst/>
          <a:rect l="0" t="0" r="0" b="0"/>
          <a:pathLst>
            <a:path>
              <a:moveTo>
                <a:pt x="0" y="14304"/>
              </a:moveTo>
              <a:lnTo>
                <a:pt x="575469" y="1430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55621" y="3971457"/>
        <a:ext cx="28773" cy="28773"/>
      </dsp:txXfrm>
    </dsp:sp>
    <dsp:sp modelId="{E44B4D55-62D1-4809-B239-54227C52593B}">
      <dsp:nvSpPr>
        <dsp:cNvPr id="0" name=""/>
        <dsp:cNvSpPr/>
      </dsp:nvSpPr>
      <dsp:spPr>
        <a:xfrm>
          <a:off x="1914090" y="3489397"/>
          <a:ext cx="2268182" cy="992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نتیجه: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واجب 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الوجود موجودی است که کاملتر از آن فرض نمی شود</a:t>
          </a:r>
          <a:endParaRPr lang="fa-IR" sz="1600" kern="1200" dirty="0">
            <a:solidFill>
              <a:srgbClr val="FF0000"/>
            </a:solidFill>
            <a:cs typeface="B Koodak" pitchFamily="2" charset="-78"/>
          </a:endParaRPr>
        </a:p>
      </dsp:txBody>
      <dsp:txXfrm>
        <a:off x="1943171" y="3518478"/>
        <a:ext cx="2210020" cy="934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F4704-34BC-4A9D-974F-1C575B45F1A0}">
      <dsp:nvSpPr>
        <dsp:cNvPr id="0" name=""/>
        <dsp:cNvSpPr/>
      </dsp:nvSpPr>
      <dsp:spPr>
        <a:xfrm>
          <a:off x="7172288" y="1729636"/>
          <a:ext cx="1050541" cy="919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نتیجه بحث</a:t>
          </a:r>
          <a:endParaRPr lang="fa-IR" sz="1600" kern="1200" dirty="0">
            <a:cs typeface="B Koodak" pitchFamily="2" charset="-78"/>
          </a:endParaRPr>
        </a:p>
      </dsp:txBody>
      <dsp:txXfrm>
        <a:off x="7199208" y="1756556"/>
        <a:ext cx="996701" cy="865265"/>
      </dsp:txXfrm>
    </dsp:sp>
    <dsp:sp modelId="{2E176309-981B-404B-ABD1-FD934BBC5F02}">
      <dsp:nvSpPr>
        <dsp:cNvPr id="0" name=""/>
        <dsp:cNvSpPr/>
      </dsp:nvSpPr>
      <dsp:spPr>
        <a:xfrm rot="12672771">
          <a:off x="6062016" y="1853617"/>
          <a:ext cx="1196899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1196899" y="2544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30543" y="1849139"/>
        <a:ext cx="59844" cy="59844"/>
      </dsp:txXfrm>
    </dsp:sp>
    <dsp:sp modelId="{71B1E4F2-A2D7-4BEA-B986-8BD0E83F88A1}">
      <dsp:nvSpPr>
        <dsp:cNvPr id="0" name=""/>
        <dsp:cNvSpPr/>
      </dsp:nvSpPr>
      <dsp:spPr>
        <a:xfrm>
          <a:off x="3589529" y="1076739"/>
          <a:ext cx="2559113" cy="984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واجب الوجود احتمال هیچ نقصی نمی رود</a:t>
          </a:r>
          <a:endParaRPr lang="fa-IR" sz="1600" kern="1200" dirty="0">
            <a:cs typeface="B Koodak" pitchFamily="2" charset="-78"/>
          </a:endParaRPr>
        </a:p>
      </dsp:txBody>
      <dsp:txXfrm>
        <a:off x="3618361" y="1105571"/>
        <a:ext cx="2501449" cy="926724"/>
      </dsp:txXfrm>
    </dsp:sp>
    <dsp:sp modelId="{CF22A47A-4F32-4B20-96CB-C2D93AEF2900}">
      <dsp:nvSpPr>
        <dsp:cNvPr id="0" name=""/>
        <dsp:cNvSpPr/>
      </dsp:nvSpPr>
      <dsp:spPr>
        <a:xfrm rot="10800000">
          <a:off x="2565883" y="1543489"/>
          <a:ext cx="1023645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1023645" y="25444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52115" y="1543342"/>
        <a:ext cx="51182" cy="51182"/>
      </dsp:txXfrm>
    </dsp:sp>
    <dsp:sp modelId="{CBC2BF6B-A595-44C2-9176-086D2BA21BDF}">
      <dsp:nvSpPr>
        <dsp:cNvPr id="0" name=""/>
        <dsp:cNvSpPr/>
      </dsp:nvSpPr>
      <dsp:spPr>
        <a:xfrm>
          <a:off x="6769" y="1160134"/>
          <a:ext cx="2559113" cy="817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</a:t>
          </a:r>
          <a:r>
            <a:rPr lang="fa-IR" sz="1600" kern="1200" dirty="0" err="1" smtClean="0">
              <a:cs typeface="B Koodak" pitchFamily="2" charset="-78"/>
            </a:rPr>
            <a:t>کامل‌تر</a:t>
          </a:r>
          <a:r>
            <a:rPr lang="fa-IR" sz="1600" kern="1200" dirty="0" smtClean="0">
              <a:cs typeface="B Koodak" pitchFamily="2" charset="-78"/>
            </a:rPr>
            <a:t> از او قابل فرض نیست</a:t>
          </a:r>
          <a:endParaRPr lang="fa-IR" sz="1600" kern="1200" dirty="0">
            <a:cs typeface="B Koodak" pitchFamily="2" charset="-78"/>
          </a:endParaRPr>
        </a:p>
      </dsp:txBody>
      <dsp:txXfrm>
        <a:off x="30716" y="1184081"/>
        <a:ext cx="2511219" cy="769704"/>
      </dsp:txXfrm>
    </dsp:sp>
    <dsp:sp modelId="{9538AE65-5AC6-4D92-A3AB-AA6EE7C241E8}">
      <dsp:nvSpPr>
        <dsp:cNvPr id="0" name=""/>
        <dsp:cNvSpPr/>
      </dsp:nvSpPr>
      <dsp:spPr>
        <a:xfrm rot="8927229">
          <a:off x="6062016" y="2473872"/>
          <a:ext cx="1196899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1196899" y="2544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30543" y="2469394"/>
        <a:ext cx="59844" cy="59844"/>
      </dsp:txXfrm>
    </dsp:sp>
    <dsp:sp modelId="{C865DA74-F49D-446C-B433-C6B86622E535}">
      <dsp:nvSpPr>
        <dsp:cNvPr id="0" name=""/>
        <dsp:cNvSpPr/>
      </dsp:nvSpPr>
      <dsp:spPr>
        <a:xfrm>
          <a:off x="3589529" y="2317250"/>
          <a:ext cx="2559113" cy="984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موجود مستقل موجودی است که کاملتر از آن قابل فرض نیست</a:t>
          </a:r>
          <a:endParaRPr lang="fa-IR" sz="1600" kern="1200" dirty="0">
            <a:cs typeface="B Koodak" pitchFamily="2" charset="-78"/>
          </a:endParaRPr>
        </a:p>
      </dsp:txBody>
      <dsp:txXfrm>
        <a:off x="3618361" y="2346082"/>
        <a:ext cx="2501449" cy="926724"/>
      </dsp:txXfrm>
    </dsp:sp>
    <dsp:sp modelId="{9CD97D95-783D-4E22-A993-C658422F088C}">
      <dsp:nvSpPr>
        <dsp:cNvPr id="0" name=""/>
        <dsp:cNvSpPr/>
      </dsp:nvSpPr>
      <dsp:spPr>
        <a:xfrm rot="10800000">
          <a:off x="2565883" y="2784000"/>
          <a:ext cx="1023645" cy="50888"/>
        </a:xfrm>
        <a:custGeom>
          <a:avLst/>
          <a:gdLst/>
          <a:ahLst/>
          <a:cxnLst/>
          <a:rect l="0" t="0" r="0" b="0"/>
          <a:pathLst>
            <a:path>
              <a:moveTo>
                <a:pt x="0" y="25444"/>
              </a:moveTo>
              <a:lnTo>
                <a:pt x="1023645" y="25444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052115" y="2783853"/>
        <a:ext cx="51182" cy="51182"/>
      </dsp:txXfrm>
    </dsp:sp>
    <dsp:sp modelId="{10993F98-78F1-4BB5-A762-01E79C2B5FEB}">
      <dsp:nvSpPr>
        <dsp:cNvPr id="0" name=""/>
        <dsp:cNvSpPr/>
      </dsp:nvSpPr>
      <dsp:spPr>
        <a:xfrm>
          <a:off x="6769" y="2169666"/>
          <a:ext cx="2559113" cy="12795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یعنی هیچ کمالی مفروض نیست مگر اینکه دارد و هیچ نقصی مفروض نیست مگر اینکه ندارد</a:t>
          </a:r>
          <a:endParaRPr lang="fa-IR" sz="1600" kern="1200" dirty="0">
            <a:cs typeface="B Koodak" pitchFamily="2" charset="-78"/>
          </a:endParaRPr>
        </a:p>
      </dsp:txBody>
      <dsp:txXfrm>
        <a:off x="44246" y="2207143"/>
        <a:ext cx="2484159" cy="1204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F4704-34BC-4A9D-974F-1C575B45F1A0}">
      <dsp:nvSpPr>
        <dsp:cNvPr id="0" name=""/>
        <dsp:cNvSpPr/>
      </dsp:nvSpPr>
      <dsp:spPr>
        <a:xfrm>
          <a:off x="4637172" y="1301797"/>
          <a:ext cx="3898558" cy="752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راه دیگری برای اثبات کامل </a:t>
          </a:r>
          <a:r>
            <a:rPr lang="fa-IR" sz="1600" kern="1200" dirty="0" err="1" smtClean="0">
              <a:cs typeface="B Koodak" pitchFamily="2" charset="-78"/>
            </a:rPr>
            <a:t>مطلق</a:t>
          </a:r>
          <a:r>
            <a:rPr lang="fa-IR" sz="1600" kern="1200" dirty="0" smtClean="0">
              <a:cs typeface="B Koodak" pitchFamily="2" charset="-78"/>
            </a:rPr>
            <a:t> بودن واجب </a:t>
          </a:r>
          <a:r>
            <a:rPr lang="fa-IR" sz="1600" kern="1200" dirty="0" err="1" smtClean="0">
              <a:cs typeface="B Koodak" pitchFamily="2" charset="-78"/>
            </a:rPr>
            <a:t>الوجود</a:t>
          </a:r>
          <a:r>
            <a:rPr lang="fa-IR" sz="1600" kern="1200" dirty="0" smtClean="0">
              <a:cs typeface="B Koodak" pitchFamily="2" charset="-78"/>
            </a:rPr>
            <a:t>:</a:t>
          </a:r>
          <a:endParaRPr lang="fa-IR" sz="1600" kern="1200" dirty="0">
            <a:cs typeface="B Koodak" pitchFamily="2" charset="-78"/>
          </a:endParaRPr>
        </a:p>
      </dsp:txBody>
      <dsp:txXfrm>
        <a:off x="4659226" y="1323851"/>
        <a:ext cx="3854450" cy="708880"/>
      </dsp:txXfrm>
    </dsp:sp>
    <dsp:sp modelId="{5F45A172-A281-4BD9-8B0D-C5319BD2FA97}">
      <dsp:nvSpPr>
        <dsp:cNvPr id="0" name=""/>
        <dsp:cNvSpPr/>
      </dsp:nvSpPr>
      <dsp:spPr>
        <a:xfrm rot="10800000">
          <a:off x="4063012" y="1667217"/>
          <a:ext cx="574159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574159" y="1107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35738" y="1663938"/>
        <a:ext cx="28707" cy="28707"/>
      </dsp:txXfrm>
    </dsp:sp>
    <dsp:sp modelId="{A5DAFAFF-237F-4279-8560-C5DDB300836F}">
      <dsp:nvSpPr>
        <dsp:cNvPr id="0" name=""/>
        <dsp:cNvSpPr/>
      </dsp:nvSpPr>
      <dsp:spPr>
        <a:xfrm>
          <a:off x="2369600" y="1319442"/>
          <a:ext cx="1693412" cy="717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تحلیل واجب </a:t>
          </a:r>
          <a:r>
            <a:rPr lang="fa-IR" sz="1600" kern="1200" dirty="0" err="1" smtClean="0">
              <a:cs typeface="B Koodak" pitchFamily="2" charset="-78"/>
            </a:rPr>
            <a:t>الوجود</a:t>
          </a:r>
          <a:endParaRPr lang="fa-IR" sz="1600" kern="1200" dirty="0">
            <a:cs typeface="B Koodak" pitchFamily="2" charset="-78"/>
          </a:endParaRPr>
        </a:p>
      </dsp:txBody>
      <dsp:txXfrm>
        <a:off x="2390621" y="1340463"/>
        <a:ext cx="1651370" cy="675657"/>
      </dsp:txXfrm>
    </dsp:sp>
    <dsp:sp modelId="{8B3D0D02-570A-4F65-8C52-07AE3D2BE1A9}">
      <dsp:nvSpPr>
        <dsp:cNvPr id="0" name=""/>
        <dsp:cNvSpPr/>
      </dsp:nvSpPr>
      <dsp:spPr>
        <a:xfrm>
          <a:off x="7100331" y="2162441"/>
          <a:ext cx="1435399" cy="717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واجب </a:t>
          </a:r>
          <a:r>
            <a:rPr lang="fa-IR" sz="1600" kern="1200" dirty="0" err="1" smtClean="0">
              <a:cs typeface="B Koodak" pitchFamily="2" charset="-78"/>
            </a:rPr>
            <a:t>الوجود</a:t>
          </a:r>
          <a:r>
            <a:rPr lang="fa-IR" sz="1600" kern="1200" dirty="0" smtClean="0">
              <a:cs typeface="B Koodak" pitchFamily="2" charset="-78"/>
            </a:rPr>
            <a:t>:</a:t>
          </a:r>
          <a:endParaRPr lang="fa-IR" sz="1600" kern="1200" dirty="0">
            <a:cs typeface="B Koodak" pitchFamily="2" charset="-78"/>
          </a:endParaRPr>
        </a:p>
      </dsp:txBody>
      <dsp:txXfrm>
        <a:off x="7121352" y="2183462"/>
        <a:ext cx="1393357" cy="675657"/>
      </dsp:txXfrm>
    </dsp:sp>
    <dsp:sp modelId="{64C07DCB-B12E-44AE-BBD6-4FA012C3E03F}">
      <dsp:nvSpPr>
        <dsp:cNvPr id="0" name=""/>
        <dsp:cNvSpPr/>
      </dsp:nvSpPr>
      <dsp:spPr>
        <a:xfrm rot="10800000">
          <a:off x="6526171" y="2510217"/>
          <a:ext cx="574159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574159" y="1107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798897" y="2506937"/>
        <a:ext cx="28707" cy="28707"/>
      </dsp:txXfrm>
    </dsp:sp>
    <dsp:sp modelId="{F265F138-1265-41AA-AF66-D4761E121893}">
      <dsp:nvSpPr>
        <dsp:cNvPr id="0" name=""/>
        <dsp:cNvSpPr/>
      </dsp:nvSpPr>
      <dsp:spPr>
        <a:xfrm>
          <a:off x="1009344" y="2162441"/>
          <a:ext cx="5516827" cy="717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چنانچه گذشت موجودی است که «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وجود</a:t>
          </a:r>
          <a:r>
            <a:rPr lang="fa-IR" sz="1600" kern="1200" dirty="0" smtClean="0">
              <a:cs typeface="B Koodak" pitchFamily="2" charset="-78"/>
            </a:rPr>
            <a:t>» برای او ضرورت دارد</a:t>
          </a:r>
          <a:endParaRPr lang="fa-IR" sz="1600" kern="1200" dirty="0">
            <a:cs typeface="B Koodak" pitchFamily="2" charset="-78"/>
          </a:endParaRPr>
        </a:p>
      </dsp:txBody>
      <dsp:txXfrm>
        <a:off x="1030365" y="2183462"/>
        <a:ext cx="5474785" cy="675657"/>
      </dsp:txXfrm>
    </dsp:sp>
    <dsp:sp modelId="{B07BF05E-54C7-42D5-ADA9-45E295453813}">
      <dsp:nvSpPr>
        <dsp:cNvPr id="0" name=""/>
        <dsp:cNvSpPr/>
      </dsp:nvSpPr>
      <dsp:spPr>
        <a:xfrm>
          <a:off x="6586616" y="3400473"/>
          <a:ext cx="1949114" cy="717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حال مراتب کمالی اوصاف مثل علم و قدرت و ...</a:t>
          </a:r>
          <a:endParaRPr lang="fa-IR" sz="1600" kern="1200" dirty="0">
            <a:cs typeface="B Koodak" pitchFamily="2" charset="-78"/>
          </a:endParaRPr>
        </a:p>
      </dsp:txBody>
      <dsp:txXfrm>
        <a:off x="6607637" y="3421494"/>
        <a:ext cx="1907072" cy="675657"/>
      </dsp:txXfrm>
    </dsp:sp>
    <dsp:sp modelId="{212320AA-C0F9-4ED4-B6F5-A0248B2FDEA7}">
      <dsp:nvSpPr>
        <dsp:cNvPr id="0" name=""/>
        <dsp:cNvSpPr/>
      </dsp:nvSpPr>
      <dsp:spPr>
        <a:xfrm rot="12942401">
          <a:off x="5945996" y="3541910"/>
          <a:ext cx="707079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707079" y="1107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281859" y="3535307"/>
        <a:ext cx="35353" cy="35353"/>
      </dsp:txXfrm>
    </dsp:sp>
    <dsp:sp modelId="{172DBBEA-CE3D-4323-859D-4214E83DADA9}">
      <dsp:nvSpPr>
        <dsp:cNvPr id="0" name=""/>
        <dsp:cNvSpPr/>
      </dsp:nvSpPr>
      <dsp:spPr>
        <a:xfrm>
          <a:off x="4577057" y="2987796"/>
          <a:ext cx="1435399" cy="717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از سنخ وجود باشند:</a:t>
          </a:r>
          <a:endParaRPr lang="fa-IR" sz="1600" kern="1200" dirty="0">
            <a:cs typeface="B Koodak" pitchFamily="2" charset="-78"/>
          </a:endParaRPr>
        </a:p>
      </dsp:txBody>
      <dsp:txXfrm>
        <a:off x="4598078" y="3008817"/>
        <a:ext cx="1393357" cy="675657"/>
      </dsp:txXfrm>
    </dsp:sp>
    <dsp:sp modelId="{9263652A-5D36-4471-BCEA-6CC44158DB5E}">
      <dsp:nvSpPr>
        <dsp:cNvPr id="0" name=""/>
        <dsp:cNvSpPr/>
      </dsp:nvSpPr>
      <dsp:spPr>
        <a:xfrm rot="10800000">
          <a:off x="4002898" y="3335571"/>
          <a:ext cx="574159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574159" y="11074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75623" y="3332291"/>
        <a:ext cx="28707" cy="28707"/>
      </dsp:txXfrm>
    </dsp:sp>
    <dsp:sp modelId="{4A11F55D-29C8-45DF-9675-2EE227A2015E}">
      <dsp:nvSpPr>
        <dsp:cNvPr id="0" name=""/>
        <dsp:cNvSpPr/>
      </dsp:nvSpPr>
      <dsp:spPr>
        <a:xfrm>
          <a:off x="8225" y="2987796"/>
          <a:ext cx="3994672" cy="717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نتیجه برای واجب </a:t>
          </a:r>
          <a:r>
            <a:rPr lang="fa-IR" sz="1600" kern="1200" dirty="0" err="1" smtClean="0">
              <a:cs typeface="B Koodak" pitchFamily="2" charset="-78"/>
            </a:rPr>
            <a:t>الوجود</a:t>
          </a:r>
          <a:r>
            <a:rPr lang="fa-IR" sz="1600" kern="1200" dirty="0" smtClean="0">
              <a:cs typeface="B Koodak" pitchFamily="2" charset="-78"/>
            </a:rPr>
            <a:t> ضرورت دارند</a:t>
          </a:r>
          <a:endParaRPr lang="fa-IR" sz="1600" kern="1200" dirty="0">
            <a:cs typeface="B Koodak" pitchFamily="2" charset="-78"/>
          </a:endParaRPr>
        </a:p>
      </dsp:txBody>
      <dsp:txXfrm>
        <a:off x="29246" y="3008817"/>
        <a:ext cx="3952630" cy="675657"/>
      </dsp:txXfrm>
    </dsp:sp>
    <dsp:sp modelId="{73BC37E1-2273-4B76-9A56-F6ACD77691DD}">
      <dsp:nvSpPr>
        <dsp:cNvPr id="0" name=""/>
        <dsp:cNvSpPr/>
      </dsp:nvSpPr>
      <dsp:spPr>
        <a:xfrm rot="8657599">
          <a:off x="5945996" y="3954587"/>
          <a:ext cx="707079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707079" y="11074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281859" y="3947984"/>
        <a:ext cx="35353" cy="35353"/>
      </dsp:txXfrm>
    </dsp:sp>
    <dsp:sp modelId="{61B038F3-C691-47E4-B11E-C333C678DA30}">
      <dsp:nvSpPr>
        <dsp:cNvPr id="0" name=""/>
        <dsp:cNvSpPr/>
      </dsp:nvSpPr>
      <dsp:spPr>
        <a:xfrm>
          <a:off x="4577057" y="3813150"/>
          <a:ext cx="1435399" cy="717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از سنخ عدم باشند:</a:t>
          </a:r>
          <a:endParaRPr lang="fa-IR" sz="1600" kern="1200" dirty="0">
            <a:cs typeface="B Koodak" pitchFamily="2" charset="-78"/>
          </a:endParaRPr>
        </a:p>
      </dsp:txBody>
      <dsp:txXfrm>
        <a:off x="4598078" y="3834171"/>
        <a:ext cx="1393357" cy="675657"/>
      </dsp:txXfrm>
    </dsp:sp>
    <dsp:sp modelId="{607B7BD3-F56C-4DC5-B4E4-5E4461C3268A}">
      <dsp:nvSpPr>
        <dsp:cNvPr id="0" name=""/>
        <dsp:cNvSpPr/>
      </dsp:nvSpPr>
      <dsp:spPr>
        <a:xfrm rot="10800000">
          <a:off x="4002898" y="4160925"/>
          <a:ext cx="574159" cy="22148"/>
        </a:xfrm>
        <a:custGeom>
          <a:avLst/>
          <a:gdLst/>
          <a:ahLst/>
          <a:cxnLst/>
          <a:rect l="0" t="0" r="0" b="0"/>
          <a:pathLst>
            <a:path>
              <a:moveTo>
                <a:pt x="0" y="11074"/>
              </a:moveTo>
              <a:lnTo>
                <a:pt x="574159" y="11074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75623" y="4157646"/>
        <a:ext cx="28707" cy="28707"/>
      </dsp:txXfrm>
    </dsp:sp>
    <dsp:sp modelId="{923ECBA8-3695-4C06-AD08-6ADDBBA2276F}">
      <dsp:nvSpPr>
        <dsp:cNvPr id="0" name=""/>
        <dsp:cNvSpPr/>
      </dsp:nvSpPr>
      <dsp:spPr>
        <a:xfrm>
          <a:off x="8225" y="3813150"/>
          <a:ext cx="3994672" cy="717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نتیجه حظی از هستی ندارند و </a:t>
          </a:r>
          <a:r>
            <a:rPr lang="fa-IR" sz="1600" kern="1200" dirty="0" err="1" smtClean="0">
              <a:cs typeface="B Koodak" pitchFamily="2" charset="-78"/>
            </a:rPr>
            <a:t>نمی‌توان</a:t>
          </a:r>
          <a:r>
            <a:rPr lang="fa-IR" sz="1600" kern="1200" dirty="0" smtClean="0">
              <a:cs typeface="B Koodak" pitchFamily="2" charset="-78"/>
            </a:rPr>
            <a:t> </a:t>
          </a:r>
          <a:r>
            <a:rPr lang="fa-IR" sz="1600" kern="1200" dirty="0" err="1" smtClean="0">
              <a:cs typeface="B Koodak" pitchFamily="2" charset="-78"/>
            </a:rPr>
            <a:t>آن‌ها</a:t>
          </a:r>
          <a:r>
            <a:rPr lang="fa-IR" sz="1600" kern="1200" dirty="0" smtClean="0">
              <a:cs typeface="B Koodak" pitchFamily="2" charset="-78"/>
            </a:rPr>
            <a:t> را مراتب کمال </a:t>
          </a:r>
          <a:r>
            <a:rPr lang="fa-IR" sz="1600" kern="1200" dirty="0" err="1" smtClean="0">
              <a:cs typeface="B Koodak" pitchFamily="2" charset="-78"/>
            </a:rPr>
            <a:t>وجودی</a:t>
          </a:r>
          <a:r>
            <a:rPr lang="fa-IR" sz="1600" kern="1200" dirty="0" smtClean="0">
              <a:cs typeface="B Koodak" pitchFamily="2" charset="-78"/>
            </a:rPr>
            <a:t> محسوب کرد</a:t>
          </a:r>
          <a:endParaRPr lang="fa-IR" sz="1600" kern="1200" dirty="0">
            <a:cs typeface="B Koodak" pitchFamily="2" charset="-78"/>
          </a:endParaRPr>
        </a:p>
      </dsp:txBody>
      <dsp:txXfrm>
        <a:off x="29246" y="3834171"/>
        <a:ext cx="3952630" cy="675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DB6AE-4BD4-4C71-91C2-CF7C80C10DBA}">
      <dsp:nvSpPr>
        <dsp:cNvPr id="0" name=""/>
        <dsp:cNvSpPr/>
      </dsp:nvSpPr>
      <dsp:spPr>
        <a:xfrm>
          <a:off x="7148368" y="2169265"/>
          <a:ext cx="1389876" cy="694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نتیجه:</a:t>
          </a:r>
          <a:endParaRPr lang="fa-IR" sz="1600" kern="1200" dirty="0">
            <a:cs typeface="B Koodak" pitchFamily="2" charset="-78"/>
          </a:endParaRPr>
        </a:p>
      </dsp:txBody>
      <dsp:txXfrm>
        <a:off x="7168722" y="2189619"/>
        <a:ext cx="1349168" cy="654230"/>
      </dsp:txXfrm>
    </dsp:sp>
    <dsp:sp modelId="{690C0564-23C1-4964-81CA-F3BB919678C6}">
      <dsp:nvSpPr>
        <dsp:cNvPr id="0" name=""/>
        <dsp:cNvSpPr/>
      </dsp:nvSpPr>
      <dsp:spPr>
        <a:xfrm rot="10800000">
          <a:off x="6592417" y="2506011"/>
          <a:ext cx="555950" cy="21446"/>
        </a:xfrm>
        <a:custGeom>
          <a:avLst/>
          <a:gdLst/>
          <a:ahLst/>
          <a:cxnLst/>
          <a:rect l="0" t="0" r="0" b="0"/>
          <a:pathLst>
            <a:path>
              <a:moveTo>
                <a:pt x="0" y="10723"/>
              </a:moveTo>
              <a:lnTo>
                <a:pt x="555950" y="1072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856494" y="2502835"/>
        <a:ext cx="27797" cy="27797"/>
      </dsp:txXfrm>
    </dsp:sp>
    <dsp:sp modelId="{22A7E2CE-1756-47F6-BBA4-F32C1B8E6258}">
      <dsp:nvSpPr>
        <dsp:cNvPr id="0" name=""/>
        <dsp:cNvSpPr/>
      </dsp:nvSpPr>
      <dsp:spPr>
        <a:xfrm>
          <a:off x="2963229" y="2169265"/>
          <a:ext cx="3629188" cy="694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واجب </a:t>
          </a:r>
          <a:r>
            <a:rPr lang="fa-IR" sz="1600" kern="1200" dirty="0" err="1" smtClean="0">
              <a:cs typeface="B Koodak" pitchFamily="2" charset="-78"/>
            </a:rPr>
            <a:t>الوجود</a:t>
          </a:r>
          <a:r>
            <a:rPr lang="fa-IR" sz="1600" kern="1200" dirty="0" smtClean="0">
              <a:cs typeface="B Koodak" pitchFamily="2" charset="-78"/>
            </a:rPr>
            <a:t> موجودی است که 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تمام مراتب کمالی از سنخ وجود را </a:t>
          </a:r>
          <a:r>
            <a:rPr lang="fa-IR" sz="1600" kern="1200" dirty="0" err="1" smtClean="0">
              <a:solidFill>
                <a:srgbClr val="FF0000"/>
              </a:solidFill>
              <a:cs typeface="B Koodak" pitchFamily="2" charset="-78"/>
            </a:rPr>
            <a:t>داراست</a:t>
          </a:r>
          <a:r>
            <a:rPr lang="fa-IR" sz="1600" kern="1200" dirty="0" smtClean="0">
              <a:cs typeface="B Koodak" pitchFamily="2" charset="-78"/>
            </a:rPr>
            <a:t>. برای مثال</a:t>
          </a:r>
          <a:endParaRPr lang="fa-IR" sz="1600" kern="1200" dirty="0">
            <a:cs typeface="B Koodak" pitchFamily="2" charset="-78"/>
          </a:endParaRPr>
        </a:p>
      </dsp:txBody>
      <dsp:txXfrm>
        <a:off x="2983583" y="2189619"/>
        <a:ext cx="3588480" cy="654230"/>
      </dsp:txXfrm>
    </dsp:sp>
    <dsp:sp modelId="{4464444E-1C9C-4248-A7FB-EF20A208F1F2}">
      <dsp:nvSpPr>
        <dsp:cNvPr id="0" name=""/>
        <dsp:cNvSpPr/>
      </dsp:nvSpPr>
      <dsp:spPr>
        <a:xfrm rot="13305174">
          <a:off x="2312644" y="2257883"/>
          <a:ext cx="745218" cy="21446"/>
        </a:xfrm>
        <a:custGeom>
          <a:avLst/>
          <a:gdLst/>
          <a:ahLst/>
          <a:cxnLst/>
          <a:rect l="0" t="0" r="0" b="0"/>
          <a:pathLst>
            <a:path>
              <a:moveTo>
                <a:pt x="0" y="10723"/>
              </a:moveTo>
              <a:lnTo>
                <a:pt x="745218" y="10723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66623" y="2249976"/>
        <a:ext cx="37260" cy="37260"/>
      </dsp:txXfrm>
    </dsp:sp>
    <dsp:sp modelId="{97222C61-9DAC-424F-B9EB-CCA8CF2EC19A}">
      <dsp:nvSpPr>
        <dsp:cNvPr id="0" name=""/>
        <dsp:cNvSpPr/>
      </dsp:nvSpPr>
      <dsp:spPr>
        <a:xfrm>
          <a:off x="5711" y="1824472"/>
          <a:ext cx="2401566" cy="392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تمام مراتب علم را دارد</a:t>
          </a:r>
          <a:endParaRPr lang="fa-IR" sz="1600" kern="1200" dirty="0">
            <a:cs typeface="B Koodak" pitchFamily="2" charset="-78"/>
          </a:endParaRPr>
        </a:p>
      </dsp:txBody>
      <dsp:txXfrm>
        <a:off x="17193" y="1835954"/>
        <a:ext cx="2378602" cy="369050"/>
      </dsp:txXfrm>
    </dsp:sp>
    <dsp:sp modelId="{3505DE29-5E08-428A-BD65-44D3A25E4328}">
      <dsp:nvSpPr>
        <dsp:cNvPr id="0" name=""/>
        <dsp:cNvSpPr/>
      </dsp:nvSpPr>
      <dsp:spPr>
        <a:xfrm rot="10800000">
          <a:off x="2407278" y="2506011"/>
          <a:ext cx="555950" cy="21446"/>
        </a:xfrm>
        <a:custGeom>
          <a:avLst/>
          <a:gdLst/>
          <a:ahLst/>
          <a:cxnLst/>
          <a:rect l="0" t="0" r="0" b="0"/>
          <a:pathLst>
            <a:path>
              <a:moveTo>
                <a:pt x="0" y="10723"/>
              </a:moveTo>
              <a:lnTo>
                <a:pt x="555950" y="10723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71355" y="2502835"/>
        <a:ext cx="27797" cy="27797"/>
      </dsp:txXfrm>
    </dsp:sp>
    <dsp:sp modelId="{C368B90E-0352-43FE-9D27-1146DD55F80C}">
      <dsp:nvSpPr>
        <dsp:cNvPr id="0" name=""/>
        <dsp:cNvSpPr/>
      </dsp:nvSpPr>
      <dsp:spPr>
        <a:xfrm>
          <a:off x="5711" y="2320727"/>
          <a:ext cx="2401566" cy="392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تمام مراتب قدرت را دارد</a:t>
          </a:r>
          <a:endParaRPr lang="fa-IR" sz="1600" kern="1200" dirty="0">
            <a:cs typeface="B Koodak" pitchFamily="2" charset="-78"/>
          </a:endParaRPr>
        </a:p>
      </dsp:txBody>
      <dsp:txXfrm>
        <a:off x="17193" y="2332209"/>
        <a:ext cx="2378602" cy="369050"/>
      </dsp:txXfrm>
    </dsp:sp>
    <dsp:sp modelId="{8DD86BB1-79AC-43ED-8338-89BC45C47732}">
      <dsp:nvSpPr>
        <dsp:cNvPr id="0" name=""/>
        <dsp:cNvSpPr/>
      </dsp:nvSpPr>
      <dsp:spPr>
        <a:xfrm rot="8294826">
          <a:off x="2312644" y="2754139"/>
          <a:ext cx="745218" cy="21446"/>
        </a:xfrm>
        <a:custGeom>
          <a:avLst/>
          <a:gdLst/>
          <a:ahLst/>
          <a:cxnLst/>
          <a:rect l="0" t="0" r="0" b="0"/>
          <a:pathLst>
            <a:path>
              <a:moveTo>
                <a:pt x="0" y="10723"/>
              </a:moveTo>
              <a:lnTo>
                <a:pt x="745218" y="10723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66623" y="2746231"/>
        <a:ext cx="37260" cy="37260"/>
      </dsp:txXfrm>
    </dsp:sp>
    <dsp:sp modelId="{DE0B274D-3EF7-4A71-BA6A-F92B9F150564}">
      <dsp:nvSpPr>
        <dsp:cNvPr id="0" name=""/>
        <dsp:cNvSpPr/>
      </dsp:nvSpPr>
      <dsp:spPr>
        <a:xfrm>
          <a:off x="5711" y="2816982"/>
          <a:ext cx="2401566" cy="392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تمام مراتب حیات را دارد و ...</a:t>
          </a:r>
          <a:endParaRPr lang="fa-IR" sz="1600" kern="1200" dirty="0">
            <a:cs typeface="B Koodak" pitchFamily="2" charset="-78"/>
          </a:endParaRPr>
        </a:p>
      </dsp:txBody>
      <dsp:txXfrm>
        <a:off x="17193" y="2828464"/>
        <a:ext cx="2378602" cy="369050"/>
      </dsp:txXfrm>
    </dsp:sp>
    <dsp:sp modelId="{F749C4E4-5C2D-49AE-9643-BBBC8C507253}">
      <dsp:nvSpPr>
        <dsp:cNvPr id="0" name=""/>
        <dsp:cNvSpPr/>
      </dsp:nvSpPr>
      <dsp:spPr>
        <a:xfrm>
          <a:off x="4879242" y="3313237"/>
          <a:ext cx="3659001" cy="694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تمام این مراتب چیزی جز «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وجود</a:t>
          </a:r>
          <a:r>
            <a:rPr lang="fa-IR" sz="1600" kern="1200" dirty="0" smtClean="0">
              <a:cs typeface="B Koodak" pitchFamily="2" charset="-78"/>
            </a:rPr>
            <a:t>» نیستند و وجود برای «واجب </a:t>
          </a:r>
          <a:r>
            <a:rPr lang="fa-IR" sz="1600" kern="1200" dirty="0" err="1" smtClean="0">
              <a:cs typeface="B Koodak" pitchFamily="2" charset="-78"/>
            </a:rPr>
            <a:t>الوجود</a:t>
          </a:r>
          <a:r>
            <a:rPr lang="fa-IR" sz="1600" kern="1200" dirty="0" smtClean="0">
              <a:cs typeface="B Koodak" pitchFamily="2" charset="-78"/>
            </a:rPr>
            <a:t>» ضرورت دارد</a:t>
          </a:r>
          <a:endParaRPr lang="fa-IR" sz="1600" kern="1200" dirty="0">
            <a:cs typeface="B Koodak" pitchFamily="2" charset="-78"/>
          </a:endParaRPr>
        </a:p>
      </dsp:txBody>
      <dsp:txXfrm>
        <a:off x="4899596" y="3333591"/>
        <a:ext cx="3618293" cy="654230"/>
      </dsp:txXfrm>
    </dsp:sp>
    <dsp:sp modelId="{AB6EF7E0-6EC7-46A2-B749-1E72D48E692F}">
      <dsp:nvSpPr>
        <dsp:cNvPr id="0" name=""/>
        <dsp:cNvSpPr/>
      </dsp:nvSpPr>
      <dsp:spPr>
        <a:xfrm rot="10800000">
          <a:off x="4323292" y="3649983"/>
          <a:ext cx="555950" cy="21446"/>
        </a:xfrm>
        <a:custGeom>
          <a:avLst/>
          <a:gdLst/>
          <a:ahLst/>
          <a:cxnLst/>
          <a:rect l="0" t="0" r="0" b="0"/>
          <a:pathLst>
            <a:path>
              <a:moveTo>
                <a:pt x="0" y="10723"/>
              </a:moveTo>
              <a:lnTo>
                <a:pt x="555950" y="10723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87368" y="3646808"/>
        <a:ext cx="27797" cy="27797"/>
      </dsp:txXfrm>
    </dsp:sp>
    <dsp:sp modelId="{B40AACE9-9D6F-485D-A280-36803CECB36B}">
      <dsp:nvSpPr>
        <dsp:cNvPr id="0" name=""/>
        <dsp:cNvSpPr/>
      </dsp:nvSpPr>
      <dsp:spPr>
        <a:xfrm>
          <a:off x="1271499" y="3313237"/>
          <a:ext cx="3051792" cy="694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 واجب </a:t>
          </a:r>
          <a:r>
            <a:rPr lang="fa-IR" sz="1600" kern="1200" dirty="0" err="1" smtClean="0">
              <a:cs typeface="B Koodak" pitchFamily="2" charset="-78"/>
            </a:rPr>
            <a:t>الوجود</a:t>
          </a:r>
          <a:r>
            <a:rPr lang="fa-IR" sz="1600" kern="1200" dirty="0" smtClean="0">
              <a:cs typeface="B Koodak" pitchFamily="2" charset="-78"/>
            </a:rPr>
            <a:t> </a:t>
          </a:r>
          <a:r>
            <a:rPr lang="fa-IR" sz="1600" kern="1200" dirty="0" err="1" smtClean="0">
              <a:cs typeface="B Koodak" pitchFamily="2" charset="-78"/>
            </a:rPr>
            <a:t>ضرورتا</a:t>
          </a:r>
          <a:r>
            <a:rPr lang="fa-IR" sz="1600" kern="1200" dirty="0" smtClean="0">
              <a:cs typeface="B Koodak" pitchFamily="2" charset="-78"/>
            </a:rPr>
            <a:t> تمام مراتب صفات </a:t>
          </a:r>
          <a:r>
            <a:rPr lang="fa-IR" sz="1600" kern="1200" dirty="0" err="1" smtClean="0">
              <a:cs typeface="B Koodak" pitchFamily="2" charset="-78"/>
            </a:rPr>
            <a:t>کمالیه</a:t>
          </a:r>
          <a:r>
            <a:rPr lang="fa-IR" sz="1600" kern="1200" dirty="0" smtClean="0">
              <a:cs typeface="B Koodak" pitchFamily="2" charset="-78"/>
            </a:rPr>
            <a:t> را واجد است</a:t>
          </a:r>
          <a:endParaRPr lang="fa-IR" sz="1600" kern="1200" dirty="0">
            <a:cs typeface="B Koodak" pitchFamily="2" charset="-78"/>
          </a:endParaRPr>
        </a:p>
      </dsp:txBody>
      <dsp:txXfrm>
        <a:off x="1291853" y="3333591"/>
        <a:ext cx="3011084" cy="6542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55EE9-CDB9-4D4E-9553-3DE91890FDE7}">
      <dsp:nvSpPr>
        <dsp:cNvPr id="0" name=""/>
        <dsp:cNvSpPr/>
      </dsp:nvSpPr>
      <dsp:spPr>
        <a:xfrm>
          <a:off x="6885729" y="1676436"/>
          <a:ext cx="1340846" cy="1173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نکته</a:t>
          </a:r>
          <a:endParaRPr lang="fa-IR" sz="1600" kern="1200" dirty="0">
            <a:cs typeface="B Koodak" pitchFamily="2" charset="-78"/>
          </a:endParaRPr>
        </a:p>
      </dsp:txBody>
      <dsp:txXfrm>
        <a:off x="6920088" y="1710795"/>
        <a:ext cx="1272128" cy="1104372"/>
      </dsp:txXfrm>
    </dsp:sp>
    <dsp:sp modelId="{7F3541F2-4BC3-4B81-943F-5E29B23C7833}">
      <dsp:nvSpPr>
        <dsp:cNvPr id="0" name=""/>
        <dsp:cNvSpPr/>
      </dsp:nvSpPr>
      <dsp:spPr>
        <a:xfrm rot="12229521">
          <a:off x="5518354" y="1942038"/>
          <a:ext cx="1428230" cy="64951"/>
        </a:xfrm>
        <a:custGeom>
          <a:avLst/>
          <a:gdLst/>
          <a:ahLst/>
          <a:cxnLst/>
          <a:rect l="0" t="0" r="0" b="0"/>
          <a:pathLst>
            <a:path>
              <a:moveTo>
                <a:pt x="0" y="32475"/>
              </a:moveTo>
              <a:lnTo>
                <a:pt x="1428230" y="32475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96764" y="1938808"/>
        <a:ext cx="71411" cy="71411"/>
      </dsp:txXfrm>
    </dsp:sp>
    <dsp:sp modelId="{F1CA79D4-09E6-41B0-B04C-ECFB4466DC2B}">
      <dsp:nvSpPr>
        <dsp:cNvPr id="0" name=""/>
        <dsp:cNvSpPr/>
      </dsp:nvSpPr>
      <dsp:spPr>
        <a:xfrm>
          <a:off x="3023" y="1137685"/>
          <a:ext cx="5576187" cy="10967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با ثبوت وصف کمال </a:t>
          </a:r>
          <a:r>
            <a:rPr lang="fa-IR" sz="1600" kern="1200" dirty="0" err="1" smtClean="0">
              <a:cs typeface="B Koodak" pitchFamily="2" charset="-78"/>
            </a:rPr>
            <a:t>مطلق</a:t>
          </a:r>
          <a:r>
            <a:rPr lang="fa-IR" sz="1600" kern="1200" dirty="0" smtClean="0">
              <a:cs typeface="B Koodak" pitchFamily="2" charset="-78"/>
            </a:rPr>
            <a:t>، </a:t>
          </a:r>
          <a:r>
            <a:rPr lang="fa-IR" sz="1600" kern="1200" dirty="0" smtClean="0">
              <a:cs typeface="B Koodak" pitchFamily="2" charset="-78"/>
            </a:rPr>
            <a:t>اثبات یکتائی و سایر صفات ثبوتی به نحو مطلق برای خداوند متعال بسیار ساده می شود</a:t>
          </a:r>
          <a:endParaRPr lang="fa-IR" sz="1600" kern="1200" dirty="0">
            <a:cs typeface="B Koodak" pitchFamily="2" charset="-78"/>
          </a:endParaRPr>
        </a:p>
      </dsp:txBody>
      <dsp:txXfrm>
        <a:off x="35145" y="1169807"/>
        <a:ext cx="5511943" cy="1032480"/>
      </dsp:txXfrm>
    </dsp:sp>
    <dsp:sp modelId="{9875E635-3980-4885-BC25-228A1E527565}">
      <dsp:nvSpPr>
        <dsp:cNvPr id="0" name=""/>
        <dsp:cNvSpPr/>
      </dsp:nvSpPr>
      <dsp:spPr>
        <a:xfrm rot="9169272">
          <a:off x="5498129" y="2565929"/>
          <a:ext cx="1468682" cy="64951"/>
        </a:xfrm>
        <a:custGeom>
          <a:avLst/>
          <a:gdLst/>
          <a:ahLst/>
          <a:cxnLst/>
          <a:rect l="0" t="0" r="0" b="0"/>
          <a:pathLst>
            <a:path>
              <a:moveTo>
                <a:pt x="0" y="32475"/>
              </a:moveTo>
              <a:lnTo>
                <a:pt x="1468682" y="32475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6195753" y="2561688"/>
        <a:ext cx="73434" cy="73434"/>
      </dsp:txXfrm>
    </dsp:sp>
    <dsp:sp modelId="{77F23E16-4AAC-4441-964F-7F3E012C5729}">
      <dsp:nvSpPr>
        <dsp:cNvPr id="0" name=""/>
        <dsp:cNvSpPr/>
      </dsp:nvSpPr>
      <dsp:spPr>
        <a:xfrm>
          <a:off x="8511" y="2479381"/>
          <a:ext cx="5570699" cy="908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عبارت دیگر وصف «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کمال </a:t>
          </a:r>
          <a:r>
            <a:rPr lang="fa-IR" sz="1600" kern="1200" dirty="0" err="1" smtClean="0">
              <a:solidFill>
                <a:srgbClr val="FF0000"/>
              </a:solidFill>
              <a:cs typeface="B Koodak" pitchFamily="2" charset="-78"/>
            </a:rPr>
            <a:t>مطلق</a:t>
          </a:r>
          <a:r>
            <a:rPr lang="fa-IR" sz="1600" kern="1200" dirty="0" smtClean="0">
              <a:cs typeface="B Koodak" pitchFamily="2" charset="-78"/>
            </a:rPr>
            <a:t>» </a:t>
          </a:r>
          <a:r>
            <a:rPr lang="fa-IR" sz="1600" kern="1200" dirty="0" err="1" smtClean="0">
              <a:cs typeface="B Koodak" pitchFamily="2" charset="-78"/>
            </a:rPr>
            <a:t>صفتی</a:t>
          </a:r>
          <a:r>
            <a:rPr lang="fa-IR" sz="1600" kern="1200" dirty="0" smtClean="0">
              <a:cs typeface="B Koodak" pitchFamily="2" charset="-78"/>
            </a:rPr>
            <a:t> کلیدی است که ‌می توان سایر صفات الهی را از طریق آن اثبات کرد</a:t>
          </a:r>
          <a:endParaRPr lang="fa-IR" sz="1600" kern="1200" dirty="0">
            <a:cs typeface="B Koodak" pitchFamily="2" charset="-78"/>
          </a:endParaRPr>
        </a:p>
      </dsp:txBody>
      <dsp:txXfrm>
        <a:off x="35132" y="2506002"/>
        <a:ext cx="5517457" cy="855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6EDA7D-0F68-48CE-8863-29F6BE549973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CF5188-6F43-4232-8EED-6A8F509967D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فصل هشتم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اوصاف </a:t>
            </a:r>
            <a:r>
              <a:rPr lang="fa-IR" dirty="0" smtClean="0"/>
              <a:t>خداوند / ب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6963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214414" y="142852"/>
            <a:ext cx="7786742" cy="1428760"/>
          </a:xfrm>
          <a:prstGeom prst="flowChartPunchedTap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36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فصل هشتم</a:t>
            </a: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/>
            </a:r>
            <a:b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</a:b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اثبات وصف کمال مطلق برای خدا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279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0AD030-E366-4F53-BDC3-87EB389E4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7C0AD030-E366-4F53-BDC3-87EB389E4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4295AB-41E8-4DF3-BF07-9D58E9587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904295AB-41E8-4DF3-BF07-9D58E9587D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BCA5FB-F0F4-404B-8143-C1F77D648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31BCA5FB-F0F4-404B-8143-C1F77D648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329AEB-F90A-4B04-8B3A-FBB0D9017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6F329AEB-F90A-4B04-8B3A-FBB0D90170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BF67E3-73F4-4F30-ACCB-D46BFDE45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EFBF67E3-73F4-4F30-ACCB-D46BFDE453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70E197-6E66-4C3A-9735-D1BA38624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C870E197-6E66-4C3A-9735-D1BA38624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EB27A8-0C09-4E5F-A125-B5CA2037C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2EEB27A8-0C09-4E5F-A125-B5CA2037C8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BC5B69-D095-4DC1-994F-58914EA60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BBBC5B69-D095-4DC1-994F-58914EA60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BB6796-6BAF-42C4-A1A2-76F17689D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6ABB6796-6BAF-42C4-A1A2-76F17689D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F4B20C-16FB-49CA-8262-2DD505EE5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37F4B20C-16FB-49CA-8262-2DD505EE5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6E6BA4-0ADF-4392-B449-9E39FAAEC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A36E6BA4-0ADF-4392-B449-9E39FAAEC7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B002ED-5AB6-4087-A44B-EF9E47394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2BB002ED-5AB6-4087-A44B-EF9E47394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2DFF3B-9271-4458-B0AC-15B79D5EF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F52DFF3B-9271-4458-B0AC-15B79D5EF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CCF7D5-267B-4B1C-A6CB-CCCB00EF9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CACCF7D5-267B-4B1C-A6CB-CCCB00EF96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DE1AD2-1792-4E77-AC46-B14B7A49C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7FDE1AD2-1792-4E77-AC46-B14B7A49CB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141745-2367-4415-B6F9-3CDEB6466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9C141745-2367-4415-B6F9-3CDEB6466E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3ED831-33BE-4A75-908A-37DAC932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803ED831-33BE-4A75-908A-37DAC932F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E2AD2B-9011-4B53-B6D4-D952B3E8E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CDE2AD2B-9011-4B53-B6D4-D952B3E8EF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4B4D55-62D1-4809-B239-54227C525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dgm id="{E44B4D55-62D1-4809-B239-54227C525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214414" y="142852"/>
            <a:ext cx="7786742" cy="1428760"/>
          </a:xfrm>
          <a:prstGeom prst="flowChartPunchedTap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36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فصل هشتم</a:t>
            </a: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/>
            </a:r>
            <a:b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</a:b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اثبات وصف کمال مطلق برای خدا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34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7F4704-34BC-4A9D-974F-1C575B45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267F4704-34BC-4A9D-974F-1C575B45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267F4704-34BC-4A9D-974F-1C575B45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176309-981B-404B-ABD1-FD934BBC5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2E176309-981B-404B-ABD1-FD934BBC5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2E176309-981B-404B-ABD1-FD934BBC5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B1E4F2-A2D7-4BEA-B986-8BD0E83F8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71B1E4F2-A2D7-4BEA-B986-8BD0E83F8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71B1E4F2-A2D7-4BEA-B986-8BD0E83F8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22A47A-4F32-4B20-96CB-C2D93AEF2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CF22A47A-4F32-4B20-96CB-C2D93AEF2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CF22A47A-4F32-4B20-96CB-C2D93AEF2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C2BF6B-A595-44C2-9176-086D2BA21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CBC2BF6B-A595-44C2-9176-086D2BA21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CBC2BF6B-A595-44C2-9176-086D2BA21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38AE65-5AC6-4D92-A3AB-AA6EE7C24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9538AE65-5AC6-4D92-A3AB-AA6EE7C24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9538AE65-5AC6-4D92-A3AB-AA6EE7C24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5DA74-F49D-446C-B433-C6B86622E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C865DA74-F49D-446C-B433-C6B86622E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C865DA74-F49D-446C-B433-C6B86622E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D97D95-783D-4E22-A993-C658422F0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9CD97D95-783D-4E22-A993-C658422F0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9CD97D95-783D-4E22-A993-C658422F0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993F98-78F1-4BB5-A762-01E79C2B5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10993F98-78F1-4BB5-A762-01E79C2B5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10993F98-78F1-4BB5-A762-01E79C2B5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214414" y="142852"/>
            <a:ext cx="7786742" cy="1428760"/>
          </a:xfrm>
          <a:prstGeom prst="flowChartPunchedTap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36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فصل هشتم</a:t>
            </a: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/>
            </a:r>
            <a:b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</a:b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اثبات وصف کمال مطلق برای خدا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54395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38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7F4704-34BC-4A9D-974F-1C575B45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267F4704-34BC-4A9D-974F-1C575B45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267F4704-34BC-4A9D-974F-1C575B45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45A172-A281-4BD9-8B0D-C5319BD2F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5F45A172-A281-4BD9-8B0D-C5319BD2F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5F45A172-A281-4BD9-8B0D-C5319BD2F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DAFAFF-237F-4279-8560-C5DDB300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A5DAFAFF-237F-4279-8560-C5DDB300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A5DAFAFF-237F-4279-8560-C5DDB300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3D0D02-570A-4F65-8C52-07AE3D2BE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8B3D0D02-570A-4F65-8C52-07AE3D2BE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8B3D0D02-570A-4F65-8C52-07AE3D2BE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C07DCB-B12E-44AE-BBD6-4FA012C3E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64C07DCB-B12E-44AE-BBD6-4FA012C3E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64C07DCB-B12E-44AE-BBD6-4FA012C3E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65F138-1265-41AA-AF66-D4761E121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F265F138-1265-41AA-AF66-D4761E121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F265F138-1265-41AA-AF66-D4761E121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7BF05E-54C7-42D5-ADA9-45E295453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B07BF05E-54C7-42D5-ADA9-45E295453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B07BF05E-54C7-42D5-ADA9-45E295453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2320AA-C0F9-4ED4-B6F5-A0248B2FD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212320AA-C0F9-4ED4-B6F5-A0248B2FD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212320AA-C0F9-4ED4-B6F5-A0248B2FD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2DBBEA-CE3D-4323-859D-4214E83DA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172DBBEA-CE3D-4323-859D-4214E83DA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172DBBEA-CE3D-4323-859D-4214E83DA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63652A-5D36-4471-BCEA-6CC44158D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9263652A-5D36-4471-BCEA-6CC44158D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9263652A-5D36-4471-BCEA-6CC44158D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11F55D-29C8-45DF-9675-2EE227A20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4A11F55D-29C8-45DF-9675-2EE227A20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4A11F55D-29C8-45DF-9675-2EE227A20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BC37E1-2273-4B76-9A56-F6ACD7769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73BC37E1-2273-4B76-9A56-F6ACD7769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73BC37E1-2273-4B76-9A56-F6ACD7769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B038F3-C691-47E4-B11E-C333C678D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61B038F3-C691-47E4-B11E-C333C678D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61B038F3-C691-47E4-B11E-C333C678D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7B7BD3-F56C-4DC5-B4E4-5E4461C32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607B7BD3-F56C-4DC5-B4E4-5E4461C32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607B7BD3-F56C-4DC5-B4E4-5E4461C32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3ECBA8-3695-4C06-AD08-6ADDBBA22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923ECBA8-3695-4C06-AD08-6ADDBBA22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graphicEl>
                                              <a:dgm id="{923ECBA8-3695-4C06-AD08-6ADDBBA22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214414" y="142852"/>
            <a:ext cx="7786742" cy="1428760"/>
          </a:xfrm>
          <a:prstGeom prst="flowChartPunchedTap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36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فصل هشتم</a:t>
            </a: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/>
            </a:r>
            <a:b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</a:b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اثبات وصف کمال مطلق برای خدا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54395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87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7DB6AE-4BD4-4C71-91C2-CF7C80C10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D87DB6AE-4BD4-4C71-91C2-CF7C80C10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D87DB6AE-4BD4-4C71-91C2-CF7C80C10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0C0564-23C1-4964-81CA-F3BB91967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690C0564-23C1-4964-81CA-F3BB91967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690C0564-23C1-4964-81CA-F3BB91967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A7E2CE-1756-47F6-BBA4-F32C1B8E6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22A7E2CE-1756-47F6-BBA4-F32C1B8E6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22A7E2CE-1756-47F6-BBA4-F32C1B8E6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64444E-1C9C-4248-A7FB-EF20A208F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4464444E-1C9C-4248-A7FB-EF20A208F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4464444E-1C9C-4248-A7FB-EF20A208F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222C61-9DAC-424F-B9EB-CCA8CF2EC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97222C61-9DAC-424F-B9EB-CCA8CF2EC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97222C61-9DAC-424F-B9EB-CCA8CF2EC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05DE29-5E08-428A-BD65-44D3A25E4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3505DE29-5E08-428A-BD65-44D3A25E4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3505DE29-5E08-428A-BD65-44D3A25E4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68B90E-0352-43FE-9D27-1146DD55F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C368B90E-0352-43FE-9D27-1146DD55F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C368B90E-0352-43FE-9D27-1146DD55F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D86BB1-79AC-43ED-8338-89BC45C4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8DD86BB1-79AC-43ED-8338-89BC45C4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8DD86BB1-79AC-43ED-8338-89BC45C4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0B274D-3EF7-4A71-BA6A-F92B9F150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DE0B274D-3EF7-4A71-BA6A-F92B9F150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DE0B274D-3EF7-4A71-BA6A-F92B9F150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49C4E4-5C2D-49AE-9643-BBBC8C507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F749C4E4-5C2D-49AE-9643-BBBC8C507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F749C4E4-5C2D-49AE-9643-BBBC8C507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6EF7E0-6EC7-46A2-B749-1E72D48E6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AB6EF7E0-6EC7-46A2-B749-1E72D48E6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AB6EF7E0-6EC7-46A2-B749-1E72D48E6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0AACE9-9D6F-485D-A280-36803CECB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graphicEl>
                                              <a:dgm id="{B40AACE9-9D6F-485D-A280-36803CECB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graphicEl>
                                              <a:dgm id="{B40AACE9-9D6F-485D-A280-36803CECB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214414" y="142852"/>
            <a:ext cx="7786742" cy="1428760"/>
          </a:xfrm>
          <a:prstGeom prst="flowChartPunchedTap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sz="36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فصل هشتم</a:t>
            </a: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/>
            </a:r>
            <a:b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</a:br>
            <a:r>
              <a:rPr lang="fa-IR" sz="32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Davat" pitchFamily="2" charset="-78"/>
              </a:rPr>
              <a:t>اثبات وصف کمال مطلق برای خدا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99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E55EE9-CDB9-4D4E-9553-3DE91890F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FBE55EE9-CDB9-4D4E-9553-3DE91890F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FBE55EE9-CDB9-4D4E-9553-3DE91890F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3541F2-4BC3-4B81-943F-5E29B23C7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7F3541F2-4BC3-4B81-943F-5E29B23C7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7F3541F2-4BC3-4B81-943F-5E29B23C7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CA79D4-09E6-41B0-B04C-ECFB4466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F1CA79D4-09E6-41B0-B04C-ECFB4466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F1CA79D4-09E6-41B0-B04C-ECFB4466D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75E635-3980-4885-BC25-228A1E527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9875E635-3980-4885-BC25-228A1E527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9875E635-3980-4885-BC25-228A1E527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F23E16-4AAC-4441-964F-7F3E012C5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77F23E16-4AAC-4441-964F-7F3E012C5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77F23E16-4AAC-4441-964F-7F3E012C5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</TotalTime>
  <Words>317</Words>
  <Application>Microsoft Office PowerPoint</Application>
  <PresentationFormat>نمایش روی پرده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7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4" baseType="lpstr">
      <vt:lpstr>Arial</vt:lpstr>
      <vt:lpstr>B Davat</vt:lpstr>
      <vt:lpstr>B Koodak</vt:lpstr>
      <vt:lpstr>Lucida Sans Unicode</vt:lpstr>
      <vt:lpstr>Verdana</vt:lpstr>
      <vt:lpstr>Wingdings 2</vt:lpstr>
      <vt:lpstr>Wingdings 3</vt:lpstr>
      <vt:lpstr>Concourse</vt:lpstr>
      <vt:lpstr>فصل هشتم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هشتم</dc:title>
  <dc:creator>mahdi</dc:creator>
  <cp:lastModifiedBy>shabake</cp:lastModifiedBy>
  <cp:revision>12</cp:revision>
  <dcterms:created xsi:type="dcterms:W3CDTF">2009-06-29T14:57:11Z</dcterms:created>
  <dcterms:modified xsi:type="dcterms:W3CDTF">2020-05-13T20:03:20Z</dcterms:modified>
</cp:coreProperties>
</file>