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>
        <p:scale>
          <a:sx n="68" d="100"/>
          <a:sy n="68" d="100"/>
        </p:scale>
        <p:origin x="-57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DB9C7-C38B-42BA-9774-45CCCFCCDE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019A6C8-1D7D-4CB6-B49F-AD04F41D499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CB283F9E-EF12-4697-B8D7-48693E2B0F57}" type="parTrans" cxnId="{8C81A6B5-10B4-4DA5-858C-D99BAFCC94A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C67AB4-736B-48AE-A9E9-8E44E4D43AEA}" type="sibTrans" cxnId="{8C81A6B5-10B4-4DA5-858C-D99BAFCC94A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22760D-0DBA-49A9-949B-03C755122C6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ترتیب مباحث کتاب تا اینجا</a:t>
          </a:r>
          <a:endParaRPr lang="fa-IR" sz="1600" dirty="0">
            <a:cs typeface="B Koodak" pitchFamily="2" charset="-78"/>
          </a:endParaRPr>
        </a:p>
      </dgm:t>
    </dgm:pt>
    <dgm:pt modelId="{B4055A3D-F280-49A6-9FF7-0E8DF7185493}" type="parTrans" cxnId="{98BF7222-E577-4FB9-B74D-E3B773C0823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82B277-4531-44D4-9DDD-0EAFF0AFE1FD}" type="sibTrans" cxnId="{98BF7222-E577-4FB9-B74D-E3B773C0823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0BA533-C7D0-4C05-AAA1-D7C21F276C4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پس از اثبات خداوند متعال و برخی صفاتش و نقد نگرش بی خدائی نوبت به اثبات وحدانیت خداوند متعال می رسد</a:t>
          </a:r>
          <a:endParaRPr lang="fa-IR" sz="1600" dirty="0">
            <a:cs typeface="B Koodak" pitchFamily="2" charset="-78"/>
          </a:endParaRPr>
        </a:p>
      </dgm:t>
    </dgm:pt>
    <dgm:pt modelId="{93DF470E-7278-497E-821A-6D1AE7CA3767}" type="parTrans" cxnId="{EB57B4B0-C1D9-4DD0-8F1C-81AEE7CA5CB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C0EA7B-1426-4F44-B178-63DBE2A481E4}" type="sibTrans" cxnId="{EB57B4B0-C1D9-4DD0-8F1C-81AEE7CA5C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B99E59-9633-4899-83D1-2B2E734B0F6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دلایل احتمالی پیدایش عقاید شرک آمیز</a:t>
          </a:r>
          <a:endParaRPr lang="fa-IR" sz="1600" dirty="0">
            <a:cs typeface="B Koodak" pitchFamily="2" charset="-78"/>
          </a:endParaRPr>
        </a:p>
      </dgm:t>
    </dgm:pt>
    <dgm:pt modelId="{C3531C19-8E19-4A36-85CD-DF3C6D89906F}" type="parTrans" cxnId="{0B24F363-B632-442D-BD4D-44257770C6C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C0C60D-7309-45C6-A5FF-EA7EC5EDC5DB}" type="sibTrans" cxnId="{0B24F363-B632-442D-BD4D-44257770C6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2925F7-D945-400E-B689-E829D91404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تنوع مخلوقات </a:t>
          </a:r>
          <a:endParaRPr lang="fa-IR" sz="1600" dirty="0">
            <a:cs typeface="B Koodak" pitchFamily="2" charset="-78"/>
          </a:endParaRPr>
        </a:p>
      </dgm:t>
    </dgm:pt>
    <dgm:pt modelId="{63D2EC8F-B039-42CB-A72F-804A882D78D0}" type="parTrans" cxnId="{355B5BAA-F3A1-47FB-8A7E-6273BEE318E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565D2E-B40A-4098-9D61-5A1DAC2CA17F}" type="sibTrans" cxnId="{355B5BAA-F3A1-47FB-8A7E-6273BEE318E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A6F670-806F-42CA-8F94-5337A1FB20B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اعتقاد به خدای خوبی ها و خدای بدیها!</a:t>
          </a:r>
          <a:endParaRPr lang="fa-IR" sz="1600" dirty="0">
            <a:cs typeface="B Koodak" pitchFamily="2" charset="-78"/>
          </a:endParaRPr>
        </a:p>
      </dgm:t>
    </dgm:pt>
    <dgm:pt modelId="{7EB6C13D-B85A-4140-8886-8CA17312DB25}" type="parTrans" cxnId="{D1B50DEB-458C-45AE-AB99-504A01240BF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6836CC-FD01-466F-AC4E-FB9B1C048162}" type="sibTrans" cxnId="{D1B50DEB-458C-45AE-AB99-504A01240B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4C3F72-366C-4840-8814-0286C3F51BE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سودمندی بعضی از مخلوقات</a:t>
          </a:r>
          <a:endParaRPr lang="fa-IR" sz="1600" dirty="0">
            <a:cs typeface="B Koodak" pitchFamily="2" charset="-78"/>
          </a:endParaRPr>
        </a:p>
      </dgm:t>
    </dgm:pt>
    <dgm:pt modelId="{5B8DBB8B-4A30-47CE-9BC5-CA5BEC7E7218}" type="parTrans" cxnId="{5772B7D1-6BB3-4200-897C-066359B36B1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D3B24A-C699-49CA-8BB9-DF9AD24437F1}" type="sibTrans" cxnId="{5772B7D1-6BB3-4200-897C-066359B36B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124B36-60DF-4849-B2E2-F3E2B2FDA71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تاثیرات نوری خورشید و ستارگان بر زمین </a:t>
          </a:r>
          <a:endParaRPr lang="fa-IR" sz="1600" dirty="0">
            <a:cs typeface="B Koodak" pitchFamily="2" charset="-78"/>
          </a:endParaRPr>
        </a:p>
      </dgm:t>
    </dgm:pt>
    <dgm:pt modelId="{537C34FF-D765-47B2-AA3E-78A19543CF93}" type="parTrans" cxnId="{76D4633A-03E3-4D89-B493-33849487DA0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0AA016-7D51-4415-980A-4F6626D9B305}" type="sibTrans" cxnId="{76D4633A-03E3-4D89-B493-33849487DA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5BCB6F-B322-4A2A-8F04-5BE299001FB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میل به داشتن معبود محسوس و ملموس</a:t>
          </a:r>
          <a:endParaRPr lang="fa-IR" sz="1600" dirty="0">
            <a:cs typeface="B Koodak" pitchFamily="2" charset="-78"/>
          </a:endParaRPr>
        </a:p>
      </dgm:t>
    </dgm:pt>
    <dgm:pt modelId="{140F372D-D3CC-4D7A-B2B5-8E1EBA18C6D1}" type="parTrans" cxnId="{8397DD91-5571-48C3-881B-2BE5498BB93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4A3AF1-0D5A-4D99-AAD0-6FDD8C1319F1}" type="sibTrans" cxnId="{8397DD91-5571-48C3-881B-2BE5498BB93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F240CE-6B6B-4FFB-9A3D-ABF8615E770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 بت پرستی که از نماد خدائی تا  خود خدائی پیش رفت!</a:t>
          </a:r>
          <a:endParaRPr lang="fa-IR" sz="1600" dirty="0">
            <a:cs typeface="B Koodak" pitchFamily="2" charset="-78"/>
          </a:endParaRPr>
        </a:p>
      </dgm:t>
    </dgm:pt>
    <dgm:pt modelId="{C6AC1802-EA32-419B-ADD5-57F894C0F1C0}" type="parTrans" cxnId="{1A116D15-2DB0-4BAD-8CA3-5E71B86BBA6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421903-BED9-42A1-8E8B-1E496314FE2B}" type="sibTrans" cxnId="{1A116D15-2DB0-4BAD-8CA3-5E71B86BBA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4E843D-6E38-4F2F-AD9E-BA862DD207F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غرضهای خودخواهانه بعضی افراد</a:t>
          </a:r>
          <a:endParaRPr lang="fa-IR" sz="1600" dirty="0">
            <a:cs typeface="B Koodak" pitchFamily="2" charset="-78"/>
          </a:endParaRPr>
        </a:p>
      </dgm:t>
    </dgm:pt>
    <dgm:pt modelId="{B8BF0982-1596-4083-9C90-C82427A61053}" type="parTrans" cxnId="{E2D6E2DC-18DA-4AFD-9E4D-5AFE53F6839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701156-CFB5-4E3D-B292-56D78BE4DFF5}" type="sibTrans" cxnId="{E2D6E2DC-18DA-4AFD-9E4D-5AFE53F683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BA79A2-150F-4BA6-8805-8F540281369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مثل فراعنه و ...  انا ربکم الاعلی</a:t>
          </a:r>
          <a:endParaRPr lang="fa-IR" sz="1600" dirty="0">
            <a:cs typeface="B Koodak" pitchFamily="2" charset="-78"/>
          </a:endParaRPr>
        </a:p>
      </dgm:t>
    </dgm:pt>
    <dgm:pt modelId="{CCB04A21-4B39-461F-AB4A-ED2B2C49E8BB}" type="parTrans" cxnId="{E7B16197-D8E9-4F46-9A8B-E2C14D484A2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B331F9-F3B5-4DD5-8884-CAB347B9D091}" type="sibTrans" cxnId="{E7B16197-D8E9-4F46-9A8B-E2C14D484A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3334F5-5F18-4046-9550-A5FB7014840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شایع ترین انحراف در عقاید شرک آمیز</a:t>
          </a:r>
          <a:endParaRPr lang="fa-IR" sz="1600" dirty="0">
            <a:cs typeface="B Koodak" pitchFamily="2" charset="-78"/>
          </a:endParaRPr>
        </a:p>
      </dgm:t>
    </dgm:pt>
    <dgm:pt modelId="{C39C7AA9-44A2-4E63-8425-AA9A01F88DC5}" type="parTrans" cxnId="{3D2861B0-1D91-4B7D-832C-24E06B3FD12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D102D3-FAEA-4ECD-A7C2-7C1122E6786C}" type="sibTrans" cxnId="{3D2861B0-1D91-4B7D-832C-24E06B3FD1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AF81C4-888D-48A5-9CCB-F159B7D1A29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اعتقاد به ربوبیت موجودی غیر از خداوند متعال هر چند با قبول توحید در خالقیت</a:t>
          </a:r>
          <a:endParaRPr lang="fa-IR" sz="1600" dirty="0">
            <a:cs typeface="B Koodak" pitchFamily="2" charset="-78"/>
          </a:endParaRPr>
        </a:p>
      </dgm:t>
    </dgm:pt>
    <dgm:pt modelId="{71D8FF12-2CF1-4E34-9B3D-68980CCDB9E9}" type="parTrans" cxnId="{F7448D46-978F-48F8-AAA4-C6D36DF0C5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A9ED02-05EA-46DF-9BDF-38026C13CADF}" type="sibTrans" cxnId="{F7448D46-978F-48F8-AAA4-C6D36DF0C5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A2A4D9-1229-4B70-A51F-BAC2C2F3B3D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قبلا گذشت که انفکاک خالق از رب مستلزم تناقض است</a:t>
          </a:r>
          <a:endParaRPr lang="fa-IR" sz="1600" dirty="0">
            <a:cs typeface="B Koodak" pitchFamily="2" charset="-78"/>
          </a:endParaRPr>
        </a:p>
      </dgm:t>
    </dgm:pt>
    <dgm:pt modelId="{D5FD7472-85E0-4161-88CC-1FA0747A38A3}" type="parTrans" cxnId="{9997D59E-4227-4BD0-B037-FC69BED4911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CD229E-CC9E-4431-8DC6-9CBBFCB38F6D}" type="sibTrans" cxnId="{9997D59E-4227-4BD0-B037-FC69BED491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0B6551-CCD4-4ADD-BAC8-7E05E50ED17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هر ربی غیر او فرض شود عین الربط، نیازمند و وابسته است و نمی توان آن را در هیچ شانی مستقل محسوب نمود</a:t>
          </a:r>
          <a:endParaRPr lang="fa-IR" sz="1600" dirty="0">
            <a:cs typeface="B Koodak" pitchFamily="2" charset="-78"/>
          </a:endParaRPr>
        </a:p>
      </dgm:t>
    </dgm:pt>
    <dgm:pt modelId="{C581FF8D-5B5F-46B9-868D-A36882605872}" type="parTrans" cxnId="{A9A08A5C-D496-4CBA-A602-1D166827DFF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68335C2-79B4-42D5-AAA6-8BE1EBC42989}" type="sibTrans" cxnId="{A9A08A5C-D496-4CBA-A602-1D166827DF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AAE5E8-ABD0-461A-A4F3-40785C7AF12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 کتاب تنها یک برهان بر توحید اقامه می شود که توحید ربوبی را ثابت کرده و عقاید مشرکان را رد می نماید</a:t>
          </a:r>
          <a:endParaRPr lang="fa-IR" sz="1600" dirty="0">
            <a:cs typeface="B Koodak" pitchFamily="2" charset="-78"/>
          </a:endParaRPr>
        </a:p>
      </dgm:t>
    </dgm:pt>
    <dgm:pt modelId="{7F78A0D4-1D55-4CCB-AF60-ED24F5E3E6A2}" type="parTrans" cxnId="{51A52252-CD00-4B49-865F-47238111D84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CF40CE-60C8-41D5-8350-478BC6FEE1E5}" type="sibTrans" cxnId="{51A52252-CD00-4B49-865F-47238111D8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D23212-842F-4DF5-93A7-C33E93EB2B1A}" type="pres">
      <dgm:prSet presAssocID="{922DB9C7-C38B-42BA-9774-45CCCFCCDEB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467B471-D219-46F0-A57E-7146B1685E2A}" type="pres">
      <dgm:prSet presAssocID="{5019A6C8-1D7D-4CB6-B49F-AD04F41D4993}" presName="root1" presStyleCnt="0"/>
      <dgm:spPr/>
    </dgm:pt>
    <dgm:pt modelId="{C01205D0-DC7F-4806-AB42-995E21E3B7ED}" type="pres">
      <dgm:prSet presAssocID="{5019A6C8-1D7D-4CB6-B49F-AD04F41D4993}" presName="LevelOneTextNode" presStyleLbl="node0" presStyleIdx="0" presStyleCnt="1" custScaleX="431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96AF2D-4629-4CFF-809A-AAAE255F9BB7}" type="pres">
      <dgm:prSet presAssocID="{5019A6C8-1D7D-4CB6-B49F-AD04F41D4993}" presName="level2hierChild" presStyleCnt="0"/>
      <dgm:spPr/>
    </dgm:pt>
    <dgm:pt modelId="{46AB63DE-B9D0-435D-B93C-9E54C87FF44E}" type="pres">
      <dgm:prSet presAssocID="{B4055A3D-F280-49A6-9FF7-0E8DF7185493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88F20D20-8843-4994-A6D5-7561EADCD711}" type="pres">
      <dgm:prSet presAssocID="{B4055A3D-F280-49A6-9FF7-0E8DF7185493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3B2DCB3C-ABF8-4828-95E4-3FC59F76F5F0}" type="pres">
      <dgm:prSet presAssocID="{7522760D-0DBA-49A9-949B-03C755122C68}" presName="root2" presStyleCnt="0"/>
      <dgm:spPr/>
    </dgm:pt>
    <dgm:pt modelId="{B3F6E5C4-E01E-4DF4-9538-84E7021D1653}" type="pres">
      <dgm:prSet presAssocID="{7522760D-0DBA-49A9-949B-03C755122C68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12C17D-A648-4BBC-B806-CA07A8E869DC}" type="pres">
      <dgm:prSet presAssocID="{7522760D-0DBA-49A9-949B-03C755122C68}" presName="level3hierChild" presStyleCnt="0"/>
      <dgm:spPr/>
    </dgm:pt>
    <dgm:pt modelId="{C9219F8F-7F0C-4BD3-BF39-30C7E030BC20}" type="pres">
      <dgm:prSet presAssocID="{93DF470E-7278-497E-821A-6D1AE7CA3767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4B2B78AD-66F9-4D75-AB7D-EC1AB6DD5273}" type="pres">
      <dgm:prSet presAssocID="{93DF470E-7278-497E-821A-6D1AE7CA3767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40CC5B0E-4C07-4555-9CC1-17606B80E902}" type="pres">
      <dgm:prSet presAssocID="{4A0BA533-C7D0-4C05-AAA1-D7C21F276C4E}" presName="root2" presStyleCnt="0"/>
      <dgm:spPr/>
    </dgm:pt>
    <dgm:pt modelId="{0014E6FA-BA45-43F7-B322-186F7C8074D0}" type="pres">
      <dgm:prSet presAssocID="{4A0BA533-C7D0-4C05-AAA1-D7C21F276C4E}" presName="LevelTwoTextNode" presStyleLbl="node3" presStyleIdx="0" presStyleCnt="7" custScaleX="3204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9DE412-4059-428C-A1BA-D00690FAAB41}" type="pres">
      <dgm:prSet presAssocID="{4A0BA533-C7D0-4C05-AAA1-D7C21F276C4E}" presName="level3hierChild" presStyleCnt="0"/>
      <dgm:spPr/>
    </dgm:pt>
    <dgm:pt modelId="{4F609E06-D8A4-48E2-8F6E-2E167CC5FA5C}" type="pres">
      <dgm:prSet presAssocID="{C3531C19-8E19-4A36-85CD-DF3C6D89906F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E03C34D2-0F04-4009-8B12-D160CF425515}" type="pres">
      <dgm:prSet presAssocID="{C3531C19-8E19-4A36-85CD-DF3C6D89906F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9C9690F6-BF15-4BFE-8A0C-7E108AF8BD68}" type="pres">
      <dgm:prSet presAssocID="{01B99E59-9633-4899-83D1-2B2E734B0F6A}" presName="root2" presStyleCnt="0"/>
      <dgm:spPr/>
    </dgm:pt>
    <dgm:pt modelId="{53152151-90C0-4380-ABDE-C9E21A0DC8F7}" type="pres">
      <dgm:prSet presAssocID="{01B99E59-9633-4899-83D1-2B2E734B0F6A}" presName="LevelTwoTextNode" presStyleLbl="node2" presStyleIdx="1" presStyleCnt="5" custScaleY="1535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55FD31-115B-4CC0-BD8D-99B8CEEFBFBF}" type="pres">
      <dgm:prSet presAssocID="{01B99E59-9633-4899-83D1-2B2E734B0F6A}" presName="level3hierChild" presStyleCnt="0"/>
      <dgm:spPr/>
    </dgm:pt>
    <dgm:pt modelId="{107477CE-9D71-4927-B375-82792E663F26}" type="pres">
      <dgm:prSet presAssocID="{63D2EC8F-B039-42CB-A72F-804A882D78D0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518C0794-A784-4FA0-B571-1F73B61220C7}" type="pres">
      <dgm:prSet presAssocID="{63D2EC8F-B039-42CB-A72F-804A882D78D0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7DEE9E57-6E6B-4550-8537-0BD04FA19DB4}" type="pres">
      <dgm:prSet presAssocID="{992925F7-D945-400E-B689-E829D914040B}" presName="root2" presStyleCnt="0"/>
      <dgm:spPr/>
    </dgm:pt>
    <dgm:pt modelId="{63177815-48D6-40C7-8A2C-265A26AC737D}" type="pres">
      <dgm:prSet presAssocID="{992925F7-D945-400E-B689-E829D914040B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3C0142-5F4A-4B75-9788-48DB4453230D}" type="pres">
      <dgm:prSet presAssocID="{992925F7-D945-400E-B689-E829D914040B}" presName="level3hierChild" presStyleCnt="0"/>
      <dgm:spPr/>
    </dgm:pt>
    <dgm:pt modelId="{9468A4A7-51CE-4220-AF9B-411B2EDB2560}" type="pres">
      <dgm:prSet presAssocID="{7EB6C13D-B85A-4140-8886-8CA17312DB25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E962BDBA-AD79-4F2B-BEE7-43468DC51274}" type="pres">
      <dgm:prSet presAssocID="{7EB6C13D-B85A-4140-8886-8CA17312DB25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A60E67A1-E92D-4B5D-A3E9-6E07BE361DE9}" type="pres">
      <dgm:prSet presAssocID="{DAA6F670-806F-42CA-8F94-5337A1FB20B9}" presName="root2" presStyleCnt="0"/>
      <dgm:spPr/>
    </dgm:pt>
    <dgm:pt modelId="{8DEAA4FB-FECC-4181-BDD8-B7319221E523}" type="pres">
      <dgm:prSet presAssocID="{DAA6F670-806F-42CA-8F94-5337A1FB20B9}" presName="LevelTwoTextNode" presStyleLbl="node4" presStyleIdx="0" presStyleCnt="4" custScaleX="1764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981A17-CE6B-48B4-A1F2-42262BEFAA1D}" type="pres">
      <dgm:prSet presAssocID="{DAA6F670-806F-42CA-8F94-5337A1FB20B9}" presName="level3hierChild" presStyleCnt="0"/>
      <dgm:spPr/>
    </dgm:pt>
    <dgm:pt modelId="{DBEB0DF0-1922-4358-8C7B-B44EACDF1059}" type="pres">
      <dgm:prSet presAssocID="{5B8DBB8B-4A30-47CE-9BC5-CA5BEC7E7218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B819F720-D8C0-46D5-BB14-0C1B0AC8737D}" type="pres">
      <dgm:prSet presAssocID="{5B8DBB8B-4A30-47CE-9BC5-CA5BEC7E7218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74D64B14-5269-4005-AF0A-FDF8D810D7A6}" type="pres">
      <dgm:prSet presAssocID="{DB4C3F72-366C-4840-8814-0286C3F51BE5}" presName="root2" presStyleCnt="0"/>
      <dgm:spPr/>
    </dgm:pt>
    <dgm:pt modelId="{63F80ADB-9E9C-4557-BA63-521A56693F62}" type="pres">
      <dgm:prSet presAssocID="{DB4C3F72-366C-4840-8814-0286C3F51BE5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182E04-62B0-48CB-A0F2-4EF0E99E825E}" type="pres">
      <dgm:prSet presAssocID="{DB4C3F72-366C-4840-8814-0286C3F51BE5}" presName="level3hierChild" presStyleCnt="0"/>
      <dgm:spPr/>
    </dgm:pt>
    <dgm:pt modelId="{242AA7D7-E8F2-4508-B4AF-844ADF5F6371}" type="pres">
      <dgm:prSet presAssocID="{537C34FF-D765-47B2-AA3E-78A19543CF93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EB88BF2A-E1C1-4B69-8F3F-79D9262438B5}" type="pres">
      <dgm:prSet presAssocID="{537C34FF-D765-47B2-AA3E-78A19543CF93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80358383-3366-4153-890E-92B17385F652}" type="pres">
      <dgm:prSet presAssocID="{A9124B36-60DF-4849-B2E2-F3E2B2FDA71F}" presName="root2" presStyleCnt="0"/>
      <dgm:spPr/>
    </dgm:pt>
    <dgm:pt modelId="{FD39F8F7-0CAD-4CCB-88C3-F1E3C6F39FE3}" type="pres">
      <dgm:prSet presAssocID="{A9124B36-60DF-4849-B2E2-F3E2B2FDA71F}" presName="LevelTwoTextNode" presStyleLbl="node4" presStyleIdx="1" presStyleCnt="4" custScaleX="1764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ABEF34-25E2-42C8-AC70-69E7F191227A}" type="pres">
      <dgm:prSet presAssocID="{A9124B36-60DF-4849-B2E2-F3E2B2FDA71F}" presName="level3hierChild" presStyleCnt="0"/>
      <dgm:spPr/>
    </dgm:pt>
    <dgm:pt modelId="{9D95B5FE-C360-4060-ACCD-570C38E18829}" type="pres">
      <dgm:prSet presAssocID="{140F372D-D3CC-4D7A-B2B5-8E1EBA18C6D1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482D0089-EDD9-42F2-A44E-F1EDBAE779E3}" type="pres">
      <dgm:prSet presAssocID="{140F372D-D3CC-4D7A-B2B5-8E1EBA18C6D1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E44C9D50-B0CB-4C9F-B894-5C21BB3379EA}" type="pres">
      <dgm:prSet presAssocID="{E35BCB6F-B322-4A2A-8F04-5BE299001FB8}" presName="root2" presStyleCnt="0"/>
      <dgm:spPr/>
    </dgm:pt>
    <dgm:pt modelId="{E9D2F585-AFC0-4347-A5C3-45571C419364}" type="pres">
      <dgm:prSet presAssocID="{E35BCB6F-B322-4A2A-8F04-5BE299001FB8}" presName="LevelTwoTextNode" presStyleLbl="node3" presStyleIdx="3" presStyleCnt="7" custScaleX="1327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CFE928F-3E72-426D-AF57-ACC41BA77846}" type="pres">
      <dgm:prSet presAssocID="{E35BCB6F-B322-4A2A-8F04-5BE299001FB8}" presName="level3hierChild" presStyleCnt="0"/>
      <dgm:spPr/>
    </dgm:pt>
    <dgm:pt modelId="{A36C9C94-42A3-435E-ADC8-3DF9E73975FE}" type="pres">
      <dgm:prSet presAssocID="{C6AC1802-EA32-419B-ADD5-57F894C0F1C0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3B102C97-A478-4551-8BAA-B4F845ADFA01}" type="pres">
      <dgm:prSet presAssocID="{C6AC1802-EA32-419B-ADD5-57F894C0F1C0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82910C9A-B12A-445E-8E74-5C6B0112ED40}" type="pres">
      <dgm:prSet presAssocID="{FDF240CE-6B6B-4FFB-9A3D-ABF8615E7709}" presName="root2" presStyleCnt="0"/>
      <dgm:spPr/>
    </dgm:pt>
    <dgm:pt modelId="{972FCB0A-FC8A-4CBC-B837-F5722D4C95CA}" type="pres">
      <dgm:prSet presAssocID="{FDF240CE-6B6B-4FFB-9A3D-ABF8615E7709}" presName="LevelTwoTextNode" presStyleLbl="node4" presStyleIdx="2" presStyleCnt="4" custScaleX="1734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3C0DBF-D2B6-49E4-832E-29523C51DD96}" type="pres">
      <dgm:prSet presAssocID="{FDF240CE-6B6B-4FFB-9A3D-ABF8615E7709}" presName="level3hierChild" presStyleCnt="0"/>
      <dgm:spPr/>
    </dgm:pt>
    <dgm:pt modelId="{EF22C961-1C86-4E90-B78E-6C650611E6DB}" type="pres">
      <dgm:prSet presAssocID="{B8BF0982-1596-4083-9C90-C82427A61053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485E46E1-3461-454F-B749-DE9382233C19}" type="pres">
      <dgm:prSet presAssocID="{B8BF0982-1596-4083-9C90-C82427A61053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ED5A3AAC-6529-4048-BCDC-4DB06E919C93}" type="pres">
      <dgm:prSet presAssocID="{864E843D-6E38-4F2F-AD9E-BA862DD207FA}" presName="root2" presStyleCnt="0"/>
      <dgm:spPr/>
    </dgm:pt>
    <dgm:pt modelId="{D1BCABFC-0874-406B-8B6A-14056F8414ED}" type="pres">
      <dgm:prSet presAssocID="{864E843D-6E38-4F2F-AD9E-BA862DD207FA}" presName="LevelTwoTextNode" presStyleLbl="node3" presStyleIdx="4" presStyleCnt="7" custScaleX="13275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4C8540-B968-47C2-861A-0FFE016FBD75}" type="pres">
      <dgm:prSet presAssocID="{864E843D-6E38-4F2F-AD9E-BA862DD207FA}" presName="level3hierChild" presStyleCnt="0"/>
      <dgm:spPr/>
    </dgm:pt>
    <dgm:pt modelId="{7D2963E2-EE3E-4196-8D1A-83CFDE7813AD}" type="pres">
      <dgm:prSet presAssocID="{CCB04A21-4B39-461F-AB4A-ED2B2C49E8BB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6DA0BA76-2376-46E7-AC7E-687556803ACA}" type="pres">
      <dgm:prSet presAssocID="{CCB04A21-4B39-461F-AB4A-ED2B2C49E8BB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BD0EDA80-FDAE-4BDB-B2DE-3E7855F0C36F}" type="pres">
      <dgm:prSet presAssocID="{5ABA79A2-150F-4BA6-8805-8F540281369E}" presName="root2" presStyleCnt="0"/>
      <dgm:spPr/>
    </dgm:pt>
    <dgm:pt modelId="{5415037A-CBF6-4DA1-934E-2B6DFEAD166D}" type="pres">
      <dgm:prSet presAssocID="{5ABA79A2-150F-4BA6-8805-8F540281369E}" presName="LevelTwoTextNode" presStyleLbl="node4" presStyleIdx="3" presStyleCnt="4" custScaleX="1734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D3F670-DD99-40D8-9D38-32E75D0CC05B}" type="pres">
      <dgm:prSet presAssocID="{5ABA79A2-150F-4BA6-8805-8F540281369E}" presName="level3hierChild" presStyleCnt="0"/>
      <dgm:spPr/>
    </dgm:pt>
    <dgm:pt modelId="{C5167E64-2699-49BF-BA87-2E84053D7F7A}" type="pres">
      <dgm:prSet presAssocID="{C39C7AA9-44A2-4E63-8425-AA9A01F88DC5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A8FBECFD-1BC1-400B-82C7-214033DA4BBB}" type="pres">
      <dgm:prSet presAssocID="{C39C7AA9-44A2-4E63-8425-AA9A01F88DC5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CE6E76D7-A933-4240-A83B-D052957E49BE}" type="pres">
      <dgm:prSet presAssocID="{503334F5-5F18-4046-9550-A5FB70148409}" presName="root2" presStyleCnt="0"/>
      <dgm:spPr/>
    </dgm:pt>
    <dgm:pt modelId="{AEDD5566-CF13-4B70-9BE2-F5B1A96AEF4F}" type="pres">
      <dgm:prSet presAssocID="{503334F5-5F18-4046-9550-A5FB70148409}" presName="LevelTwoTextNode" presStyleLbl="node2" presStyleIdx="2" presStyleCnt="5" custScaleX="1370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F4156A-D673-4FE4-95E2-B5E7C7FF103F}" type="pres">
      <dgm:prSet presAssocID="{503334F5-5F18-4046-9550-A5FB70148409}" presName="level3hierChild" presStyleCnt="0"/>
      <dgm:spPr/>
    </dgm:pt>
    <dgm:pt modelId="{D4B3D320-F3F6-4B0A-99B9-16076013AAA8}" type="pres">
      <dgm:prSet presAssocID="{71D8FF12-2CF1-4E34-9B3D-68980CCDB9E9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48A12EF1-50DC-4208-9CD2-7E17B116C255}" type="pres">
      <dgm:prSet presAssocID="{71D8FF12-2CF1-4E34-9B3D-68980CCDB9E9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FC884CCC-6F63-445F-BFC2-8AA7B0F7F301}" type="pres">
      <dgm:prSet presAssocID="{8CAF81C4-888D-48A5-9CCB-F159B7D1A29B}" presName="root2" presStyleCnt="0"/>
      <dgm:spPr/>
    </dgm:pt>
    <dgm:pt modelId="{FDE9813C-E661-4E4F-BF1C-FABACFAA0C7E}" type="pres">
      <dgm:prSet presAssocID="{8CAF81C4-888D-48A5-9CCB-F159B7D1A29B}" presName="LevelTwoTextNode" presStyleLbl="node3" presStyleIdx="5" presStyleCnt="7" custScaleX="2200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8AC707D-F396-4662-99E6-FC32F5C675CB}" type="pres">
      <dgm:prSet presAssocID="{8CAF81C4-888D-48A5-9CCB-F159B7D1A29B}" presName="level3hierChild" presStyleCnt="0"/>
      <dgm:spPr/>
    </dgm:pt>
    <dgm:pt modelId="{AC7E4C5C-A142-4045-9C66-14D69F65489B}" type="pres">
      <dgm:prSet presAssocID="{D5FD7472-85E0-4161-88CC-1FA0747A38A3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C3C6A66D-6EA0-496F-B693-FD2EECFD673D}" type="pres">
      <dgm:prSet presAssocID="{D5FD7472-85E0-4161-88CC-1FA0747A38A3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7FD9F5E6-2B4C-48FE-8BC4-5A78EB9807E6}" type="pres">
      <dgm:prSet presAssocID="{BDA2A4D9-1229-4B70-A51F-BAC2C2F3B3D7}" presName="root2" presStyleCnt="0"/>
      <dgm:spPr/>
    </dgm:pt>
    <dgm:pt modelId="{3F31A3D0-3044-4A62-AAD9-E8EE0E9CFB70}" type="pres">
      <dgm:prSet presAssocID="{BDA2A4D9-1229-4B70-A51F-BAC2C2F3B3D7}" presName="LevelTwoTextNode" presStyleLbl="node2" presStyleIdx="3" presStyleCnt="5" custScaleX="1916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1C247F-F43D-4E5E-ACC8-884A2E9575AD}" type="pres">
      <dgm:prSet presAssocID="{BDA2A4D9-1229-4B70-A51F-BAC2C2F3B3D7}" presName="level3hierChild" presStyleCnt="0"/>
      <dgm:spPr/>
    </dgm:pt>
    <dgm:pt modelId="{0353482E-1262-4C5F-9C50-2B8FD6CD7153}" type="pres">
      <dgm:prSet presAssocID="{C581FF8D-5B5F-46B9-868D-A36882605872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C4D3E295-6C49-4D70-97F8-A4FB64D6C6A6}" type="pres">
      <dgm:prSet presAssocID="{C581FF8D-5B5F-46B9-868D-A36882605872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F2ABBDCF-ADF4-477A-B12E-637FB96D11AB}" type="pres">
      <dgm:prSet presAssocID="{C20B6551-CCD4-4ADD-BAC8-7E05E50ED17A}" presName="root2" presStyleCnt="0"/>
      <dgm:spPr/>
    </dgm:pt>
    <dgm:pt modelId="{52C05E8D-15FC-47E0-A528-F39639766FD1}" type="pres">
      <dgm:prSet presAssocID="{C20B6551-CCD4-4ADD-BAC8-7E05E50ED17A}" presName="LevelTwoTextNode" presStyleLbl="node3" presStyleIdx="6" presStyleCnt="7" custScaleX="3183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624380-51E1-450B-A869-838CCE975FD9}" type="pres">
      <dgm:prSet presAssocID="{C20B6551-CCD4-4ADD-BAC8-7E05E50ED17A}" presName="level3hierChild" presStyleCnt="0"/>
      <dgm:spPr/>
    </dgm:pt>
    <dgm:pt modelId="{0E11AD87-D129-4144-9B01-165DD6C407F4}" type="pres">
      <dgm:prSet presAssocID="{7F78A0D4-1D55-4CCB-AF60-ED24F5E3E6A2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64F4F12C-6A04-4803-AA6D-941372F777A1}" type="pres">
      <dgm:prSet presAssocID="{7F78A0D4-1D55-4CCB-AF60-ED24F5E3E6A2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DC981CC7-2970-4CFF-B883-42893990085D}" type="pres">
      <dgm:prSet presAssocID="{DAAAE5E8-ABD0-461A-A4F3-40785C7AF123}" presName="root2" presStyleCnt="0"/>
      <dgm:spPr/>
    </dgm:pt>
    <dgm:pt modelId="{FF8F0F85-77B5-4314-8A7A-6046D6BCFE98}" type="pres">
      <dgm:prSet presAssocID="{DAAAE5E8-ABD0-461A-A4F3-40785C7AF123}" presName="LevelTwoTextNode" presStyleLbl="node2" presStyleIdx="4" presStyleCnt="5" custScaleX="34016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EEAB2F-0851-4AAB-847E-DDEF0F1CF2CB}" type="pres">
      <dgm:prSet presAssocID="{DAAAE5E8-ABD0-461A-A4F3-40785C7AF123}" presName="level3hierChild" presStyleCnt="0"/>
      <dgm:spPr/>
    </dgm:pt>
  </dgm:ptLst>
  <dgm:cxnLst>
    <dgm:cxn modelId="{B585720E-4A1F-44A0-8C44-B676C8A7B590}" type="presOf" srcId="{C3531C19-8E19-4A36-85CD-DF3C6D89906F}" destId="{4F609E06-D8A4-48E2-8F6E-2E167CC5FA5C}" srcOrd="0" destOrd="0" presId="urn:microsoft.com/office/officeart/2005/8/layout/hierarchy2"/>
    <dgm:cxn modelId="{E30E79FF-01E2-4CCD-8EDF-E8EC0D8B8736}" type="presOf" srcId="{B8BF0982-1596-4083-9C90-C82427A61053}" destId="{EF22C961-1C86-4E90-B78E-6C650611E6DB}" srcOrd="0" destOrd="0" presId="urn:microsoft.com/office/officeart/2005/8/layout/hierarchy2"/>
    <dgm:cxn modelId="{F2EF759A-9D82-4F57-84F6-CFD7815ED9CB}" type="presOf" srcId="{992925F7-D945-400E-B689-E829D914040B}" destId="{63177815-48D6-40C7-8A2C-265A26AC737D}" srcOrd="0" destOrd="0" presId="urn:microsoft.com/office/officeart/2005/8/layout/hierarchy2"/>
    <dgm:cxn modelId="{EDF396E8-7C9B-4E57-A16A-0B5301E42559}" type="presOf" srcId="{5B8DBB8B-4A30-47CE-9BC5-CA5BEC7E7218}" destId="{DBEB0DF0-1922-4358-8C7B-B44EACDF1059}" srcOrd="0" destOrd="0" presId="urn:microsoft.com/office/officeart/2005/8/layout/hierarchy2"/>
    <dgm:cxn modelId="{FDAEC132-92A7-4C15-B6F1-B9D22D57B2F4}" type="presOf" srcId="{CCB04A21-4B39-461F-AB4A-ED2B2C49E8BB}" destId="{6DA0BA76-2376-46E7-AC7E-687556803ACA}" srcOrd="1" destOrd="0" presId="urn:microsoft.com/office/officeart/2005/8/layout/hierarchy2"/>
    <dgm:cxn modelId="{EB57B4B0-C1D9-4DD0-8F1C-81AEE7CA5CBF}" srcId="{7522760D-0DBA-49A9-949B-03C755122C68}" destId="{4A0BA533-C7D0-4C05-AAA1-D7C21F276C4E}" srcOrd="0" destOrd="0" parTransId="{93DF470E-7278-497E-821A-6D1AE7CA3767}" sibTransId="{1AC0EA7B-1426-4F44-B178-63DBE2A481E4}"/>
    <dgm:cxn modelId="{8990F151-5805-4119-B412-ECCB0C39C502}" type="presOf" srcId="{E35BCB6F-B322-4A2A-8F04-5BE299001FB8}" destId="{E9D2F585-AFC0-4347-A5C3-45571C419364}" srcOrd="0" destOrd="0" presId="urn:microsoft.com/office/officeart/2005/8/layout/hierarchy2"/>
    <dgm:cxn modelId="{E92909EC-D745-4F83-8FE9-F862BF4BD295}" type="presOf" srcId="{D5FD7472-85E0-4161-88CC-1FA0747A38A3}" destId="{AC7E4C5C-A142-4045-9C66-14D69F65489B}" srcOrd="0" destOrd="0" presId="urn:microsoft.com/office/officeart/2005/8/layout/hierarchy2"/>
    <dgm:cxn modelId="{4224B64F-9769-45BA-9866-574DAF3FE7D6}" type="presOf" srcId="{C20B6551-CCD4-4ADD-BAC8-7E05E50ED17A}" destId="{52C05E8D-15FC-47E0-A528-F39639766FD1}" srcOrd="0" destOrd="0" presId="urn:microsoft.com/office/officeart/2005/8/layout/hierarchy2"/>
    <dgm:cxn modelId="{C00D75F3-2B5F-441C-9CCF-882BFC51A261}" type="presOf" srcId="{DAAAE5E8-ABD0-461A-A4F3-40785C7AF123}" destId="{FF8F0F85-77B5-4314-8A7A-6046D6BCFE98}" srcOrd="0" destOrd="0" presId="urn:microsoft.com/office/officeart/2005/8/layout/hierarchy2"/>
    <dgm:cxn modelId="{76D4633A-03E3-4D89-B493-33849487DA08}" srcId="{DB4C3F72-366C-4840-8814-0286C3F51BE5}" destId="{A9124B36-60DF-4849-B2E2-F3E2B2FDA71F}" srcOrd="0" destOrd="0" parTransId="{537C34FF-D765-47B2-AA3E-78A19543CF93}" sibTransId="{330AA016-7D51-4415-980A-4F6626D9B305}"/>
    <dgm:cxn modelId="{1A116D15-2DB0-4BAD-8CA3-5E71B86BBA6C}" srcId="{E35BCB6F-B322-4A2A-8F04-5BE299001FB8}" destId="{FDF240CE-6B6B-4FFB-9A3D-ABF8615E7709}" srcOrd="0" destOrd="0" parTransId="{C6AC1802-EA32-419B-ADD5-57F894C0F1C0}" sibTransId="{B8421903-BED9-42A1-8E8B-1E496314FE2B}"/>
    <dgm:cxn modelId="{3B222839-AED8-480D-A2BC-1503212EEC26}" type="presOf" srcId="{7F78A0D4-1D55-4CCB-AF60-ED24F5E3E6A2}" destId="{64F4F12C-6A04-4803-AA6D-941372F777A1}" srcOrd="1" destOrd="0" presId="urn:microsoft.com/office/officeart/2005/8/layout/hierarchy2"/>
    <dgm:cxn modelId="{677B22BD-F294-46D0-918D-0DD167E3374E}" type="presOf" srcId="{4A0BA533-C7D0-4C05-AAA1-D7C21F276C4E}" destId="{0014E6FA-BA45-43F7-B322-186F7C8074D0}" srcOrd="0" destOrd="0" presId="urn:microsoft.com/office/officeart/2005/8/layout/hierarchy2"/>
    <dgm:cxn modelId="{32F36424-45E8-4CD9-96E1-C9929C855CBF}" type="presOf" srcId="{C581FF8D-5B5F-46B9-868D-A36882605872}" destId="{C4D3E295-6C49-4D70-97F8-A4FB64D6C6A6}" srcOrd="1" destOrd="0" presId="urn:microsoft.com/office/officeart/2005/8/layout/hierarchy2"/>
    <dgm:cxn modelId="{E80DA0A3-E3E2-4490-AF32-A79E59949A8F}" type="presOf" srcId="{537C34FF-D765-47B2-AA3E-78A19543CF93}" destId="{EB88BF2A-E1C1-4B69-8F3F-79D9262438B5}" srcOrd="1" destOrd="0" presId="urn:microsoft.com/office/officeart/2005/8/layout/hierarchy2"/>
    <dgm:cxn modelId="{A3E5BDFF-F1E1-4368-BB28-FA49109FA0CD}" type="presOf" srcId="{FDF240CE-6B6B-4FFB-9A3D-ABF8615E7709}" destId="{972FCB0A-FC8A-4CBC-B837-F5722D4C95CA}" srcOrd="0" destOrd="0" presId="urn:microsoft.com/office/officeart/2005/8/layout/hierarchy2"/>
    <dgm:cxn modelId="{BD139211-EE80-47F0-8ED2-9E71FAF2F179}" type="presOf" srcId="{864E843D-6E38-4F2F-AD9E-BA862DD207FA}" destId="{D1BCABFC-0874-406B-8B6A-14056F8414ED}" srcOrd="0" destOrd="0" presId="urn:microsoft.com/office/officeart/2005/8/layout/hierarchy2"/>
    <dgm:cxn modelId="{AE249090-01F2-4F43-912E-1701468584C6}" type="presOf" srcId="{B4055A3D-F280-49A6-9FF7-0E8DF7185493}" destId="{88F20D20-8843-4994-A6D5-7561EADCD711}" srcOrd="1" destOrd="0" presId="urn:microsoft.com/office/officeart/2005/8/layout/hierarchy2"/>
    <dgm:cxn modelId="{7B9C9757-FA8F-45CC-838B-94F3DA0137A6}" type="presOf" srcId="{C39C7AA9-44A2-4E63-8425-AA9A01F88DC5}" destId="{C5167E64-2699-49BF-BA87-2E84053D7F7A}" srcOrd="0" destOrd="0" presId="urn:microsoft.com/office/officeart/2005/8/layout/hierarchy2"/>
    <dgm:cxn modelId="{1054402D-D599-4135-A1AB-0E272F19E307}" type="presOf" srcId="{71D8FF12-2CF1-4E34-9B3D-68980CCDB9E9}" destId="{48A12EF1-50DC-4208-9CD2-7E17B116C255}" srcOrd="1" destOrd="0" presId="urn:microsoft.com/office/officeart/2005/8/layout/hierarchy2"/>
    <dgm:cxn modelId="{3B6A818C-E8FA-436F-B2ED-6D9BB2D634A7}" type="presOf" srcId="{D5FD7472-85E0-4161-88CC-1FA0747A38A3}" destId="{C3C6A66D-6EA0-496F-B693-FD2EECFD673D}" srcOrd="1" destOrd="0" presId="urn:microsoft.com/office/officeart/2005/8/layout/hierarchy2"/>
    <dgm:cxn modelId="{043F0E04-4820-4C54-A6A9-072FFD1A4D48}" type="presOf" srcId="{7F78A0D4-1D55-4CCB-AF60-ED24F5E3E6A2}" destId="{0E11AD87-D129-4144-9B01-165DD6C407F4}" srcOrd="0" destOrd="0" presId="urn:microsoft.com/office/officeart/2005/8/layout/hierarchy2"/>
    <dgm:cxn modelId="{B4D5AE02-BB52-449A-86E8-AB3D8675902F}" type="presOf" srcId="{C6AC1802-EA32-419B-ADD5-57F894C0F1C0}" destId="{A36C9C94-42A3-435E-ADC8-3DF9E73975FE}" srcOrd="0" destOrd="0" presId="urn:microsoft.com/office/officeart/2005/8/layout/hierarchy2"/>
    <dgm:cxn modelId="{6844C544-CF0E-4276-8D06-50DBAA468A82}" type="presOf" srcId="{8CAF81C4-888D-48A5-9CCB-F159B7D1A29B}" destId="{FDE9813C-E661-4E4F-BF1C-FABACFAA0C7E}" srcOrd="0" destOrd="0" presId="urn:microsoft.com/office/officeart/2005/8/layout/hierarchy2"/>
    <dgm:cxn modelId="{BB381B5C-EFAF-49F5-8405-87245C43EB96}" type="presOf" srcId="{140F372D-D3CC-4D7A-B2B5-8E1EBA18C6D1}" destId="{482D0089-EDD9-42F2-A44E-F1EDBAE779E3}" srcOrd="1" destOrd="0" presId="urn:microsoft.com/office/officeart/2005/8/layout/hierarchy2"/>
    <dgm:cxn modelId="{296E790D-F4A1-46A7-ACF1-DC74E8588CF9}" type="presOf" srcId="{C581FF8D-5B5F-46B9-868D-A36882605872}" destId="{0353482E-1262-4C5F-9C50-2B8FD6CD7153}" srcOrd="0" destOrd="0" presId="urn:microsoft.com/office/officeart/2005/8/layout/hierarchy2"/>
    <dgm:cxn modelId="{B3DF3B52-52C3-4951-BF3D-7F236E6DFF8F}" type="presOf" srcId="{CCB04A21-4B39-461F-AB4A-ED2B2C49E8BB}" destId="{7D2963E2-EE3E-4196-8D1A-83CFDE7813AD}" srcOrd="0" destOrd="0" presId="urn:microsoft.com/office/officeart/2005/8/layout/hierarchy2"/>
    <dgm:cxn modelId="{8B191503-BCFB-4EE2-87AE-E9A6836463CE}" type="presOf" srcId="{93DF470E-7278-497E-821A-6D1AE7CA3767}" destId="{4B2B78AD-66F9-4D75-AB7D-EC1AB6DD5273}" srcOrd="1" destOrd="0" presId="urn:microsoft.com/office/officeart/2005/8/layout/hierarchy2"/>
    <dgm:cxn modelId="{4E8AC722-A5B1-4AA8-BE75-B573AF546D47}" type="presOf" srcId="{C39C7AA9-44A2-4E63-8425-AA9A01F88DC5}" destId="{A8FBECFD-1BC1-400B-82C7-214033DA4BBB}" srcOrd="1" destOrd="0" presId="urn:microsoft.com/office/officeart/2005/8/layout/hierarchy2"/>
    <dgm:cxn modelId="{84A59D44-6AEC-4D10-9D64-F5D2819744A1}" type="presOf" srcId="{922DB9C7-C38B-42BA-9774-45CCCFCCDEB6}" destId="{97D23212-842F-4DF5-93A7-C33E93EB2B1A}" srcOrd="0" destOrd="0" presId="urn:microsoft.com/office/officeart/2005/8/layout/hierarchy2"/>
    <dgm:cxn modelId="{E2364EA2-54B6-436A-AC75-BA3DD67555B4}" type="presOf" srcId="{7EB6C13D-B85A-4140-8886-8CA17312DB25}" destId="{E962BDBA-AD79-4F2B-BEE7-43468DC51274}" srcOrd="1" destOrd="0" presId="urn:microsoft.com/office/officeart/2005/8/layout/hierarchy2"/>
    <dgm:cxn modelId="{0213D31B-CE3F-479A-ABFD-83DA4BA6C17A}" type="presOf" srcId="{5ABA79A2-150F-4BA6-8805-8F540281369E}" destId="{5415037A-CBF6-4DA1-934E-2B6DFEAD166D}" srcOrd="0" destOrd="0" presId="urn:microsoft.com/office/officeart/2005/8/layout/hierarchy2"/>
    <dgm:cxn modelId="{66AB458A-C7E4-420A-987F-59655FAF5F8B}" type="presOf" srcId="{71D8FF12-2CF1-4E34-9B3D-68980CCDB9E9}" destId="{D4B3D320-F3F6-4B0A-99B9-16076013AAA8}" srcOrd="0" destOrd="0" presId="urn:microsoft.com/office/officeart/2005/8/layout/hierarchy2"/>
    <dgm:cxn modelId="{2FD13AED-C5A5-46F6-82B1-0AE107F456FA}" type="presOf" srcId="{63D2EC8F-B039-42CB-A72F-804A882D78D0}" destId="{518C0794-A784-4FA0-B571-1F73B61220C7}" srcOrd="1" destOrd="0" presId="urn:microsoft.com/office/officeart/2005/8/layout/hierarchy2"/>
    <dgm:cxn modelId="{51A52252-CD00-4B49-865F-47238111D84B}" srcId="{5019A6C8-1D7D-4CB6-B49F-AD04F41D4993}" destId="{DAAAE5E8-ABD0-461A-A4F3-40785C7AF123}" srcOrd="4" destOrd="0" parTransId="{7F78A0D4-1D55-4CCB-AF60-ED24F5E3E6A2}" sibTransId="{57CF40CE-60C8-41D5-8350-478BC6FEE1E5}"/>
    <dgm:cxn modelId="{48B28D5F-FA68-424D-8096-72A1088F669F}" type="presOf" srcId="{B8BF0982-1596-4083-9C90-C82427A61053}" destId="{485E46E1-3461-454F-B749-DE9382233C19}" srcOrd="1" destOrd="0" presId="urn:microsoft.com/office/officeart/2005/8/layout/hierarchy2"/>
    <dgm:cxn modelId="{293A6433-3F8E-4D16-A39F-D46DE8176AE2}" type="presOf" srcId="{DB4C3F72-366C-4840-8814-0286C3F51BE5}" destId="{63F80ADB-9E9C-4557-BA63-521A56693F62}" srcOrd="0" destOrd="0" presId="urn:microsoft.com/office/officeart/2005/8/layout/hierarchy2"/>
    <dgm:cxn modelId="{4E89B935-AFC3-4477-99B6-06579998DBB2}" type="presOf" srcId="{503334F5-5F18-4046-9550-A5FB70148409}" destId="{AEDD5566-CF13-4B70-9BE2-F5B1A96AEF4F}" srcOrd="0" destOrd="0" presId="urn:microsoft.com/office/officeart/2005/8/layout/hierarchy2"/>
    <dgm:cxn modelId="{76A05AC9-9050-4CBD-B11A-BEBCF497F196}" type="presOf" srcId="{DAA6F670-806F-42CA-8F94-5337A1FB20B9}" destId="{8DEAA4FB-FECC-4181-BDD8-B7319221E523}" srcOrd="0" destOrd="0" presId="urn:microsoft.com/office/officeart/2005/8/layout/hierarchy2"/>
    <dgm:cxn modelId="{DA82FFA5-C2CC-448F-9875-D99C7B9A4CE4}" type="presOf" srcId="{C6AC1802-EA32-419B-ADD5-57F894C0F1C0}" destId="{3B102C97-A478-4551-8BAA-B4F845ADFA01}" srcOrd="1" destOrd="0" presId="urn:microsoft.com/office/officeart/2005/8/layout/hierarchy2"/>
    <dgm:cxn modelId="{E7B16197-D8E9-4F46-9A8B-E2C14D484A20}" srcId="{864E843D-6E38-4F2F-AD9E-BA862DD207FA}" destId="{5ABA79A2-150F-4BA6-8805-8F540281369E}" srcOrd="0" destOrd="0" parTransId="{CCB04A21-4B39-461F-AB4A-ED2B2C49E8BB}" sibTransId="{92B331F9-F3B5-4DD5-8884-CAB347B9D091}"/>
    <dgm:cxn modelId="{53C56F70-3802-4301-8E14-C7A047FC699F}" type="presOf" srcId="{BDA2A4D9-1229-4B70-A51F-BAC2C2F3B3D7}" destId="{3F31A3D0-3044-4A62-AAD9-E8EE0E9CFB70}" srcOrd="0" destOrd="0" presId="urn:microsoft.com/office/officeart/2005/8/layout/hierarchy2"/>
    <dgm:cxn modelId="{3616169F-5FE3-400B-913D-ACF56C55C9F3}" type="presOf" srcId="{B4055A3D-F280-49A6-9FF7-0E8DF7185493}" destId="{46AB63DE-B9D0-435D-B93C-9E54C87FF44E}" srcOrd="0" destOrd="0" presId="urn:microsoft.com/office/officeart/2005/8/layout/hierarchy2"/>
    <dgm:cxn modelId="{F659EACD-66DF-4771-9877-A3A1B14D63BE}" type="presOf" srcId="{93DF470E-7278-497E-821A-6D1AE7CA3767}" destId="{C9219F8F-7F0C-4BD3-BF39-30C7E030BC20}" srcOrd="0" destOrd="0" presId="urn:microsoft.com/office/officeart/2005/8/layout/hierarchy2"/>
    <dgm:cxn modelId="{4058188C-28BB-4E6D-B8D4-ECFDFED2F9D4}" type="presOf" srcId="{7522760D-0DBA-49A9-949B-03C755122C68}" destId="{B3F6E5C4-E01E-4DF4-9538-84E7021D1653}" srcOrd="0" destOrd="0" presId="urn:microsoft.com/office/officeart/2005/8/layout/hierarchy2"/>
    <dgm:cxn modelId="{8C81A6B5-10B4-4DA5-858C-D99BAFCC94A0}" srcId="{922DB9C7-C38B-42BA-9774-45CCCFCCDEB6}" destId="{5019A6C8-1D7D-4CB6-B49F-AD04F41D4993}" srcOrd="0" destOrd="0" parTransId="{CB283F9E-EF12-4697-B8D7-48693E2B0F57}" sibTransId="{8CC67AB4-736B-48AE-A9E9-8E44E4D43AEA}"/>
    <dgm:cxn modelId="{355B5BAA-F3A1-47FB-8A7E-6273BEE318E1}" srcId="{01B99E59-9633-4899-83D1-2B2E734B0F6A}" destId="{992925F7-D945-400E-B689-E829D914040B}" srcOrd="0" destOrd="0" parTransId="{63D2EC8F-B039-42CB-A72F-804A882D78D0}" sibTransId="{95565D2E-B40A-4098-9D61-5A1DAC2CA17F}"/>
    <dgm:cxn modelId="{8397DD91-5571-48C3-881B-2BE5498BB93C}" srcId="{01B99E59-9633-4899-83D1-2B2E734B0F6A}" destId="{E35BCB6F-B322-4A2A-8F04-5BE299001FB8}" srcOrd="2" destOrd="0" parTransId="{140F372D-D3CC-4D7A-B2B5-8E1EBA18C6D1}" sibTransId="{294A3AF1-0D5A-4D99-AAD0-6FDD8C1319F1}"/>
    <dgm:cxn modelId="{D1B50DEB-458C-45AE-AB99-504A01240BF0}" srcId="{992925F7-D945-400E-B689-E829D914040B}" destId="{DAA6F670-806F-42CA-8F94-5337A1FB20B9}" srcOrd="0" destOrd="0" parTransId="{7EB6C13D-B85A-4140-8886-8CA17312DB25}" sibTransId="{4B6836CC-FD01-466F-AC4E-FB9B1C048162}"/>
    <dgm:cxn modelId="{3D2861B0-1D91-4B7D-832C-24E06B3FD12F}" srcId="{5019A6C8-1D7D-4CB6-B49F-AD04F41D4993}" destId="{503334F5-5F18-4046-9550-A5FB70148409}" srcOrd="2" destOrd="0" parTransId="{C39C7AA9-44A2-4E63-8425-AA9A01F88DC5}" sibTransId="{65D102D3-FAEA-4ECD-A7C2-7C1122E6786C}"/>
    <dgm:cxn modelId="{B294C84F-540C-4DB0-99C7-CA6160432D52}" type="presOf" srcId="{5B8DBB8B-4A30-47CE-9BC5-CA5BEC7E7218}" destId="{B819F720-D8C0-46D5-BB14-0C1B0AC8737D}" srcOrd="1" destOrd="0" presId="urn:microsoft.com/office/officeart/2005/8/layout/hierarchy2"/>
    <dgm:cxn modelId="{E6CF9322-9060-4EDE-A225-0DF0A008F097}" type="presOf" srcId="{537C34FF-D765-47B2-AA3E-78A19543CF93}" destId="{242AA7D7-E8F2-4508-B4AF-844ADF5F6371}" srcOrd="0" destOrd="0" presId="urn:microsoft.com/office/officeart/2005/8/layout/hierarchy2"/>
    <dgm:cxn modelId="{909D2D7B-E9BD-4836-B14D-34B220277E0B}" type="presOf" srcId="{01B99E59-9633-4899-83D1-2B2E734B0F6A}" destId="{53152151-90C0-4380-ABDE-C9E21A0DC8F7}" srcOrd="0" destOrd="0" presId="urn:microsoft.com/office/officeart/2005/8/layout/hierarchy2"/>
    <dgm:cxn modelId="{A9AC38C2-BB07-4339-ABC2-3968A4CEB86A}" type="presOf" srcId="{C3531C19-8E19-4A36-85CD-DF3C6D89906F}" destId="{E03C34D2-0F04-4009-8B12-D160CF425515}" srcOrd="1" destOrd="0" presId="urn:microsoft.com/office/officeart/2005/8/layout/hierarchy2"/>
    <dgm:cxn modelId="{0B24F363-B632-442D-BD4D-44257770C6C4}" srcId="{5019A6C8-1D7D-4CB6-B49F-AD04F41D4993}" destId="{01B99E59-9633-4899-83D1-2B2E734B0F6A}" srcOrd="1" destOrd="0" parTransId="{C3531C19-8E19-4A36-85CD-DF3C6D89906F}" sibTransId="{EFC0C60D-7309-45C6-A5FF-EA7EC5EDC5DB}"/>
    <dgm:cxn modelId="{3519AD1B-E5DA-4330-9FC1-A8697D195827}" type="presOf" srcId="{63D2EC8F-B039-42CB-A72F-804A882D78D0}" destId="{107477CE-9D71-4927-B375-82792E663F26}" srcOrd="0" destOrd="0" presId="urn:microsoft.com/office/officeart/2005/8/layout/hierarchy2"/>
    <dgm:cxn modelId="{F7448D46-978F-48F8-AAA4-C6D36DF0C558}" srcId="{503334F5-5F18-4046-9550-A5FB70148409}" destId="{8CAF81C4-888D-48A5-9CCB-F159B7D1A29B}" srcOrd="0" destOrd="0" parTransId="{71D8FF12-2CF1-4E34-9B3D-68980CCDB9E9}" sibTransId="{A9A9ED02-05EA-46DF-9BDF-38026C13CADF}"/>
    <dgm:cxn modelId="{47C85934-45F1-4E46-A775-F34F52649C49}" type="presOf" srcId="{7EB6C13D-B85A-4140-8886-8CA17312DB25}" destId="{9468A4A7-51CE-4220-AF9B-411B2EDB2560}" srcOrd="0" destOrd="0" presId="urn:microsoft.com/office/officeart/2005/8/layout/hierarchy2"/>
    <dgm:cxn modelId="{98BF7222-E577-4FB9-B74D-E3B773C08231}" srcId="{5019A6C8-1D7D-4CB6-B49F-AD04F41D4993}" destId="{7522760D-0DBA-49A9-949B-03C755122C68}" srcOrd="0" destOrd="0" parTransId="{B4055A3D-F280-49A6-9FF7-0E8DF7185493}" sibTransId="{BD82B277-4531-44D4-9DDD-0EAFF0AFE1FD}"/>
    <dgm:cxn modelId="{227E9E0C-0F82-4F3D-829D-55AC48CE7891}" type="presOf" srcId="{140F372D-D3CC-4D7A-B2B5-8E1EBA18C6D1}" destId="{9D95B5FE-C360-4060-ACCD-570C38E18829}" srcOrd="0" destOrd="0" presId="urn:microsoft.com/office/officeart/2005/8/layout/hierarchy2"/>
    <dgm:cxn modelId="{E2D6E2DC-18DA-4AFD-9E4D-5AFE53F68397}" srcId="{01B99E59-9633-4899-83D1-2B2E734B0F6A}" destId="{864E843D-6E38-4F2F-AD9E-BA862DD207FA}" srcOrd="3" destOrd="0" parTransId="{B8BF0982-1596-4083-9C90-C82427A61053}" sibTransId="{B3701156-CFB5-4E3D-B292-56D78BE4DFF5}"/>
    <dgm:cxn modelId="{C46B7FA6-826F-4B9A-AA06-669758A9AE3E}" type="presOf" srcId="{A9124B36-60DF-4849-B2E2-F3E2B2FDA71F}" destId="{FD39F8F7-0CAD-4CCB-88C3-F1E3C6F39FE3}" srcOrd="0" destOrd="0" presId="urn:microsoft.com/office/officeart/2005/8/layout/hierarchy2"/>
    <dgm:cxn modelId="{A9A08A5C-D496-4CBA-A602-1D166827DFF2}" srcId="{BDA2A4D9-1229-4B70-A51F-BAC2C2F3B3D7}" destId="{C20B6551-CCD4-4ADD-BAC8-7E05E50ED17A}" srcOrd="0" destOrd="0" parTransId="{C581FF8D-5B5F-46B9-868D-A36882605872}" sibTransId="{368335C2-79B4-42D5-AAA6-8BE1EBC42989}"/>
    <dgm:cxn modelId="{9997D59E-4227-4BD0-B037-FC69BED4911E}" srcId="{5019A6C8-1D7D-4CB6-B49F-AD04F41D4993}" destId="{BDA2A4D9-1229-4B70-A51F-BAC2C2F3B3D7}" srcOrd="3" destOrd="0" parTransId="{D5FD7472-85E0-4161-88CC-1FA0747A38A3}" sibTransId="{47CD229E-CC9E-4431-8DC6-9CBBFCB38F6D}"/>
    <dgm:cxn modelId="{5772B7D1-6BB3-4200-897C-066359B36B10}" srcId="{01B99E59-9633-4899-83D1-2B2E734B0F6A}" destId="{DB4C3F72-366C-4840-8814-0286C3F51BE5}" srcOrd="1" destOrd="0" parTransId="{5B8DBB8B-4A30-47CE-9BC5-CA5BEC7E7218}" sibTransId="{A0D3B24A-C699-49CA-8BB9-DF9AD24437F1}"/>
    <dgm:cxn modelId="{EBFCF61F-382D-4A54-BE49-66B952338704}" type="presOf" srcId="{5019A6C8-1D7D-4CB6-B49F-AD04F41D4993}" destId="{C01205D0-DC7F-4806-AB42-995E21E3B7ED}" srcOrd="0" destOrd="0" presId="urn:microsoft.com/office/officeart/2005/8/layout/hierarchy2"/>
    <dgm:cxn modelId="{63275A09-92D7-4469-85BA-E633AE1C53CA}" type="presParOf" srcId="{97D23212-842F-4DF5-93A7-C33E93EB2B1A}" destId="{0467B471-D219-46F0-A57E-7146B1685E2A}" srcOrd="0" destOrd="0" presId="urn:microsoft.com/office/officeart/2005/8/layout/hierarchy2"/>
    <dgm:cxn modelId="{9F59A661-2ECA-49EF-8E30-D682C839C873}" type="presParOf" srcId="{0467B471-D219-46F0-A57E-7146B1685E2A}" destId="{C01205D0-DC7F-4806-AB42-995E21E3B7ED}" srcOrd="0" destOrd="0" presId="urn:microsoft.com/office/officeart/2005/8/layout/hierarchy2"/>
    <dgm:cxn modelId="{5F2546F1-B135-437D-8D64-2F9B00DB4F7C}" type="presParOf" srcId="{0467B471-D219-46F0-A57E-7146B1685E2A}" destId="{4496AF2D-4629-4CFF-809A-AAAE255F9BB7}" srcOrd="1" destOrd="0" presId="urn:microsoft.com/office/officeart/2005/8/layout/hierarchy2"/>
    <dgm:cxn modelId="{6C0C6EF6-2A50-41AB-9132-A60B4782A03C}" type="presParOf" srcId="{4496AF2D-4629-4CFF-809A-AAAE255F9BB7}" destId="{46AB63DE-B9D0-435D-B93C-9E54C87FF44E}" srcOrd="0" destOrd="0" presId="urn:microsoft.com/office/officeart/2005/8/layout/hierarchy2"/>
    <dgm:cxn modelId="{453C4FC6-362B-4873-9967-A5CD310EF2AA}" type="presParOf" srcId="{46AB63DE-B9D0-435D-B93C-9E54C87FF44E}" destId="{88F20D20-8843-4994-A6D5-7561EADCD711}" srcOrd="0" destOrd="0" presId="urn:microsoft.com/office/officeart/2005/8/layout/hierarchy2"/>
    <dgm:cxn modelId="{09F8DCC7-79B7-49C8-A818-184080B31F2A}" type="presParOf" srcId="{4496AF2D-4629-4CFF-809A-AAAE255F9BB7}" destId="{3B2DCB3C-ABF8-4828-95E4-3FC59F76F5F0}" srcOrd="1" destOrd="0" presId="urn:microsoft.com/office/officeart/2005/8/layout/hierarchy2"/>
    <dgm:cxn modelId="{E491D51D-FEDD-4A76-86B7-A6B8EC2FA5E1}" type="presParOf" srcId="{3B2DCB3C-ABF8-4828-95E4-3FC59F76F5F0}" destId="{B3F6E5C4-E01E-4DF4-9538-84E7021D1653}" srcOrd="0" destOrd="0" presId="urn:microsoft.com/office/officeart/2005/8/layout/hierarchy2"/>
    <dgm:cxn modelId="{C4DB3CEE-8A2B-45ED-94B7-07C231BD6EB7}" type="presParOf" srcId="{3B2DCB3C-ABF8-4828-95E4-3FC59F76F5F0}" destId="{C712C17D-A648-4BBC-B806-CA07A8E869DC}" srcOrd="1" destOrd="0" presId="urn:microsoft.com/office/officeart/2005/8/layout/hierarchy2"/>
    <dgm:cxn modelId="{3953966B-F213-46A4-A95F-9D73C45DBED0}" type="presParOf" srcId="{C712C17D-A648-4BBC-B806-CA07A8E869DC}" destId="{C9219F8F-7F0C-4BD3-BF39-30C7E030BC20}" srcOrd="0" destOrd="0" presId="urn:microsoft.com/office/officeart/2005/8/layout/hierarchy2"/>
    <dgm:cxn modelId="{8C64E2EA-2324-40E1-AD19-DD71AE075E7B}" type="presParOf" srcId="{C9219F8F-7F0C-4BD3-BF39-30C7E030BC20}" destId="{4B2B78AD-66F9-4D75-AB7D-EC1AB6DD5273}" srcOrd="0" destOrd="0" presId="urn:microsoft.com/office/officeart/2005/8/layout/hierarchy2"/>
    <dgm:cxn modelId="{6AA5896B-304A-4095-86CF-BA69DEA0206E}" type="presParOf" srcId="{C712C17D-A648-4BBC-B806-CA07A8E869DC}" destId="{40CC5B0E-4C07-4555-9CC1-17606B80E902}" srcOrd="1" destOrd="0" presId="urn:microsoft.com/office/officeart/2005/8/layout/hierarchy2"/>
    <dgm:cxn modelId="{BC422A1A-19B8-48AA-ABBD-7B5C159A6E6C}" type="presParOf" srcId="{40CC5B0E-4C07-4555-9CC1-17606B80E902}" destId="{0014E6FA-BA45-43F7-B322-186F7C8074D0}" srcOrd="0" destOrd="0" presId="urn:microsoft.com/office/officeart/2005/8/layout/hierarchy2"/>
    <dgm:cxn modelId="{94331E28-DDE8-467A-AAF9-2F3859466117}" type="presParOf" srcId="{40CC5B0E-4C07-4555-9CC1-17606B80E902}" destId="{309DE412-4059-428C-A1BA-D00690FAAB41}" srcOrd="1" destOrd="0" presId="urn:microsoft.com/office/officeart/2005/8/layout/hierarchy2"/>
    <dgm:cxn modelId="{932465F3-8273-4D7E-BAF5-F03AEE4C552F}" type="presParOf" srcId="{4496AF2D-4629-4CFF-809A-AAAE255F9BB7}" destId="{4F609E06-D8A4-48E2-8F6E-2E167CC5FA5C}" srcOrd="2" destOrd="0" presId="urn:microsoft.com/office/officeart/2005/8/layout/hierarchy2"/>
    <dgm:cxn modelId="{9E824B9F-8BE6-49FE-92D8-5342974C4006}" type="presParOf" srcId="{4F609E06-D8A4-48E2-8F6E-2E167CC5FA5C}" destId="{E03C34D2-0F04-4009-8B12-D160CF425515}" srcOrd="0" destOrd="0" presId="urn:microsoft.com/office/officeart/2005/8/layout/hierarchy2"/>
    <dgm:cxn modelId="{DCA25FBB-2D2E-4CD5-8033-EE7EC68DEFF3}" type="presParOf" srcId="{4496AF2D-4629-4CFF-809A-AAAE255F9BB7}" destId="{9C9690F6-BF15-4BFE-8A0C-7E108AF8BD68}" srcOrd="3" destOrd="0" presId="urn:microsoft.com/office/officeart/2005/8/layout/hierarchy2"/>
    <dgm:cxn modelId="{A24A73B4-F378-4AFA-8BF6-FCB3CB036794}" type="presParOf" srcId="{9C9690F6-BF15-4BFE-8A0C-7E108AF8BD68}" destId="{53152151-90C0-4380-ABDE-C9E21A0DC8F7}" srcOrd="0" destOrd="0" presId="urn:microsoft.com/office/officeart/2005/8/layout/hierarchy2"/>
    <dgm:cxn modelId="{31928AB9-6639-49FE-B466-7E8D91097D27}" type="presParOf" srcId="{9C9690F6-BF15-4BFE-8A0C-7E108AF8BD68}" destId="{1155FD31-115B-4CC0-BD8D-99B8CEEFBFBF}" srcOrd="1" destOrd="0" presId="urn:microsoft.com/office/officeart/2005/8/layout/hierarchy2"/>
    <dgm:cxn modelId="{35532664-7047-4CA9-8975-17E69EABF913}" type="presParOf" srcId="{1155FD31-115B-4CC0-BD8D-99B8CEEFBFBF}" destId="{107477CE-9D71-4927-B375-82792E663F26}" srcOrd="0" destOrd="0" presId="urn:microsoft.com/office/officeart/2005/8/layout/hierarchy2"/>
    <dgm:cxn modelId="{7F81DD51-DD5F-4AF4-BFC9-66E4F85AF44C}" type="presParOf" srcId="{107477CE-9D71-4927-B375-82792E663F26}" destId="{518C0794-A784-4FA0-B571-1F73B61220C7}" srcOrd="0" destOrd="0" presId="urn:microsoft.com/office/officeart/2005/8/layout/hierarchy2"/>
    <dgm:cxn modelId="{E91D4845-A5A9-481A-875C-8C0D4BCD1EAF}" type="presParOf" srcId="{1155FD31-115B-4CC0-BD8D-99B8CEEFBFBF}" destId="{7DEE9E57-6E6B-4550-8537-0BD04FA19DB4}" srcOrd="1" destOrd="0" presId="urn:microsoft.com/office/officeart/2005/8/layout/hierarchy2"/>
    <dgm:cxn modelId="{AB6DCF87-C618-4834-A24D-C6EF994B100E}" type="presParOf" srcId="{7DEE9E57-6E6B-4550-8537-0BD04FA19DB4}" destId="{63177815-48D6-40C7-8A2C-265A26AC737D}" srcOrd="0" destOrd="0" presId="urn:microsoft.com/office/officeart/2005/8/layout/hierarchy2"/>
    <dgm:cxn modelId="{5371EDE9-5465-4BBF-8F8E-8BAD05F9DBCE}" type="presParOf" srcId="{7DEE9E57-6E6B-4550-8537-0BD04FA19DB4}" destId="{8A3C0142-5F4A-4B75-9788-48DB4453230D}" srcOrd="1" destOrd="0" presId="urn:microsoft.com/office/officeart/2005/8/layout/hierarchy2"/>
    <dgm:cxn modelId="{F9596C88-8365-4740-B45D-33F46DC5428C}" type="presParOf" srcId="{8A3C0142-5F4A-4B75-9788-48DB4453230D}" destId="{9468A4A7-51CE-4220-AF9B-411B2EDB2560}" srcOrd="0" destOrd="0" presId="urn:microsoft.com/office/officeart/2005/8/layout/hierarchy2"/>
    <dgm:cxn modelId="{F952C2A2-22B1-4E59-8CB2-93F4B7238D93}" type="presParOf" srcId="{9468A4A7-51CE-4220-AF9B-411B2EDB2560}" destId="{E962BDBA-AD79-4F2B-BEE7-43468DC51274}" srcOrd="0" destOrd="0" presId="urn:microsoft.com/office/officeart/2005/8/layout/hierarchy2"/>
    <dgm:cxn modelId="{7E1BCF9A-1DE1-4CE2-AA86-612D1C16D292}" type="presParOf" srcId="{8A3C0142-5F4A-4B75-9788-48DB4453230D}" destId="{A60E67A1-E92D-4B5D-A3E9-6E07BE361DE9}" srcOrd="1" destOrd="0" presId="urn:microsoft.com/office/officeart/2005/8/layout/hierarchy2"/>
    <dgm:cxn modelId="{846ABB1E-A08F-4B25-B30F-1363ECB513F5}" type="presParOf" srcId="{A60E67A1-E92D-4B5D-A3E9-6E07BE361DE9}" destId="{8DEAA4FB-FECC-4181-BDD8-B7319221E523}" srcOrd="0" destOrd="0" presId="urn:microsoft.com/office/officeart/2005/8/layout/hierarchy2"/>
    <dgm:cxn modelId="{CA45162D-5AFE-4D69-A7D1-EC237A1A020D}" type="presParOf" srcId="{A60E67A1-E92D-4B5D-A3E9-6E07BE361DE9}" destId="{9E981A17-CE6B-48B4-A1F2-42262BEFAA1D}" srcOrd="1" destOrd="0" presId="urn:microsoft.com/office/officeart/2005/8/layout/hierarchy2"/>
    <dgm:cxn modelId="{48C9F27E-CDF4-4A71-AACC-94101D99C1ED}" type="presParOf" srcId="{1155FD31-115B-4CC0-BD8D-99B8CEEFBFBF}" destId="{DBEB0DF0-1922-4358-8C7B-B44EACDF1059}" srcOrd="2" destOrd="0" presId="urn:microsoft.com/office/officeart/2005/8/layout/hierarchy2"/>
    <dgm:cxn modelId="{B4A10F08-6409-49EB-BB24-B74C7CEE42C7}" type="presParOf" srcId="{DBEB0DF0-1922-4358-8C7B-B44EACDF1059}" destId="{B819F720-D8C0-46D5-BB14-0C1B0AC8737D}" srcOrd="0" destOrd="0" presId="urn:microsoft.com/office/officeart/2005/8/layout/hierarchy2"/>
    <dgm:cxn modelId="{9557C602-3134-4CEF-8836-7C9FB9C76502}" type="presParOf" srcId="{1155FD31-115B-4CC0-BD8D-99B8CEEFBFBF}" destId="{74D64B14-5269-4005-AF0A-FDF8D810D7A6}" srcOrd="3" destOrd="0" presId="urn:microsoft.com/office/officeart/2005/8/layout/hierarchy2"/>
    <dgm:cxn modelId="{D9AF3C69-79CE-48E8-9545-5D8490B2CEE0}" type="presParOf" srcId="{74D64B14-5269-4005-AF0A-FDF8D810D7A6}" destId="{63F80ADB-9E9C-4557-BA63-521A56693F62}" srcOrd="0" destOrd="0" presId="urn:microsoft.com/office/officeart/2005/8/layout/hierarchy2"/>
    <dgm:cxn modelId="{61FD7AC5-E3D7-43A1-9232-297AD9ADCA16}" type="presParOf" srcId="{74D64B14-5269-4005-AF0A-FDF8D810D7A6}" destId="{CF182E04-62B0-48CB-A0F2-4EF0E99E825E}" srcOrd="1" destOrd="0" presId="urn:microsoft.com/office/officeart/2005/8/layout/hierarchy2"/>
    <dgm:cxn modelId="{C4FF124D-0BAF-47D3-A0A9-F3261F7C285C}" type="presParOf" srcId="{CF182E04-62B0-48CB-A0F2-4EF0E99E825E}" destId="{242AA7D7-E8F2-4508-B4AF-844ADF5F6371}" srcOrd="0" destOrd="0" presId="urn:microsoft.com/office/officeart/2005/8/layout/hierarchy2"/>
    <dgm:cxn modelId="{02F19620-E611-4E74-92A7-03A85FDA6873}" type="presParOf" srcId="{242AA7D7-E8F2-4508-B4AF-844ADF5F6371}" destId="{EB88BF2A-E1C1-4B69-8F3F-79D9262438B5}" srcOrd="0" destOrd="0" presId="urn:microsoft.com/office/officeart/2005/8/layout/hierarchy2"/>
    <dgm:cxn modelId="{867FE14B-654F-41A0-8F64-9CDB68B1CDE8}" type="presParOf" srcId="{CF182E04-62B0-48CB-A0F2-4EF0E99E825E}" destId="{80358383-3366-4153-890E-92B17385F652}" srcOrd="1" destOrd="0" presId="urn:microsoft.com/office/officeart/2005/8/layout/hierarchy2"/>
    <dgm:cxn modelId="{3DA9AF09-3326-4947-A008-1AC8EDEBC1C5}" type="presParOf" srcId="{80358383-3366-4153-890E-92B17385F652}" destId="{FD39F8F7-0CAD-4CCB-88C3-F1E3C6F39FE3}" srcOrd="0" destOrd="0" presId="urn:microsoft.com/office/officeart/2005/8/layout/hierarchy2"/>
    <dgm:cxn modelId="{C02DB660-1050-475B-85DA-343013C13BB8}" type="presParOf" srcId="{80358383-3366-4153-890E-92B17385F652}" destId="{B7ABEF34-25E2-42C8-AC70-69E7F191227A}" srcOrd="1" destOrd="0" presId="urn:microsoft.com/office/officeart/2005/8/layout/hierarchy2"/>
    <dgm:cxn modelId="{7D7B34AF-5B62-43AA-B903-D0B33D270314}" type="presParOf" srcId="{1155FD31-115B-4CC0-BD8D-99B8CEEFBFBF}" destId="{9D95B5FE-C360-4060-ACCD-570C38E18829}" srcOrd="4" destOrd="0" presId="urn:microsoft.com/office/officeart/2005/8/layout/hierarchy2"/>
    <dgm:cxn modelId="{A4E80676-4F3A-4382-B55C-DFA2D7B9CC3B}" type="presParOf" srcId="{9D95B5FE-C360-4060-ACCD-570C38E18829}" destId="{482D0089-EDD9-42F2-A44E-F1EDBAE779E3}" srcOrd="0" destOrd="0" presId="urn:microsoft.com/office/officeart/2005/8/layout/hierarchy2"/>
    <dgm:cxn modelId="{3DAADA85-EAF0-4F80-B7A2-C43E1356E635}" type="presParOf" srcId="{1155FD31-115B-4CC0-BD8D-99B8CEEFBFBF}" destId="{E44C9D50-B0CB-4C9F-B894-5C21BB3379EA}" srcOrd="5" destOrd="0" presId="urn:microsoft.com/office/officeart/2005/8/layout/hierarchy2"/>
    <dgm:cxn modelId="{2AAA8BA9-FBD7-4A01-9E44-151BD4EE3E08}" type="presParOf" srcId="{E44C9D50-B0CB-4C9F-B894-5C21BB3379EA}" destId="{E9D2F585-AFC0-4347-A5C3-45571C419364}" srcOrd="0" destOrd="0" presId="urn:microsoft.com/office/officeart/2005/8/layout/hierarchy2"/>
    <dgm:cxn modelId="{EC86A813-26ED-4C19-BA0B-EDA2343ECC54}" type="presParOf" srcId="{E44C9D50-B0CB-4C9F-B894-5C21BB3379EA}" destId="{DCFE928F-3E72-426D-AF57-ACC41BA77846}" srcOrd="1" destOrd="0" presId="urn:microsoft.com/office/officeart/2005/8/layout/hierarchy2"/>
    <dgm:cxn modelId="{10892187-67EB-4F3B-AF3E-47693D8FA998}" type="presParOf" srcId="{DCFE928F-3E72-426D-AF57-ACC41BA77846}" destId="{A36C9C94-42A3-435E-ADC8-3DF9E73975FE}" srcOrd="0" destOrd="0" presId="urn:microsoft.com/office/officeart/2005/8/layout/hierarchy2"/>
    <dgm:cxn modelId="{42DE3F8D-F164-4E33-8B35-0182BF6CC41C}" type="presParOf" srcId="{A36C9C94-42A3-435E-ADC8-3DF9E73975FE}" destId="{3B102C97-A478-4551-8BAA-B4F845ADFA01}" srcOrd="0" destOrd="0" presId="urn:microsoft.com/office/officeart/2005/8/layout/hierarchy2"/>
    <dgm:cxn modelId="{8C015ACA-A69F-4386-82D8-40C60DE23CB8}" type="presParOf" srcId="{DCFE928F-3E72-426D-AF57-ACC41BA77846}" destId="{82910C9A-B12A-445E-8E74-5C6B0112ED40}" srcOrd="1" destOrd="0" presId="urn:microsoft.com/office/officeart/2005/8/layout/hierarchy2"/>
    <dgm:cxn modelId="{5F864587-BDC9-47DC-A999-43E2E9EC1CB8}" type="presParOf" srcId="{82910C9A-B12A-445E-8E74-5C6B0112ED40}" destId="{972FCB0A-FC8A-4CBC-B837-F5722D4C95CA}" srcOrd="0" destOrd="0" presId="urn:microsoft.com/office/officeart/2005/8/layout/hierarchy2"/>
    <dgm:cxn modelId="{4C646DC8-B6AB-4F4F-9D03-F77CEEE14204}" type="presParOf" srcId="{82910C9A-B12A-445E-8E74-5C6B0112ED40}" destId="{DB3C0DBF-D2B6-49E4-832E-29523C51DD96}" srcOrd="1" destOrd="0" presId="urn:microsoft.com/office/officeart/2005/8/layout/hierarchy2"/>
    <dgm:cxn modelId="{4E4CAA31-64E1-4AC2-91BE-897D39BB503B}" type="presParOf" srcId="{1155FD31-115B-4CC0-BD8D-99B8CEEFBFBF}" destId="{EF22C961-1C86-4E90-B78E-6C650611E6DB}" srcOrd="6" destOrd="0" presId="urn:microsoft.com/office/officeart/2005/8/layout/hierarchy2"/>
    <dgm:cxn modelId="{EB5E0189-BE14-4385-AAEF-48D0D35FBBFD}" type="presParOf" srcId="{EF22C961-1C86-4E90-B78E-6C650611E6DB}" destId="{485E46E1-3461-454F-B749-DE9382233C19}" srcOrd="0" destOrd="0" presId="urn:microsoft.com/office/officeart/2005/8/layout/hierarchy2"/>
    <dgm:cxn modelId="{1F5DE644-0625-4A9E-8549-A9D06CE4ED70}" type="presParOf" srcId="{1155FD31-115B-4CC0-BD8D-99B8CEEFBFBF}" destId="{ED5A3AAC-6529-4048-BCDC-4DB06E919C93}" srcOrd="7" destOrd="0" presId="urn:microsoft.com/office/officeart/2005/8/layout/hierarchy2"/>
    <dgm:cxn modelId="{ABE46942-6C34-4C34-9AB7-66962846CCBA}" type="presParOf" srcId="{ED5A3AAC-6529-4048-BCDC-4DB06E919C93}" destId="{D1BCABFC-0874-406B-8B6A-14056F8414ED}" srcOrd="0" destOrd="0" presId="urn:microsoft.com/office/officeart/2005/8/layout/hierarchy2"/>
    <dgm:cxn modelId="{AE77B96C-1F42-4E03-8FE5-0CED563A05C6}" type="presParOf" srcId="{ED5A3AAC-6529-4048-BCDC-4DB06E919C93}" destId="{6B4C8540-B968-47C2-861A-0FFE016FBD75}" srcOrd="1" destOrd="0" presId="urn:microsoft.com/office/officeart/2005/8/layout/hierarchy2"/>
    <dgm:cxn modelId="{53F6FDBA-5711-4632-A89D-9743638870FC}" type="presParOf" srcId="{6B4C8540-B968-47C2-861A-0FFE016FBD75}" destId="{7D2963E2-EE3E-4196-8D1A-83CFDE7813AD}" srcOrd="0" destOrd="0" presId="urn:microsoft.com/office/officeart/2005/8/layout/hierarchy2"/>
    <dgm:cxn modelId="{A9F0A3BF-A3C6-4165-89DF-5B5CF319DA94}" type="presParOf" srcId="{7D2963E2-EE3E-4196-8D1A-83CFDE7813AD}" destId="{6DA0BA76-2376-46E7-AC7E-687556803ACA}" srcOrd="0" destOrd="0" presId="urn:microsoft.com/office/officeart/2005/8/layout/hierarchy2"/>
    <dgm:cxn modelId="{68E58CCB-998B-4B7F-A976-9B732D88B8F0}" type="presParOf" srcId="{6B4C8540-B968-47C2-861A-0FFE016FBD75}" destId="{BD0EDA80-FDAE-4BDB-B2DE-3E7855F0C36F}" srcOrd="1" destOrd="0" presId="urn:microsoft.com/office/officeart/2005/8/layout/hierarchy2"/>
    <dgm:cxn modelId="{31DC205A-F1AF-418D-9A51-BAFB970B846E}" type="presParOf" srcId="{BD0EDA80-FDAE-4BDB-B2DE-3E7855F0C36F}" destId="{5415037A-CBF6-4DA1-934E-2B6DFEAD166D}" srcOrd="0" destOrd="0" presId="urn:microsoft.com/office/officeart/2005/8/layout/hierarchy2"/>
    <dgm:cxn modelId="{10AED976-69A6-40E4-AD8D-10A3EC55A7D0}" type="presParOf" srcId="{BD0EDA80-FDAE-4BDB-B2DE-3E7855F0C36F}" destId="{F2D3F670-DD99-40D8-9D38-32E75D0CC05B}" srcOrd="1" destOrd="0" presId="urn:microsoft.com/office/officeart/2005/8/layout/hierarchy2"/>
    <dgm:cxn modelId="{97C33599-3361-4637-AE5B-E93497BA2E1C}" type="presParOf" srcId="{4496AF2D-4629-4CFF-809A-AAAE255F9BB7}" destId="{C5167E64-2699-49BF-BA87-2E84053D7F7A}" srcOrd="4" destOrd="0" presId="urn:microsoft.com/office/officeart/2005/8/layout/hierarchy2"/>
    <dgm:cxn modelId="{43455A72-8EDA-404D-96F8-CE02491584AD}" type="presParOf" srcId="{C5167E64-2699-49BF-BA87-2E84053D7F7A}" destId="{A8FBECFD-1BC1-400B-82C7-214033DA4BBB}" srcOrd="0" destOrd="0" presId="urn:microsoft.com/office/officeart/2005/8/layout/hierarchy2"/>
    <dgm:cxn modelId="{652C68B4-E8A4-47F0-9F16-4AC45A7401ED}" type="presParOf" srcId="{4496AF2D-4629-4CFF-809A-AAAE255F9BB7}" destId="{CE6E76D7-A933-4240-A83B-D052957E49BE}" srcOrd="5" destOrd="0" presId="urn:microsoft.com/office/officeart/2005/8/layout/hierarchy2"/>
    <dgm:cxn modelId="{EAF86003-35CD-4821-B5EB-547F2C3E2649}" type="presParOf" srcId="{CE6E76D7-A933-4240-A83B-D052957E49BE}" destId="{AEDD5566-CF13-4B70-9BE2-F5B1A96AEF4F}" srcOrd="0" destOrd="0" presId="urn:microsoft.com/office/officeart/2005/8/layout/hierarchy2"/>
    <dgm:cxn modelId="{C80E4EB4-C092-4C50-B1A7-FAC1B8354A3D}" type="presParOf" srcId="{CE6E76D7-A933-4240-A83B-D052957E49BE}" destId="{A6F4156A-D673-4FE4-95E2-B5E7C7FF103F}" srcOrd="1" destOrd="0" presId="urn:microsoft.com/office/officeart/2005/8/layout/hierarchy2"/>
    <dgm:cxn modelId="{80A6BAB1-7D92-4B46-BBC5-5967DCEAA947}" type="presParOf" srcId="{A6F4156A-D673-4FE4-95E2-B5E7C7FF103F}" destId="{D4B3D320-F3F6-4B0A-99B9-16076013AAA8}" srcOrd="0" destOrd="0" presId="urn:microsoft.com/office/officeart/2005/8/layout/hierarchy2"/>
    <dgm:cxn modelId="{61110287-5B41-4255-B6C6-C5B8AF28D09A}" type="presParOf" srcId="{D4B3D320-F3F6-4B0A-99B9-16076013AAA8}" destId="{48A12EF1-50DC-4208-9CD2-7E17B116C255}" srcOrd="0" destOrd="0" presId="urn:microsoft.com/office/officeart/2005/8/layout/hierarchy2"/>
    <dgm:cxn modelId="{B15D1F13-4665-435F-BD2E-4D140D944952}" type="presParOf" srcId="{A6F4156A-D673-4FE4-95E2-B5E7C7FF103F}" destId="{FC884CCC-6F63-445F-BFC2-8AA7B0F7F301}" srcOrd="1" destOrd="0" presId="urn:microsoft.com/office/officeart/2005/8/layout/hierarchy2"/>
    <dgm:cxn modelId="{A53DB203-49C5-427B-85CF-48600909D45A}" type="presParOf" srcId="{FC884CCC-6F63-445F-BFC2-8AA7B0F7F301}" destId="{FDE9813C-E661-4E4F-BF1C-FABACFAA0C7E}" srcOrd="0" destOrd="0" presId="urn:microsoft.com/office/officeart/2005/8/layout/hierarchy2"/>
    <dgm:cxn modelId="{88498DC2-BBD0-4B6F-B476-3522316B1C2C}" type="presParOf" srcId="{FC884CCC-6F63-445F-BFC2-8AA7B0F7F301}" destId="{88AC707D-F396-4662-99E6-FC32F5C675CB}" srcOrd="1" destOrd="0" presId="urn:microsoft.com/office/officeart/2005/8/layout/hierarchy2"/>
    <dgm:cxn modelId="{1E36E605-422E-49A9-A3ED-B204C9DBD3DF}" type="presParOf" srcId="{4496AF2D-4629-4CFF-809A-AAAE255F9BB7}" destId="{AC7E4C5C-A142-4045-9C66-14D69F65489B}" srcOrd="6" destOrd="0" presId="urn:microsoft.com/office/officeart/2005/8/layout/hierarchy2"/>
    <dgm:cxn modelId="{AFD005D9-3150-4236-AC05-AF94E5D402FD}" type="presParOf" srcId="{AC7E4C5C-A142-4045-9C66-14D69F65489B}" destId="{C3C6A66D-6EA0-496F-B693-FD2EECFD673D}" srcOrd="0" destOrd="0" presId="urn:microsoft.com/office/officeart/2005/8/layout/hierarchy2"/>
    <dgm:cxn modelId="{B060A0DC-A012-4117-AA09-9503957B0B06}" type="presParOf" srcId="{4496AF2D-4629-4CFF-809A-AAAE255F9BB7}" destId="{7FD9F5E6-2B4C-48FE-8BC4-5A78EB9807E6}" srcOrd="7" destOrd="0" presId="urn:microsoft.com/office/officeart/2005/8/layout/hierarchy2"/>
    <dgm:cxn modelId="{8640CDEE-1AB2-4E0A-84ED-7013039A2FC0}" type="presParOf" srcId="{7FD9F5E6-2B4C-48FE-8BC4-5A78EB9807E6}" destId="{3F31A3D0-3044-4A62-AAD9-E8EE0E9CFB70}" srcOrd="0" destOrd="0" presId="urn:microsoft.com/office/officeart/2005/8/layout/hierarchy2"/>
    <dgm:cxn modelId="{8D23FB4F-25E8-4BC5-81A5-1C6A40A0FE75}" type="presParOf" srcId="{7FD9F5E6-2B4C-48FE-8BC4-5A78EB9807E6}" destId="{D41C247F-F43D-4E5E-ACC8-884A2E9575AD}" srcOrd="1" destOrd="0" presId="urn:microsoft.com/office/officeart/2005/8/layout/hierarchy2"/>
    <dgm:cxn modelId="{68F2520E-741D-4A2E-9DE8-393EC9752D15}" type="presParOf" srcId="{D41C247F-F43D-4E5E-ACC8-884A2E9575AD}" destId="{0353482E-1262-4C5F-9C50-2B8FD6CD7153}" srcOrd="0" destOrd="0" presId="urn:microsoft.com/office/officeart/2005/8/layout/hierarchy2"/>
    <dgm:cxn modelId="{A6DD82DF-2E1F-4A0D-BDED-BA1AE8BD2FF0}" type="presParOf" srcId="{0353482E-1262-4C5F-9C50-2B8FD6CD7153}" destId="{C4D3E295-6C49-4D70-97F8-A4FB64D6C6A6}" srcOrd="0" destOrd="0" presId="urn:microsoft.com/office/officeart/2005/8/layout/hierarchy2"/>
    <dgm:cxn modelId="{9FC3BEEA-A4F6-4ABE-A3A0-3833038CB918}" type="presParOf" srcId="{D41C247F-F43D-4E5E-ACC8-884A2E9575AD}" destId="{F2ABBDCF-ADF4-477A-B12E-637FB96D11AB}" srcOrd="1" destOrd="0" presId="urn:microsoft.com/office/officeart/2005/8/layout/hierarchy2"/>
    <dgm:cxn modelId="{AD0BC3A2-75C2-4682-83B8-A6DC0057BEF5}" type="presParOf" srcId="{F2ABBDCF-ADF4-477A-B12E-637FB96D11AB}" destId="{52C05E8D-15FC-47E0-A528-F39639766FD1}" srcOrd="0" destOrd="0" presId="urn:microsoft.com/office/officeart/2005/8/layout/hierarchy2"/>
    <dgm:cxn modelId="{667868E2-E3D3-43AE-881B-E7E529F67938}" type="presParOf" srcId="{F2ABBDCF-ADF4-477A-B12E-637FB96D11AB}" destId="{C6624380-51E1-450B-A869-838CCE975FD9}" srcOrd="1" destOrd="0" presId="urn:microsoft.com/office/officeart/2005/8/layout/hierarchy2"/>
    <dgm:cxn modelId="{EEC96D58-8D83-4F98-855C-2E802CFE1414}" type="presParOf" srcId="{4496AF2D-4629-4CFF-809A-AAAE255F9BB7}" destId="{0E11AD87-D129-4144-9B01-165DD6C407F4}" srcOrd="8" destOrd="0" presId="urn:microsoft.com/office/officeart/2005/8/layout/hierarchy2"/>
    <dgm:cxn modelId="{220A419B-0B8D-4F0D-B910-6902EB8CFDC9}" type="presParOf" srcId="{0E11AD87-D129-4144-9B01-165DD6C407F4}" destId="{64F4F12C-6A04-4803-AA6D-941372F777A1}" srcOrd="0" destOrd="0" presId="urn:microsoft.com/office/officeart/2005/8/layout/hierarchy2"/>
    <dgm:cxn modelId="{4B470B2C-CE66-403F-9EE0-C1B899A6A58D}" type="presParOf" srcId="{4496AF2D-4629-4CFF-809A-AAAE255F9BB7}" destId="{DC981CC7-2970-4CFF-B883-42893990085D}" srcOrd="9" destOrd="0" presId="urn:microsoft.com/office/officeart/2005/8/layout/hierarchy2"/>
    <dgm:cxn modelId="{BBC6DFDE-84F9-45A4-9C27-C1197A38CC68}" type="presParOf" srcId="{DC981CC7-2970-4CFF-B883-42893990085D}" destId="{FF8F0F85-77B5-4314-8A7A-6046D6BCFE98}" srcOrd="0" destOrd="0" presId="urn:microsoft.com/office/officeart/2005/8/layout/hierarchy2"/>
    <dgm:cxn modelId="{EF0CCE1E-5F81-4603-BD84-3B6360284C24}" type="presParOf" srcId="{DC981CC7-2970-4CFF-B883-42893990085D}" destId="{D6EEAB2F-0851-4AAB-847E-DDEF0F1CF2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65872-5BB2-413D-A939-F8FDBFE7C8E9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5285DFE-D43C-41C8-A62D-76E7EDD240D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ممکن الوجودی پس از تحقق تمام شرایط وجودش لازم است از واجب الوجود، وجود را دریافت کند در این صورت:</a:t>
          </a:r>
          <a:endParaRPr lang="fa-IR" sz="1600" dirty="0">
            <a:cs typeface="B Koodak" pitchFamily="2" charset="-78"/>
          </a:endParaRPr>
        </a:p>
      </dgm:t>
    </dgm:pt>
    <dgm:pt modelId="{78AD6F6B-BA7E-4F74-9B8D-835AD6C6F6AE}" type="parTrans" cxnId="{0A6A41CD-A930-40C4-A002-9E5ADD311C9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8A842F4A-E516-41B9-BA62-1F79AE666340}" type="sibTrans" cxnId="{0A6A41CD-A930-40C4-A002-9E5ADD311C9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4A6A7684-341D-4903-972D-0AFE99D7073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واجب واحد باشد</a:t>
          </a:r>
          <a:endParaRPr lang="fa-IR" sz="1600">
            <a:cs typeface="B Koodak" pitchFamily="2" charset="-78"/>
          </a:endParaRPr>
        </a:p>
      </dgm:t>
    </dgm:pt>
    <dgm:pt modelId="{48400DC2-4FFB-44D6-81BF-B164F6C5DF39}" type="parTrans" cxnId="{6A8AB01D-4D91-4240-8B88-625D09F471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CB8D75-5297-4044-8932-C10C8D774034}" type="sibTrans" cxnId="{6A8AB01D-4D91-4240-8B88-625D09F471E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5EBEDB3-F1B3-4F8B-9657-9BA1E4A5B57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فهو المطلوب</a:t>
          </a:r>
          <a:endParaRPr lang="fa-IR" sz="1600">
            <a:cs typeface="B Koodak" pitchFamily="2" charset="-78"/>
          </a:endParaRPr>
        </a:p>
      </dgm:t>
    </dgm:pt>
    <dgm:pt modelId="{52F18F68-A945-4D92-9596-2CF07746B8A7}" type="parTrans" cxnId="{9D1FA4DE-AA70-4E05-93E1-F4A149182A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E0022BF-920D-4C9E-9067-233716A8E554}" type="sibTrans" cxnId="{9D1FA4DE-AA70-4E05-93E1-F4A149182A01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6EC75E3F-5182-43D2-A00D-E1BDDB324BE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واجب متعدد باشد</a:t>
          </a:r>
          <a:endParaRPr lang="fa-IR" sz="1600" dirty="0">
            <a:cs typeface="B Koodak" pitchFamily="2" charset="-78"/>
          </a:endParaRPr>
        </a:p>
      </dgm:t>
    </dgm:pt>
    <dgm:pt modelId="{92E304C3-404C-4DBD-AB22-E6DD18ECBDEC}" type="parTrans" cxnId="{6B602562-9AC2-4049-81E7-59E5C3C0747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100865-5EF9-4D4E-98FF-71233CA1C30F}" type="sibTrans" cxnId="{6B602562-9AC2-4049-81E7-59E5C3C0747E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A1502F72-5840-447C-A638-178DCABC0FA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واجبات متعدد به حکم وجوب وجود فیاض علی الاطلاق هستند بنابراین اراده آنها نسبت به وجود این موجود علی السویه است در این صورت:</a:t>
          </a:r>
          <a:endParaRPr lang="fa-IR" sz="1600" dirty="0">
            <a:cs typeface="B Koodak" pitchFamily="2" charset="-78"/>
          </a:endParaRPr>
        </a:p>
      </dgm:t>
    </dgm:pt>
    <dgm:pt modelId="{822A532A-60E3-45BC-A8A5-1AF9E7F16F77}" type="parTrans" cxnId="{03F82D14-74E9-4FAE-9C56-CB8C9081537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586829-AF7F-4654-9CCD-0088B66BB2B2}" type="sibTrans" cxnId="{03F82D14-74E9-4FAE-9C56-CB8C9081537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4736553E-AB3C-4CD9-A28B-460DC2485EF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هر دو اراده بر وجود نمایند</a:t>
          </a:r>
          <a:endParaRPr lang="fa-IR" sz="1600" dirty="0">
            <a:cs typeface="B Koodak" pitchFamily="2" charset="-78"/>
          </a:endParaRPr>
        </a:p>
      </dgm:t>
    </dgm:pt>
    <dgm:pt modelId="{72762FB8-D1DD-49B8-9F64-DBBB9DEC17B1}" type="parTrans" cxnId="{E9B8DE16-110B-4F99-8DD4-63228F101DD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390D97-13B3-4628-BE6C-1326CBF61C19}" type="sibTrans" cxnId="{E9B8DE16-110B-4F99-8DD4-63228F101DD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674451D5-0BEB-48FD-BFE8-178CDD689AB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به حکم عین الربط بودن معلول (و وحدت بین وجود و ایجاد) لازم است دو معلول موجود شود و این خلاف فرض است</a:t>
          </a:r>
          <a:endParaRPr lang="fa-IR" sz="1600">
            <a:cs typeface="B Koodak" pitchFamily="2" charset="-78"/>
          </a:endParaRPr>
        </a:p>
      </dgm:t>
    </dgm:pt>
    <dgm:pt modelId="{E7010C5A-468A-495B-B3F3-1AA6CC29A2D2}" type="parTrans" cxnId="{9C9322EA-3EBE-4EDC-AB0E-A80F9C442EB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21C49E-10CE-4E75-BB9A-00335853B1F6}" type="sibTrans" cxnId="{9C9322EA-3EBE-4EDC-AB0E-A80F9C442EB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603B2653-38FF-4578-A0A4-513A91F2ECE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تنها یکی اراده بر وجود نماید </a:t>
          </a:r>
          <a:endParaRPr lang="fa-IR" sz="1600">
            <a:cs typeface="B Koodak" pitchFamily="2" charset="-78"/>
          </a:endParaRPr>
        </a:p>
      </dgm:t>
    </dgm:pt>
    <dgm:pt modelId="{F20A5443-7365-4F1C-9217-7251DECC4537}" type="parTrans" cxnId="{B6D66493-5428-4C18-8470-394EE1500B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6B561C-885C-485A-8764-CC0A2C12A0CF}" type="sibTrans" cxnId="{B6D66493-5428-4C18-8470-394EE1500BA8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72C9C39F-41AE-4C3E-A0F9-DC4167E9161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مستلزم ترجیح بلامرجح است </a:t>
          </a:r>
          <a:endParaRPr lang="fa-IR" sz="1600" dirty="0">
            <a:cs typeface="B Koodak" pitchFamily="2" charset="-78"/>
          </a:endParaRPr>
        </a:p>
      </dgm:t>
    </dgm:pt>
    <dgm:pt modelId="{86A1B819-2190-4FE0-A0CE-3ED5DDD597CB}" type="parTrans" cxnId="{1266D6D9-B555-4C31-80CC-079534F3F8E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87CDAF-07BF-4C98-8C26-D97F4CC62122}" type="sibTrans" cxnId="{1266D6D9-B555-4C31-80CC-079534F3F8E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743712D-D4D8-4397-8742-599E68D635E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نکته</a:t>
          </a:r>
          <a:endParaRPr lang="fa-IR" sz="1600" dirty="0">
            <a:cs typeface="B Koodak" pitchFamily="2" charset="-78"/>
          </a:endParaRPr>
        </a:p>
      </dgm:t>
    </dgm:pt>
    <dgm:pt modelId="{D79BEAD6-E3F5-4566-826C-10E81BBA20BF}" type="parTrans" cxnId="{B4D85EFA-C69D-48ED-8859-AEEEE43DD9D5}">
      <dgm:prSet/>
      <dgm:spPr/>
      <dgm:t>
        <a:bodyPr/>
        <a:lstStyle/>
        <a:p>
          <a:pPr rtl="1"/>
          <a:endParaRPr lang="fa-IR"/>
        </a:p>
      </dgm:t>
    </dgm:pt>
    <dgm:pt modelId="{273758BE-2BA0-45B4-AD52-73FF6CD37CF2}" type="sibTrans" cxnId="{B4D85EFA-C69D-48ED-8859-AEEEE43DD9D5}">
      <dgm:prSet/>
      <dgm:spPr/>
      <dgm:t>
        <a:bodyPr/>
        <a:lstStyle/>
        <a:p>
          <a:pPr rtl="1"/>
          <a:endParaRPr lang="fa-IR"/>
        </a:p>
      </dgm:t>
    </dgm:pt>
    <dgm:pt modelId="{DE19F94A-DE8E-4930-95A3-B6349A6B873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مرحوم استاد مطهری (در ج 6 مجموعه آثار ص 1020) آیه شریفه «لو کان فیهما آلهه الا الله لفسدتا» را بر همین برهان تقریر نموده اند</a:t>
          </a:r>
          <a:endParaRPr lang="fa-IR" sz="1600" dirty="0">
            <a:cs typeface="B Koodak" pitchFamily="2" charset="-78"/>
          </a:endParaRPr>
        </a:p>
      </dgm:t>
    </dgm:pt>
    <dgm:pt modelId="{7915F219-AB75-47EE-96E0-332E7E9B7D0F}" type="parTrans" cxnId="{9FB380AD-C0CE-492B-A3DD-D0BD831A11DC}">
      <dgm:prSet/>
      <dgm:spPr/>
      <dgm:t>
        <a:bodyPr/>
        <a:lstStyle/>
        <a:p>
          <a:pPr rtl="1"/>
          <a:endParaRPr lang="fa-IR"/>
        </a:p>
      </dgm:t>
    </dgm:pt>
    <dgm:pt modelId="{113AFC16-BD85-43FD-99CB-20E648081A62}" type="sibTrans" cxnId="{9FB380AD-C0CE-492B-A3DD-D0BD831A11DC}">
      <dgm:prSet/>
      <dgm:spPr/>
      <dgm:t>
        <a:bodyPr/>
        <a:lstStyle/>
        <a:p>
          <a:pPr rtl="1"/>
          <a:endParaRPr lang="fa-IR"/>
        </a:p>
      </dgm:t>
    </dgm:pt>
    <dgm:pt modelId="{482594CE-8847-424F-ABEF-533FE6CF295D}" type="pres">
      <dgm:prSet presAssocID="{62365872-5BB2-413D-A939-F8FDBFE7C8E9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5B6A2259-E9A1-43B0-B076-29AE6C4B3970}" type="pres">
      <dgm:prSet presAssocID="{E5285DFE-D43C-41C8-A62D-76E7EDD240D3}" presName="hierRoot1" presStyleCnt="0">
        <dgm:presLayoutVars>
          <dgm:hierBranch val="init"/>
        </dgm:presLayoutVars>
      </dgm:prSet>
      <dgm:spPr/>
    </dgm:pt>
    <dgm:pt modelId="{C04C9149-356F-4890-A0F6-696DE0570131}" type="pres">
      <dgm:prSet presAssocID="{E5285DFE-D43C-41C8-A62D-76E7EDD240D3}" presName="rootComposite1" presStyleCnt="0"/>
      <dgm:spPr/>
    </dgm:pt>
    <dgm:pt modelId="{5C7E22A4-82AB-4339-8858-A5EE8979873F}" type="pres">
      <dgm:prSet presAssocID="{E5285DFE-D43C-41C8-A62D-76E7EDD240D3}" presName="rootText1" presStyleLbl="node0" presStyleIdx="0" presStyleCnt="2" custScaleX="127539" custScaleY="3590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B6BE22-0C7B-41F5-B362-36C99126B311}" type="pres">
      <dgm:prSet presAssocID="{E5285DFE-D43C-41C8-A62D-76E7EDD240D3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BE50161A-44F0-4B6A-B6D0-1C1C3E9B5D92}" type="pres">
      <dgm:prSet presAssocID="{E5285DFE-D43C-41C8-A62D-76E7EDD240D3}" presName="hierChild2" presStyleCnt="0"/>
      <dgm:spPr/>
    </dgm:pt>
    <dgm:pt modelId="{96068E0D-A735-4DD0-866B-391D04625ADC}" type="pres">
      <dgm:prSet presAssocID="{48400DC2-4FFB-44D6-81BF-B164F6C5DF39}" presName="Name66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C2FC5FC5-4E7B-4703-84BA-2D0D53758BD2}" type="pres">
      <dgm:prSet presAssocID="{4A6A7684-341D-4903-972D-0AFE99D7073E}" presName="hierRoot2" presStyleCnt="0">
        <dgm:presLayoutVars>
          <dgm:hierBranch val="init"/>
        </dgm:presLayoutVars>
      </dgm:prSet>
      <dgm:spPr/>
    </dgm:pt>
    <dgm:pt modelId="{CEA6C091-9873-4B1F-A87B-E6DB3AD79D06}" type="pres">
      <dgm:prSet presAssocID="{4A6A7684-341D-4903-972D-0AFE99D7073E}" presName="rootComposite" presStyleCnt="0"/>
      <dgm:spPr/>
    </dgm:pt>
    <dgm:pt modelId="{AFEB2890-763E-4EB2-9226-53BD46C56C98}" type="pres">
      <dgm:prSet presAssocID="{4A6A7684-341D-4903-972D-0AFE99D7073E}" presName="rootText" presStyleLbl="node2" presStyleIdx="0" presStyleCnt="3" custScaleX="62257" custScaleY="1710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3736EA-715E-4261-81B7-8DA92CCE150F}" type="pres">
      <dgm:prSet presAssocID="{4A6A7684-341D-4903-972D-0AFE99D7073E}" presName="rootConnector" presStyleLbl="node2" presStyleIdx="0" presStyleCnt="3"/>
      <dgm:spPr/>
      <dgm:t>
        <a:bodyPr/>
        <a:lstStyle/>
        <a:p>
          <a:pPr rtl="1"/>
          <a:endParaRPr lang="fa-IR"/>
        </a:p>
      </dgm:t>
    </dgm:pt>
    <dgm:pt modelId="{47B7BFA0-C22F-45AD-A2D8-1896634437E5}" type="pres">
      <dgm:prSet presAssocID="{4A6A7684-341D-4903-972D-0AFE99D7073E}" presName="hierChild4" presStyleCnt="0"/>
      <dgm:spPr/>
    </dgm:pt>
    <dgm:pt modelId="{04F1D4B6-5B1E-4CBC-AA58-45E6AA6D3345}" type="pres">
      <dgm:prSet presAssocID="{52F18F68-A945-4D92-9596-2CF07746B8A7}" presName="Name66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6B8CEE7E-B480-415F-B606-E8AAD0CAD574}" type="pres">
      <dgm:prSet presAssocID="{35EBEDB3-F1B3-4F8B-9657-9BA1E4A5B572}" presName="hierRoot2" presStyleCnt="0">
        <dgm:presLayoutVars>
          <dgm:hierBranch val="init"/>
        </dgm:presLayoutVars>
      </dgm:prSet>
      <dgm:spPr/>
    </dgm:pt>
    <dgm:pt modelId="{474D5525-0EC5-4FF5-AB1B-269A6C9747C7}" type="pres">
      <dgm:prSet presAssocID="{35EBEDB3-F1B3-4F8B-9657-9BA1E4A5B572}" presName="rootComposite" presStyleCnt="0"/>
      <dgm:spPr/>
    </dgm:pt>
    <dgm:pt modelId="{FE0D4B4F-69C3-45F8-A616-5349521D0F71}" type="pres">
      <dgm:prSet presAssocID="{35EBEDB3-F1B3-4F8B-9657-9BA1E4A5B57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874175-3766-42F0-98EC-C1E93C991D2C}" type="pres">
      <dgm:prSet presAssocID="{35EBEDB3-F1B3-4F8B-9657-9BA1E4A5B572}" presName="rootConnector" presStyleLbl="node3" presStyleIdx="0" presStyleCnt="2"/>
      <dgm:spPr/>
      <dgm:t>
        <a:bodyPr/>
        <a:lstStyle/>
        <a:p>
          <a:pPr rtl="1"/>
          <a:endParaRPr lang="fa-IR"/>
        </a:p>
      </dgm:t>
    </dgm:pt>
    <dgm:pt modelId="{41F17C74-C12E-498D-B722-7F466C46A95F}" type="pres">
      <dgm:prSet presAssocID="{35EBEDB3-F1B3-4F8B-9657-9BA1E4A5B572}" presName="hierChild4" presStyleCnt="0"/>
      <dgm:spPr/>
    </dgm:pt>
    <dgm:pt modelId="{86048938-7B68-499F-A867-87F5130EAB8A}" type="pres">
      <dgm:prSet presAssocID="{35EBEDB3-F1B3-4F8B-9657-9BA1E4A5B572}" presName="hierChild5" presStyleCnt="0"/>
      <dgm:spPr/>
    </dgm:pt>
    <dgm:pt modelId="{72DAE721-F5E7-48DF-8503-FE88175B0859}" type="pres">
      <dgm:prSet presAssocID="{4A6A7684-341D-4903-972D-0AFE99D7073E}" presName="hierChild5" presStyleCnt="0"/>
      <dgm:spPr/>
    </dgm:pt>
    <dgm:pt modelId="{F2AA9176-A6AF-4A65-AC95-F8582560D711}" type="pres">
      <dgm:prSet presAssocID="{92E304C3-404C-4DBD-AB22-E6DD18ECBDEC}" presName="Name66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9C868AD2-2711-4608-A852-65A0AB8ED80D}" type="pres">
      <dgm:prSet presAssocID="{6EC75E3F-5182-43D2-A00D-E1BDDB324BE0}" presName="hierRoot2" presStyleCnt="0">
        <dgm:presLayoutVars>
          <dgm:hierBranch val="init"/>
        </dgm:presLayoutVars>
      </dgm:prSet>
      <dgm:spPr/>
    </dgm:pt>
    <dgm:pt modelId="{4D137504-F0E0-4939-8C06-C2C593A2A22E}" type="pres">
      <dgm:prSet presAssocID="{6EC75E3F-5182-43D2-A00D-E1BDDB324BE0}" presName="rootComposite" presStyleCnt="0"/>
      <dgm:spPr/>
    </dgm:pt>
    <dgm:pt modelId="{10EA87A3-6E4F-408C-A961-9D3BF998141D}" type="pres">
      <dgm:prSet presAssocID="{6EC75E3F-5182-43D2-A00D-E1BDDB324BE0}" presName="rootText" presStyleLbl="node2" presStyleIdx="1" presStyleCnt="3" custScaleX="62257" custScaleY="1710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622633-E9BB-451B-A5C7-8F10B62BB9CF}" type="pres">
      <dgm:prSet presAssocID="{6EC75E3F-5182-43D2-A00D-E1BDDB324BE0}" presName="rootConnector" presStyleLbl="node2" presStyleIdx="1" presStyleCnt="3"/>
      <dgm:spPr/>
      <dgm:t>
        <a:bodyPr/>
        <a:lstStyle/>
        <a:p>
          <a:pPr rtl="1"/>
          <a:endParaRPr lang="fa-IR"/>
        </a:p>
      </dgm:t>
    </dgm:pt>
    <dgm:pt modelId="{4BF6BDD2-42F9-4DE7-8AB9-A4DD78489BC7}" type="pres">
      <dgm:prSet presAssocID="{6EC75E3F-5182-43D2-A00D-E1BDDB324BE0}" presName="hierChild4" presStyleCnt="0"/>
      <dgm:spPr/>
    </dgm:pt>
    <dgm:pt modelId="{53C35201-AB98-49B5-BDAE-54B818785E2A}" type="pres">
      <dgm:prSet presAssocID="{822A532A-60E3-45BC-A8A5-1AF9E7F16F77}" presName="Name66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474A8650-6A99-40D1-89C8-2E9CB8114594}" type="pres">
      <dgm:prSet presAssocID="{A1502F72-5840-447C-A638-178DCABC0FA2}" presName="hierRoot2" presStyleCnt="0">
        <dgm:presLayoutVars>
          <dgm:hierBranch val="init"/>
        </dgm:presLayoutVars>
      </dgm:prSet>
      <dgm:spPr/>
    </dgm:pt>
    <dgm:pt modelId="{431C6A6B-A083-41D9-BFCC-95E7A9DEE33D}" type="pres">
      <dgm:prSet presAssocID="{A1502F72-5840-447C-A638-178DCABC0FA2}" presName="rootComposite" presStyleCnt="0"/>
      <dgm:spPr/>
    </dgm:pt>
    <dgm:pt modelId="{F9B64322-A346-42E8-AD0A-92F731332411}" type="pres">
      <dgm:prSet presAssocID="{A1502F72-5840-447C-A638-178DCABC0FA2}" presName="rootText" presStyleLbl="node3" presStyleIdx="1" presStyleCnt="2" custScaleX="119443" custScaleY="4630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9C8C285-0FFA-4E5C-B3F0-6732747B8A2F}" type="pres">
      <dgm:prSet presAssocID="{A1502F72-5840-447C-A638-178DCABC0FA2}" presName="rootConnector" presStyleLbl="node3" presStyleIdx="1" presStyleCnt="2"/>
      <dgm:spPr/>
      <dgm:t>
        <a:bodyPr/>
        <a:lstStyle/>
        <a:p>
          <a:pPr rtl="1"/>
          <a:endParaRPr lang="fa-IR"/>
        </a:p>
      </dgm:t>
    </dgm:pt>
    <dgm:pt modelId="{190D02D6-B81B-49D1-9EDB-9ACF7C240FE0}" type="pres">
      <dgm:prSet presAssocID="{A1502F72-5840-447C-A638-178DCABC0FA2}" presName="hierChild4" presStyleCnt="0"/>
      <dgm:spPr/>
    </dgm:pt>
    <dgm:pt modelId="{9ADF91C9-F595-4F2E-978E-4CA96E868FEB}" type="pres">
      <dgm:prSet presAssocID="{72762FB8-D1DD-49B8-9F64-DBBB9DEC17B1}" presName="Name66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8D03D90E-E406-4BA1-A854-03E053246B39}" type="pres">
      <dgm:prSet presAssocID="{4736553E-AB3C-4CD9-A28B-460DC2485EF7}" presName="hierRoot2" presStyleCnt="0">
        <dgm:presLayoutVars>
          <dgm:hierBranch val="init"/>
        </dgm:presLayoutVars>
      </dgm:prSet>
      <dgm:spPr/>
    </dgm:pt>
    <dgm:pt modelId="{6E80F264-8FB0-4EF2-98F9-D27A7D8F946B}" type="pres">
      <dgm:prSet presAssocID="{4736553E-AB3C-4CD9-A28B-460DC2485EF7}" presName="rootComposite" presStyleCnt="0"/>
      <dgm:spPr/>
    </dgm:pt>
    <dgm:pt modelId="{73ABDA02-7DB2-4443-B5DC-E5E46B2FE119}" type="pres">
      <dgm:prSet presAssocID="{4736553E-AB3C-4CD9-A28B-460DC2485EF7}" presName="rootText" presStyleLbl="node4" presStyleIdx="0" presStyleCnt="4" custScaleY="1590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5C0AB9-E9AA-4E80-AD2E-0842BD1D7E34}" type="pres">
      <dgm:prSet presAssocID="{4736553E-AB3C-4CD9-A28B-460DC2485EF7}" presName="rootConnector" presStyleLbl="node4" presStyleIdx="0" presStyleCnt="4"/>
      <dgm:spPr/>
      <dgm:t>
        <a:bodyPr/>
        <a:lstStyle/>
        <a:p>
          <a:pPr rtl="1"/>
          <a:endParaRPr lang="fa-IR"/>
        </a:p>
      </dgm:t>
    </dgm:pt>
    <dgm:pt modelId="{79D77AC9-42AA-40CF-B101-DEB694D288EF}" type="pres">
      <dgm:prSet presAssocID="{4736553E-AB3C-4CD9-A28B-460DC2485EF7}" presName="hierChild4" presStyleCnt="0"/>
      <dgm:spPr/>
    </dgm:pt>
    <dgm:pt modelId="{4916F39F-C3C1-4812-B6C4-E2A871D99C8B}" type="pres">
      <dgm:prSet presAssocID="{E7010C5A-468A-495B-B3F3-1AA6CC29A2D2}" presName="Name66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CDEA5642-C751-4809-94A6-F25F9B934218}" type="pres">
      <dgm:prSet presAssocID="{674451D5-0BEB-48FD-BFE8-178CDD689AB6}" presName="hierRoot2" presStyleCnt="0">
        <dgm:presLayoutVars>
          <dgm:hierBranch val="init"/>
        </dgm:presLayoutVars>
      </dgm:prSet>
      <dgm:spPr/>
    </dgm:pt>
    <dgm:pt modelId="{8DA03450-EF0D-4301-8343-F1C6A1E31F1E}" type="pres">
      <dgm:prSet presAssocID="{674451D5-0BEB-48FD-BFE8-178CDD689AB6}" presName="rootComposite" presStyleCnt="0"/>
      <dgm:spPr/>
    </dgm:pt>
    <dgm:pt modelId="{91D7DE1C-714B-47D4-8745-10B1F9B308E7}" type="pres">
      <dgm:prSet presAssocID="{674451D5-0BEB-48FD-BFE8-178CDD689AB6}" presName="rootText" presStyleLbl="node4" presStyleIdx="1" presStyleCnt="4" custScaleY="4813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67C67C-5033-4B3E-AEF8-B9FFB7878662}" type="pres">
      <dgm:prSet presAssocID="{674451D5-0BEB-48FD-BFE8-178CDD689AB6}" presName="rootConnector" presStyleLbl="node4" presStyleIdx="1" presStyleCnt="4"/>
      <dgm:spPr/>
      <dgm:t>
        <a:bodyPr/>
        <a:lstStyle/>
        <a:p>
          <a:pPr rtl="1"/>
          <a:endParaRPr lang="fa-IR"/>
        </a:p>
      </dgm:t>
    </dgm:pt>
    <dgm:pt modelId="{4264CF5A-4CFC-450D-B7FE-44FC4BE80146}" type="pres">
      <dgm:prSet presAssocID="{674451D5-0BEB-48FD-BFE8-178CDD689AB6}" presName="hierChild4" presStyleCnt="0"/>
      <dgm:spPr/>
    </dgm:pt>
    <dgm:pt modelId="{9DE38363-AC86-4584-A153-137AABDAA5FC}" type="pres">
      <dgm:prSet presAssocID="{674451D5-0BEB-48FD-BFE8-178CDD689AB6}" presName="hierChild5" presStyleCnt="0"/>
      <dgm:spPr/>
    </dgm:pt>
    <dgm:pt modelId="{86F97A31-D25F-46F0-9B7C-305FA294F716}" type="pres">
      <dgm:prSet presAssocID="{4736553E-AB3C-4CD9-A28B-460DC2485EF7}" presName="hierChild5" presStyleCnt="0"/>
      <dgm:spPr/>
    </dgm:pt>
    <dgm:pt modelId="{F441BB9B-1158-4BAC-BDF6-D5E29D76311C}" type="pres">
      <dgm:prSet presAssocID="{F20A5443-7365-4F1C-9217-7251DECC4537}" presName="Name66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496DC76D-947A-4A5A-8845-F4AC6BF60536}" type="pres">
      <dgm:prSet presAssocID="{603B2653-38FF-4578-A0A4-513A91F2ECE6}" presName="hierRoot2" presStyleCnt="0">
        <dgm:presLayoutVars>
          <dgm:hierBranch val="init"/>
        </dgm:presLayoutVars>
      </dgm:prSet>
      <dgm:spPr/>
    </dgm:pt>
    <dgm:pt modelId="{756F1F3B-C389-46F4-93A6-153000D27271}" type="pres">
      <dgm:prSet presAssocID="{603B2653-38FF-4578-A0A4-513A91F2ECE6}" presName="rootComposite" presStyleCnt="0"/>
      <dgm:spPr/>
    </dgm:pt>
    <dgm:pt modelId="{2BDF62A5-8490-4B28-9E9B-B09A9314A6C2}" type="pres">
      <dgm:prSet presAssocID="{603B2653-38FF-4578-A0A4-513A91F2ECE6}" presName="rootText" presStyleLbl="node4" presStyleIdx="2" presStyleCnt="4" custScaleY="1590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1C4111-C67E-40F1-9A5A-EA783415DB63}" type="pres">
      <dgm:prSet presAssocID="{603B2653-38FF-4578-A0A4-513A91F2ECE6}" presName="rootConnector" presStyleLbl="node4" presStyleIdx="2" presStyleCnt="4"/>
      <dgm:spPr/>
      <dgm:t>
        <a:bodyPr/>
        <a:lstStyle/>
        <a:p>
          <a:pPr rtl="1"/>
          <a:endParaRPr lang="fa-IR"/>
        </a:p>
      </dgm:t>
    </dgm:pt>
    <dgm:pt modelId="{688E90C1-B04E-4DCC-AEFB-B507388A21E4}" type="pres">
      <dgm:prSet presAssocID="{603B2653-38FF-4578-A0A4-513A91F2ECE6}" presName="hierChild4" presStyleCnt="0"/>
      <dgm:spPr/>
    </dgm:pt>
    <dgm:pt modelId="{F34F3663-1683-4C8C-B3B2-883156E23202}" type="pres">
      <dgm:prSet presAssocID="{86A1B819-2190-4FE0-A0CE-3ED5DDD597CB}" presName="Name66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5DA25808-9811-439C-AFF7-F4FB44D04810}" type="pres">
      <dgm:prSet presAssocID="{72C9C39F-41AE-4C3E-A0F9-DC4167E9161E}" presName="hierRoot2" presStyleCnt="0">
        <dgm:presLayoutVars>
          <dgm:hierBranch val="init"/>
        </dgm:presLayoutVars>
      </dgm:prSet>
      <dgm:spPr/>
    </dgm:pt>
    <dgm:pt modelId="{A43D6C8C-FAC2-4281-A721-2BF5B5BDE7F3}" type="pres">
      <dgm:prSet presAssocID="{72C9C39F-41AE-4C3E-A0F9-DC4167E9161E}" presName="rootComposite" presStyleCnt="0"/>
      <dgm:spPr/>
    </dgm:pt>
    <dgm:pt modelId="{635174B1-8741-418D-A7DC-90F48134D918}" type="pres">
      <dgm:prSet presAssocID="{72C9C39F-41AE-4C3E-A0F9-DC4167E9161E}" presName="rootText" presStyleLbl="node4" presStyleIdx="3" presStyleCnt="4" custScaleY="1519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E9DE26-C614-4DC3-9B02-A96C19FD61B4}" type="pres">
      <dgm:prSet presAssocID="{72C9C39F-41AE-4C3E-A0F9-DC4167E9161E}" presName="rootConnector" presStyleLbl="node4" presStyleIdx="3" presStyleCnt="4"/>
      <dgm:spPr/>
      <dgm:t>
        <a:bodyPr/>
        <a:lstStyle/>
        <a:p>
          <a:pPr rtl="1"/>
          <a:endParaRPr lang="fa-IR"/>
        </a:p>
      </dgm:t>
    </dgm:pt>
    <dgm:pt modelId="{FE072B08-432D-4D3B-9A89-A624ABE79897}" type="pres">
      <dgm:prSet presAssocID="{72C9C39F-41AE-4C3E-A0F9-DC4167E9161E}" presName="hierChild4" presStyleCnt="0"/>
      <dgm:spPr/>
    </dgm:pt>
    <dgm:pt modelId="{F7B8E810-EE8D-40E3-9ACB-A5A4488D444A}" type="pres">
      <dgm:prSet presAssocID="{72C9C39F-41AE-4C3E-A0F9-DC4167E9161E}" presName="hierChild5" presStyleCnt="0"/>
      <dgm:spPr/>
    </dgm:pt>
    <dgm:pt modelId="{AC4FB097-775D-46F5-AA35-1FE43C0C08B1}" type="pres">
      <dgm:prSet presAssocID="{603B2653-38FF-4578-A0A4-513A91F2ECE6}" presName="hierChild5" presStyleCnt="0"/>
      <dgm:spPr/>
    </dgm:pt>
    <dgm:pt modelId="{E200A8C7-6314-4FCC-845E-8C9DD68DCDE6}" type="pres">
      <dgm:prSet presAssocID="{A1502F72-5840-447C-A638-178DCABC0FA2}" presName="hierChild5" presStyleCnt="0"/>
      <dgm:spPr/>
    </dgm:pt>
    <dgm:pt modelId="{792C1FE8-6EF7-4ED5-BD9D-B6398DF81572}" type="pres">
      <dgm:prSet presAssocID="{6EC75E3F-5182-43D2-A00D-E1BDDB324BE0}" presName="hierChild5" presStyleCnt="0"/>
      <dgm:spPr/>
    </dgm:pt>
    <dgm:pt modelId="{92269B8C-F441-491E-9851-B33A1FAB9FFE}" type="pres">
      <dgm:prSet presAssocID="{E5285DFE-D43C-41C8-A62D-76E7EDD240D3}" presName="hierChild3" presStyleCnt="0"/>
      <dgm:spPr/>
    </dgm:pt>
    <dgm:pt modelId="{789F7D75-FB82-487D-89B9-2FD5291672CE}" type="pres">
      <dgm:prSet presAssocID="{E743712D-D4D8-4397-8742-599E68D635E8}" presName="hierRoot1" presStyleCnt="0">
        <dgm:presLayoutVars>
          <dgm:hierBranch val="init"/>
        </dgm:presLayoutVars>
      </dgm:prSet>
      <dgm:spPr/>
    </dgm:pt>
    <dgm:pt modelId="{FA80E459-8249-4A2B-AFAF-2FC1C3377466}" type="pres">
      <dgm:prSet presAssocID="{E743712D-D4D8-4397-8742-599E68D635E8}" presName="rootComposite1" presStyleCnt="0"/>
      <dgm:spPr/>
    </dgm:pt>
    <dgm:pt modelId="{3ED6E282-4F2F-4854-8458-4FEB5E271BE0}" type="pres">
      <dgm:prSet presAssocID="{E743712D-D4D8-4397-8742-599E68D635E8}" presName="rootText1" presStyleLbl="node0" presStyleIdx="1" presStyleCnt="2" custScaleX="340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45E5B0-FB31-42C5-BBCA-9D6292016537}" type="pres">
      <dgm:prSet presAssocID="{E743712D-D4D8-4397-8742-599E68D635E8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5D60E73C-4413-4BD8-BA6F-907B8C356C44}" type="pres">
      <dgm:prSet presAssocID="{E743712D-D4D8-4397-8742-599E68D635E8}" presName="hierChild2" presStyleCnt="0"/>
      <dgm:spPr/>
    </dgm:pt>
    <dgm:pt modelId="{C2F70A15-E22E-438A-AF97-0E5144F5D190}" type="pres">
      <dgm:prSet presAssocID="{7915F219-AB75-47EE-96E0-332E7E9B7D0F}" presName="Name66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BE2AF52-765F-4776-9C28-E15770446F71}" type="pres">
      <dgm:prSet presAssocID="{DE19F94A-DE8E-4930-95A3-B6349A6B8738}" presName="hierRoot2" presStyleCnt="0">
        <dgm:presLayoutVars>
          <dgm:hierBranch val="init"/>
        </dgm:presLayoutVars>
      </dgm:prSet>
      <dgm:spPr/>
    </dgm:pt>
    <dgm:pt modelId="{AD935D2D-CADA-4D11-9FCE-3552FC201D70}" type="pres">
      <dgm:prSet presAssocID="{DE19F94A-DE8E-4930-95A3-B6349A6B8738}" presName="rootComposite" presStyleCnt="0"/>
      <dgm:spPr/>
    </dgm:pt>
    <dgm:pt modelId="{C3157339-9729-4195-8EA1-372F7C0E0FC3}" type="pres">
      <dgm:prSet presAssocID="{DE19F94A-DE8E-4930-95A3-B6349A6B8738}" presName="rootText" presStyleLbl="node2" presStyleIdx="2" presStyleCnt="3" custScaleX="310826" custScaleY="16356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9754E5-83AE-4A54-B12A-09177138C591}" type="pres">
      <dgm:prSet presAssocID="{DE19F94A-DE8E-4930-95A3-B6349A6B8738}" presName="rootConnector" presStyleLbl="node2" presStyleIdx="2" presStyleCnt="3"/>
      <dgm:spPr/>
      <dgm:t>
        <a:bodyPr/>
        <a:lstStyle/>
        <a:p>
          <a:pPr rtl="1"/>
          <a:endParaRPr lang="fa-IR"/>
        </a:p>
      </dgm:t>
    </dgm:pt>
    <dgm:pt modelId="{5DC81D1B-3016-417A-9CB2-1C7F929A0D02}" type="pres">
      <dgm:prSet presAssocID="{DE19F94A-DE8E-4930-95A3-B6349A6B8738}" presName="hierChild4" presStyleCnt="0"/>
      <dgm:spPr/>
    </dgm:pt>
    <dgm:pt modelId="{07B0BF7F-777E-4A56-8E4E-72F5F499F504}" type="pres">
      <dgm:prSet presAssocID="{DE19F94A-DE8E-4930-95A3-B6349A6B8738}" presName="hierChild5" presStyleCnt="0"/>
      <dgm:spPr/>
    </dgm:pt>
    <dgm:pt modelId="{5F89EF06-5449-4BB4-AE95-16C35D683BCD}" type="pres">
      <dgm:prSet presAssocID="{E743712D-D4D8-4397-8742-599E68D635E8}" presName="hierChild3" presStyleCnt="0"/>
      <dgm:spPr/>
    </dgm:pt>
  </dgm:ptLst>
  <dgm:cxnLst>
    <dgm:cxn modelId="{BFE5B96A-8C0B-45D9-A709-0D5DA61A0915}" type="presOf" srcId="{7915F219-AB75-47EE-96E0-332E7E9B7D0F}" destId="{C2F70A15-E22E-438A-AF97-0E5144F5D190}" srcOrd="0" destOrd="0" presId="urn:microsoft.com/office/officeart/2009/3/layout/HorizontalOrganizationChart"/>
    <dgm:cxn modelId="{6579D112-5A4B-4F94-8246-A15D50027B02}" type="presOf" srcId="{A1502F72-5840-447C-A638-178DCABC0FA2}" destId="{F9B64322-A346-42E8-AD0A-92F731332411}" srcOrd="0" destOrd="0" presId="urn:microsoft.com/office/officeart/2009/3/layout/HorizontalOrganizationChart"/>
    <dgm:cxn modelId="{637FBF47-8E4A-42B4-861F-8A9480D1DFAF}" type="presOf" srcId="{A1502F72-5840-447C-A638-178DCABC0FA2}" destId="{D9C8C285-0FFA-4E5C-B3F0-6732747B8A2F}" srcOrd="1" destOrd="0" presId="urn:microsoft.com/office/officeart/2009/3/layout/HorizontalOrganizationChart"/>
    <dgm:cxn modelId="{6B602562-9AC2-4049-81E7-59E5C3C0747E}" srcId="{E5285DFE-D43C-41C8-A62D-76E7EDD240D3}" destId="{6EC75E3F-5182-43D2-A00D-E1BDDB324BE0}" srcOrd="1" destOrd="0" parTransId="{92E304C3-404C-4DBD-AB22-E6DD18ECBDEC}" sibTransId="{51100865-5EF9-4D4E-98FF-71233CA1C30F}"/>
    <dgm:cxn modelId="{03F82D14-74E9-4FAE-9C56-CB8C9081537D}" srcId="{6EC75E3F-5182-43D2-A00D-E1BDDB324BE0}" destId="{A1502F72-5840-447C-A638-178DCABC0FA2}" srcOrd="0" destOrd="0" parTransId="{822A532A-60E3-45BC-A8A5-1AF9E7F16F77}" sibTransId="{D2586829-AF7F-4654-9CCD-0088B66BB2B2}"/>
    <dgm:cxn modelId="{6A18E669-A1A6-4383-9918-A5EF01FB9CBA}" type="presOf" srcId="{E7010C5A-468A-495B-B3F3-1AA6CC29A2D2}" destId="{4916F39F-C3C1-4812-B6C4-E2A871D99C8B}" srcOrd="0" destOrd="0" presId="urn:microsoft.com/office/officeart/2009/3/layout/HorizontalOrganizationChart"/>
    <dgm:cxn modelId="{ED72BF9E-1E0F-4F33-AB60-642D4A360B28}" type="presOf" srcId="{822A532A-60E3-45BC-A8A5-1AF9E7F16F77}" destId="{53C35201-AB98-49B5-BDAE-54B818785E2A}" srcOrd="0" destOrd="0" presId="urn:microsoft.com/office/officeart/2009/3/layout/HorizontalOrganizationChart"/>
    <dgm:cxn modelId="{71D915B8-EE58-413A-A10C-856C4AA7027D}" type="presOf" srcId="{DE19F94A-DE8E-4930-95A3-B6349A6B8738}" destId="{FA9754E5-83AE-4A54-B12A-09177138C591}" srcOrd="1" destOrd="0" presId="urn:microsoft.com/office/officeart/2009/3/layout/HorizontalOrganizationChart"/>
    <dgm:cxn modelId="{EA2D85EB-FCCB-4556-AABD-4E655E9C9E4C}" type="presOf" srcId="{72762FB8-D1DD-49B8-9F64-DBBB9DEC17B1}" destId="{9ADF91C9-F595-4F2E-978E-4CA96E868FEB}" srcOrd="0" destOrd="0" presId="urn:microsoft.com/office/officeart/2009/3/layout/HorizontalOrganizationChart"/>
    <dgm:cxn modelId="{C9921E30-EA9A-4FA4-9C84-5ED7D9AFEC90}" type="presOf" srcId="{35EBEDB3-F1B3-4F8B-9657-9BA1E4A5B572}" destId="{FE0D4B4F-69C3-45F8-A616-5349521D0F71}" srcOrd="0" destOrd="0" presId="urn:microsoft.com/office/officeart/2009/3/layout/HorizontalOrganizationChart"/>
    <dgm:cxn modelId="{27E6B48C-D229-4B5B-90A2-A6ADE58E15A6}" type="presOf" srcId="{E5285DFE-D43C-41C8-A62D-76E7EDD240D3}" destId="{5C7E22A4-82AB-4339-8858-A5EE8979873F}" srcOrd="0" destOrd="0" presId="urn:microsoft.com/office/officeart/2009/3/layout/HorizontalOrganizationChart"/>
    <dgm:cxn modelId="{4F827FA6-E949-4726-80BA-35ECBC6B8A2E}" type="presOf" srcId="{86A1B819-2190-4FE0-A0CE-3ED5DDD597CB}" destId="{F34F3663-1683-4C8C-B3B2-883156E23202}" srcOrd="0" destOrd="0" presId="urn:microsoft.com/office/officeart/2009/3/layout/HorizontalOrganizationChart"/>
    <dgm:cxn modelId="{9B13F07D-9947-432A-B83A-C1EA84B86A30}" type="presOf" srcId="{72C9C39F-41AE-4C3E-A0F9-DC4167E9161E}" destId="{80E9DE26-C614-4DC3-9B02-A96C19FD61B4}" srcOrd="1" destOrd="0" presId="urn:microsoft.com/office/officeart/2009/3/layout/HorizontalOrganizationChart"/>
    <dgm:cxn modelId="{B9EAC1CC-626A-451B-9E88-1BC4233620E0}" type="presOf" srcId="{4736553E-AB3C-4CD9-A28B-460DC2485EF7}" destId="{0E5C0AB9-E9AA-4E80-AD2E-0842BD1D7E34}" srcOrd="1" destOrd="0" presId="urn:microsoft.com/office/officeart/2009/3/layout/HorizontalOrganizationChart"/>
    <dgm:cxn modelId="{9FB380AD-C0CE-492B-A3DD-D0BD831A11DC}" srcId="{E743712D-D4D8-4397-8742-599E68D635E8}" destId="{DE19F94A-DE8E-4930-95A3-B6349A6B8738}" srcOrd="0" destOrd="0" parTransId="{7915F219-AB75-47EE-96E0-332E7E9B7D0F}" sibTransId="{113AFC16-BD85-43FD-99CB-20E648081A62}"/>
    <dgm:cxn modelId="{4AEA4EC6-E9E6-4293-A9E4-1415D9EF9429}" type="presOf" srcId="{4A6A7684-341D-4903-972D-0AFE99D7073E}" destId="{AFEB2890-763E-4EB2-9226-53BD46C56C98}" srcOrd="0" destOrd="0" presId="urn:microsoft.com/office/officeart/2009/3/layout/HorizontalOrganizationChart"/>
    <dgm:cxn modelId="{C7E4827C-B9CD-428C-A4B9-EAA0A053776C}" type="presOf" srcId="{E743712D-D4D8-4397-8742-599E68D635E8}" destId="{3ED6E282-4F2F-4854-8458-4FEB5E271BE0}" srcOrd="0" destOrd="0" presId="urn:microsoft.com/office/officeart/2009/3/layout/HorizontalOrganizationChart"/>
    <dgm:cxn modelId="{4D91F3EE-54CA-4809-9431-0BB0E40ED0E7}" type="presOf" srcId="{674451D5-0BEB-48FD-BFE8-178CDD689AB6}" destId="{91D7DE1C-714B-47D4-8745-10B1F9B308E7}" srcOrd="0" destOrd="0" presId="urn:microsoft.com/office/officeart/2009/3/layout/HorizontalOrganizationChart"/>
    <dgm:cxn modelId="{87233945-C144-4C2F-A308-928AD23AD89D}" type="presOf" srcId="{603B2653-38FF-4578-A0A4-513A91F2ECE6}" destId="{2BDF62A5-8490-4B28-9E9B-B09A9314A6C2}" srcOrd="0" destOrd="0" presId="urn:microsoft.com/office/officeart/2009/3/layout/HorizontalOrganizationChart"/>
    <dgm:cxn modelId="{30C0975A-4CB2-4A4E-9B17-52BE5E13388A}" type="presOf" srcId="{48400DC2-4FFB-44D6-81BF-B164F6C5DF39}" destId="{96068E0D-A735-4DD0-866B-391D04625ADC}" srcOrd="0" destOrd="0" presId="urn:microsoft.com/office/officeart/2009/3/layout/HorizontalOrganizationChart"/>
    <dgm:cxn modelId="{E2A84010-97CC-4F5B-A836-56F0945E9C55}" type="presOf" srcId="{6EC75E3F-5182-43D2-A00D-E1BDDB324BE0}" destId="{10EA87A3-6E4F-408C-A961-9D3BF998141D}" srcOrd="0" destOrd="0" presId="urn:microsoft.com/office/officeart/2009/3/layout/HorizontalOrganizationChart"/>
    <dgm:cxn modelId="{14EB2804-B6E6-46AA-BC5D-5AEE48D2F782}" type="presOf" srcId="{674451D5-0BEB-48FD-BFE8-178CDD689AB6}" destId="{B867C67C-5033-4B3E-AEF8-B9FFB7878662}" srcOrd="1" destOrd="0" presId="urn:microsoft.com/office/officeart/2009/3/layout/HorizontalOrganizationChart"/>
    <dgm:cxn modelId="{1266D6D9-B555-4C31-80CC-079534F3F8EF}" srcId="{603B2653-38FF-4578-A0A4-513A91F2ECE6}" destId="{72C9C39F-41AE-4C3E-A0F9-DC4167E9161E}" srcOrd="0" destOrd="0" parTransId="{86A1B819-2190-4FE0-A0CE-3ED5DDD597CB}" sibTransId="{CD87CDAF-07BF-4C98-8C26-D97F4CC62122}"/>
    <dgm:cxn modelId="{B4D85EFA-C69D-48ED-8859-AEEEE43DD9D5}" srcId="{62365872-5BB2-413D-A939-F8FDBFE7C8E9}" destId="{E743712D-D4D8-4397-8742-599E68D635E8}" srcOrd="1" destOrd="0" parTransId="{D79BEAD6-E3F5-4566-826C-10E81BBA20BF}" sibTransId="{273758BE-2BA0-45B4-AD52-73FF6CD37CF2}"/>
    <dgm:cxn modelId="{E9B8DE16-110B-4F99-8DD4-63228F101DDF}" srcId="{A1502F72-5840-447C-A638-178DCABC0FA2}" destId="{4736553E-AB3C-4CD9-A28B-460DC2485EF7}" srcOrd="0" destOrd="0" parTransId="{72762FB8-D1DD-49B8-9F64-DBBB9DEC17B1}" sibTransId="{64390D97-13B3-4628-BE6C-1326CBF61C19}"/>
    <dgm:cxn modelId="{B6D66493-5428-4C18-8470-394EE1500BA8}" srcId="{A1502F72-5840-447C-A638-178DCABC0FA2}" destId="{603B2653-38FF-4578-A0A4-513A91F2ECE6}" srcOrd="1" destOrd="0" parTransId="{F20A5443-7365-4F1C-9217-7251DECC4537}" sibTransId="{CB6B561C-885C-485A-8764-CC0A2C12A0CF}"/>
    <dgm:cxn modelId="{99621BBD-5F65-4587-A09A-CC2E547ABA08}" type="presOf" srcId="{F20A5443-7365-4F1C-9217-7251DECC4537}" destId="{F441BB9B-1158-4BAC-BDF6-D5E29D76311C}" srcOrd="0" destOrd="0" presId="urn:microsoft.com/office/officeart/2009/3/layout/HorizontalOrganizationChart"/>
    <dgm:cxn modelId="{7A98AE95-9670-4100-B236-FEAEF5082AD2}" type="presOf" srcId="{DE19F94A-DE8E-4930-95A3-B6349A6B8738}" destId="{C3157339-9729-4195-8EA1-372F7C0E0FC3}" srcOrd="0" destOrd="0" presId="urn:microsoft.com/office/officeart/2009/3/layout/HorizontalOrganizationChart"/>
    <dgm:cxn modelId="{9D1FA4DE-AA70-4E05-93E1-F4A149182A01}" srcId="{4A6A7684-341D-4903-972D-0AFE99D7073E}" destId="{35EBEDB3-F1B3-4F8B-9657-9BA1E4A5B572}" srcOrd="0" destOrd="0" parTransId="{52F18F68-A945-4D92-9596-2CF07746B8A7}" sibTransId="{AE0022BF-920D-4C9E-9067-233716A8E554}"/>
    <dgm:cxn modelId="{33B10A17-0955-4D5D-9548-930E854586E8}" type="presOf" srcId="{4736553E-AB3C-4CD9-A28B-460DC2485EF7}" destId="{73ABDA02-7DB2-4443-B5DC-E5E46B2FE119}" srcOrd="0" destOrd="0" presId="urn:microsoft.com/office/officeart/2009/3/layout/HorizontalOrganizationChart"/>
    <dgm:cxn modelId="{8ED1F595-C0D6-41E1-9C37-75660DE730BF}" type="presOf" srcId="{92E304C3-404C-4DBD-AB22-E6DD18ECBDEC}" destId="{F2AA9176-A6AF-4A65-AC95-F8582560D711}" srcOrd="0" destOrd="0" presId="urn:microsoft.com/office/officeart/2009/3/layout/HorizontalOrganizationChart"/>
    <dgm:cxn modelId="{82C1A5A8-D702-4826-857A-7468ADD525C4}" type="presOf" srcId="{72C9C39F-41AE-4C3E-A0F9-DC4167E9161E}" destId="{635174B1-8741-418D-A7DC-90F48134D918}" srcOrd="0" destOrd="0" presId="urn:microsoft.com/office/officeart/2009/3/layout/HorizontalOrganizationChart"/>
    <dgm:cxn modelId="{DB11DC6E-4A33-40CF-A073-1F8E6253EECF}" type="presOf" srcId="{62365872-5BB2-413D-A939-F8FDBFE7C8E9}" destId="{482594CE-8847-424F-ABEF-533FE6CF295D}" srcOrd="0" destOrd="0" presId="urn:microsoft.com/office/officeart/2009/3/layout/HorizontalOrganizationChart"/>
    <dgm:cxn modelId="{6A8AB01D-4D91-4240-8B88-625D09F471ED}" srcId="{E5285DFE-D43C-41C8-A62D-76E7EDD240D3}" destId="{4A6A7684-341D-4903-972D-0AFE99D7073E}" srcOrd="0" destOrd="0" parTransId="{48400DC2-4FFB-44D6-81BF-B164F6C5DF39}" sibTransId="{CECB8D75-5297-4044-8932-C10C8D774034}"/>
    <dgm:cxn modelId="{3D262CE1-F670-43A0-9FB6-2DB024B38633}" type="presOf" srcId="{52F18F68-A945-4D92-9596-2CF07746B8A7}" destId="{04F1D4B6-5B1E-4CBC-AA58-45E6AA6D3345}" srcOrd="0" destOrd="0" presId="urn:microsoft.com/office/officeart/2009/3/layout/HorizontalOrganizationChart"/>
    <dgm:cxn modelId="{E5B6E9C2-B2B9-4E18-B167-1CC49E7F8B4F}" type="presOf" srcId="{E5285DFE-D43C-41C8-A62D-76E7EDD240D3}" destId="{C6B6BE22-0C7B-41F5-B362-36C99126B311}" srcOrd="1" destOrd="0" presId="urn:microsoft.com/office/officeart/2009/3/layout/HorizontalOrganizationChart"/>
    <dgm:cxn modelId="{2CA92EC6-AB19-40AF-9D8C-AA8D6D43F4E2}" type="presOf" srcId="{6EC75E3F-5182-43D2-A00D-E1BDDB324BE0}" destId="{FB622633-E9BB-451B-A5C7-8F10B62BB9CF}" srcOrd="1" destOrd="0" presId="urn:microsoft.com/office/officeart/2009/3/layout/HorizontalOrganizationChart"/>
    <dgm:cxn modelId="{5DC66B0C-6DE5-41F9-B327-5C2582C83F74}" type="presOf" srcId="{603B2653-38FF-4578-A0A4-513A91F2ECE6}" destId="{A21C4111-C67E-40F1-9A5A-EA783415DB63}" srcOrd="1" destOrd="0" presId="urn:microsoft.com/office/officeart/2009/3/layout/HorizontalOrganizationChart"/>
    <dgm:cxn modelId="{5D172FAB-FE7F-4DAD-ADDF-2661A7DE4EE4}" type="presOf" srcId="{35EBEDB3-F1B3-4F8B-9657-9BA1E4A5B572}" destId="{B2874175-3766-42F0-98EC-C1E93C991D2C}" srcOrd="1" destOrd="0" presId="urn:microsoft.com/office/officeart/2009/3/layout/HorizontalOrganizationChart"/>
    <dgm:cxn modelId="{0A6A41CD-A930-40C4-A002-9E5ADD311C93}" srcId="{62365872-5BB2-413D-A939-F8FDBFE7C8E9}" destId="{E5285DFE-D43C-41C8-A62D-76E7EDD240D3}" srcOrd="0" destOrd="0" parTransId="{78AD6F6B-BA7E-4F74-9B8D-835AD6C6F6AE}" sibTransId="{8A842F4A-E516-41B9-BA62-1F79AE666340}"/>
    <dgm:cxn modelId="{9C9322EA-3EBE-4EDC-AB0E-A80F9C442EB3}" srcId="{4736553E-AB3C-4CD9-A28B-460DC2485EF7}" destId="{674451D5-0BEB-48FD-BFE8-178CDD689AB6}" srcOrd="0" destOrd="0" parTransId="{E7010C5A-468A-495B-B3F3-1AA6CC29A2D2}" sibTransId="{4C21C49E-10CE-4E75-BB9A-00335853B1F6}"/>
    <dgm:cxn modelId="{FB094311-5369-426C-A069-30195F9D08C7}" type="presOf" srcId="{E743712D-D4D8-4397-8742-599E68D635E8}" destId="{1045E5B0-FB31-42C5-BBCA-9D6292016537}" srcOrd="1" destOrd="0" presId="urn:microsoft.com/office/officeart/2009/3/layout/HorizontalOrganizationChart"/>
    <dgm:cxn modelId="{25B90A84-311D-462C-AE36-D686CA768D43}" type="presOf" srcId="{4A6A7684-341D-4903-972D-0AFE99D7073E}" destId="{783736EA-715E-4261-81B7-8DA92CCE150F}" srcOrd="1" destOrd="0" presId="urn:microsoft.com/office/officeart/2009/3/layout/HorizontalOrganizationChart"/>
    <dgm:cxn modelId="{3A9AD926-9235-4864-B979-7E43B7457CC3}" type="presParOf" srcId="{482594CE-8847-424F-ABEF-533FE6CF295D}" destId="{5B6A2259-E9A1-43B0-B076-29AE6C4B3970}" srcOrd="0" destOrd="0" presId="urn:microsoft.com/office/officeart/2009/3/layout/HorizontalOrganizationChart"/>
    <dgm:cxn modelId="{BF6434A7-4BB1-4D28-B9B2-981A7807E041}" type="presParOf" srcId="{5B6A2259-E9A1-43B0-B076-29AE6C4B3970}" destId="{C04C9149-356F-4890-A0F6-696DE0570131}" srcOrd="0" destOrd="0" presId="urn:microsoft.com/office/officeart/2009/3/layout/HorizontalOrganizationChart"/>
    <dgm:cxn modelId="{370DBCB4-4420-4B13-8F26-BC14611EB400}" type="presParOf" srcId="{C04C9149-356F-4890-A0F6-696DE0570131}" destId="{5C7E22A4-82AB-4339-8858-A5EE8979873F}" srcOrd="0" destOrd="0" presId="urn:microsoft.com/office/officeart/2009/3/layout/HorizontalOrganizationChart"/>
    <dgm:cxn modelId="{40ACF65D-89B4-4079-A49E-8E417414F065}" type="presParOf" srcId="{C04C9149-356F-4890-A0F6-696DE0570131}" destId="{C6B6BE22-0C7B-41F5-B362-36C99126B311}" srcOrd="1" destOrd="0" presId="urn:microsoft.com/office/officeart/2009/3/layout/HorizontalOrganizationChart"/>
    <dgm:cxn modelId="{B28CF7E5-D7A1-46A9-99CA-3465D7D01630}" type="presParOf" srcId="{5B6A2259-E9A1-43B0-B076-29AE6C4B3970}" destId="{BE50161A-44F0-4B6A-B6D0-1C1C3E9B5D92}" srcOrd="1" destOrd="0" presId="urn:microsoft.com/office/officeart/2009/3/layout/HorizontalOrganizationChart"/>
    <dgm:cxn modelId="{586B0424-72A7-455F-AFA5-821E25E95B0E}" type="presParOf" srcId="{BE50161A-44F0-4B6A-B6D0-1C1C3E9B5D92}" destId="{96068E0D-A735-4DD0-866B-391D04625ADC}" srcOrd="0" destOrd="0" presId="urn:microsoft.com/office/officeart/2009/3/layout/HorizontalOrganizationChart"/>
    <dgm:cxn modelId="{D461C75A-955B-4C91-B231-3040286BBFE0}" type="presParOf" srcId="{BE50161A-44F0-4B6A-B6D0-1C1C3E9B5D92}" destId="{C2FC5FC5-4E7B-4703-84BA-2D0D53758BD2}" srcOrd="1" destOrd="0" presId="urn:microsoft.com/office/officeart/2009/3/layout/HorizontalOrganizationChart"/>
    <dgm:cxn modelId="{0327DAAB-5014-419F-855E-A5394A6C45E8}" type="presParOf" srcId="{C2FC5FC5-4E7B-4703-84BA-2D0D53758BD2}" destId="{CEA6C091-9873-4B1F-A87B-E6DB3AD79D06}" srcOrd="0" destOrd="0" presId="urn:microsoft.com/office/officeart/2009/3/layout/HorizontalOrganizationChart"/>
    <dgm:cxn modelId="{1C28FF68-7FDF-47F5-B45D-DE02D87A5E9F}" type="presParOf" srcId="{CEA6C091-9873-4B1F-A87B-E6DB3AD79D06}" destId="{AFEB2890-763E-4EB2-9226-53BD46C56C98}" srcOrd="0" destOrd="0" presId="urn:microsoft.com/office/officeart/2009/3/layout/HorizontalOrganizationChart"/>
    <dgm:cxn modelId="{9ED54F78-6A10-42CB-BE62-A0DE97A10562}" type="presParOf" srcId="{CEA6C091-9873-4B1F-A87B-E6DB3AD79D06}" destId="{783736EA-715E-4261-81B7-8DA92CCE150F}" srcOrd="1" destOrd="0" presId="urn:microsoft.com/office/officeart/2009/3/layout/HorizontalOrganizationChart"/>
    <dgm:cxn modelId="{52CCEA36-BA57-47BB-9CA5-68648F82029C}" type="presParOf" srcId="{C2FC5FC5-4E7B-4703-84BA-2D0D53758BD2}" destId="{47B7BFA0-C22F-45AD-A2D8-1896634437E5}" srcOrd="1" destOrd="0" presId="urn:microsoft.com/office/officeart/2009/3/layout/HorizontalOrganizationChart"/>
    <dgm:cxn modelId="{1A1A2D04-8A83-4FF1-AA8E-292FE6094B52}" type="presParOf" srcId="{47B7BFA0-C22F-45AD-A2D8-1896634437E5}" destId="{04F1D4B6-5B1E-4CBC-AA58-45E6AA6D3345}" srcOrd="0" destOrd="0" presId="urn:microsoft.com/office/officeart/2009/3/layout/HorizontalOrganizationChart"/>
    <dgm:cxn modelId="{D549BEF8-1646-4CAB-A100-46050963704B}" type="presParOf" srcId="{47B7BFA0-C22F-45AD-A2D8-1896634437E5}" destId="{6B8CEE7E-B480-415F-B606-E8AAD0CAD574}" srcOrd="1" destOrd="0" presId="urn:microsoft.com/office/officeart/2009/3/layout/HorizontalOrganizationChart"/>
    <dgm:cxn modelId="{325E70DD-036B-4F6E-BBE9-BFBDC5515E89}" type="presParOf" srcId="{6B8CEE7E-B480-415F-B606-E8AAD0CAD574}" destId="{474D5525-0EC5-4FF5-AB1B-269A6C9747C7}" srcOrd="0" destOrd="0" presId="urn:microsoft.com/office/officeart/2009/3/layout/HorizontalOrganizationChart"/>
    <dgm:cxn modelId="{2D065456-CA2C-4A72-8150-3FF1EA9011B1}" type="presParOf" srcId="{474D5525-0EC5-4FF5-AB1B-269A6C9747C7}" destId="{FE0D4B4F-69C3-45F8-A616-5349521D0F71}" srcOrd="0" destOrd="0" presId="urn:microsoft.com/office/officeart/2009/3/layout/HorizontalOrganizationChart"/>
    <dgm:cxn modelId="{A8FEB0C9-7402-42BB-80B6-A57B3ACCB354}" type="presParOf" srcId="{474D5525-0EC5-4FF5-AB1B-269A6C9747C7}" destId="{B2874175-3766-42F0-98EC-C1E93C991D2C}" srcOrd="1" destOrd="0" presId="urn:microsoft.com/office/officeart/2009/3/layout/HorizontalOrganizationChart"/>
    <dgm:cxn modelId="{40131EBA-FD15-4267-A05C-FC7EABAAF026}" type="presParOf" srcId="{6B8CEE7E-B480-415F-B606-E8AAD0CAD574}" destId="{41F17C74-C12E-498D-B722-7F466C46A95F}" srcOrd="1" destOrd="0" presId="urn:microsoft.com/office/officeart/2009/3/layout/HorizontalOrganizationChart"/>
    <dgm:cxn modelId="{CF3295DB-3E31-4818-B766-0F4FC3F27C0A}" type="presParOf" srcId="{6B8CEE7E-B480-415F-B606-E8AAD0CAD574}" destId="{86048938-7B68-499F-A867-87F5130EAB8A}" srcOrd="2" destOrd="0" presId="urn:microsoft.com/office/officeart/2009/3/layout/HorizontalOrganizationChart"/>
    <dgm:cxn modelId="{49718B1A-BBFB-45AC-BD93-01141C5E2A93}" type="presParOf" srcId="{C2FC5FC5-4E7B-4703-84BA-2D0D53758BD2}" destId="{72DAE721-F5E7-48DF-8503-FE88175B0859}" srcOrd="2" destOrd="0" presId="urn:microsoft.com/office/officeart/2009/3/layout/HorizontalOrganizationChart"/>
    <dgm:cxn modelId="{C913DFFB-E7FE-467D-B1A0-CACD0E74DC40}" type="presParOf" srcId="{BE50161A-44F0-4B6A-B6D0-1C1C3E9B5D92}" destId="{F2AA9176-A6AF-4A65-AC95-F8582560D711}" srcOrd="2" destOrd="0" presId="urn:microsoft.com/office/officeart/2009/3/layout/HorizontalOrganizationChart"/>
    <dgm:cxn modelId="{08C322B4-22AC-4B8F-8AF5-9E21A9CEB14A}" type="presParOf" srcId="{BE50161A-44F0-4B6A-B6D0-1C1C3E9B5D92}" destId="{9C868AD2-2711-4608-A852-65A0AB8ED80D}" srcOrd="3" destOrd="0" presId="urn:microsoft.com/office/officeart/2009/3/layout/HorizontalOrganizationChart"/>
    <dgm:cxn modelId="{686D369D-74B4-4D9F-9857-CB90352DB5A8}" type="presParOf" srcId="{9C868AD2-2711-4608-A852-65A0AB8ED80D}" destId="{4D137504-F0E0-4939-8C06-C2C593A2A22E}" srcOrd="0" destOrd="0" presId="urn:microsoft.com/office/officeart/2009/3/layout/HorizontalOrganizationChart"/>
    <dgm:cxn modelId="{B2E84DB9-14EE-46F0-9943-B50AFDD3851C}" type="presParOf" srcId="{4D137504-F0E0-4939-8C06-C2C593A2A22E}" destId="{10EA87A3-6E4F-408C-A961-9D3BF998141D}" srcOrd="0" destOrd="0" presId="urn:microsoft.com/office/officeart/2009/3/layout/HorizontalOrganizationChart"/>
    <dgm:cxn modelId="{27E1CE8E-06F4-476D-AFDE-91BADBA9171E}" type="presParOf" srcId="{4D137504-F0E0-4939-8C06-C2C593A2A22E}" destId="{FB622633-E9BB-451B-A5C7-8F10B62BB9CF}" srcOrd="1" destOrd="0" presId="urn:microsoft.com/office/officeart/2009/3/layout/HorizontalOrganizationChart"/>
    <dgm:cxn modelId="{55A8AF06-6D21-474F-87A0-D68F502D30B6}" type="presParOf" srcId="{9C868AD2-2711-4608-A852-65A0AB8ED80D}" destId="{4BF6BDD2-42F9-4DE7-8AB9-A4DD78489BC7}" srcOrd="1" destOrd="0" presId="urn:microsoft.com/office/officeart/2009/3/layout/HorizontalOrganizationChart"/>
    <dgm:cxn modelId="{44733D27-0384-4378-8E0C-E633EE03A4FC}" type="presParOf" srcId="{4BF6BDD2-42F9-4DE7-8AB9-A4DD78489BC7}" destId="{53C35201-AB98-49B5-BDAE-54B818785E2A}" srcOrd="0" destOrd="0" presId="urn:microsoft.com/office/officeart/2009/3/layout/HorizontalOrganizationChart"/>
    <dgm:cxn modelId="{E23C1510-14B7-4B48-AA01-484CAEC1FD05}" type="presParOf" srcId="{4BF6BDD2-42F9-4DE7-8AB9-A4DD78489BC7}" destId="{474A8650-6A99-40D1-89C8-2E9CB8114594}" srcOrd="1" destOrd="0" presId="urn:microsoft.com/office/officeart/2009/3/layout/HorizontalOrganizationChart"/>
    <dgm:cxn modelId="{B759BF4A-C866-4C85-83FB-A40659217E5D}" type="presParOf" srcId="{474A8650-6A99-40D1-89C8-2E9CB8114594}" destId="{431C6A6B-A083-41D9-BFCC-95E7A9DEE33D}" srcOrd="0" destOrd="0" presId="urn:microsoft.com/office/officeart/2009/3/layout/HorizontalOrganizationChart"/>
    <dgm:cxn modelId="{7C3B61D5-FD86-4D67-A973-EFB4B02774F9}" type="presParOf" srcId="{431C6A6B-A083-41D9-BFCC-95E7A9DEE33D}" destId="{F9B64322-A346-42E8-AD0A-92F731332411}" srcOrd="0" destOrd="0" presId="urn:microsoft.com/office/officeart/2009/3/layout/HorizontalOrganizationChart"/>
    <dgm:cxn modelId="{962E6C99-7DD6-454B-B211-782F57E25EB5}" type="presParOf" srcId="{431C6A6B-A083-41D9-BFCC-95E7A9DEE33D}" destId="{D9C8C285-0FFA-4E5C-B3F0-6732747B8A2F}" srcOrd="1" destOrd="0" presId="urn:microsoft.com/office/officeart/2009/3/layout/HorizontalOrganizationChart"/>
    <dgm:cxn modelId="{D6D390B5-BA55-4224-B5C4-2E189C10D60D}" type="presParOf" srcId="{474A8650-6A99-40D1-89C8-2E9CB8114594}" destId="{190D02D6-B81B-49D1-9EDB-9ACF7C240FE0}" srcOrd="1" destOrd="0" presId="urn:microsoft.com/office/officeart/2009/3/layout/HorizontalOrganizationChart"/>
    <dgm:cxn modelId="{E3C58E21-4349-4001-9FFA-53C815055237}" type="presParOf" srcId="{190D02D6-B81B-49D1-9EDB-9ACF7C240FE0}" destId="{9ADF91C9-F595-4F2E-978E-4CA96E868FEB}" srcOrd="0" destOrd="0" presId="urn:microsoft.com/office/officeart/2009/3/layout/HorizontalOrganizationChart"/>
    <dgm:cxn modelId="{6AA16DD4-2C33-4AF6-8A08-95555B665AAA}" type="presParOf" srcId="{190D02D6-B81B-49D1-9EDB-9ACF7C240FE0}" destId="{8D03D90E-E406-4BA1-A854-03E053246B39}" srcOrd="1" destOrd="0" presId="urn:microsoft.com/office/officeart/2009/3/layout/HorizontalOrganizationChart"/>
    <dgm:cxn modelId="{3E2C82F1-C653-4AA5-BB23-5FEF6DEF291E}" type="presParOf" srcId="{8D03D90E-E406-4BA1-A854-03E053246B39}" destId="{6E80F264-8FB0-4EF2-98F9-D27A7D8F946B}" srcOrd="0" destOrd="0" presId="urn:microsoft.com/office/officeart/2009/3/layout/HorizontalOrganizationChart"/>
    <dgm:cxn modelId="{28568E43-D3B2-45E2-9B04-EF49490340AF}" type="presParOf" srcId="{6E80F264-8FB0-4EF2-98F9-D27A7D8F946B}" destId="{73ABDA02-7DB2-4443-B5DC-E5E46B2FE119}" srcOrd="0" destOrd="0" presId="urn:microsoft.com/office/officeart/2009/3/layout/HorizontalOrganizationChart"/>
    <dgm:cxn modelId="{7918F988-2F7E-44E7-9E23-F8C2852B032D}" type="presParOf" srcId="{6E80F264-8FB0-4EF2-98F9-D27A7D8F946B}" destId="{0E5C0AB9-E9AA-4E80-AD2E-0842BD1D7E34}" srcOrd="1" destOrd="0" presId="urn:microsoft.com/office/officeart/2009/3/layout/HorizontalOrganizationChart"/>
    <dgm:cxn modelId="{A7D192CA-72E1-4F3A-8854-F546D4A980B4}" type="presParOf" srcId="{8D03D90E-E406-4BA1-A854-03E053246B39}" destId="{79D77AC9-42AA-40CF-B101-DEB694D288EF}" srcOrd="1" destOrd="0" presId="urn:microsoft.com/office/officeart/2009/3/layout/HorizontalOrganizationChart"/>
    <dgm:cxn modelId="{6009893D-C75A-4086-9E7C-917B919D37C5}" type="presParOf" srcId="{79D77AC9-42AA-40CF-B101-DEB694D288EF}" destId="{4916F39F-C3C1-4812-B6C4-E2A871D99C8B}" srcOrd="0" destOrd="0" presId="urn:microsoft.com/office/officeart/2009/3/layout/HorizontalOrganizationChart"/>
    <dgm:cxn modelId="{F9CC172A-C54E-46F7-93FE-4478806E020A}" type="presParOf" srcId="{79D77AC9-42AA-40CF-B101-DEB694D288EF}" destId="{CDEA5642-C751-4809-94A6-F25F9B934218}" srcOrd="1" destOrd="0" presId="urn:microsoft.com/office/officeart/2009/3/layout/HorizontalOrganizationChart"/>
    <dgm:cxn modelId="{926EA677-8A6D-45E7-A628-C7FA28B589DF}" type="presParOf" srcId="{CDEA5642-C751-4809-94A6-F25F9B934218}" destId="{8DA03450-EF0D-4301-8343-F1C6A1E31F1E}" srcOrd="0" destOrd="0" presId="urn:microsoft.com/office/officeart/2009/3/layout/HorizontalOrganizationChart"/>
    <dgm:cxn modelId="{D0FB1CB5-FE7E-4524-B365-6A7DFA9F0176}" type="presParOf" srcId="{8DA03450-EF0D-4301-8343-F1C6A1E31F1E}" destId="{91D7DE1C-714B-47D4-8745-10B1F9B308E7}" srcOrd="0" destOrd="0" presId="urn:microsoft.com/office/officeart/2009/3/layout/HorizontalOrganizationChart"/>
    <dgm:cxn modelId="{34226C5E-6F2D-4A18-B209-22F939DE649B}" type="presParOf" srcId="{8DA03450-EF0D-4301-8343-F1C6A1E31F1E}" destId="{B867C67C-5033-4B3E-AEF8-B9FFB7878662}" srcOrd="1" destOrd="0" presId="urn:microsoft.com/office/officeart/2009/3/layout/HorizontalOrganizationChart"/>
    <dgm:cxn modelId="{7365B086-007C-4477-AFF0-2A9EC166FBBE}" type="presParOf" srcId="{CDEA5642-C751-4809-94A6-F25F9B934218}" destId="{4264CF5A-4CFC-450D-B7FE-44FC4BE80146}" srcOrd="1" destOrd="0" presId="urn:microsoft.com/office/officeart/2009/3/layout/HorizontalOrganizationChart"/>
    <dgm:cxn modelId="{7697F1DE-DAE6-40E8-8172-33BD9C07F582}" type="presParOf" srcId="{CDEA5642-C751-4809-94A6-F25F9B934218}" destId="{9DE38363-AC86-4584-A153-137AABDAA5FC}" srcOrd="2" destOrd="0" presId="urn:microsoft.com/office/officeart/2009/3/layout/HorizontalOrganizationChart"/>
    <dgm:cxn modelId="{37F45444-F821-4408-A2A1-204D6FC98494}" type="presParOf" srcId="{8D03D90E-E406-4BA1-A854-03E053246B39}" destId="{86F97A31-D25F-46F0-9B7C-305FA294F716}" srcOrd="2" destOrd="0" presId="urn:microsoft.com/office/officeart/2009/3/layout/HorizontalOrganizationChart"/>
    <dgm:cxn modelId="{CCAEBD7B-8F3E-4C26-95DB-1FD7868A530B}" type="presParOf" srcId="{190D02D6-B81B-49D1-9EDB-9ACF7C240FE0}" destId="{F441BB9B-1158-4BAC-BDF6-D5E29D76311C}" srcOrd="2" destOrd="0" presId="urn:microsoft.com/office/officeart/2009/3/layout/HorizontalOrganizationChart"/>
    <dgm:cxn modelId="{094B104E-B2A3-4E9A-A637-A612460E8013}" type="presParOf" srcId="{190D02D6-B81B-49D1-9EDB-9ACF7C240FE0}" destId="{496DC76D-947A-4A5A-8845-F4AC6BF60536}" srcOrd="3" destOrd="0" presId="urn:microsoft.com/office/officeart/2009/3/layout/HorizontalOrganizationChart"/>
    <dgm:cxn modelId="{2CB40DC7-8277-43BD-AA69-5BE7A8D2A002}" type="presParOf" srcId="{496DC76D-947A-4A5A-8845-F4AC6BF60536}" destId="{756F1F3B-C389-46F4-93A6-153000D27271}" srcOrd="0" destOrd="0" presId="urn:microsoft.com/office/officeart/2009/3/layout/HorizontalOrganizationChart"/>
    <dgm:cxn modelId="{04CBE3E1-8C9F-4A9D-BE50-D7B387903F03}" type="presParOf" srcId="{756F1F3B-C389-46F4-93A6-153000D27271}" destId="{2BDF62A5-8490-4B28-9E9B-B09A9314A6C2}" srcOrd="0" destOrd="0" presId="urn:microsoft.com/office/officeart/2009/3/layout/HorizontalOrganizationChart"/>
    <dgm:cxn modelId="{4876AB28-3696-4282-8BCA-A01BF7BBEC0B}" type="presParOf" srcId="{756F1F3B-C389-46F4-93A6-153000D27271}" destId="{A21C4111-C67E-40F1-9A5A-EA783415DB63}" srcOrd="1" destOrd="0" presId="urn:microsoft.com/office/officeart/2009/3/layout/HorizontalOrganizationChart"/>
    <dgm:cxn modelId="{7CFBDA80-2382-4229-B26D-B8E9687E2F8F}" type="presParOf" srcId="{496DC76D-947A-4A5A-8845-F4AC6BF60536}" destId="{688E90C1-B04E-4DCC-AEFB-B507388A21E4}" srcOrd="1" destOrd="0" presId="urn:microsoft.com/office/officeart/2009/3/layout/HorizontalOrganizationChart"/>
    <dgm:cxn modelId="{8FEC8CF9-5DD5-4B01-A560-602681D64243}" type="presParOf" srcId="{688E90C1-B04E-4DCC-AEFB-B507388A21E4}" destId="{F34F3663-1683-4C8C-B3B2-883156E23202}" srcOrd="0" destOrd="0" presId="urn:microsoft.com/office/officeart/2009/3/layout/HorizontalOrganizationChart"/>
    <dgm:cxn modelId="{C73EA011-CA0F-4C08-A4EB-9EB5E8323500}" type="presParOf" srcId="{688E90C1-B04E-4DCC-AEFB-B507388A21E4}" destId="{5DA25808-9811-439C-AFF7-F4FB44D04810}" srcOrd="1" destOrd="0" presId="urn:microsoft.com/office/officeart/2009/3/layout/HorizontalOrganizationChart"/>
    <dgm:cxn modelId="{C63E69E6-5C7B-4C37-9BCC-2DB25CA89D6B}" type="presParOf" srcId="{5DA25808-9811-439C-AFF7-F4FB44D04810}" destId="{A43D6C8C-FAC2-4281-A721-2BF5B5BDE7F3}" srcOrd="0" destOrd="0" presId="urn:microsoft.com/office/officeart/2009/3/layout/HorizontalOrganizationChart"/>
    <dgm:cxn modelId="{E42B6F32-052D-4547-A94F-91757C0F06CE}" type="presParOf" srcId="{A43D6C8C-FAC2-4281-A721-2BF5B5BDE7F3}" destId="{635174B1-8741-418D-A7DC-90F48134D918}" srcOrd="0" destOrd="0" presId="urn:microsoft.com/office/officeart/2009/3/layout/HorizontalOrganizationChart"/>
    <dgm:cxn modelId="{84E03FE5-0940-476F-9582-F9557ED48486}" type="presParOf" srcId="{A43D6C8C-FAC2-4281-A721-2BF5B5BDE7F3}" destId="{80E9DE26-C614-4DC3-9B02-A96C19FD61B4}" srcOrd="1" destOrd="0" presId="urn:microsoft.com/office/officeart/2009/3/layout/HorizontalOrganizationChart"/>
    <dgm:cxn modelId="{A0D8B08E-C682-4786-BD8A-10937998052B}" type="presParOf" srcId="{5DA25808-9811-439C-AFF7-F4FB44D04810}" destId="{FE072B08-432D-4D3B-9A89-A624ABE79897}" srcOrd="1" destOrd="0" presId="urn:microsoft.com/office/officeart/2009/3/layout/HorizontalOrganizationChart"/>
    <dgm:cxn modelId="{4838A9FB-F655-47DA-9B2B-2288084FF8A5}" type="presParOf" srcId="{5DA25808-9811-439C-AFF7-F4FB44D04810}" destId="{F7B8E810-EE8D-40E3-9ACB-A5A4488D444A}" srcOrd="2" destOrd="0" presId="urn:microsoft.com/office/officeart/2009/3/layout/HorizontalOrganizationChart"/>
    <dgm:cxn modelId="{64E89A7D-2277-4328-AFAE-0E64E0117310}" type="presParOf" srcId="{496DC76D-947A-4A5A-8845-F4AC6BF60536}" destId="{AC4FB097-775D-46F5-AA35-1FE43C0C08B1}" srcOrd="2" destOrd="0" presId="urn:microsoft.com/office/officeart/2009/3/layout/HorizontalOrganizationChart"/>
    <dgm:cxn modelId="{5424294D-BE6E-453C-B57D-F00CCA2AB1EC}" type="presParOf" srcId="{474A8650-6A99-40D1-89C8-2E9CB8114594}" destId="{E200A8C7-6314-4FCC-845E-8C9DD68DCDE6}" srcOrd="2" destOrd="0" presId="urn:microsoft.com/office/officeart/2009/3/layout/HorizontalOrganizationChart"/>
    <dgm:cxn modelId="{DD07D6A9-1F87-4D6D-A18B-5E735BE1082D}" type="presParOf" srcId="{9C868AD2-2711-4608-A852-65A0AB8ED80D}" destId="{792C1FE8-6EF7-4ED5-BD9D-B6398DF81572}" srcOrd="2" destOrd="0" presId="urn:microsoft.com/office/officeart/2009/3/layout/HorizontalOrganizationChart"/>
    <dgm:cxn modelId="{A338C6FB-CF6A-4281-B6BA-AFCDD6B430F5}" type="presParOf" srcId="{5B6A2259-E9A1-43B0-B076-29AE6C4B3970}" destId="{92269B8C-F441-491E-9851-B33A1FAB9FFE}" srcOrd="2" destOrd="0" presId="urn:microsoft.com/office/officeart/2009/3/layout/HorizontalOrganizationChart"/>
    <dgm:cxn modelId="{EF9874FA-2B7A-499F-8D93-8C413D33EF16}" type="presParOf" srcId="{482594CE-8847-424F-ABEF-533FE6CF295D}" destId="{789F7D75-FB82-487D-89B9-2FD5291672CE}" srcOrd="1" destOrd="0" presId="urn:microsoft.com/office/officeart/2009/3/layout/HorizontalOrganizationChart"/>
    <dgm:cxn modelId="{337050FC-EF51-45FF-BBDB-37A4ABA7F638}" type="presParOf" srcId="{789F7D75-FB82-487D-89B9-2FD5291672CE}" destId="{FA80E459-8249-4A2B-AFAF-2FC1C3377466}" srcOrd="0" destOrd="0" presId="urn:microsoft.com/office/officeart/2009/3/layout/HorizontalOrganizationChart"/>
    <dgm:cxn modelId="{C3475426-A0F6-4CCE-8D2B-4E0EE163EE82}" type="presParOf" srcId="{FA80E459-8249-4A2B-AFAF-2FC1C3377466}" destId="{3ED6E282-4F2F-4854-8458-4FEB5E271BE0}" srcOrd="0" destOrd="0" presId="urn:microsoft.com/office/officeart/2009/3/layout/HorizontalOrganizationChart"/>
    <dgm:cxn modelId="{F1C7C620-9984-4788-98B0-B9421F158F8D}" type="presParOf" srcId="{FA80E459-8249-4A2B-AFAF-2FC1C3377466}" destId="{1045E5B0-FB31-42C5-BBCA-9D6292016537}" srcOrd="1" destOrd="0" presId="urn:microsoft.com/office/officeart/2009/3/layout/HorizontalOrganizationChart"/>
    <dgm:cxn modelId="{8BF909CE-27AE-4144-A86B-B3B3C5D293F9}" type="presParOf" srcId="{789F7D75-FB82-487D-89B9-2FD5291672CE}" destId="{5D60E73C-4413-4BD8-BA6F-907B8C356C44}" srcOrd="1" destOrd="0" presId="urn:microsoft.com/office/officeart/2009/3/layout/HorizontalOrganizationChart"/>
    <dgm:cxn modelId="{BB8A8371-00D2-4022-854F-EFDBFC99B6E4}" type="presParOf" srcId="{5D60E73C-4413-4BD8-BA6F-907B8C356C44}" destId="{C2F70A15-E22E-438A-AF97-0E5144F5D190}" srcOrd="0" destOrd="0" presId="urn:microsoft.com/office/officeart/2009/3/layout/HorizontalOrganizationChart"/>
    <dgm:cxn modelId="{5FBE2D8C-F994-4CF2-8D21-AF1253684498}" type="presParOf" srcId="{5D60E73C-4413-4BD8-BA6F-907B8C356C44}" destId="{0BE2AF52-765F-4776-9C28-E15770446F71}" srcOrd="1" destOrd="0" presId="urn:microsoft.com/office/officeart/2009/3/layout/HorizontalOrganizationChart"/>
    <dgm:cxn modelId="{152FAFF7-B002-4823-92D0-57B9216DB039}" type="presParOf" srcId="{0BE2AF52-765F-4776-9C28-E15770446F71}" destId="{AD935D2D-CADA-4D11-9FCE-3552FC201D70}" srcOrd="0" destOrd="0" presId="urn:microsoft.com/office/officeart/2009/3/layout/HorizontalOrganizationChart"/>
    <dgm:cxn modelId="{25BF6495-5D0C-4514-A8AE-5671A8CEB9DF}" type="presParOf" srcId="{AD935D2D-CADA-4D11-9FCE-3552FC201D70}" destId="{C3157339-9729-4195-8EA1-372F7C0E0FC3}" srcOrd="0" destOrd="0" presId="urn:microsoft.com/office/officeart/2009/3/layout/HorizontalOrganizationChart"/>
    <dgm:cxn modelId="{0D9673CF-4353-4566-96D0-3D053EB150A6}" type="presParOf" srcId="{AD935D2D-CADA-4D11-9FCE-3552FC201D70}" destId="{FA9754E5-83AE-4A54-B12A-09177138C591}" srcOrd="1" destOrd="0" presId="urn:microsoft.com/office/officeart/2009/3/layout/HorizontalOrganizationChart"/>
    <dgm:cxn modelId="{E32D6530-CE16-4293-88D2-4E3D41558C7F}" type="presParOf" srcId="{0BE2AF52-765F-4776-9C28-E15770446F71}" destId="{5DC81D1B-3016-417A-9CB2-1C7F929A0D02}" srcOrd="1" destOrd="0" presId="urn:microsoft.com/office/officeart/2009/3/layout/HorizontalOrganizationChart"/>
    <dgm:cxn modelId="{E33C0FBE-C064-4C90-9B7B-AC608A21E53F}" type="presParOf" srcId="{0BE2AF52-765F-4776-9C28-E15770446F71}" destId="{07B0BF7F-777E-4A56-8E4E-72F5F499F504}" srcOrd="2" destOrd="0" presId="urn:microsoft.com/office/officeart/2009/3/layout/HorizontalOrganizationChart"/>
    <dgm:cxn modelId="{E186FE28-F154-4ACE-B287-C6DA4CF21316}" type="presParOf" srcId="{789F7D75-FB82-487D-89B9-2FD5291672CE}" destId="{5F89EF06-5449-4BB4-AE95-16C35D683BC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887E19-16EE-41AB-B633-A25B37B7FDD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AF20963-4EDB-47D6-AF54-3AB92FD33E1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شرک به سه صورت قابل تصویر است</a:t>
          </a:r>
          <a:endParaRPr lang="fa-IR" sz="1800" dirty="0">
            <a:cs typeface="B Koodak" pitchFamily="2" charset="-78"/>
          </a:endParaRPr>
        </a:p>
      </dgm:t>
    </dgm:pt>
    <dgm:pt modelId="{A6935685-200B-4172-8B00-B991D86B9F09}" type="parTrans" cxnId="{C05E8856-2044-4566-8855-BA7FB0469949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533B3678-EB66-4C58-AF88-767E7FCC82F8}" type="sibTrans" cxnId="{C05E8856-2044-4566-8855-BA7FB0469949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A461C962-D879-46CC-BB56-AB8AAB1E244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یا خالق متعدد است</a:t>
          </a:r>
          <a:endParaRPr lang="fa-IR" sz="1800" dirty="0">
            <a:cs typeface="B Koodak" pitchFamily="2" charset="-78"/>
          </a:endParaRPr>
        </a:p>
      </dgm:t>
    </dgm:pt>
    <dgm:pt modelId="{F7F84165-D412-4206-8EFE-8DA1407115F7}" type="parTrans" cxnId="{327FD8E0-AB83-460D-8375-C72C9100993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993A456F-46F5-4612-A22D-8893D28654E8}" type="sibTrans" cxnId="{327FD8E0-AB83-460D-8375-C72C91009938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3C4B51E2-F701-46AE-ADB3-A5546D90876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همه با هم در خلقت تک تک موجودات نقش داشته اند</a:t>
          </a:r>
          <a:endParaRPr lang="fa-IR" sz="1800" dirty="0">
            <a:cs typeface="B Koodak" pitchFamily="2" charset="-78"/>
          </a:endParaRPr>
        </a:p>
      </dgm:t>
    </dgm:pt>
    <dgm:pt modelId="{B15B83D5-86F9-43E9-98E8-C27E6E0C7471}" type="parTrans" cxnId="{AD2FC5B4-7685-4DF7-87CE-CA60819C046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F111A79B-B869-405D-883A-060866451FD0}" type="sibTrans" cxnId="{AD2FC5B4-7685-4DF7-87CE-CA60819C046A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9F6D327A-A0DB-4F4B-96CB-EC786969058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i="1" dirty="0" smtClean="0">
              <a:solidFill>
                <a:srgbClr val="00B050"/>
              </a:solidFill>
              <a:cs typeface="B Koodak" pitchFamily="2" charset="-78"/>
            </a:rPr>
            <a:t>فرض اول</a:t>
          </a:r>
          <a:endParaRPr lang="fa-IR" sz="2000" b="1" i="1" dirty="0">
            <a:solidFill>
              <a:srgbClr val="00B050"/>
            </a:solidFill>
            <a:cs typeface="B Koodak" pitchFamily="2" charset="-78"/>
          </a:endParaRPr>
        </a:p>
      </dgm:t>
    </dgm:pt>
    <dgm:pt modelId="{55B72D49-78BB-454B-BC8A-2C3B7F85EB25}" type="parTrans" cxnId="{546DDAAC-1F09-4DCF-9E0E-A6A10B0D72B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200F41A2-DB03-45DB-96DE-0DDEC37135F2}" type="sibTrans" cxnId="{546DDAAC-1F09-4DCF-9E0E-A6A10B0D72BF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AFDCE796-1263-4F71-9A3B-E71BBFB754C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هر کدام مستقلا دسته ای از موجودات را خلق نموده است</a:t>
          </a:r>
          <a:endParaRPr lang="fa-IR" sz="1800" dirty="0">
            <a:cs typeface="B Koodak" pitchFamily="2" charset="-78"/>
          </a:endParaRPr>
        </a:p>
      </dgm:t>
    </dgm:pt>
    <dgm:pt modelId="{630829CB-2437-47AA-B66F-B9CB25EB8497}" type="parTrans" cxnId="{2E2BB5E1-4239-4E9D-922A-C8E6C9AD1E4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10892DD5-ECCB-4002-AAE3-EAAB4B2BA403}" type="sibTrans" cxnId="{2E2BB5E1-4239-4E9D-922A-C8E6C9AD1E42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C92243D7-B67A-4A1B-8E00-4A47B87EBF8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i="1" dirty="0" smtClean="0">
              <a:solidFill>
                <a:srgbClr val="00B050"/>
              </a:solidFill>
              <a:cs typeface="B Koodak" pitchFamily="2" charset="-78"/>
            </a:rPr>
            <a:t>فرض دوم</a:t>
          </a:r>
          <a:endParaRPr lang="fa-IR" sz="2000" b="1" i="1" dirty="0">
            <a:solidFill>
              <a:srgbClr val="00B050"/>
            </a:solidFill>
            <a:cs typeface="B Koodak" pitchFamily="2" charset="-78"/>
          </a:endParaRPr>
        </a:p>
      </dgm:t>
    </dgm:pt>
    <dgm:pt modelId="{273EA577-45D8-4F12-B1BC-9E3B4E23C8B1}" type="parTrans" cxnId="{F2BBD3D8-3F1E-4BDB-B306-41B8FA8CE7B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52C8C246-D3E3-4DE5-AC31-374613B1F692}" type="sibTrans" cxnId="{F2BBD3D8-3F1E-4BDB-B306-41B8FA8CE7BA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D83C74AD-02F0-409A-A5DD-DA17D7843CB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یا خالق واحد است و ربی یا اربابی در کنار او فرض می شود</a:t>
          </a:r>
          <a:endParaRPr lang="fa-IR" sz="1800" dirty="0">
            <a:cs typeface="B Koodak" pitchFamily="2" charset="-78"/>
          </a:endParaRPr>
        </a:p>
      </dgm:t>
    </dgm:pt>
    <dgm:pt modelId="{6AB32521-F1EA-44D3-931C-3C94FEE257F6}" type="parTrans" cxnId="{A39EB210-4DEA-4327-8693-AA842C321D2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E64FCDBE-DC6B-46C0-ABE5-E482C9F3DEA7}" type="sibTrans" cxnId="{A39EB210-4DEA-4327-8693-AA842C321D29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48AFF7BF-E201-481B-9120-C1B03AADC4D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2000" b="1" i="1" dirty="0" smtClean="0">
              <a:solidFill>
                <a:srgbClr val="00B050"/>
              </a:solidFill>
              <a:cs typeface="B Koodak" pitchFamily="2" charset="-78"/>
            </a:rPr>
            <a:t>فرض سوم</a:t>
          </a:r>
          <a:endParaRPr lang="fa-IR" sz="2000" b="1" i="1" dirty="0">
            <a:solidFill>
              <a:srgbClr val="00B050"/>
            </a:solidFill>
            <a:cs typeface="B Koodak" pitchFamily="2" charset="-78"/>
          </a:endParaRPr>
        </a:p>
      </dgm:t>
    </dgm:pt>
    <dgm:pt modelId="{98C8634F-4C99-4FED-9EA9-E933FF8A7F78}" type="parTrans" cxnId="{F0FD7682-5343-4DD6-8791-2773E79C397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E96EF098-EF4A-4749-8240-7C312960571E}" type="sibTrans" cxnId="{F0FD7682-5343-4DD6-8791-2773E79C3978}">
      <dgm:prSet/>
      <dgm:spPr/>
      <dgm:t>
        <a:bodyPr/>
        <a:lstStyle/>
        <a:p>
          <a:pPr rtl="1"/>
          <a:endParaRPr lang="fa-IR" sz="1800">
            <a:cs typeface="B Koodak" pitchFamily="2" charset="-78"/>
          </a:endParaRPr>
        </a:p>
      </dgm:t>
    </dgm:pt>
    <dgm:pt modelId="{F8A3B143-5C77-49D3-97F4-914F8C243CEF}" type="pres">
      <dgm:prSet presAssocID="{00887E19-16EE-41AB-B633-A25B37B7FDD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50ADF96-2697-47D8-BFAF-B3F0E3DB4F24}" type="pres">
      <dgm:prSet presAssocID="{6AF20963-4EDB-47D6-AF54-3AB92FD33E16}" presName="root1" presStyleCnt="0"/>
      <dgm:spPr/>
    </dgm:pt>
    <dgm:pt modelId="{5547EA7F-6FCB-4843-8E16-39CFC2FD1909}" type="pres">
      <dgm:prSet presAssocID="{6AF20963-4EDB-47D6-AF54-3AB92FD33E1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6C6FCB4-9163-45ED-BF2B-94897AD56706}" type="pres">
      <dgm:prSet presAssocID="{6AF20963-4EDB-47D6-AF54-3AB92FD33E16}" presName="level2hierChild" presStyleCnt="0"/>
      <dgm:spPr/>
    </dgm:pt>
    <dgm:pt modelId="{041CBEF4-2EDE-44CA-B2A7-6C3C555ED8A9}" type="pres">
      <dgm:prSet presAssocID="{F7F84165-D412-4206-8EFE-8DA1407115F7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E909351F-9030-44AA-B07B-3C93F8A3A95D}" type="pres">
      <dgm:prSet presAssocID="{F7F84165-D412-4206-8EFE-8DA1407115F7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AF2184BA-3D94-484E-8206-20FDB56CA386}" type="pres">
      <dgm:prSet presAssocID="{A461C962-D879-46CC-BB56-AB8AAB1E2445}" presName="root2" presStyleCnt="0"/>
      <dgm:spPr/>
    </dgm:pt>
    <dgm:pt modelId="{ED35F27B-D39E-4678-AC34-A0E8B478EAAE}" type="pres">
      <dgm:prSet presAssocID="{A461C962-D879-46CC-BB56-AB8AAB1E244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0C5945C-C710-4CE6-B35D-0284CFA03640}" type="pres">
      <dgm:prSet presAssocID="{A461C962-D879-46CC-BB56-AB8AAB1E2445}" presName="level3hierChild" presStyleCnt="0"/>
      <dgm:spPr/>
    </dgm:pt>
    <dgm:pt modelId="{F95A5E1B-4A32-4C6D-A3E6-970AAA4B9FCE}" type="pres">
      <dgm:prSet presAssocID="{B15B83D5-86F9-43E9-98E8-C27E6E0C7471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7C0DEBCA-7A58-429C-98E0-617DC9E6E6A3}" type="pres">
      <dgm:prSet presAssocID="{B15B83D5-86F9-43E9-98E8-C27E6E0C7471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3A0A7F57-9141-42E8-B6DC-046749F051CE}" type="pres">
      <dgm:prSet presAssocID="{3C4B51E2-F701-46AE-ADB3-A5546D908769}" presName="root2" presStyleCnt="0"/>
      <dgm:spPr/>
    </dgm:pt>
    <dgm:pt modelId="{454608D9-3D87-4C9C-9297-589254FE5B9C}" type="pres">
      <dgm:prSet presAssocID="{3C4B51E2-F701-46AE-ADB3-A5546D908769}" presName="LevelTwoTextNode" presStyleLbl="node3" presStyleIdx="0" presStyleCnt="3" custScaleY="190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79DF46-4363-467C-9E66-3292E2290AC7}" type="pres">
      <dgm:prSet presAssocID="{3C4B51E2-F701-46AE-ADB3-A5546D908769}" presName="level3hierChild" presStyleCnt="0"/>
      <dgm:spPr/>
    </dgm:pt>
    <dgm:pt modelId="{7955C0A0-FEEF-4231-AE81-42D9774AAF48}" type="pres">
      <dgm:prSet presAssocID="{55B72D49-78BB-454B-BC8A-2C3B7F85EB25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F477B216-EDBF-4C2B-B302-9B522452EB09}" type="pres">
      <dgm:prSet presAssocID="{55B72D49-78BB-454B-BC8A-2C3B7F85EB25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3184EC05-96FE-4E28-8DEB-59B4F0DD8797}" type="pres">
      <dgm:prSet presAssocID="{9F6D327A-A0DB-4F4B-96CB-EC7869690586}" presName="root2" presStyleCnt="0"/>
      <dgm:spPr/>
    </dgm:pt>
    <dgm:pt modelId="{4964B25C-FA2D-4BA8-95B0-6E94629509E4}" type="pres">
      <dgm:prSet presAssocID="{9F6D327A-A0DB-4F4B-96CB-EC7869690586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3C4DC1-0D14-4428-A0CF-344C7CADA206}" type="pres">
      <dgm:prSet presAssocID="{9F6D327A-A0DB-4F4B-96CB-EC7869690586}" presName="level3hierChild" presStyleCnt="0"/>
      <dgm:spPr/>
    </dgm:pt>
    <dgm:pt modelId="{04FDFD95-E210-47A7-A461-314ACC6EB267}" type="pres">
      <dgm:prSet presAssocID="{630829CB-2437-47AA-B66F-B9CB25EB8497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580BA5E-C98F-40A2-8EDD-43D6005D5084}" type="pres">
      <dgm:prSet presAssocID="{630829CB-2437-47AA-B66F-B9CB25EB8497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830C47C-255F-4578-8CC9-441ABFE6E56C}" type="pres">
      <dgm:prSet presAssocID="{AFDCE796-1263-4F71-9A3B-E71BBFB754C9}" presName="root2" presStyleCnt="0"/>
      <dgm:spPr/>
    </dgm:pt>
    <dgm:pt modelId="{BD07BC1F-3F41-46AA-87B5-8EC2D8125261}" type="pres">
      <dgm:prSet presAssocID="{AFDCE796-1263-4F71-9A3B-E71BBFB754C9}" presName="LevelTwoTextNode" presStyleLbl="node3" presStyleIdx="1" presStyleCnt="3" custScaleY="1903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5596C2-8782-4C10-9548-6607B473EFDA}" type="pres">
      <dgm:prSet presAssocID="{AFDCE796-1263-4F71-9A3B-E71BBFB754C9}" presName="level3hierChild" presStyleCnt="0"/>
      <dgm:spPr/>
    </dgm:pt>
    <dgm:pt modelId="{E9F3F200-04C5-488B-8183-C5D226AA04FE}" type="pres">
      <dgm:prSet presAssocID="{273EA577-45D8-4F12-B1BC-9E3B4E23C8B1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EA12685B-92C6-4D85-B530-BCE66661DD51}" type="pres">
      <dgm:prSet presAssocID="{273EA577-45D8-4F12-B1BC-9E3B4E23C8B1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A0D8F0D2-53E3-460D-B761-165DE7F592B0}" type="pres">
      <dgm:prSet presAssocID="{C92243D7-B67A-4A1B-8E00-4A47B87EBF86}" presName="root2" presStyleCnt="0"/>
      <dgm:spPr/>
    </dgm:pt>
    <dgm:pt modelId="{8D03406D-E57B-4CF7-8BB7-48CA811A60B4}" type="pres">
      <dgm:prSet presAssocID="{C92243D7-B67A-4A1B-8E00-4A47B87EBF86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3733BB-6550-48FE-A260-ACB2AEAA6C3C}" type="pres">
      <dgm:prSet presAssocID="{C92243D7-B67A-4A1B-8E00-4A47B87EBF86}" presName="level3hierChild" presStyleCnt="0"/>
      <dgm:spPr/>
    </dgm:pt>
    <dgm:pt modelId="{5C8FB29A-B478-46DC-B05E-2A80C549D961}" type="pres">
      <dgm:prSet presAssocID="{6AB32521-F1EA-44D3-931C-3C94FEE257F6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ED2A4EBD-239C-4E3B-9DA0-FC32281BF3EE}" type="pres">
      <dgm:prSet presAssocID="{6AB32521-F1EA-44D3-931C-3C94FEE257F6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1DA455F-A951-4CD8-95BC-F496101B4E67}" type="pres">
      <dgm:prSet presAssocID="{D83C74AD-02F0-409A-A5DD-DA17D7843CB5}" presName="root2" presStyleCnt="0"/>
      <dgm:spPr/>
    </dgm:pt>
    <dgm:pt modelId="{3C102B83-865E-4632-9B72-6F5273BAA140}" type="pres">
      <dgm:prSet presAssocID="{D83C74AD-02F0-409A-A5DD-DA17D7843CB5}" presName="LevelTwoTextNode" presStyleLbl="node2" presStyleIdx="1" presStyleCnt="2" custScaleX="1671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97A219-3B33-4541-B4C0-DC64615B2C0D}" type="pres">
      <dgm:prSet presAssocID="{D83C74AD-02F0-409A-A5DD-DA17D7843CB5}" presName="level3hierChild" presStyleCnt="0"/>
      <dgm:spPr/>
    </dgm:pt>
    <dgm:pt modelId="{16730944-58EF-4263-BE0F-BA04FD7428A1}" type="pres">
      <dgm:prSet presAssocID="{98C8634F-4C99-4FED-9EA9-E933FF8A7F78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61B0CCD-DEFB-4846-8DC8-C91B642756E4}" type="pres">
      <dgm:prSet presAssocID="{98C8634F-4C99-4FED-9EA9-E933FF8A7F78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03AC63C8-A94C-4BFA-98A7-FE52AAEF3497}" type="pres">
      <dgm:prSet presAssocID="{48AFF7BF-E201-481B-9120-C1B03AADC4D2}" presName="root2" presStyleCnt="0"/>
      <dgm:spPr/>
    </dgm:pt>
    <dgm:pt modelId="{E754706C-DC45-4D04-81FD-C1F50DFEC325}" type="pres">
      <dgm:prSet presAssocID="{48AFF7BF-E201-481B-9120-C1B03AADC4D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262970-C986-4B88-A46F-0E2C2D3DC56F}" type="pres">
      <dgm:prSet presAssocID="{48AFF7BF-E201-481B-9120-C1B03AADC4D2}" presName="level3hierChild" presStyleCnt="0"/>
      <dgm:spPr/>
    </dgm:pt>
  </dgm:ptLst>
  <dgm:cxnLst>
    <dgm:cxn modelId="{B8BE1D48-E925-42B2-BB8D-48CBA6BB7639}" type="presOf" srcId="{98C8634F-4C99-4FED-9EA9-E933FF8A7F78}" destId="{461B0CCD-DEFB-4846-8DC8-C91B642756E4}" srcOrd="1" destOrd="0" presId="urn:microsoft.com/office/officeart/2005/8/layout/hierarchy2"/>
    <dgm:cxn modelId="{2AC1D4C0-B3B1-417A-AD10-493A10A97889}" type="presOf" srcId="{00887E19-16EE-41AB-B633-A25B37B7FDD8}" destId="{F8A3B143-5C77-49D3-97F4-914F8C243CEF}" srcOrd="0" destOrd="0" presId="urn:microsoft.com/office/officeart/2005/8/layout/hierarchy2"/>
    <dgm:cxn modelId="{E5CD3172-C772-4F22-9EDA-70173C716D72}" type="presOf" srcId="{F7F84165-D412-4206-8EFE-8DA1407115F7}" destId="{041CBEF4-2EDE-44CA-B2A7-6C3C555ED8A9}" srcOrd="0" destOrd="0" presId="urn:microsoft.com/office/officeart/2005/8/layout/hierarchy2"/>
    <dgm:cxn modelId="{F6ADD308-FD19-43FD-8A55-D43B59DD4628}" type="presOf" srcId="{A461C962-D879-46CC-BB56-AB8AAB1E2445}" destId="{ED35F27B-D39E-4678-AC34-A0E8B478EAAE}" srcOrd="0" destOrd="0" presId="urn:microsoft.com/office/officeart/2005/8/layout/hierarchy2"/>
    <dgm:cxn modelId="{327FD8E0-AB83-460D-8375-C72C91009938}" srcId="{6AF20963-4EDB-47D6-AF54-3AB92FD33E16}" destId="{A461C962-D879-46CC-BB56-AB8AAB1E2445}" srcOrd="0" destOrd="0" parTransId="{F7F84165-D412-4206-8EFE-8DA1407115F7}" sibTransId="{993A456F-46F5-4612-A22D-8893D28654E8}"/>
    <dgm:cxn modelId="{F0FD7682-5343-4DD6-8791-2773E79C3978}" srcId="{D83C74AD-02F0-409A-A5DD-DA17D7843CB5}" destId="{48AFF7BF-E201-481B-9120-C1B03AADC4D2}" srcOrd="0" destOrd="0" parTransId="{98C8634F-4C99-4FED-9EA9-E933FF8A7F78}" sibTransId="{E96EF098-EF4A-4749-8240-7C312960571E}"/>
    <dgm:cxn modelId="{F2BBD3D8-3F1E-4BDB-B306-41B8FA8CE7BA}" srcId="{AFDCE796-1263-4F71-9A3B-E71BBFB754C9}" destId="{C92243D7-B67A-4A1B-8E00-4A47B87EBF86}" srcOrd="0" destOrd="0" parTransId="{273EA577-45D8-4F12-B1BC-9E3B4E23C8B1}" sibTransId="{52C8C246-D3E3-4DE5-AC31-374613B1F692}"/>
    <dgm:cxn modelId="{F4E8FC1B-2E5F-4D0A-B7FD-1EAB13AEF490}" type="presOf" srcId="{B15B83D5-86F9-43E9-98E8-C27E6E0C7471}" destId="{F95A5E1B-4A32-4C6D-A3E6-970AAA4B9FCE}" srcOrd="0" destOrd="0" presId="urn:microsoft.com/office/officeart/2005/8/layout/hierarchy2"/>
    <dgm:cxn modelId="{0102A78E-E4EC-45C1-B217-5772550EEFBA}" type="presOf" srcId="{9F6D327A-A0DB-4F4B-96CB-EC7869690586}" destId="{4964B25C-FA2D-4BA8-95B0-6E94629509E4}" srcOrd="0" destOrd="0" presId="urn:microsoft.com/office/officeart/2005/8/layout/hierarchy2"/>
    <dgm:cxn modelId="{9548DE63-E9D8-4520-BAEA-7849FA63375D}" type="presOf" srcId="{55B72D49-78BB-454B-BC8A-2C3B7F85EB25}" destId="{F477B216-EDBF-4C2B-B302-9B522452EB09}" srcOrd="1" destOrd="0" presId="urn:microsoft.com/office/officeart/2005/8/layout/hierarchy2"/>
    <dgm:cxn modelId="{B1772A8E-7839-4873-A0B0-B3A2007CFEE0}" type="presOf" srcId="{AFDCE796-1263-4F71-9A3B-E71BBFB754C9}" destId="{BD07BC1F-3F41-46AA-87B5-8EC2D8125261}" srcOrd="0" destOrd="0" presId="urn:microsoft.com/office/officeart/2005/8/layout/hierarchy2"/>
    <dgm:cxn modelId="{F2DDB321-91CA-4402-AAB7-4A1563F8B5A5}" type="presOf" srcId="{B15B83D5-86F9-43E9-98E8-C27E6E0C7471}" destId="{7C0DEBCA-7A58-429C-98E0-617DC9E6E6A3}" srcOrd="1" destOrd="0" presId="urn:microsoft.com/office/officeart/2005/8/layout/hierarchy2"/>
    <dgm:cxn modelId="{05DB4C22-AD64-4A55-8A00-7BE8AA4B83D4}" type="presOf" srcId="{48AFF7BF-E201-481B-9120-C1B03AADC4D2}" destId="{E754706C-DC45-4D04-81FD-C1F50DFEC325}" srcOrd="0" destOrd="0" presId="urn:microsoft.com/office/officeart/2005/8/layout/hierarchy2"/>
    <dgm:cxn modelId="{80CFCC25-28B6-4EC3-A87B-AF0986702A80}" type="presOf" srcId="{6AB32521-F1EA-44D3-931C-3C94FEE257F6}" destId="{5C8FB29A-B478-46DC-B05E-2A80C549D961}" srcOrd="0" destOrd="0" presId="urn:microsoft.com/office/officeart/2005/8/layout/hierarchy2"/>
    <dgm:cxn modelId="{4730308C-4037-471D-894E-D0A599512B41}" type="presOf" srcId="{C92243D7-B67A-4A1B-8E00-4A47B87EBF86}" destId="{8D03406D-E57B-4CF7-8BB7-48CA811A60B4}" srcOrd="0" destOrd="0" presId="urn:microsoft.com/office/officeart/2005/8/layout/hierarchy2"/>
    <dgm:cxn modelId="{546DDAAC-1F09-4DCF-9E0E-A6A10B0D72BF}" srcId="{3C4B51E2-F701-46AE-ADB3-A5546D908769}" destId="{9F6D327A-A0DB-4F4B-96CB-EC7869690586}" srcOrd="0" destOrd="0" parTransId="{55B72D49-78BB-454B-BC8A-2C3B7F85EB25}" sibTransId="{200F41A2-DB03-45DB-96DE-0DDEC37135F2}"/>
    <dgm:cxn modelId="{3A7F55BD-2E31-4FE9-A6E4-2A8725AFFAD7}" type="presOf" srcId="{55B72D49-78BB-454B-BC8A-2C3B7F85EB25}" destId="{7955C0A0-FEEF-4231-AE81-42D9774AAF48}" srcOrd="0" destOrd="0" presId="urn:microsoft.com/office/officeart/2005/8/layout/hierarchy2"/>
    <dgm:cxn modelId="{1A4CBF78-D0C4-4921-9553-8ACA9988989E}" type="presOf" srcId="{6AB32521-F1EA-44D3-931C-3C94FEE257F6}" destId="{ED2A4EBD-239C-4E3B-9DA0-FC32281BF3EE}" srcOrd="1" destOrd="0" presId="urn:microsoft.com/office/officeart/2005/8/layout/hierarchy2"/>
    <dgm:cxn modelId="{E26B600C-07F1-4ED4-9B31-E39BB3384455}" type="presOf" srcId="{98C8634F-4C99-4FED-9EA9-E933FF8A7F78}" destId="{16730944-58EF-4263-BE0F-BA04FD7428A1}" srcOrd="0" destOrd="0" presId="urn:microsoft.com/office/officeart/2005/8/layout/hierarchy2"/>
    <dgm:cxn modelId="{639D0E87-1E4F-480D-B765-E15FE6968390}" type="presOf" srcId="{273EA577-45D8-4F12-B1BC-9E3B4E23C8B1}" destId="{E9F3F200-04C5-488B-8183-C5D226AA04FE}" srcOrd="0" destOrd="0" presId="urn:microsoft.com/office/officeart/2005/8/layout/hierarchy2"/>
    <dgm:cxn modelId="{E54FE3E3-2DEE-4FE7-8423-E6192E567F34}" type="presOf" srcId="{630829CB-2437-47AA-B66F-B9CB25EB8497}" destId="{04FDFD95-E210-47A7-A461-314ACC6EB267}" srcOrd="0" destOrd="0" presId="urn:microsoft.com/office/officeart/2005/8/layout/hierarchy2"/>
    <dgm:cxn modelId="{6DB9F776-6D4D-4500-8F08-90825292D1C3}" type="presOf" srcId="{6AF20963-4EDB-47D6-AF54-3AB92FD33E16}" destId="{5547EA7F-6FCB-4843-8E16-39CFC2FD1909}" srcOrd="0" destOrd="0" presId="urn:microsoft.com/office/officeart/2005/8/layout/hierarchy2"/>
    <dgm:cxn modelId="{74D6F7E7-D338-4EC0-928E-5FB876659262}" type="presOf" srcId="{D83C74AD-02F0-409A-A5DD-DA17D7843CB5}" destId="{3C102B83-865E-4632-9B72-6F5273BAA140}" srcOrd="0" destOrd="0" presId="urn:microsoft.com/office/officeart/2005/8/layout/hierarchy2"/>
    <dgm:cxn modelId="{C05E8856-2044-4566-8855-BA7FB0469949}" srcId="{00887E19-16EE-41AB-B633-A25B37B7FDD8}" destId="{6AF20963-4EDB-47D6-AF54-3AB92FD33E16}" srcOrd="0" destOrd="0" parTransId="{A6935685-200B-4172-8B00-B991D86B9F09}" sibTransId="{533B3678-EB66-4C58-AF88-767E7FCC82F8}"/>
    <dgm:cxn modelId="{A39EB210-4DEA-4327-8693-AA842C321D29}" srcId="{6AF20963-4EDB-47D6-AF54-3AB92FD33E16}" destId="{D83C74AD-02F0-409A-A5DD-DA17D7843CB5}" srcOrd="1" destOrd="0" parTransId="{6AB32521-F1EA-44D3-931C-3C94FEE257F6}" sibTransId="{E64FCDBE-DC6B-46C0-ABE5-E482C9F3DEA7}"/>
    <dgm:cxn modelId="{E406FB47-13BA-4E01-84CE-B547551E1CC7}" type="presOf" srcId="{273EA577-45D8-4F12-B1BC-9E3B4E23C8B1}" destId="{EA12685B-92C6-4D85-B530-BCE66661DD51}" srcOrd="1" destOrd="0" presId="urn:microsoft.com/office/officeart/2005/8/layout/hierarchy2"/>
    <dgm:cxn modelId="{F7D2FA0C-9635-414D-93B6-B56CF0A2DE89}" type="presOf" srcId="{630829CB-2437-47AA-B66F-B9CB25EB8497}" destId="{7580BA5E-C98F-40A2-8EDD-43D6005D5084}" srcOrd="1" destOrd="0" presId="urn:microsoft.com/office/officeart/2005/8/layout/hierarchy2"/>
    <dgm:cxn modelId="{58909DE2-57F4-4EFE-91A7-D704D1BA3507}" type="presOf" srcId="{F7F84165-D412-4206-8EFE-8DA1407115F7}" destId="{E909351F-9030-44AA-B07B-3C93F8A3A95D}" srcOrd="1" destOrd="0" presId="urn:microsoft.com/office/officeart/2005/8/layout/hierarchy2"/>
    <dgm:cxn modelId="{2E2BB5E1-4239-4E9D-922A-C8E6C9AD1E42}" srcId="{A461C962-D879-46CC-BB56-AB8AAB1E2445}" destId="{AFDCE796-1263-4F71-9A3B-E71BBFB754C9}" srcOrd="1" destOrd="0" parTransId="{630829CB-2437-47AA-B66F-B9CB25EB8497}" sibTransId="{10892DD5-ECCB-4002-AAE3-EAAB4B2BA403}"/>
    <dgm:cxn modelId="{57E40B73-DB56-4CD9-BD95-4D33906D40DA}" type="presOf" srcId="{3C4B51E2-F701-46AE-ADB3-A5546D908769}" destId="{454608D9-3D87-4C9C-9297-589254FE5B9C}" srcOrd="0" destOrd="0" presId="urn:microsoft.com/office/officeart/2005/8/layout/hierarchy2"/>
    <dgm:cxn modelId="{AD2FC5B4-7685-4DF7-87CE-CA60819C046A}" srcId="{A461C962-D879-46CC-BB56-AB8AAB1E2445}" destId="{3C4B51E2-F701-46AE-ADB3-A5546D908769}" srcOrd="0" destOrd="0" parTransId="{B15B83D5-86F9-43E9-98E8-C27E6E0C7471}" sibTransId="{F111A79B-B869-405D-883A-060866451FD0}"/>
    <dgm:cxn modelId="{83B1E868-9991-4D13-AF32-17E5A71C7B95}" type="presParOf" srcId="{F8A3B143-5C77-49D3-97F4-914F8C243CEF}" destId="{950ADF96-2697-47D8-BFAF-B3F0E3DB4F24}" srcOrd="0" destOrd="0" presId="urn:microsoft.com/office/officeart/2005/8/layout/hierarchy2"/>
    <dgm:cxn modelId="{B76B0581-F911-464E-9F55-2EFE8DEF96BE}" type="presParOf" srcId="{950ADF96-2697-47D8-BFAF-B3F0E3DB4F24}" destId="{5547EA7F-6FCB-4843-8E16-39CFC2FD1909}" srcOrd="0" destOrd="0" presId="urn:microsoft.com/office/officeart/2005/8/layout/hierarchy2"/>
    <dgm:cxn modelId="{D686B529-64F9-4C5B-A365-E2D307C17DDC}" type="presParOf" srcId="{950ADF96-2697-47D8-BFAF-B3F0E3DB4F24}" destId="{96C6FCB4-9163-45ED-BF2B-94897AD56706}" srcOrd="1" destOrd="0" presId="urn:microsoft.com/office/officeart/2005/8/layout/hierarchy2"/>
    <dgm:cxn modelId="{0181AB8F-9813-428E-AEE0-F7BFD528D136}" type="presParOf" srcId="{96C6FCB4-9163-45ED-BF2B-94897AD56706}" destId="{041CBEF4-2EDE-44CA-B2A7-6C3C555ED8A9}" srcOrd="0" destOrd="0" presId="urn:microsoft.com/office/officeart/2005/8/layout/hierarchy2"/>
    <dgm:cxn modelId="{F0DF849A-EA86-47D6-95FF-F2403189C736}" type="presParOf" srcId="{041CBEF4-2EDE-44CA-B2A7-6C3C555ED8A9}" destId="{E909351F-9030-44AA-B07B-3C93F8A3A95D}" srcOrd="0" destOrd="0" presId="urn:microsoft.com/office/officeart/2005/8/layout/hierarchy2"/>
    <dgm:cxn modelId="{978D5A25-47AA-483C-984C-2FDFDB7CF504}" type="presParOf" srcId="{96C6FCB4-9163-45ED-BF2B-94897AD56706}" destId="{AF2184BA-3D94-484E-8206-20FDB56CA386}" srcOrd="1" destOrd="0" presId="urn:microsoft.com/office/officeart/2005/8/layout/hierarchy2"/>
    <dgm:cxn modelId="{A2DF120C-5FDB-49B7-BA46-BC9312D18B74}" type="presParOf" srcId="{AF2184BA-3D94-484E-8206-20FDB56CA386}" destId="{ED35F27B-D39E-4678-AC34-A0E8B478EAAE}" srcOrd="0" destOrd="0" presId="urn:microsoft.com/office/officeart/2005/8/layout/hierarchy2"/>
    <dgm:cxn modelId="{1DA7CAB1-D200-4DB9-9753-C71D91702B78}" type="presParOf" srcId="{AF2184BA-3D94-484E-8206-20FDB56CA386}" destId="{50C5945C-C710-4CE6-B35D-0284CFA03640}" srcOrd="1" destOrd="0" presId="urn:microsoft.com/office/officeart/2005/8/layout/hierarchy2"/>
    <dgm:cxn modelId="{C36B94DF-D0F8-4DBB-8EDF-2E323544CD0C}" type="presParOf" srcId="{50C5945C-C710-4CE6-B35D-0284CFA03640}" destId="{F95A5E1B-4A32-4C6D-A3E6-970AAA4B9FCE}" srcOrd="0" destOrd="0" presId="urn:microsoft.com/office/officeart/2005/8/layout/hierarchy2"/>
    <dgm:cxn modelId="{31639753-73F3-41CD-BAF0-802CA561F3E0}" type="presParOf" srcId="{F95A5E1B-4A32-4C6D-A3E6-970AAA4B9FCE}" destId="{7C0DEBCA-7A58-429C-98E0-617DC9E6E6A3}" srcOrd="0" destOrd="0" presId="urn:microsoft.com/office/officeart/2005/8/layout/hierarchy2"/>
    <dgm:cxn modelId="{652E5EA4-51F1-47E3-B3EC-0E032A829458}" type="presParOf" srcId="{50C5945C-C710-4CE6-B35D-0284CFA03640}" destId="{3A0A7F57-9141-42E8-B6DC-046749F051CE}" srcOrd="1" destOrd="0" presId="urn:microsoft.com/office/officeart/2005/8/layout/hierarchy2"/>
    <dgm:cxn modelId="{0AC73AF4-B1D6-4156-A863-75963B5D40E0}" type="presParOf" srcId="{3A0A7F57-9141-42E8-B6DC-046749F051CE}" destId="{454608D9-3D87-4C9C-9297-589254FE5B9C}" srcOrd="0" destOrd="0" presId="urn:microsoft.com/office/officeart/2005/8/layout/hierarchy2"/>
    <dgm:cxn modelId="{47818657-5D4C-406A-9538-29D3BB594027}" type="presParOf" srcId="{3A0A7F57-9141-42E8-B6DC-046749F051CE}" destId="{A479DF46-4363-467C-9E66-3292E2290AC7}" srcOrd="1" destOrd="0" presId="urn:microsoft.com/office/officeart/2005/8/layout/hierarchy2"/>
    <dgm:cxn modelId="{A8B3B285-F394-4F12-B56C-6AF41C682102}" type="presParOf" srcId="{A479DF46-4363-467C-9E66-3292E2290AC7}" destId="{7955C0A0-FEEF-4231-AE81-42D9774AAF48}" srcOrd="0" destOrd="0" presId="urn:microsoft.com/office/officeart/2005/8/layout/hierarchy2"/>
    <dgm:cxn modelId="{D01F53A5-B242-4C51-9EA9-BF91CDBCBB22}" type="presParOf" srcId="{7955C0A0-FEEF-4231-AE81-42D9774AAF48}" destId="{F477B216-EDBF-4C2B-B302-9B522452EB09}" srcOrd="0" destOrd="0" presId="urn:microsoft.com/office/officeart/2005/8/layout/hierarchy2"/>
    <dgm:cxn modelId="{4FD2FE2B-0ACD-4164-A3F6-2D0E7937C00C}" type="presParOf" srcId="{A479DF46-4363-467C-9E66-3292E2290AC7}" destId="{3184EC05-96FE-4E28-8DEB-59B4F0DD8797}" srcOrd="1" destOrd="0" presId="urn:microsoft.com/office/officeart/2005/8/layout/hierarchy2"/>
    <dgm:cxn modelId="{F86D1F47-79D6-4BCD-BAEE-591DDDD72BF5}" type="presParOf" srcId="{3184EC05-96FE-4E28-8DEB-59B4F0DD8797}" destId="{4964B25C-FA2D-4BA8-95B0-6E94629509E4}" srcOrd="0" destOrd="0" presId="urn:microsoft.com/office/officeart/2005/8/layout/hierarchy2"/>
    <dgm:cxn modelId="{4A995535-2395-4004-BED8-B51C2EE47875}" type="presParOf" srcId="{3184EC05-96FE-4E28-8DEB-59B4F0DD8797}" destId="{583C4DC1-0D14-4428-A0CF-344C7CADA206}" srcOrd="1" destOrd="0" presId="urn:microsoft.com/office/officeart/2005/8/layout/hierarchy2"/>
    <dgm:cxn modelId="{3FC18821-2616-4AC6-AAAC-9D8A17DAA7AB}" type="presParOf" srcId="{50C5945C-C710-4CE6-B35D-0284CFA03640}" destId="{04FDFD95-E210-47A7-A461-314ACC6EB267}" srcOrd="2" destOrd="0" presId="urn:microsoft.com/office/officeart/2005/8/layout/hierarchy2"/>
    <dgm:cxn modelId="{E68ABF18-B77D-49A7-B91C-563369A46112}" type="presParOf" srcId="{04FDFD95-E210-47A7-A461-314ACC6EB267}" destId="{7580BA5E-C98F-40A2-8EDD-43D6005D5084}" srcOrd="0" destOrd="0" presId="urn:microsoft.com/office/officeart/2005/8/layout/hierarchy2"/>
    <dgm:cxn modelId="{63F091C3-E70D-46C3-9000-4F77C9080127}" type="presParOf" srcId="{50C5945C-C710-4CE6-B35D-0284CFA03640}" destId="{E830C47C-255F-4578-8CC9-441ABFE6E56C}" srcOrd="3" destOrd="0" presId="urn:microsoft.com/office/officeart/2005/8/layout/hierarchy2"/>
    <dgm:cxn modelId="{52A4E298-519F-4C7D-A4CB-728497B537F6}" type="presParOf" srcId="{E830C47C-255F-4578-8CC9-441ABFE6E56C}" destId="{BD07BC1F-3F41-46AA-87B5-8EC2D8125261}" srcOrd="0" destOrd="0" presId="urn:microsoft.com/office/officeart/2005/8/layout/hierarchy2"/>
    <dgm:cxn modelId="{14238291-0B06-41C8-9FE0-44B6E91DAC9C}" type="presParOf" srcId="{E830C47C-255F-4578-8CC9-441ABFE6E56C}" destId="{575596C2-8782-4C10-9548-6607B473EFDA}" srcOrd="1" destOrd="0" presId="urn:microsoft.com/office/officeart/2005/8/layout/hierarchy2"/>
    <dgm:cxn modelId="{FBF1403D-DFF7-476B-B201-4CD670EA66D3}" type="presParOf" srcId="{575596C2-8782-4C10-9548-6607B473EFDA}" destId="{E9F3F200-04C5-488B-8183-C5D226AA04FE}" srcOrd="0" destOrd="0" presId="urn:microsoft.com/office/officeart/2005/8/layout/hierarchy2"/>
    <dgm:cxn modelId="{70BB6AD4-CE7D-4120-992B-EA3BD72AC8A4}" type="presParOf" srcId="{E9F3F200-04C5-488B-8183-C5D226AA04FE}" destId="{EA12685B-92C6-4D85-B530-BCE66661DD51}" srcOrd="0" destOrd="0" presId="urn:microsoft.com/office/officeart/2005/8/layout/hierarchy2"/>
    <dgm:cxn modelId="{C8B294C1-881D-4CD9-8EA2-2FF6557ED620}" type="presParOf" srcId="{575596C2-8782-4C10-9548-6607B473EFDA}" destId="{A0D8F0D2-53E3-460D-B761-165DE7F592B0}" srcOrd="1" destOrd="0" presId="urn:microsoft.com/office/officeart/2005/8/layout/hierarchy2"/>
    <dgm:cxn modelId="{661E295B-2D17-4C6B-A89C-018041193910}" type="presParOf" srcId="{A0D8F0D2-53E3-460D-B761-165DE7F592B0}" destId="{8D03406D-E57B-4CF7-8BB7-48CA811A60B4}" srcOrd="0" destOrd="0" presId="urn:microsoft.com/office/officeart/2005/8/layout/hierarchy2"/>
    <dgm:cxn modelId="{67E710EE-2EA8-4EEF-9277-DFEC4DA95091}" type="presParOf" srcId="{A0D8F0D2-53E3-460D-B761-165DE7F592B0}" destId="{5F3733BB-6550-48FE-A260-ACB2AEAA6C3C}" srcOrd="1" destOrd="0" presId="urn:microsoft.com/office/officeart/2005/8/layout/hierarchy2"/>
    <dgm:cxn modelId="{BE18F5F5-3D3B-4CE7-B47A-D052DB7037E9}" type="presParOf" srcId="{96C6FCB4-9163-45ED-BF2B-94897AD56706}" destId="{5C8FB29A-B478-46DC-B05E-2A80C549D961}" srcOrd="2" destOrd="0" presId="urn:microsoft.com/office/officeart/2005/8/layout/hierarchy2"/>
    <dgm:cxn modelId="{923D4F9A-FC12-4A6C-B959-7A84077FFCBE}" type="presParOf" srcId="{5C8FB29A-B478-46DC-B05E-2A80C549D961}" destId="{ED2A4EBD-239C-4E3B-9DA0-FC32281BF3EE}" srcOrd="0" destOrd="0" presId="urn:microsoft.com/office/officeart/2005/8/layout/hierarchy2"/>
    <dgm:cxn modelId="{1650F408-222A-4159-BF73-AE4AB5533704}" type="presParOf" srcId="{96C6FCB4-9163-45ED-BF2B-94897AD56706}" destId="{31DA455F-A951-4CD8-95BC-F496101B4E67}" srcOrd="3" destOrd="0" presId="urn:microsoft.com/office/officeart/2005/8/layout/hierarchy2"/>
    <dgm:cxn modelId="{1DA55843-5098-4265-B16D-93CCBEE0B666}" type="presParOf" srcId="{31DA455F-A951-4CD8-95BC-F496101B4E67}" destId="{3C102B83-865E-4632-9B72-6F5273BAA140}" srcOrd="0" destOrd="0" presId="urn:microsoft.com/office/officeart/2005/8/layout/hierarchy2"/>
    <dgm:cxn modelId="{29A0B5A2-1B93-4F74-BD1D-7266679A3386}" type="presParOf" srcId="{31DA455F-A951-4CD8-95BC-F496101B4E67}" destId="{7E97A219-3B33-4541-B4C0-DC64615B2C0D}" srcOrd="1" destOrd="0" presId="urn:microsoft.com/office/officeart/2005/8/layout/hierarchy2"/>
    <dgm:cxn modelId="{2533CF93-C7FB-4CC5-A914-CAFB728E1371}" type="presParOf" srcId="{7E97A219-3B33-4541-B4C0-DC64615B2C0D}" destId="{16730944-58EF-4263-BE0F-BA04FD7428A1}" srcOrd="0" destOrd="0" presId="urn:microsoft.com/office/officeart/2005/8/layout/hierarchy2"/>
    <dgm:cxn modelId="{50EF3A93-9F5D-48BB-B065-28EBAD9012C6}" type="presParOf" srcId="{16730944-58EF-4263-BE0F-BA04FD7428A1}" destId="{461B0CCD-DEFB-4846-8DC8-C91B642756E4}" srcOrd="0" destOrd="0" presId="urn:microsoft.com/office/officeart/2005/8/layout/hierarchy2"/>
    <dgm:cxn modelId="{CB85DE00-C79A-46CF-81DE-3AA83FEDF633}" type="presParOf" srcId="{7E97A219-3B33-4541-B4C0-DC64615B2C0D}" destId="{03AC63C8-A94C-4BFA-98A7-FE52AAEF3497}" srcOrd="1" destOrd="0" presId="urn:microsoft.com/office/officeart/2005/8/layout/hierarchy2"/>
    <dgm:cxn modelId="{A7A7E70F-15F1-4367-A878-3D9676A05C54}" type="presParOf" srcId="{03AC63C8-A94C-4BFA-98A7-FE52AAEF3497}" destId="{E754706C-DC45-4D04-81FD-C1F50DFEC325}" srcOrd="0" destOrd="0" presId="urn:microsoft.com/office/officeart/2005/8/layout/hierarchy2"/>
    <dgm:cxn modelId="{0021A8BA-D268-4FB7-B4E7-3B82B555A845}" type="presParOf" srcId="{03AC63C8-A94C-4BFA-98A7-FE52AAEF3497}" destId="{A9262970-C986-4B88-A46F-0E2C2D3DC56F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E8402F-3C31-436D-BED6-6BCB1C0AD59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672305C-40B8-485F-B713-9DB5D871BEF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ابطال فرض اول (تعدد خالق در یک مخلوق)</a:t>
          </a:r>
          <a:endParaRPr lang="fa-IR" sz="1600" dirty="0">
            <a:cs typeface="B Koodak" pitchFamily="2" charset="-78"/>
          </a:endParaRPr>
        </a:p>
      </dgm:t>
    </dgm:pt>
    <dgm:pt modelId="{FD5CF3B6-B1DA-4425-8108-47926A15A933}" type="parTrans" cxnId="{BBF36354-DD47-4462-AF4E-183C2D496F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0B825F-DDCF-4080-92C3-02F62B1ED830}" type="sibTrans" cxnId="{BBF36354-DD47-4462-AF4E-183C2D496F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266382-61B2-4841-A230-687F496BA5D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</a:t>
          </a:r>
          <a:endParaRPr lang="fa-IR" sz="1600" dirty="0">
            <a:cs typeface="B Koodak" pitchFamily="2" charset="-78"/>
          </a:endParaRPr>
        </a:p>
      </dgm:t>
    </dgm:pt>
    <dgm:pt modelId="{6E560E5B-1F64-42C6-860E-4D8616B85EDC}" type="parTrans" cxnId="{0911825D-49D0-435F-87BB-1F31B997E0D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4ED064-F6FC-4DE1-B2C6-B0C3DF7C49D9}" type="sibTrans" cxnId="{0911825D-49D0-435F-87BB-1F31B997E0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DE2ACC-BD91-44D9-A09E-A38E3F75AB4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خالق (علت هستی بخش) متعدد شود مخلوق نیز متعدد می گردد </a:t>
          </a:r>
          <a:endParaRPr lang="fa-IR" sz="1600" dirty="0">
            <a:cs typeface="B Koodak" pitchFamily="2" charset="-78"/>
          </a:endParaRPr>
        </a:p>
      </dgm:t>
    </dgm:pt>
    <dgm:pt modelId="{098F253C-70AA-4412-9BBD-14F55AC4D550}" type="parTrans" cxnId="{47C07CBB-221F-426A-A123-B02E443301D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87ED39-C250-49B3-8DDA-8518C753E20B}" type="sibTrans" cxnId="{47C07CBB-221F-426A-A123-B02E443301D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3B48AF-B369-4D75-946D-33B5FA9C456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هر علت هستی بخشی وجوی خاص را افاضه می کند</a:t>
          </a:r>
          <a:endParaRPr lang="fa-IR" sz="1600" dirty="0">
            <a:cs typeface="B Koodak" pitchFamily="2" charset="-78"/>
          </a:endParaRPr>
        </a:p>
      </dgm:t>
    </dgm:pt>
    <dgm:pt modelId="{9AF17EC5-1BE6-459B-9458-DA7059D82D2C}" type="parTrans" cxnId="{DDC7C293-0316-4014-BBAA-CDAB3ED1C29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EFF238-4906-443A-95C6-740938D917FD}" type="sibTrans" cxnId="{DDC7C293-0316-4014-BBAA-CDAB3ED1C29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593BFF-62DF-453B-B60A-5AEBD7272BA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</a:t>
          </a:r>
          <a:endParaRPr lang="fa-IR" sz="1600" dirty="0">
            <a:cs typeface="B Koodak" pitchFamily="2" charset="-78"/>
          </a:endParaRPr>
        </a:p>
      </dgm:t>
    </dgm:pt>
    <dgm:pt modelId="{93F9D0DC-8820-4E3D-916D-A0DD5F99D56C}" type="parTrans" cxnId="{4F101B23-C5BC-408F-B3BD-A0ECE790FDE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243DC8-7428-404E-A85A-25A99EDD2451}" type="sibTrans" cxnId="{4F101B23-C5BC-408F-B3BD-A0ECE790FDE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BE51AC-85FE-4AAB-81EB-3926B9B0ACE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8EAF4DD6-4996-41A0-9542-5B138C17D65B}" type="parTrans" cxnId="{AEC0A719-91C5-4CC2-9E9D-23510DD6EF4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754378-2F5F-48F0-85E2-74CA617677A5}" type="sibTrans" cxnId="{AEC0A719-91C5-4CC2-9E9D-23510DD6EF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71741A4-30BD-4B6A-82E3-EFFDDDF9951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در فرض، مخلوق واحد دارای خالق متعدد فرض شد</a:t>
          </a:r>
          <a:endParaRPr lang="fa-IR" sz="1600" dirty="0">
            <a:cs typeface="B Koodak" pitchFamily="2" charset="-78"/>
          </a:endParaRPr>
        </a:p>
      </dgm:t>
    </dgm:pt>
    <dgm:pt modelId="{9C1B80B6-53B0-4C45-8073-514276479B63}" type="parTrans" cxnId="{28C92B5B-3DF9-44AB-A4C3-0CB6BEE77D0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9AD5759-69E3-4B85-B240-D5E8E0F7EF8A}" type="sibTrans" cxnId="{28C92B5B-3DF9-44AB-A4C3-0CB6BEE77D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9786C7-DFB3-4DEE-8D6D-9988AE35441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770231AE-A2AC-4572-BA0A-E88415F29A97}" type="parTrans" cxnId="{1925C56E-30D5-4765-A067-E3793CD11C0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74B9EE-EDA4-47A8-97DC-E40DA6D0074A}" type="sibTrans" cxnId="{1925C56E-30D5-4765-A067-E3793CD11C0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8C54E0-A4B4-44D6-81F4-2ED661CBF82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F575CB0C-E94D-47F1-841D-23C6E9BC6D24}" type="parTrans" cxnId="{AE847A4E-4255-4520-ACA9-775C4490811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9345E00-C264-4B04-A825-AD9EE6EA6A44}" type="sibTrans" cxnId="{AE847A4E-4255-4520-ACA9-775C449081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982AB3-8047-4828-9FB3-EA9F95070B64}" type="pres">
      <dgm:prSet presAssocID="{D3E8402F-3C31-436D-BED6-6BCB1C0AD59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1741392-7B87-4BA4-AB74-9F62C472D912}" type="pres">
      <dgm:prSet presAssocID="{B672305C-40B8-485F-B713-9DB5D871BEF6}" presName="root1" presStyleCnt="0"/>
      <dgm:spPr/>
    </dgm:pt>
    <dgm:pt modelId="{47A429C1-F7D3-468D-B6F5-1A8B5E206B94}" type="pres">
      <dgm:prSet presAssocID="{B672305C-40B8-485F-B713-9DB5D871BEF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3CFB907-DE85-457F-89ED-01EB2EE67B78}" type="pres">
      <dgm:prSet presAssocID="{B672305C-40B8-485F-B713-9DB5D871BEF6}" presName="level2hierChild" presStyleCnt="0"/>
      <dgm:spPr/>
    </dgm:pt>
    <dgm:pt modelId="{37C6DEF9-91BB-476A-9E6E-960FEE15DC22}" type="pres">
      <dgm:prSet presAssocID="{6E560E5B-1F64-42C6-860E-4D8616B85EDC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1001531-6B8D-4870-9DB0-3DCB20771BA6}" type="pres">
      <dgm:prSet presAssocID="{6E560E5B-1F64-42C6-860E-4D8616B85EDC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A23761D-D308-46C9-B117-A3DF8E8F8C55}" type="pres">
      <dgm:prSet presAssocID="{A4266382-61B2-4841-A230-687F496BA5DF}" presName="root2" presStyleCnt="0"/>
      <dgm:spPr/>
    </dgm:pt>
    <dgm:pt modelId="{38E31172-2E35-467C-828A-05B3460DEDAD}" type="pres">
      <dgm:prSet presAssocID="{A4266382-61B2-4841-A230-687F496BA5DF}" presName="LevelTwoTextNode" presStyleLbl="node2" presStyleIdx="0" presStyleCnt="3" custScaleX="399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49D612-FA97-4485-8002-BF5E596B5587}" type="pres">
      <dgm:prSet presAssocID="{A4266382-61B2-4841-A230-687F496BA5DF}" presName="level3hierChild" presStyleCnt="0"/>
      <dgm:spPr/>
    </dgm:pt>
    <dgm:pt modelId="{412EEE37-9392-48DA-9D66-8A32C94668E9}" type="pres">
      <dgm:prSet presAssocID="{098F253C-70AA-4412-9BBD-14F55AC4D550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C3A184D-31DB-4022-94BA-B258C0EB972B}" type="pres">
      <dgm:prSet presAssocID="{098F253C-70AA-4412-9BBD-14F55AC4D550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95482B9D-20D0-4D95-968F-0E9D3A520473}" type="pres">
      <dgm:prSet presAssocID="{EADE2ACC-BD91-44D9-A09E-A38E3F75AB41}" presName="root2" presStyleCnt="0"/>
      <dgm:spPr/>
    </dgm:pt>
    <dgm:pt modelId="{F34C3CA5-FB8C-42E6-B409-A84DAC102565}" type="pres">
      <dgm:prSet presAssocID="{EADE2ACC-BD91-44D9-A09E-A38E3F75AB41}" presName="LevelTwoTextNode" presStyleLbl="node3" presStyleIdx="0" presStyleCnt="3" custScaleX="115841" custScaleY="1295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CE7FCBD-1005-42C6-93BD-12470DB3DDAE}" type="pres">
      <dgm:prSet presAssocID="{EADE2ACC-BD91-44D9-A09E-A38E3F75AB41}" presName="level3hierChild" presStyleCnt="0"/>
      <dgm:spPr/>
    </dgm:pt>
    <dgm:pt modelId="{541BF6E2-F804-4CF8-8FC6-860DEDE8475F}" type="pres">
      <dgm:prSet presAssocID="{9AF17EC5-1BE6-459B-9458-DA7059D82D2C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2735EDAF-7D95-4CE5-BEB9-EEA14902B54E}" type="pres">
      <dgm:prSet presAssocID="{9AF17EC5-1BE6-459B-9458-DA7059D82D2C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75F51777-C43E-49AF-948F-558F5AECFFBF}" type="pres">
      <dgm:prSet presAssocID="{353B48AF-B369-4D75-946D-33B5FA9C456C}" presName="root2" presStyleCnt="0"/>
      <dgm:spPr/>
    </dgm:pt>
    <dgm:pt modelId="{633F921E-F477-4FA2-9DE5-DF17BB3D566F}" type="pres">
      <dgm:prSet presAssocID="{353B48AF-B369-4D75-946D-33B5FA9C456C}" presName="LevelTwoTextNode" presStyleLbl="node4" presStyleIdx="0" presStyleCnt="2" custScaleY="1187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61631B-A2C9-4755-BD26-06BECB992FA7}" type="pres">
      <dgm:prSet presAssocID="{353B48AF-B369-4D75-946D-33B5FA9C456C}" presName="level3hierChild" presStyleCnt="0"/>
      <dgm:spPr/>
    </dgm:pt>
    <dgm:pt modelId="{9135C978-1399-40E9-8F8B-1D754D49CA48}" type="pres">
      <dgm:prSet presAssocID="{93F9D0DC-8820-4E3D-916D-A0DD5F99D56C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48CFC6FA-8FC2-47C6-8D2F-7135914161C1}" type="pres">
      <dgm:prSet presAssocID="{93F9D0DC-8820-4E3D-916D-A0DD5F99D56C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0A1FE11-BBCD-40F7-87BA-BD68DB6066A6}" type="pres">
      <dgm:prSet presAssocID="{37593BFF-62DF-453B-B60A-5AEBD7272BA4}" presName="root2" presStyleCnt="0"/>
      <dgm:spPr/>
    </dgm:pt>
    <dgm:pt modelId="{2E8190B6-9568-4297-9D64-A8396295C27B}" type="pres">
      <dgm:prSet presAssocID="{37593BFF-62DF-453B-B60A-5AEBD7272BA4}" presName="LevelTwoTextNode" presStyleLbl="node2" presStyleIdx="1" presStyleCnt="3" custScaleX="399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6D9790-88DB-45A5-85E8-0EDA1EE8A9CA}" type="pres">
      <dgm:prSet presAssocID="{37593BFF-62DF-453B-B60A-5AEBD7272BA4}" presName="level3hierChild" presStyleCnt="0"/>
      <dgm:spPr/>
    </dgm:pt>
    <dgm:pt modelId="{F4B06886-21CF-45BA-A8A2-87CEE9D58519}" type="pres">
      <dgm:prSet presAssocID="{8EAF4DD6-4996-41A0-9542-5B138C17D65B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869ED389-2EFD-4F2E-96B0-1F335CEE3335}" type="pres">
      <dgm:prSet presAssocID="{8EAF4DD6-4996-41A0-9542-5B138C17D65B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E57DB2D-5E23-4853-AEAC-88E90970A381}" type="pres">
      <dgm:prSet presAssocID="{D5BE51AC-85FE-4AAB-81EB-3926B9B0ACE3}" presName="root2" presStyleCnt="0"/>
      <dgm:spPr/>
    </dgm:pt>
    <dgm:pt modelId="{090FE5D2-9A9C-4807-ACD2-82A91B55912E}" type="pres">
      <dgm:prSet presAssocID="{D5BE51AC-85FE-4AAB-81EB-3926B9B0ACE3}" presName="LevelTwoTextNode" presStyleLbl="node3" presStyleIdx="1" presStyleCnt="3" custScaleX="599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C7A83A-C14D-4410-ACF5-FD730E7A7245}" type="pres">
      <dgm:prSet presAssocID="{D5BE51AC-85FE-4AAB-81EB-3926B9B0ACE3}" presName="level3hierChild" presStyleCnt="0"/>
      <dgm:spPr/>
    </dgm:pt>
    <dgm:pt modelId="{08A5249F-FD7A-4FFA-B6C4-9849330F0449}" type="pres">
      <dgm:prSet presAssocID="{9C1B80B6-53B0-4C45-8073-514276479B63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A1D0F22F-86F5-4830-ACD0-1038AD2EF2F3}" type="pres">
      <dgm:prSet presAssocID="{9C1B80B6-53B0-4C45-8073-514276479B63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54AB008F-1880-43B2-BB16-ADE90DC8919A}" type="pres">
      <dgm:prSet presAssocID="{071741A4-30BD-4B6A-82E3-EFFDDDF99515}" presName="root2" presStyleCnt="0"/>
      <dgm:spPr/>
    </dgm:pt>
    <dgm:pt modelId="{8789CC07-5880-45ED-A1CD-35B34C9BAA9D}" type="pres">
      <dgm:prSet presAssocID="{071741A4-30BD-4B6A-82E3-EFFDDDF99515}" presName="LevelTwoTextNode" presStyleLbl="node4" presStyleIdx="1" presStyleCnt="2" custScaleX="124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2677007-3175-4AD2-B9EB-968C40362169}" type="pres">
      <dgm:prSet presAssocID="{071741A4-30BD-4B6A-82E3-EFFDDDF99515}" presName="level3hierChild" presStyleCnt="0"/>
      <dgm:spPr/>
    </dgm:pt>
    <dgm:pt modelId="{6A9EE7A6-88DC-4FAF-8856-1E753BD8DC90}" type="pres">
      <dgm:prSet presAssocID="{770231AE-A2AC-4572-BA0A-E88415F29A97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F3F4833B-3C38-4F9C-ACE5-92334696C7C3}" type="pres">
      <dgm:prSet presAssocID="{770231AE-A2AC-4572-BA0A-E88415F29A97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07D56622-DBD3-4E67-9428-D2C05D296F29}" type="pres">
      <dgm:prSet presAssocID="{449786C7-DFB3-4DEE-8D6D-9988AE35441B}" presName="root2" presStyleCnt="0"/>
      <dgm:spPr/>
    </dgm:pt>
    <dgm:pt modelId="{7D4A593B-47BC-4EAB-8AB0-E63B3B4B162B}" type="pres">
      <dgm:prSet presAssocID="{449786C7-DFB3-4DEE-8D6D-9988AE35441B}" presName="LevelTwoTextNode" presStyleLbl="node2" presStyleIdx="2" presStyleCnt="3" custScaleX="399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89058B-A384-4890-82F8-D8F2996B8563}" type="pres">
      <dgm:prSet presAssocID="{449786C7-DFB3-4DEE-8D6D-9988AE35441B}" presName="level3hierChild" presStyleCnt="0"/>
      <dgm:spPr/>
    </dgm:pt>
    <dgm:pt modelId="{368606BF-D417-4490-BA27-9E824BC49F52}" type="pres">
      <dgm:prSet presAssocID="{F575CB0C-E94D-47F1-841D-23C6E9BC6D24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98AA742-B7EC-4846-B87D-8D16FCEAB10D}" type="pres">
      <dgm:prSet presAssocID="{F575CB0C-E94D-47F1-841D-23C6E9BC6D24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89BD51B-179C-4BC4-8A1B-12FB908A2C74}" type="pres">
      <dgm:prSet presAssocID="{E38C54E0-A4B4-44D6-81F4-2ED661CBF82B}" presName="root2" presStyleCnt="0"/>
      <dgm:spPr/>
    </dgm:pt>
    <dgm:pt modelId="{5B9DA918-C145-475F-BC2B-86CF9CADEB86}" type="pres">
      <dgm:prSet presAssocID="{E38C54E0-A4B4-44D6-81F4-2ED661CBF82B}" presName="LevelTwoTextNode" presStyleLbl="node3" presStyleIdx="2" presStyleCnt="3" custScaleX="599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36752C-31DD-400C-B674-D971C11C32FA}" type="pres">
      <dgm:prSet presAssocID="{E38C54E0-A4B4-44D6-81F4-2ED661CBF82B}" presName="level3hierChild" presStyleCnt="0"/>
      <dgm:spPr/>
    </dgm:pt>
  </dgm:ptLst>
  <dgm:cxnLst>
    <dgm:cxn modelId="{65F0E92A-CEC2-4DE2-BBDA-6B491D371727}" type="presOf" srcId="{9AF17EC5-1BE6-459B-9458-DA7059D82D2C}" destId="{541BF6E2-F804-4CF8-8FC6-860DEDE8475F}" srcOrd="0" destOrd="0" presId="urn:microsoft.com/office/officeart/2005/8/layout/hierarchy2"/>
    <dgm:cxn modelId="{8119DD08-65FB-4C3C-94C2-8CD6F715420B}" type="presOf" srcId="{770231AE-A2AC-4572-BA0A-E88415F29A97}" destId="{F3F4833B-3C38-4F9C-ACE5-92334696C7C3}" srcOrd="1" destOrd="0" presId="urn:microsoft.com/office/officeart/2005/8/layout/hierarchy2"/>
    <dgm:cxn modelId="{5CE8C078-26AE-4C40-979E-E439377EFC29}" type="presOf" srcId="{EADE2ACC-BD91-44D9-A09E-A38E3F75AB41}" destId="{F34C3CA5-FB8C-42E6-B409-A84DAC102565}" srcOrd="0" destOrd="0" presId="urn:microsoft.com/office/officeart/2005/8/layout/hierarchy2"/>
    <dgm:cxn modelId="{DDC7C293-0316-4014-BBAA-CDAB3ED1C292}" srcId="{EADE2ACC-BD91-44D9-A09E-A38E3F75AB41}" destId="{353B48AF-B369-4D75-946D-33B5FA9C456C}" srcOrd="0" destOrd="0" parTransId="{9AF17EC5-1BE6-459B-9458-DA7059D82D2C}" sibTransId="{26EFF238-4906-443A-95C6-740938D917FD}"/>
    <dgm:cxn modelId="{9078C0F0-6241-4941-98C2-6950CA185F1E}" type="presOf" srcId="{8EAF4DD6-4996-41A0-9542-5B138C17D65B}" destId="{F4B06886-21CF-45BA-A8A2-87CEE9D58519}" srcOrd="0" destOrd="0" presId="urn:microsoft.com/office/officeart/2005/8/layout/hierarchy2"/>
    <dgm:cxn modelId="{4F101B23-C5BC-408F-B3BD-A0ECE790FDE0}" srcId="{B672305C-40B8-485F-B713-9DB5D871BEF6}" destId="{37593BFF-62DF-453B-B60A-5AEBD7272BA4}" srcOrd="1" destOrd="0" parTransId="{93F9D0DC-8820-4E3D-916D-A0DD5F99D56C}" sibTransId="{BF243DC8-7428-404E-A85A-25A99EDD2451}"/>
    <dgm:cxn modelId="{6396A0BF-7887-4616-B28E-35ECF5F3CB93}" type="presOf" srcId="{6E560E5B-1F64-42C6-860E-4D8616B85EDC}" destId="{37C6DEF9-91BB-476A-9E6E-960FEE15DC22}" srcOrd="0" destOrd="0" presId="urn:microsoft.com/office/officeart/2005/8/layout/hierarchy2"/>
    <dgm:cxn modelId="{BA2E90C9-2813-465C-9B99-34656CCF7613}" type="presOf" srcId="{B672305C-40B8-485F-B713-9DB5D871BEF6}" destId="{47A429C1-F7D3-468D-B6F5-1A8B5E206B94}" srcOrd="0" destOrd="0" presId="urn:microsoft.com/office/officeart/2005/8/layout/hierarchy2"/>
    <dgm:cxn modelId="{332A1B1D-24FB-483C-BB7C-9805A677707D}" type="presOf" srcId="{F575CB0C-E94D-47F1-841D-23C6E9BC6D24}" destId="{368606BF-D417-4490-BA27-9E824BC49F52}" srcOrd="0" destOrd="0" presId="urn:microsoft.com/office/officeart/2005/8/layout/hierarchy2"/>
    <dgm:cxn modelId="{C47ADE1B-49FD-4B3C-9940-7AC7B9E20053}" type="presOf" srcId="{449786C7-DFB3-4DEE-8D6D-9988AE35441B}" destId="{7D4A593B-47BC-4EAB-8AB0-E63B3B4B162B}" srcOrd="0" destOrd="0" presId="urn:microsoft.com/office/officeart/2005/8/layout/hierarchy2"/>
    <dgm:cxn modelId="{D5BF3CF8-45B8-4484-9425-E244ED1A11D6}" type="presOf" srcId="{071741A4-30BD-4B6A-82E3-EFFDDDF99515}" destId="{8789CC07-5880-45ED-A1CD-35B34C9BAA9D}" srcOrd="0" destOrd="0" presId="urn:microsoft.com/office/officeart/2005/8/layout/hierarchy2"/>
    <dgm:cxn modelId="{ED150AB8-5309-486C-835D-9CAD5D17EE4B}" type="presOf" srcId="{F575CB0C-E94D-47F1-841D-23C6E9BC6D24}" destId="{498AA742-B7EC-4846-B87D-8D16FCEAB10D}" srcOrd="1" destOrd="0" presId="urn:microsoft.com/office/officeart/2005/8/layout/hierarchy2"/>
    <dgm:cxn modelId="{AE847A4E-4255-4520-ACA9-775C4490811E}" srcId="{449786C7-DFB3-4DEE-8D6D-9988AE35441B}" destId="{E38C54E0-A4B4-44D6-81F4-2ED661CBF82B}" srcOrd="0" destOrd="0" parTransId="{F575CB0C-E94D-47F1-841D-23C6E9BC6D24}" sibTransId="{C9345E00-C264-4B04-A825-AD9EE6EA6A44}"/>
    <dgm:cxn modelId="{85A89CBB-55E8-49A2-9E5F-6BECCDEB3CBA}" type="presOf" srcId="{6E560E5B-1F64-42C6-860E-4D8616B85EDC}" destId="{71001531-6B8D-4870-9DB0-3DCB20771BA6}" srcOrd="1" destOrd="0" presId="urn:microsoft.com/office/officeart/2005/8/layout/hierarchy2"/>
    <dgm:cxn modelId="{FB0E0F97-25B9-45FE-8F6B-2A48DACE4A37}" type="presOf" srcId="{93F9D0DC-8820-4E3D-916D-A0DD5F99D56C}" destId="{9135C978-1399-40E9-8F8B-1D754D49CA48}" srcOrd="0" destOrd="0" presId="urn:microsoft.com/office/officeart/2005/8/layout/hierarchy2"/>
    <dgm:cxn modelId="{21B4520A-1BBC-4653-A8B8-9C53A0D71D3D}" type="presOf" srcId="{098F253C-70AA-4412-9BBD-14F55AC4D550}" destId="{412EEE37-9392-48DA-9D66-8A32C94668E9}" srcOrd="0" destOrd="0" presId="urn:microsoft.com/office/officeart/2005/8/layout/hierarchy2"/>
    <dgm:cxn modelId="{4EE7D969-DAF4-434A-9EF5-116FBE85948A}" type="presOf" srcId="{37593BFF-62DF-453B-B60A-5AEBD7272BA4}" destId="{2E8190B6-9568-4297-9D64-A8396295C27B}" srcOrd="0" destOrd="0" presId="urn:microsoft.com/office/officeart/2005/8/layout/hierarchy2"/>
    <dgm:cxn modelId="{502C3605-8CE1-4A84-AC72-4E2D03D5A5B5}" type="presOf" srcId="{93F9D0DC-8820-4E3D-916D-A0DD5F99D56C}" destId="{48CFC6FA-8FC2-47C6-8D2F-7135914161C1}" srcOrd="1" destOrd="0" presId="urn:microsoft.com/office/officeart/2005/8/layout/hierarchy2"/>
    <dgm:cxn modelId="{B55FE50A-1116-427B-88F0-224756656651}" type="presOf" srcId="{A4266382-61B2-4841-A230-687F496BA5DF}" destId="{38E31172-2E35-467C-828A-05B3460DEDAD}" srcOrd="0" destOrd="0" presId="urn:microsoft.com/office/officeart/2005/8/layout/hierarchy2"/>
    <dgm:cxn modelId="{0AD1C7C1-6534-43FF-8827-59415EE05200}" type="presOf" srcId="{D3E8402F-3C31-436D-BED6-6BCB1C0AD59C}" destId="{56982AB3-8047-4828-9FB3-EA9F95070B64}" srcOrd="0" destOrd="0" presId="urn:microsoft.com/office/officeart/2005/8/layout/hierarchy2"/>
    <dgm:cxn modelId="{1925C56E-30D5-4765-A067-E3793CD11C0F}" srcId="{B672305C-40B8-485F-B713-9DB5D871BEF6}" destId="{449786C7-DFB3-4DEE-8D6D-9988AE35441B}" srcOrd="2" destOrd="0" parTransId="{770231AE-A2AC-4572-BA0A-E88415F29A97}" sibTransId="{F174B9EE-EDA4-47A8-97DC-E40DA6D0074A}"/>
    <dgm:cxn modelId="{BBF36354-DD47-4462-AF4E-183C2D496FE3}" srcId="{D3E8402F-3C31-436D-BED6-6BCB1C0AD59C}" destId="{B672305C-40B8-485F-B713-9DB5D871BEF6}" srcOrd="0" destOrd="0" parTransId="{FD5CF3B6-B1DA-4425-8108-47926A15A933}" sibTransId="{A60B825F-DDCF-4080-92C3-02F62B1ED830}"/>
    <dgm:cxn modelId="{AEC0A719-91C5-4CC2-9E9D-23510DD6EF4B}" srcId="{37593BFF-62DF-453B-B60A-5AEBD7272BA4}" destId="{D5BE51AC-85FE-4AAB-81EB-3926B9B0ACE3}" srcOrd="0" destOrd="0" parTransId="{8EAF4DD6-4996-41A0-9542-5B138C17D65B}" sibTransId="{C0754378-2F5F-48F0-85E2-74CA617677A5}"/>
    <dgm:cxn modelId="{FC4F663F-6E39-4279-B320-9F796777E9A1}" type="presOf" srcId="{098F253C-70AA-4412-9BBD-14F55AC4D550}" destId="{1C3A184D-31DB-4022-94BA-B258C0EB972B}" srcOrd="1" destOrd="0" presId="urn:microsoft.com/office/officeart/2005/8/layout/hierarchy2"/>
    <dgm:cxn modelId="{21FA54AE-108B-47B0-97ED-CF0C84FD8143}" type="presOf" srcId="{9C1B80B6-53B0-4C45-8073-514276479B63}" destId="{A1D0F22F-86F5-4830-ACD0-1038AD2EF2F3}" srcOrd="1" destOrd="0" presId="urn:microsoft.com/office/officeart/2005/8/layout/hierarchy2"/>
    <dgm:cxn modelId="{05BECF03-ABB1-4827-8B19-C1DA5736D8C2}" type="presOf" srcId="{353B48AF-B369-4D75-946D-33B5FA9C456C}" destId="{633F921E-F477-4FA2-9DE5-DF17BB3D566F}" srcOrd="0" destOrd="0" presId="urn:microsoft.com/office/officeart/2005/8/layout/hierarchy2"/>
    <dgm:cxn modelId="{C84CD20F-2080-468F-803B-D05FECBF8F4A}" type="presOf" srcId="{9AF17EC5-1BE6-459B-9458-DA7059D82D2C}" destId="{2735EDAF-7D95-4CE5-BEB9-EEA14902B54E}" srcOrd="1" destOrd="0" presId="urn:microsoft.com/office/officeart/2005/8/layout/hierarchy2"/>
    <dgm:cxn modelId="{40E019BC-2506-4792-96EF-0EF1B9D5A710}" type="presOf" srcId="{8EAF4DD6-4996-41A0-9542-5B138C17D65B}" destId="{869ED389-2EFD-4F2E-96B0-1F335CEE3335}" srcOrd="1" destOrd="0" presId="urn:microsoft.com/office/officeart/2005/8/layout/hierarchy2"/>
    <dgm:cxn modelId="{EB353D9E-1AEB-4BBD-A9A1-D9FEA46C1552}" type="presOf" srcId="{E38C54E0-A4B4-44D6-81F4-2ED661CBF82B}" destId="{5B9DA918-C145-475F-BC2B-86CF9CADEB86}" srcOrd="0" destOrd="0" presId="urn:microsoft.com/office/officeart/2005/8/layout/hierarchy2"/>
    <dgm:cxn modelId="{F50ECDC0-CA43-42B5-858A-479F194EA6F0}" type="presOf" srcId="{770231AE-A2AC-4572-BA0A-E88415F29A97}" destId="{6A9EE7A6-88DC-4FAF-8856-1E753BD8DC90}" srcOrd="0" destOrd="0" presId="urn:microsoft.com/office/officeart/2005/8/layout/hierarchy2"/>
    <dgm:cxn modelId="{0911825D-49D0-435F-87BB-1F31B997E0DD}" srcId="{B672305C-40B8-485F-B713-9DB5D871BEF6}" destId="{A4266382-61B2-4841-A230-687F496BA5DF}" srcOrd="0" destOrd="0" parTransId="{6E560E5B-1F64-42C6-860E-4D8616B85EDC}" sibTransId="{D14ED064-F6FC-4DE1-B2C6-B0C3DF7C49D9}"/>
    <dgm:cxn modelId="{28C92B5B-3DF9-44AB-A4C3-0CB6BEE77D0F}" srcId="{D5BE51AC-85FE-4AAB-81EB-3926B9B0ACE3}" destId="{071741A4-30BD-4B6A-82E3-EFFDDDF99515}" srcOrd="0" destOrd="0" parTransId="{9C1B80B6-53B0-4C45-8073-514276479B63}" sibTransId="{B9AD5759-69E3-4B85-B240-D5E8E0F7EF8A}"/>
    <dgm:cxn modelId="{7DECE565-1AF6-493D-9C09-88738FBF37A3}" type="presOf" srcId="{D5BE51AC-85FE-4AAB-81EB-3926B9B0ACE3}" destId="{090FE5D2-9A9C-4807-ACD2-82A91B55912E}" srcOrd="0" destOrd="0" presId="urn:microsoft.com/office/officeart/2005/8/layout/hierarchy2"/>
    <dgm:cxn modelId="{47C07CBB-221F-426A-A123-B02E443301DC}" srcId="{A4266382-61B2-4841-A230-687F496BA5DF}" destId="{EADE2ACC-BD91-44D9-A09E-A38E3F75AB41}" srcOrd="0" destOrd="0" parTransId="{098F253C-70AA-4412-9BBD-14F55AC4D550}" sibTransId="{4D87ED39-C250-49B3-8DDA-8518C753E20B}"/>
    <dgm:cxn modelId="{475AB34E-1C54-49B0-89A7-B55BB8E6A441}" type="presOf" srcId="{9C1B80B6-53B0-4C45-8073-514276479B63}" destId="{08A5249F-FD7A-4FFA-B6C4-9849330F0449}" srcOrd="0" destOrd="0" presId="urn:microsoft.com/office/officeart/2005/8/layout/hierarchy2"/>
    <dgm:cxn modelId="{F6D43D08-D078-4468-8671-0EB88253F39E}" type="presParOf" srcId="{56982AB3-8047-4828-9FB3-EA9F95070B64}" destId="{01741392-7B87-4BA4-AB74-9F62C472D912}" srcOrd="0" destOrd="0" presId="urn:microsoft.com/office/officeart/2005/8/layout/hierarchy2"/>
    <dgm:cxn modelId="{98DDAF99-61AB-4AAF-A01E-ABB3E1EB8A5C}" type="presParOf" srcId="{01741392-7B87-4BA4-AB74-9F62C472D912}" destId="{47A429C1-F7D3-468D-B6F5-1A8B5E206B94}" srcOrd="0" destOrd="0" presId="urn:microsoft.com/office/officeart/2005/8/layout/hierarchy2"/>
    <dgm:cxn modelId="{3336295D-47FD-4B50-BB54-6D5BC537888E}" type="presParOf" srcId="{01741392-7B87-4BA4-AB74-9F62C472D912}" destId="{53CFB907-DE85-457F-89ED-01EB2EE67B78}" srcOrd="1" destOrd="0" presId="urn:microsoft.com/office/officeart/2005/8/layout/hierarchy2"/>
    <dgm:cxn modelId="{DD820F38-9B0F-4CE0-8EC8-5814D19E1B5B}" type="presParOf" srcId="{53CFB907-DE85-457F-89ED-01EB2EE67B78}" destId="{37C6DEF9-91BB-476A-9E6E-960FEE15DC22}" srcOrd="0" destOrd="0" presId="urn:microsoft.com/office/officeart/2005/8/layout/hierarchy2"/>
    <dgm:cxn modelId="{27083D5F-7D9B-486B-B666-239BFD8FE6B8}" type="presParOf" srcId="{37C6DEF9-91BB-476A-9E6E-960FEE15DC22}" destId="{71001531-6B8D-4870-9DB0-3DCB20771BA6}" srcOrd="0" destOrd="0" presId="urn:microsoft.com/office/officeart/2005/8/layout/hierarchy2"/>
    <dgm:cxn modelId="{6E864278-374E-4A8E-B80E-52C80EC3ABBB}" type="presParOf" srcId="{53CFB907-DE85-457F-89ED-01EB2EE67B78}" destId="{DA23761D-D308-46C9-B117-A3DF8E8F8C55}" srcOrd="1" destOrd="0" presId="urn:microsoft.com/office/officeart/2005/8/layout/hierarchy2"/>
    <dgm:cxn modelId="{0EAD74E7-C92B-44EE-A002-3F06B6E4E199}" type="presParOf" srcId="{DA23761D-D308-46C9-B117-A3DF8E8F8C55}" destId="{38E31172-2E35-467C-828A-05B3460DEDAD}" srcOrd="0" destOrd="0" presId="urn:microsoft.com/office/officeart/2005/8/layout/hierarchy2"/>
    <dgm:cxn modelId="{F1D59F25-4F80-4DC4-BCC0-3655F2315E92}" type="presParOf" srcId="{DA23761D-D308-46C9-B117-A3DF8E8F8C55}" destId="{A549D612-FA97-4485-8002-BF5E596B5587}" srcOrd="1" destOrd="0" presId="urn:microsoft.com/office/officeart/2005/8/layout/hierarchy2"/>
    <dgm:cxn modelId="{6140A081-78E2-4707-82FD-CFD515575986}" type="presParOf" srcId="{A549D612-FA97-4485-8002-BF5E596B5587}" destId="{412EEE37-9392-48DA-9D66-8A32C94668E9}" srcOrd="0" destOrd="0" presId="urn:microsoft.com/office/officeart/2005/8/layout/hierarchy2"/>
    <dgm:cxn modelId="{62DD271C-FA51-4ECC-AB4F-A8A8CE8FBA33}" type="presParOf" srcId="{412EEE37-9392-48DA-9D66-8A32C94668E9}" destId="{1C3A184D-31DB-4022-94BA-B258C0EB972B}" srcOrd="0" destOrd="0" presId="urn:microsoft.com/office/officeart/2005/8/layout/hierarchy2"/>
    <dgm:cxn modelId="{238D1413-3C4D-4AB6-94AD-49284E7B9639}" type="presParOf" srcId="{A549D612-FA97-4485-8002-BF5E596B5587}" destId="{95482B9D-20D0-4D95-968F-0E9D3A520473}" srcOrd="1" destOrd="0" presId="urn:microsoft.com/office/officeart/2005/8/layout/hierarchy2"/>
    <dgm:cxn modelId="{59A8C451-13FB-42D5-8FB0-EAE357DF80A4}" type="presParOf" srcId="{95482B9D-20D0-4D95-968F-0E9D3A520473}" destId="{F34C3CA5-FB8C-42E6-B409-A84DAC102565}" srcOrd="0" destOrd="0" presId="urn:microsoft.com/office/officeart/2005/8/layout/hierarchy2"/>
    <dgm:cxn modelId="{6757786C-DA00-4639-A909-39F383998336}" type="presParOf" srcId="{95482B9D-20D0-4D95-968F-0E9D3A520473}" destId="{1CE7FCBD-1005-42C6-93BD-12470DB3DDAE}" srcOrd="1" destOrd="0" presId="urn:microsoft.com/office/officeart/2005/8/layout/hierarchy2"/>
    <dgm:cxn modelId="{F13734D3-E667-48FD-BD32-56036C293A1E}" type="presParOf" srcId="{1CE7FCBD-1005-42C6-93BD-12470DB3DDAE}" destId="{541BF6E2-F804-4CF8-8FC6-860DEDE8475F}" srcOrd="0" destOrd="0" presId="urn:microsoft.com/office/officeart/2005/8/layout/hierarchy2"/>
    <dgm:cxn modelId="{28C8FCE4-B3BD-4D05-B227-568897962039}" type="presParOf" srcId="{541BF6E2-F804-4CF8-8FC6-860DEDE8475F}" destId="{2735EDAF-7D95-4CE5-BEB9-EEA14902B54E}" srcOrd="0" destOrd="0" presId="urn:microsoft.com/office/officeart/2005/8/layout/hierarchy2"/>
    <dgm:cxn modelId="{A081C7D4-6A89-44DE-88A6-D0EB030FB6C3}" type="presParOf" srcId="{1CE7FCBD-1005-42C6-93BD-12470DB3DDAE}" destId="{75F51777-C43E-49AF-948F-558F5AECFFBF}" srcOrd="1" destOrd="0" presId="urn:microsoft.com/office/officeart/2005/8/layout/hierarchy2"/>
    <dgm:cxn modelId="{5F3AC2D9-634C-4AFA-ABFC-2F4471792210}" type="presParOf" srcId="{75F51777-C43E-49AF-948F-558F5AECFFBF}" destId="{633F921E-F477-4FA2-9DE5-DF17BB3D566F}" srcOrd="0" destOrd="0" presId="urn:microsoft.com/office/officeart/2005/8/layout/hierarchy2"/>
    <dgm:cxn modelId="{34F2F62D-B9E8-4A9F-8B33-7861D8EF2C74}" type="presParOf" srcId="{75F51777-C43E-49AF-948F-558F5AECFFBF}" destId="{7E61631B-A2C9-4755-BD26-06BECB992FA7}" srcOrd="1" destOrd="0" presId="urn:microsoft.com/office/officeart/2005/8/layout/hierarchy2"/>
    <dgm:cxn modelId="{23494F0B-22BB-4F73-9C78-030DC18884CF}" type="presParOf" srcId="{53CFB907-DE85-457F-89ED-01EB2EE67B78}" destId="{9135C978-1399-40E9-8F8B-1D754D49CA48}" srcOrd="2" destOrd="0" presId="urn:microsoft.com/office/officeart/2005/8/layout/hierarchy2"/>
    <dgm:cxn modelId="{7008537E-2DFD-433F-8B6C-D3D83A1674B3}" type="presParOf" srcId="{9135C978-1399-40E9-8F8B-1D754D49CA48}" destId="{48CFC6FA-8FC2-47C6-8D2F-7135914161C1}" srcOrd="0" destOrd="0" presId="urn:microsoft.com/office/officeart/2005/8/layout/hierarchy2"/>
    <dgm:cxn modelId="{73E2A68F-CDAE-4308-8105-1FDC6B59F163}" type="presParOf" srcId="{53CFB907-DE85-457F-89ED-01EB2EE67B78}" destId="{70A1FE11-BBCD-40F7-87BA-BD68DB6066A6}" srcOrd="3" destOrd="0" presId="urn:microsoft.com/office/officeart/2005/8/layout/hierarchy2"/>
    <dgm:cxn modelId="{F1DE25C4-62F9-448E-9F6D-678A17BE8E6F}" type="presParOf" srcId="{70A1FE11-BBCD-40F7-87BA-BD68DB6066A6}" destId="{2E8190B6-9568-4297-9D64-A8396295C27B}" srcOrd="0" destOrd="0" presId="urn:microsoft.com/office/officeart/2005/8/layout/hierarchy2"/>
    <dgm:cxn modelId="{1B06D977-210A-4F8E-856B-1149832C722C}" type="presParOf" srcId="{70A1FE11-BBCD-40F7-87BA-BD68DB6066A6}" destId="{C46D9790-88DB-45A5-85E8-0EDA1EE8A9CA}" srcOrd="1" destOrd="0" presId="urn:microsoft.com/office/officeart/2005/8/layout/hierarchy2"/>
    <dgm:cxn modelId="{64FB19CA-F066-449E-8B2E-92937704513B}" type="presParOf" srcId="{C46D9790-88DB-45A5-85E8-0EDA1EE8A9CA}" destId="{F4B06886-21CF-45BA-A8A2-87CEE9D58519}" srcOrd="0" destOrd="0" presId="urn:microsoft.com/office/officeart/2005/8/layout/hierarchy2"/>
    <dgm:cxn modelId="{9399EC67-5620-4811-97E8-027EE31F0A0B}" type="presParOf" srcId="{F4B06886-21CF-45BA-A8A2-87CEE9D58519}" destId="{869ED389-2EFD-4F2E-96B0-1F335CEE3335}" srcOrd="0" destOrd="0" presId="urn:microsoft.com/office/officeart/2005/8/layout/hierarchy2"/>
    <dgm:cxn modelId="{31C479C6-9F9D-4543-8F49-44172FB30B28}" type="presParOf" srcId="{C46D9790-88DB-45A5-85E8-0EDA1EE8A9CA}" destId="{AE57DB2D-5E23-4853-AEAC-88E90970A381}" srcOrd="1" destOrd="0" presId="urn:microsoft.com/office/officeart/2005/8/layout/hierarchy2"/>
    <dgm:cxn modelId="{1D801CCE-F0FF-4E4C-A7E7-1830E19956E1}" type="presParOf" srcId="{AE57DB2D-5E23-4853-AEAC-88E90970A381}" destId="{090FE5D2-9A9C-4807-ACD2-82A91B55912E}" srcOrd="0" destOrd="0" presId="urn:microsoft.com/office/officeart/2005/8/layout/hierarchy2"/>
    <dgm:cxn modelId="{80090BEC-F3D8-4661-9F0D-3212EFED5B62}" type="presParOf" srcId="{AE57DB2D-5E23-4853-AEAC-88E90970A381}" destId="{FFC7A83A-C14D-4410-ACF5-FD730E7A7245}" srcOrd="1" destOrd="0" presId="urn:microsoft.com/office/officeart/2005/8/layout/hierarchy2"/>
    <dgm:cxn modelId="{9520ED44-2A49-40CA-B206-6C1BC20785F8}" type="presParOf" srcId="{FFC7A83A-C14D-4410-ACF5-FD730E7A7245}" destId="{08A5249F-FD7A-4FFA-B6C4-9849330F0449}" srcOrd="0" destOrd="0" presId="urn:microsoft.com/office/officeart/2005/8/layout/hierarchy2"/>
    <dgm:cxn modelId="{A3210259-895C-4826-B3B2-0BC0BA387815}" type="presParOf" srcId="{08A5249F-FD7A-4FFA-B6C4-9849330F0449}" destId="{A1D0F22F-86F5-4830-ACD0-1038AD2EF2F3}" srcOrd="0" destOrd="0" presId="urn:microsoft.com/office/officeart/2005/8/layout/hierarchy2"/>
    <dgm:cxn modelId="{B420EE20-9D82-4018-AE6B-D8744BF1BA72}" type="presParOf" srcId="{FFC7A83A-C14D-4410-ACF5-FD730E7A7245}" destId="{54AB008F-1880-43B2-BB16-ADE90DC8919A}" srcOrd="1" destOrd="0" presId="urn:microsoft.com/office/officeart/2005/8/layout/hierarchy2"/>
    <dgm:cxn modelId="{C7C3091A-A34B-4873-8162-C63627215F1F}" type="presParOf" srcId="{54AB008F-1880-43B2-BB16-ADE90DC8919A}" destId="{8789CC07-5880-45ED-A1CD-35B34C9BAA9D}" srcOrd="0" destOrd="0" presId="urn:microsoft.com/office/officeart/2005/8/layout/hierarchy2"/>
    <dgm:cxn modelId="{BD95CD08-9A56-4695-93C7-F4453CB97F21}" type="presParOf" srcId="{54AB008F-1880-43B2-BB16-ADE90DC8919A}" destId="{D2677007-3175-4AD2-B9EB-968C40362169}" srcOrd="1" destOrd="0" presId="urn:microsoft.com/office/officeart/2005/8/layout/hierarchy2"/>
    <dgm:cxn modelId="{E6DF5E47-FC0F-4F40-9CD5-F5485EDAC16A}" type="presParOf" srcId="{53CFB907-DE85-457F-89ED-01EB2EE67B78}" destId="{6A9EE7A6-88DC-4FAF-8856-1E753BD8DC90}" srcOrd="4" destOrd="0" presId="urn:microsoft.com/office/officeart/2005/8/layout/hierarchy2"/>
    <dgm:cxn modelId="{2EF403BB-D0C1-45BA-A152-8C4C6B2C2805}" type="presParOf" srcId="{6A9EE7A6-88DC-4FAF-8856-1E753BD8DC90}" destId="{F3F4833B-3C38-4F9C-ACE5-92334696C7C3}" srcOrd="0" destOrd="0" presId="urn:microsoft.com/office/officeart/2005/8/layout/hierarchy2"/>
    <dgm:cxn modelId="{F36783B3-51DC-4787-9D56-3B8ED0C431FF}" type="presParOf" srcId="{53CFB907-DE85-457F-89ED-01EB2EE67B78}" destId="{07D56622-DBD3-4E67-9428-D2C05D296F29}" srcOrd="5" destOrd="0" presId="urn:microsoft.com/office/officeart/2005/8/layout/hierarchy2"/>
    <dgm:cxn modelId="{0D9FE309-68B9-4EAF-8BF9-3541F58116F8}" type="presParOf" srcId="{07D56622-DBD3-4E67-9428-D2C05D296F29}" destId="{7D4A593B-47BC-4EAB-8AB0-E63B3B4B162B}" srcOrd="0" destOrd="0" presId="urn:microsoft.com/office/officeart/2005/8/layout/hierarchy2"/>
    <dgm:cxn modelId="{7AB11385-A5E7-4EC1-AAE7-484D1E6C87E7}" type="presParOf" srcId="{07D56622-DBD3-4E67-9428-D2C05D296F29}" destId="{EA89058B-A384-4890-82F8-D8F2996B8563}" srcOrd="1" destOrd="0" presId="urn:microsoft.com/office/officeart/2005/8/layout/hierarchy2"/>
    <dgm:cxn modelId="{E04C2FD1-942C-4448-A799-BF283151464C}" type="presParOf" srcId="{EA89058B-A384-4890-82F8-D8F2996B8563}" destId="{368606BF-D417-4490-BA27-9E824BC49F52}" srcOrd="0" destOrd="0" presId="urn:microsoft.com/office/officeart/2005/8/layout/hierarchy2"/>
    <dgm:cxn modelId="{6D026A46-96E0-4015-8F0D-7E505DBCCF3B}" type="presParOf" srcId="{368606BF-D417-4490-BA27-9E824BC49F52}" destId="{498AA742-B7EC-4846-B87D-8D16FCEAB10D}" srcOrd="0" destOrd="0" presId="urn:microsoft.com/office/officeart/2005/8/layout/hierarchy2"/>
    <dgm:cxn modelId="{48A27F68-5AB2-4E4C-BD89-9EA70F9E75F8}" type="presParOf" srcId="{EA89058B-A384-4890-82F8-D8F2996B8563}" destId="{589BD51B-179C-4BC4-8A1B-12FB908A2C74}" srcOrd="1" destOrd="0" presId="urn:microsoft.com/office/officeart/2005/8/layout/hierarchy2"/>
    <dgm:cxn modelId="{D5FEEEB7-C690-4140-B2AB-5D9353B96799}" type="presParOf" srcId="{589BD51B-179C-4BC4-8A1B-12FB908A2C74}" destId="{5B9DA918-C145-475F-BC2B-86CF9CADEB86}" srcOrd="0" destOrd="0" presId="urn:microsoft.com/office/officeart/2005/8/layout/hierarchy2"/>
    <dgm:cxn modelId="{380F326D-8875-42B0-AC14-C36ADFE7FB48}" type="presParOf" srcId="{589BD51B-179C-4BC4-8A1B-12FB908A2C74}" destId="{C736752C-31DD-400C-B674-D971C11C32F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F0777-BC66-416E-B47C-4D137B02896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EE4F222-6E1A-4FE5-832E-5F5C761D68C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ابطال فرض دوم (خالق مستقل داشتن هر دسته از مخلوقات)</a:t>
          </a:r>
          <a:endParaRPr lang="fa-IR" sz="1600" dirty="0">
            <a:cs typeface="B Koodak" pitchFamily="2" charset="-78"/>
          </a:endParaRPr>
        </a:p>
      </dgm:t>
    </dgm:pt>
    <dgm:pt modelId="{DBF5DAD9-1C3E-4F4D-93FA-FB9E01BBEDC1}" type="parTrans" cxnId="{DA264955-9BC8-4003-9B54-D41A7F37DF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C50670-C08A-4D99-A71B-EDBF9DBF014A}" type="sibTrans" cxnId="{DA264955-9BC8-4003-9B54-D41A7F37DFA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57B954-3A76-4E15-A0DA-7D471FDE770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هر دسته از مخلوقات خالق مستقلی داشته باشند ارتباط بین این دسته ها ممکن نخواهد بود یعنی نیازهای یکدیگر را تامین نمی کنند</a:t>
          </a:r>
          <a:endParaRPr lang="fa-IR" sz="1600" dirty="0">
            <a:cs typeface="B Koodak" pitchFamily="2" charset="-78"/>
          </a:endParaRPr>
        </a:p>
      </dgm:t>
    </dgm:pt>
    <dgm:pt modelId="{612AB045-56D2-4074-AD93-BE47634E9FEC}" type="parTrans" cxnId="{650BB6EA-BED0-4FFC-952C-84E61084167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328111-366D-4C65-83CF-AD12A19C9E94}" type="sibTrans" cxnId="{650BB6EA-BED0-4FFC-952C-84E6108416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76E715-4662-46CF-B913-1B191A2A965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یک دسته از مخلوقات نیازهای خود را از دسته دیگر تامین نماید عین الربط به خالق خود نخواهد بود</a:t>
          </a:r>
          <a:endParaRPr lang="fa-IR" sz="1600" dirty="0">
            <a:cs typeface="B Koodak" pitchFamily="2" charset="-78"/>
          </a:endParaRPr>
        </a:p>
      </dgm:t>
    </dgm:pt>
    <dgm:pt modelId="{5E5A7382-59BA-414B-80FB-1D1FFE81E4D6}" type="parTrans" cxnId="{17742E54-12E6-4325-8FC5-D8FDE6157C2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AE2BDDF-D83D-4ED4-A028-E1BDDB3A60AA}" type="sibTrans" cxnId="{17742E54-12E6-4325-8FC5-D8FDE6157C2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DC208F-A094-4163-B763-8D297246A08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زیرا عین نیاز به خالق بودن و درعین حال نیازمند به غیر او بودن تناقض است</a:t>
          </a:r>
          <a:endParaRPr lang="fa-IR" sz="1600" dirty="0">
            <a:cs typeface="B Koodak" pitchFamily="2" charset="-78"/>
          </a:endParaRPr>
        </a:p>
      </dgm:t>
    </dgm:pt>
    <dgm:pt modelId="{E5C7F109-F76E-4E39-BF55-E864B5BBE9C6}" type="parTrans" cxnId="{4293D3BD-75A4-47A4-92EB-014314C45EC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801DA83-EACA-4F3C-AED0-DBACDFBF7068}" type="sibTrans" cxnId="{4293D3BD-75A4-47A4-92EB-014314C45E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123159-CB8E-4118-A1B1-99871C15F7D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23AB6DAF-1A8D-4DDB-A695-D42D8AF8984B}" type="parTrans" cxnId="{B172E598-5950-457F-B8CB-FFBD8888A59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2BD73E-92E5-4294-84CE-E0F876BB8537}" type="sibTrans" cxnId="{B172E598-5950-457F-B8CB-FFBD8888A5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CC7BCD-2444-444C-ADC1-12CEF2CAC7E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زیرا طبق فرض هر دسته ای خالقی مستقل داشت که عین الربط به همو خواهد بود</a:t>
          </a:r>
          <a:endParaRPr lang="fa-IR" sz="1600" dirty="0">
            <a:cs typeface="B Koodak" pitchFamily="2" charset="-78"/>
          </a:endParaRPr>
        </a:p>
      </dgm:t>
    </dgm:pt>
    <dgm:pt modelId="{47E78836-8FAC-47AE-A587-94A0C9BED00E}" type="parTrans" cxnId="{A135E69A-D370-48D9-BD8D-5BC8C31B21F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FFD9D3-C5D0-459C-ABAA-009A7C4DF7F2}" type="sibTrans" cxnId="{A135E69A-D370-48D9-BD8D-5BC8C31B21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52F58E7-6CD2-4732-9D07-4AFC9F00962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F02DABE7-9771-45C7-B88E-04B2AF67A6CE}" type="parTrans" cxnId="{C6003A3F-0FEC-474A-8BAD-EFB3FA5A771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A3AFBD-9386-4CED-B594-F80BDF02DE81}" type="sibTrans" cxnId="{C6003A3F-0FEC-474A-8BAD-EFB3FA5A77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46EB1D-B590-49D5-8880-A7A8D1B6987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والتالی باطل</a:t>
          </a:r>
          <a:endParaRPr lang="fa-IR" sz="1600" dirty="0">
            <a:cs typeface="B Koodak" pitchFamily="2" charset="-78"/>
          </a:endParaRPr>
        </a:p>
      </dgm:t>
    </dgm:pt>
    <dgm:pt modelId="{3A24BF65-024E-4D33-AD46-E44E43D10580}" type="parTrans" cxnId="{513F0891-08AA-4E5D-899B-D90CA7E852D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14C40E-E26C-4A5C-B3EC-565036F2ECBB}" type="sibTrans" cxnId="{513F0891-08AA-4E5D-899B-D90CA7E852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3B26D23-C12F-4875-A6F3-6C80B230E88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روشن است که مخلوقات عالم همه با هم در ارتباط بوده و نیازهای یکدیگر را تامین می نمایند</a:t>
          </a:r>
          <a:endParaRPr lang="fa-IR" sz="1600" dirty="0">
            <a:cs typeface="B Koodak" pitchFamily="2" charset="-78"/>
          </a:endParaRPr>
        </a:p>
      </dgm:t>
    </dgm:pt>
    <dgm:pt modelId="{2E5A98BA-440D-4F4A-B1EC-662179D81AEA}" type="parTrans" cxnId="{BB9CE849-DE83-4DE0-99C3-AC499CF2192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B12F53-B2DD-4C84-9718-AA88917358EA}" type="sibTrans" cxnId="{BB9CE849-DE83-4DE0-99C3-AC499CF219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8A9115B-D103-4329-A77F-BF2D7E7A79A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D1B760BE-7BE1-4ED8-BB49-B00AE00B58B4}" type="parTrans" cxnId="{1C9C5273-AD28-4008-89DD-1037903369F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B02E2D-4847-415B-BF94-9DE44C09CE18}" type="sibTrans" cxnId="{1C9C5273-AD28-4008-89DD-1037903369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25CEFE-B5D5-439D-85D9-8962E0019E9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ممکن نیست که برای هر دسته ای از مخلوقات خالقی مستقل فرض نمائیم</a:t>
          </a:r>
          <a:endParaRPr lang="fa-IR" sz="1600" dirty="0">
            <a:cs typeface="B Koodak" pitchFamily="2" charset="-78"/>
          </a:endParaRPr>
        </a:p>
      </dgm:t>
    </dgm:pt>
    <dgm:pt modelId="{BA80A345-DA08-4D47-B645-C424F15E034C}" type="parTrans" cxnId="{2FBA7D7C-94AB-4539-8F35-74DDDA698CF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0533FF5-EF46-4908-A9E7-ADD95A648170}" type="sibTrans" cxnId="{2FBA7D7C-94AB-4539-8F35-74DDDA698C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7FFD56-CBF5-4BFB-9D67-A5C986728302}" type="pres">
      <dgm:prSet presAssocID="{C56F0777-BC66-416E-B47C-4D137B02896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387D492-2150-41A7-91D1-0A41518B7F3A}" type="pres">
      <dgm:prSet presAssocID="{0EE4F222-6E1A-4FE5-832E-5F5C761D68CA}" presName="root1" presStyleCnt="0"/>
      <dgm:spPr/>
    </dgm:pt>
    <dgm:pt modelId="{11500C26-23C3-497E-83B1-500B40348B6A}" type="pres">
      <dgm:prSet presAssocID="{0EE4F222-6E1A-4FE5-832E-5F5C761D68CA}" presName="LevelOneTextNode" presStyleLbl="node0" presStyleIdx="0" presStyleCnt="1" custScaleX="62906" custScaleY="179189" custLinFactY="14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097F44-DEEA-47FB-B13F-2D304418D135}" type="pres">
      <dgm:prSet presAssocID="{0EE4F222-6E1A-4FE5-832E-5F5C761D68CA}" presName="level2hierChild" presStyleCnt="0"/>
      <dgm:spPr/>
    </dgm:pt>
    <dgm:pt modelId="{CD1BD692-D4C3-4DA3-A664-8B9D2940E400}" type="pres">
      <dgm:prSet presAssocID="{612AB045-56D2-4074-AD93-BE47634E9FEC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AD4BD2E2-D63C-488E-8900-5A72DD553DA5}" type="pres">
      <dgm:prSet presAssocID="{612AB045-56D2-4074-AD93-BE47634E9FEC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DE1086D-34CE-49F4-88C5-CDCA0C6952C1}" type="pres">
      <dgm:prSet presAssocID="{8B57B954-3A76-4E15-A0DA-7D471FDE770D}" presName="root2" presStyleCnt="0"/>
      <dgm:spPr/>
    </dgm:pt>
    <dgm:pt modelId="{9C5137A6-8F17-430D-84C1-C95786D7F493}" type="pres">
      <dgm:prSet presAssocID="{8B57B954-3A76-4E15-A0DA-7D471FDE770D}" presName="LevelTwoTextNode" presStyleLbl="node2" presStyleIdx="0" presStyleCnt="3" custScaleX="92526" custScaleY="257730" custLinFactNeighborY="213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325C96-1D57-4925-9CB0-10FA410E5FB6}" type="pres">
      <dgm:prSet presAssocID="{8B57B954-3A76-4E15-A0DA-7D471FDE770D}" presName="level3hierChild" presStyleCnt="0"/>
      <dgm:spPr/>
    </dgm:pt>
    <dgm:pt modelId="{3AE0451B-7A10-4C16-B687-3EFDE9D7A01A}" type="pres">
      <dgm:prSet presAssocID="{5E5A7382-59BA-414B-80FB-1D1FFE81E4D6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7BF23C6D-23D8-4DD8-BEBD-CDCBCB605B44}" type="pres">
      <dgm:prSet presAssocID="{5E5A7382-59BA-414B-80FB-1D1FFE81E4D6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0B5E3FF9-5722-4ABA-AC2A-D995C0E1771D}" type="pres">
      <dgm:prSet presAssocID="{4276E715-4662-46CF-B913-1B191A2A965B}" presName="root2" presStyleCnt="0"/>
      <dgm:spPr/>
    </dgm:pt>
    <dgm:pt modelId="{C204FE0F-0A29-4348-A6EB-59B55FAAA90F}" type="pres">
      <dgm:prSet presAssocID="{4276E715-4662-46CF-B913-1B191A2A965B}" presName="LevelTwoTextNode" presStyleLbl="node3" presStyleIdx="0" presStyleCnt="5" custScaleX="112143" custScaleY="1427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9704A6-3D48-4365-A002-48CF6CCDAE93}" type="pres">
      <dgm:prSet presAssocID="{4276E715-4662-46CF-B913-1B191A2A965B}" presName="level3hierChild" presStyleCnt="0"/>
      <dgm:spPr/>
    </dgm:pt>
    <dgm:pt modelId="{CB552BF6-C4A8-4132-8731-B406B62FD9B2}" type="pres">
      <dgm:prSet presAssocID="{E5C7F109-F76E-4E39-BF55-E864B5BBE9C6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1608599A-EB95-4DA3-87D0-4BB3249943A7}" type="pres">
      <dgm:prSet presAssocID="{E5C7F109-F76E-4E39-BF55-E864B5BBE9C6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BB11AFBC-0ECF-4A35-A266-B03A6333B6FD}" type="pres">
      <dgm:prSet presAssocID="{1BDC208F-A094-4163-B763-8D297246A089}" presName="root2" presStyleCnt="0"/>
      <dgm:spPr/>
    </dgm:pt>
    <dgm:pt modelId="{F3C6BFFE-049A-40ED-AC55-137F359D80E4}" type="pres">
      <dgm:prSet presAssocID="{1BDC208F-A094-4163-B763-8D297246A089}" presName="LevelTwoTextNode" presStyleLbl="node4" presStyleIdx="0" presStyleCnt="2" custScaleX="1128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9B54C5-A3BF-41A2-B317-49DA4970DCBE}" type="pres">
      <dgm:prSet presAssocID="{1BDC208F-A094-4163-B763-8D297246A089}" presName="level3hierChild" presStyleCnt="0"/>
      <dgm:spPr/>
    </dgm:pt>
    <dgm:pt modelId="{62F6510D-BE39-4472-AC13-47EF7471535B}" type="pres">
      <dgm:prSet presAssocID="{23AB6DAF-1A8D-4DDB-A695-D42D8AF8984B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08795091-DDFF-4A16-B260-1F23D96C595D}" type="pres">
      <dgm:prSet presAssocID="{23AB6DAF-1A8D-4DDB-A695-D42D8AF8984B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745F0EAD-CC86-4F4F-A2E0-DDAB9AEEC64D}" type="pres">
      <dgm:prSet presAssocID="{28123159-CB8E-4118-A1B1-99871C15F7DC}" presName="root2" presStyleCnt="0"/>
      <dgm:spPr/>
    </dgm:pt>
    <dgm:pt modelId="{73D2E7CA-4FDE-4B08-AD80-DD1748BCB14E}" type="pres">
      <dgm:prSet presAssocID="{28123159-CB8E-4118-A1B1-99871C15F7DC}" presName="LevelTwoTextNode" presStyleLbl="node3" presStyleIdx="1" presStyleCnt="5" custScaleX="583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A2B7E4-A630-4BFE-9734-80A762A89538}" type="pres">
      <dgm:prSet presAssocID="{28123159-CB8E-4118-A1B1-99871C15F7DC}" presName="level3hierChild" presStyleCnt="0"/>
      <dgm:spPr/>
    </dgm:pt>
    <dgm:pt modelId="{1B7AE319-ED7B-45EF-B8F5-2878CAF87CC1}" type="pres">
      <dgm:prSet presAssocID="{47E78836-8FAC-47AE-A587-94A0C9BED00E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03D978F2-7C48-48A6-9CA5-45EE880BCA99}" type="pres">
      <dgm:prSet presAssocID="{47E78836-8FAC-47AE-A587-94A0C9BED00E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E01C72B8-E04D-4CF3-AAD9-639631A070E0}" type="pres">
      <dgm:prSet presAssocID="{D5CC7BCD-2444-444C-ADC1-12CEF2CAC7ED}" presName="root2" presStyleCnt="0"/>
      <dgm:spPr/>
    </dgm:pt>
    <dgm:pt modelId="{7231E3CD-DFF8-4654-8643-7C3A116AC577}" type="pres">
      <dgm:prSet presAssocID="{D5CC7BCD-2444-444C-ADC1-12CEF2CAC7ED}" presName="LevelTwoTextNode" presStyleLbl="node4" presStyleIdx="1" presStyleCnt="2" custScaleX="1153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6F567E-B3E0-439E-961D-CFBD5097D1B1}" type="pres">
      <dgm:prSet presAssocID="{D5CC7BCD-2444-444C-ADC1-12CEF2CAC7ED}" presName="level3hierChild" presStyleCnt="0"/>
      <dgm:spPr/>
    </dgm:pt>
    <dgm:pt modelId="{96322F11-B3E0-42BB-AFD6-EDE05AAA8E2C}" type="pres">
      <dgm:prSet presAssocID="{F02DABE7-9771-45C7-B88E-04B2AF67A6CE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E98264B2-9F45-4451-A8A1-0520E433F532}" type="pres">
      <dgm:prSet presAssocID="{F02DABE7-9771-45C7-B88E-04B2AF67A6CE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BBD9187A-CE6D-4B67-97EB-196D245A12F3}" type="pres">
      <dgm:prSet presAssocID="{152F58E7-6CD2-4732-9D07-4AFC9F00962E}" presName="root2" presStyleCnt="0"/>
      <dgm:spPr/>
    </dgm:pt>
    <dgm:pt modelId="{17E44E57-8801-40E6-B464-54577BF14714}" type="pres">
      <dgm:prSet presAssocID="{152F58E7-6CD2-4732-9D07-4AFC9F00962E}" presName="LevelTwoTextNode" presStyleLbl="node3" presStyleIdx="2" presStyleCnt="5" custScaleX="583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691F45-E42D-4A39-A442-C73345C29476}" type="pres">
      <dgm:prSet presAssocID="{152F58E7-6CD2-4732-9D07-4AFC9F00962E}" presName="level3hierChild" presStyleCnt="0"/>
      <dgm:spPr/>
    </dgm:pt>
    <dgm:pt modelId="{BD3BF032-D74F-45B3-8453-B5DB17D667FC}" type="pres">
      <dgm:prSet presAssocID="{3A24BF65-024E-4D33-AD46-E44E43D10580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65662555-69F7-4EF2-9813-A5A466DB18AD}" type="pres">
      <dgm:prSet presAssocID="{3A24BF65-024E-4D33-AD46-E44E43D10580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29FEC6AD-F9F8-4E04-A251-DDBEA7CC5B14}" type="pres">
      <dgm:prSet presAssocID="{8B46EB1D-B590-49D5-8880-A7A8D1B69874}" presName="root2" presStyleCnt="0"/>
      <dgm:spPr/>
    </dgm:pt>
    <dgm:pt modelId="{992B3139-BB08-4AE2-AD03-FE1D429F8AF8}" type="pres">
      <dgm:prSet presAssocID="{8B46EB1D-B590-49D5-8880-A7A8D1B69874}" presName="LevelTwoTextNode" presStyleLbl="node2" presStyleIdx="1" presStyleCnt="3" custScaleX="583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9463DB8-C830-4B10-BBBD-8477723975D8}" type="pres">
      <dgm:prSet presAssocID="{8B46EB1D-B590-49D5-8880-A7A8D1B69874}" presName="level3hierChild" presStyleCnt="0"/>
      <dgm:spPr/>
    </dgm:pt>
    <dgm:pt modelId="{6241335F-A6F6-4CDD-8A3B-620D8BB9698C}" type="pres">
      <dgm:prSet presAssocID="{2E5A98BA-440D-4F4A-B1EC-662179D81AEA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B5235271-1921-417A-8480-A67747110DBA}" type="pres">
      <dgm:prSet presAssocID="{2E5A98BA-440D-4F4A-B1EC-662179D81AEA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379D5699-FFB6-44AB-A652-F88D0CBCC384}" type="pres">
      <dgm:prSet presAssocID="{83B26D23-C12F-4875-A6F3-6C80B230E88D}" presName="root2" presStyleCnt="0"/>
      <dgm:spPr/>
    </dgm:pt>
    <dgm:pt modelId="{9FDCA321-AEFF-4255-A0F4-B251749EF64B}" type="pres">
      <dgm:prSet presAssocID="{83B26D23-C12F-4875-A6F3-6C80B230E88D}" presName="LevelTwoTextNode" presStyleLbl="node3" presStyleIdx="3" presStyleCnt="5" custScaleX="2076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C80C73-2F8A-4712-B004-0BA16E8B7BE0}" type="pres">
      <dgm:prSet presAssocID="{83B26D23-C12F-4875-A6F3-6C80B230E88D}" presName="level3hierChild" presStyleCnt="0"/>
      <dgm:spPr/>
    </dgm:pt>
    <dgm:pt modelId="{3BD1BFCD-B0B0-4F32-8349-5485E3E87288}" type="pres">
      <dgm:prSet presAssocID="{D1B760BE-7BE1-4ED8-BB49-B00AE00B58B4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129A80F0-9576-454A-931E-3B3D16007EF8}" type="pres">
      <dgm:prSet presAssocID="{D1B760BE-7BE1-4ED8-BB49-B00AE00B58B4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6C54233-09AB-4EF8-B040-F5C8B4DA225F}" type="pres">
      <dgm:prSet presAssocID="{28A9115B-D103-4329-A77F-BF2D7E7A79A2}" presName="root2" presStyleCnt="0"/>
      <dgm:spPr/>
    </dgm:pt>
    <dgm:pt modelId="{9D5654E7-A030-4756-8755-6098E5230E9D}" type="pres">
      <dgm:prSet presAssocID="{28A9115B-D103-4329-A77F-BF2D7E7A79A2}" presName="LevelTwoTextNode" presStyleLbl="node2" presStyleIdx="2" presStyleCnt="3" custScaleX="583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126747-ECBD-449A-83F8-4980B2EFFF39}" type="pres">
      <dgm:prSet presAssocID="{28A9115B-D103-4329-A77F-BF2D7E7A79A2}" presName="level3hierChild" presStyleCnt="0"/>
      <dgm:spPr/>
    </dgm:pt>
    <dgm:pt modelId="{B5D93419-E9AD-466A-AE26-FA588836AB8A}" type="pres">
      <dgm:prSet presAssocID="{BA80A345-DA08-4D47-B645-C424F15E034C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CFFDD295-65D6-45C8-A3D3-4B33B9B1038F}" type="pres">
      <dgm:prSet presAssocID="{BA80A345-DA08-4D47-B645-C424F15E034C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77E240D2-C2A9-40A3-BBA3-E8A910089EEA}" type="pres">
      <dgm:prSet presAssocID="{0625CEFE-B5D5-439D-85D9-8962E0019E9A}" presName="root2" presStyleCnt="0"/>
      <dgm:spPr/>
    </dgm:pt>
    <dgm:pt modelId="{4668C579-65B8-42F5-ADBC-CBA7738319C7}" type="pres">
      <dgm:prSet presAssocID="{0625CEFE-B5D5-439D-85D9-8962E0019E9A}" presName="LevelTwoTextNode" presStyleLbl="node3" presStyleIdx="4" presStyleCnt="5" custScaleX="1586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EEAB8C-873E-4879-B58B-174AACFE05EC}" type="pres">
      <dgm:prSet presAssocID="{0625CEFE-B5D5-439D-85D9-8962E0019E9A}" presName="level3hierChild" presStyleCnt="0"/>
      <dgm:spPr/>
    </dgm:pt>
  </dgm:ptLst>
  <dgm:cxnLst>
    <dgm:cxn modelId="{513F0891-08AA-4E5D-899B-D90CA7E852D3}" srcId="{0EE4F222-6E1A-4FE5-832E-5F5C761D68CA}" destId="{8B46EB1D-B590-49D5-8880-A7A8D1B69874}" srcOrd="1" destOrd="0" parTransId="{3A24BF65-024E-4D33-AD46-E44E43D10580}" sibTransId="{D714C40E-E26C-4A5C-B3EC-565036F2ECBB}"/>
    <dgm:cxn modelId="{DA264955-9BC8-4003-9B54-D41A7F37DFA1}" srcId="{C56F0777-BC66-416E-B47C-4D137B02896E}" destId="{0EE4F222-6E1A-4FE5-832E-5F5C761D68CA}" srcOrd="0" destOrd="0" parTransId="{DBF5DAD9-1C3E-4F4D-93FA-FB9E01BBEDC1}" sibTransId="{F5C50670-C08A-4D99-A71B-EDBF9DBF014A}"/>
    <dgm:cxn modelId="{51293465-7CD2-42BD-93FC-A4F58659EBDE}" type="presOf" srcId="{BA80A345-DA08-4D47-B645-C424F15E034C}" destId="{CFFDD295-65D6-45C8-A3D3-4B33B9B1038F}" srcOrd="1" destOrd="0" presId="urn:microsoft.com/office/officeart/2005/8/layout/hierarchy2"/>
    <dgm:cxn modelId="{3984C9BE-75D0-4804-AF35-38B30F9886B7}" type="presOf" srcId="{152F58E7-6CD2-4732-9D07-4AFC9F00962E}" destId="{17E44E57-8801-40E6-B464-54577BF14714}" srcOrd="0" destOrd="0" presId="urn:microsoft.com/office/officeart/2005/8/layout/hierarchy2"/>
    <dgm:cxn modelId="{C7FB5AD4-8CA5-4784-87E1-28F24A6BF1BD}" type="presOf" srcId="{5E5A7382-59BA-414B-80FB-1D1FFE81E4D6}" destId="{7BF23C6D-23D8-4DD8-BEBD-CDCBCB605B44}" srcOrd="1" destOrd="0" presId="urn:microsoft.com/office/officeart/2005/8/layout/hierarchy2"/>
    <dgm:cxn modelId="{17742E54-12E6-4325-8FC5-D8FDE6157C22}" srcId="{8B57B954-3A76-4E15-A0DA-7D471FDE770D}" destId="{4276E715-4662-46CF-B913-1B191A2A965B}" srcOrd="0" destOrd="0" parTransId="{5E5A7382-59BA-414B-80FB-1D1FFE81E4D6}" sibTransId="{6AE2BDDF-D83D-4ED4-A028-E1BDDB3A60AA}"/>
    <dgm:cxn modelId="{367F5063-A04A-4753-A8B0-631DF0B17206}" type="presOf" srcId="{E5C7F109-F76E-4E39-BF55-E864B5BBE9C6}" destId="{CB552BF6-C4A8-4132-8731-B406B62FD9B2}" srcOrd="0" destOrd="0" presId="urn:microsoft.com/office/officeart/2005/8/layout/hierarchy2"/>
    <dgm:cxn modelId="{B279C91C-EC95-44CE-BEDB-2DE5C803AA7A}" type="presOf" srcId="{3A24BF65-024E-4D33-AD46-E44E43D10580}" destId="{BD3BF032-D74F-45B3-8453-B5DB17D667FC}" srcOrd="0" destOrd="0" presId="urn:microsoft.com/office/officeart/2005/8/layout/hierarchy2"/>
    <dgm:cxn modelId="{C6003A3F-0FEC-474A-8BAD-EFB3FA5A771F}" srcId="{8B57B954-3A76-4E15-A0DA-7D471FDE770D}" destId="{152F58E7-6CD2-4732-9D07-4AFC9F00962E}" srcOrd="2" destOrd="0" parTransId="{F02DABE7-9771-45C7-B88E-04B2AF67A6CE}" sibTransId="{55A3AFBD-9386-4CED-B594-F80BDF02DE81}"/>
    <dgm:cxn modelId="{8B668178-D78F-4078-8A4E-7844582B0406}" type="presOf" srcId="{D1B760BE-7BE1-4ED8-BB49-B00AE00B58B4}" destId="{129A80F0-9576-454A-931E-3B3D16007EF8}" srcOrd="1" destOrd="0" presId="urn:microsoft.com/office/officeart/2005/8/layout/hierarchy2"/>
    <dgm:cxn modelId="{32A92018-2868-4CAF-A051-E3B07B954976}" type="presOf" srcId="{4276E715-4662-46CF-B913-1B191A2A965B}" destId="{C204FE0F-0A29-4348-A6EB-59B55FAAA90F}" srcOrd="0" destOrd="0" presId="urn:microsoft.com/office/officeart/2005/8/layout/hierarchy2"/>
    <dgm:cxn modelId="{18136533-AA3A-420E-8CF4-10142C3845DD}" type="presOf" srcId="{D5CC7BCD-2444-444C-ADC1-12CEF2CAC7ED}" destId="{7231E3CD-DFF8-4654-8643-7C3A116AC577}" srcOrd="0" destOrd="0" presId="urn:microsoft.com/office/officeart/2005/8/layout/hierarchy2"/>
    <dgm:cxn modelId="{A4B05B56-1EDC-4F34-BBC5-2D12DB23254C}" type="presOf" srcId="{0625CEFE-B5D5-439D-85D9-8962E0019E9A}" destId="{4668C579-65B8-42F5-ADBC-CBA7738319C7}" srcOrd="0" destOrd="0" presId="urn:microsoft.com/office/officeart/2005/8/layout/hierarchy2"/>
    <dgm:cxn modelId="{8EE8F5CE-D713-4340-AD31-B6B40217C497}" type="presOf" srcId="{2E5A98BA-440D-4F4A-B1EC-662179D81AEA}" destId="{B5235271-1921-417A-8480-A67747110DBA}" srcOrd="1" destOrd="0" presId="urn:microsoft.com/office/officeart/2005/8/layout/hierarchy2"/>
    <dgm:cxn modelId="{5818C301-4ED3-4C37-A50E-6D6FCA30C923}" type="presOf" srcId="{3A24BF65-024E-4D33-AD46-E44E43D10580}" destId="{65662555-69F7-4EF2-9813-A5A466DB18AD}" srcOrd="1" destOrd="0" presId="urn:microsoft.com/office/officeart/2005/8/layout/hierarchy2"/>
    <dgm:cxn modelId="{F00F1C83-EBC5-4FC9-909A-F5596EA200D7}" type="presOf" srcId="{2E5A98BA-440D-4F4A-B1EC-662179D81AEA}" destId="{6241335F-A6F6-4CDD-8A3B-620D8BB9698C}" srcOrd="0" destOrd="0" presId="urn:microsoft.com/office/officeart/2005/8/layout/hierarchy2"/>
    <dgm:cxn modelId="{E3EEFC2B-AAE5-4411-BFFC-7D0E5AD6C100}" type="presOf" srcId="{47E78836-8FAC-47AE-A587-94A0C9BED00E}" destId="{1B7AE319-ED7B-45EF-B8F5-2878CAF87CC1}" srcOrd="0" destOrd="0" presId="urn:microsoft.com/office/officeart/2005/8/layout/hierarchy2"/>
    <dgm:cxn modelId="{C6D4EADF-D3BB-4B41-9990-464485BEA5FE}" type="presOf" srcId="{D1B760BE-7BE1-4ED8-BB49-B00AE00B58B4}" destId="{3BD1BFCD-B0B0-4F32-8349-5485E3E87288}" srcOrd="0" destOrd="0" presId="urn:microsoft.com/office/officeart/2005/8/layout/hierarchy2"/>
    <dgm:cxn modelId="{0F5E703B-D73A-4155-9675-C2F2A3335C0E}" type="presOf" srcId="{612AB045-56D2-4074-AD93-BE47634E9FEC}" destId="{CD1BD692-D4C3-4DA3-A664-8B9D2940E400}" srcOrd="0" destOrd="0" presId="urn:microsoft.com/office/officeart/2005/8/layout/hierarchy2"/>
    <dgm:cxn modelId="{A63A90FA-A4DE-45C2-9DDA-21398CB43A84}" type="presOf" srcId="{C56F0777-BC66-416E-B47C-4D137B02896E}" destId="{DF7FFD56-CBF5-4BFB-9D67-A5C986728302}" srcOrd="0" destOrd="0" presId="urn:microsoft.com/office/officeart/2005/8/layout/hierarchy2"/>
    <dgm:cxn modelId="{BBD709BD-3CC9-4770-98DA-EB9D28BBD2DF}" type="presOf" srcId="{1BDC208F-A094-4163-B763-8D297246A089}" destId="{F3C6BFFE-049A-40ED-AC55-137F359D80E4}" srcOrd="0" destOrd="0" presId="urn:microsoft.com/office/officeart/2005/8/layout/hierarchy2"/>
    <dgm:cxn modelId="{028F20E2-9399-419C-9E14-EE5156EDAD8B}" type="presOf" srcId="{23AB6DAF-1A8D-4DDB-A695-D42D8AF8984B}" destId="{62F6510D-BE39-4472-AC13-47EF7471535B}" srcOrd="0" destOrd="0" presId="urn:microsoft.com/office/officeart/2005/8/layout/hierarchy2"/>
    <dgm:cxn modelId="{6891B633-B857-44E5-A77E-7AB71578C977}" type="presOf" srcId="{E5C7F109-F76E-4E39-BF55-E864B5BBE9C6}" destId="{1608599A-EB95-4DA3-87D0-4BB3249943A7}" srcOrd="1" destOrd="0" presId="urn:microsoft.com/office/officeart/2005/8/layout/hierarchy2"/>
    <dgm:cxn modelId="{D53F4C53-4DAD-4339-A709-C7CF606B8473}" type="presOf" srcId="{83B26D23-C12F-4875-A6F3-6C80B230E88D}" destId="{9FDCA321-AEFF-4255-A0F4-B251749EF64B}" srcOrd="0" destOrd="0" presId="urn:microsoft.com/office/officeart/2005/8/layout/hierarchy2"/>
    <dgm:cxn modelId="{C42AC2D9-93E0-4929-BA56-993CD25F767B}" type="presOf" srcId="{F02DABE7-9771-45C7-B88E-04B2AF67A6CE}" destId="{96322F11-B3E0-42BB-AFD6-EDE05AAA8E2C}" srcOrd="0" destOrd="0" presId="urn:microsoft.com/office/officeart/2005/8/layout/hierarchy2"/>
    <dgm:cxn modelId="{199758E5-7A3F-4B2C-84B5-92311F136580}" type="presOf" srcId="{5E5A7382-59BA-414B-80FB-1D1FFE81E4D6}" destId="{3AE0451B-7A10-4C16-B687-3EFDE9D7A01A}" srcOrd="0" destOrd="0" presId="urn:microsoft.com/office/officeart/2005/8/layout/hierarchy2"/>
    <dgm:cxn modelId="{3A9C7E17-9EBB-400A-AC06-C648D33A58C1}" type="presOf" srcId="{28123159-CB8E-4118-A1B1-99871C15F7DC}" destId="{73D2E7CA-4FDE-4B08-AD80-DD1748BCB14E}" srcOrd="0" destOrd="0" presId="urn:microsoft.com/office/officeart/2005/8/layout/hierarchy2"/>
    <dgm:cxn modelId="{A135E69A-D370-48D9-BD8D-5BC8C31B21F8}" srcId="{28123159-CB8E-4118-A1B1-99871C15F7DC}" destId="{D5CC7BCD-2444-444C-ADC1-12CEF2CAC7ED}" srcOrd="0" destOrd="0" parTransId="{47E78836-8FAC-47AE-A587-94A0C9BED00E}" sibTransId="{05FFD9D3-C5D0-459C-ABAA-009A7C4DF7F2}"/>
    <dgm:cxn modelId="{2FBA7D7C-94AB-4539-8F35-74DDDA698CFA}" srcId="{28A9115B-D103-4329-A77F-BF2D7E7A79A2}" destId="{0625CEFE-B5D5-439D-85D9-8962E0019E9A}" srcOrd="0" destOrd="0" parTransId="{BA80A345-DA08-4D47-B645-C424F15E034C}" sibTransId="{A0533FF5-EF46-4908-A9E7-ADD95A648170}"/>
    <dgm:cxn modelId="{B409BBA9-2FC7-4489-9D86-2818BB76540B}" type="presOf" srcId="{47E78836-8FAC-47AE-A587-94A0C9BED00E}" destId="{03D978F2-7C48-48A6-9CA5-45EE880BCA99}" srcOrd="1" destOrd="0" presId="urn:microsoft.com/office/officeart/2005/8/layout/hierarchy2"/>
    <dgm:cxn modelId="{A2A129FD-77AF-4254-B662-259B921B2079}" type="presOf" srcId="{28A9115B-D103-4329-A77F-BF2D7E7A79A2}" destId="{9D5654E7-A030-4756-8755-6098E5230E9D}" srcOrd="0" destOrd="0" presId="urn:microsoft.com/office/officeart/2005/8/layout/hierarchy2"/>
    <dgm:cxn modelId="{8AEC3BF4-46B2-4962-86EB-5741AD66B18A}" type="presOf" srcId="{8B46EB1D-B590-49D5-8880-A7A8D1B69874}" destId="{992B3139-BB08-4AE2-AD03-FE1D429F8AF8}" srcOrd="0" destOrd="0" presId="urn:microsoft.com/office/officeart/2005/8/layout/hierarchy2"/>
    <dgm:cxn modelId="{4293D3BD-75A4-47A4-92EB-014314C45ECB}" srcId="{4276E715-4662-46CF-B913-1B191A2A965B}" destId="{1BDC208F-A094-4163-B763-8D297246A089}" srcOrd="0" destOrd="0" parTransId="{E5C7F109-F76E-4E39-BF55-E864B5BBE9C6}" sibTransId="{5801DA83-EACA-4F3C-AED0-DBACDFBF7068}"/>
    <dgm:cxn modelId="{1B415810-E7D1-4DAD-B9F0-AD87CD1997C3}" type="presOf" srcId="{0EE4F222-6E1A-4FE5-832E-5F5C761D68CA}" destId="{11500C26-23C3-497E-83B1-500B40348B6A}" srcOrd="0" destOrd="0" presId="urn:microsoft.com/office/officeart/2005/8/layout/hierarchy2"/>
    <dgm:cxn modelId="{650BB6EA-BED0-4FFC-952C-84E610841676}" srcId="{0EE4F222-6E1A-4FE5-832E-5F5C761D68CA}" destId="{8B57B954-3A76-4E15-A0DA-7D471FDE770D}" srcOrd="0" destOrd="0" parTransId="{612AB045-56D2-4074-AD93-BE47634E9FEC}" sibTransId="{D5328111-366D-4C65-83CF-AD12A19C9E94}"/>
    <dgm:cxn modelId="{1C9C5273-AD28-4008-89DD-1037903369FA}" srcId="{0EE4F222-6E1A-4FE5-832E-5F5C761D68CA}" destId="{28A9115B-D103-4329-A77F-BF2D7E7A79A2}" srcOrd="2" destOrd="0" parTransId="{D1B760BE-7BE1-4ED8-BB49-B00AE00B58B4}" sibTransId="{20B02E2D-4847-415B-BF94-9DE44C09CE18}"/>
    <dgm:cxn modelId="{3C1F797C-A990-4CF5-9FF6-E55CFF6E18DD}" type="presOf" srcId="{8B57B954-3A76-4E15-A0DA-7D471FDE770D}" destId="{9C5137A6-8F17-430D-84C1-C95786D7F493}" srcOrd="0" destOrd="0" presId="urn:microsoft.com/office/officeart/2005/8/layout/hierarchy2"/>
    <dgm:cxn modelId="{E8256C5D-F3E7-45DE-B028-7B9DD07B6357}" type="presOf" srcId="{F02DABE7-9771-45C7-B88E-04B2AF67A6CE}" destId="{E98264B2-9F45-4451-A8A1-0520E433F532}" srcOrd="1" destOrd="0" presId="urn:microsoft.com/office/officeart/2005/8/layout/hierarchy2"/>
    <dgm:cxn modelId="{B172E598-5950-457F-B8CB-FFBD8888A59A}" srcId="{8B57B954-3A76-4E15-A0DA-7D471FDE770D}" destId="{28123159-CB8E-4118-A1B1-99871C15F7DC}" srcOrd="1" destOrd="0" parTransId="{23AB6DAF-1A8D-4DDB-A695-D42D8AF8984B}" sibTransId="{772BD73E-92E5-4294-84CE-E0F876BB8537}"/>
    <dgm:cxn modelId="{A8FE6D14-B16A-441F-B366-266EBA90065C}" type="presOf" srcId="{BA80A345-DA08-4D47-B645-C424F15E034C}" destId="{B5D93419-E9AD-466A-AE26-FA588836AB8A}" srcOrd="0" destOrd="0" presId="urn:microsoft.com/office/officeart/2005/8/layout/hierarchy2"/>
    <dgm:cxn modelId="{A05858A0-BEC8-4D9E-B381-C65C5A2FA536}" type="presOf" srcId="{23AB6DAF-1A8D-4DDB-A695-D42D8AF8984B}" destId="{08795091-DDFF-4A16-B260-1F23D96C595D}" srcOrd="1" destOrd="0" presId="urn:microsoft.com/office/officeart/2005/8/layout/hierarchy2"/>
    <dgm:cxn modelId="{BB9CE849-DE83-4DE0-99C3-AC499CF21928}" srcId="{8B46EB1D-B590-49D5-8880-A7A8D1B69874}" destId="{83B26D23-C12F-4875-A6F3-6C80B230E88D}" srcOrd="0" destOrd="0" parTransId="{2E5A98BA-440D-4F4A-B1EC-662179D81AEA}" sibTransId="{3FB12F53-B2DD-4C84-9718-AA88917358EA}"/>
    <dgm:cxn modelId="{2E09F38B-A09E-4D9A-8761-92F260E998FE}" type="presOf" srcId="{612AB045-56D2-4074-AD93-BE47634E9FEC}" destId="{AD4BD2E2-D63C-488E-8900-5A72DD553DA5}" srcOrd="1" destOrd="0" presId="urn:microsoft.com/office/officeart/2005/8/layout/hierarchy2"/>
    <dgm:cxn modelId="{45AEB226-DF80-48C3-90EE-49F3948C42E5}" type="presParOf" srcId="{DF7FFD56-CBF5-4BFB-9D67-A5C986728302}" destId="{3387D492-2150-41A7-91D1-0A41518B7F3A}" srcOrd="0" destOrd="0" presId="urn:microsoft.com/office/officeart/2005/8/layout/hierarchy2"/>
    <dgm:cxn modelId="{8F47EBB0-DFB4-402A-B60D-8C404FFAED77}" type="presParOf" srcId="{3387D492-2150-41A7-91D1-0A41518B7F3A}" destId="{11500C26-23C3-497E-83B1-500B40348B6A}" srcOrd="0" destOrd="0" presId="urn:microsoft.com/office/officeart/2005/8/layout/hierarchy2"/>
    <dgm:cxn modelId="{E827EBF9-AF02-43C8-9C54-BB6F31465266}" type="presParOf" srcId="{3387D492-2150-41A7-91D1-0A41518B7F3A}" destId="{77097F44-DEEA-47FB-B13F-2D304418D135}" srcOrd="1" destOrd="0" presId="urn:microsoft.com/office/officeart/2005/8/layout/hierarchy2"/>
    <dgm:cxn modelId="{426092CA-6D2B-4D54-8081-B8CA77A63D84}" type="presParOf" srcId="{77097F44-DEEA-47FB-B13F-2D304418D135}" destId="{CD1BD692-D4C3-4DA3-A664-8B9D2940E400}" srcOrd="0" destOrd="0" presId="urn:microsoft.com/office/officeart/2005/8/layout/hierarchy2"/>
    <dgm:cxn modelId="{3F1A16A4-1BBC-44DA-987B-3045FFBFD904}" type="presParOf" srcId="{CD1BD692-D4C3-4DA3-A664-8B9D2940E400}" destId="{AD4BD2E2-D63C-488E-8900-5A72DD553DA5}" srcOrd="0" destOrd="0" presId="urn:microsoft.com/office/officeart/2005/8/layout/hierarchy2"/>
    <dgm:cxn modelId="{74D044A3-2962-404C-96C2-2E8933EEBF01}" type="presParOf" srcId="{77097F44-DEEA-47FB-B13F-2D304418D135}" destId="{FDE1086D-34CE-49F4-88C5-CDCA0C6952C1}" srcOrd="1" destOrd="0" presId="urn:microsoft.com/office/officeart/2005/8/layout/hierarchy2"/>
    <dgm:cxn modelId="{10743834-A5DA-4DE4-91D1-0E5F10D6A198}" type="presParOf" srcId="{FDE1086D-34CE-49F4-88C5-CDCA0C6952C1}" destId="{9C5137A6-8F17-430D-84C1-C95786D7F493}" srcOrd="0" destOrd="0" presId="urn:microsoft.com/office/officeart/2005/8/layout/hierarchy2"/>
    <dgm:cxn modelId="{02B4BE5E-5C67-4DF4-BF83-F68333AFB5EA}" type="presParOf" srcId="{FDE1086D-34CE-49F4-88C5-CDCA0C6952C1}" destId="{56325C96-1D57-4925-9CB0-10FA410E5FB6}" srcOrd="1" destOrd="0" presId="urn:microsoft.com/office/officeart/2005/8/layout/hierarchy2"/>
    <dgm:cxn modelId="{AC5FB969-13C6-4307-AA95-CD2631FB002E}" type="presParOf" srcId="{56325C96-1D57-4925-9CB0-10FA410E5FB6}" destId="{3AE0451B-7A10-4C16-B687-3EFDE9D7A01A}" srcOrd="0" destOrd="0" presId="urn:microsoft.com/office/officeart/2005/8/layout/hierarchy2"/>
    <dgm:cxn modelId="{205AAA13-EE8E-4492-8BD1-BD5300B9014C}" type="presParOf" srcId="{3AE0451B-7A10-4C16-B687-3EFDE9D7A01A}" destId="{7BF23C6D-23D8-4DD8-BEBD-CDCBCB605B44}" srcOrd="0" destOrd="0" presId="urn:microsoft.com/office/officeart/2005/8/layout/hierarchy2"/>
    <dgm:cxn modelId="{EB66886D-B60D-431E-AF0D-5488CFAE437C}" type="presParOf" srcId="{56325C96-1D57-4925-9CB0-10FA410E5FB6}" destId="{0B5E3FF9-5722-4ABA-AC2A-D995C0E1771D}" srcOrd="1" destOrd="0" presId="urn:microsoft.com/office/officeart/2005/8/layout/hierarchy2"/>
    <dgm:cxn modelId="{9191E983-D8CC-49C9-8C4C-B96ABD8015CE}" type="presParOf" srcId="{0B5E3FF9-5722-4ABA-AC2A-D995C0E1771D}" destId="{C204FE0F-0A29-4348-A6EB-59B55FAAA90F}" srcOrd="0" destOrd="0" presId="urn:microsoft.com/office/officeart/2005/8/layout/hierarchy2"/>
    <dgm:cxn modelId="{C11D7377-6458-49C7-A444-B786E4515253}" type="presParOf" srcId="{0B5E3FF9-5722-4ABA-AC2A-D995C0E1771D}" destId="{029704A6-3D48-4365-A002-48CF6CCDAE93}" srcOrd="1" destOrd="0" presId="urn:microsoft.com/office/officeart/2005/8/layout/hierarchy2"/>
    <dgm:cxn modelId="{EE036A4A-CFDE-4BB0-9D82-76FA21D1A3E9}" type="presParOf" srcId="{029704A6-3D48-4365-A002-48CF6CCDAE93}" destId="{CB552BF6-C4A8-4132-8731-B406B62FD9B2}" srcOrd="0" destOrd="0" presId="urn:microsoft.com/office/officeart/2005/8/layout/hierarchy2"/>
    <dgm:cxn modelId="{0BD45F03-5104-4C4A-AF12-52D9DD0AB1F8}" type="presParOf" srcId="{CB552BF6-C4A8-4132-8731-B406B62FD9B2}" destId="{1608599A-EB95-4DA3-87D0-4BB3249943A7}" srcOrd="0" destOrd="0" presId="urn:microsoft.com/office/officeart/2005/8/layout/hierarchy2"/>
    <dgm:cxn modelId="{3AF0A701-EA60-4AC9-9F35-363AA7BC6A72}" type="presParOf" srcId="{029704A6-3D48-4365-A002-48CF6CCDAE93}" destId="{BB11AFBC-0ECF-4A35-A266-B03A6333B6FD}" srcOrd="1" destOrd="0" presId="urn:microsoft.com/office/officeart/2005/8/layout/hierarchy2"/>
    <dgm:cxn modelId="{88E30DE5-4DCC-46E4-9C32-43E22BE070D0}" type="presParOf" srcId="{BB11AFBC-0ECF-4A35-A266-B03A6333B6FD}" destId="{F3C6BFFE-049A-40ED-AC55-137F359D80E4}" srcOrd="0" destOrd="0" presId="urn:microsoft.com/office/officeart/2005/8/layout/hierarchy2"/>
    <dgm:cxn modelId="{25860078-5653-4B05-832A-2289CEF4E88F}" type="presParOf" srcId="{BB11AFBC-0ECF-4A35-A266-B03A6333B6FD}" destId="{319B54C5-A3BF-41A2-B317-49DA4970DCBE}" srcOrd="1" destOrd="0" presId="urn:microsoft.com/office/officeart/2005/8/layout/hierarchy2"/>
    <dgm:cxn modelId="{8B33B53E-B980-4340-9B82-B4E4BDCD2ABA}" type="presParOf" srcId="{56325C96-1D57-4925-9CB0-10FA410E5FB6}" destId="{62F6510D-BE39-4472-AC13-47EF7471535B}" srcOrd="2" destOrd="0" presId="urn:microsoft.com/office/officeart/2005/8/layout/hierarchy2"/>
    <dgm:cxn modelId="{739010A4-1F44-4FCA-9005-C916A6256988}" type="presParOf" srcId="{62F6510D-BE39-4472-AC13-47EF7471535B}" destId="{08795091-DDFF-4A16-B260-1F23D96C595D}" srcOrd="0" destOrd="0" presId="urn:microsoft.com/office/officeart/2005/8/layout/hierarchy2"/>
    <dgm:cxn modelId="{5CFA46F3-3910-42E0-9AC0-11F24B643E56}" type="presParOf" srcId="{56325C96-1D57-4925-9CB0-10FA410E5FB6}" destId="{745F0EAD-CC86-4F4F-A2E0-DDAB9AEEC64D}" srcOrd="3" destOrd="0" presId="urn:microsoft.com/office/officeart/2005/8/layout/hierarchy2"/>
    <dgm:cxn modelId="{AB714B23-10FC-4210-9FFC-3BAEAD00622D}" type="presParOf" srcId="{745F0EAD-CC86-4F4F-A2E0-DDAB9AEEC64D}" destId="{73D2E7CA-4FDE-4B08-AD80-DD1748BCB14E}" srcOrd="0" destOrd="0" presId="urn:microsoft.com/office/officeart/2005/8/layout/hierarchy2"/>
    <dgm:cxn modelId="{B779C87F-A2CE-4874-A4F4-E5665371ACF7}" type="presParOf" srcId="{745F0EAD-CC86-4F4F-A2E0-DDAB9AEEC64D}" destId="{2DA2B7E4-A630-4BFE-9734-80A762A89538}" srcOrd="1" destOrd="0" presId="urn:microsoft.com/office/officeart/2005/8/layout/hierarchy2"/>
    <dgm:cxn modelId="{38347041-923B-43BA-ADF7-D92C4FB53CC4}" type="presParOf" srcId="{2DA2B7E4-A630-4BFE-9734-80A762A89538}" destId="{1B7AE319-ED7B-45EF-B8F5-2878CAF87CC1}" srcOrd="0" destOrd="0" presId="urn:microsoft.com/office/officeart/2005/8/layout/hierarchy2"/>
    <dgm:cxn modelId="{D537B23D-2C12-4613-9AA4-5D45B608BE4B}" type="presParOf" srcId="{1B7AE319-ED7B-45EF-B8F5-2878CAF87CC1}" destId="{03D978F2-7C48-48A6-9CA5-45EE880BCA99}" srcOrd="0" destOrd="0" presId="urn:microsoft.com/office/officeart/2005/8/layout/hierarchy2"/>
    <dgm:cxn modelId="{72602A0C-DF22-4527-A680-49477B1B6168}" type="presParOf" srcId="{2DA2B7E4-A630-4BFE-9734-80A762A89538}" destId="{E01C72B8-E04D-4CF3-AAD9-639631A070E0}" srcOrd="1" destOrd="0" presId="urn:microsoft.com/office/officeart/2005/8/layout/hierarchy2"/>
    <dgm:cxn modelId="{427CE95B-575C-41E6-B7D7-F7E49CCF3CDF}" type="presParOf" srcId="{E01C72B8-E04D-4CF3-AAD9-639631A070E0}" destId="{7231E3CD-DFF8-4654-8643-7C3A116AC577}" srcOrd="0" destOrd="0" presId="urn:microsoft.com/office/officeart/2005/8/layout/hierarchy2"/>
    <dgm:cxn modelId="{9C266AD2-D5CD-47B7-BF50-5AEC112F3617}" type="presParOf" srcId="{E01C72B8-E04D-4CF3-AAD9-639631A070E0}" destId="{766F567E-B3E0-439E-961D-CFBD5097D1B1}" srcOrd="1" destOrd="0" presId="urn:microsoft.com/office/officeart/2005/8/layout/hierarchy2"/>
    <dgm:cxn modelId="{563A4A39-BDB2-4AFE-9522-0A57E49641DC}" type="presParOf" srcId="{56325C96-1D57-4925-9CB0-10FA410E5FB6}" destId="{96322F11-B3E0-42BB-AFD6-EDE05AAA8E2C}" srcOrd="4" destOrd="0" presId="urn:microsoft.com/office/officeart/2005/8/layout/hierarchy2"/>
    <dgm:cxn modelId="{E5A7A893-3FED-427C-966C-0BE34303709D}" type="presParOf" srcId="{96322F11-B3E0-42BB-AFD6-EDE05AAA8E2C}" destId="{E98264B2-9F45-4451-A8A1-0520E433F532}" srcOrd="0" destOrd="0" presId="urn:microsoft.com/office/officeart/2005/8/layout/hierarchy2"/>
    <dgm:cxn modelId="{420D0A87-29C2-417A-B3EF-55020269BF7C}" type="presParOf" srcId="{56325C96-1D57-4925-9CB0-10FA410E5FB6}" destId="{BBD9187A-CE6D-4B67-97EB-196D245A12F3}" srcOrd="5" destOrd="0" presId="urn:microsoft.com/office/officeart/2005/8/layout/hierarchy2"/>
    <dgm:cxn modelId="{CA8DAFAB-E0E6-4B94-B395-ECDCC4EE75CA}" type="presParOf" srcId="{BBD9187A-CE6D-4B67-97EB-196D245A12F3}" destId="{17E44E57-8801-40E6-B464-54577BF14714}" srcOrd="0" destOrd="0" presId="urn:microsoft.com/office/officeart/2005/8/layout/hierarchy2"/>
    <dgm:cxn modelId="{724A49A9-653B-4B4E-955C-0B63C61C334C}" type="presParOf" srcId="{BBD9187A-CE6D-4B67-97EB-196D245A12F3}" destId="{A0691F45-E42D-4A39-A442-C73345C29476}" srcOrd="1" destOrd="0" presId="urn:microsoft.com/office/officeart/2005/8/layout/hierarchy2"/>
    <dgm:cxn modelId="{FBC5EB4D-9627-49A9-A8AB-7012FD01CAA2}" type="presParOf" srcId="{77097F44-DEEA-47FB-B13F-2D304418D135}" destId="{BD3BF032-D74F-45B3-8453-B5DB17D667FC}" srcOrd="2" destOrd="0" presId="urn:microsoft.com/office/officeart/2005/8/layout/hierarchy2"/>
    <dgm:cxn modelId="{1B148BAC-7E2F-4E0E-A65B-C46C54F2EF8D}" type="presParOf" srcId="{BD3BF032-D74F-45B3-8453-B5DB17D667FC}" destId="{65662555-69F7-4EF2-9813-A5A466DB18AD}" srcOrd="0" destOrd="0" presId="urn:microsoft.com/office/officeart/2005/8/layout/hierarchy2"/>
    <dgm:cxn modelId="{4CC269ED-5123-4E40-8D75-73F6E93320FA}" type="presParOf" srcId="{77097F44-DEEA-47FB-B13F-2D304418D135}" destId="{29FEC6AD-F9F8-4E04-A251-DDBEA7CC5B14}" srcOrd="3" destOrd="0" presId="urn:microsoft.com/office/officeart/2005/8/layout/hierarchy2"/>
    <dgm:cxn modelId="{7A79E6AB-991B-4469-B321-99F12DDA5460}" type="presParOf" srcId="{29FEC6AD-F9F8-4E04-A251-DDBEA7CC5B14}" destId="{992B3139-BB08-4AE2-AD03-FE1D429F8AF8}" srcOrd="0" destOrd="0" presId="urn:microsoft.com/office/officeart/2005/8/layout/hierarchy2"/>
    <dgm:cxn modelId="{C339BC1D-BF7A-4F00-9FEB-16304D1E65E5}" type="presParOf" srcId="{29FEC6AD-F9F8-4E04-A251-DDBEA7CC5B14}" destId="{79463DB8-C830-4B10-BBBD-8477723975D8}" srcOrd="1" destOrd="0" presId="urn:microsoft.com/office/officeart/2005/8/layout/hierarchy2"/>
    <dgm:cxn modelId="{3B959C35-97DC-4D11-90E5-3C1A45A24494}" type="presParOf" srcId="{79463DB8-C830-4B10-BBBD-8477723975D8}" destId="{6241335F-A6F6-4CDD-8A3B-620D8BB9698C}" srcOrd="0" destOrd="0" presId="urn:microsoft.com/office/officeart/2005/8/layout/hierarchy2"/>
    <dgm:cxn modelId="{8938C951-83B5-48D0-A987-6EA45912B4AC}" type="presParOf" srcId="{6241335F-A6F6-4CDD-8A3B-620D8BB9698C}" destId="{B5235271-1921-417A-8480-A67747110DBA}" srcOrd="0" destOrd="0" presId="urn:microsoft.com/office/officeart/2005/8/layout/hierarchy2"/>
    <dgm:cxn modelId="{C932DD80-7174-468B-AFAD-EF27BAFE43A2}" type="presParOf" srcId="{79463DB8-C830-4B10-BBBD-8477723975D8}" destId="{379D5699-FFB6-44AB-A652-F88D0CBCC384}" srcOrd="1" destOrd="0" presId="urn:microsoft.com/office/officeart/2005/8/layout/hierarchy2"/>
    <dgm:cxn modelId="{6D8BC751-8E1F-41D5-9ABC-C47F04842F26}" type="presParOf" srcId="{379D5699-FFB6-44AB-A652-F88D0CBCC384}" destId="{9FDCA321-AEFF-4255-A0F4-B251749EF64B}" srcOrd="0" destOrd="0" presId="urn:microsoft.com/office/officeart/2005/8/layout/hierarchy2"/>
    <dgm:cxn modelId="{C8CDDB5E-57E0-4936-BAB3-E10B16443E1E}" type="presParOf" srcId="{379D5699-FFB6-44AB-A652-F88D0CBCC384}" destId="{28C80C73-2F8A-4712-B004-0BA16E8B7BE0}" srcOrd="1" destOrd="0" presId="urn:microsoft.com/office/officeart/2005/8/layout/hierarchy2"/>
    <dgm:cxn modelId="{88A3E45D-D0EE-47B1-A9F4-A3A62E2CBA29}" type="presParOf" srcId="{77097F44-DEEA-47FB-B13F-2D304418D135}" destId="{3BD1BFCD-B0B0-4F32-8349-5485E3E87288}" srcOrd="4" destOrd="0" presId="urn:microsoft.com/office/officeart/2005/8/layout/hierarchy2"/>
    <dgm:cxn modelId="{265303A3-34F8-4923-8ADF-9C4C3DBF505D}" type="presParOf" srcId="{3BD1BFCD-B0B0-4F32-8349-5485E3E87288}" destId="{129A80F0-9576-454A-931E-3B3D16007EF8}" srcOrd="0" destOrd="0" presId="urn:microsoft.com/office/officeart/2005/8/layout/hierarchy2"/>
    <dgm:cxn modelId="{BC09F16C-3160-4B05-940C-33C8778F3941}" type="presParOf" srcId="{77097F44-DEEA-47FB-B13F-2D304418D135}" destId="{E6C54233-09AB-4EF8-B040-F5C8B4DA225F}" srcOrd="5" destOrd="0" presId="urn:microsoft.com/office/officeart/2005/8/layout/hierarchy2"/>
    <dgm:cxn modelId="{918F5336-851C-4980-82EB-9E22C6BB2D23}" type="presParOf" srcId="{E6C54233-09AB-4EF8-B040-F5C8B4DA225F}" destId="{9D5654E7-A030-4756-8755-6098E5230E9D}" srcOrd="0" destOrd="0" presId="urn:microsoft.com/office/officeart/2005/8/layout/hierarchy2"/>
    <dgm:cxn modelId="{4CBDB836-4EE5-4F45-AEB0-197250DE21A4}" type="presParOf" srcId="{E6C54233-09AB-4EF8-B040-F5C8B4DA225F}" destId="{DD126747-ECBD-449A-83F8-4980B2EFFF39}" srcOrd="1" destOrd="0" presId="urn:microsoft.com/office/officeart/2005/8/layout/hierarchy2"/>
    <dgm:cxn modelId="{051B784C-63BF-425C-8481-DAAB7E671964}" type="presParOf" srcId="{DD126747-ECBD-449A-83F8-4980B2EFFF39}" destId="{B5D93419-E9AD-466A-AE26-FA588836AB8A}" srcOrd="0" destOrd="0" presId="urn:microsoft.com/office/officeart/2005/8/layout/hierarchy2"/>
    <dgm:cxn modelId="{12D3DF54-3351-4612-8929-65416D658F9B}" type="presParOf" srcId="{B5D93419-E9AD-466A-AE26-FA588836AB8A}" destId="{CFFDD295-65D6-45C8-A3D3-4B33B9B1038F}" srcOrd="0" destOrd="0" presId="urn:microsoft.com/office/officeart/2005/8/layout/hierarchy2"/>
    <dgm:cxn modelId="{E3199809-4A1D-4233-941B-9B3F9A85C14F}" type="presParOf" srcId="{DD126747-ECBD-449A-83F8-4980B2EFFF39}" destId="{77E240D2-C2A9-40A3-BBA3-E8A910089EEA}" srcOrd="1" destOrd="0" presId="urn:microsoft.com/office/officeart/2005/8/layout/hierarchy2"/>
    <dgm:cxn modelId="{31EEDA23-96D3-442F-B6BE-5E4FA6B3EC9B}" type="presParOf" srcId="{77E240D2-C2A9-40A3-BBA3-E8A910089EEA}" destId="{4668C579-65B8-42F5-ADBC-CBA7738319C7}" srcOrd="0" destOrd="0" presId="urn:microsoft.com/office/officeart/2005/8/layout/hierarchy2"/>
    <dgm:cxn modelId="{BC407B20-BBDB-4F94-901E-CD43860E648E}" type="presParOf" srcId="{77E240D2-C2A9-40A3-BBA3-E8A910089EEA}" destId="{D4EEAB8C-873E-4879-B58B-174AACFE05E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A145C6-E269-4D5E-BF59-6EEF36A7A75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7599C71-26FE-4E66-AED4-2EA4903416A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ابطال فرض سوم (خالق واحد و رب مستقل)</a:t>
          </a:r>
          <a:endParaRPr lang="fa-IR" sz="1600" dirty="0">
            <a:cs typeface="B Koodak" pitchFamily="2" charset="-78"/>
          </a:endParaRPr>
        </a:p>
      </dgm:t>
    </dgm:pt>
    <dgm:pt modelId="{AF2858C0-634B-4A89-B4E2-7B3CF1AA54DD}" type="parTrans" cxnId="{5E79518B-33BF-41BE-BAEA-8EB5514554BA}">
      <dgm:prSet/>
      <dgm:spPr/>
      <dgm:t>
        <a:bodyPr/>
        <a:lstStyle/>
        <a:p>
          <a:pPr rtl="1"/>
          <a:endParaRPr lang="fa-IR"/>
        </a:p>
      </dgm:t>
    </dgm:pt>
    <dgm:pt modelId="{FFC49351-699C-4E74-B385-F9763E87599C}" type="sibTrans" cxnId="{5E79518B-33BF-41BE-BAEA-8EB5514554BA}">
      <dgm:prSet/>
      <dgm:spPr/>
      <dgm:t>
        <a:bodyPr/>
        <a:lstStyle/>
        <a:p>
          <a:pPr rtl="1"/>
          <a:endParaRPr lang="fa-IR"/>
        </a:p>
      </dgm:t>
    </dgm:pt>
    <dgm:pt modelId="{756DB13F-820F-42D6-A057-D39C13C6807C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صغری</a:t>
          </a:r>
          <a:endParaRPr lang="fa-IR" sz="1600" dirty="0">
            <a:cs typeface="B Koodak" pitchFamily="2" charset="-78"/>
          </a:endParaRPr>
        </a:p>
      </dgm:t>
    </dgm:pt>
    <dgm:pt modelId="{09B1B428-ECC9-4316-9BCB-7E3959F14C91}" type="parTrans" cxnId="{EC3A2121-A055-4A0F-B104-F4C04E62234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265687-A921-4681-8F5C-40A0892BD6C0}" type="sibTrans" cxnId="{EC3A2121-A055-4A0F-B104-F4C04E62234A}">
      <dgm:prSet/>
      <dgm:spPr/>
      <dgm:t>
        <a:bodyPr/>
        <a:lstStyle/>
        <a:p>
          <a:pPr rtl="1"/>
          <a:endParaRPr lang="fa-IR"/>
        </a:p>
      </dgm:t>
    </dgm:pt>
    <dgm:pt modelId="{B545FB70-DD3C-4F94-B76E-9421CF4C428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با وجود وحدت خالق رب مستقل از او برای مخلوقات فرض شود مخلوقات عین الربط به خالق خویش نخواهند بود</a:t>
          </a:r>
          <a:endParaRPr lang="fa-IR" sz="1600" dirty="0">
            <a:cs typeface="B Koodak" pitchFamily="2" charset="-78"/>
          </a:endParaRPr>
        </a:p>
      </dgm:t>
    </dgm:pt>
    <dgm:pt modelId="{3E90ABA1-D25A-42AB-B037-098966D7D644}" type="parTrans" cxnId="{F7615CB8-8961-45B6-82D6-DBC51B40E909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C91722-B6EC-4E6E-884E-2331E20E90E4}" type="sibTrans" cxnId="{F7615CB8-8961-45B6-82D6-DBC51B40E909}">
      <dgm:prSet/>
      <dgm:spPr/>
      <dgm:t>
        <a:bodyPr/>
        <a:lstStyle/>
        <a:p>
          <a:pPr rtl="1"/>
          <a:endParaRPr lang="fa-IR"/>
        </a:p>
      </dgm:t>
    </dgm:pt>
    <dgm:pt modelId="{E9071D42-18F7-4AFA-AA36-11E4B0275E6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استقال قید توضیحی رب است</a:t>
          </a:r>
          <a:endParaRPr lang="fa-IR" sz="1600" dirty="0">
            <a:cs typeface="B Koodak" pitchFamily="2" charset="-78"/>
          </a:endParaRPr>
        </a:p>
      </dgm:t>
    </dgm:pt>
    <dgm:pt modelId="{1B37E9E1-1D74-43AF-901A-3E5C9D714069}" type="parTrans" cxnId="{DC50EAE0-5ACE-4DB3-82BE-0130A9546525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B71480-2DEC-4502-A42C-2E3925A7BD9E}" type="sibTrans" cxnId="{DC50EAE0-5ACE-4DB3-82BE-0130A9546525}">
      <dgm:prSet/>
      <dgm:spPr/>
      <dgm:t>
        <a:bodyPr/>
        <a:lstStyle/>
        <a:p>
          <a:pPr rtl="1"/>
          <a:endParaRPr lang="fa-IR"/>
        </a:p>
      </dgm:t>
    </dgm:pt>
    <dgm:pt modelId="{EFA2BDB2-0D3B-44BB-B396-00246B7592C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کبری</a:t>
          </a:r>
          <a:endParaRPr lang="fa-IR" sz="1600" dirty="0">
            <a:cs typeface="B Koodak" pitchFamily="2" charset="-78"/>
          </a:endParaRPr>
        </a:p>
      </dgm:t>
    </dgm:pt>
    <dgm:pt modelId="{300D6452-C562-4CCA-A1E4-13A3B89BE4FD}" type="parTrans" cxnId="{61DEF327-7431-41AE-9B05-FB628321AC55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61251A-2427-47C6-952A-9D5CC5B2E9F8}" type="sibTrans" cxnId="{61DEF327-7431-41AE-9B05-FB628321AC55}">
      <dgm:prSet/>
      <dgm:spPr/>
      <dgm:t>
        <a:bodyPr/>
        <a:lstStyle/>
        <a:p>
          <a:pPr rtl="1"/>
          <a:endParaRPr lang="fa-IR"/>
        </a:p>
      </dgm:t>
    </dgm:pt>
    <dgm:pt modelId="{83974114-4857-493A-8656-53A9FEE0D0B8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التالی باطل</a:t>
          </a:r>
          <a:endParaRPr lang="fa-IR" sz="1600" dirty="0">
            <a:cs typeface="B Koodak" pitchFamily="2" charset="-78"/>
          </a:endParaRPr>
        </a:p>
      </dgm:t>
    </dgm:pt>
    <dgm:pt modelId="{56BD81A3-9664-4778-A566-DA9BC6E08322}" type="parTrans" cxnId="{002D1564-A4BB-47CA-9FF6-BF2FA463C238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731F7A-3BAC-4429-B152-8EF9D6768FF7}" type="sibTrans" cxnId="{002D1564-A4BB-47CA-9FF6-BF2FA463C238}">
      <dgm:prSet/>
      <dgm:spPr/>
      <dgm:t>
        <a:bodyPr/>
        <a:lstStyle/>
        <a:p>
          <a:pPr rtl="1"/>
          <a:endParaRPr lang="fa-IR"/>
        </a:p>
      </dgm:t>
    </dgm:pt>
    <dgm:pt modelId="{41C59EEA-F861-407E-8A32-C8791C5E06D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نتیجه</a:t>
          </a:r>
          <a:endParaRPr lang="fa-IR" sz="1600" dirty="0">
            <a:cs typeface="B Koodak" pitchFamily="2" charset="-78"/>
          </a:endParaRPr>
        </a:p>
      </dgm:t>
    </dgm:pt>
    <dgm:pt modelId="{E0658A23-EF3B-4C8E-A0EE-0B888446EB6D}" type="parTrans" cxnId="{60449F0B-7E49-4579-8846-4C955C352948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51AF15-C674-4441-9C25-3E5DA377C41B}" type="sibTrans" cxnId="{60449F0B-7E49-4579-8846-4C955C352948}">
      <dgm:prSet/>
      <dgm:spPr/>
      <dgm:t>
        <a:bodyPr/>
        <a:lstStyle/>
        <a:p>
          <a:pPr rtl="1"/>
          <a:endParaRPr lang="fa-IR"/>
        </a:p>
      </dgm:t>
    </dgm:pt>
    <dgm:pt modelId="{977C407F-A487-4FEB-9034-7DDCC99A2103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فالمقدم مثله</a:t>
          </a:r>
          <a:endParaRPr lang="fa-IR" sz="1600" dirty="0">
            <a:cs typeface="B Koodak" pitchFamily="2" charset="-78"/>
          </a:endParaRPr>
        </a:p>
      </dgm:t>
    </dgm:pt>
    <dgm:pt modelId="{D02D3A76-02F4-46E5-979F-5E93A52A742B}" type="parTrans" cxnId="{217B51A7-E55E-4375-99E6-49CA210D5933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FECD65A-61B0-4C08-95BF-50D7F0D6C5A1}" type="sibTrans" cxnId="{217B51A7-E55E-4375-99E6-49CA210D5933}">
      <dgm:prSet/>
      <dgm:spPr/>
      <dgm:t>
        <a:bodyPr/>
        <a:lstStyle/>
        <a:p>
          <a:pPr rtl="1"/>
          <a:endParaRPr lang="fa-IR"/>
        </a:p>
      </dgm:t>
    </dgm:pt>
    <dgm:pt modelId="{58315AA3-C8E3-49FB-ABF4-F96309DB9C51}" type="pres">
      <dgm:prSet presAssocID="{DCA145C6-E269-4D5E-BF59-6EEF36A7A75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D3FB5F1-239B-4BFD-BEE2-878FA97C257F}" type="pres">
      <dgm:prSet presAssocID="{97599C71-26FE-4E66-AED4-2EA4903416AB}" presName="root1" presStyleCnt="0"/>
      <dgm:spPr/>
    </dgm:pt>
    <dgm:pt modelId="{3811BAC2-92CE-49A3-8299-CE06CEBE96AF}" type="pres">
      <dgm:prSet presAssocID="{97599C71-26FE-4E66-AED4-2EA4903416AB}" presName="LevelOneTextNode" presStyleLbl="node0" presStyleIdx="0" presStyleCnt="1" custScaleX="72063" custScaleY="1298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AE8FB0-161F-41EA-B034-800347191801}" type="pres">
      <dgm:prSet presAssocID="{97599C71-26FE-4E66-AED4-2EA4903416AB}" presName="level2hierChild" presStyleCnt="0"/>
      <dgm:spPr/>
    </dgm:pt>
    <dgm:pt modelId="{BF7256BF-B8BD-4161-A99C-A7629FAD1A15}" type="pres">
      <dgm:prSet presAssocID="{09B1B428-ECC9-4316-9BCB-7E3959F14C9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1F6EF35-3F82-41EF-8446-124762BA265E}" type="pres">
      <dgm:prSet presAssocID="{09B1B428-ECC9-4316-9BCB-7E3959F14C9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D21EC74F-45FF-4A4F-9EFB-944B7BDFB4C6}" type="pres">
      <dgm:prSet presAssocID="{756DB13F-820F-42D6-A057-D39C13C6807C}" presName="root2" presStyleCnt="0"/>
      <dgm:spPr/>
    </dgm:pt>
    <dgm:pt modelId="{BF8FB166-C978-46E4-A2A6-9E2D86FF5252}" type="pres">
      <dgm:prSet presAssocID="{756DB13F-820F-42D6-A057-D39C13C6807C}" presName="LevelTwoTextNode" presStyleLbl="node2" presStyleIdx="0" presStyleCnt="3" custScaleX="424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9299AF-E30B-4402-A00D-410ED7ACC9F6}" type="pres">
      <dgm:prSet presAssocID="{756DB13F-820F-42D6-A057-D39C13C6807C}" presName="level3hierChild" presStyleCnt="0"/>
      <dgm:spPr/>
    </dgm:pt>
    <dgm:pt modelId="{6B1CB188-B389-4119-A9A4-497BF10E45DE}" type="pres">
      <dgm:prSet presAssocID="{3E90ABA1-D25A-42AB-B037-098966D7D644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F3FE70A-82E8-45DA-A125-0091A4C51301}" type="pres">
      <dgm:prSet presAssocID="{3E90ABA1-D25A-42AB-B037-098966D7D644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E2EC3ECA-EE57-437B-9EAD-C145A54A4812}" type="pres">
      <dgm:prSet presAssocID="{B545FB70-DD3C-4F94-B76E-9421CF4C428A}" presName="root2" presStyleCnt="0"/>
      <dgm:spPr/>
    </dgm:pt>
    <dgm:pt modelId="{7116B1B7-4252-4B4C-9105-48F8D0132D4B}" type="pres">
      <dgm:prSet presAssocID="{B545FB70-DD3C-4F94-B76E-9421CF4C428A}" presName="LevelTwoTextNode" presStyleLbl="node3" presStyleIdx="0" presStyleCnt="3" custScaleX="162129" custScaleY="1280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AED8B1-8AC6-4546-A3E8-B12DD0E11828}" type="pres">
      <dgm:prSet presAssocID="{B545FB70-DD3C-4F94-B76E-9421CF4C428A}" presName="level3hierChild" presStyleCnt="0"/>
      <dgm:spPr/>
    </dgm:pt>
    <dgm:pt modelId="{1501C2A2-6C3A-4144-8CDB-64778FD52E2B}" type="pres">
      <dgm:prSet presAssocID="{1B37E9E1-1D74-43AF-901A-3E5C9D714069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5BA196FC-D53A-465F-899F-D1B3ACACB06D}" type="pres">
      <dgm:prSet presAssocID="{1B37E9E1-1D74-43AF-901A-3E5C9D714069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A3D690E9-C421-4235-9D6E-ABF9C329F0D5}" type="pres">
      <dgm:prSet presAssocID="{E9071D42-18F7-4AFA-AA36-11E4B0275E6E}" presName="root2" presStyleCnt="0"/>
      <dgm:spPr/>
    </dgm:pt>
    <dgm:pt modelId="{402286C9-9DCF-40D9-A675-64550CEC4565}" type="pres">
      <dgm:prSet presAssocID="{E9071D42-18F7-4AFA-AA36-11E4B0275E6E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B87BB2-BFE0-4A94-B5EE-9D447D807BFF}" type="pres">
      <dgm:prSet presAssocID="{E9071D42-18F7-4AFA-AA36-11E4B0275E6E}" presName="level3hierChild" presStyleCnt="0"/>
      <dgm:spPr/>
    </dgm:pt>
    <dgm:pt modelId="{269B8C75-EE6B-48E4-8553-7120A408D8A2}" type="pres">
      <dgm:prSet presAssocID="{300D6452-C562-4CCA-A1E4-13A3B89BE4FD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29A5B9AF-B982-44DA-9443-DE1C9164F045}" type="pres">
      <dgm:prSet presAssocID="{300D6452-C562-4CCA-A1E4-13A3B89BE4FD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F85F75CE-F22F-4C59-B0CC-6523C57237F8}" type="pres">
      <dgm:prSet presAssocID="{EFA2BDB2-0D3B-44BB-B396-00246B7592CD}" presName="root2" presStyleCnt="0"/>
      <dgm:spPr/>
    </dgm:pt>
    <dgm:pt modelId="{C9CD5884-4441-450F-AC8C-3ED7D51DFEB1}" type="pres">
      <dgm:prSet presAssocID="{EFA2BDB2-0D3B-44BB-B396-00246B7592CD}" presName="LevelTwoTextNode" presStyleLbl="node2" presStyleIdx="1" presStyleCnt="3" custScaleX="424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ED69E5-4996-48EC-9859-D2FA83E418C2}" type="pres">
      <dgm:prSet presAssocID="{EFA2BDB2-0D3B-44BB-B396-00246B7592CD}" presName="level3hierChild" presStyleCnt="0"/>
      <dgm:spPr/>
    </dgm:pt>
    <dgm:pt modelId="{EF284DE7-98FA-4EF5-9B34-5F8D1305D754}" type="pres">
      <dgm:prSet presAssocID="{56BD81A3-9664-4778-A566-DA9BC6E08322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4EAD36DB-C31E-42FC-A205-59776FF394EA}" type="pres">
      <dgm:prSet presAssocID="{56BD81A3-9664-4778-A566-DA9BC6E08322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8990F2A-EEAB-47AE-8578-BADD59C13EAA}" type="pres">
      <dgm:prSet presAssocID="{83974114-4857-493A-8656-53A9FEE0D0B8}" presName="root2" presStyleCnt="0"/>
      <dgm:spPr/>
    </dgm:pt>
    <dgm:pt modelId="{31390357-AF79-4A3F-A515-5E2D76E438FF}" type="pres">
      <dgm:prSet presAssocID="{83974114-4857-493A-8656-53A9FEE0D0B8}" presName="LevelTwoTextNode" presStyleLbl="node3" presStyleIdx="1" presStyleCnt="3" custScaleX="767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2C0DFA9-5A3E-43B5-8E6C-9BD50EFBB1B5}" type="pres">
      <dgm:prSet presAssocID="{83974114-4857-493A-8656-53A9FEE0D0B8}" presName="level3hierChild" presStyleCnt="0"/>
      <dgm:spPr/>
    </dgm:pt>
    <dgm:pt modelId="{E3AF2D09-EACA-4AC7-AF58-FD0A0AC026AA}" type="pres">
      <dgm:prSet presAssocID="{E0658A23-EF3B-4C8E-A0EE-0B888446EB6D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BB0FC35-E42C-4089-9D61-71A0A3B4F800}" type="pres">
      <dgm:prSet presAssocID="{E0658A23-EF3B-4C8E-A0EE-0B888446EB6D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825CBB95-668E-48AC-B8EC-0C1085E40311}" type="pres">
      <dgm:prSet presAssocID="{41C59EEA-F861-407E-8A32-C8791C5E06D6}" presName="root2" presStyleCnt="0"/>
      <dgm:spPr/>
    </dgm:pt>
    <dgm:pt modelId="{7F2831C1-FCD3-45E3-AF1C-DE9078D3FC4D}" type="pres">
      <dgm:prSet presAssocID="{41C59EEA-F861-407E-8A32-C8791C5E06D6}" presName="LevelTwoTextNode" presStyleLbl="node2" presStyleIdx="2" presStyleCnt="3" custScaleX="424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42E98E-AEDA-4753-B0EF-0C1FD33CCFDD}" type="pres">
      <dgm:prSet presAssocID="{41C59EEA-F861-407E-8A32-C8791C5E06D6}" presName="level3hierChild" presStyleCnt="0"/>
      <dgm:spPr/>
    </dgm:pt>
    <dgm:pt modelId="{4B32775E-B3F0-41CB-908E-97237CB998CB}" type="pres">
      <dgm:prSet presAssocID="{D02D3A76-02F4-46E5-979F-5E93A52A742B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14C77406-8380-4FC0-913E-63B9460F7C07}" type="pres">
      <dgm:prSet presAssocID="{D02D3A76-02F4-46E5-979F-5E93A52A742B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79039B00-0BFC-4CA6-81D2-B6604B949CB6}" type="pres">
      <dgm:prSet presAssocID="{977C407F-A487-4FEB-9034-7DDCC99A2103}" presName="root2" presStyleCnt="0"/>
      <dgm:spPr/>
    </dgm:pt>
    <dgm:pt modelId="{8CB2BC5C-AAFA-42DF-8A35-95790F808FCA}" type="pres">
      <dgm:prSet presAssocID="{977C407F-A487-4FEB-9034-7DDCC99A2103}" presName="LevelTwoTextNode" presStyleLbl="node3" presStyleIdx="2" presStyleCnt="3" custScaleX="767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0B6943-9FE0-4269-9500-AC945D83A6B6}" type="pres">
      <dgm:prSet presAssocID="{977C407F-A487-4FEB-9034-7DDCC99A2103}" presName="level3hierChild" presStyleCnt="0"/>
      <dgm:spPr/>
    </dgm:pt>
  </dgm:ptLst>
  <dgm:cxnLst>
    <dgm:cxn modelId="{B24BC785-5FB2-43ED-AB7D-28A9963310A2}" type="presOf" srcId="{56BD81A3-9664-4778-A566-DA9BC6E08322}" destId="{EF284DE7-98FA-4EF5-9B34-5F8D1305D754}" srcOrd="0" destOrd="0" presId="urn:microsoft.com/office/officeart/2005/8/layout/hierarchy2"/>
    <dgm:cxn modelId="{FFC68B27-142A-4FC4-B2CD-93C0B6A0EDB3}" type="presOf" srcId="{3E90ABA1-D25A-42AB-B037-098966D7D644}" destId="{CF3FE70A-82E8-45DA-A125-0091A4C51301}" srcOrd="1" destOrd="0" presId="urn:microsoft.com/office/officeart/2005/8/layout/hierarchy2"/>
    <dgm:cxn modelId="{265E5D16-B582-43EF-9B5A-CC2C5167B09C}" type="presOf" srcId="{977C407F-A487-4FEB-9034-7DDCC99A2103}" destId="{8CB2BC5C-AAFA-42DF-8A35-95790F808FCA}" srcOrd="0" destOrd="0" presId="urn:microsoft.com/office/officeart/2005/8/layout/hierarchy2"/>
    <dgm:cxn modelId="{830BDC9B-5BC7-46DF-B373-2ADAD0AC74EA}" type="presOf" srcId="{E0658A23-EF3B-4C8E-A0EE-0B888446EB6D}" destId="{E3AF2D09-EACA-4AC7-AF58-FD0A0AC026AA}" srcOrd="0" destOrd="0" presId="urn:microsoft.com/office/officeart/2005/8/layout/hierarchy2"/>
    <dgm:cxn modelId="{F0355441-6FAF-4F2C-A643-46C7829AE173}" type="presOf" srcId="{300D6452-C562-4CCA-A1E4-13A3B89BE4FD}" destId="{269B8C75-EE6B-48E4-8553-7120A408D8A2}" srcOrd="0" destOrd="0" presId="urn:microsoft.com/office/officeart/2005/8/layout/hierarchy2"/>
    <dgm:cxn modelId="{60449F0B-7E49-4579-8846-4C955C352948}" srcId="{97599C71-26FE-4E66-AED4-2EA4903416AB}" destId="{41C59EEA-F861-407E-8A32-C8791C5E06D6}" srcOrd="2" destOrd="0" parTransId="{E0658A23-EF3B-4C8E-A0EE-0B888446EB6D}" sibTransId="{5F51AF15-C674-4441-9C25-3E5DA377C41B}"/>
    <dgm:cxn modelId="{002D1564-A4BB-47CA-9FF6-BF2FA463C238}" srcId="{EFA2BDB2-0D3B-44BB-B396-00246B7592CD}" destId="{83974114-4857-493A-8656-53A9FEE0D0B8}" srcOrd="0" destOrd="0" parTransId="{56BD81A3-9664-4778-A566-DA9BC6E08322}" sibTransId="{CB731F7A-3BAC-4429-B152-8EF9D6768FF7}"/>
    <dgm:cxn modelId="{D0146C2E-34B8-42B8-8C5C-F9A60EBFFB98}" type="presOf" srcId="{1B37E9E1-1D74-43AF-901A-3E5C9D714069}" destId="{1501C2A2-6C3A-4144-8CDB-64778FD52E2B}" srcOrd="0" destOrd="0" presId="urn:microsoft.com/office/officeart/2005/8/layout/hierarchy2"/>
    <dgm:cxn modelId="{2BCF4690-AEB0-42E3-A4E0-01163CC25481}" type="presOf" srcId="{1B37E9E1-1D74-43AF-901A-3E5C9D714069}" destId="{5BA196FC-D53A-465F-899F-D1B3ACACB06D}" srcOrd="1" destOrd="0" presId="urn:microsoft.com/office/officeart/2005/8/layout/hierarchy2"/>
    <dgm:cxn modelId="{BF074A77-FD26-46F4-9A3E-9749BBC48E2E}" type="presOf" srcId="{3E90ABA1-D25A-42AB-B037-098966D7D644}" destId="{6B1CB188-B389-4119-A9A4-497BF10E45DE}" srcOrd="0" destOrd="0" presId="urn:microsoft.com/office/officeart/2005/8/layout/hierarchy2"/>
    <dgm:cxn modelId="{CAF88E55-BE47-43E0-A8E1-B7AB98B0E4DC}" type="presOf" srcId="{83974114-4857-493A-8656-53A9FEE0D0B8}" destId="{31390357-AF79-4A3F-A515-5E2D76E438FF}" srcOrd="0" destOrd="0" presId="urn:microsoft.com/office/officeart/2005/8/layout/hierarchy2"/>
    <dgm:cxn modelId="{B0F897E2-1308-4430-817F-2185CF80D8A1}" type="presOf" srcId="{E0658A23-EF3B-4C8E-A0EE-0B888446EB6D}" destId="{EBB0FC35-E42C-4089-9D61-71A0A3B4F800}" srcOrd="1" destOrd="0" presId="urn:microsoft.com/office/officeart/2005/8/layout/hierarchy2"/>
    <dgm:cxn modelId="{DC50EAE0-5ACE-4DB3-82BE-0130A9546525}" srcId="{B545FB70-DD3C-4F94-B76E-9421CF4C428A}" destId="{E9071D42-18F7-4AFA-AA36-11E4B0275E6E}" srcOrd="0" destOrd="0" parTransId="{1B37E9E1-1D74-43AF-901A-3E5C9D714069}" sibTransId="{62B71480-2DEC-4502-A42C-2E3925A7BD9E}"/>
    <dgm:cxn modelId="{DE936C14-7522-41B3-BD53-4F62CEE2AF84}" type="presOf" srcId="{756DB13F-820F-42D6-A057-D39C13C6807C}" destId="{BF8FB166-C978-46E4-A2A6-9E2D86FF5252}" srcOrd="0" destOrd="0" presId="urn:microsoft.com/office/officeart/2005/8/layout/hierarchy2"/>
    <dgm:cxn modelId="{36F80A4C-DAA0-4278-B511-F0E24D458016}" type="presOf" srcId="{41C59EEA-F861-407E-8A32-C8791C5E06D6}" destId="{7F2831C1-FCD3-45E3-AF1C-DE9078D3FC4D}" srcOrd="0" destOrd="0" presId="urn:microsoft.com/office/officeart/2005/8/layout/hierarchy2"/>
    <dgm:cxn modelId="{EC3A2121-A055-4A0F-B104-F4C04E62234A}" srcId="{97599C71-26FE-4E66-AED4-2EA4903416AB}" destId="{756DB13F-820F-42D6-A057-D39C13C6807C}" srcOrd="0" destOrd="0" parTransId="{09B1B428-ECC9-4316-9BCB-7E3959F14C91}" sibTransId="{E5265687-A921-4681-8F5C-40A0892BD6C0}"/>
    <dgm:cxn modelId="{F811DF4F-75C9-4315-AFE5-7EC83FA12B49}" type="presOf" srcId="{97599C71-26FE-4E66-AED4-2EA4903416AB}" destId="{3811BAC2-92CE-49A3-8299-CE06CEBE96AF}" srcOrd="0" destOrd="0" presId="urn:microsoft.com/office/officeart/2005/8/layout/hierarchy2"/>
    <dgm:cxn modelId="{61DEF327-7431-41AE-9B05-FB628321AC55}" srcId="{97599C71-26FE-4E66-AED4-2EA4903416AB}" destId="{EFA2BDB2-0D3B-44BB-B396-00246B7592CD}" srcOrd="1" destOrd="0" parTransId="{300D6452-C562-4CCA-A1E4-13A3B89BE4FD}" sibTransId="{5761251A-2427-47C6-952A-9D5CC5B2E9F8}"/>
    <dgm:cxn modelId="{D30A5E6D-8866-43FE-B8D9-24EF1C458BF9}" type="presOf" srcId="{DCA145C6-E269-4D5E-BF59-6EEF36A7A756}" destId="{58315AA3-C8E3-49FB-ABF4-F96309DB9C51}" srcOrd="0" destOrd="0" presId="urn:microsoft.com/office/officeart/2005/8/layout/hierarchy2"/>
    <dgm:cxn modelId="{F7615CB8-8961-45B6-82D6-DBC51B40E909}" srcId="{756DB13F-820F-42D6-A057-D39C13C6807C}" destId="{B545FB70-DD3C-4F94-B76E-9421CF4C428A}" srcOrd="0" destOrd="0" parTransId="{3E90ABA1-D25A-42AB-B037-098966D7D644}" sibTransId="{7EC91722-B6EC-4E6E-884E-2331E20E90E4}"/>
    <dgm:cxn modelId="{5C664DCE-D25B-4CFE-989C-4EF32D576E98}" type="presOf" srcId="{D02D3A76-02F4-46E5-979F-5E93A52A742B}" destId="{14C77406-8380-4FC0-913E-63B9460F7C07}" srcOrd="1" destOrd="0" presId="urn:microsoft.com/office/officeart/2005/8/layout/hierarchy2"/>
    <dgm:cxn modelId="{5E79518B-33BF-41BE-BAEA-8EB5514554BA}" srcId="{DCA145C6-E269-4D5E-BF59-6EEF36A7A756}" destId="{97599C71-26FE-4E66-AED4-2EA4903416AB}" srcOrd="0" destOrd="0" parTransId="{AF2858C0-634B-4A89-B4E2-7B3CF1AA54DD}" sibTransId="{FFC49351-699C-4E74-B385-F9763E87599C}"/>
    <dgm:cxn modelId="{A9062762-8A9E-4D2E-A06F-A91FC5D6E349}" type="presOf" srcId="{09B1B428-ECC9-4316-9BCB-7E3959F14C91}" destId="{BF7256BF-B8BD-4161-A99C-A7629FAD1A15}" srcOrd="0" destOrd="0" presId="urn:microsoft.com/office/officeart/2005/8/layout/hierarchy2"/>
    <dgm:cxn modelId="{194BB41F-9C4F-493D-90F2-F4F3ADD60FD0}" type="presOf" srcId="{E9071D42-18F7-4AFA-AA36-11E4B0275E6E}" destId="{402286C9-9DCF-40D9-A675-64550CEC4565}" srcOrd="0" destOrd="0" presId="urn:microsoft.com/office/officeart/2005/8/layout/hierarchy2"/>
    <dgm:cxn modelId="{217B51A7-E55E-4375-99E6-49CA210D5933}" srcId="{41C59EEA-F861-407E-8A32-C8791C5E06D6}" destId="{977C407F-A487-4FEB-9034-7DDCC99A2103}" srcOrd="0" destOrd="0" parTransId="{D02D3A76-02F4-46E5-979F-5E93A52A742B}" sibTransId="{BFECD65A-61B0-4C08-95BF-50D7F0D6C5A1}"/>
    <dgm:cxn modelId="{600F22AC-A36D-4987-84F6-3CF106F60DB8}" type="presOf" srcId="{56BD81A3-9664-4778-A566-DA9BC6E08322}" destId="{4EAD36DB-C31E-42FC-A205-59776FF394EA}" srcOrd="1" destOrd="0" presId="urn:microsoft.com/office/officeart/2005/8/layout/hierarchy2"/>
    <dgm:cxn modelId="{D8085620-1310-4CBC-8E8C-D58474F07E65}" type="presOf" srcId="{EFA2BDB2-0D3B-44BB-B396-00246B7592CD}" destId="{C9CD5884-4441-450F-AC8C-3ED7D51DFEB1}" srcOrd="0" destOrd="0" presId="urn:microsoft.com/office/officeart/2005/8/layout/hierarchy2"/>
    <dgm:cxn modelId="{5010A02C-F2BF-49CC-ABF7-82C0311AC747}" type="presOf" srcId="{300D6452-C562-4CCA-A1E4-13A3B89BE4FD}" destId="{29A5B9AF-B982-44DA-9443-DE1C9164F045}" srcOrd="1" destOrd="0" presId="urn:microsoft.com/office/officeart/2005/8/layout/hierarchy2"/>
    <dgm:cxn modelId="{D0B04D42-546E-4141-B4CC-B1FBBC619992}" type="presOf" srcId="{D02D3A76-02F4-46E5-979F-5E93A52A742B}" destId="{4B32775E-B3F0-41CB-908E-97237CB998CB}" srcOrd="0" destOrd="0" presId="urn:microsoft.com/office/officeart/2005/8/layout/hierarchy2"/>
    <dgm:cxn modelId="{4E8BB3D9-3058-44DA-84E3-3644060A7BD9}" type="presOf" srcId="{B545FB70-DD3C-4F94-B76E-9421CF4C428A}" destId="{7116B1B7-4252-4B4C-9105-48F8D0132D4B}" srcOrd="0" destOrd="0" presId="urn:microsoft.com/office/officeart/2005/8/layout/hierarchy2"/>
    <dgm:cxn modelId="{B6165C25-7530-4FFD-85B3-2CE0636DF144}" type="presOf" srcId="{09B1B428-ECC9-4316-9BCB-7E3959F14C91}" destId="{21F6EF35-3F82-41EF-8446-124762BA265E}" srcOrd="1" destOrd="0" presId="urn:microsoft.com/office/officeart/2005/8/layout/hierarchy2"/>
    <dgm:cxn modelId="{E9658235-4933-4A97-BCFC-0278303A9A40}" type="presParOf" srcId="{58315AA3-C8E3-49FB-ABF4-F96309DB9C51}" destId="{CD3FB5F1-239B-4BFD-BEE2-878FA97C257F}" srcOrd="0" destOrd="0" presId="urn:microsoft.com/office/officeart/2005/8/layout/hierarchy2"/>
    <dgm:cxn modelId="{7FC957A0-F7E7-4F29-ABD6-950DD4806C03}" type="presParOf" srcId="{CD3FB5F1-239B-4BFD-BEE2-878FA97C257F}" destId="{3811BAC2-92CE-49A3-8299-CE06CEBE96AF}" srcOrd="0" destOrd="0" presId="urn:microsoft.com/office/officeart/2005/8/layout/hierarchy2"/>
    <dgm:cxn modelId="{CD1FD6F7-4F89-4D2B-96AE-DB97CC89165B}" type="presParOf" srcId="{CD3FB5F1-239B-4BFD-BEE2-878FA97C257F}" destId="{78AE8FB0-161F-41EA-B034-800347191801}" srcOrd="1" destOrd="0" presId="urn:microsoft.com/office/officeart/2005/8/layout/hierarchy2"/>
    <dgm:cxn modelId="{29505778-2ABF-4FB8-BB61-1608129C52D7}" type="presParOf" srcId="{78AE8FB0-161F-41EA-B034-800347191801}" destId="{BF7256BF-B8BD-4161-A99C-A7629FAD1A15}" srcOrd="0" destOrd="0" presId="urn:microsoft.com/office/officeart/2005/8/layout/hierarchy2"/>
    <dgm:cxn modelId="{3CA3974C-AB3C-4EEF-B7EC-A80A69B7E8A8}" type="presParOf" srcId="{BF7256BF-B8BD-4161-A99C-A7629FAD1A15}" destId="{21F6EF35-3F82-41EF-8446-124762BA265E}" srcOrd="0" destOrd="0" presId="urn:microsoft.com/office/officeart/2005/8/layout/hierarchy2"/>
    <dgm:cxn modelId="{F935DEB2-ACA1-4DDE-825F-35140E9AF643}" type="presParOf" srcId="{78AE8FB0-161F-41EA-B034-800347191801}" destId="{D21EC74F-45FF-4A4F-9EFB-944B7BDFB4C6}" srcOrd="1" destOrd="0" presId="urn:microsoft.com/office/officeart/2005/8/layout/hierarchy2"/>
    <dgm:cxn modelId="{B70F9349-2C4E-411B-9BFD-BB8AD15E4488}" type="presParOf" srcId="{D21EC74F-45FF-4A4F-9EFB-944B7BDFB4C6}" destId="{BF8FB166-C978-46E4-A2A6-9E2D86FF5252}" srcOrd="0" destOrd="0" presId="urn:microsoft.com/office/officeart/2005/8/layout/hierarchy2"/>
    <dgm:cxn modelId="{72792BF3-BFAA-4125-A94A-349D9353A3BE}" type="presParOf" srcId="{D21EC74F-45FF-4A4F-9EFB-944B7BDFB4C6}" destId="{6A9299AF-E30B-4402-A00D-410ED7ACC9F6}" srcOrd="1" destOrd="0" presId="urn:microsoft.com/office/officeart/2005/8/layout/hierarchy2"/>
    <dgm:cxn modelId="{AF35BBB3-12C9-4EB1-A828-5F4FEE71BD3E}" type="presParOf" srcId="{6A9299AF-E30B-4402-A00D-410ED7ACC9F6}" destId="{6B1CB188-B389-4119-A9A4-497BF10E45DE}" srcOrd="0" destOrd="0" presId="urn:microsoft.com/office/officeart/2005/8/layout/hierarchy2"/>
    <dgm:cxn modelId="{FD4EFC43-D617-427B-A5EC-A124348C12CC}" type="presParOf" srcId="{6B1CB188-B389-4119-A9A4-497BF10E45DE}" destId="{CF3FE70A-82E8-45DA-A125-0091A4C51301}" srcOrd="0" destOrd="0" presId="urn:microsoft.com/office/officeart/2005/8/layout/hierarchy2"/>
    <dgm:cxn modelId="{5F011E06-E326-47C7-B368-55052C6EA6D8}" type="presParOf" srcId="{6A9299AF-E30B-4402-A00D-410ED7ACC9F6}" destId="{E2EC3ECA-EE57-437B-9EAD-C145A54A4812}" srcOrd="1" destOrd="0" presId="urn:microsoft.com/office/officeart/2005/8/layout/hierarchy2"/>
    <dgm:cxn modelId="{439D5889-2B1D-4032-931D-8E654DBE611C}" type="presParOf" srcId="{E2EC3ECA-EE57-437B-9EAD-C145A54A4812}" destId="{7116B1B7-4252-4B4C-9105-48F8D0132D4B}" srcOrd="0" destOrd="0" presId="urn:microsoft.com/office/officeart/2005/8/layout/hierarchy2"/>
    <dgm:cxn modelId="{CFF0AFF5-006D-43C3-A67F-0766DB989BD6}" type="presParOf" srcId="{E2EC3ECA-EE57-437B-9EAD-C145A54A4812}" destId="{77AED8B1-8AC6-4546-A3E8-B12DD0E11828}" srcOrd="1" destOrd="0" presId="urn:microsoft.com/office/officeart/2005/8/layout/hierarchy2"/>
    <dgm:cxn modelId="{0F1119ED-C311-452A-957E-951D139637AA}" type="presParOf" srcId="{77AED8B1-8AC6-4546-A3E8-B12DD0E11828}" destId="{1501C2A2-6C3A-4144-8CDB-64778FD52E2B}" srcOrd="0" destOrd="0" presId="urn:microsoft.com/office/officeart/2005/8/layout/hierarchy2"/>
    <dgm:cxn modelId="{CEECF486-BE56-47B8-834A-D06241CB8E1A}" type="presParOf" srcId="{1501C2A2-6C3A-4144-8CDB-64778FD52E2B}" destId="{5BA196FC-D53A-465F-899F-D1B3ACACB06D}" srcOrd="0" destOrd="0" presId="urn:microsoft.com/office/officeart/2005/8/layout/hierarchy2"/>
    <dgm:cxn modelId="{DDA076AA-9D8B-4F69-A7FC-898FB982FD4D}" type="presParOf" srcId="{77AED8B1-8AC6-4546-A3E8-B12DD0E11828}" destId="{A3D690E9-C421-4235-9D6E-ABF9C329F0D5}" srcOrd="1" destOrd="0" presId="urn:microsoft.com/office/officeart/2005/8/layout/hierarchy2"/>
    <dgm:cxn modelId="{0A7497A4-729D-4757-8744-31AA190511E3}" type="presParOf" srcId="{A3D690E9-C421-4235-9D6E-ABF9C329F0D5}" destId="{402286C9-9DCF-40D9-A675-64550CEC4565}" srcOrd="0" destOrd="0" presId="urn:microsoft.com/office/officeart/2005/8/layout/hierarchy2"/>
    <dgm:cxn modelId="{EF644712-833C-46CB-9EE7-F076A31E62A0}" type="presParOf" srcId="{A3D690E9-C421-4235-9D6E-ABF9C329F0D5}" destId="{BCB87BB2-BFE0-4A94-B5EE-9D447D807BFF}" srcOrd="1" destOrd="0" presId="urn:microsoft.com/office/officeart/2005/8/layout/hierarchy2"/>
    <dgm:cxn modelId="{6BC6791E-6301-4573-9CC6-4C8AEB3C693D}" type="presParOf" srcId="{78AE8FB0-161F-41EA-B034-800347191801}" destId="{269B8C75-EE6B-48E4-8553-7120A408D8A2}" srcOrd="2" destOrd="0" presId="urn:microsoft.com/office/officeart/2005/8/layout/hierarchy2"/>
    <dgm:cxn modelId="{BFA18725-1931-4D34-BB38-1549ED5F3938}" type="presParOf" srcId="{269B8C75-EE6B-48E4-8553-7120A408D8A2}" destId="{29A5B9AF-B982-44DA-9443-DE1C9164F045}" srcOrd="0" destOrd="0" presId="urn:microsoft.com/office/officeart/2005/8/layout/hierarchy2"/>
    <dgm:cxn modelId="{793601FC-A7B3-4D68-910C-C7C95951D79E}" type="presParOf" srcId="{78AE8FB0-161F-41EA-B034-800347191801}" destId="{F85F75CE-F22F-4C59-B0CC-6523C57237F8}" srcOrd="3" destOrd="0" presId="urn:microsoft.com/office/officeart/2005/8/layout/hierarchy2"/>
    <dgm:cxn modelId="{94F36FD0-EBC1-45BD-8E42-A0D3426D5082}" type="presParOf" srcId="{F85F75CE-F22F-4C59-B0CC-6523C57237F8}" destId="{C9CD5884-4441-450F-AC8C-3ED7D51DFEB1}" srcOrd="0" destOrd="0" presId="urn:microsoft.com/office/officeart/2005/8/layout/hierarchy2"/>
    <dgm:cxn modelId="{7AF26405-549B-4517-8059-743C8A26CD65}" type="presParOf" srcId="{F85F75CE-F22F-4C59-B0CC-6523C57237F8}" destId="{C2ED69E5-4996-48EC-9859-D2FA83E418C2}" srcOrd="1" destOrd="0" presId="urn:microsoft.com/office/officeart/2005/8/layout/hierarchy2"/>
    <dgm:cxn modelId="{5372EC69-9E2C-407A-813A-4868751B687D}" type="presParOf" srcId="{C2ED69E5-4996-48EC-9859-D2FA83E418C2}" destId="{EF284DE7-98FA-4EF5-9B34-5F8D1305D754}" srcOrd="0" destOrd="0" presId="urn:microsoft.com/office/officeart/2005/8/layout/hierarchy2"/>
    <dgm:cxn modelId="{CCF192A0-ADED-4DFD-9DFC-F7DB8106A7D9}" type="presParOf" srcId="{EF284DE7-98FA-4EF5-9B34-5F8D1305D754}" destId="{4EAD36DB-C31E-42FC-A205-59776FF394EA}" srcOrd="0" destOrd="0" presId="urn:microsoft.com/office/officeart/2005/8/layout/hierarchy2"/>
    <dgm:cxn modelId="{10277F45-8E62-4282-BCD3-64B8686EDA9B}" type="presParOf" srcId="{C2ED69E5-4996-48EC-9859-D2FA83E418C2}" destId="{E8990F2A-EEAB-47AE-8578-BADD59C13EAA}" srcOrd="1" destOrd="0" presId="urn:microsoft.com/office/officeart/2005/8/layout/hierarchy2"/>
    <dgm:cxn modelId="{FF0895AD-F8F5-4738-B825-DAAA7AB70C1F}" type="presParOf" srcId="{E8990F2A-EEAB-47AE-8578-BADD59C13EAA}" destId="{31390357-AF79-4A3F-A515-5E2D76E438FF}" srcOrd="0" destOrd="0" presId="urn:microsoft.com/office/officeart/2005/8/layout/hierarchy2"/>
    <dgm:cxn modelId="{8DE379B9-0C74-47AE-BDBF-A6C99C5BEFF3}" type="presParOf" srcId="{E8990F2A-EEAB-47AE-8578-BADD59C13EAA}" destId="{12C0DFA9-5A3E-43B5-8E6C-9BD50EFBB1B5}" srcOrd="1" destOrd="0" presId="urn:microsoft.com/office/officeart/2005/8/layout/hierarchy2"/>
    <dgm:cxn modelId="{240E640A-19B7-4876-ADBC-1B68227EC229}" type="presParOf" srcId="{78AE8FB0-161F-41EA-B034-800347191801}" destId="{E3AF2D09-EACA-4AC7-AF58-FD0A0AC026AA}" srcOrd="4" destOrd="0" presId="urn:microsoft.com/office/officeart/2005/8/layout/hierarchy2"/>
    <dgm:cxn modelId="{4FBD07D6-1B2E-48B8-8E75-ED80882BCA2B}" type="presParOf" srcId="{E3AF2D09-EACA-4AC7-AF58-FD0A0AC026AA}" destId="{EBB0FC35-E42C-4089-9D61-71A0A3B4F800}" srcOrd="0" destOrd="0" presId="urn:microsoft.com/office/officeart/2005/8/layout/hierarchy2"/>
    <dgm:cxn modelId="{97E6DAED-A2AF-4251-9690-4E72FD73701C}" type="presParOf" srcId="{78AE8FB0-161F-41EA-B034-800347191801}" destId="{825CBB95-668E-48AC-B8EC-0C1085E40311}" srcOrd="5" destOrd="0" presId="urn:microsoft.com/office/officeart/2005/8/layout/hierarchy2"/>
    <dgm:cxn modelId="{530C7195-93B6-4A70-B50A-8776BDFC9D10}" type="presParOf" srcId="{825CBB95-668E-48AC-B8EC-0C1085E40311}" destId="{7F2831C1-FCD3-45E3-AF1C-DE9078D3FC4D}" srcOrd="0" destOrd="0" presId="urn:microsoft.com/office/officeart/2005/8/layout/hierarchy2"/>
    <dgm:cxn modelId="{9F2D2660-97B0-4F31-8F79-4D15BC5CB078}" type="presParOf" srcId="{825CBB95-668E-48AC-B8EC-0C1085E40311}" destId="{DA42E98E-AEDA-4753-B0EF-0C1FD33CCFDD}" srcOrd="1" destOrd="0" presId="urn:microsoft.com/office/officeart/2005/8/layout/hierarchy2"/>
    <dgm:cxn modelId="{1BCA80DB-B390-4F0C-97FE-DF4E6FFF5402}" type="presParOf" srcId="{DA42E98E-AEDA-4753-B0EF-0C1FD33CCFDD}" destId="{4B32775E-B3F0-41CB-908E-97237CB998CB}" srcOrd="0" destOrd="0" presId="urn:microsoft.com/office/officeart/2005/8/layout/hierarchy2"/>
    <dgm:cxn modelId="{E027CC25-13F8-4F38-800E-917464BA6C5E}" type="presParOf" srcId="{4B32775E-B3F0-41CB-908E-97237CB998CB}" destId="{14C77406-8380-4FC0-913E-63B9460F7C07}" srcOrd="0" destOrd="0" presId="urn:microsoft.com/office/officeart/2005/8/layout/hierarchy2"/>
    <dgm:cxn modelId="{34A8418D-9741-4FFA-BC85-97850BF31E91}" type="presParOf" srcId="{DA42E98E-AEDA-4753-B0EF-0C1FD33CCFDD}" destId="{79039B00-0BFC-4CA6-81D2-B6604B949CB6}" srcOrd="1" destOrd="0" presId="urn:microsoft.com/office/officeart/2005/8/layout/hierarchy2"/>
    <dgm:cxn modelId="{67D661BF-AE16-44DB-903D-E21462FC7567}" type="presParOf" srcId="{79039B00-0BFC-4CA6-81D2-B6604B949CB6}" destId="{8CB2BC5C-AAFA-42DF-8A35-95790F808FCA}" srcOrd="0" destOrd="0" presId="urn:microsoft.com/office/officeart/2005/8/layout/hierarchy2"/>
    <dgm:cxn modelId="{E51EF512-C674-4DEF-AB37-32DCC634FDF7}" type="presParOf" srcId="{79039B00-0BFC-4CA6-81D2-B6604B949CB6}" destId="{930B6943-9FE0-4269-9500-AC945D83A6B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D066FC-10C9-46CA-AE81-F58AA769CC5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80A6032-4768-432C-9FC9-EE31011AAF4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5BDFC006-5C88-4D1F-B33C-122006E3EAB0}" type="parTrans" cxnId="{15BADF37-8188-4815-A86E-4C4CE8F7DC6D}">
      <dgm:prSet/>
      <dgm:spPr/>
      <dgm:t>
        <a:bodyPr/>
        <a:lstStyle/>
        <a:p>
          <a:pPr rtl="1"/>
          <a:endParaRPr lang="fa-IR"/>
        </a:p>
      </dgm:t>
    </dgm:pt>
    <dgm:pt modelId="{82B31443-C3B6-452E-8329-AD3ED1B40720}" type="sibTrans" cxnId="{15BADF37-8188-4815-A86E-4C4CE8F7DC6D}">
      <dgm:prSet/>
      <dgm:spPr/>
      <dgm:t>
        <a:bodyPr/>
        <a:lstStyle/>
        <a:p>
          <a:pPr rtl="1"/>
          <a:endParaRPr lang="fa-IR"/>
        </a:p>
      </dgm:t>
    </dgm:pt>
    <dgm:pt modelId="{9AEE50BC-0825-4770-A42B-DCB8B2112F04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ربوبیت مطلقه الهی منافاتی با </a:t>
          </a:r>
          <a:r>
            <a:rPr lang="fa-IR" sz="1600" smtClean="0">
              <a:cs typeface="B Koodak" pitchFamily="2" charset="-78"/>
            </a:rPr>
            <a:t>تاثیر </a:t>
          </a:r>
          <a:r>
            <a:rPr lang="fa-IR" sz="1600" smtClean="0">
              <a:cs typeface="B Koodak" pitchFamily="2" charset="-78"/>
            </a:rPr>
            <a:t>و تاثرات </a:t>
          </a:r>
          <a:r>
            <a:rPr lang="fa-IR" sz="1600" dirty="0" smtClean="0">
              <a:cs typeface="B Koodak" pitchFamily="2" charset="-78"/>
            </a:rPr>
            <a:t>مخلوقات عالم بر یکدیگر ندارد</a:t>
          </a:r>
          <a:endParaRPr lang="fa-IR" sz="1600" dirty="0">
            <a:cs typeface="B Koodak" pitchFamily="2" charset="-78"/>
          </a:endParaRPr>
        </a:p>
      </dgm:t>
    </dgm:pt>
    <dgm:pt modelId="{789477AB-0984-4D8C-9CD4-51815CF5E3D5}" type="parTrans" cxnId="{FF31466A-C1D8-4CB7-82E3-9DD43C33C7B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25EEC0-2566-47E1-8599-54559CD92204}" type="sibTrans" cxnId="{FF31466A-C1D8-4CB7-82E3-9DD43C33C7BD}">
      <dgm:prSet/>
      <dgm:spPr/>
      <dgm:t>
        <a:bodyPr/>
        <a:lstStyle/>
        <a:p>
          <a:pPr rtl="1"/>
          <a:endParaRPr lang="fa-IR"/>
        </a:p>
      </dgm:t>
    </dgm:pt>
    <dgm:pt modelId="{6BFFD3C2-BB8F-4E9B-A72F-1ED3A2EA0AD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</a:t>
          </a:r>
          <a:endParaRPr lang="fa-IR" sz="1600" dirty="0">
            <a:cs typeface="B Koodak" pitchFamily="2" charset="-78"/>
          </a:endParaRPr>
        </a:p>
      </dgm:t>
    </dgm:pt>
    <dgm:pt modelId="{1637DFB6-AF55-43BE-8DF3-996417DC53E7}" type="parTrans" cxnId="{636B4183-E353-4589-8754-C349734F8745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6F5032-D14C-4E2F-819C-8F0FC59FB9DA}" type="sibTrans" cxnId="{636B4183-E353-4589-8754-C349734F8745}">
      <dgm:prSet/>
      <dgm:spPr/>
      <dgm:t>
        <a:bodyPr/>
        <a:lstStyle/>
        <a:p>
          <a:pPr rtl="1"/>
          <a:endParaRPr lang="fa-IR"/>
        </a:p>
      </dgm:t>
    </dgm:pt>
    <dgm:pt modelId="{678325FF-004F-44B5-8DBD-A83206C4A19C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ولایت تکوینی اولیاء الله </a:t>
          </a:r>
          <a:endParaRPr lang="fa-IR" sz="1600" dirty="0">
            <a:cs typeface="B Koodak" pitchFamily="2" charset="-78"/>
          </a:endParaRPr>
        </a:p>
      </dgm:t>
    </dgm:pt>
    <dgm:pt modelId="{8B33AE03-2FCC-47B4-B6F2-714F22B0B4D0}" type="parTrans" cxnId="{ACEBB6D3-BD33-4A7C-A127-C60D83FCA9C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A8E8622-24E7-4B20-BBAE-C648618A5474}" type="sibTrans" cxnId="{ACEBB6D3-BD33-4A7C-A127-C60D83FCA9C8}">
      <dgm:prSet/>
      <dgm:spPr/>
      <dgm:t>
        <a:bodyPr/>
        <a:lstStyle/>
        <a:p>
          <a:pPr rtl="1"/>
          <a:endParaRPr lang="fa-IR"/>
        </a:p>
      </dgm:t>
    </dgm:pt>
    <dgm:pt modelId="{F71B4556-742B-44F9-A81A-6C06C54724F5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 اذن تکوینی خداوند متعال ایجاد می شود</a:t>
          </a:r>
          <a:endParaRPr lang="fa-IR" sz="1600" dirty="0">
            <a:cs typeface="B Koodak" pitchFamily="2" charset="-78"/>
          </a:endParaRPr>
        </a:p>
      </dgm:t>
    </dgm:pt>
    <dgm:pt modelId="{28541C30-9B36-41CD-8323-18BCFD69EE6B}" type="parTrans" cxnId="{F6D94300-EB69-4482-8CC3-CDD4442C80F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644B6B-69FC-4ED3-A928-4C84476088D7}" type="sibTrans" cxnId="{F6D94300-EB69-4482-8CC3-CDD4442C80FB}">
      <dgm:prSet/>
      <dgm:spPr/>
      <dgm:t>
        <a:bodyPr/>
        <a:lstStyle/>
        <a:p>
          <a:pPr rtl="1"/>
          <a:endParaRPr lang="fa-IR"/>
        </a:p>
      </dgm:t>
    </dgm:pt>
    <dgm:pt modelId="{7997EF32-747F-4B46-B655-EAE871DFDB8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خالقیت به اذن الهی</a:t>
          </a:r>
          <a:endParaRPr lang="fa-IR" sz="1600" dirty="0">
            <a:cs typeface="B Koodak" pitchFamily="2" charset="-78"/>
          </a:endParaRPr>
        </a:p>
      </dgm:t>
    </dgm:pt>
    <dgm:pt modelId="{E277479E-A8DA-4DCB-A2B6-FB5654FD5244}" type="parTrans" cxnId="{6D625080-8CC8-4F34-9428-E0063A42C8BB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B915D3-7E4C-4A0C-BDC4-A9B6156F7B2D}" type="sibTrans" cxnId="{6D625080-8CC8-4F34-9428-E0063A42C8BB}">
      <dgm:prSet/>
      <dgm:spPr/>
      <dgm:t>
        <a:bodyPr/>
        <a:lstStyle/>
        <a:p>
          <a:pPr rtl="1"/>
          <a:endParaRPr lang="fa-IR"/>
        </a:p>
      </dgm:t>
    </dgm:pt>
    <dgm:pt modelId="{3912A297-36A2-4FB5-A3FC-7CF10F20BFF7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اذ تخلق من الطین کهیئه الطیر باذنی</a:t>
          </a:r>
          <a:endParaRPr lang="fa-IR" sz="1600" dirty="0">
            <a:cs typeface="B Koodak" pitchFamily="2" charset="-78"/>
          </a:endParaRPr>
        </a:p>
      </dgm:t>
    </dgm:pt>
    <dgm:pt modelId="{B0423F31-14C1-4A8C-AEFB-27B1860EA8C3}" type="parTrans" cxnId="{99EBE2DF-3912-45CB-A027-46683684F4F1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458795-9CF1-48AB-BD29-F26C0FEBBD80}" type="sibTrans" cxnId="{99EBE2DF-3912-45CB-A027-46683684F4F1}">
      <dgm:prSet/>
      <dgm:spPr/>
      <dgm:t>
        <a:bodyPr/>
        <a:lstStyle/>
        <a:p>
          <a:pPr rtl="1"/>
          <a:endParaRPr lang="fa-IR"/>
        </a:p>
      </dgm:t>
    </dgm:pt>
    <dgm:pt modelId="{816220A1-0CF2-4C5B-9607-95464B2258D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فالمدبرات امرا</a:t>
          </a:r>
          <a:endParaRPr lang="fa-IR" sz="1600" dirty="0">
            <a:cs typeface="B Koodak" pitchFamily="2" charset="-78"/>
          </a:endParaRPr>
        </a:p>
      </dgm:t>
    </dgm:pt>
    <dgm:pt modelId="{2C564A8A-84E5-4C9F-9148-7DF29EF6F343}" type="parTrans" cxnId="{8EF3A780-A480-406C-814F-45EC98FD6315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4827BE0-5118-46E6-B192-953245282033}" type="sibTrans" cxnId="{8EF3A780-A480-406C-814F-45EC98FD6315}">
      <dgm:prSet/>
      <dgm:spPr/>
      <dgm:t>
        <a:bodyPr/>
        <a:lstStyle/>
        <a:p>
          <a:pPr rtl="1"/>
          <a:endParaRPr lang="fa-IR"/>
        </a:p>
      </dgm:t>
    </dgm:pt>
    <dgm:pt modelId="{3BB6742E-A64C-4282-938A-5C06F571329C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ریشه توهم تعدد خالق قیاس خالق به علل اعدادی است ...</a:t>
          </a:r>
          <a:endParaRPr lang="fa-IR" sz="1600" dirty="0">
            <a:cs typeface="B Koodak" pitchFamily="2" charset="-78"/>
          </a:endParaRPr>
        </a:p>
      </dgm:t>
    </dgm:pt>
    <dgm:pt modelId="{DFF524BA-D181-4582-81F5-81BB97FBBED9}" type="parTrans" cxnId="{B86F4351-CFAF-4B31-BA11-2055B41AED0C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66121C-7CA0-4D4F-BDCB-0925C5AEF4CF}" type="sibTrans" cxnId="{B86F4351-CFAF-4B31-BA11-2055B41AED0C}">
      <dgm:prSet/>
      <dgm:spPr/>
      <dgm:t>
        <a:bodyPr/>
        <a:lstStyle/>
        <a:p>
          <a:pPr rtl="1"/>
          <a:endParaRPr lang="fa-IR"/>
        </a:p>
      </dgm:t>
    </dgm:pt>
    <dgm:pt modelId="{432C74ED-7D3E-4563-99DB-E7D846D611E0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فهم بهترتوحید حاصل می شود با</a:t>
          </a:r>
          <a:endParaRPr lang="fa-IR" sz="1600" dirty="0">
            <a:cs typeface="B Koodak" pitchFamily="2" charset="-78"/>
          </a:endParaRPr>
        </a:p>
      </dgm:t>
    </dgm:pt>
    <dgm:pt modelId="{9DDABB31-FE57-4556-9373-7D74B5328BAD}" type="parTrans" cxnId="{5EEB6584-FDA1-4E73-B6C5-FEE07EBA3BFE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275D48-BFB9-4CCC-8DAD-1179FBD5EE74}" type="sibTrans" cxnId="{5EEB6584-FDA1-4E73-B6C5-FEE07EBA3BFE}">
      <dgm:prSet/>
      <dgm:spPr/>
      <dgm:t>
        <a:bodyPr/>
        <a:lstStyle/>
        <a:p>
          <a:pPr rtl="1"/>
          <a:endParaRPr lang="fa-IR"/>
        </a:p>
      </dgm:t>
    </dgm:pt>
    <dgm:pt modelId="{BE1C501D-0DD3-4664-8467-38E6795D8B5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دقت در ویژگی های علت هستی بخش</a:t>
          </a:r>
          <a:endParaRPr lang="fa-IR" sz="1600" dirty="0">
            <a:cs typeface="B Koodak" pitchFamily="2" charset="-78"/>
          </a:endParaRPr>
        </a:p>
      </dgm:t>
    </dgm:pt>
    <dgm:pt modelId="{C101BEBA-3DEA-43C9-88E8-9857444DDB83}" type="parTrans" cxnId="{29DB8791-19A9-4546-9FF6-3ADE5A9B4401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F3F6C6-454F-4C9F-AD25-9212490D0368}" type="sibTrans" cxnId="{29DB8791-19A9-4546-9FF6-3ADE5A9B4401}">
      <dgm:prSet/>
      <dgm:spPr/>
      <dgm:t>
        <a:bodyPr/>
        <a:lstStyle/>
        <a:p>
          <a:pPr rtl="1"/>
          <a:endParaRPr lang="fa-IR"/>
        </a:p>
      </dgm:t>
    </dgm:pt>
    <dgm:pt modelId="{6D9FF207-89A8-4FF8-9E86-DBA6C88549FE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دقت در وابستگی و نیازمندی عالم</a:t>
          </a:r>
          <a:endParaRPr lang="fa-IR" sz="1600" dirty="0">
            <a:cs typeface="B Koodak" pitchFamily="2" charset="-78"/>
          </a:endParaRPr>
        </a:p>
      </dgm:t>
    </dgm:pt>
    <dgm:pt modelId="{F4938FFA-0E7B-41CA-A01C-95FFA104E6A5}" type="parTrans" cxnId="{5981D0EB-AA45-46E3-8605-8D038DFF1938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FCB607-F791-448E-9E8A-A08AFBEFF10E}" type="sibTrans" cxnId="{5981D0EB-AA45-46E3-8605-8D038DFF1938}">
      <dgm:prSet/>
      <dgm:spPr/>
      <dgm:t>
        <a:bodyPr/>
        <a:lstStyle/>
        <a:p>
          <a:pPr rtl="1"/>
          <a:endParaRPr lang="fa-IR"/>
        </a:p>
      </dgm:t>
    </dgm:pt>
    <dgm:pt modelId="{C495D4D2-CC2D-4190-BA54-536AFE2E20A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همانطور که ولایت تشریعی معصومین منافاتی با </a:t>
          </a:r>
          <a:r>
            <a:rPr lang="fa-IR" sz="1600" smtClean="0">
              <a:cs typeface="B Koodak" pitchFamily="2" charset="-78"/>
            </a:rPr>
            <a:t>ربوبیت تشریعی </a:t>
          </a:r>
          <a:r>
            <a:rPr lang="fa-IR" sz="1600" dirty="0" smtClean="0">
              <a:cs typeface="B Koodak" pitchFamily="2" charset="-78"/>
            </a:rPr>
            <a:t>الهی ندارد ولایت تکوینی ایشان نیز منافاتی با ربوبیت تکوینی الهی ندارد</a:t>
          </a:r>
          <a:endParaRPr lang="fa-IR" sz="1600" dirty="0">
            <a:cs typeface="B Koodak" pitchFamily="2" charset="-78"/>
          </a:endParaRPr>
        </a:p>
      </dgm:t>
    </dgm:pt>
    <dgm:pt modelId="{12668104-3A09-449B-A3C6-9769AE746DA6}" type="parTrans" cxnId="{FA7A38AC-A7E9-4627-80E4-E1F2347299A7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0C9A32F8-71B5-4B3C-B782-BF8EB73A3BA8}" type="sibTrans" cxnId="{FA7A38AC-A7E9-4627-80E4-E1F2347299A7}">
      <dgm:prSet/>
      <dgm:spPr/>
      <dgm:t>
        <a:bodyPr/>
        <a:lstStyle/>
        <a:p>
          <a:pPr rtl="1"/>
          <a:endParaRPr lang="fa-IR"/>
        </a:p>
      </dgm:t>
    </dgm:pt>
    <dgm:pt modelId="{7E175CD5-0BA9-4E7E-BC74-F7FB5EF60D52}" type="pres">
      <dgm:prSet presAssocID="{54D066FC-10C9-46CA-AE81-F58AA769CC5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D2F35E3-788C-47D9-B360-D855FD2C8103}" type="pres">
      <dgm:prSet presAssocID="{280A6032-4768-432C-9FC9-EE31011AAF48}" presName="root1" presStyleCnt="0"/>
      <dgm:spPr/>
    </dgm:pt>
    <dgm:pt modelId="{2320F21D-469F-41FB-8B82-809631F29EE2}" type="pres">
      <dgm:prSet presAssocID="{280A6032-4768-432C-9FC9-EE31011AAF48}" presName="LevelOneTextNode" presStyleLbl="node0" presStyleIdx="0" presStyleCnt="1" custScaleX="601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287883-9167-4C1B-A6DF-6B07D38A68D1}" type="pres">
      <dgm:prSet presAssocID="{280A6032-4768-432C-9FC9-EE31011AAF48}" presName="level2hierChild" presStyleCnt="0"/>
      <dgm:spPr/>
    </dgm:pt>
    <dgm:pt modelId="{BD9666DB-4F99-4C5F-934C-F07AF776059D}" type="pres">
      <dgm:prSet presAssocID="{789477AB-0984-4D8C-9CD4-51815CF5E3D5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B58FF00-A228-48F8-AD5E-94BC33890F8B}" type="pres">
      <dgm:prSet presAssocID="{789477AB-0984-4D8C-9CD4-51815CF5E3D5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DF5B2742-4382-4C62-A26B-CB540D76A7EE}" type="pres">
      <dgm:prSet presAssocID="{9AEE50BC-0825-4770-A42B-DCB8B2112F04}" presName="root2" presStyleCnt="0"/>
      <dgm:spPr/>
    </dgm:pt>
    <dgm:pt modelId="{EB20829F-8E5B-466E-BFB2-2CE5873D1B7C}" type="pres">
      <dgm:prSet presAssocID="{9AEE50BC-0825-4770-A42B-DCB8B2112F04}" presName="LevelTwoTextNode" presStyleLbl="node2" presStyleIdx="0" presStyleCnt="4" custScaleX="135714" custScaleY="1663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758F18-6CC4-4132-8812-671AE8A33C39}" type="pres">
      <dgm:prSet presAssocID="{9AEE50BC-0825-4770-A42B-DCB8B2112F04}" presName="level3hierChild" presStyleCnt="0"/>
      <dgm:spPr/>
    </dgm:pt>
    <dgm:pt modelId="{52E11B0E-C067-4F7B-ADFA-0EF9D69E049B}" type="pres">
      <dgm:prSet presAssocID="{1637DFB6-AF55-43BE-8DF3-996417DC53E7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32354B96-E3DD-4F10-B1CF-D5E89F7AB651}" type="pres">
      <dgm:prSet presAssocID="{1637DFB6-AF55-43BE-8DF3-996417DC53E7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984DAD0C-55B5-4463-ABAD-A8F00D4EAFDA}" type="pres">
      <dgm:prSet presAssocID="{6BFFD3C2-BB8F-4E9B-A72F-1ED3A2EA0ADB}" presName="root2" presStyleCnt="0"/>
      <dgm:spPr/>
    </dgm:pt>
    <dgm:pt modelId="{43A8DC26-7DA6-43E3-9F51-DCF1986601BE}" type="pres">
      <dgm:prSet presAssocID="{6BFFD3C2-BB8F-4E9B-A72F-1ED3A2EA0ADB}" presName="LevelTwoTextNode" presStyleLbl="node3" presStyleIdx="0" presStyleCnt="3" custScaleX="455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E69A2D-9108-4587-AFF4-1D472B064B98}" type="pres">
      <dgm:prSet presAssocID="{6BFFD3C2-BB8F-4E9B-A72F-1ED3A2EA0ADB}" presName="level3hierChild" presStyleCnt="0"/>
      <dgm:spPr/>
    </dgm:pt>
    <dgm:pt modelId="{EF5CA508-CB9D-4FBA-B5AA-0860F811DE6B}" type="pres">
      <dgm:prSet presAssocID="{8B33AE03-2FCC-47B4-B6F2-714F22B0B4D0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2EF7570F-F5DF-435F-BCF4-A700BBEF8F77}" type="pres">
      <dgm:prSet presAssocID="{8B33AE03-2FCC-47B4-B6F2-714F22B0B4D0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519D0EF6-7051-409A-8CD2-023F0456EBF9}" type="pres">
      <dgm:prSet presAssocID="{678325FF-004F-44B5-8DBD-A83206C4A19C}" presName="root2" presStyleCnt="0"/>
      <dgm:spPr/>
    </dgm:pt>
    <dgm:pt modelId="{AF64ACA9-650C-4627-BFF8-31A374BB65B9}" type="pres">
      <dgm:prSet presAssocID="{678325FF-004F-44B5-8DBD-A83206C4A19C}" presName="LevelTwoTextNode" presStyleLbl="node4" presStyleIdx="0" presStyleCnt="5" custScaleX="78685" custScaleY="1357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D9C2A59-666F-4EB0-85CF-09C275FFFD8D}" type="pres">
      <dgm:prSet presAssocID="{678325FF-004F-44B5-8DBD-A83206C4A19C}" presName="level3hierChild" presStyleCnt="0"/>
      <dgm:spPr/>
    </dgm:pt>
    <dgm:pt modelId="{88129081-B56B-4391-A60A-EF7B3E85B72E}" type="pres">
      <dgm:prSet presAssocID="{28541C30-9B36-41CD-8323-18BCFD69EE6B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755DE529-8FBF-467C-BB2D-DC97FF56AB62}" type="pres">
      <dgm:prSet presAssocID="{28541C30-9B36-41CD-8323-18BCFD69EE6B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8AF87B2C-877A-4A42-8BAA-3A96855AAD0A}" type="pres">
      <dgm:prSet presAssocID="{F71B4556-742B-44F9-A81A-6C06C54724F5}" presName="root2" presStyleCnt="0"/>
      <dgm:spPr/>
    </dgm:pt>
    <dgm:pt modelId="{9EB30C7C-9ABF-4C0A-8627-89C01EE144CE}" type="pres">
      <dgm:prSet presAssocID="{F71B4556-742B-44F9-A81A-6C06C54724F5}" presName="LevelTwoTextNode" presStyleLbl="node4" presStyleIdx="1" presStyleCnt="5" custScaleY="157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E49E49-77B0-4707-8403-69036DFBC796}" type="pres">
      <dgm:prSet presAssocID="{F71B4556-742B-44F9-A81A-6C06C54724F5}" presName="level3hierChild" presStyleCnt="0"/>
      <dgm:spPr/>
    </dgm:pt>
    <dgm:pt modelId="{A468D165-04C6-44DA-B443-B52E8E59EABD}" type="pres">
      <dgm:prSet presAssocID="{E277479E-A8DA-4DCB-A2B6-FB5654FD5244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5B97A131-86B1-4F93-AB58-7AB3B6D31F6C}" type="pres">
      <dgm:prSet presAssocID="{E277479E-A8DA-4DCB-A2B6-FB5654FD5244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30AD4774-109C-4245-9C13-B24122F4286F}" type="pres">
      <dgm:prSet presAssocID="{7997EF32-747F-4B46-B655-EAE871DFDB86}" presName="root2" presStyleCnt="0"/>
      <dgm:spPr/>
    </dgm:pt>
    <dgm:pt modelId="{B1D93726-0F02-4734-9D39-B5263D7D370F}" type="pres">
      <dgm:prSet presAssocID="{7997EF32-747F-4B46-B655-EAE871DFDB86}" presName="LevelTwoTextNode" presStyleLbl="node4" presStyleIdx="2" presStyleCnt="5" custScaleX="78685" custScaleY="1357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E5C2C1-948C-4C75-8AE9-D96CC1B4F9C2}" type="pres">
      <dgm:prSet presAssocID="{7997EF32-747F-4B46-B655-EAE871DFDB86}" presName="level3hierChild" presStyleCnt="0"/>
      <dgm:spPr/>
    </dgm:pt>
    <dgm:pt modelId="{2A391408-3FCB-4EF8-840E-FC816A40779C}" type="pres">
      <dgm:prSet presAssocID="{B0423F31-14C1-4A8C-AEFB-27B1860EA8C3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3F2F5398-2647-455F-8D2B-56CFD4DE8512}" type="pres">
      <dgm:prSet presAssocID="{B0423F31-14C1-4A8C-AEFB-27B1860EA8C3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DCE7BE9E-FC27-498A-9A37-505E982A6E72}" type="pres">
      <dgm:prSet presAssocID="{3912A297-36A2-4FB5-A3FC-7CF10F20BFF7}" presName="root2" presStyleCnt="0"/>
      <dgm:spPr/>
    </dgm:pt>
    <dgm:pt modelId="{8397374E-ADE5-49B9-9370-78FB8BF93606}" type="pres">
      <dgm:prSet presAssocID="{3912A297-36A2-4FB5-A3FC-7CF10F20BFF7}" presName="LevelTwoTextNode" presStyleLbl="node4" presStyleIdx="3" presStyleCnt="5" custScaleX="111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FC9E5E-789F-4E81-B938-834A07379C2E}" type="pres">
      <dgm:prSet presAssocID="{3912A297-36A2-4FB5-A3FC-7CF10F20BFF7}" presName="level3hierChild" presStyleCnt="0"/>
      <dgm:spPr/>
    </dgm:pt>
    <dgm:pt modelId="{026DA0DA-B0AE-4259-8E43-FA69B1581F51}" type="pres">
      <dgm:prSet presAssocID="{2C564A8A-84E5-4C9F-9148-7DF29EF6F343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475B7971-F799-4953-97D8-87E074277CB4}" type="pres">
      <dgm:prSet presAssocID="{2C564A8A-84E5-4C9F-9148-7DF29EF6F343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FC40D9AB-D441-4EE4-90B9-9967F7D34222}" type="pres">
      <dgm:prSet presAssocID="{816220A1-0CF2-4C5B-9607-95464B2258D8}" presName="root2" presStyleCnt="0"/>
      <dgm:spPr/>
    </dgm:pt>
    <dgm:pt modelId="{B6EC21D6-05B2-44C9-A138-6899A50D3724}" type="pres">
      <dgm:prSet presAssocID="{816220A1-0CF2-4C5B-9607-95464B2258D8}" presName="LevelTwoTextNode" presStyleLbl="node4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C223C1-850A-4430-B027-E0B6851EDEAD}" type="pres">
      <dgm:prSet presAssocID="{816220A1-0CF2-4C5B-9607-95464B2258D8}" presName="level3hierChild" presStyleCnt="0"/>
      <dgm:spPr/>
    </dgm:pt>
    <dgm:pt modelId="{9DDF5511-E194-4D86-AC89-9F9E5C7F6412}" type="pres">
      <dgm:prSet presAssocID="{DFF524BA-D181-4582-81F5-81BB97FBBED9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70525297-A591-41B1-957D-4C7D69BF3EEA}" type="pres">
      <dgm:prSet presAssocID="{DFF524BA-D181-4582-81F5-81BB97FBBED9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059AE094-7DC5-40CD-B34C-83AEC788EA0D}" type="pres">
      <dgm:prSet presAssocID="{3BB6742E-A64C-4282-938A-5C06F571329C}" presName="root2" presStyleCnt="0"/>
      <dgm:spPr/>
    </dgm:pt>
    <dgm:pt modelId="{C57AC2B8-0A68-4961-A710-6C695A07978B}" type="pres">
      <dgm:prSet presAssocID="{3BB6742E-A64C-4282-938A-5C06F571329C}" presName="LevelTwoTextNode" presStyleLbl="node2" presStyleIdx="1" presStyleCnt="4" custScaleX="3553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F21050-575A-4BDD-9476-B697A48844B3}" type="pres">
      <dgm:prSet presAssocID="{3BB6742E-A64C-4282-938A-5C06F571329C}" presName="level3hierChild" presStyleCnt="0"/>
      <dgm:spPr/>
    </dgm:pt>
    <dgm:pt modelId="{DD1C9FD1-8745-4F8C-854E-928F63BB1444}" type="pres">
      <dgm:prSet presAssocID="{9DDABB31-FE57-4556-9373-7D74B5328BAD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A4E7782C-C905-4643-9C63-258584ADE4A5}" type="pres">
      <dgm:prSet presAssocID="{9DDABB31-FE57-4556-9373-7D74B5328BAD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3446DD91-57FA-45E7-9756-47626B602488}" type="pres">
      <dgm:prSet presAssocID="{432C74ED-7D3E-4563-99DB-E7D846D611E0}" presName="root2" presStyleCnt="0"/>
      <dgm:spPr/>
    </dgm:pt>
    <dgm:pt modelId="{DB86632A-03BB-4A00-A32F-B910E4FDF844}" type="pres">
      <dgm:prSet presAssocID="{432C74ED-7D3E-4563-99DB-E7D846D611E0}" presName="LevelTwoTextNode" presStyleLbl="node2" presStyleIdx="2" presStyleCnt="4" custScaleX="1100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DAB6E3-7B5A-487A-B5E8-37296BE24B3C}" type="pres">
      <dgm:prSet presAssocID="{432C74ED-7D3E-4563-99DB-E7D846D611E0}" presName="level3hierChild" presStyleCnt="0"/>
      <dgm:spPr/>
    </dgm:pt>
    <dgm:pt modelId="{C3B82ED8-2CB8-4D34-9BA7-B39FB8B14568}" type="pres">
      <dgm:prSet presAssocID="{C101BEBA-3DEA-43C9-88E8-9857444DDB83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0244D85-F21B-4E33-AA82-D8D570C4AB4F}" type="pres">
      <dgm:prSet presAssocID="{C101BEBA-3DEA-43C9-88E8-9857444DDB83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BB5D7010-D275-4399-88A0-FE6029F9D614}" type="pres">
      <dgm:prSet presAssocID="{BE1C501D-0DD3-4664-8467-38E6795D8B53}" presName="root2" presStyleCnt="0"/>
      <dgm:spPr/>
    </dgm:pt>
    <dgm:pt modelId="{850A32D2-99E6-4386-AA6F-569CAAADBD72}" type="pres">
      <dgm:prSet presAssocID="{BE1C501D-0DD3-4664-8467-38E6795D8B53}" presName="LevelTwoTextNode" presStyleLbl="node3" presStyleIdx="1" presStyleCnt="3" custScaleX="2276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F3141F6-C538-4BFA-A644-A43B57883ADE}" type="pres">
      <dgm:prSet presAssocID="{BE1C501D-0DD3-4664-8467-38E6795D8B53}" presName="level3hierChild" presStyleCnt="0"/>
      <dgm:spPr/>
    </dgm:pt>
    <dgm:pt modelId="{BE1178CA-9D24-40B6-9440-876973547DFB}" type="pres">
      <dgm:prSet presAssocID="{F4938FFA-0E7B-41CA-A01C-95FFA104E6A5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37B19692-CDBC-4213-9540-4D13BD1D3F25}" type="pres">
      <dgm:prSet presAssocID="{F4938FFA-0E7B-41CA-A01C-95FFA104E6A5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3A8850B2-4D27-4EB0-B5D7-57A92708A8F2}" type="pres">
      <dgm:prSet presAssocID="{6D9FF207-89A8-4FF8-9E86-DBA6C88549FE}" presName="root2" presStyleCnt="0"/>
      <dgm:spPr/>
    </dgm:pt>
    <dgm:pt modelId="{3A2F7DD9-07EC-4F03-BED3-381FFEB233A9}" type="pres">
      <dgm:prSet presAssocID="{6D9FF207-89A8-4FF8-9E86-DBA6C88549FE}" presName="LevelTwoTextNode" presStyleLbl="node3" presStyleIdx="2" presStyleCnt="3" custScaleX="2276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A37850-3995-4A96-B48D-FB4CC0EC5A4A}" type="pres">
      <dgm:prSet presAssocID="{6D9FF207-89A8-4FF8-9E86-DBA6C88549FE}" presName="level3hierChild" presStyleCnt="0"/>
      <dgm:spPr/>
    </dgm:pt>
    <dgm:pt modelId="{20B390BB-D91C-497A-91E3-3362DBC58D38}" type="pres">
      <dgm:prSet presAssocID="{12668104-3A09-449B-A3C6-9769AE746DA6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71DCDF2F-787F-4964-9133-A5D63F3120E3}" type="pres">
      <dgm:prSet presAssocID="{12668104-3A09-449B-A3C6-9769AE746DA6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644FCA31-2568-4DAE-B240-DC45FB8A8DE6}" type="pres">
      <dgm:prSet presAssocID="{C495D4D2-CC2D-4190-BA54-536AFE2E20A3}" presName="root2" presStyleCnt="0"/>
      <dgm:spPr/>
    </dgm:pt>
    <dgm:pt modelId="{51EE2248-6630-4F2E-B5DF-649C40E4DC47}" type="pres">
      <dgm:prSet presAssocID="{C495D4D2-CC2D-4190-BA54-536AFE2E20A3}" presName="LevelTwoTextNode" presStyleLbl="node2" presStyleIdx="3" presStyleCnt="4" custScaleX="3598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5437EB-7698-4A5D-BAB1-B2B7E02841A6}" type="pres">
      <dgm:prSet presAssocID="{C495D4D2-CC2D-4190-BA54-536AFE2E20A3}" presName="level3hierChild" presStyleCnt="0"/>
      <dgm:spPr/>
    </dgm:pt>
  </dgm:ptLst>
  <dgm:cxnLst>
    <dgm:cxn modelId="{B2E88F91-C1E5-49E6-B966-1D989E2CD601}" type="presOf" srcId="{6D9FF207-89A8-4FF8-9E86-DBA6C88549FE}" destId="{3A2F7DD9-07EC-4F03-BED3-381FFEB233A9}" srcOrd="0" destOrd="0" presId="urn:microsoft.com/office/officeart/2005/8/layout/hierarchy2"/>
    <dgm:cxn modelId="{DBAA7877-0331-4A24-AE4C-F38120AC6425}" type="presOf" srcId="{E277479E-A8DA-4DCB-A2B6-FB5654FD5244}" destId="{A468D165-04C6-44DA-B443-B52E8E59EABD}" srcOrd="0" destOrd="0" presId="urn:microsoft.com/office/officeart/2005/8/layout/hierarchy2"/>
    <dgm:cxn modelId="{DEB15C96-7BCA-4947-A887-3E712554CDB2}" type="presOf" srcId="{9AEE50BC-0825-4770-A42B-DCB8B2112F04}" destId="{EB20829F-8E5B-466E-BFB2-2CE5873D1B7C}" srcOrd="0" destOrd="0" presId="urn:microsoft.com/office/officeart/2005/8/layout/hierarchy2"/>
    <dgm:cxn modelId="{CF74F2CF-BD1F-40AC-8D6B-5ECACFE013DB}" type="presOf" srcId="{DFF524BA-D181-4582-81F5-81BB97FBBED9}" destId="{9DDF5511-E194-4D86-AC89-9F9E5C7F6412}" srcOrd="0" destOrd="0" presId="urn:microsoft.com/office/officeart/2005/8/layout/hierarchy2"/>
    <dgm:cxn modelId="{15BADF37-8188-4815-A86E-4C4CE8F7DC6D}" srcId="{54D066FC-10C9-46CA-AE81-F58AA769CC5C}" destId="{280A6032-4768-432C-9FC9-EE31011AAF48}" srcOrd="0" destOrd="0" parTransId="{5BDFC006-5C88-4D1F-B33C-122006E3EAB0}" sibTransId="{82B31443-C3B6-452E-8329-AD3ED1B40720}"/>
    <dgm:cxn modelId="{465B05A6-33E9-4913-94F3-C37BFFBB1A1B}" type="presOf" srcId="{B0423F31-14C1-4A8C-AEFB-27B1860EA8C3}" destId="{2A391408-3FCB-4EF8-840E-FC816A40779C}" srcOrd="0" destOrd="0" presId="urn:microsoft.com/office/officeart/2005/8/layout/hierarchy2"/>
    <dgm:cxn modelId="{636B4183-E353-4589-8754-C349734F8745}" srcId="{9AEE50BC-0825-4770-A42B-DCB8B2112F04}" destId="{6BFFD3C2-BB8F-4E9B-A72F-1ED3A2EA0ADB}" srcOrd="0" destOrd="0" parTransId="{1637DFB6-AF55-43BE-8DF3-996417DC53E7}" sibTransId="{3F6F5032-D14C-4E2F-819C-8F0FC59FB9DA}"/>
    <dgm:cxn modelId="{22482D61-4B0E-453D-927B-0D2DAF01AA01}" type="presOf" srcId="{F4938FFA-0E7B-41CA-A01C-95FFA104E6A5}" destId="{37B19692-CDBC-4213-9540-4D13BD1D3F25}" srcOrd="1" destOrd="0" presId="urn:microsoft.com/office/officeart/2005/8/layout/hierarchy2"/>
    <dgm:cxn modelId="{52BACE4E-21A9-4FE2-A30F-5E99DF3C4C5F}" type="presOf" srcId="{7997EF32-747F-4B46-B655-EAE871DFDB86}" destId="{B1D93726-0F02-4734-9D39-B5263D7D370F}" srcOrd="0" destOrd="0" presId="urn:microsoft.com/office/officeart/2005/8/layout/hierarchy2"/>
    <dgm:cxn modelId="{ACEBB6D3-BD33-4A7C-A127-C60D83FCA9C8}" srcId="{6BFFD3C2-BB8F-4E9B-A72F-1ED3A2EA0ADB}" destId="{678325FF-004F-44B5-8DBD-A83206C4A19C}" srcOrd="0" destOrd="0" parTransId="{8B33AE03-2FCC-47B4-B6F2-714F22B0B4D0}" sibTransId="{4A8E8622-24E7-4B20-BBAE-C648618A5474}"/>
    <dgm:cxn modelId="{5213A528-2D07-40DA-B3AA-3D5F6E9F802F}" type="presOf" srcId="{1637DFB6-AF55-43BE-8DF3-996417DC53E7}" destId="{32354B96-E3DD-4F10-B1CF-D5E89F7AB651}" srcOrd="1" destOrd="0" presId="urn:microsoft.com/office/officeart/2005/8/layout/hierarchy2"/>
    <dgm:cxn modelId="{08AF1946-87C8-481D-BD14-2B9AE9C1DDF9}" type="presOf" srcId="{1637DFB6-AF55-43BE-8DF3-996417DC53E7}" destId="{52E11B0E-C067-4F7B-ADFA-0EF9D69E049B}" srcOrd="0" destOrd="0" presId="urn:microsoft.com/office/officeart/2005/8/layout/hierarchy2"/>
    <dgm:cxn modelId="{719AE61A-5DCB-4AD0-8467-04D539E573AD}" type="presOf" srcId="{6BFFD3C2-BB8F-4E9B-A72F-1ED3A2EA0ADB}" destId="{43A8DC26-7DA6-43E3-9F51-DCF1986601BE}" srcOrd="0" destOrd="0" presId="urn:microsoft.com/office/officeart/2005/8/layout/hierarchy2"/>
    <dgm:cxn modelId="{6D625080-8CC8-4F34-9428-E0063A42C8BB}" srcId="{6BFFD3C2-BB8F-4E9B-A72F-1ED3A2EA0ADB}" destId="{7997EF32-747F-4B46-B655-EAE871DFDB86}" srcOrd="1" destOrd="0" parTransId="{E277479E-A8DA-4DCB-A2B6-FB5654FD5244}" sibTransId="{48B915D3-7E4C-4A0C-BDC4-A9B6156F7B2D}"/>
    <dgm:cxn modelId="{F876E143-6424-45A6-ADA1-0E5FD56A3E5B}" type="presOf" srcId="{F71B4556-742B-44F9-A81A-6C06C54724F5}" destId="{9EB30C7C-9ABF-4C0A-8627-89C01EE144CE}" srcOrd="0" destOrd="0" presId="urn:microsoft.com/office/officeart/2005/8/layout/hierarchy2"/>
    <dgm:cxn modelId="{FA7A38AC-A7E9-4627-80E4-E1F2347299A7}" srcId="{280A6032-4768-432C-9FC9-EE31011AAF48}" destId="{C495D4D2-CC2D-4190-BA54-536AFE2E20A3}" srcOrd="3" destOrd="0" parTransId="{12668104-3A09-449B-A3C6-9769AE746DA6}" sibTransId="{0C9A32F8-71B5-4B3C-B782-BF8EB73A3BA8}"/>
    <dgm:cxn modelId="{0254CEBF-D762-4527-A321-4518388A8A2C}" type="presOf" srcId="{2C564A8A-84E5-4C9F-9148-7DF29EF6F343}" destId="{026DA0DA-B0AE-4259-8E43-FA69B1581F51}" srcOrd="0" destOrd="0" presId="urn:microsoft.com/office/officeart/2005/8/layout/hierarchy2"/>
    <dgm:cxn modelId="{6B29DA47-4484-48B5-851F-2F2C3C436EB0}" type="presOf" srcId="{C495D4D2-CC2D-4190-BA54-536AFE2E20A3}" destId="{51EE2248-6630-4F2E-B5DF-649C40E4DC47}" srcOrd="0" destOrd="0" presId="urn:microsoft.com/office/officeart/2005/8/layout/hierarchy2"/>
    <dgm:cxn modelId="{1989C619-4CFE-4D02-A95D-56507D548C8F}" type="presOf" srcId="{280A6032-4768-432C-9FC9-EE31011AAF48}" destId="{2320F21D-469F-41FB-8B82-809631F29EE2}" srcOrd="0" destOrd="0" presId="urn:microsoft.com/office/officeart/2005/8/layout/hierarchy2"/>
    <dgm:cxn modelId="{1B70C5D7-BC5C-4429-82DC-7A686373C029}" type="presOf" srcId="{816220A1-0CF2-4C5B-9607-95464B2258D8}" destId="{B6EC21D6-05B2-44C9-A138-6899A50D3724}" srcOrd="0" destOrd="0" presId="urn:microsoft.com/office/officeart/2005/8/layout/hierarchy2"/>
    <dgm:cxn modelId="{B86F4351-CFAF-4B31-BA11-2055B41AED0C}" srcId="{280A6032-4768-432C-9FC9-EE31011AAF48}" destId="{3BB6742E-A64C-4282-938A-5C06F571329C}" srcOrd="1" destOrd="0" parTransId="{DFF524BA-D181-4582-81F5-81BB97FBBED9}" sibTransId="{4166121C-7CA0-4D4F-BDCB-0925C5AEF4CF}"/>
    <dgm:cxn modelId="{3C3280D1-694A-4534-8CE3-7725A6423DE3}" type="presOf" srcId="{8B33AE03-2FCC-47B4-B6F2-714F22B0B4D0}" destId="{EF5CA508-CB9D-4FBA-B5AA-0860F811DE6B}" srcOrd="0" destOrd="0" presId="urn:microsoft.com/office/officeart/2005/8/layout/hierarchy2"/>
    <dgm:cxn modelId="{05D1DE3F-ECF8-4108-ACA0-20F30EF15B6C}" type="presOf" srcId="{678325FF-004F-44B5-8DBD-A83206C4A19C}" destId="{AF64ACA9-650C-4627-BFF8-31A374BB65B9}" srcOrd="0" destOrd="0" presId="urn:microsoft.com/office/officeart/2005/8/layout/hierarchy2"/>
    <dgm:cxn modelId="{99EBE2DF-3912-45CB-A027-46683684F4F1}" srcId="{7997EF32-747F-4B46-B655-EAE871DFDB86}" destId="{3912A297-36A2-4FB5-A3FC-7CF10F20BFF7}" srcOrd="0" destOrd="0" parTransId="{B0423F31-14C1-4A8C-AEFB-27B1860EA8C3}" sibTransId="{38458795-9CF1-48AB-BD29-F26C0FEBBD80}"/>
    <dgm:cxn modelId="{37E9A22F-35B5-4452-A83B-C38178EAA4DF}" type="presOf" srcId="{8B33AE03-2FCC-47B4-B6F2-714F22B0B4D0}" destId="{2EF7570F-F5DF-435F-BCF4-A700BBEF8F77}" srcOrd="1" destOrd="0" presId="urn:microsoft.com/office/officeart/2005/8/layout/hierarchy2"/>
    <dgm:cxn modelId="{4294C3B8-B0FD-459D-A2F6-2C4B6ED93DA4}" type="presOf" srcId="{9DDABB31-FE57-4556-9373-7D74B5328BAD}" destId="{DD1C9FD1-8745-4F8C-854E-928F63BB1444}" srcOrd="0" destOrd="0" presId="urn:microsoft.com/office/officeart/2005/8/layout/hierarchy2"/>
    <dgm:cxn modelId="{F6D94300-EB69-4482-8CC3-CDD4442C80FB}" srcId="{678325FF-004F-44B5-8DBD-A83206C4A19C}" destId="{F71B4556-742B-44F9-A81A-6C06C54724F5}" srcOrd="0" destOrd="0" parTransId="{28541C30-9B36-41CD-8323-18BCFD69EE6B}" sibTransId="{F0644B6B-69FC-4ED3-A928-4C84476088D7}"/>
    <dgm:cxn modelId="{B9636DB5-C8A6-4C1F-86C6-E7852315CD60}" type="presOf" srcId="{28541C30-9B36-41CD-8323-18BCFD69EE6B}" destId="{88129081-B56B-4391-A60A-EF7B3E85B72E}" srcOrd="0" destOrd="0" presId="urn:microsoft.com/office/officeart/2005/8/layout/hierarchy2"/>
    <dgm:cxn modelId="{DE73396A-D57B-4655-A700-4D6323105F14}" type="presOf" srcId="{BE1C501D-0DD3-4664-8467-38E6795D8B53}" destId="{850A32D2-99E6-4386-AA6F-569CAAADBD72}" srcOrd="0" destOrd="0" presId="urn:microsoft.com/office/officeart/2005/8/layout/hierarchy2"/>
    <dgm:cxn modelId="{941EABE1-FC60-49E9-BA7C-892715A5800C}" type="presOf" srcId="{B0423F31-14C1-4A8C-AEFB-27B1860EA8C3}" destId="{3F2F5398-2647-455F-8D2B-56CFD4DE8512}" srcOrd="1" destOrd="0" presId="urn:microsoft.com/office/officeart/2005/8/layout/hierarchy2"/>
    <dgm:cxn modelId="{8AE70DF3-985D-4F12-BAEA-2A775C5BAB29}" type="presOf" srcId="{432C74ED-7D3E-4563-99DB-E7D846D611E0}" destId="{DB86632A-03BB-4A00-A32F-B910E4FDF844}" srcOrd="0" destOrd="0" presId="urn:microsoft.com/office/officeart/2005/8/layout/hierarchy2"/>
    <dgm:cxn modelId="{3848C73F-123F-4DF2-9CFD-4DD56CB94DC8}" type="presOf" srcId="{3912A297-36A2-4FB5-A3FC-7CF10F20BFF7}" destId="{8397374E-ADE5-49B9-9370-78FB8BF93606}" srcOrd="0" destOrd="0" presId="urn:microsoft.com/office/officeart/2005/8/layout/hierarchy2"/>
    <dgm:cxn modelId="{BBB33828-9872-4548-BDED-9A43BD3E2416}" type="presOf" srcId="{12668104-3A09-449B-A3C6-9769AE746DA6}" destId="{71DCDF2F-787F-4964-9133-A5D63F3120E3}" srcOrd="1" destOrd="0" presId="urn:microsoft.com/office/officeart/2005/8/layout/hierarchy2"/>
    <dgm:cxn modelId="{FF31466A-C1D8-4CB7-82E3-9DD43C33C7BD}" srcId="{280A6032-4768-432C-9FC9-EE31011AAF48}" destId="{9AEE50BC-0825-4770-A42B-DCB8B2112F04}" srcOrd="0" destOrd="0" parTransId="{789477AB-0984-4D8C-9CD4-51815CF5E3D5}" sibTransId="{A425EEC0-2566-47E1-8599-54559CD92204}"/>
    <dgm:cxn modelId="{D852378E-AD9D-4C39-8049-6514C8F6AFF8}" type="presOf" srcId="{C101BEBA-3DEA-43C9-88E8-9857444DDB83}" destId="{90244D85-F21B-4E33-AA82-D8D570C4AB4F}" srcOrd="1" destOrd="0" presId="urn:microsoft.com/office/officeart/2005/8/layout/hierarchy2"/>
    <dgm:cxn modelId="{5981D0EB-AA45-46E3-8605-8D038DFF1938}" srcId="{432C74ED-7D3E-4563-99DB-E7D846D611E0}" destId="{6D9FF207-89A8-4FF8-9E86-DBA6C88549FE}" srcOrd="1" destOrd="0" parTransId="{F4938FFA-0E7B-41CA-A01C-95FFA104E6A5}" sibTransId="{38FCB607-F791-448E-9E8A-A08AFBEFF10E}"/>
    <dgm:cxn modelId="{8EF3A780-A480-406C-814F-45EC98FD6315}" srcId="{7997EF32-747F-4B46-B655-EAE871DFDB86}" destId="{816220A1-0CF2-4C5B-9607-95464B2258D8}" srcOrd="1" destOrd="0" parTransId="{2C564A8A-84E5-4C9F-9148-7DF29EF6F343}" sibTransId="{A4827BE0-5118-46E6-B192-953245282033}"/>
    <dgm:cxn modelId="{C62F55F6-B819-491E-AC99-271C6C2E5226}" type="presOf" srcId="{789477AB-0984-4D8C-9CD4-51815CF5E3D5}" destId="{BD9666DB-4F99-4C5F-934C-F07AF776059D}" srcOrd="0" destOrd="0" presId="urn:microsoft.com/office/officeart/2005/8/layout/hierarchy2"/>
    <dgm:cxn modelId="{6E4633CE-8F23-4C2D-A7B9-3848B359AB67}" type="presOf" srcId="{789477AB-0984-4D8C-9CD4-51815CF5E3D5}" destId="{BB58FF00-A228-48F8-AD5E-94BC33890F8B}" srcOrd="1" destOrd="0" presId="urn:microsoft.com/office/officeart/2005/8/layout/hierarchy2"/>
    <dgm:cxn modelId="{29DB8791-19A9-4546-9FF6-3ADE5A9B4401}" srcId="{432C74ED-7D3E-4563-99DB-E7D846D611E0}" destId="{BE1C501D-0DD3-4664-8467-38E6795D8B53}" srcOrd="0" destOrd="0" parTransId="{C101BEBA-3DEA-43C9-88E8-9857444DDB83}" sibTransId="{32F3F6C6-454F-4C9F-AD25-9212490D0368}"/>
    <dgm:cxn modelId="{31A813B3-710A-4040-B98F-B53A6C3C25C8}" type="presOf" srcId="{54D066FC-10C9-46CA-AE81-F58AA769CC5C}" destId="{7E175CD5-0BA9-4E7E-BC74-F7FB5EF60D52}" srcOrd="0" destOrd="0" presId="urn:microsoft.com/office/officeart/2005/8/layout/hierarchy2"/>
    <dgm:cxn modelId="{899EB401-AA4F-40BD-98B5-AC3912F852E8}" type="presOf" srcId="{2C564A8A-84E5-4C9F-9148-7DF29EF6F343}" destId="{475B7971-F799-4953-97D8-87E074277CB4}" srcOrd="1" destOrd="0" presId="urn:microsoft.com/office/officeart/2005/8/layout/hierarchy2"/>
    <dgm:cxn modelId="{D590B6A8-CC9D-460D-85ED-C0042202AF76}" type="presOf" srcId="{DFF524BA-D181-4582-81F5-81BB97FBBED9}" destId="{70525297-A591-41B1-957D-4C7D69BF3EEA}" srcOrd="1" destOrd="0" presId="urn:microsoft.com/office/officeart/2005/8/layout/hierarchy2"/>
    <dgm:cxn modelId="{BBCC5C0E-DB39-4AE9-83A5-3C68025B8D1C}" type="presOf" srcId="{C101BEBA-3DEA-43C9-88E8-9857444DDB83}" destId="{C3B82ED8-2CB8-4D34-9BA7-B39FB8B14568}" srcOrd="0" destOrd="0" presId="urn:microsoft.com/office/officeart/2005/8/layout/hierarchy2"/>
    <dgm:cxn modelId="{9BEB9390-2D91-449C-A9B6-F33951588DC3}" type="presOf" srcId="{28541C30-9B36-41CD-8323-18BCFD69EE6B}" destId="{755DE529-8FBF-467C-BB2D-DC97FF56AB62}" srcOrd="1" destOrd="0" presId="urn:microsoft.com/office/officeart/2005/8/layout/hierarchy2"/>
    <dgm:cxn modelId="{CAD1B36F-9803-4547-BB6C-B4BF4C6A430E}" type="presOf" srcId="{3BB6742E-A64C-4282-938A-5C06F571329C}" destId="{C57AC2B8-0A68-4961-A710-6C695A07978B}" srcOrd="0" destOrd="0" presId="urn:microsoft.com/office/officeart/2005/8/layout/hierarchy2"/>
    <dgm:cxn modelId="{08408966-7FEA-4931-A840-3719E97A0232}" type="presOf" srcId="{12668104-3A09-449B-A3C6-9769AE746DA6}" destId="{20B390BB-D91C-497A-91E3-3362DBC58D38}" srcOrd="0" destOrd="0" presId="urn:microsoft.com/office/officeart/2005/8/layout/hierarchy2"/>
    <dgm:cxn modelId="{1783AA94-A94C-4D07-853D-EF3F5B2614B4}" type="presOf" srcId="{E277479E-A8DA-4DCB-A2B6-FB5654FD5244}" destId="{5B97A131-86B1-4F93-AB58-7AB3B6D31F6C}" srcOrd="1" destOrd="0" presId="urn:microsoft.com/office/officeart/2005/8/layout/hierarchy2"/>
    <dgm:cxn modelId="{00E9BC0F-CEF8-43F4-BF08-60EE1BE4B9C1}" type="presOf" srcId="{9DDABB31-FE57-4556-9373-7D74B5328BAD}" destId="{A4E7782C-C905-4643-9C63-258584ADE4A5}" srcOrd="1" destOrd="0" presId="urn:microsoft.com/office/officeart/2005/8/layout/hierarchy2"/>
    <dgm:cxn modelId="{F2F6154C-4ED1-4054-B48A-701DAB331C59}" type="presOf" srcId="{F4938FFA-0E7B-41CA-A01C-95FFA104E6A5}" destId="{BE1178CA-9D24-40B6-9440-876973547DFB}" srcOrd="0" destOrd="0" presId="urn:microsoft.com/office/officeart/2005/8/layout/hierarchy2"/>
    <dgm:cxn modelId="{5EEB6584-FDA1-4E73-B6C5-FEE07EBA3BFE}" srcId="{280A6032-4768-432C-9FC9-EE31011AAF48}" destId="{432C74ED-7D3E-4563-99DB-E7D846D611E0}" srcOrd="2" destOrd="0" parTransId="{9DDABB31-FE57-4556-9373-7D74B5328BAD}" sibTransId="{F4275D48-BFB9-4CCC-8DAD-1179FBD5EE74}"/>
    <dgm:cxn modelId="{1FF3A6EB-70C1-4F0A-86E7-21E54DB77604}" type="presParOf" srcId="{7E175CD5-0BA9-4E7E-BC74-F7FB5EF60D52}" destId="{FD2F35E3-788C-47D9-B360-D855FD2C8103}" srcOrd="0" destOrd="0" presId="urn:microsoft.com/office/officeart/2005/8/layout/hierarchy2"/>
    <dgm:cxn modelId="{9E011FA7-4ACC-461C-B80E-F2FFCF954450}" type="presParOf" srcId="{FD2F35E3-788C-47D9-B360-D855FD2C8103}" destId="{2320F21D-469F-41FB-8B82-809631F29EE2}" srcOrd="0" destOrd="0" presId="urn:microsoft.com/office/officeart/2005/8/layout/hierarchy2"/>
    <dgm:cxn modelId="{BA50907F-9FB8-45D7-879C-F3817A27E9DD}" type="presParOf" srcId="{FD2F35E3-788C-47D9-B360-D855FD2C8103}" destId="{02287883-9167-4C1B-A6DF-6B07D38A68D1}" srcOrd="1" destOrd="0" presId="urn:microsoft.com/office/officeart/2005/8/layout/hierarchy2"/>
    <dgm:cxn modelId="{E6ADE9C7-F0C3-414F-B412-56C74D7B6A1D}" type="presParOf" srcId="{02287883-9167-4C1B-A6DF-6B07D38A68D1}" destId="{BD9666DB-4F99-4C5F-934C-F07AF776059D}" srcOrd="0" destOrd="0" presId="urn:microsoft.com/office/officeart/2005/8/layout/hierarchy2"/>
    <dgm:cxn modelId="{5F15E46C-0358-4829-89AE-C4782A0F28AB}" type="presParOf" srcId="{BD9666DB-4F99-4C5F-934C-F07AF776059D}" destId="{BB58FF00-A228-48F8-AD5E-94BC33890F8B}" srcOrd="0" destOrd="0" presId="urn:microsoft.com/office/officeart/2005/8/layout/hierarchy2"/>
    <dgm:cxn modelId="{C9E394C2-38CE-43CD-A0C5-4EC7819ECE44}" type="presParOf" srcId="{02287883-9167-4C1B-A6DF-6B07D38A68D1}" destId="{DF5B2742-4382-4C62-A26B-CB540D76A7EE}" srcOrd="1" destOrd="0" presId="urn:microsoft.com/office/officeart/2005/8/layout/hierarchy2"/>
    <dgm:cxn modelId="{1F30D728-1590-42F2-9116-C809C62B2001}" type="presParOf" srcId="{DF5B2742-4382-4C62-A26B-CB540D76A7EE}" destId="{EB20829F-8E5B-466E-BFB2-2CE5873D1B7C}" srcOrd="0" destOrd="0" presId="urn:microsoft.com/office/officeart/2005/8/layout/hierarchy2"/>
    <dgm:cxn modelId="{E82BA797-E43C-4CEA-9280-347ED2461E13}" type="presParOf" srcId="{DF5B2742-4382-4C62-A26B-CB540D76A7EE}" destId="{35758F18-6CC4-4132-8812-671AE8A33C39}" srcOrd="1" destOrd="0" presId="urn:microsoft.com/office/officeart/2005/8/layout/hierarchy2"/>
    <dgm:cxn modelId="{3107E749-0BB8-40F2-9E0B-57FB6AD72DF2}" type="presParOf" srcId="{35758F18-6CC4-4132-8812-671AE8A33C39}" destId="{52E11B0E-C067-4F7B-ADFA-0EF9D69E049B}" srcOrd="0" destOrd="0" presId="urn:microsoft.com/office/officeart/2005/8/layout/hierarchy2"/>
    <dgm:cxn modelId="{E45D74A0-E74D-4A33-8C8B-2EC3D4009287}" type="presParOf" srcId="{52E11B0E-C067-4F7B-ADFA-0EF9D69E049B}" destId="{32354B96-E3DD-4F10-B1CF-D5E89F7AB651}" srcOrd="0" destOrd="0" presId="urn:microsoft.com/office/officeart/2005/8/layout/hierarchy2"/>
    <dgm:cxn modelId="{02BD65AA-8DBA-4D35-A4F0-F6C2A686F9DE}" type="presParOf" srcId="{35758F18-6CC4-4132-8812-671AE8A33C39}" destId="{984DAD0C-55B5-4463-ABAD-A8F00D4EAFDA}" srcOrd="1" destOrd="0" presId="urn:microsoft.com/office/officeart/2005/8/layout/hierarchy2"/>
    <dgm:cxn modelId="{371A8DE4-C59F-4AAD-B8E5-C635858CD30B}" type="presParOf" srcId="{984DAD0C-55B5-4463-ABAD-A8F00D4EAFDA}" destId="{43A8DC26-7DA6-43E3-9F51-DCF1986601BE}" srcOrd="0" destOrd="0" presId="urn:microsoft.com/office/officeart/2005/8/layout/hierarchy2"/>
    <dgm:cxn modelId="{A26D90D9-B9E1-47E4-8316-7119A52EBF9D}" type="presParOf" srcId="{984DAD0C-55B5-4463-ABAD-A8F00D4EAFDA}" destId="{82E69A2D-9108-4587-AFF4-1D472B064B98}" srcOrd="1" destOrd="0" presId="urn:microsoft.com/office/officeart/2005/8/layout/hierarchy2"/>
    <dgm:cxn modelId="{7242B5B1-9022-4F1B-9048-A25B9CFD035C}" type="presParOf" srcId="{82E69A2D-9108-4587-AFF4-1D472B064B98}" destId="{EF5CA508-CB9D-4FBA-B5AA-0860F811DE6B}" srcOrd="0" destOrd="0" presId="urn:microsoft.com/office/officeart/2005/8/layout/hierarchy2"/>
    <dgm:cxn modelId="{4BD55682-3E31-4BC1-94E6-52A64E75C9A0}" type="presParOf" srcId="{EF5CA508-CB9D-4FBA-B5AA-0860F811DE6B}" destId="{2EF7570F-F5DF-435F-BCF4-A700BBEF8F77}" srcOrd="0" destOrd="0" presId="urn:microsoft.com/office/officeart/2005/8/layout/hierarchy2"/>
    <dgm:cxn modelId="{028A7DE0-6199-4DF9-9177-5CD172891C26}" type="presParOf" srcId="{82E69A2D-9108-4587-AFF4-1D472B064B98}" destId="{519D0EF6-7051-409A-8CD2-023F0456EBF9}" srcOrd="1" destOrd="0" presId="urn:microsoft.com/office/officeart/2005/8/layout/hierarchy2"/>
    <dgm:cxn modelId="{C926231F-AEC2-4A92-90C4-803FE03CD9EC}" type="presParOf" srcId="{519D0EF6-7051-409A-8CD2-023F0456EBF9}" destId="{AF64ACA9-650C-4627-BFF8-31A374BB65B9}" srcOrd="0" destOrd="0" presId="urn:microsoft.com/office/officeart/2005/8/layout/hierarchy2"/>
    <dgm:cxn modelId="{54053150-C9F3-4F7D-A64A-64CE6EAA71B7}" type="presParOf" srcId="{519D0EF6-7051-409A-8CD2-023F0456EBF9}" destId="{ED9C2A59-666F-4EB0-85CF-09C275FFFD8D}" srcOrd="1" destOrd="0" presId="urn:microsoft.com/office/officeart/2005/8/layout/hierarchy2"/>
    <dgm:cxn modelId="{C5D88A0F-7DD0-4846-A609-ADFF5D15153F}" type="presParOf" srcId="{ED9C2A59-666F-4EB0-85CF-09C275FFFD8D}" destId="{88129081-B56B-4391-A60A-EF7B3E85B72E}" srcOrd="0" destOrd="0" presId="urn:microsoft.com/office/officeart/2005/8/layout/hierarchy2"/>
    <dgm:cxn modelId="{0126F140-847E-426E-B1DA-B548AEA4FF05}" type="presParOf" srcId="{88129081-B56B-4391-A60A-EF7B3E85B72E}" destId="{755DE529-8FBF-467C-BB2D-DC97FF56AB62}" srcOrd="0" destOrd="0" presId="urn:microsoft.com/office/officeart/2005/8/layout/hierarchy2"/>
    <dgm:cxn modelId="{A5CA1B5A-E43F-4F48-B17A-32C3A2AC12BA}" type="presParOf" srcId="{ED9C2A59-666F-4EB0-85CF-09C275FFFD8D}" destId="{8AF87B2C-877A-4A42-8BAA-3A96855AAD0A}" srcOrd="1" destOrd="0" presId="urn:microsoft.com/office/officeart/2005/8/layout/hierarchy2"/>
    <dgm:cxn modelId="{E633FA2F-8E43-48A9-AB17-6F6E4116385E}" type="presParOf" srcId="{8AF87B2C-877A-4A42-8BAA-3A96855AAD0A}" destId="{9EB30C7C-9ABF-4C0A-8627-89C01EE144CE}" srcOrd="0" destOrd="0" presId="urn:microsoft.com/office/officeart/2005/8/layout/hierarchy2"/>
    <dgm:cxn modelId="{2ADA822C-3505-4148-A0FD-CBC7D8ED523E}" type="presParOf" srcId="{8AF87B2C-877A-4A42-8BAA-3A96855AAD0A}" destId="{85E49E49-77B0-4707-8403-69036DFBC796}" srcOrd="1" destOrd="0" presId="urn:microsoft.com/office/officeart/2005/8/layout/hierarchy2"/>
    <dgm:cxn modelId="{D68FD311-236B-47C0-B967-C732F187B007}" type="presParOf" srcId="{82E69A2D-9108-4587-AFF4-1D472B064B98}" destId="{A468D165-04C6-44DA-B443-B52E8E59EABD}" srcOrd="2" destOrd="0" presId="urn:microsoft.com/office/officeart/2005/8/layout/hierarchy2"/>
    <dgm:cxn modelId="{2F5DB284-6C14-4ACE-8B29-0ABFB3B678B3}" type="presParOf" srcId="{A468D165-04C6-44DA-B443-B52E8E59EABD}" destId="{5B97A131-86B1-4F93-AB58-7AB3B6D31F6C}" srcOrd="0" destOrd="0" presId="urn:microsoft.com/office/officeart/2005/8/layout/hierarchy2"/>
    <dgm:cxn modelId="{AE10F279-2D19-46A5-8619-A99475B4E078}" type="presParOf" srcId="{82E69A2D-9108-4587-AFF4-1D472B064B98}" destId="{30AD4774-109C-4245-9C13-B24122F4286F}" srcOrd="3" destOrd="0" presId="urn:microsoft.com/office/officeart/2005/8/layout/hierarchy2"/>
    <dgm:cxn modelId="{554F0FB3-5A9B-4284-9EFD-0AB7C39E2344}" type="presParOf" srcId="{30AD4774-109C-4245-9C13-B24122F4286F}" destId="{B1D93726-0F02-4734-9D39-B5263D7D370F}" srcOrd="0" destOrd="0" presId="urn:microsoft.com/office/officeart/2005/8/layout/hierarchy2"/>
    <dgm:cxn modelId="{5981C3D1-29E9-4C33-BFEE-47823C9A83D5}" type="presParOf" srcId="{30AD4774-109C-4245-9C13-B24122F4286F}" destId="{7EE5C2C1-948C-4C75-8AE9-D96CC1B4F9C2}" srcOrd="1" destOrd="0" presId="urn:microsoft.com/office/officeart/2005/8/layout/hierarchy2"/>
    <dgm:cxn modelId="{71B62600-3319-45B7-B73C-D8288433E1C4}" type="presParOf" srcId="{7EE5C2C1-948C-4C75-8AE9-D96CC1B4F9C2}" destId="{2A391408-3FCB-4EF8-840E-FC816A40779C}" srcOrd="0" destOrd="0" presId="urn:microsoft.com/office/officeart/2005/8/layout/hierarchy2"/>
    <dgm:cxn modelId="{B852C4AC-D21F-43A2-BA40-BE7BBDEE97F2}" type="presParOf" srcId="{2A391408-3FCB-4EF8-840E-FC816A40779C}" destId="{3F2F5398-2647-455F-8D2B-56CFD4DE8512}" srcOrd="0" destOrd="0" presId="urn:microsoft.com/office/officeart/2005/8/layout/hierarchy2"/>
    <dgm:cxn modelId="{49750B5B-D57A-41DF-87F8-70D75D3F8A6D}" type="presParOf" srcId="{7EE5C2C1-948C-4C75-8AE9-D96CC1B4F9C2}" destId="{DCE7BE9E-FC27-498A-9A37-505E982A6E72}" srcOrd="1" destOrd="0" presId="urn:microsoft.com/office/officeart/2005/8/layout/hierarchy2"/>
    <dgm:cxn modelId="{8D2B29B5-8931-45E5-9DB1-ED18A0F781AF}" type="presParOf" srcId="{DCE7BE9E-FC27-498A-9A37-505E982A6E72}" destId="{8397374E-ADE5-49B9-9370-78FB8BF93606}" srcOrd="0" destOrd="0" presId="urn:microsoft.com/office/officeart/2005/8/layout/hierarchy2"/>
    <dgm:cxn modelId="{E8A9B523-1C32-42EF-B659-6411A92620F6}" type="presParOf" srcId="{DCE7BE9E-FC27-498A-9A37-505E982A6E72}" destId="{7EFC9E5E-789F-4E81-B938-834A07379C2E}" srcOrd="1" destOrd="0" presId="urn:microsoft.com/office/officeart/2005/8/layout/hierarchy2"/>
    <dgm:cxn modelId="{12BD3296-DFA7-475D-A2D6-D68A60769874}" type="presParOf" srcId="{7EE5C2C1-948C-4C75-8AE9-D96CC1B4F9C2}" destId="{026DA0DA-B0AE-4259-8E43-FA69B1581F51}" srcOrd="2" destOrd="0" presId="urn:microsoft.com/office/officeart/2005/8/layout/hierarchy2"/>
    <dgm:cxn modelId="{F3062075-23AF-4383-BE1D-96C000A54E6D}" type="presParOf" srcId="{026DA0DA-B0AE-4259-8E43-FA69B1581F51}" destId="{475B7971-F799-4953-97D8-87E074277CB4}" srcOrd="0" destOrd="0" presId="urn:microsoft.com/office/officeart/2005/8/layout/hierarchy2"/>
    <dgm:cxn modelId="{C369AE56-060B-4337-B7AD-2F051B9D9E0B}" type="presParOf" srcId="{7EE5C2C1-948C-4C75-8AE9-D96CC1B4F9C2}" destId="{FC40D9AB-D441-4EE4-90B9-9967F7D34222}" srcOrd="3" destOrd="0" presId="urn:microsoft.com/office/officeart/2005/8/layout/hierarchy2"/>
    <dgm:cxn modelId="{706D2519-D0ED-4EA2-AF8E-5724395AD02B}" type="presParOf" srcId="{FC40D9AB-D441-4EE4-90B9-9967F7D34222}" destId="{B6EC21D6-05B2-44C9-A138-6899A50D3724}" srcOrd="0" destOrd="0" presId="urn:microsoft.com/office/officeart/2005/8/layout/hierarchy2"/>
    <dgm:cxn modelId="{08ACCF8A-D07C-4C42-BA04-60EB79111EEB}" type="presParOf" srcId="{FC40D9AB-D441-4EE4-90B9-9967F7D34222}" destId="{D0C223C1-850A-4430-B027-E0B6851EDEAD}" srcOrd="1" destOrd="0" presId="urn:microsoft.com/office/officeart/2005/8/layout/hierarchy2"/>
    <dgm:cxn modelId="{3306393A-4C22-400C-96F5-281FA5E61613}" type="presParOf" srcId="{02287883-9167-4C1B-A6DF-6B07D38A68D1}" destId="{9DDF5511-E194-4D86-AC89-9F9E5C7F6412}" srcOrd="2" destOrd="0" presId="urn:microsoft.com/office/officeart/2005/8/layout/hierarchy2"/>
    <dgm:cxn modelId="{97E04E64-B585-462F-A1CB-64F15909B7B1}" type="presParOf" srcId="{9DDF5511-E194-4D86-AC89-9F9E5C7F6412}" destId="{70525297-A591-41B1-957D-4C7D69BF3EEA}" srcOrd="0" destOrd="0" presId="urn:microsoft.com/office/officeart/2005/8/layout/hierarchy2"/>
    <dgm:cxn modelId="{1361D5B9-662E-495D-B3D6-924A9C61A6C7}" type="presParOf" srcId="{02287883-9167-4C1B-A6DF-6B07D38A68D1}" destId="{059AE094-7DC5-40CD-B34C-83AEC788EA0D}" srcOrd="3" destOrd="0" presId="urn:microsoft.com/office/officeart/2005/8/layout/hierarchy2"/>
    <dgm:cxn modelId="{8FE50C3E-4371-4254-AEA5-426886FA1E6B}" type="presParOf" srcId="{059AE094-7DC5-40CD-B34C-83AEC788EA0D}" destId="{C57AC2B8-0A68-4961-A710-6C695A07978B}" srcOrd="0" destOrd="0" presId="urn:microsoft.com/office/officeart/2005/8/layout/hierarchy2"/>
    <dgm:cxn modelId="{525CEA14-D937-41AE-BEAF-3538F6857F15}" type="presParOf" srcId="{059AE094-7DC5-40CD-B34C-83AEC788EA0D}" destId="{DDF21050-575A-4BDD-9476-B697A48844B3}" srcOrd="1" destOrd="0" presId="urn:microsoft.com/office/officeart/2005/8/layout/hierarchy2"/>
    <dgm:cxn modelId="{21CDB25C-38CD-494E-9E29-7DF43AE1EFB6}" type="presParOf" srcId="{02287883-9167-4C1B-A6DF-6B07D38A68D1}" destId="{DD1C9FD1-8745-4F8C-854E-928F63BB1444}" srcOrd="4" destOrd="0" presId="urn:microsoft.com/office/officeart/2005/8/layout/hierarchy2"/>
    <dgm:cxn modelId="{4E9B70EF-59E1-4676-86D4-13943F3ADC4D}" type="presParOf" srcId="{DD1C9FD1-8745-4F8C-854E-928F63BB1444}" destId="{A4E7782C-C905-4643-9C63-258584ADE4A5}" srcOrd="0" destOrd="0" presId="urn:microsoft.com/office/officeart/2005/8/layout/hierarchy2"/>
    <dgm:cxn modelId="{F1808BD4-CE69-47BF-AD7D-C4DD84ECF18C}" type="presParOf" srcId="{02287883-9167-4C1B-A6DF-6B07D38A68D1}" destId="{3446DD91-57FA-45E7-9756-47626B602488}" srcOrd="5" destOrd="0" presId="urn:microsoft.com/office/officeart/2005/8/layout/hierarchy2"/>
    <dgm:cxn modelId="{461C4CD4-2A7C-4BBE-AA45-11FF31D27165}" type="presParOf" srcId="{3446DD91-57FA-45E7-9756-47626B602488}" destId="{DB86632A-03BB-4A00-A32F-B910E4FDF844}" srcOrd="0" destOrd="0" presId="urn:microsoft.com/office/officeart/2005/8/layout/hierarchy2"/>
    <dgm:cxn modelId="{826D03C2-9329-44B2-9ED4-E3D67F84BCBA}" type="presParOf" srcId="{3446DD91-57FA-45E7-9756-47626B602488}" destId="{9FDAB6E3-7B5A-487A-B5E8-37296BE24B3C}" srcOrd="1" destOrd="0" presId="urn:microsoft.com/office/officeart/2005/8/layout/hierarchy2"/>
    <dgm:cxn modelId="{62AC25E9-ADA1-4669-8A22-5A15533706A0}" type="presParOf" srcId="{9FDAB6E3-7B5A-487A-B5E8-37296BE24B3C}" destId="{C3B82ED8-2CB8-4D34-9BA7-B39FB8B14568}" srcOrd="0" destOrd="0" presId="urn:microsoft.com/office/officeart/2005/8/layout/hierarchy2"/>
    <dgm:cxn modelId="{4F064456-7A97-4646-9DFB-6B9F2BCF72DA}" type="presParOf" srcId="{C3B82ED8-2CB8-4D34-9BA7-B39FB8B14568}" destId="{90244D85-F21B-4E33-AA82-D8D570C4AB4F}" srcOrd="0" destOrd="0" presId="urn:microsoft.com/office/officeart/2005/8/layout/hierarchy2"/>
    <dgm:cxn modelId="{2660C149-6D97-4FEA-84D4-DED12A674774}" type="presParOf" srcId="{9FDAB6E3-7B5A-487A-B5E8-37296BE24B3C}" destId="{BB5D7010-D275-4399-88A0-FE6029F9D614}" srcOrd="1" destOrd="0" presId="urn:microsoft.com/office/officeart/2005/8/layout/hierarchy2"/>
    <dgm:cxn modelId="{B0C1E410-08E4-487F-A87C-CE7B8E1178C1}" type="presParOf" srcId="{BB5D7010-D275-4399-88A0-FE6029F9D614}" destId="{850A32D2-99E6-4386-AA6F-569CAAADBD72}" srcOrd="0" destOrd="0" presId="urn:microsoft.com/office/officeart/2005/8/layout/hierarchy2"/>
    <dgm:cxn modelId="{7CCE0B60-A9CF-4180-816D-BA8CDB3E9404}" type="presParOf" srcId="{BB5D7010-D275-4399-88A0-FE6029F9D614}" destId="{BF3141F6-C538-4BFA-A644-A43B57883ADE}" srcOrd="1" destOrd="0" presId="urn:microsoft.com/office/officeart/2005/8/layout/hierarchy2"/>
    <dgm:cxn modelId="{4895A429-AE20-44FA-BE53-D550A29B1F72}" type="presParOf" srcId="{9FDAB6E3-7B5A-487A-B5E8-37296BE24B3C}" destId="{BE1178CA-9D24-40B6-9440-876973547DFB}" srcOrd="2" destOrd="0" presId="urn:microsoft.com/office/officeart/2005/8/layout/hierarchy2"/>
    <dgm:cxn modelId="{AD082888-0921-4677-BE4E-1589712D324A}" type="presParOf" srcId="{BE1178CA-9D24-40B6-9440-876973547DFB}" destId="{37B19692-CDBC-4213-9540-4D13BD1D3F25}" srcOrd="0" destOrd="0" presId="urn:microsoft.com/office/officeart/2005/8/layout/hierarchy2"/>
    <dgm:cxn modelId="{A6F390D7-0805-43A8-B5B3-31BBAC9CCD1D}" type="presParOf" srcId="{9FDAB6E3-7B5A-487A-B5E8-37296BE24B3C}" destId="{3A8850B2-4D27-4EB0-B5D7-57A92708A8F2}" srcOrd="3" destOrd="0" presId="urn:microsoft.com/office/officeart/2005/8/layout/hierarchy2"/>
    <dgm:cxn modelId="{8B203C5A-6974-4667-AFFA-B9A4C7D117A8}" type="presParOf" srcId="{3A8850B2-4D27-4EB0-B5D7-57A92708A8F2}" destId="{3A2F7DD9-07EC-4F03-BED3-381FFEB233A9}" srcOrd="0" destOrd="0" presId="urn:microsoft.com/office/officeart/2005/8/layout/hierarchy2"/>
    <dgm:cxn modelId="{9DB5810D-4ED1-4459-BB5E-FD297B002179}" type="presParOf" srcId="{3A8850B2-4D27-4EB0-B5D7-57A92708A8F2}" destId="{A4A37850-3995-4A96-B48D-FB4CC0EC5A4A}" srcOrd="1" destOrd="0" presId="urn:microsoft.com/office/officeart/2005/8/layout/hierarchy2"/>
    <dgm:cxn modelId="{7EEBEFD8-2281-4D27-995D-F3A326A0C357}" type="presParOf" srcId="{02287883-9167-4C1B-A6DF-6B07D38A68D1}" destId="{20B390BB-D91C-497A-91E3-3362DBC58D38}" srcOrd="6" destOrd="0" presId="urn:microsoft.com/office/officeart/2005/8/layout/hierarchy2"/>
    <dgm:cxn modelId="{B1C53A36-F835-4C12-B6E7-F7387687C805}" type="presParOf" srcId="{20B390BB-D91C-497A-91E3-3362DBC58D38}" destId="{71DCDF2F-787F-4964-9133-A5D63F3120E3}" srcOrd="0" destOrd="0" presId="urn:microsoft.com/office/officeart/2005/8/layout/hierarchy2"/>
    <dgm:cxn modelId="{8F47C281-C68B-477F-BAD8-605A3E781B73}" type="presParOf" srcId="{02287883-9167-4C1B-A6DF-6B07D38A68D1}" destId="{644FCA31-2568-4DAE-B240-DC45FB8A8DE6}" srcOrd="7" destOrd="0" presId="urn:microsoft.com/office/officeart/2005/8/layout/hierarchy2"/>
    <dgm:cxn modelId="{30FCF0EE-94B5-4BD8-9FE9-AB2543BF8186}" type="presParOf" srcId="{644FCA31-2568-4DAE-B240-DC45FB8A8DE6}" destId="{51EE2248-6630-4F2E-B5DF-649C40E4DC47}" srcOrd="0" destOrd="0" presId="urn:microsoft.com/office/officeart/2005/8/layout/hierarchy2"/>
    <dgm:cxn modelId="{F3412E73-52F8-48A3-95C7-11790E533E75}" type="presParOf" srcId="{644FCA31-2568-4DAE-B240-DC45FB8A8DE6}" destId="{765437EB-7698-4A5D-BAB1-B2B7E02841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205D0-DC7F-4806-AB42-995E21E3B7ED}">
      <dsp:nvSpPr>
        <dsp:cNvPr id="0" name=""/>
        <dsp:cNvSpPr/>
      </dsp:nvSpPr>
      <dsp:spPr>
        <a:xfrm>
          <a:off x="8150427" y="2637467"/>
          <a:ext cx="564978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8166975" y="2654015"/>
        <a:ext cx="531882" cy="621298"/>
      </dsp:txXfrm>
    </dsp:sp>
    <dsp:sp modelId="{46AB63DE-B9D0-435D-B93C-9E54C87FF44E}">
      <dsp:nvSpPr>
        <dsp:cNvPr id="0" name=""/>
        <dsp:cNvSpPr/>
      </dsp:nvSpPr>
      <dsp:spPr>
        <a:xfrm rot="15525511">
          <a:off x="6545938" y="1637761"/>
          <a:ext cx="26854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685461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21532" y="1580558"/>
        <a:ext cx="134273" cy="134273"/>
      </dsp:txXfrm>
    </dsp:sp>
    <dsp:sp modelId="{B3F6E5C4-E01E-4DF4-9538-84E7021D1653}">
      <dsp:nvSpPr>
        <dsp:cNvPr id="0" name=""/>
        <dsp:cNvSpPr/>
      </dsp:nvSpPr>
      <dsp:spPr>
        <a:xfrm>
          <a:off x="6318121" y="3527"/>
          <a:ext cx="1308789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ترتیب مباحث کتاب تا اینجا</a:t>
          </a:r>
          <a:endParaRPr lang="fa-IR" sz="1600" kern="1200" dirty="0">
            <a:cs typeface="B Koodak" pitchFamily="2" charset="-78"/>
          </a:endParaRPr>
        </a:p>
      </dsp:txBody>
      <dsp:txXfrm>
        <a:off x="6337288" y="22694"/>
        <a:ext cx="1270455" cy="616060"/>
      </dsp:txXfrm>
    </dsp:sp>
    <dsp:sp modelId="{C9219F8F-7F0C-4BD3-BF39-30C7E030BC20}">
      <dsp:nvSpPr>
        <dsp:cNvPr id="0" name=""/>
        <dsp:cNvSpPr/>
      </dsp:nvSpPr>
      <dsp:spPr>
        <a:xfrm rot="10800000">
          <a:off x="5794605" y="320792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43275" y="317637"/>
        <a:ext cx="26175" cy="26175"/>
      </dsp:txXfrm>
    </dsp:sp>
    <dsp:sp modelId="{0014E6FA-BA45-43F7-B322-186F7C8074D0}">
      <dsp:nvSpPr>
        <dsp:cNvPr id="0" name=""/>
        <dsp:cNvSpPr/>
      </dsp:nvSpPr>
      <dsp:spPr>
        <a:xfrm>
          <a:off x="1601034" y="3527"/>
          <a:ext cx="4193571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پس از اثبات خداوند متعال و برخی صفاتش و نقد نگرش بی خدائی نوبت به اثبات وحدانیت خداوند متعال می رسد</a:t>
          </a:r>
          <a:endParaRPr lang="fa-IR" sz="1600" kern="1200" dirty="0">
            <a:cs typeface="B Koodak" pitchFamily="2" charset="-78"/>
          </a:endParaRPr>
        </a:p>
      </dsp:txBody>
      <dsp:txXfrm>
        <a:off x="1620201" y="22694"/>
        <a:ext cx="4155237" cy="616060"/>
      </dsp:txXfrm>
    </dsp:sp>
    <dsp:sp modelId="{4F609E06-D8A4-48E2-8F6E-2E167CC5FA5C}">
      <dsp:nvSpPr>
        <dsp:cNvPr id="0" name=""/>
        <dsp:cNvSpPr/>
      </dsp:nvSpPr>
      <dsp:spPr>
        <a:xfrm rot="14110531">
          <a:off x="7430300" y="2578454"/>
          <a:ext cx="91673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16736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65750" y="2565469"/>
        <a:ext cx="45836" cy="45836"/>
      </dsp:txXfrm>
    </dsp:sp>
    <dsp:sp modelId="{53152151-90C0-4380-ABDE-C9E21A0DC8F7}">
      <dsp:nvSpPr>
        <dsp:cNvPr id="0" name=""/>
        <dsp:cNvSpPr/>
      </dsp:nvSpPr>
      <dsp:spPr>
        <a:xfrm>
          <a:off x="6318121" y="1709574"/>
          <a:ext cx="1308789" cy="1005071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دلایل احتمالی پیدایش عقاید شرک آمیز</a:t>
          </a:r>
          <a:endParaRPr lang="fa-IR" sz="1600" kern="1200" dirty="0">
            <a:cs typeface="B Koodak" pitchFamily="2" charset="-78"/>
          </a:endParaRPr>
        </a:p>
      </dsp:txBody>
      <dsp:txXfrm>
        <a:off x="6347559" y="1739012"/>
        <a:ext cx="1249913" cy="946195"/>
      </dsp:txXfrm>
    </dsp:sp>
    <dsp:sp modelId="{107477CE-9D71-4927-B375-82792E663F26}">
      <dsp:nvSpPr>
        <dsp:cNvPr id="0" name=""/>
        <dsp:cNvSpPr/>
      </dsp:nvSpPr>
      <dsp:spPr>
        <a:xfrm rot="14707178">
          <a:off x="5434204" y="1637761"/>
          <a:ext cx="124431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244318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25255" y="1616586"/>
        <a:ext cx="62215" cy="62215"/>
      </dsp:txXfrm>
    </dsp:sp>
    <dsp:sp modelId="{63177815-48D6-40C7-8A2C-265A26AC737D}">
      <dsp:nvSpPr>
        <dsp:cNvPr id="0" name=""/>
        <dsp:cNvSpPr/>
      </dsp:nvSpPr>
      <dsp:spPr>
        <a:xfrm>
          <a:off x="4485816" y="756081"/>
          <a:ext cx="1308789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تنوع مخلوقات </a:t>
          </a:r>
          <a:endParaRPr lang="fa-IR" sz="1600" kern="1200" dirty="0">
            <a:cs typeface="B Koodak" pitchFamily="2" charset="-78"/>
          </a:endParaRPr>
        </a:p>
      </dsp:txBody>
      <dsp:txXfrm>
        <a:off x="4504983" y="775248"/>
        <a:ext cx="1270455" cy="616060"/>
      </dsp:txXfrm>
    </dsp:sp>
    <dsp:sp modelId="{9468A4A7-51CE-4220-AF9B-411B2EDB2560}">
      <dsp:nvSpPr>
        <dsp:cNvPr id="0" name=""/>
        <dsp:cNvSpPr/>
      </dsp:nvSpPr>
      <dsp:spPr>
        <a:xfrm rot="10800000">
          <a:off x="3962300" y="1073346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10970" y="1070191"/>
        <a:ext cx="26175" cy="26175"/>
      </dsp:txXfrm>
    </dsp:sp>
    <dsp:sp modelId="{8DEAA4FB-FECC-4181-BDD8-B7319221E523}">
      <dsp:nvSpPr>
        <dsp:cNvPr id="0" name=""/>
        <dsp:cNvSpPr/>
      </dsp:nvSpPr>
      <dsp:spPr>
        <a:xfrm>
          <a:off x="1653385" y="756081"/>
          <a:ext cx="2308914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اعتقاد به خدای خوبی ها و خدای بدیها!</a:t>
          </a:r>
          <a:endParaRPr lang="fa-IR" sz="1600" kern="1200" dirty="0">
            <a:cs typeface="B Koodak" pitchFamily="2" charset="-78"/>
          </a:endParaRPr>
        </a:p>
      </dsp:txBody>
      <dsp:txXfrm>
        <a:off x="1672552" y="775248"/>
        <a:ext cx="2270580" cy="616060"/>
      </dsp:txXfrm>
    </dsp:sp>
    <dsp:sp modelId="{DBEB0DF0-1922-4358-8C7B-B44EACDF1059}">
      <dsp:nvSpPr>
        <dsp:cNvPr id="0" name=""/>
        <dsp:cNvSpPr/>
      </dsp:nvSpPr>
      <dsp:spPr>
        <a:xfrm rot="12942401">
          <a:off x="5734007" y="2014039"/>
          <a:ext cx="64471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44711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40246" y="2007854"/>
        <a:ext cx="32235" cy="32235"/>
      </dsp:txXfrm>
    </dsp:sp>
    <dsp:sp modelId="{63F80ADB-9E9C-4557-BA63-521A56693F62}">
      <dsp:nvSpPr>
        <dsp:cNvPr id="0" name=""/>
        <dsp:cNvSpPr/>
      </dsp:nvSpPr>
      <dsp:spPr>
        <a:xfrm>
          <a:off x="4485816" y="1508635"/>
          <a:ext cx="1308789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سودمندی بعضی از مخلوقات</a:t>
          </a:r>
          <a:endParaRPr lang="fa-IR" sz="1600" kern="1200" dirty="0">
            <a:cs typeface="B Koodak" pitchFamily="2" charset="-78"/>
          </a:endParaRPr>
        </a:p>
      </dsp:txBody>
      <dsp:txXfrm>
        <a:off x="4504983" y="1527802"/>
        <a:ext cx="1270455" cy="616060"/>
      </dsp:txXfrm>
    </dsp:sp>
    <dsp:sp modelId="{242AA7D7-E8F2-4508-B4AF-844ADF5F6371}">
      <dsp:nvSpPr>
        <dsp:cNvPr id="0" name=""/>
        <dsp:cNvSpPr/>
      </dsp:nvSpPr>
      <dsp:spPr>
        <a:xfrm rot="10800000">
          <a:off x="3962300" y="1825900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10970" y="1822745"/>
        <a:ext cx="26175" cy="26175"/>
      </dsp:txXfrm>
    </dsp:sp>
    <dsp:sp modelId="{FD39F8F7-0CAD-4CCB-88C3-F1E3C6F39FE3}">
      <dsp:nvSpPr>
        <dsp:cNvPr id="0" name=""/>
        <dsp:cNvSpPr/>
      </dsp:nvSpPr>
      <dsp:spPr>
        <a:xfrm>
          <a:off x="1653385" y="1508635"/>
          <a:ext cx="2308914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تاثیرات نوری خورشید و ستارگان بر زمین </a:t>
          </a:r>
          <a:endParaRPr lang="fa-IR" sz="1600" kern="1200" dirty="0">
            <a:cs typeface="B Koodak" pitchFamily="2" charset="-78"/>
          </a:endParaRPr>
        </a:p>
      </dsp:txBody>
      <dsp:txXfrm>
        <a:off x="1672552" y="1527802"/>
        <a:ext cx="2270580" cy="616060"/>
      </dsp:txXfrm>
    </dsp:sp>
    <dsp:sp modelId="{9D95B5FE-C360-4060-ACCD-570C38E18829}">
      <dsp:nvSpPr>
        <dsp:cNvPr id="0" name=""/>
        <dsp:cNvSpPr/>
      </dsp:nvSpPr>
      <dsp:spPr>
        <a:xfrm rot="8657599">
          <a:off x="5734007" y="2390316"/>
          <a:ext cx="64471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44711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40246" y="2384131"/>
        <a:ext cx="32235" cy="32235"/>
      </dsp:txXfrm>
    </dsp:sp>
    <dsp:sp modelId="{E9D2F585-AFC0-4347-A5C3-45571C419364}">
      <dsp:nvSpPr>
        <dsp:cNvPr id="0" name=""/>
        <dsp:cNvSpPr/>
      </dsp:nvSpPr>
      <dsp:spPr>
        <a:xfrm>
          <a:off x="4057187" y="2261190"/>
          <a:ext cx="1737418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میل به داشتن معبود محسوس و ملموس</a:t>
          </a:r>
          <a:endParaRPr lang="fa-IR" sz="1600" kern="1200" dirty="0">
            <a:cs typeface="B Koodak" pitchFamily="2" charset="-78"/>
          </a:endParaRPr>
        </a:p>
      </dsp:txBody>
      <dsp:txXfrm>
        <a:off x="4076354" y="2280357"/>
        <a:ext cx="1699084" cy="616060"/>
      </dsp:txXfrm>
    </dsp:sp>
    <dsp:sp modelId="{A36C9C94-42A3-435E-ADC8-3DF9E73975FE}">
      <dsp:nvSpPr>
        <dsp:cNvPr id="0" name=""/>
        <dsp:cNvSpPr/>
      </dsp:nvSpPr>
      <dsp:spPr>
        <a:xfrm rot="10800000">
          <a:off x="3533671" y="2578454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82341" y="2575299"/>
        <a:ext cx="26175" cy="26175"/>
      </dsp:txXfrm>
    </dsp:sp>
    <dsp:sp modelId="{972FCB0A-FC8A-4CBC-B837-F5722D4C95CA}">
      <dsp:nvSpPr>
        <dsp:cNvPr id="0" name=""/>
        <dsp:cNvSpPr/>
      </dsp:nvSpPr>
      <dsp:spPr>
        <a:xfrm>
          <a:off x="1262947" y="2261190"/>
          <a:ext cx="2270723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 بت پرستی که از نماد خدائی تا  خود خدائی پیش رفت!</a:t>
          </a:r>
          <a:endParaRPr lang="fa-IR" sz="1600" kern="1200" dirty="0">
            <a:cs typeface="B Koodak" pitchFamily="2" charset="-78"/>
          </a:endParaRPr>
        </a:p>
      </dsp:txBody>
      <dsp:txXfrm>
        <a:off x="1282114" y="2280357"/>
        <a:ext cx="2232389" cy="616060"/>
      </dsp:txXfrm>
    </dsp:sp>
    <dsp:sp modelId="{EF22C961-1C86-4E90-B78E-6C650611E6DB}">
      <dsp:nvSpPr>
        <dsp:cNvPr id="0" name=""/>
        <dsp:cNvSpPr/>
      </dsp:nvSpPr>
      <dsp:spPr>
        <a:xfrm rot="6892822">
          <a:off x="5434204" y="2766593"/>
          <a:ext cx="124431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244318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25255" y="2745418"/>
        <a:ext cx="62215" cy="62215"/>
      </dsp:txXfrm>
    </dsp:sp>
    <dsp:sp modelId="{D1BCABFC-0874-406B-8B6A-14056F8414ED}">
      <dsp:nvSpPr>
        <dsp:cNvPr id="0" name=""/>
        <dsp:cNvSpPr/>
      </dsp:nvSpPr>
      <dsp:spPr>
        <a:xfrm>
          <a:off x="4057187" y="3013744"/>
          <a:ext cx="1737418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غرضهای خودخواهانه بعضی افراد</a:t>
          </a:r>
          <a:endParaRPr lang="fa-IR" sz="1600" kern="1200" dirty="0">
            <a:cs typeface="B Koodak" pitchFamily="2" charset="-78"/>
          </a:endParaRPr>
        </a:p>
      </dsp:txBody>
      <dsp:txXfrm>
        <a:off x="4076354" y="3032911"/>
        <a:ext cx="1699084" cy="616060"/>
      </dsp:txXfrm>
    </dsp:sp>
    <dsp:sp modelId="{7D2963E2-EE3E-4196-8D1A-83CFDE7813AD}">
      <dsp:nvSpPr>
        <dsp:cNvPr id="0" name=""/>
        <dsp:cNvSpPr/>
      </dsp:nvSpPr>
      <dsp:spPr>
        <a:xfrm rot="10800000">
          <a:off x="3533671" y="3331008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82341" y="3327853"/>
        <a:ext cx="26175" cy="26175"/>
      </dsp:txXfrm>
    </dsp:sp>
    <dsp:sp modelId="{5415037A-CBF6-4DA1-934E-2B6DFEAD166D}">
      <dsp:nvSpPr>
        <dsp:cNvPr id="0" name=""/>
        <dsp:cNvSpPr/>
      </dsp:nvSpPr>
      <dsp:spPr>
        <a:xfrm>
          <a:off x="1262947" y="3013744"/>
          <a:ext cx="2270723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مثل فراعنه و ...  انا ربکم الاعلی</a:t>
          </a:r>
          <a:endParaRPr lang="fa-IR" sz="1600" kern="1200" dirty="0">
            <a:cs typeface="B Koodak" pitchFamily="2" charset="-78"/>
          </a:endParaRPr>
        </a:p>
      </dsp:txBody>
      <dsp:txXfrm>
        <a:off x="1282114" y="3032911"/>
        <a:ext cx="2232389" cy="616060"/>
      </dsp:txXfrm>
    </dsp:sp>
    <dsp:sp modelId="{C5167E64-2699-49BF-BA87-2E84053D7F7A}">
      <dsp:nvSpPr>
        <dsp:cNvPr id="0" name=""/>
        <dsp:cNvSpPr/>
      </dsp:nvSpPr>
      <dsp:spPr>
        <a:xfrm rot="6892822">
          <a:off x="7266510" y="3519147"/>
          <a:ext cx="124431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244318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57561" y="3497972"/>
        <a:ext cx="62215" cy="62215"/>
      </dsp:txXfrm>
    </dsp:sp>
    <dsp:sp modelId="{AEDD5566-CF13-4B70-9BE2-F5B1A96AEF4F}">
      <dsp:nvSpPr>
        <dsp:cNvPr id="0" name=""/>
        <dsp:cNvSpPr/>
      </dsp:nvSpPr>
      <dsp:spPr>
        <a:xfrm>
          <a:off x="5832809" y="3766298"/>
          <a:ext cx="1794101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شایع ترین انحراف در عقاید شرک آمیز</a:t>
          </a:r>
          <a:endParaRPr lang="fa-IR" sz="1600" kern="1200" dirty="0">
            <a:cs typeface="B Koodak" pitchFamily="2" charset="-78"/>
          </a:endParaRPr>
        </a:p>
      </dsp:txBody>
      <dsp:txXfrm>
        <a:off x="5851976" y="3785465"/>
        <a:ext cx="1755767" cy="616060"/>
      </dsp:txXfrm>
    </dsp:sp>
    <dsp:sp modelId="{D4B3D320-F3F6-4B0A-99B9-16076013AAA8}">
      <dsp:nvSpPr>
        <dsp:cNvPr id="0" name=""/>
        <dsp:cNvSpPr/>
      </dsp:nvSpPr>
      <dsp:spPr>
        <a:xfrm rot="10800000">
          <a:off x="5309293" y="4083562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557963" y="4080407"/>
        <a:ext cx="26175" cy="26175"/>
      </dsp:txXfrm>
    </dsp:sp>
    <dsp:sp modelId="{FDE9813C-E661-4E4F-BF1C-FABACFAA0C7E}">
      <dsp:nvSpPr>
        <dsp:cNvPr id="0" name=""/>
        <dsp:cNvSpPr/>
      </dsp:nvSpPr>
      <dsp:spPr>
        <a:xfrm>
          <a:off x="2428856" y="3766298"/>
          <a:ext cx="2880436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اعتقاد به ربوبیت موجودی غیر از خداوند متعال هر چند با قبول توحید در خالقیت</a:t>
          </a:r>
          <a:endParaRPr lang="fa-IR" sz="1600" kern="1200" dirty="0">
            <a:cs typeface="B Koodak" pitchFamily="2" charset="-78"/>
          </a:endParaRPr>
        </a:p>
      </dsp:txBody>
      <dsp:txXfrm>
        <a:off x="2448023" y="3785465"/>
        <a:ext cx="2842102" cy="616060"/>
      </dsp:txXfrm>
    </dsp:sp>
    <dsp:sp modelId="{AC7E4C5C-A142-4045-9C66-14D69F65489B}">
      <dsp:nvSpPr>
        <dsp:cNvPr id="0" name=""/>
        <dsp:cNvSpPr/>
      </dsp:nvSpPr>
      <dsp:spPr>
        <a:xfrm rot="6332988">
          <a:off x="6912237" y="3895424"/>
          <a:ext cx="195286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952864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39847" y="3856535"/>
        <a:ext cx="97643" cy="97643"/>
      </dsp:txXfrm>
    </dsp:sp>
    <dsp:sp modelId="{3F31A3D0-3044-4A62-AAD9-E8EE0E9CFB70}">
      <dsp:nvSpPr>
        <dsp:cNvPr id="0" name=""/>
        <dsp:cNvSpPr/>
      </dsp:nvSpPr>
      <dsp:spPr>
        <a:xfrm>
          <a:off x="5118419" y="4518852"/>
          <a:ext cx="2508491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قبلا گذشت که انفکاک خالق از رب مستلزم تناقض است</a:t>
          </a:r>
          <a:endParaRPr lang="fa-IR" sz="1600" kern="1200" dirty="0">
            <a:cs typeface="B Koodak" pitchFamily="2" charset="-78"/>
          </a:endParaRPr>
        </a:p>
      </dsp:txBody>
      <dsp:txXfrm>
        <a:off x="5137586" y="4538019"/>
        <a:ext cx="2470157" cy="616060"/>
      </dsp:txXfrm>
    </dsp:sp>
    <dsp:sp modelId="{0353482E-1262-4C5F-9C50-2B8FD6CD7153}">
      <dsp:nvSpPr>
        <dsp:cNvPr id="0" name=""/>
        <dsp:cNvSpPr/>
      </dsp:nvSpPr>
      <dsp:spPr>
        <a:xfrm rot="10800000">
          <a:off x="4594903" y="4836116"/>
          <a:ext cx="52351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515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43573" y="4832961"/>
        <a:ext cx="26175" cy="26175"/>
      </dsp:txXfrm>
    </dsp:sp>
    <dsp:sp modelId="{52C05E8D-15FC-47E0-A528-F39639766FD1}">
      <dsp:nvSpPr>
        <dsp:cNvPr id="0" name=""/>
        <dsp:cNvSpPr/>
      </dsp:nvSpPr>
      <dsp:spPr>
        <a:xfrm>
          <a:off x="428594" y="4518852"/>
          <a:ext cx="4166309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هر ربی غیر او فرض شود عین الربط، نیازمند و وابسته است و نمی توان آن را در هیچ شانی مستقل محسوب نمود</a:t>
          </a:r>
          <a:endParaRPr lang="fa-IR" sz="1600" kern="1200" dirty="0">
            <a:cs typeface="B Koodak" pitchFamily="2" charset="-78"/>
          </a:endParaRPr>
        </a:p>
      </dsp:txBody>
      <dsp:txXfrm>
        <a:off x="447761" y="4538019"/>
        <a:ext cx="4127975" cy="616060"/>
      </dsp:txXfrm>
    </dsp:sp>
    <dsp:sp modelId="{0E11AD87-D129-4144-9B01-165DD6C407F4}">
      <dsp:nvSpPr>
        <dsp:cNvPr id="0" name=""/>
        <dsp:cNvSpPr/>
      </dsp:nvSpPr>
      <dsp:spPr>
        <a:xfrm rot="6074489">
          <a:off x="6545938" y="4271701"/>
          <a:ext cx="26854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685461" y="993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821532" y="4214497"/>
        <a:ext cx="134273" cy="134273"/>
      </dsp:txXfrm>
    </dsp:sp>
    <dsp:sp modelId="{FF8F0F85-77B5-4314-8A7A-6046D6BCFE98}">
      <dsp:nvSpPr>
        <dsp:cNvPr id="0" name=""/>
        <dsp:cNvSpPr/>
      </dsp:nvSpPr>
      <dsp:spPr>
        <a:xfrm>
          <a:off x="3174853" y="5271406"/>
          <a:ext cx="4452057" cy="65439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 کتاب تنها یک برهان بر توحید اقامه می شود که توحید ربوبی را ثابت کرده و عقاید مشرکان را رد می نماید</a:t>
          </a:r>
          <a:endParaRPr lang="fa-IR" sz="1600" kern="1200" dirty="0">
            <a:cs typeface="B Koodak" pitchFamily="2" charset="-78"/>
          </a:endParaRPr>
        </a:p>
      </dsp:txBody>
      <dsp:txXfrm>
        <a:off x="3194020" y="5290573"/>
        <a:ext cx="4413723" cy="616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70A15-E22E-438A-AF97-0E5144F5D190}">
      <dsp:nvSpPr>
        <dsp:cNvPr id="0" name=""/>
        <dsp:cNvSpPr/>
      </dsp:nvSpPr>
      <dsp:spPr>
        <a:xfrm>
          <a:off x="8043879" y="4146047"/>
          <a:ext cx="30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300566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F3663-1683-4C8C-B3B2-883156E23202}">
      <dsp:nvSpPr>
        <dsp:cNvPr id="0" name=""/>
        <dsp:cNvSpPr/>
      </dsp:nvSpPr>
      <dsp:spPr>
        <a:xfrm>
          <a:off x="1503685" y="3341676"/>
          <a:ext cx="30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300566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1BB9B-1158-4BAC-BDF6-D5E29D76311C}">
      <dsp:nvSpPr>
        <dsp:cNvPr id="0" name=""/>
        <dsp:cNvSpPr/>
      </dsp:nvSpPr>
      <dsp:spPr>
        <a:xfrm>
          <a:off x="3307085" y="2567807"/>
          <a:ext cx="300566" cy="819588"/>
        </a:xfrm>
        <a:custGeom>
          <a:avLst/>
          <a:gdLst/>
          <a:ahLst/>
          <a:cxnLst/>
          <a:rect l="0" t="0" r="0" b="0"/>
          <a:pathLst>
            <a:path>
              <a:moveTo>
                <a:pt x="300566" y="0"/>
              </a:moveTo>
              <a:lnTo>
                <a:pt x="150283" y="0"/>
              </a:lnTo>
              <a:lnTo>
                <a:pt x="150283" y="819588"/>
              </a:lnTo>
              <a:lnTo>
                <a:pt x="0" y="81958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6F39F-C3C1-4812-B6C4-E2A871D99C8B}">
      <dsp:nvSpPr>
        <dsp:cNvPr id="0" name=""/>
        <dsp:cNvSpPr/>
      </dsp:nvSpPr>
      <dsp:spPr>
        <a:xfrm>
          <a:off x="1503685" y="1702499"/>
          <a:ext cx="30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300566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F91C9-F595-4F2E-978E-4CA96E868FEB}">
      <dsp:nvSpPr>
        <dsp:cNvPr id="0" name=""/>
        <dsp:cNvSpPr/>
      </dsp:nvSpPr>
      <dsp:spPr>
        <a:xfrm>
          <a:off x="3307085" y="1748219"/>
          <a:ext cx="300566" cy="819588"/>
        </a:xfrm>
        <a:custGeom>
          <a:avLst/>
          <a:gdLst/>
          <a:ahLst/>
          <a:cxnLst/>
          <a:rect l="0" t="0" r="0" b="0"/>
          <a:pathLst>
            <a:path>
              <a:moveTo>
                <a:pt x="300566" y="819588"/>
              </a:moveTo>
              <a:lnTo>
                <a:pt x="150283" y="819588"/>
              </a:lnTo>
              <a:lnTo>
                <a:pt x="150283" y="0"/>
              </a:lnTo>
              <a:lnTo>
                <a:pt x="0" y="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35201-AB98-49B5-BDAE-54B818785E2A}">
      <dsp:nvSpPr>
        <dsp:cNvPr id="0" name=""/>
        <dsp:cNvSpPr/>
      </dsp:nvSpPr>
      <dsp:spPr>
        <a:xfrm>
          <a:off x="5402680" y="2522087"/>
          <a:ext cx="30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300566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A9176-A6AF-4A65-AC95-F8582560D711}">
      <dsp:nvSpPr>
        <dsp:cNvPr id="0" name=""/>
        <dsp:cNvSpPr/>
      </dsp:nvSpPr>
      <dsp:spPr>
        <a:xfrm>
          <a:off x="6638866" y="1828662"/>
          <a:ext cx="300566" cy="739145"/>
        </a:xfrm>
        <a:custGeom>
          <a:avLst/>
          <a:gdLst/>
          <a:ahLst/>
          <a:cxnLst/>
          <a:rect l="0" t="0" r="0" b="0"/>
          <a:pathLst>
            <a:path>
              <a:moveTo>
                <a:pt x="300566" y="0"/>
              </a:moveTo>
              <a:lnTo>
                <a:pt x="150283" y="0"/>
              </a:lnTo>
              <a:lnTo>
                <a:pt x="150283" y="739145"/>
              </a:lnTo>
              <a:lnTo>
                <a:pt x="0" y="73914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1D4B6-5B1E-4CBC-AA58-45E6AA6D3345}">
      <dsp:nvSpPr>
        <dsp:cNvPr id="0" name=""/>
        <dsp:cNvSpPr/>
      </dsp:nvSpPr>
      <dsp:spPr>
        <a:xfrm>
          <a:off x="5402680" y="1043796"/>
          <a:ext cx="30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300566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68E0D-A735-4DD0-866B-391D04625ADC}">
      <dsp:nvSpPr>
        <dsp:cNvPr id="0" name=""/>
        <dsp:cNvSpPr/>
      </dsp:nvSpPr>
      <dsp:spPr>
        <a:xfrm>
          <a:off x="6638866" y="1089516"/>
          <a:ext cx="300566" cy="739145"/>
        </a:xfrm>
        <a:custGeom>
          <a:avLst/>
          <a:gdLst/>
          <a:ahLst/>
          <a:cxnLst/>
          <a:rect l="0" t="0" r="0" b="0"/>
          <a:pathLst>
            <a:path>
              <a:moveTo>
                <a:pt x="300566" y="739145"/>
              </a:moveTo>
              <a:lnTo>
                <a:pt x="150283" y="739145"/>
              </a:lnTo>
              <a:lnTo>
                <a:pt x="150283" y="0"/>
              </a:lnTo>
              <a:lnTo>
                <a:pt x="0" y="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E22A4-82AB-4339-8858-A5EE8979873F}">
      <dsp:nvSpPr>
        <dsp:cNvPr id="0" name=""/>
        <dsp:cNvSpPr/>
      </dsp:nvSpPr>
      <dsp:spPr>
        <a:xfrm>
          <a:off x="6939432" y="1005752"/>
          <a:ext cx="1916698" cy="16458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ممکن الوجودی پس از تحقق تمام شرایط وجودش لازم است از واجب الوجود، وجود را دریافت کند در این صورت:</a:t>
          </a:r>
          <a:endParaRPr lang="fa-IR" sz="1600" kern="1200" dirty="0">
            <a:cs typeface="B Koodak" pitchFamily="2" charset="-78"/>
          </a:endParaRPr>
        </a:p>
      </dsp:txBody>
      <dsp:txXfrm>
        <a:off x="6939432" y="1005752"/>
        <a:ext cx="1916698" cy="1645820"/>
      </dsp:txXfrm>
    </dsp:sp>
    <dsp:sp modelId="{AFEB2890-763E-4EB2-9226-53BD46C56C98}">
      <dsp:nvSpPr>
        <dsp:cNvPr id="0" name=""/>
        <dsp:cNvSpPr/>
      </dsp:nvSpPr>
      <dsp:spPr>
        <a:xfrm>
          <a:off x="5703247" y="697503"/>
          <a:ext cx="935618" cy="7840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واجب واحد باشد</a:t>
          </a:r>
          <a:endParaRPr lang="fa-IR" sz="1600" kern="1200">
            <a:cs typeface="B Koodak" pitchFamily="2" charset="-78"/>
          </a:endParaRPr>
        </a:p>
      </dsp:txBody>
      <dsp:txXfrm>
        <a:off x="5703247" y="697503"/>
        <a:ext cx="935618" cy="784027"/>
      </dsp:txXfrm>
    </dsp:sp>
    <dsp:sp modelId="{FE0D4B4F-69C3-45F8-A616-5349521D0F71}">
      <dsp:nvSpPr>
        <dsp:cNvPr id="0" name=""/>
        <dsp:cNvSpPr/>
      </dsp:nvSpPr>
      <dsp:spPr>
        <a:xfrm>
          <a:off x="3899847" y="860334"/>
          <a:ext cx="1502832" cy="4583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فهو المطلوب</a:t>
          </a:r>
          <a:endParaRPr lang="fa-IR" sz="1600" kern="1200">
            <a:cs typeface="B Koodak" pitchFamily="2" charset="-78"/>
          </a:endParaRPr>
        </a:p>
      </dsp:txBody>
      <dsp:txXfrm>
        <a:off x="3899847" y="860334"/>
        <a:ext cx="1502832" cy="458364"/>
      </dsp:txXfrm>
    </dsp:sp>
    <dsp:sp modelId="{10EA87A3-6E4F-408C-A961-9D3BF998141D}">
      <dsp:nvSpPr>
        <dsp:cNvPr id="0" name=""/>
        <dsp:cNvSpPr/>
      </dsp:nvSpPr>
      <dsp:spPr>
        <a:xfrm>
          <a:off x="5703247" y="2175794"/>
          <a:ext cx="935618" cy="7840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واجب متعدد باشد</a:t>
          </a:r>
          <a:endParaRPr lang="fa-IR" sz="1600" kern="1200" dirty="0">
            <a:cs typeface="B Koodak" pitchFamily="2" charset="-78"/>
          </a:endParaRPr>
        </a:p>
      </dsp:txBody>
      <dsp:txXfrm>
        <a:off x="5703247" y="2175794"/>
        <a:ext cx="935618" cy="784027"/>
      </dsp:txXfrm>
    </dsp:sp>
    <dsp:sp modelId="{F9B64322-A346-42E8-AD0A-92F731332411}">
      <dsp:nvSpPr>
        <dsp:cNvPr id="0" name=""/>
        <dsp:cNvSpPr/>
      </dsp:nvSpPr>
      <dsp:spPr>
        <a:xfrm>
          <a:off x="3607652" y="1506553"/>
          <a:ext cx="1795028" cy="2122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واجبات متعدد به حکم وجوب وجود فیاض علی الاطلاق هستند بنابراین اراده آنها نسبت به وجود این موجود علی السویه است در این صورت:</a:t>
          </a:r>
          <a:endParaRPr lang="fa-IR" sz="1600" kern="1200" dirty="0">
            <a:cs typeface="B Koodak" pitchFamily="2" charset="-78"/>
          </a:endParaRPr>
        </a:p>
      </dsp:txBody>
      <dsp:txXfrm>
        <a:off x="3607652" y="1506553"/>
        <a:ext cx="1795028" cy="2122509"/>
      </dsp:txXfrm>
    </dsp:sp>
    <dsp:sp modelId="{73ABDA02-7DB2-4443-B5DC-E5E46B2FE119}">
      <dsp:nvSpPr>
        <dsp:cNvPr id="0" name=""/>
        <dsp:cNvSpPr/>
      </dsp:nvSpPr>
      <dsp:spPr>
        <a:xfrm>
          <a:off x="1804252" y="1383639"/>
          <a:ext cx="1502832" cy="7291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هر دو اراده بر وجود نمایند</a:t>
          </a:r>
          <a:endParaRPr lang="fa-IR" sz="1600" kern="1200" dirty="0">
            <a:cs typeface="B Koodak" pitchFamily="2" charset="-78"/>
          </a:endParaRPr>
        </a:p>
      </dsp:txBody>
      <dsp:txXfrm>
        <a:off x="1804252" y="1383639"/>
        <a:ext cx="1502832" cy="729160"/>
      </dsp:txXfrm>
    </dsp:sp>
    <dsp:sp modelId="{91D7DE1C-714B-47D4-8745-10B1F9B308E7}">
      <dsp:nvSpPr>
        <dsp:cNvPr id="0" name=""/>
        <dsp:cNvSpPr/>
      </dsp:nvSpPr>
      <dsp:spPr>
        <a:xfrm>
          <a:off x="852" y="645145"/>
          <a:ext cx="1502832" cy="2206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به حکم عین الربط بودن معلول (و وحدت بین وجود و ایجاد) لازم است دو معلول موجود شود و این خلاف فرض است</a:t>
          </a:r>
          <a:endParaRPr lang="fa-IR" sz="1600" kern="1200">
            <a:cs typeface="B Koodak" pitchFamily="2" charset="-78"/>
          </a:endParaRPr>
        </a:p>
      </dsp:txBody>
      <dsp:txXfrm>
        <a:off x="852" y="645145"/>
        <a:ext cx="1502832" cy="2206147"/>
      </dsp:txXfrm>
    </dsp:sp>
    <dsp:sp modelId="{2BDF62A5-8490-4B28-9E9B-B09A9314A6C2}">
      <dsp:nvSpPr>
        <dsp:cNvPr id="0" name=""/>
        <dsp:cNvSpPr/>
      </dsp:nvSpPr>
      <dsp:spPr>
        <a:xfrm>
          <a:off x="1804252" y="3022815"/>
          <a:ext cx="1502832" cy="7291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تنها یکی اراده بر وجود نماید </a:t>
          </a:r>
          <a:endParaRPr lang="fa-IR" sz="1600" kern="1200">
            <a:cs typeface="B Koodak" pitchFamily="2" charset="-78"/>
          </a:endParaRPr>
        </a:p>
      </dsp:txBody>
      <dsp:txXfrm>
        <a:off x="1804252" y="3022815"/>
        <a:ext cx="1502832" cy="729160"/>
      </dsp:txXfrm>
    </dsp:sp>
    <dsp:sp modelId="{635174B1-8741-418D-A7DC-90F48134D918}">
      <dsp:nvSpPr>
        <dsp:cNvPr id="0" name=""/>
        <dsp:cNvSpPr/>
      </dsp:nvSpPr>
      <dsp:spPr>
        <a:xfrm>
          <a:off x="852" y="3039147"/>
          <a:ext cx="1502832" cy="6964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مستلزم ترجیح بلامرجح است </a:t>
          </a:r>
          <a:endParaRPr lang="fa-IR" sz="1600" kern="1200" dirty="0">
            <a:cs typeface="B Koodak" pitchFamily="2" charset="-78"/>
          </a:endParaRPr>
        </a:p>
      </dsp:txBody>
      <dsp:txXfrm>
        <a:off x="852" y="3039147"/>
        <a:ext cx="1502832" cy="696497"/>
      </dsp:txXfrm>
    </dsp:sp>
    <dsp:sp modelId="{3ED6E282-4F2F-4854-8458-4FEB5E271BE0}">
      <dsp:nvSpPr>
        <dsp:cNvPr id="0" name=""/>
        <dsp:cNvSpPr/>
      </dsp:nvSpPr>
      <dsp:spPr>
        <a:xfrm>
          <a:off x="8344446" y="3962585"/>
          <a:ext cx="511684" cy="4583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نکته</a:t>
          </a:r>
          <a:endParaRPr lang="fa-IR" sz="1600" kern="1200" dirty="0">
            <a:cs typeface="B Koodak" pitchFamily="2" charset="-78"/>
          </a:endParaRPr>
        </a:p>
      </dsp:txBody>
      <dsp:txXfrm>
        <a:off x="8344446" y="3962585"/>
        <a:ext cx="511684" cy="458364"/>
      </dsp:txXfrm>
    </dsp:sp>
    <dsp:sp modelId="{C3157339-9729-4195-8EA1-372F7C0E0FC3}">
      <dsp:nvSpPr>
        <dsp:cNvPr id="0" name=""/>
        <dsp:cNvSpPr/>
      </dsp:nvSpPr>
      <dsp:spPr>
        <a:xfrm>
          <a:off x="3372684" y="3816916"/>
          <a:ext cx="4671195" cy="7497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مرحوم استاد مطهری (در ج 6 مجموعه آثار ص 1020) آیه شریفه «لو کان فیهما آلهه الا الله لفسدتا» را بر همین برهان تقریر نموده اند</a:t>
          </a:r>
          <a:endParaRPr lang="fa-IR" sz="1600" kern="1200" dirty="0">
            <a:cs typeface="B Koodak" pitchFamily="2" charset="-78"/>
          </a:endParaRPr>
        </a:p>
      </dsp:txBody>
      <dsp:txXfrm>
        <a:off x="3372684" y="3816916"/>
        <a:ext cx="4671195" cy="749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7EA7F-6FCB-4843-8E16-39CFC2FD1909}">
      <dsp:nvSpPr>
        <dsp:cNvPr id="0" name=""/>
        <dsp:cNvSpPr/>
      </dsp:nvSpPr>
      <dsp:spPr>
        <a:xfrm>
          <a:off x="6644215" y="2452360"/>
          <a:ext cx="1580884" cy="79044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Koodak" pitchFamily="2" charset="-78"/>
            </a:rPr>
            <a:t>شرک به سه صورت قابل تصویر است</a:t>
          </a:r>
          <a:endParaRPr lang="fa-IR" sz="1800" kern="1200" dirty="0">
            <a:cs typeface="B Koodak" pitchFamily="2" charset="-78"/>
          </a:endParaRPr>
        </a:p>
      </dsp:txBody>
      <dsp:txXfrm>
        <a:off x="6667366" y="2475511"/>
        <a:ext cx="1534582" cy="744140"/>
      </dsp:txXfrm>
    </dsp:sp>
    <dsp:sp modelId="{041CBEF4-2EDE-44CA-B2A7-6C3C555ED8A9}">
      <dsp:nvSpPr>
        <dsp:cNvPr id="0" name=""/>
        <dsp:cNvSpPr/>
      </dsp:nvSpPr>
      <dsp:spPr>
        <a:xfrm rot="14320394">
          <a:off x="5719910" y="2312391"/>
          <a:ext cx="1216256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216256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6297632" y="2297702"/>
        <a:ext cx="60812" cy="60812"/>
      </dsp:txXfrm>
    </dsp:sp>
    <dsp:sp modelId="{ED35F27B-D39E-4678-AC34-A0E8B478EAAE}">
      <dsp:nvSpPr>
        <dsp:cNvPr id="0" name=""/>
        <dsp:cNvSpPr/>
      </dsp:nvSpPr>
      <dsp:spPr>
        <a:xfrm>
          <a:off x="4430976" y="1413414"/>
          <a:ext cx="1580884" cy="79044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Koodak" pitchFamily="2" charset="-78"/>
            </a:rPr>
            <a:t>یا خالق متعدد است</a:t>
          </a:r>
          <a:endParaRPr lang="fa-IR" sz="1800" kern="1200" dirty="0">
            <a:cs typeface="B Koodak" pitchFamily="2" charset="-78"/>
          </a:endParaRPr>
        </a:p>
      </dsp:txBody>
      <dsp:txXfrm>
        <a:off x="4454127" y="1436565"/>
        <a:ext cx="1534582" cy="744140"/>
      </dsp:txXfrm>
    </dsp:sp>
    <dsp:sp modelId="{F95A5E1B-4A32-4C6D-A3E6-970AAA4B9FCE}">
      <dsp:nvSpPr>
        <dsp:cNvPr id="0" name=""/>
        <dsp:cNvSpPr/>
      </dsp:nvSpPr>
      <dsp:spPr>
        <a:xfrm rot="13924767">
          <a:off x="3600330" y="1387071"/>
          <a:ext cx="1028939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028939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4089076" y="1377065"/>
        <a:ext cx="51446" cy="51446"/>
      </dsp:txXfrm>
    </dsp:sp>
    <dsp:sp modelId="{454608D9-3D87-4C9C-9297-589254FE5B9C}">
      <dsp:nvSpPr>
        <dsp:cNvPr id="0" name=""/>
        <dsp:cNvSpPr/>
      </dsp:nvSpPr>
      <dsp:spPr>
        <a:xfrm>
          <a:off x="2217738" y="244532"/>
          <a:ext cx="1580884" cy="1504820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Koodak" pitchFamily="2" charset="-78"/>
            </a:rPr>
            <a:t>همه با هم در خلقت تک تک موجودات نقش داشته اند</a:t>
          </a:r>
          <a:endParaRPr lang="fa-IR" sz="1800" kern="1200" dirty="0">
            <a:cs typeface="B Koodak" pitchFamily="2" charset="-78"/>
          </a:endParaRPr>
        </a:p>
      </dsp:txBody>
      <dsp:txXfrm>
        <a:off x="2261813" y="288607"/>
        <a:ext cx="1492734" cy="1416670"/>
      </dsp:txXfrm>
    </dsp:sp>
    <dsp:sp modelId="{7955C0A0-FEEF-4231-AE81-42D9774AAF48}">
      <dsp:nvSpPr>
        <dsp:cNvPr id="0" name=""/>
        <dsp:cNvSpPr/>
      </dsp:nvSpPr>
      <dsp:spPr>
        <a:xfrm rot="10800000">
          <a:off x="1585384" y="981225"/>
          <a:ext cx="632353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632353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1885752" y="981133"/>
        <a:ext cx="31617" cy="31617"/>
      </dsp:txXfrm>
    </dsp:sp>
    <dsp:sp modelId="{4964B25C-FA2D-4BA8-95B0-6E94629509E4}">
      <dsp:nvSpPr>
        <dsp:cNvPr id="0" name=""/>
        <dsp:cNvSpPr/>
      </dsp:nvSpPr>
      <dsp:spPr>
        <a:xfrm>
          <a:off x="4500" y="601721"/>
          <a:ext cx="1580884" cy="79044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i="1" kern="1200" dirty="0" smtClean="0">
              <a:solidFill>
                <a:srgbClr val="00B050"/>
              </a:solidFill>
              <a:cs typeface="B Koodak" pitchFamily="2" charset="-78"/>
            </a:rPr>
            <a:t>فرض اول</a:t>
          </a:r>
          <a:endParaRPr lang="fa-IR" sz="2000" b="1" i="1" kern="1200" dirty="0">
            <a:solidFill>
              <a:srgbClr val="00B050"/>
            </a:solidFill>
            <a:cs typeface="B Koodak" pitchFamily="2" charset="-78"/>
          </a:endParaRPr>
        </a:p>
      </dsp:txBody>
      <dsp:txXfrm>
        <a:off x="27651" y="624872"/>
        <a:ext cx="1534582" cy="744140"/>
      </dsp:txXfrm>
    </dsp:sp>
    <dsp:sp modelId="{04FDFD95-E210-47A7-A461-314ACC6EB267}">
      <dsp:nvSpPr>
        <dsp:cNvPr id="0" name=""/>
        <dsp:cNvSpPr/>
      </dsp:nvSpPr>
      <dsp:spPr>
        <a:xfrm rot="7675233">
          <a:off x="3600330" y="2198765"/>
          <a:ext cx="1028939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028939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4089076" y="2188758"/>
        <a:ext cx="51446" cy="51446"/>
      </dsp:txXfrm>
    </dsp:sp>
    <dsp:sp modelId="{BD07BC1F-3F41-46AA-87B5-8EC2D8125261}">
      <dsp:nvSpPr>
        <dsp:cNvPr id="0" name=""/>
        <dsp:cNvSpPr/>
      </dsp:nvSpPr>
      <dsp:spPr>
        <a:xfrm>
          <a:off x="2217738" y="1867918"/>
          <a:ext cx="1580884" cy="1504820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Koodak" pitchFamily="2" charset="-78"/>
            </a:rPr>
            <a:t>هر کدام مستقلا دسته ای از موجودات را خلق نموده است</a:t>
          </a:r>
          <a:endParaRPr lang="fa-IR" sz="1800" kern="1200" dirty="0">
            <a:cs typeface="B Koodak" pitchFamily="2" charset="-78"/>
          </a:endParaRPr>
        </a:p>
      </dsp:txBody>
      <dsp:txXfrm>
        <a:off x="2261813" y="1911993"/>
        <a:ext cx="1492734" cy="1416670"/>
      </dsp:txXfrm>
    </dsp:sp>
    <dsp:sp modelId="{E9F3F200-04C5-488B-8183-C5D226AA04FE}">
      <dsp:nvSpPr>
        <dsp:cNvPr id="0" name=""/>
        <dsp:cNvSpPr/>
      </dsp:nvSpPr>
      <dsp:spPr>
        <a:xfrm rot="10800000">
          <a:off x="1585384" y="2604611"/>
          <a:ext cx="632353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632353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1885752" y="2604520"/>
        <a:ext cx="31617" cy="31617"/>
      </dsp:txXfrm>
    </dsp:sp>
    <dsp:sp modelId="{8D03406D-E57B-4CF7-8BB7-48CA811A60B4}">
      <dsp:nvSpPr>
        <dsp:cNvPr id="0" name=""/>
        <dsp:cNvSpPr/>
      </dsp:nvSpPr>
      <dsp:spPr>
        <a:xfrm>
          <a:off x="4500" y="2225107"/>
          <a:ext cx="1580884" cy="79044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i="1" kern="1200" dirty="0" smtClean="0">
              <a:solidFill>
                <a:srgbClr val="00B050"/>
              </a:solidFill>
              <a:cs typeface="B Koodak" pitchFamily="2" charset="-78"/>
            </a:rPr>
            <a:t>فرض دوم</a:t>
          </a:r>
          <a:endParaRPr lang="fa-IR" sz="2000" b="1" i="1" kern="1200" dirty="0">
            <a:solidFill>
              <a:srgbClr val="00B050"/>
            </a:solidFill>
            <a:cs typeface="B Koodak" pitchFamily="2" charset="-78"/>
          </a:endParaRPr>
        </a:p>
      </dsp:txBody>
      <dsp:txXfrm>
        <a:off x="27651" y="2248258"/>
        <a:ext cx="1534582" cy="744140"/>
      </dsp:txXfrm>
    </dsp:sp>
    <dsp:sp modelId="{5C8FB29A-B478-46DC-B05E-2A80C549D961}">
      <dsp:nvSpPr>
        <dsp:cNvPr id="0" name=""/>
        <dsp:cNvSpPr/>
      </dsp:nvSpPr>
      <dsp:spPr>
        <a:xfrm rot="7279606">
          <a:off x="5719910" y="3351336"/>
          <a:ext cx="1216256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1216256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6297632" y="3336647"/>
        <a:ext cx="60812" cy="60812"/>
      </dsp:txXfrm>
    </dsp:sp>
    <dsp:sp modelId="{3C102B83-865E-4632-9B72-6F5273BAA140}">
      <dsp:nvSpPr>
        <dsp:cNvPr id="0" name=""/>
        <dsp:cNvSpPr/>
      </dsp:nvSpPr>
      <dsp:spPr>
        <a:xfrm>
          <a:off x="3369997" y="3491305"/>
          <a:ext cx="2641863" cy="79044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Koodak" pitchFamily="2" charset="-78"/>
            </a:rPr>
            <a:t>یا خالق واحد است و ربی یا اربابی در کنار او فرض می شود</a:t>
          </a:r>
          <a:endParaRPr lang="fa-IR" sz="1800" kern="1200" dirty="0">
            <a:cs typeface="B Koodak" pitchFamily="2" charset="-78"/>
          </a:endParaRPr>
        </a:p>
      </dsp:txBody>
      <dsp:txXfrm>
        <a:off x="3393148" y="3514456"/>
        <a:ext cx="2595561" cy="744140"/>
      </dsp:txXfrm>
    </dsp:sp>
    <dsp:sp modelId="{16730944-58EF-4263-BE0F-BA04FD7428A1}">
      <dsp:nvSpPr>
        <dsp:cNvPr id="0" name=""/>
        <dsp:cNvSpPr/>
      </dsp:nvSpPr>
      <dsp:spPr>
        <a:xfrm rot="10800000">
          <a:off x="2737644" y="3870809"/>
          <a:ext cx="632353" cy="31434"/>
        </a:xfrm>
        <a:custGeom>
          <a:avLst/>
          <a:gdLst/>
          <a:ahLst/>
          <a:cxnLst/>
          <a:rect l="0" t="0" r="0" b="0"/>
          <a:pathLst>
            <a:path>
              <a:moveTo>
                <a:pt x="0" y="15717"/>
              </a:moveTo>
              <a:lnTo>
                <a:pt x="632353" y="15717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itchFamily="2" charset="-78"/>
          </a:endParaRPr>
        </a:p>
      </dsp:txBody>
      <dsp:txXfrm rot="10800000">
        <a:off x="3038012" y="3870717"/>
        <a:ext cx="31617" cy="31617"/>
      </dsp:txXfrm>
    </dsp:sp>
    <dsp:sp modelId="{E754706C-DC45-4D04-81FD-C1F50DFEC325}">
      <dsp:nvSpPr>
        <dsp:cNvPr id="0" name=""/>
        <dsp:cNvSpPr/>
      </dsp:nvSpPr>
      <dsp:spPr>
        <a:xfrm>
          <a:off x="1156759" y="3491305"/>
          <a:ext cx="1580884" cy="79044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i="1" kern="1200" dirty="0" smtClean="0">
              <a:solidFill>
                <a:srgbClr val="00B050"/>
              </a:solidFill>
              <a:cs typeface="B Koodak" pitchFamily="2" charset="-78"/>
            </a:rPr>
            <a:t>فرض سوم</a:t>
          </a:r>
          <a:endParaRPr lang="fa-IR" sz="2000" b="1" i="1" kern="1200" dirty="0">
            <a:solidFill>
              <a:srgbClr val="00B050"/>
            </a:solidFill>
            <a:cs typeface="B Koodak" pitchFamily="2" charset="-78"/>
          </a:endParaRPr>
        </a:p>
      </dsp:txBody>
      <dsp:txXfrm>
        <a:off x="1179910" y="3514456"/>
        <a:ext cx="1534582" cy="744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429C1-F7D3-468D-B6F5-1A8B5E206B94}">
      <dsp:nvSpPr>
        <dsp:cNvPr id="0" name=""/>
        <dsp:cNvSpPr/>
      </dsp:nvSpPr>
      <dsp:spPr>
        <a:xfrm>
          <a:off x="6496112" y="1895234"/>
          <a:ext cx="1726608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ابطال فرض اول (تعدد خالق در یک مخلوق)</a:t>
          </a:r>
          <a:endParaRPr lang="fa-IR" sz="1600" kern="1200" dirty="0">
            <a:cs typeface="B Koodak" pitchFamily="2" charset="-78"/>
          </a:endParaRPr>
        </a:p>
      </dsp:txBody>
      <dsp:txXfrm>
        <a:off x="6521397" y="1920519"/>
        <a:ext cx="1676038" cy="812734"/>
      </dsp:txXfrm>
    </dsp:sp>
    <dsp:sp modelId="{37C6DEF9-91BB-476A-9E6E-960FEE15DC22}">
      <dsp:nvSpPr>
        <dsp:cNvPr id="0" name=""/>
        <dsp:cNvSpPr/>
      </dsp:nvSpPr>
      <dsp:spPr>
        <a:xfrm rot="14209689">
          <a:off x="5519665" y="1781447"/>
          <a:ext cx="1262251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1262251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19234" y="1767056"/>
        <a:ext cx="63112" cy="63112"/>
      </dsp:txXfrm>
    </dsp:sp>
    <dsp:sp modelId="{38E31172-2E35-467C-828A-05B3460DEDAD}">
      <dsp:nvSpPr>
        <dsp:cNvPr id="0" name=""/>
        <dsp:cNvSpPr/>
      </dsp:nvSpPr>
      <dsp:spPr>
        <a:xfrm>
          <a:off x="5114894" y="838687"/>
          <a:ext cx="690574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صغری</a:t>
          </a:r>
          <a:endParaRPr lang="fa-IR" sz="1600" kern="1200" dirty="0">
            <a:cs typeface="B Koodak" pitchFamily="2" charset="-78"/>
          </a:endParaRPr>
        </a:p>
      </dsp:txBody>
      <dsp:txXfrm>
        <a:off x="5135120" y="858913"/>
        <a:ext cx="650122" cy="822852"/>
      </dsp:txXfrm>
    </dsp:sp>
    <dsp:sp modelId="{412EEE37-9392-48DA-9D66-8A32C94668E9}">
      <dsp:nvSpPr>
        <dsp:cNvPr id="0" name=""/>
        <dsp:cNvSpPr/>
      </dsp:nvSpPr>
      <dsp:spPr>
        <a:xfrm rot="10800000">
          <a:off x="4424251" y="1253174"/>
          <a:ext cx="690643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690643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752307" y="1253073"/>
        <a:ext cx="34532" cy="34532"/>
      </dsp:txXfrm>
    </dsp:sp>
    <dsp:sp modelId="{F34C3CA5-FB8C-42E6-B409-A84DAC102565}">
      <dsp:nvSpPr>
        <dsp:cNvPr id="0" name=""/>
        <dsp:cNvSpPr/>
      </dsp:nvSpPr>
      <dsp:spPr>
        <a:xfrm>
          <a:off x="2424130" y="711195"/>
          <a:ext cx="2000120" cy="111828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خالق (علت هستی بخش) متعدد شود مخلوق نیز متعدد می گردد </a:t>
          </a:r>
          <a:endParaRPr lang="fa-IR" sz="1600" kern="1200" dirty="0">
            <a:cs typeface="B Koodak" pitchFamily="2" charset="-78"/>
          </a:endParaRPr>
        </a:p>
      </dsp:txBody>
      <dsp:txXfrm>
        <a:off x="2456884" y="743949"/>
        <a:ext cx="1934612" cy="1052781"/>
      </dsp:txXfrm>
    </dsp:sp>
    <dsp:sp modelId="{541BF6E2-F804-4CF8-8FC6-860DEDE8475F}">
      <dsp:nvSpPr>
        <dsp:cNvPr id="0" name=""/>
        <dsp:cNvSpPr/>
      </dsp:nvSpPr>
      <dsp:spPr>
        <a:xfrm rot="10800000">
          <a:off x="1733487" y="1253174"/>
          <a:ext cx="690643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690643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61542" y="1253073"/>
        <a:ext cx="34532" cy="34532"/>
      </dsp:txXfrm>
    </dsp:sp>
    <dsp:sp modelId="{633F921E-F477-4FA2-9DE5-DF17BB3D566F}">
      <dsp:nvSpPr>
        <dsp:cNvPr id="0" name=""/>
        <dsp:cNvSpPr/>
      </dsp:nvSpPr>
      <dsp:spPr>
        <a:xfrm>
          <a:off x="6878" y="757917"/>
          <a:ext cx="1726608" cy="1024845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هر علت هستی بخشی وجوی خاص را افاضه می کند</a:t>
          </a:r>
          <a:endParaRPr lang="fa-IR" sz="1600" kern="1200" dirty="0">
            <a:cs typeface="B Koodak" pitchFamily="2" charset="-78"/>
          </a:endParaRPr>
        </a:p>
      </dsp:txBody>
      <dsp:txXfrm>
        <a:off x="36895" y="787934"/>
        <a:ext cx="1666574" cy="964811"/>
      </dsp:txXfrm>
    </dsp:sp>
    <dsp:sp modelId="{9135C978-1399-40E9-8F8B-1D754D49CA48}">
      <dsp:nvSpPr>
        <dsp:cNvPr id="0" name=""/>
        <dsp:cNvSpPr/>
      </dsp:nvSpPr>
      <dsp:spPr>
        <a:xfrm rot="10483592">
          <a:off x="5804001" y="2341593"/>
          <a:ext cx="693579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693579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33451" y="2341420"/>
        <a:ext cx="34678" cy="34678"/>
      </dsp:txXfrm>
    </dsp:sp>
    <dsp:sp modelId="{2E8190B6-9568-4297-9D64-A8396295C27B}">
      <dsp:nvSpPr>
        <dsp:cNvPr id="0" name=""/>
        <dsp:cNvSpPr/>
      </dsp:nvSpPr>
      <dsp:spPr>
        <a:xfrm>
          <a:off x="5114894" y="1958980"/>
          <a:ext cx="690574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کبری</a:t>
          </a:r>
          <a:endParaRPr lang="fa-IR" sz="1600" kern="1200" dirty="0">
            <a:cs typeface="B Koodak" pitchFamily="2" charset="-78"/>
          </a:endParaRPr>
        </a:p>
      </dsp:txBody>
      <dsp:txXfrm>
        <a:off x="5135120" y="1979206"/>
        <a:ext cx="650122" cy="822852"/>
      </dsp:txXfrm>
    </dsp:sp>
    <dsp:sp modelId="{F4B06886-21CF-45BA-A8A2-87CEE9D58519}">
      <dsp:nvSpPr>
        <dsp:cNvPr id="0" name=""/>
        <dsp:cNvSpPr/>
      </dsp:nvSpPr>
      <dsp:spPr>
        <a:xfrm rot="10800000">
          <a:off x="4424251" y="2373466"/>
          <a:ext cx="690643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690643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752307" y="2373366"/>
        <a:ext cx="34532" cy="34532"/>
      </dsp:txXfrm>
    </dsp:sp>
    <dsp:sp modelId="{090FE5D2-9A9C-4807-ACD2-82A91B55912E}">
      <dsp:nvSpPr>
        <dsp:cNvPr id="0" name=""/>
        <dsp:cNvSpPr/>
      </dsp:nvSpPr>
      <dsp:spPr>
        <a:xfrm>
          <a:off x="3388821" y="1958980"/>
          <a:ext cx="1035429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3414106" y="1984265"/>
        <a:ext cx="984859" cy="812734"/>
      </dsp:txXfrm>
    </dsp:sp>
    <dsp:sp modelId="{08A5249F-FD7A-4FFA-B6C4-9849330F0449}">
      <dsp:nvSpPr>
        <dsp:cNvPr id="0" name=""/>
        <dsp:cNvSpPr/>
      </dsp:nvSpPr>
      <dsp:spPr>
        <a:xfrm rot="10800000">
          <a:off x="2698178" y="2373466"/>
          <a:ext cx="690643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690643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026233" y="2373366"/>
        <a:ext cx="34532" cy="34532"/>
      </dsp:txXfrm>
    </dsp:sp>
    <dsp:sp modelId="{8789CC07-5880-45ED-A1CD-35B34C9BAA9D}">
      <dsp:nvSpPr>
        <dsp:cNvPr id="0" name=""/>
        <dsp:cNvSpPr/>
      </dsp:nvSpPr>
      <dsp:spPr>
        <a:xfrm>
          <a:off x="542852" y="1958980"/>
          <a:ext cx="2155325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در فرض، مخلوق واحد دارای خالق متعدد فرض شد</a:t>
          </a:r>
          <a:endParaRPr lang="fa-IR" sz="1600" kern="1200" dirty="0">
            <a:cs typeface="B Koodak" pitchFamily="2" charset="-78"/>
          </a:endParaRPr>
        </a:p>
      </dsp:txBody>
      <dsp:txXfrm>
        <a:off x="568137" y="1984265"/>
        <a:ext cx="2104755" cy="812734"/>
      </dsp:txXfrm>
    </dsp:sp>
    <dsp:sp modelId="{6A9EE7A6-88DC-4FAF-8856-1E753BD8DC90}">
      <dsp:nvSpPr>
        <dsp:cNvPr id="0" name=""/>
        <dsp:cNvSpPr/>
      </dsp:nvSpPr>
      <dsp:spPr>
        <a:xfrm rot="7390311">
          <a:off x="5519665" y="2837993"/>
          <a:ext cx="1262251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1262251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19234" y="2823603"/>
        <a:ext cx="63112" cy="63112"/>
      </dsp:txXfrm>
    </dsp:sp>
    <dsp:sp modelId="{7D4A593B-47BC-4EAB-8AB0-E63B3B4B162B}">
      <dsp:nvSpPr>
        <dsp:cNvPr id="0" name=""/>
        <dsp:cNvSpPr/>
      </dsp:nvSpPr>
      <dsp:spPr>
        <a:xfrm>
          <a:off x="5114894" y="2951780"/>
          <a:ext cx="690574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نتیجه</a:t>
          </a:r>
          <a:endParaRPr lang="fa-IR" sz="1600" kern="1200" dirty="0">
            <a:cs typeface="B Koodak" pitchFamily="2" charset="-78"/>
          </a:endParaRPr>
        </a:p>
      </dsp:txBody>
      <dsp:txXfrm>
        <a:off x="5135120" y="2972006"/>
        <a:ext cx="650122" cy="822852"/>
      </dsp:txXfrm>
    </dsp:sp>
    <dsp:sp modelId="{368606BF-D417-4490-BA27-9E824BC49F52}">
      <dsp:nvSpPr>
        <dsp:cNvPr id="0" name=""/>
        <dsp:cNvSpPr/>
      </dsp:nvSpPr>
      <dsp:spPr>
        <a:xfrm rot="10800000">
          <a:off x="4424251" y="3366266"/>
          <a:ext cx="690643" cy="34331"/>
        </a:xfrm>
        <a:custGeom>
          <a:avLst/>
          <a:gdLst/>
          <a:ahLst/>
          <a:cxnLst/>
          <a:rect l="0" t="0" r="0" b="0"/>
          <a:pathLst>
            <a:path>
              <a:moveTo>
                <a:pt x="0" y="17165"/>
              </a:moveTo>
              <a:lnTo>
                <a:pt x="690643" y="17165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752307" y="3366166"/>
        <a:ext cx="34532" cy="34532"/>
      </dsp:txXfrm>
    </dsp:sp>
    <dsp:sp modelId="{5B9DA918-C145-475F-BC2B-86CF9CADEB86}">
      <dsp:nvSpPr>
        <dsp:cNvPr id="0" name=""/>
        <dsp:cNvSpPr/>
      </dsp:nvSpPr>
      <dsp:spPr>
        <a:xfrm>
          <a:off x="3388821" y="2951780"/>
          <a:ext cx="1035429" cy="863304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3414106" y="2977065"/>
        <a:ext cx="984859" cy="812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00C26-23C3-497E-83B1-500B40348B6A}">
      <dsp:nvSpPr>
        <dsp:cNvPr id="0" name=""/>
        <dsp:cNvSpPr/>
      </dsp:nvSpPr>
      <dsp:spPr>
        <a:xfrm>
          <a:off x="7990164" y="3335620"/>
          <a:ext cx="1148081" cy="1635166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ابطال فرض دوم (خالق مستقل داشتن هر دسته از مخلوقات)</a:t>
          </a:r>
          <a:endParaRPr lang="fa-IR" sz="1600" kern="1200" dirty="0">
            <a:cs typeface="B Koodak" pitchFamily="2" charset="-78"/>
          </a:endParaRPr>
        </a:p>
      </dsp:txBody>
      <dsp:txXfrm>
        <a:off x="8023790" y="3369246"/>
        <a:ext cx="1080829" cy="1567914"/>
      </dsp:txXfrm>
    </dsp:sp>
    <dsp:sp modelId="{CD1BD692-D4C3-4DA3-A664-8B9D2940E400}">
      <dsp:nvSpPr>
        <dsp:cNvPr id="0" name=""/>
        <dsp:cNvSpPr/>
      </dsp:nvSpPr>
      <dsp:spPr>
        <a:xfrm rot="15020189">
          <a:off x="6540395" y="3117855"/>
          <a:ext cx="2169507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2169507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70911" y="3077469"/>
        <a:ext cx="108475" cy="108475"/>
      </dsp:txXfrm>
    </dsp:sp>
    <dsp:sp modelId="{9C5137A6-8F17-430D-84C1-C95786D7F493}">
      <dsp:nvSpPr>
        <dsp:cNvPr id="0" name=""/>
        <dsp:cNvSpPr/>
      </dsp:nvSpPr>
      <dsp:spPr>
        <a:xfrm>
          <a:off x="5571465" y="934268"/>
          <a:ext cx="1688668" cy="235188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هر دسته از مخلوقات خالق مستقلی داشته باشند ارتباط بین این دسته ها ممکن نخواهد بود یعنی نیازهای یکدیگر را تامین نمی کنند</a:t>
          </a:r>
          <a:endParaRPr lang="fa-IR" sz="1600" kern="1200" dirty="0">
            <a:cs typeface="B Koodak" pitchFamily="2" charset="-78"/>
          </a:endParaRPr>
        </a:p>
      </dsp:txBody>
      <dsp:txXfrm>
        <a:off x="5620924" y="983727"/>
        <a:ext cx="1589750" cy="2252964"/>
      </dsp:txXfrm>
    </dsp:sp>
    <dsp:sp modelId="{3AE0451B-7A10-4C16-B687-3EFDE9D7A01A}">
      <dsp:nvSpPr>
        <dsp:cNvPr id="0" name=""/>
        <dsp:cNvSpPr/>
      </dsp:nvSpPr>
      <dsp:spPr>
        <a:xfrm rot="14376091">
          <a:off x="4485092" y="1474168"/>
          <a:ext cx="1442715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1442715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70382" y="1451951"/>
        <a:ext cx="72135" cy="72135"/>
      </dsp:txXfrm>
    </dsp:sp>
    <dsp:sp modelId="{C204FE0F-0A29-4348-A6EB-59B55FAAA90F}">
      <dsp:nvSpPr>
        <dsp:cNvPr id="0" name=""/>
        <dsp:cNvSpPr/>
      </dsp:nvSpPr>
      <dsp:spPr>
        <a:xfrm>
          <a:off x="2794742" y="214313"/>
          <a:ext cx="2046693" cy="1303030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یک دسته از مخلوقات نیازهای خود را از دسته دیگر تامین نماید عین الربط به خالق خود نخواهد بود</a:t>
          </a:r>
          <a:endParaRPr lang="fa-IR" sz="1600" kern="1200" dirty="0">
            <a:cs typeface="B Koodak" pitchFamily="2" charset="-78"/>
          </a:endParaRPr>
        </a:p>
      </dsp:txBody>
      <dsp:txXfrm>
        <a:off x="2832906" y="252477"/>
        <a:ext cx="1970365" cy="1226702"/>
      </dsp:txXfrm>
    </dsp:sp>
    <dsp:sp modelId="{CB552BF6-C4A8-4132-8731-B406B62FD9B2}">
      <dsp:nvSpPr>
        <dsp:cNvPr id="0" name=""/>
        <dsp:cNvSpPr/>
      </dsp:nvSpPr>
      <dsp:spPr>
        <a:xfrm rot="10800000">
          <a:off x="2064712" y="851977"/>
          <a:ext cx="73002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30029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411476" y="847577"/>
        <a:ext cx="36501" cy="36501"/>
      </dsp:txXfrm>
    </dsp:sp>
    <dsp:sp modelId="{F3C6BFFE-049A-40ED-AC55-137F359D80E4}">
      <dsp:nvSpPr>
        <dsp:cNvPr id="0" name=""/>
        <dsp:cNvSpPr/>
      </dsp:nvSpPr>
      <dsp:spPr>
        <a:xfrm>
          <a:off x="5754" y="409559"/>
          <a:ext cx="2058957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زیرا عین نیاز به خالق بودن و درعین حال نیازمند به غیر او بودن تناقض است</a:t>
          </a:r>
          <a:endParaRPr lang="fa-IR" sz="1600" kern="1200" dirty="0">
            <a:cs typeface="B Koodak" pitchFamily="2" charset="-78"/>
          </a:endParaRPr>
        </a:p>
      </dsp:txBody>
      <dsp:txXfrm>
        <a:off x="32481" y="436286"/>
        <a:ext cx="2005503" cy="859083"/>
      </dsp:txXfrm>
    </dsp:sp>
    <dsp:sp modelId="{62F6510D-BE39-4472-AC13-47EF7471535B}">
      <dsp:nvSpPr>
        <dsp:cNvPr id="0" name=""/>
        <dsp:cNvSpPr/>
      </dsp:nvSpPr>
      <dsp:spPr>
        <a:xfrm rot="10798668">
          <a:off x="4841435" y="2096500"/>
          <a:ext cx="73002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30029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88199" y="2092100"/>
        <a:ext cx="36501" cy="36501"/>
      </dsp:txXfrm>
    </dsp:sp>
    <dsp:sp modelId="{73D2E7CA-4FDE-4B08-AD80-DD1748BCB14E}">
      <dsp:nvSpPr>
        <dsp:cNvPr id="0" name=""/>
        <dsp:cNvSpPr/>
      </dsp:nvSpPr>
      <dsp:spPr>
        <a:xfrm>
          <a:off x="3776924" y="1654224"/>
          <a:ext cx="1064511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3803651" y="1680951"/>
        <a:ext cx="1011057" cy="859083"/>
      </dsp:txXfrm>
    </dsp:sp>
    <dsp:sp modelId="{1B7AE319-ED7B-45EF-B8F5-2878CAF87CC1}">
      <dsp:nvSpPr>
        <dsp:cNvPr id="0" name=""/>
        <dsp:cNvSpPr/>
      </dsp:nvSpPr>
      <dsp:spPr>
        <a:xfrm rot="10800000">
          <a:off x="3046894" y="2096641"/>
          <a:ext cx="73002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30029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393658" y="2092242"/>
        <a:ext cx="36501" cy="36501"/>
      </dsp:txXfrm>
    </dsp:sp>
    <dsp:sp modelId="{7231E3CD-DFF8-4654-8643-7C3A116AC577}">
      <dsp:nvSpPr>
        <dsp:cNvPr id="0" name=""/>
        <dsp:cNvSpPr/>
      </dsp:nvSpPr>
      <dsp:spPr>
        <a:xfrm>
          <a:off x="941196" y="1654224"/>
          <a:ext cx="2105698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زیرا طبق فرض هر دسته ای خالقی مستقل داشت که عین الربط به همو خواهد بود</a:t>
          </a:r>
          <a:endParaRPr lang="fa-IR" sz="1600" kern="1200" dirty="0">
            <a:cs typeface="B Koodak" pitchFamily="2" charset="-78"/>
          </a:endParaRPr>
        </a:p>
      </dsp:txBody>
      <dsp:txXfrm>
        <a:off x="967923" y="1680951"/>
        <a:ext cx="2052244" cy="859083"/>
      </dsp:txXfrm>
    </dsp:sp>
    <dsp:sp modelId="{96322F11-B3E0-42BB-AFD6-EDE05AAA8E2C}">
      <dsp:nvSpPr>
        <dsp:cNvPr id="0" name=""/>
        <dsp:cNvSpPr/>
      </dsp:nvSpPr>
      <dsp:spPr>
        <a:xfrm rot="7489035">
          <a:off x="4567151" y="2621209"/>
          <a:ext cx="1278598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1278598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74485" y="2603095"/>
        <a:ext cx="63929" cy="63929"/>
      </dsp:txXfrm>
    </dsp:sp>
    <dsp:sp modelId="{17E44E57-8801-40E6-B464-54577BF14714}">
      <dsp:nvSpPr>
        <dsp:cNvPr id="0" name=""/>
        <dsp:cNvSpPr/>
      </dsp:nvSpPr>
      <dsp:spPr>
        <a:xfrm>
          <a:off x="3776924" y="2703642"/>
          <a:ext cx="1064511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3803651" y="2730369"/>
        <a:ext cx="1011057" cy="859083"/>
      </dsp:txXfrm>
    </dsp:sp>
    <dsp:sp modelId="{BD3BF032-D74F-45B3-8453-B5DB17D667FC}">
      <dsp:nvSpPr>
        <dsp:cNvPr id="0" name=""/>
        <dsp:cNvSpPr/>
      </dsp:nvSpPr>
      <dsp:spPr>
        <a:xfrm rot="10536221">
          <a:off x="7259057" y="4167414"/>
          <a:ext cx="732184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32184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06844" y="4162961"/>
        <a:ext cx="36609" cy="36609"/>
      </dsp:txXfrm>
    </dsp:sp>
    <dsp:sp modelId="{992B3139-BB08-4AE2-AD03-FE1D429F8AF8}">
      <dsp:nvSpPr>
        <dsp:cNvPr id="0" name=""/>
        <dsp:cNvSpPr/>
      </dsp:nvSpPr>
      <dsp:spPr>
        <a:xfrm>
          <a:off x="6195622" y="3753060"/>
          <a:ext cx="1064511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6222349" y="3779787"/>
        <a:ext cx="1011057" cy="859083"/>
      </dsp:txXfrm>
    </dsp:sp>
    <dsp:sp modelId="{6241335F-A6F6-4CDD-8A3B-620D8BB9698C}">
      <dsp:nvSpPr>
        <dsp:cNvPr id="0" name=""/>
        <dsp:cNvSpPr/>
      </dsp:nvSpPr>
      <dsp:spPr>
        <a:xfrm rot="10800000">
          <a:off x="5465593" y="4195477"/>
          <a:ext cx="73002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30029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812357" y="4191078"/>
        <a:ext cx="36501" cy="36501"/>
      </dsp:txXfrm>
    </dsp:sp>
    <dsp:sp modelId="{9FDCA321-AEFF-4255-A0F4-B251749EF64B}">
      <dsp:nvSpPr>
        <dsp:cNvPr id="0" name=""/>
        <dsp:cNvSpPr/>
      </dsp:nvSpPr>
      <dsp:spPr>
        <a:xfrm>
          <a:off x="1676172" y="3753060"/>
          <a:ext cx="3789420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روشن است که مخلوقات عالم همه با هم در ارتباط بوده و نیازهای یکدیگر را تامین می نمایند</a:t>
          </a:r>
          <a:endParaRPr lang="fa-IR" sz="1600" kern="1200" dirty="0">
            <a:cs typeface="B Koodak" pitchFamily="2" charset="-78"/>
          </a:endParaRPr>
        </a:p>
      </dsp:txBody>
      <dsp:txXfrm>
        <a:off x="1702899" y="3779787"/>
        <a:ext cx="3735966" cy="859083"/>
      </dsp:txXfrm>
    </dsp:sp>
    <dsp:sp modelId="{3BD1BFCD-B0B0-4F32-8349-5485E3E87288}">
      <dsp:nvSpPr>
        <dsp:cNvPr id="0" name=""/>
        <dsp:cNvSpPr/>
      </dsp:nvSpPr>
      <dsp:spPr>
        <a:xfrm rot="7406292">
          <a:off x="6962734" y="4692123"/>
          <a:ext cx="1324828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1324828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92028" y="4672854"/>
        <a:ext cx="66241" cy="66241"/>
      </dsp:txXfrm>
    </dsp:sp>
    <dsp:sp modelId="{9D5654E7-A030-4756-8755-6098E5230E9D}">
      <dsp:nvSpPr>
        <dsp:cNvPr id="0" name=""/>
        <dsp:cNvSpPr/>
      </dsp:nvSpPr>
      <dsp:spPr>
        <a:xfrm>
          <a:off x="6195622" y="4802478"/>
          <a:ext cx="1064511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6222349" y="4829205"/>
        <a:ext cx="1011057" cy="859083"/>
      </dsp:txXfrm>
    </dsp:sp>
    <dsp:sp modelId="{B5D93419-E9AD-466A-AE26-FA588836AB8A}">
      <dsp:nvSpPr>
        <dsp:cNvPr id="0" name=""/>
        <dsp:cNvSpPr/>
      </dsp:nvSpPr>
      <dsp:spPr>
        <a:xfrm rot="10800000">
          <a:off x="5465593" y="5244895"/>
          <a:ext cx="730029" cy="27702"/>
        </a:xfrm>
        <a:custGeom>
          <a:avLst/>
          <a:gdLst/>
          <a:ahLst/>
          <a:cxnLst/>
          <a:rect l="0" t="0" r="0" b="0"/>
          <a:pathLst>
            <a:path>
              <a:moveTo>
                <a:pt x="0" y="13851"/>
              </a:moveTo>
              <a:lnTo>
                <a:pt x="730029" y="13851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812357" y="5240496"/>
        <a:ext cx="36501" cy="36501"/>
      </dsp:txXfrm>
    </dsp:sp>
    <dsp:sp modelId="{4668C579-65B8-42F5-ADBC-CBA7738319C7}">
      <dsp:nvSpPr>
        <dsp:cNvPr id="0" name=""/>
        <dsp:cNvSpPr/>
      </dsp:nvSpPr>
      <dsp:spPr>
        <a:xfrm>
          <a:off x="2569217" y="4802478"/>
          <a:ext cx="2896375" cy="91253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ممکن نیست که برای هر دسته ای از مخلوقات خالقی مستقل فرض نمائیم</a:t>
          </a:r>
          <a:endParaRPr lang="fa-IR" sz="1600" kern="1200" dirty="0">
            <a:cs typeface="B Koodak" pitchFamily="2" charset="-78"/>
          </a:endParaRPr>
        </a:p>
      </dsp:txBody>
      <dsp:txXfrm>
        <a:off x="2595944" y="4829205"/>
        <a:ext cx="2842921" cy="859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1BAC2-92CE-49A3-8299-CE06CEBE96AF}">
      <dsp:nvSpPr>
        <dsp:cNvPr id="0" name=""/>
        <dsp:cNvSpPr/>
      </dsp:nvSpPr>
      <dsp:spPr>
        <a:xfrm>
          <a:off x="7029528" y="1784260"/>
          <a:ext cx="1191739" cy="1073926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ابطال فرض سوم (خالق واحد و رب مستقل)</a:t>
          </a:r>
          <a:endParaRPr lang="fa-IR" sz="1600" kern="1200" dirty="0">
            <a:cs typeface="B Koodak" pitchFamily="2" charset="-78"/>
          </a:endParaRPr>
        </a:p>
      </dsp:txBody>
      <dsp:txXfrm>
        <a:off x="7060982" y="1815714"/>
        <a:ext cx="1128831" cy="1011018"/>
      </dsp:txXfrm>
    </dsp:sp>
    <dsp:sp modelId="{BF7256BF-B8BD-4161-A99C-A7629FAD1A15}">
      <dsp:nvSpPr>
        <dsp:cNvPr id="0" name=""/>
        <dsp:cNvSpPr/>
      </dsp:nvSpPr>
      <dsp:spPr>
        <a:xfrm rot="14205055">
          <a:off x="6095530" y="1800288"/>
          <a:ext cx="1206497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1206497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68616" y="1786567"/>
        <a:ext cx="60324" cy="60324"/>
      </dsp:txXfrm>
    </dsp:sp>
    <dsp:sp modelId="{BF8FB166-C978-46E4-A2A6-9E2D86FF5252}">
      <dsp:nvSpPr>
        <dsp:cNvPr id="0" name=""/>
        <dsp:cNvSpPr/>
      </dsp:nvSpPr>
      <dsp:spPr>
        <a:xfrm>
          <a:off x="5666278" y="898799"/>
          <a:ext cx="701750" cy="82687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صغری</a:t>
          </a:r>
          <a:endParaRPr lang="fa-IR" sz="1600" kern="1200" dirty="0">
            <a:cs typeface="B Koodak" pitchFamily="2" charset="-78"/>
          </a:endParaRPr>
        </a:p>
      </dsp:txBody>
      <dsp:txXfrm>
        <a:off x="5686832" y="919353"/>
        <a:ext cx="660642" cy="785765"/>
      </dsp:txXfrm>
    </dsp:sp>
    <dsp:sp modelId="{6B1CB188-B389-4119-A9A4-497BF10E45DE}">
      <dsp:nvSpPr>
        <dsp:cNvPr id="0" name=""/>
        <dsp:cNvSpPr/>
      </dsp:nvSpPr>
      <dsp:spPr>
        <a:xfrm rot="10800000">
          <a:off x="5004780" y="1295794"/>
          <a:ext cx="661498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661498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18992" y="1295698"/>
        <a:ext cx="33074" cy="33074"/>
      </dsp:txXfrm>
    </dsp:sp>
    <dsp:sp modelId="{7116B1B7-4252-4B4C-9105-48F8D0132D4B}">
      <dsp:nvSpPr>
        <dsp:cNvPr id="0" name=""/>
        <dsp:cNvSpPr/>
      </dsp:nvSpPr>
      <dsp:spPr>
        <a:xfrm>
          <a:off x="2323577" y="782631"/>
          <a:ext cx="2681202" cy="1059208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با وجود وحدت خالق رب مستقل از او برای مخلوقات فرض شود مخلوقات عین الربط به خالق خویش نخواهند بود</a:t>
          </a:r>
          <a:endParaRPr lang="fa-IR" sz="1600" kern="1200" dirty="0">
            <a:cs typeface="B Koodak" pitchFamily="2" charset="-78"/>
          </a:endParaRPr>
        </a:p>
      </dsp:txBody>
      <dsp:txXfrm>
        <a:off x="2354600" y="813654"/>
        <a:ext cx="2619156" cy="997162"/>
      </dsp:txXfrm>
    </dsp:sp>
    <dsp:sp modelId="{1501C2A2-6C3A-4144-8CDB-64778FD52E2B}">
      <dsp:nvSpPr>
        <dsp:cNvPr id="0" name=""/>
        <dsp:cNvSpPr/>
      </dsp:nvSpPr>
      <dsp:spPr>
        <a:xfrm rot="10800000">
          <a:off x="1662078" y="1295794"/>
          <a:ext cx="661498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661498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976290" y="1295698"/>
        <a:ext cx="33074" cy="33074"/>
      </dsp:txXfrm>
    </dsp:sp>
    <dsp:sp modelId="{402286C9-9DCF-40D9-A675-64550CEC4565}">
      <dsp:nvSpPr>
        <dsp:cNvPr id="0" name=""/>
        <dsp:cNvSpPr/>
      </dsp:nvSpPr>
      <dsp:spPr>
        <a:xfrm>
          <a:off x="8332" y="898799"/>
          <a:ext cx="1653746" cy="82687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استقال قید توضیحی رب است</a:t>
          </a:r>
          <a:endParaRPr lang="fa-IR" sz="1600" kern="1200" dirty="0">
            <a:cs typeface="B Koodak" pitchFamily="2" charset="-78"/>
          </a:endParaRPr>
        </a:p>
      </dsp:txBody>
      <dsp:txXfrm>
        <a:off x="32550" y="923017"/>
        <a:ext cx="1605310" cy="778437"/>
      </dsp:txXfrm>
    </dsp:sp>
    <dsp:sp modelId="{269B8C75-EE6B-48E4-8553-7120A408D8A2}">
      <dsp:nvSpPr>
        <dsp:cNvPr id="0" name=""/>
        <dsp:cNvSpPr/>
      </dsp:nvSpPr>
      <dsp:spPr>
        <a:xfrm rot="10498917">
          <a:off x="6366757" y="2333824"/>
          <a:ext cx="664043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664043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82177" y="2333664"/>
        <a:ext cx="33202" cy="33202"/>
      </dsp:txXfrm>
    </dsp:sp>
    <dsp:sp modelId="{C9CD5884-4441-450F-AC8C-3ED7D51DFEB1}">
      <dsp:nvSpPr>
        <dsp:cNvPr id="0" name=""/>
        <dsp:cNvSpPr/>
      </dsp:nvSpPr>
      <dsp:spPr>
        <a:xfrm>
          <a:off x="5666278" y="1965870"/>
          <a:ext cx="701750" cy="82687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کبری</a:t>
          </a:r>
          <a:endParaRPr lang="fa-IR" sz="1600" kern="1200" dirty="0">
            <a:cs typeface="B Koodak" pitchFamily="2" charset="-78"/>
          </a:endParaRPr>
        </a:p>
      </dsp:txBody>
      <dsp:txXfrm>
        <a:off x="5686832" y="1986424"/>
        <a:ext cx="660642" cy="785765"/>
      </dsp:txXfrm>
    </dsp:sp>
    <dsp:sp modelId="{EF284DE7-98FA-4EF5-9B34-5F8D1305D754}">
      <dsp:nvSpPr>
        <dsp:cNvPr id="0" name=""/>
        <dsp:cNvSpPr/>
      </dsp:nvSpPr>
      <dsp:spPr>
        <a:xfrm rot="10800000">
          <a:off x="5004780" y="2362865"/>
          <a:ext cx="661498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661498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18992" y="2362769"/>
        <a:ext cx="33074" cy="33074"/>
      </dsp:txXfrm>
    </dsp:sp>
    <dsp:sp modelId="{31390357-AF79-4A3F-A515-5E2D76E438FF}">
      <dsp:nvSpPr>
        <dsp:cNvPr id="0" name=""/>
        <dsp:cNvSpPr/>
      </dsp:nvSpPr>
      <dsp:spPr>
        <a:xfrm>
          <a:off x="3735562" y="1965870"/>
          <a:ext cx="1269217" cy="82687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التالی باطل</a:t>
          </a:r>
          <a:endParaRPr lang="fa-IR" sz="1600" kern="1200" dirty="0">
            <a:cs typeface="B Koodak" pitchFamily="2" charset="-78"/>
          </a:endParaRPr>
        </a:p>
      </dsp:txBody>
      <dsp:txXfrm>
        <a:off x="3759780" y="1990088"/>
        <a:ext cx="1220781" cy="778437"/>
      </dsp:txXfrm>
    </dsp:sp>
    <dsp:sp modelId="{E3AF2D09-EACA-4AC7-AF58-FD0A0AC026AA}">
      <dsp:nvSpPr>
        <dsp:cNvPr id="0" name=""/>
        <dsp:cNvSpPr/>
      </dsp:nvSpPr>
      <dsp:spPr>
        <a:xfrm rot="7394945">
          <a:off x="6095530" y="2809276"/>
          <a:ext cx="1206497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1206497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668616" y="2795555"/>
        <a:ext cx="60324" cy="60324"/>
      </dsp:txXfrm>
    </dsp:sp>
    <dsp:sp modelId="{7F2831C1-FCD3-45E3-AF1C-DE9078D3FC4D}">
      <dsp:nvSpPr>
        <dsp:cNvPr id="0" name=""/>
        <dsp:cNvSpPr/>
      </dsp:nvSpPr>
      <dsp:spPr>
        <a:xfrm>
          <a:off x="5666278" y="2916775"/>
          <a:ext cx="701750" cy="82687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نتیجه</a:t>
          </a:r>
          <a:endParaRPr lang="fa-IR" sz="1600" kern="1200" dirty="0">
            <a:cs typeface="B Koodak" pitchFamily="2" charset="-78"/>
          </a:endParaRPr>
        </a:p>
      </dsp:txBody>
      <dsp:txXfrm>
        <a:off x="5686832" y="2937329"/>
        <a:ext cx="660642" cy="785765"/>
      </dsp:txXfrm>
    </dsp:sp>
    <dsp:sp modelId="{4B32775E-B3F0-41CB-908E-97237CB998CB}">
      <dsp:nvSpPr>
        <dsp:cNvPr id="0" name=""/>
        <dsp:cNvSpPr/>
      </dsp:nvSpPr>
      <dsp:spPr>
        <a:xfrm rot="10800000">
          <a:off x="5004780" y="3313770"/>
          <a:ext cx="661498" cy="32882"/>
        </a:xfrm>
        <a:custGeom>
          <a:avLst/>
          <a:gdLst/>
          <a:ahLst/>
          <a:cxnLst/>
          <a:rect l="0" t="0" r="0" b="0"/>
          <a:pathLst>
            <a:path>
              <a:moveTo>
                <a:pt x="0" y="16441"/>
              </a:moveTo>
              <a:lnTo>
                <a:pt x="661498" y="1644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318992" y="3313674"/>
        <a:ext cx="33074" cy="33074"/>
      </dsp:txXfrm>
    </dsp:sp>
    <dsp:sp modelId="{8CB2BC5C-AAFA-42DF-8A35-95790F808FCA}">
      <dsp:nvSpPr>
        <dsp:cNvPr id="0" name=""/>
        <dsp:cNvSpPr/>
      </dsp:nvSpPr>
      <dsp:spPr>
        <a:xfrm>
          <a:off x="3735562" y="2916775"/>
          <a:ext cx="1269217" cy="82687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فالمقدم مثله</a:t>
          </a:r>
          <a:endParaRPr lang="fa-IR" sz="1600" kern="1200" dirty="0">
            <a:cs typeface="B Koodak" pitchFamily="2" charset="-78"/>
          </a:endParaRPr>
        </a:p>
      </dsp:txBody>
      <dsp:txXfrm>
        <a:off x="3759780" y="2940993"/>
        <a:ext cx="1220781" cy="7784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0F21D-469F-41FB-8B82-809631F29EE2}">
      <dsp:nvSpPr>
        <dsp:cNvPr id="0" name=""/>
        <dsp:cNvSpPr/>
      </dsp:nvSpPr>
      <dsp:spPr>
        <a:xfrm>
          <a:off x="7899712" y="2842955"/>
          <a:ext cx="850157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7920411" y="2863654"/>
        <a:ext cx="808759" cy="665311"/>
      </dsp:txXfrm>
    </dsp:sp>
    <dsp:sp modelId="{BD9666DB-4F99-4C5F-934C-F07AF776059D}">
      <dsp:nvSpPr>
        <dsp:cNvPr id="0" name=""/>
        <dsp:cNvSpPr/>
      </dsp:nvSpPr>
      <dsp:spPr>
        <a:xfrm rot="15218758">
          <a:off x="6613078" y="2221850"/>
          <a:ext cx="2007900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2007900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66830" y="2182782"/>
        <a:ext cx="100395" cy="100395"/>
      </dsp:txXfrm>
    </dsp:sp>
    <dsp:sp modelId="{EB20829F-8E5B-466E-BFB2-2CE5873D1B7C}">
      <dsp:nvSpPr>
        <dsp:cNvPr id="0" name=""/>
        <dsp:cNvSpPr/>
      </dsp:nvSpPr>
      <dsp:spPr>
        <a:xfrm>
          <a:off x="5416136" y="681910"/>
          <a:ext cx="1918208" cy="1175477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ربوبیت مطلقه الهی منافاتی با </a:t>
          </a:r>
          <a:r>
            <a:rPr lang="fa-IR" sz="1600" kern="1200" smtClean="0">
              <a:cs typeface="B Koodak" pitchFamily="2" charset="-78"/>
            </a:rPr>
            <a:t>تاثیر </a:t>
          </a:r>
          <a:r>
            <a:rPr lang="fa-IR" sz="1600" kern="1200" smtClean="0">
              <a:cs typeface="B Koodak" pitchFamily="2" charset="-78"/>
            </a:rPr>
            <a:t>و تاثرات </a:t>
          </a:r>
          <a:r>
            <a:rPr lang="fa-IR" sz="1600" kern="1200" dirty="0" smtClean="0">
              <a:cs typeface="B Koodak" pitchFamily="2" charset="-78"/>
            </a:rPr>
            <a:t>مخلوقات عالم بر یکدیگر ندارد</a:t>
          </a:r>
          <a:endParaRPr lang="fa-IR" sz="1600" kern="1200" dirty="0">
            <a:cs typeface="B Koodak" pitchFamily="2" charset="-78"/>
          </a:endParaRPr>
        </a:p>
      </dsp:txBody>
      <dsp:txXfrm>
        <a:off x="5450565" y="716339"/>
        <a:ext cx="1849350" cy="1106619"/>
      </dsp:txXfrm>
    </dsp:sp>
    <dsp:sp modelId="{52E11B0E-C067-4F7B-ADFA-0EF9D69E049B}">
      <dsp:nvSpPr>
        <dsp:cNvPr id="0" name=""/>
        <dsp:cNvSpPr/>
      </dsp:nvSpPr>
      <dsp:spPr>
        <a:xfrm rot="10800000">
          <a:off x="4850768" y="1258519"/>
          <a:ext cx="565367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565367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19318" y="1255514"/>
        <a:ext cx="28268" cy="28268"/>
      </dsp:txXfrm>
    </dsp:sp>
    <dsp:sp modelId="{43A8DC26-7DA6-43E3-9F51-DCF1986601BE}">
      <dsp:nvSpPr>
        <dsp:cNvPr id="0" name=""/>
        <dsp:cNvSpPr/>
      </dsp:nvSpPr>
      <dsp:spPr>
        <a:xfrm>
          <a:off x="4206800" y="916294"/>
          <a:ext cx="643968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</a:t>
          </a:r>
          <a:endParaRPr lang="fa-IR" sz="1600" kern="1200" dirty="0">
            <a:cs typeface="B Koodak" pitchFamily="2" charset="-78"/>
          </a:endParaRPr>
        </a:p>
      </dsp:txBody>
      <dsp:txXfrm>
        <a:off x="4225661" y="935155"/>
        <a:ext cx="606246" cy="668987"/>
      </dsp:txXfrm>
    </dsp:sp>
    <dsp:sp modelId="{EF5CA508-CB9D-4FBA-B5AA-0860F811DE6B}">
      <dsp:nvSpPr>
        <dsp:cNvPr id="0" name=""/>
        <dsp:cNvSpPr/>
      </dsp:nvSpPr>
      <dsp:spPr>
        <a:xfrm rot="13889033">
          <a:off x="3470177" y="903342"/>
          <a:ext cx="907879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07879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901419" y="891774"/>
        <a:ext cx="45393" cy="45393"/>
      </dsp:txXfrm>
    </dsp:sp>
    <dsp:sp modelId="{AF64ACA9-650C-4627-BFF8-31A374BB65B9}">
      <dsp:nvSpPr>
        <dsp:cNvPr id="0" name=""/>
        <dsp:cNvSpPr/>
      </dsp:nvSpPr>
      <dsp:spPr>
        <a:xfrm>
          <a:off x="2529283" y="79452"/>
          <a:ext cx="1112149" cy="95968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ولایت تکوینی اولیاء الله </a:t>
          </a:r>
          <a:endParaRPr lang="fa-IR" sz="1600" kern="1200" dirty="0">
            <a:cs typeface="B Koodak" pitchFamily="2" charset="-78"/>
          </a:endParaRPr>
        </a:p>
      </dsp:txBody>
      <dsp:txXfrm>
        <a:off x="2557391" y="107560"/>
        <a:ext cx="1055933" cy="903467"/>
      </dsp:txXfrm>
    </dsp:sp>
    <dsp:sp modelId="{88129081-B56B-4391-A60A-EF7B3E85B72E}">
      <dsp:nvSpPr>
        <dsp:cNvPr id="0" name=""/>
        <dsp:cNvSpPr/>
      </dsp:nvSpPr>
      <dsp:spPr>
        <a:xfrm rot="10800000">
          <a:off x="1963916" y="548165"/>
          <a:ext cx="565367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565367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232465" y="545160"/>
        <a:ext cx="28268" cy="28268"/>
      </dsp:txXfrm>
    </dsp:sp>
    <dsp:sp modelId="{9EB30C7C-9ABF-4C0A-8627-89C01EE144CE}">
      <dsp:nvSpPr>
        <dsp:cNvPr id="0" name=""/>
        <dsp:cNvSpPr/>
      </dsp:nvSpPr>
      <dsp:spPr>
        <a:xfrm>
          <a:off x="550496" y="4304"/>
          <a:ext cx="1413419" cy="110997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 اذن تکوینی خداوند متعال ایجاد می شود</a:t>
          </a:r>
          <a:endParaRPr lang="fa-IR" sz="1600" kern="1200" dirty="0">
            <a:cs typeface="B Koodak" pitchFamily="2" charset="-78"/>
          </a:endParaRPr>
        </a:p>
      </dsp:txBody>
      <dsp:txXfrm>
        <a:off x="583006" y="36814"/>
        <a:ext cx="1348399" cy="1044959"/>
      </dsp:txXfrm>
    </dsp:sp>
    <dsp:sp modelId="{A468D165-04C6-44DA-B443-B52E8E59EABD}">
      <dsp:nvSpPr>
        <dsp:cNvPr id="0" name=""/>
        <dsp:cNvSpPr/>
      </dsp:nvSpPr>
      <dsp:spPr>
        <a:xfrm rot="7710967">
          <a:off x="3470177" y="1613697"/>
          <a:ext cx="907879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907879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901419" y="1602129"/>
        <a:ext cx="45393" cy="45393"/>
      </dsp:txXfrm>
    </dsp:sp>
    <dsp:sp modelId="{B1D93726-0F02-4734-9D39-B5263D7D370F}">
      <dsp:nvSpPr>
        <dsp:cNvPr id="0" name=""/>
        <dsp:cNvSpPr/>
      </dsp:nvSpPr>
      <dsp:spPr>
        <a:xfrm>
          <a:off x="2529283" y="1500161"/>
          <a:ext cx="1112149" cy="959683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خالقیت به اذن الهی</a:t>
          </a:r>
          <a:endParaRPr lang="fa-IR" sz="1600" kern="1200" dirty="0">
            <a:cs typeface="B Koodak" pitchFamily="2" charset="-78"/>
          </a:endParaRPr>
        </a:p>
      </dsp:txBody>
      <dsp:txXfrm>
        <a:off x="2557391" y="1528269"/>
        <a:ext cx="1055933" cy="903467"/>
      </dsp:txXfrm>
    </dsp:sp>
    <dsp:sp modelId="{2A391408-3FCB-4EF8-840E-FC816A40779C}">
      <dsp:nvSpPr>
        <dsp:cNvPr id="0" name=""/>
        <dsp:cNvSpPr/>
      </dsp:nvSpPr>
      <dsp:spPr>
        <a:xfrm rot="12942401">
          <a:off x="1898473" y="1765695"/>
          <a:ext cx="696252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696252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229193" y="1759418"/>
        <a:ext cx="34812" cy="34812"/>
      </dsp:txXfrm>
    </dsp:sp>
    <dsp:sp modelId="{8397374E-ADE5-49B9-9370-78FB8BF93606}">
      <dsp:nvSpPr>
        <dsp:cNvPr id="0" name=""/>
        <dsp:cNvSpPr/>
      </dsp:nvSpPr>
      <dsp:spPr>
        <a:xfrm>
          <a:off x="394130" y="1220290"/>
          <a:ext cx="1569786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اذ تخلق من الطین کهیئه الطیر باذنی</a:t>
          </a:r>
          <a:endParaRPr lang="fa-IR" sz="1600" kern="1200" dirty="0">
            <a:cs typeface="B Koodak" pitchFamily="2" charset="-78"/>
          </a:endParaRPr>
        </a:p>
      </dsp:txBody>
      <dsp:txXfrm>
        <a:off x="414829" y="1240989"/>
        <a:ext cx="1528388" cy="665311"/>
      </dsp:txXfrm>
    </dsp:sp>
    <dsp:sp modelId="{026DA0DA-B0AE-4259-8E43-FA69B1581F51}">
      <dsp:nvSpPr>
        <dsp:cNvPr id="0" name=""/>
        <dsp:cNvSpPr/>
      </dsp:nvSpPr>
      <dsp:spPr>
        <a:xfrm rot="8657599">
          <a:off x="1898473" y="2172053"/>
          <a:ext cx="696252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696252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229193" y="2165776"/>
        <a:ext cx="34812" cy="34812"/>
      </dsp:txXfrm>
    </dsp:sp>
    <dsp:sp modelId="{B6EC21D6-05B2-44C9-A138-6899A50D3724}">
      <dsp:nvSpPr>
        <dsp:cNvPr id="0" name=""/>
        <dsp:cNvSpPr/>
      </dsp:nvSpPr>
      <dsp:spPr>
        <a:xfrm>
          <a:off x="550496" y="2033006"/>
          <a:ext cx="1413419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فالمدبرات امرا</a:t>
          </a:r>
          <a:endParaRPr lang="fa-IR" sz="1600" kern="1200" dirty="0">
            <a:cs typeface="B Koodak" pitchFamily="2" charset="-78"/>
          </a:endParaRPr>
        </a:p>
      </dsp:txBody>
      <dsp:txXfrm>
        <a:off x="571195" y="2053705"/>
        <a:ext cx="1372021" cy="665311"/>
      </dsp:txXfrm>
    </dsp:sp>
    <dsp:sp modelId="{9DDF5511-E194-4D86-AC89-9F9E5C7F6412}">
      <dsp:nvSpPr>
        <dsp:cNvPr id="0" name=""/>
        <dsp:cNvSpPr/>
      </dsp:nvSpPr>
      <dsp:spPr>
        <a:xfrm rot="12366651">
          <a:off x="7302216" y="3046629"/>
          <a:ext cx="629624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629624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601287" y="3042017"/>
        <a:ext cx="31481" cy="31481"/>
      </dsp:txXfrm>
    </dsp:sp>
    <dsp:sp modelId="{C57AC2B8-0A68-4961-A710-6C695A07978B}">
      <dsp:nvSpPr>
        <dsp:cNvPr id="0" name=""/>
        <dsp:cNvSpPr/>
      </dsp:nvSpPr>
      <dsp:spPr>
        <a:xfrm>
          <a:off x="2311320" y="2565851"/>
          <a:ext cx="5023024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ریشه توهم تعدد خالق قیاس خالق به علل اعدادی است ...</a:t>
          </a:r>
          <a:endParaRPr lang="fa-IR" sz="1600" kern="1200" dirty="0">
            <a:cs typeface="B Koodak" pitchFamily="2" charset="-78"/>
          </a:endParaRPr>
        </a:p>
      </dsp:txBody>
      <dsp:txXfrm>
        <a:off x="2332019" y="2586550"/>
        <a:ext cx="4981626" cy="665311"/>
      </dsp:txXfrm>
    </dsp:sp>
    <dsp:sp modelId="{DD1C9FD1-8745-4F8C-854E-928F63BB1444}">
      <dsp:nvSpPr>
        <dsp:cNvPr id="0" name=""/>
        <dsp:cNvSpPr/>
      </dsp:nvSpPr>
      <dsp:spPr>
        <a:xfrm rot="7258323">
          <a:off x="7067722" y="3656166"/>
          <a:ext cx="1098612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1098612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89563" y="3639830"/>
        <a:ext cx="54930" cy="54930"/>
      </dsp:txXfrm>
    </dsp:sp>
    <dsp:sp modelId="{DB86632A-03BB-4A00-A32F-B910E4FDF844}">
      <dsp:nvSpPr>
        <dsp:cNvPr id="0" name=""/>
        <dsp:cNvSpPr/>
      </dsp:nvSpPr>
      <dsp:spPr>
        <a:xfrm>
          <a:off x="5778989" y="3784926"/>
          <a:ext cx="1555355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فهم بهترتوحید حاصل می شود با</a:t>
          </a:r>
          <a:endParaRPr lang="fa-IR" sz="1600" kern="1200" dirty="0">
            <a:cs typeface="B Koodak" pitchFamily="2" charset="-78"/>
          </a:endParaRPr>
        </a:p>
      </dsp:txBody>
      <dsp:txXfrm>
        <a:off x="5799688" y="3805625"/>
        <a:ext cx="1513957" cy="665311"/>
      </dsp:txXfrm>
    </dsp:sp>
    <dsp:sp modelId="{C3B82ED8-2CB8-4D34-9BA7-B39FB8B14568}">
      <dsp:nvSpPr>
        <dsp:cNvPr id="0" name=""/>
        <dsp:cNvSpPr/>
      </dsp:nvSpPr>
      <dsp:spPr>
        <a:xfrm rot="12942401">
          <a:off x="5148179" y="3923972"/>
          <a:ext cx="696252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696252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78899" y="3917695"/>
        <a:ext cx="34812" cy="34812"/>
      </dsp:txXfrm>
    </dsp:sp>
    <dsp:sp modelId="{850A32D2-99E6-4386-AA6F-569CAAADBD72}">
      <dsp:nvSpPr>
        <dsp:cNvPr id="0" name=""/>
        <dsp:cNvSpPr/>
      </dsp:nvSpPr>
      <dsp:spPr>
        <a:xfrm>
          <a:off x="1995392" y="3378568"/>
          <a:ext cx="3218228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دقت در ویژگی های علت هستی بخش</a:t>
          </a:r>
          <a:endParaRPr lang="fa-IR" sz="1600" kern="1200" dirty="0">
            <a:cs typeface="B Koodak" pitchFamily="2" charset="-78"/>
          </a:endParaRPr>
        </a:p>
      </dsp:txBody>
      <dsp:txXfrm>
        <a:off x="2016091" y="3399267"/>
        <a:ext cx="3176830" cy="665311"/>
      </dsp:txXfrm>
    </dsp:sp>
    <dsp:sp modelId="{BE1178CA-9D24-40B6-9440-876973547DFB}">
      <dsp:nvSpPr>
        <dsp:cNvPr id="0" name=""/>
        <dsp:cNvSpPr/>
      </dsp:nvSpPr>
      <dsp:spPr>
        <a:xfrm rot="8657599">
          <a:off x="5148179" y="4330330"/>
          <a:ext cx="696252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696252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78899" y="4324053"/>
        <a:ext cx="34812" cy="34812"/>
      </dsp:txXfrm>
    </dsp:sp>
    <dsp:sp modelId="{3A2F7DD9-07EC-4F03-BED3-381FFEB233A9}">
      <dsp:nvSpPr>
        <dsp:cNvPr id="0" name=""/>
        <dsp:cNvSpPr/>
      </dsp:nvSpPr>
      <dsp:spPr>
        <a:xfrm>
          <a:off x="1995392" y="4191284"/>
          <a:ext cx="3218228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دقت در وابستگی و نیازمندی عالم</a:t>
          </a:r>
          <a:endParaRPr lang="fa-IR" sz="1600" kern="1200" dirty="0">
            <a:cs typeface="B Koodak" pitchFamily="2" charset="-78"/>
          </a:endParaRPr>
        </a:p>
      </dsp:txBody>
      <dsp:txXfrm>
        <a:off x="2016091" y="4211983"/>
        <a:ext cx="3176830" cy="665311"/>
      </dsp:txXfrm>
    </dsp:sp>
    <dsp:sp modelId="{20B390BB-D91C-497A-91E3-3362DBC58D38}">
      <dsp:nvSpPr>
        <dsp:cNvPr id="0" name=""/>
        <dsp:cNvSpPr/>
      </dsp:nvSpPr>
      <dsp:spPr>
        <a:xfrm rot="6279660">
          <a:off x="6500140" y="4265703"/>
          <a:ext cx="2233776" cy="22258"/>
        </a:xfrm>
        <a:custGeom>
          <a:avLst/>
          <a:gdLst/>
          <a:ahLst/>
          <a:cxnLst/>
          <a:rect l="0" t="0" r="0" b="0"/>
          <a:pathLst>
            <a:path>
              <a:moveTo>
                <a:pt x="0" y="11129"/>
              </a:moveTo>
              <a:lnTo>
                <a:pt x="2233776" y="11129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800" kern="1200"/>
        </a:p>
      </dsp:txBody>
      <dsp:txXfrm rot="10800000">
        <a:off x="7561184" y="4220988"/>
        <a:ext cx="111688" cy="111688"/>
      </dsp:txXfrm>
    </dsp:sp>
    <dsp:sp modelId="{51EE2248-6630-4F2E-B5DF-649C40E4DC47}">
      <dsp:nvSpPr>
        <dsp:cNvPr id="0" name=""/>
        <dsp:cNvSpPr/>
      </dsp:nvSpPr>
      <dsp:spPr>
        <a:xfrm>
          <a:off x="2248098" y="5004000"/>
          <a:ext cx="5086246" cy="706709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همانطور که ولایت تشریعی معصومین منافاتی با </a:t>
          </a:r>
          <a:r>
            <a:rPr lang="fa-IR" sz="1600" kern="1200" smtClean="0">
              <a:cs typeface="B Koodak" pitchFamily="2" charset="-78"/>
            </a:rPr>
            <a:t>ربوبیت تشریعی </a:t>
          </a:r>
          <a:r>
            <a:rPr lang="fa-IR" sz="1600" kern="1200" dirty="0" smtClean="0">
              <a:cs typeface="B Koodak" pitchFamily="2" charset="-78"/>
            </a:rPr>
            <a:t>الهی ندارد ولایت تکوینی ایشان نیز منافاتی با ربوبیت تکوینی الهی ندارد</a:t>
          </a:r>
          <a:endParaRPr lang="fa-IR" sz="1600" kern="1200" dirty="0">
            <a:cs typeface="B Koodak" pitchFamily="2" charset="-78"/>
          </a:endParaRPr>
        </a:p>
      </dsp:txBody>
      <dsp:txXfrm>
        <a:off x="2268797" y="5024699"/>
        <a:ext cx="5044848" cy="665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01A55F-6CAE-4C31-B3BA-C2825416013B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4F6255-4873-4F52-BA74-B777874946B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211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6255-4873-4F52-BA74-B777874946BA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1AC77E-D786-4406-A523-EA917E910F10}" type="datetimeFigureOut">
              <a:rPr lang="fa-IR" smtClean="0"/>
              <a:pPr/>
              <a:t>1431/09/27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DB8467-293D-496E-9158-89FFA8BFF1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یگانگی خدا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600" dirty="0" smtClean="0">
                <a:cs typeface="B Jadid" pitchFamily="2" charset="-78"/>
              </a:rPr>
              <a:t>مقدمه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870949"/>
              </p:ext>
            </p:extLst>
          </p:nvPr>
        </p:nvGraphicFramePr>
        <p:xfrm>
          <a:off x="0" y="928670"/>
          <a:ext cx="9144000" cy="592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205D0-DC7F-4806-AB42-995E21E3B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01205D0-DC7F-4806-AB42-995E21E3B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AB63DE-B9D0-435D-B93C-9E54C87FF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6AB63DE-B9D0-435D-B93C-9E54C87FF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F6E5C4-E01E-4DF4-9538-84E7021D16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B3F6E5C4-E01E-4DF4-9538-84E7021D16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219F8F-7F0C-4BD3-BF39-30C7E030B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C9219F8F-7F0C-4BD3-BF39-30C7E030B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4E6FA-BA45-43F7-B322-186F7C807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0014E6FA-BA45-43F7-B322-186F7C807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609E06-D8A4-48E2-8F6E-2E167CC5F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4F609E06-D8A4-48E2-8F6E-2E167CC5F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152151-90C0-4380-ABDE-C9E21A0DC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53152151-90C0-4380-ABDE-C9E21A0DC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7477CE-9D71-4927-B375-82792E663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107477CE-9D71-4927-B375-82792E663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177815-48D6-40C7-8A2C-265A26AC73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63177815-48D6-40C7-8A2C-265A26AC73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68A4A7-51CE-4220-AF9B-411B2EDB2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9468A4A7-51CE-4220-AF9B-411B2EDB2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EAA4FB-FECC-4181-BDD8-B7319221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8DEAA4FB-FECC-4181-BDD8-B7319221E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EB0DF0-1922-4358-8C7B-B44EACDF1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DBEB0DF0-1922-4358-8C7B-B44EACDF1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F80ADB-9E9C-4557-BA63-521A56693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63F80ADB-9E9C-4557-BA63-521A56693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2AA7D7-E8F2-4508-B4AF-844ADF5F6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242AA7D7-E8F2-4508-B4AF-844ADF5F63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39F8F7-0CAD-4CCB-88C3-F1E3C6F39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FD39F8F7-0CAD-4CCB-88C3-F1E3C6F39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95B5FE-C360-4060-ACCD-570C38E18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9D95B5FE-C360-4060-ACCD-570C38E188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D2F585-AFC0-4347-A5C3-45571C419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E9D2F585-AFC0-4347-A5C3-45571C419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6C9C94-42A3-435E-ADC8-3DF9E7397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A36C9C94-42A3-435E-ADC8-3DF9E7397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2FCB0A-FC8A-4CBC-B837-F5722D4C9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972FCB0A-FC8A-4CBC-B837-F5722D4C9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22C961-1C86-4E90-B78E-6C650611E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EF22C961-1C86-4E90-B78E-6C650611E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BCABFC-0874-406B-8B6A-14056F841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D1BCABFC-0874-406B-8B6A-14056F841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2963E2-EE3E-4196-8D1A-83CFDE781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7D2963E2-EE3E-4196-8D1A-83CFDE781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15037A-CBF6-4DA1-934E-2B6DFEAD1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5415037A-CBF6-4DA1-934E-2B6DFEAD1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167E64-2699-49BF-BA87-2E84053D7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C5167E64-2699-49BF-BA87-2E84053D7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DD5566-CF13-4B70-9BE2-F5B1A96AE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AEDD5566-CF13-4B70-9BE2-F5B1A96AE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B3D320-F3F6-4B0A-99B9-16076013A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graphicEl>
                                              <a:dgm id="{D4B3D320-F3F6-4B0A-99B9-16076013A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E9813C-E661-4E4F-BF1C-FABACFAA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">
                                            <p:graphicEl>
                                              <a:dgm id="{FDE9813C-E661-4E4F-BF1C-FABACFAA0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7E4C5C-A142-4045-9C66-14D69F654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AC7E4C5C-A142-4045-9C66-14D69F654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31A3D0-3044-4A62-AAD9-E8EE0E9CF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">
                                            <p:graphicEl>
                                              <a:dgm id="{3F31A3D0-3044-4A62-AAD9-E8EE0E9CF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3482E-1262-4C5F-9C50-2B8FD6CD7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">
                                            <p:graphicEl>
                                              <a:dgm id="{0353482E-1262-4C5F-9C50-2B8FD6CD71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C05E8D-15FC-47E0-A528-F3963976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graphicEl>
                                              <a:dgm id="{52C05E8D-15FC-47E0-A528-F39639766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11AD87-D129-4144-9B01-165DD6C4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graphicEl>
                                              <a:dgm id="{0E11AD87-D129-4144-9B01-165DD6C40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8F0F85-77B5-4314-8A7A-6046D6BCF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">
                                            <p:graphicEl>
                                              <a:dgm id="{FF8F0F85-77B5-4314-8A7A-6046D6BCF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600" dirty="0" smtClean="0">
                <a:cs typeface="B Jadid" pitchFamily="2" charset="-78"/>
              </a:rPr>
              <a:t>برهان تمانع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332099"/>
              </p:ext>
            </p:extLst>
          </p:nvPr>
        </p:nvGraphicFramePr>
        <p:xfrm>
          <a:off x="107504" y="1646236"/>
          <a:ext cx="8856984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692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7E22A4-82AB-4339-8858-A5EE89798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C7E22A4-82AB-4339-8858-A5EE89798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068E0D-A735-4DD0-866B-391D04625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6068E0D-A735-4DD0-866B-391D04625A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EB2890-763E-4EB2-9226-53BD46C56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FEB2890-763E-4EB2-9226-53BD46C56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F1D4B6-5B1E-4CBC-AA58-45E6AA6D3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04F1D4B6-5B1E-4CBC-AA58-45E6AA6D33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0D4B4F-69C3-45F8-A616-5349521D0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E0D4B4F-69C3-45F8-A616-5349521D0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AA9176-A6AF-4A65-AC95-F8582560D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2AA9176-A6AF-4A65-AC95-F8582560D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EA87A3-6E4F-408C-A961-9D3BF998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10EA87A3-6E4F-408C-A961-9D3BF9981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35201-AB98-49B5-BDAE-54B818785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3C35201-AB98-49B5-BDAE-54B818785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64322-A346-42E8-AD0A-92F731332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9B64322-A346-42E8-AD0A-92F731332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DF91C9-F595-4F2E-978E-4CA96E868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9ADF91C9-F595-4F2E-978E-4CA96E868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ABDA02-7DB2-4443-B5DC-E5E46B2FE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73ABDA02-7DB2-4443-B5DC-E5E46B2FE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16F39F-C3C1-4812-B6C4-E2A871D99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4916F39F-C3C1-4812-B6C4-E2A871D99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D7DE1C-714B-47D4-8745-10B1F9B30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91D7DE1C-714B-47D4-8745-10B1F9B30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1BB9B-1158-4BAC-BDF6-D5E29D76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F441BB9B-1158-4BAC-BDF6-D5E29D763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DF62A5-8490-4B28-9E9B-B09A9314A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2BDF62A5-8490-4B28-9E9B-B09A9314A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4F3663-1683-4C8C-B3B2-883156E23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F34F3663-1683-4C8C-B3B2-883156E23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5174B1-8741-418D-A7DC-90F48134D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635174B1-8741-418D-A7DC-90F48134D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D6E282-4F2F-4854-8458-4FEB5E271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3ED6E282-4F2F-4854-8458-4FEB5E271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70A15-E22E-438A-AF97-0E5144F5D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C2F70A15-E22E-438A-AF97-0E5144F5D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157339-9729-4195-8EA1-372F7C0E0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C3157339-9729-4195-8EA1-372F7C0E0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100" dirty="0" smtClean="0">
                <a:cs typeface="B Jadid" pitchFamily="2" charset="-78"/>
              </a:rPr>
              <a:t>برهانی بر یگانگی خدا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782943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47EA7F-6FCB-4843-8E16-39CFC2FD1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5547EA7F-6FCB-4843-8E16-39CFC2FD1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1CBEF4-2EDE-44CA-B2A7-6C3C555ED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041CBEF4-2EDE-44CA-B2A7-6C3C555ED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35F27B-D39E-4678-AC34-A0E8B478E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ED35F27B-D39E-4678-AC34-A0E8B478E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5A5E1B-4A32-4C6D-A3E6-970AAA4B9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F95A5E1B-4A32-4C6D-A3E6-970AAA4B9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4608D9-3D87-4C9C-9297-589254FE5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454608D9-3D87-4C9C-9297-589254FE5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55C0A0-FEEF-4231-AE81-42D9774AA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7955C0A0-FEEF-4231-AE81-42D9774AA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64B25C-FA2D-4BA8-95B0-6E9462950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4964B25C-FA2D-4BA8-95B0-6E9462950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FDFD95-E210-47A7-A461-314ACC6EB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04FDFD95-E210-47A7-A461-314ACC6EB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07BC1F-3F41-46AA-87B5-8EC2D8125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BD07BC1F-3F41-46AA-87B5-8EC2D8125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F3F200-04C5-488B-8183-C5D226AA0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E9F3F200-04C5-488B-8183-C5D226AA0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03406D-E57B-4CF7-8BB7-48CA811A6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8D03406D-E57B-4CF7-8BB7-48CA811A6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8FB29A-B478-46DC-B05E-2A80C549D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5C8FB29A-B478-46DC-B05E-2A80C549D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102B83-865E-4632-9B72-6F5273BA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graphicEl>
                                              <a:dgm id="{3C102B83-865E-4632-9B72-6F5273BA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730944-58EF-4263-BE0F-BA04FD742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16730944-58EF-4263-BE0F-BA04FD742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54706C-DC45-4D04-81FD-C1F50DFEC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E754706C-DC45-4D04-81FD-C1F50DFEC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100" dirty="0" smtClean="0">
                <a:cs typeface="B Jadid" pitchFamily="2" charset="-78"/>
              </a:rPr>
              <a:t>برهانی بر یگانگی خدا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901037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A429C1-F7D3-468D-B6F5-1A8B5E206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7A429C1-F7D3-468D-B6F5-1A8B5E206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7A429C1-F7D3-468D-B6F5-1A8B5E206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C6DEF9-91BB-476A-9E6E-960FEE15D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7C6DEF9-91BB-476A-9E6E-960FEE15D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7C6DEF9-91BB-476A-9E6E-960FEE15DC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E31172-2E35-467C-828A-05B3460DE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8E31172-2E35-467C-828A-05B3460DE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8E31172-2E35-467C-828A-05B3460DE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EEE37-9392-48DA-9D66-8A32C9466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12EEE37-9392-48DA-9D66-8A32C9466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12EEE37-9392-48DA-9D66-8A32C9466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4C3CA5-FB8C-42E6-B409-A84DAC102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34C3CA5-FB8C-42E6-B409-A84DAC102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34C3CA5-FB8C-42E6-B409-A84DAC102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1BF6E2-F804-4CF8-8FC6-860DEDE84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41BF6E2-F804-4CF8-8FC6-860DEDE84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41BF6E2-F804-4CF8-8FC6-860DEDE847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3F921E-F477-4FA2-9DE5-DF17BB3D5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33F921E-F477-4FA2-9DE5-DF17BB3D5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33F921E-F477-4FA2-9DE5-DF17BB3D5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5C978-1399-40E9-8F8B-1D754D49C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135C978-1399-40E9-8F8B-1D754D49C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135C978-1399-40E9-8F8B-1D754D49C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190B6-9568-4297-9D64-A8396295C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2E8190B6-9568-4297-9D64-A8396295C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2E8190B6-9568-4297-9D64-A8396295C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06886-21CF-45BA-A8A2-87CEE9D5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F4B06886-21CF-45BA-A8A2-87CEE9D5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F4B06886-21CF-45BA-A8A2-87CEE9D58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FE5D2-9A9C-4807-ACD2-82A91B559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90FE5D2-9A9C-4807-ACD2-82A91B559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090FE5D2-9A9C-4807-ACD2-82A91B559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A5249F-FD7A-4FFA-B6C4-9849330F0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08A5249F-FD7A-4FFA-B6C4-9849330F0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08A5249F-FD7A-4FFA-B6C4-9849330F0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9CC07-5880-45ED-A1CD-35B34C9BA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8789CC07-5880-45ED-A1CD-35B34C9BA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8789CC07-5880-45ED-A1CD-35B34C9BA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9EE7A6-88DC-4FAF-8856-1E753BD8D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6A9EE7A6-88DC-4FAF-8856-1E753BD8D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6A9EE7A6-88DC-4FAF-8856-1E753BD8D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4A593B-47BC-4EAB-8AB0-E63B3B4B1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7D4A593B-47BC-4EAB-8AB0-E63B3B4B1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7D4A593B-47BC-4EAB-8AB0-E63B3B4B1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606BF-D417-4490-BA27-9E824BC49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368606BF-D417-4490-BA27-9E824BC49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368606BF-D417-4490-BA27-9E824BC49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9DA918-C145-475F-BC2B-86CF9CAD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5B9DA918-C145-475F-BC2B-86CF9CAD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5B9DA918-C145-475F-BC2B-86CF9CAD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100" dirty="0" smtClean="0">
                <a:cs typeface="B Jadid" pitchFamily="2" charset="-78"/>
              </a:rPr>
              <a:t>برهانی بر یگانگی خدا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2485"/>
              </p:ext>
            </p:extLst>
          </p:nvPr>
        </p:nvGraphicFramePr>
        <p:xfrm>
          <a:off x="0" y="928670"/>
          <a:ext cx="9144000" cy="592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500C26-23C3-497E-83B1-500B40348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1500C26-23C3-497E-83B1-500B40348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1BD692-D4C3-4DA3-A664-8B9D2940E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D1BD692-D4C3-4DA3-A664-8B9D2940E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5137A6-8F17-430D-84C1-C95786D7F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C5137A6-8F17-430D-84C1-C95786D7F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0451B-7A10-4C16-B687-3EFDE9D7A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AE0451B-7A10-4C16-B687-3EFDE9D7A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04FE0F-0A29-4348-A6EB-59B55FAAA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C204FE0F-0A29-4348-A6EB-59B55FAAA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552BF6-C4A8-4132-8731-B406B62FD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B552BF6-C4A8-4132-8731-B406B62FD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C6BFFE-049A-40ED-AC55-137F359D8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3C6BFFE-049A-40ED-AC55-137F359D80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F6510D-BE39-4472-AC13-47EF74715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2F6510D-BE39-4472-AC13-47EF74715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D2E7CA-4FDE-4B08-AD80-DD1748BCB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73D2E7CA-4FDE-4B08-AD80-DD1748BCB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AE319-ED7B-45EF-B8F5-2878CAF87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B7AE319-ED7B-45EF-B8F5-2878CAF87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31E3CD-DFF8-4654-8643-7C3A116AC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7231E3CD-DFF8-4654-8643-7C3A116AC5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322F11-B3E0-42BB-AFD6-EDE05AAA8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96322F11-B3E0-42BB-AFD6-EDE05AAA8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E44E57-8801-40E6-B464-54577BF14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17E44E57-8801-40E6-B464-54577BF14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3BF032-D74F-45B3-8453-B5DB17D66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BD3BF032-D74F-45B3-8453-B5DB17D66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B3139-BB08-4AE2-AD03-FE1D429F8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992B3139-BB08-4AE2-AD03-FE1D429F8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41335F-A6F6-4CDD-8A3B-620D8BB96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6241335F-A6F6-4CDD-8A3B-620D8BB96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DCA321-AEFF-4255-A0F4-B251749EF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9FDCA321-AEFF-4255-A0F4-B251749EF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D1BFCD-B0B0-4F32-8349-5485E3E87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3BD1BFCD-B0B0-4F32-8349-5485E3E872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5654E7-A030-4756-8755-6098E5230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9D5654E7-A030-4756-8755-6098E5230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D93419-E9AD-466A-AE26-FA588836A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B5D93419-E9AD-466A-AE26-FA588836A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68C579-65B8-42F5-ADBC-CBA773831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4668C579-65B8-42F5-ADBC-CBA773831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100" dirty="0" smtClean="0">
                <a:cs typeface="B Jadid" pitchFamily="2" charset="-78"/>
              </a:rPr>
              <a:t>برهانی بر یگانگی خدا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305967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1BAC2-92CE-49A3-8299-CE06CEBE9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811BAC2-92CE-49A3-8299-CE06CEBE9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256BF-B8BD-4161-A99C-A7629FAD1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BF7256BF-B8BD-4161-A99C-A7629FAD1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8FB166-C978-46E4-A2A6-9E2D86FF52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F8FB166-C978-46E4-A2A6-9E2D86FF52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1CB188-B389-4119-A9A4-497BF10E4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6B1CB188-B389-4119-A9A4-497BF10E45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16B1B7-4252-4B4C-9105-48F8D0132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116B1B7-4252-4B4C-9105-48F8D0132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1C2A2-6C3A-4144-8CDB-64778FD52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501C2A2-6C3A-4144-8CDB-64778FD52E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2286C9-9DCF-40D9-A675-64550CEC4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402286C9-9DCF-40D9-A675-64550CEC4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9B8C75-EE6B-48E4-8553-7120A408D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69B8C75-EE6B-48E4-8553-7120A408D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CD5884-4441-450F-AC8C-3ED7D51DF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9CD5884-4441-450F-AC8C-3ED7D51DF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284DE7-98FA-4EF5-9B34-5F8D1305D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F284DE7-98FA-4EF5-9B34-5F8D1305D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390357-AF79-4A3F-A515-5E2D76E43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31390357-AF79-4A3F-A515-5E2D76E43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F2D09-EACA-4AC7-AF58-FD0A0AC02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E3AF2D09-EACA-4AC7-AF58-FD0A0AC02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831C1-FCD3-45E3-AF1C-DE9078D3F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7F2831C1-FCD3-45E3-AF1C-DE9078D3F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32775E-B3F0-41CB-908E-97237CB99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B32775E-B3F0-41CB-908E-97237CB99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B2BC5C-AAFA-42DF-8A35-95790F808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8CB2BC5C-AAFA-42DF-8A35-95790F808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Jadid" pitchFamily="2" charset="-78"/>
              </a:rPr>
              <a:t>درس شانزدهم</a:t>
            </a:r>
            <a:br>
              <a:rPr lang="fa-IR" dirty="0" smtClean="0">
                <a:cs typeface="B Jadid" pitchFamily="2" charset="-78"/>
              </a:rPr>
            </a:br>
            <a:r>
              <a:rPr lang="fa-IR" sz="3100" dirty="0" smtClean="0">
                <a:cs typeface="B Jadid" pitchFamily="2" charset="-78"/>
              </a:rPr>
              <a:t>برهانی بر یگانگی خدا</a:t>
            </a:r>
            <a:endParaRPr lang="fa-IR" dirty="0">
              <a:cs typeface="B Jadid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16881"/>
              </p:ext>
            </p:extLst>
          </p:nvPr>
        </p:nvGraphicFramePr>
        <p:xfrm>
          <a:off x="0" y="1142984"/>
          <a:ext cx="9144000" cy="571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20F21D-469F-41FB-8B82-809631F29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2320F21D-469F-41FB-8B82-809631F29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2320F21D-469F-41FB-8B82-809631F29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9666DB-4F99-4C5F-934C-F07AF776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BD9666DB-4F99-4C5F-934C-F07AF776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BD9666DB-4F99-4C5F-934C-F07AF7760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20829F-8E5B-466E-BFB2-2CE5873D1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EB20829F-8E5B-466E-BFB2-2CE5873D1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EB20829F-8E5B-466E-BFB2-2CE5873D1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E11B0E-C067-4F7B-ADFA-0EF9D69E0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52E11B0E-C067-4F7B-ADFA-0EF9D69E0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52E11B0E-C067-4F7B-ADFA-0EF9D69E0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A8DC26-7DA6-43E3-9F51-DCF198660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43A8DC26-7DA6-43E3-9F51-DCF198660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43A8DC26-7DA6-43E3-9F51-DCF198660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CA508-CB9D-4FBA-B5AA-0860F811D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EF5CA508-CB9D-4FBA-B5AA-0860F811D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EF5CA508-CB9D-4FBA-B5AA-0860F811D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64ACA9-650C-4627-BFF8-31A374BB6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AF64ACA9-650C-4627-BFF8-31A374BB6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AF64ACA9-650C-4627-BFF8-31A374BB6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129081-B56B-4391-A60A-EF7B3E85B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88129081-B56B-4391-A60A-EF7B3E85B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88129081-B56B-4391-A60A-EF7B3E85B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30C7C-9ABF-4C0A-8627-89C01EE14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9EB30C7C-9ABF-4C0A-8627-89C01EE14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9EB30C7C-9ABF-4C0A-8627-89C01EE14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68D165-04C6-44DA-B443-B52E8E59E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A468D165-04C6-44DA-B443-B52E8E59E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A468D165-04C6-44DA-B443-B52E8E59E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D93726-0F02-4734-9D39-B5263D7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B1D93726-0F02-4734-9D39-B5263D7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B1D93726-0F02-4734-9D39-B5263D7D3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391408-3FCB-4EF8-840E-FC816A407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2A391408-3FCB-4EF8-840E-FC816A407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2A391408-3FCB-4EF8-840E-FC816A407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97374E-ADE5-49B9-9370-78FB8BF93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8397374E-ADE5-49B9-9370-78FB8BF93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8397374E-ADE5-49B9-9370-78FB8BF93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6DA0DA-B0AE-4259-8E43-FA69B1581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026DA0DA-B0AE-4259-8E43-FA69B1581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026DA0DA-B0AE-4259-8E43-FA69B1581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EC21D6-05B2-44C9-A138-6899A50D3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B6EC21D6-05B2-44C9-A138-6899A50D3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B6EC21D6-05B2-44C9-A138-6899A50D3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DF5511-E194-4D86-AC89-9F9E5C7F6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9DDF5511-E194-4D86-AC89-9F9E5C7F6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9DDF5511-E194-4D86-AC89-9F9E5C7F6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7AC2B8-0A68-4961-A710-6C695A079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C57AC2B8-0A68-4961-A710-6C695A079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C57AC2B8-0A68-4961-A710-6C695A079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1C9FD1-8745-4F8C-854E-928F63BB1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DD1C9FD1-8745-4F8C-854E-928F63BB1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DD1C9FD1-8745-4F8C-854E-928F63BB1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86632A-03BB-4A00-A32F-B910E4FDF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DB86632A-03BB-4A00-A32F-B910E4FDF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DB86632A-03BB-4A00-A32F-B910E4FDF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B82ED8-2CB8-4D34-9BA7-B39FB8B14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C3B82ED8-2CB8-4D34-9BA7-B39FB8B14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C3B82ED8-2CB8-4D34-9BA7-B39FB8B14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0A32D2-99E6-4386-AA6F-569CAAAD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graphicEl>
                                              <a:dgm id="{850A32D2-99E6-4386-AA6F-569CAAAD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graphicEl>
                                              <a:dgm id="{850A32D2-99E6-4386-AA6F-569CAAAD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1178CA-9D24-40B6-9440-876973547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BE1178CA-9D24-40B6-9440-876973547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BE1178CA-9D24-40B6-9440-876973547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2F7DD9-07EC-4F03-BED3-381FFEB23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graphicEl>
                                              <a:dgm id="{3A2F7DD9-07EC-4F03-BED3-381FFEB23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graphicEl>
                                              <a:dgm id="{3A2F7DD9-07EC-4F03-BED3-381FFEB23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B390BB-D91C-497A-91E3-3362DBC58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graphicEl>
                                              <a:dgm id="{20B390BB-D91C-497A-91E3-3362DBC58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graphicEl>
                                              <a:dgm id="{20B390BB-D91C-497A-91E3-3362DBC58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EE2248-6630-4F2E-B5DF-649C40E4D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graphicEl>
                                              <a:dgm id="{51EE2248-6630-4F2E-B5DF-649C40E4D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graphicEl>
                                              <a:dgm id="{51EE2248-6630-4F2E-B5DF-649C40E4D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902</TotalTime>
  <Words>699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درس شانزدهم</vt:lpstr>
      <vt:lpstr>درس شانزدهم مقدمه</vt:lpstr>
      <vt:lpstr>درس شانزدهم برهان تمانع</vt:lpstr>
      <vt:lpstr>درس شانزدهم برهانی بر یگانگی خدا</vt:lpstr>
      <vt:lpstr>درس شانزدهم برهانی بر یگانگی خدا</vt:lpstr>
      <vt:lpstr>درس شانزدهم برهانی بر یگانگی خدا</vt:lpstr>
      <vt:lpstr>درس شانزدهم برهانی بر یگانگی خدا</vt:lpstr>
      <vt:lpstr>درس شانزدهم برهانی بر یگانگی خدا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شانزدهم</dc:title>
  <dc:creator>mahdi</dc:creator>
  <cp:lastModifiedBy>mahdi</cp:lastModifiedBy>
  <cp:revision>8</cp:revision>
  <dcterms:created xsi:type="dcterms:W3CDTF">2009-08-19T18:16:03Z</dcterms:created>
  <dcterms:modified xsi:type="dcterms:W3CDTF">2010-09-05T17:19:44Z</dcterms:modified>
</cp:coreProperties>
</file>