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FE1C7-175D-4020-AAB8-2CB58F45324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92DF0DD9-A3B6-4FE2-B7F3-9DAC372AE997}">
      <dgm:prSet custT="1"/>
      <dgm:spPr/>
      <dgm:t>
        <a:bodyPr/>
        <a:lstStyle/>
        <a:p>
          <a:pPr rtl="1"/>
          <a:r>
            <a:rPr lang="fa-IR" sz="1600" dirty="0" smtClean="0">
              <a:cs typeface="B Titr" pitchFamily="2" charset="-78"/>
            </a:rPr>
            <a:t>منابعی برای مطالعه بیشتر</a:t>
          </a:r>
          <a:endParaRPr lang="fa-IR" sz="1600" dirty="0">
            <a:cs typeface="B Titr" pitchFamily="2" charset="-78"/>
          </a:endParaRPr>
        </a:p>
      </dgm:t>
    </dgm:pt>
    <dgm:pt modelId="{2814B2E4-5B42-40F1-93C4-F373DC87CABF}" type="parTrans" cxnId="{9764FA94-F11F-471F-AA61-2EB288023677}">
      <dgm:prSet/>
      <dgm:spPr/>
      <dgm:t>
        <a:bodyPr/>
        <a:lstStyle/>
        <a:p>
          <a:pPr rtl="1"/>
          <a:endParaRPr lang="fa-IR"/>
        </a:p>
      </dgm:t>
    </dgm:pt>
    <dgm:pt modelId="{4CD7025C-14D5-435B-8075-E8141A0A65CC}" type="sibTrans" cxnId="{9764FA94-F11F-471F-AA61-2EB288023677}">
      <dgm:prSet/>
      <dgm:spPr/>
      <dgm:t>
        <a:bodyPr/>
        <a:lstStyle/>
        <a:p>
          <a:pPr rtl="1"/>
          <a:endParaRPr lang="fa-IR"/>
        </a:p>
      </dgm:t>
    </dgm:pt>
    <dgm:pt modelId="{8B0DAF22-537A-481F-BAB1-ADCD7B6E19A2}">
      <dgm:prSet custT="1"/>
      <dgm:spPr/>
      <dgm:t>
        <a:bodyPr/>
        <a:lstStyle/>
        <a:p>
          <a:pPr rtl="1"/>
          <a:r>
            <a:rPr lang="fa-IR" sz="1600" smtClean="0">
              <a:cs typeface="B Titr" pitchFamily="2" charset="-78"/>
            </a:rPr>
            <a:t>فیلسوف نما ها / آیت الله مکارم شیرازی / ص 157 به بعد</a:t>
          </a:r>
          <a:endParaRPr lang="fa-IR" sz="1600">
            <a:cs typeface="B Titr" pitchFamily="2" charset="-78"/>
          </a:endParaRPr>
        </a:p>
      </dgm:t>
    </dgm:pt>
    <dgm:pt modelId="{486458A3-09FA-4EBF-87CB-8D8D8C6A3EB4}" type="parTrans" cxnId="{A752F42F-C299-4088-B3B0-492B03FFE9E2}">
      <dgm:prSet/>
      <dgm:spPr/>
      <dgm:t>
        <a:bodyPr/>
        <a:lstStyle/>
        <a:p>
          <a:pPr rtl="1"/>
          <a:endParaRPr lang="fa-IR" sz="1600">
            <a:cs typeface="B Titr" pitchFamily="2" charset="-78"/>
          </a:endParaRPr>
        </a:p>
      </dgm:t>
    </dgm:pt>
    <dgm:pt modelId="{0062A567-DEC4-4C0A-AC7F-C8F2541960E5}" type="sibTrans" cxnId="{A752F42F-C299-4088-B3B0-492B03FFE9E2}">
      <dgm:prSet/>
      <dgm:spPr/>
      <dgm:t>
        <a:bodyPr/>
        <a:lstStyle/>
        <a:p>
          <a:pPr rtl="1"/>
          <a:endParaRPr lang="fa-IR"/>
        </a:p>
      </dgm:t>
    </dgm:pt>
    <dgm:pt modelId="{DE99EC01-00AC-4E1E-911D-52C9DBC5398E}">
      <dgm:prSet custT="1"/>
      <dgm:spPr/>
      <dgm:t>
        <a:bodyPr/>
        <a:lstStyle/>
        <a:p>
          <a:pPr rtl="1"/>
          <a:r>
            <a:rPr lang="fa-IR" sz="1600" smtClean="0">
              <a:cs typeface="B Titr" pitchFamily="2" charset="-78"/>
            </a:rPr>
            <a:t>حکمت عملی و نظری نهج البلاغه / آیت الله جوادی آملی / ص 61 به بعد</a:t>
          </a:r>
          <a:endParaRPr lang="fa-IR" sz="1600">
            <a:cs typeface="B Titr" pitchFamily="2" charset="-78"/>
          </a:endParaRPr>
        </a:p>
      </dgm:t>
    </dgm:pt>
    <dgm:pt modelId="{5FC13664-A8ED-4131-A98F-C8FE9CB7959B}" type="parTrans" cxnId="{FA863B07-B9C3-4D01-AA99-6D01FEDEB242}">
      <dgm:prSet/>
      <dgm:spPr/>
      <dgm:t>
        <a:bodyPr/>
        <a:lstStyle/>
        <a:p>
          <a:pPr rtl="1"/>
          <a:endParaRPr lang="fa-IR" sz="1600">
            <a:cs typeface="B Titr" pitchFamily="2" charset="-78"/>
          </a:endParaRPr>
        </a:p>
      </dgm:t>
    </dgm:pt>
    <dgm:pt modelId="{14A94319-9FF3-44A4-B6F8-00306E2ED903}" type="sibTrans" cxnId="{FA863B07-B9C3-4D01-AA99-6D01FEDEB242}">
      <dgm:prSet/>
      <dgm:spPr/>
      <dgm:t>
        <a:bodyPr/>
        <a:lstStyle/>
        <a:p>
          <a:pPr rtl="1"/>
          <a:endParaRPr lang="fa-IR"/>
        </a:p>
      </dgm:t>
    </dgm:pt>
    <dgm:pt modelId="{C78EDB76-C68A-45C1-A7F6-3B29B76494FE}">
      <dgm:prSet custT="1"/>
      <dgm:spPr/>
      <dgm:t>
        <a:bodyPr/>
        <a:lstStyle/>
        <a:p>
          <a:pPr rtl="1"/>
          <a:r>
            <a:rPr lang="fa-IR" sz="1600" smtClean="0">
              <a:cs typeface="B Titr" pitchFamily="2" charset="-78"/>
            </a:rPr>
            <a:t>نظریه المعرفه / آیت الله سبحانی / ص 117 به بعد</a:t>
          </a:r>
          <a:endParaRPr lang="fa-IR" sz="1600">
            <a:cs typeface="B Titr" pitchFamily="2" charset="-78"/>
          </a:endParaRPr>
        </a:p>
      </dgm:t>
    </dgm:pt>
    <dgm:pt modelId="{D4FBC602-30A2-4D11-B47A-6CB722E20E61}" type="parTrans" cxnId="{A01FE778-4742-4359-82B4-9B33942E5F81}">
      <dgm:prSet/>
      <dgm:spPr/>
      <dgm:t>
        <a:bodyPr/>
        <a:lstStyle/>
        <a:p>
          <a:pPr rtl="1"/>
          <a:endParaRPr lang="fa-IR" sz="1600">
            <a:cs typeface="B Titr" pitchFamily="2" charset="-78"/>
          </a:endParaRPr>
        </a:p>
      </dgm:t>
    </dgm:pt>
    <dgm:pt modelId="{8FE5020C-3998-4365-BFC5-760DEC21E2D9}" type="sibTrans" cxnId="{A01FE778-4742-4359-82B4-9B33942E5F81}">
      <dgm:prSet/>
      <dgm:spPr/>
      <dgm:t>
        <a:bodyPr/>
        <a:lstStyle/>
        <a:p>
          <a:pPr rtl="1"/>
          <a:endParaRPr lang="fa-IR"/>
        </a:p>
      </dgm:t>
    </dgm:pt>
    <dgm:pt modelId="{79833494-1D05-47DE-89C2-4958A86D4545}" type="pres">
      <dgm:prSet presAssocID="{D94FE1C7-175D-4020-AAB8-2CB58F453245}" presName="Name0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EE37E812-AF90-475A-AC6B-134F3ABF09E7}" type="pres">
      <dgm:prSet presAssocID="{92DF0DD9-A3B6-4FE2-B7F3-9DAC372AE997}" presName="hierRoot1" presStyleCnt="0">
        <dgm:presLayoutVars>
          <dgm:hierBranch val="init"/>
        </dgm:presLayoutVars>
      </dgm:prSet>
      <dgm:spPr/>
    </dgm:pt>
    <dgm:pt modelId="{245D626B-A4AC-4A00-A902-D445146901AE}" type="pres">
      <dgm:prSet presAssocID="{92DF0DD9-A3B6-4FE2-B7F3-9DAC372AE997}" presName="rootComposite1" presStyleCnt="0"/>
      <dgm:spPr/>
    </dgm:pt>
    <dgm:pt modelId="{FCACEFF0-BCCB-4122-9934-DC37AECA63AC}" type="pres">
      <dgm:prSet presAssocID="{92DF0DD9-A3B6-4FE2-B7F3-9DAC372AE997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332DDC-20FA-4096-B8CC-7D618BD0704E}" type="pres">
      <dgm:prSet presAssocID="{92DF0DD9-A3B6-4FE2-B7F3-9DAC372AE997}" presName="topArc1" presStyleLbl="parChTrans1D1" presStyleIdx="0" presStyleCnt="8"/>
      <dgm:spPr/>
    </dgm:pt>
    <dgm:pt modelId="{99A259F6-C5DA-4650-9C40-70C2AFF5C16F}" type="pres">
      <dgm:prSet presAssocID="{92DF0DD9-A3B6-4FE2-B7F3-9DAC372AE997}" presName="bottomArc1" presStyleLbl="parChTrans1D1" presStyleIdx="1" presStyleCnt="8"/>
      <dgm:spPr/>
    </dgm:pt>
    <dgm:pt modelId="{8D364032-C2DE-49E0-8C80-E91F4EC4D30C}" type="pres">
      <dgm:prSet presAssocID="{92DF0DD9-A3B6-4FE2-B7F3-9DAC372AE997}" presName="topConnNode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0363C194-5A97-4ED9-BD5F-78D7BD0590A3}" type="pres">
      <dgm:prSet presAssocID="{92DF0DD9-A3B6-4FE2-B7F3-9DAC372AE997}" presName="hierChild2" presStyleCnt="0"/>
      <dgm:spPr/>
    </dgm:pt>
    <dgm:pt modelId="{623C7845-9CBD-440F-8296-16048C0A6297}" type="pres">
      <dgm:prSet presAssocID="{486458A3-09FA-4EBF-87CB-8D8D8C6A3EB4}" presName="Name28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37241658-7D0A-47EA-A450-0448BEE9D5F3}" type="pres">
      <dgm:prSet presAssocID="{8B0DAF22-537A-481F-BAB1-ADCD7B6E19A2}" presName="hierRoot2" presStyleCnt="0">
        <dgm:presLayoutVars>
          <dgm:hierBranch val="init"/>
        </dgm:presLayoutVars>
      </dgm:prSet>
      <dgm:spPr/>
    </dgm:pt>
    <dgm:pt modelId="{00211D4B-248B-4CE7-81CA-3D9B5DB39393}" type="pres">
      <dgm:prSet presAssocID="{8B0DAF22-537A-481F-BAB1-ADCD7B6E19A2}" presName="rootComposite2" presStyleCnt="0"/>
      <dgm:spPr/>
    </dgm:pt>
    <dgm:pt modelId="{CD61D514-993A-4B5E-85A7-D03A28D38703}" type="pres">
      <dgm:prSet presAssocID="{8B0DAF22-537A-481F-BAB1-ADCD7B6E19A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CF2674-F1D3-466F-B9D2-0123D4BA463D}" type="pres">
      <dgm:prSet presAssocID="{8B0DAF22-537A-481F-BAB1-ADCD7B6E19A2}" presName="topArc2" presStyleLbl="parChTrans1D1" presStyleIdx="2" presStyleCnt="8"/>
      <dgm:spPr/>
    </dgm:pt>
    <dgm:pt modelId="{409AB688-3D1A-496A-A694-B215D0A6F649}" type="pres">
      <dgm:prSet presAssocID="{8B0DAF22-537A-481F-BAB1-ADCD7B6E19A2}" presName="bottomArc2" presStyleLbl="parChTrans1D1" presStyleIdx="3" presStyleCnt="8"/>
      <dgm:spPr/>
    </dgm:pt>
    <dgm:pt modelId="{4DCAB42E-BA8C-49B5-9D0A-E66C455C9F61}" type="pres">
      <dgm:prSet presAssocID="{8B0DAF22-537A-481F-BAB1-ADCD7B6E19A2}" presName="topConnNode2" presStyleLbl="node2" presStyleIdx="0" presStyleCnt="0"/>
      <dgm:spPr/>
      <dgm:t>
        <a:bodyPr/>
        <a:lstStyle/>
        <a:p>
          <a:pPr rtl="1"/>
          <a:endParaRPr lang="fa-IR"/>
        </a:p>
      </dgm:t>
    </dgm:pt>
    <dgm:pt modelId="{C3D3FEA4-5FCB-415E-B2A1-F0F1B8814AFC}" type="pres">
      <dgm:prSet presAssocID="{8B0DAF22-537A-481F-BAB1-ADCD7B6E19A2}" presName="hierChild4" presStyleCnt="0"/>
      <dgm:spPr/>
    </dgm:pt>
    <dgm:pt modelId="{618A50E2-B1BD-400B-95DD-34093DDD2CB4}" type="pres">
      <dgm:prSet presAssocID="{8B0DAF22-537A-481F-BAB1-ADCD7B6E19A2}" presName="hierChild5" presStyleCnt="0"/>
      <dgm:spPr/>
    </dgm:pt>
    <dgm:pt modelId="{AC634A75-DF1A-4A89-BAEB-7623ED6B0CF4}" type="pres">
      <dgm:prSet presAssocID="{5FC13664-A8ED-4131-A98F-C8FE9CB7959B}" presName="Name28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84DA3AE-5BB3-4D99-8C4E-DF1AD513A770}" type="pres">
      <dgm:prSet presAssocID="{DE99EC01-00AC-4E1E-911D-52C9DBC5398E}" presName="hierRoot2" presStyleCnt="0">
        <dgm:presLayoutVars>
          <dgm:hierBranch val="init"/>
        </dgm:presLayoutVars>
      </dgm:prSet>
      <dgm:spPr/>
    </dgm:pt>
    <dgm:pt modelId="{CCFC5F9D-ABD7-4D01-A4A9-38DEE26DF498}" type="pres">
      <dgm:prSet presAssocID="{DE99EC01-00AC-4E1E-911D-52C9DBC5398E}" presName="rootComposite2" presStyleCnt="0"/>
      <dgm:spPr/>
    </dgm:pt>
    <dgm:pt modelId="{E0666056-E5DF-41B2-9E86-F06C965450CD}" type="pres">
      <dgm:prSet presAssocID="{DE99EC01-00AC-4E1E-911D-52C9DBC5398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7D0186-0D5C-4CA9-814A-68E30530EA18}" type="pres">
      <dgm:prSet presAssocID="{DE99EC01-00AC-4E1E-911D-52C9DBC5398E}" presName="topArc2" presStyleLbl="parChTrans1D1" presStyleIdx="4" presStyleCnt="8"/>
      <dgm:spPr/>
    </dgm:pt>
    <dgm:pt modelId="{0D4634C8-09F6-40B0-A023-5DD10BDA2522}" type="pres">
      <dgm:prSet presAssocID="{DE99EC01-00AC-4E1E-911D-52C9DBC5398E}" presName="bottomArc2" presStyleLbl="parChTrans1D1" presStyleIdx="5" presStyleCnt="8"/>
      <dgm:spPr/>
    </dgm:pt>
    <dgm:pt modelId="{3BB02DD4-CBE7-4462-8AED-94C6E157430D}" type="pres">
      <dgm:prSet presAssocID="{DE99EC01-00AC-4E1E-911D-52C9DBC5398E}" presName="topConnNode2" presStyleLbl="node2" presStyleIdx="0" presStyleCnt="0"/>
      <dgm:spPr/>
      <dgm:t>
        <a:bodyPr/>
        <a:lstStyle/>
        <a:p>
          <a:pPr rtl="1"/>
          <a:endParaRPr lang="fa-IR"/>
        </a:p>
      </dgm:t>
    </dgm:pt>
    <dgm:pt modelId="{E28FEB31-1890-4388-BD96-B656E715656A}" type="pres">
      <dgm:prSet presAssocID="{DE99EC01-00AC-4E1E-911D-52C9DBC5398E}" presName="hierChild4" presStyleCnt="0"/>
      <dgm:spPr/>
    </dgm:pt>
    <dgm:pt modelId="{241AF352-0D19-4669-9CB2-27B183D29E5D}" type="pres">
      <dgm:prSet presAssocID="{DE99EC01-00AC-4E1E-911D-52C9DBC5398E}" presName="hierChild5" presStyleCnt="0"/>
      <dgm:spPr/>
    </dgm:pt>
    <dgm:pt modelId="{93031ACF-3389-48C5-B268-06733E2B1BCB}" type="pres">
      <dgm:prSet presAssocID="{D4FBC602-30A2-4D11-B47A-6CB722E20E61}" presName="Name28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2A58170F-1182-4138-96F5-6BCB5233C6E9}" type="pres">
      <dgm:prSet presAssocID="{C78EDB76-C68A-45C1-A7F6-3B29B76494FE}" presName="hierRoot2" presStyleCnt="0">
        <dgm:presLayoutVars>
          <dgm:hierBranch val="init"/>
        </dgm:presLayoutVars>
      </dgm:prSet>
      <dgm:spPr/>
    </dgm:pt>
    <dgm:pt modelId="{48F68C18-C038-45D3-9610-F022B7BD4B01}" type="pres">
      <dgm:prSet presAssocID="{C78EDB76-C68A-45C1-A7F6-3B29B76494FE}" presName="rootComposite2" presStyleCnt="0"/>
      <dgm:spPr/>
    </dgm:pt>
    <dgm:pt modelId="{9A35F02E-3FB4-4B58-AC97-A88476AC1180}" type="pres">
      <dgm:prSet presAssocID="{C78EDB76-C68A-45C1-A7F6-3B29B76494F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8A4670-A594-4941-99C7-CECDD859A523}" type="pres">
      <dgm:prSet presAssocID="{C78EDB76-C68A-45C1-A7F6-3B29B76494FE}" presName="topArc2" presStyleLbl="parChTrans1D1" presStyleIdx="6" presStyleCnt="8"/>
      <dgm:spPr/>
    </dgm:pt>
    <dgm:pt modelId="{B04E0459-E390-49FE-967D-A13F238C7F71}" type="pres">
      <dgm:prSet presAssocID="{C78EDB76-C68A-45C1-A7F6-3B29B76494FE}" presName="bottomArc2" presStyleLbl="parChTrans1D1" presStyleIdx="7" presStyleCnt="8"/>
      <dgm:spPr/>
    </dgm:pt>
    <dgm:pt modelId="{45D36E34-D4B0-4D84-AEED-28127F173F0E}" type="pres">
      <dgm:prSet presAssocID="{C78EDB76-C68A-45C1-A7F6-3B29B76494FE}" presName="topConnNode2" presStyleLbl="node2" presStyleIdx="0" presStyleCnt="0"/>
      <dgm:spPr/>
      <dgm:t>
        <a:bodyPr/>
        <a:lstStyle/>
        <a:p>
          <a:pPr rtl="1"/>
          <a:endParaRPr lang="fa-IR"/>
        </a:p>
      </dgm:t>
    </dgm:pt>
    <dgm:pt modelId="{290FF729-6FB9-49B0-A1A6-6C227BB49BAE}" type="pres">
      <dgm:prSet presAssocID="{C78EDB76-C68A-45C1-A7F6-3B29B76494FE}" presName="hierChild4" presStyleCnt="0"/>
      <dgm:spPr/>
    </dgm:pt>
    <dgm:pt modelId="{A138A4A0-039E-408A-8AC3-59AF24922AC0}" type="pres">
      <dgm:prSet presAssocID="{C78EDB76-C68A-45C1-A7F6-3B29B76494FE}" presName="hierChild5" presStyleCnt="0"/>
      <dgm:spPr/>
    </dgm:pt>
    <dgm:pt modelId="{0A042374-175E-45BD-99E6-708413A86A2A}" type="pres">
      <dgm:prSet presAssocID="{92DF0DD9-A3B6-4FE2-B7F3-9DAC372AE997}" presName="hierChild3" presStyleCnt="0"/>
      <dgm:spPr/>
    </dgm:pt>
  </dgm:ptLst>
  <dgm:cxnLst>
    <dgm:cxn modelId="{9764FA94-F11F-471F-AA61-2EB288023677}" srcId="{D94FE1C7-175D-4020-AAB8-2CB58F453245}" destId="{92DF0DD9-A3B6-4FE2-B7F3-9DAC372AE997}" srcOrd="0" destOrd="0" parTransId="{2814B2E4-5B42-40F1-93C4-F373DC87CABF}" sibTransId="{4CD7025C-14D5-435B-8075-E8141A0A65CC}"/>
    <dgm:cxn modelId="{51037BA9-23D6-4E99-8C07-72AE02172B2B}" type="presOf" srcId="{92DF0DD9-A3B6-4FE2-B7F3-9DAC372AE997}" destId="{8D364032-C2DE-49E0-8C80-E91F4EC4D30C}" srcOrd="1" destOrd="0" presId="urn:microsoft.com/office/officeart/2008/layout/HalfCircleOrganizationChart"/>
    <dgm:cxn modelId="{0B12B9AB-0BE8-4AD9-9F3C-63C262CE2E28}" type="presOf" srcId="{D94FE1C7-175D-4020-AAB8-2CB58F453245}" destId="{79833494-1D05-47DE-89C2-4958A86D4545}" srcOrd="0" destOrd="0" presId="urn:microsoft.com/office/officeart/2008/layout/HalfCircleOrganizationChart"/>
    <dgm:cxn modelId="{354C1B65-9724-46B4-AF2D-013FE08A57E3}" type="presOf" srcId="{5FC13664-A8ED-4131-A98F-C8FE9CB7959B}" destId="{AC634A75-DF1A-4A89-BAEB-7623ED6B0CF4}" srcOrd="0" destOrd="0" presId="urn:microsoft.com/office/officeart/2008/layout/HalfCircleOrganizationChart"/>
    <dgm:cxn modelId="{A752F42F-C299-4088-B3B0-492B03FFE9E2}" srcId="{92DF0DD9-A3B6-4FE2-B7F3-9DAC372AE997}" destId="{8B0DAF22-537A-481F-BAB1-ADCD7B6E19A2}" srcOrd="0" destOrd="0" parTransId="{486458A3-09FA-4EBF-87CB-8D8D8C6A3EB4}" sibTransId="{0062A567-DEC4-4C0A-AC7F-C8F2541960E5}"/>
    <dgm:cxn modelId="{7F33F3A0-C073-4748-B840-ED2772463602}" type="presOf" srcId="{D4FBC602-30A2-4D11-B47A-6CB722E20E61}" destId="{93031ACF-3389-48C5-B268-06733E2B1BCB}" srcOrd="0" destOrd="0" presId="urn:microsoft.com/office/officeart/2008/layout/HalfCircleOrganizationChart"/>
    <dgm:cxn modelId="{7B2ECEEA-C85B-4A4E-ADB5-6537AE5150CF}" type="presOf" srcId="{C78EDB76-C68A-45C1-A7F6-3B29B76494FE}" destId="{45D36E34-D4B0-4D84-AEED-28127F173F0E}" srcOrd="1" destOrd="0" presId="urn:microsoft.com/office/officeart/2008/layout/HalfCircleOrganizationChart"/>
    <dgm:cxn modelId="{034E805C-78B0-4697-98FA-F2328AEEFD57}" type="presOf" srcId="{DE99EC01-00AC-4E1E-911D-52C9DBC5398E}" destId="{E0666056-E5DF-41B2-9E86-F06C965450CD}" srcOrd="0" destOrd="0" presId="urn:microsoft.com/office/officeart/2008/layout/HalfCircleOrganizationChart"/>
    <dgm:cxn modelId="{A58D8EC8-8F36-43E0-9A92-5C65EBEBCE11}" type="presOf" srcId="{92DF0DD9-A3B6-4FE2-B7F3-9DAC372AE997}" destId="{FCACEFF0-BCCB-4122-9934-DC37AECA63AC}" srcOrd="0" destOrd="0" presId="urn:microsoft.com/office/officeart/2008/layout/HalfCircleOrganizationChart"/>
    <dgm:cxn modelId="{F7136085-029C-4980-B8B4-4B007609A587}" type="presOf" srcId="{C78EDB76-C68A-45C1-A7F6-3B29B76494FE}" destId="{9A35F02E-3FB4-4B58-AC97-A88476AC1180}" srcOrd="0" destOrd="0" presId="urn:microsoft.com/office/officeart/2008/layout/HalfCircleOrganizationChart"/>
    <dgm:cxn modelId="{A01FE778-4742-4359-82B4-9B33942E5F81}" srcId="{92DF0DD9-A3B6-4FE2-B7F3-9DAC372AE997}" destId="{C78EDB76-C68A-45C1-A7F6-3B29B76494FE}" srcOrd="2" destOrd="0" parTransId="{D4FBC602-30A2-4D11-B47A-6CB722E20E61}" sibTransId="{8FE5020C-3998-4365-BFC5-760DEC21E2D9}"/>
    <dgm:cxn modelId="{753C2D5F-080E-4C4F-9EAA-8146E301653D}" type="presOf" srcId="{486458A3-09FA-4EBF-87CB-8D8D8C6A3EB4}" destId="{623C7845-9CBD-440F-8296-16048C0A6297}" srcOrd="0" destOrd="0" presId="urn:microsoft.com/office/officeart/2008/layout/HalfCircleOrganizationChart"/>
    <dgm:cxn modelId="{FA863B07-B9C3-4D01-AA99-6D01FEDEB242}" srcId="{92DF0DD9-A3B6-4FE2-B7F3-9DAC372AE997}" destId="{DE99EC01-00AC-4E1E-911D-52C9DBC5398E}" srcOrd="1" destOrd="0" parTransId="{5FC13664-A8ED-4131-A98F-C8FE9CB7959B}" sibTransId="{14A94319-9FF3-44A4-B6F8-00306E2ED903}"/>
    <dgm:cxn modelId="{E7115427-66BE-4183-AEFD-2527BA7D3B65}" type="presOf" srcId="{8B0DAF22-537A-481F-BAB1-ADCD7B6E19A2}" destId="{4DCAB42E-BA8C-49B5-9D0A-E66C455C9F61}" srcOrd="1" destOrd="0" presId="urn:microsoft.com/office/officeart/2008/layout/HalfCircleOrganizationChart"/>
    <dgm:cxn modelId="{4896154A-E7B6-4E45-9C64-78FEFF8C8523}" type="presOf" srcId="{DE99EC01-00AC-4E1E-911D-52C9DBC5398E}" destId="{3BB02DD4-CBE7-4462-8AED-94C6E157430D}" srcOrd="1" destOrd="0" presId="urn:microsoft.com/office/officeart/2008/layout/HalfCircleOrganizationChart"/>
    <dgm:cxn modelId="{1930B08A-500D-4324-9EF6-E3C5D35DEDCF}" type="presOf" srcId="{8B0DAF22-537A-481F-BAB1-ADCD7B6E19A2}" destId="{CD61D514-993A-4B5E-85A7-D03A28D38703}" srcOrd="0" destOrd="0" presId="urn:microsoft.com/office/officeart/2008/layout/HalfCircleOrganizationChart"/>
    <dgm:cxn modelId="{1CAAA375-8C68-447C-8B99-259650C728DC}" type="presParOf" srcId="{79833494-1D05-47DE-89C2-4958A86D4545}" destId="{EE37E812-AF90-475A-AC6B-134F3ABF09E7}" srcOrd="0" destOrd="0" presId="urn:microsoft.com/office/officeart/2008/layout/HalfCircleOrganizationChart"/>
    <dgm:cxn modelId="{8771B57D-6B4F-4CF4-B961-775212CAB4CC}" type="presParOf" srcId="{EE37E812-AF90-475A-AC6B-134F3ABF09E7}" destId="{245D626B-A4AC-4A00-A902-D445146901AE}" srcOrd="0" destOrd="0" presId="urn:microsoft.com/office/officeart/2008/layout/HalfCircleOrganizationChart"/>
    <dgm:cxn modelId="{912CD338-D195-4F25-8F5B-84BF486A6A9A}" type="presParOf" srcId="{245D626B-A4AC-4A00-A902-D445146901AE}" destId="{FCACEFF0-BCCB-4122-9934-DC37AECA63AC}" srcOrd="0" destOrd="0" presId="urn:microsoft.com/office/officeart/2008/layout/HalfCircleOrganizationChart"/>
    <dgm:cxn modelId="{B8802357-69E3-4222-B67B-F09359C5A904}" type="presParOf" srcId="{245D626B-A4AC-4A00-A902-D445146901AE}" destId="{50332DDC-20FA-4096-B8CC-7D618BD0704E}" srcOrd="1" destOrd="0" presId="urn:microsoft.com/office/officeart/2008/layout/HalfCircleOrganizationChart"/>
    <dgm:cxn modelId="{B23B11F4-CED1-4FC4-8A6B-EB897F7F57F1}" type="presParOf" srcId="{245D626B-A4AC-4A00-A902-D445146901AE}" destId="{99A259F6-C5DA-4650-9C40-70C2AFF5C16F}" srcOrd="2" destOrd="0" presId="urn:microsoft.com/office/officeart/2008/layout/HalfCircleOrganizationChart"/>
    <dgm:cxn modelId="{A315A0DE-9FB9-4505-A6B8-5EA84BF50344}" type="presParOf" srcId="{245D626B-A4AC-4A00-A902-D445146901AE}" destId="{8D364032-C2DE-49E0-8C80-E91F4EC4D30C}" srcOrd="3" destOrd="0" presId="urn:microsoft.com/office/officeart/2008/layout/HalfCircleOrganizationChart"/>
    <dgm:cxn modelId="{62F7A543-90BD-4435-92A9-88BB56665CA5}" type="presParOf" srcId="{EE37E812-AF90-475A-AC6B-134F3ABF09E7}" destId="{0363C194-5A97-4ED9-BD5F-78D7BD0590A3}" srcOrd="1" destOrd="0" presId="urn:microsoft.com/office/officeart/2008/layout/HalfCircleOrganizationChart"/>
    <dgm:cxn modelId="{7A5922ED-2171-4375-A56C-1640F627F2DC}" type="presParOf" srcId="{0363C194-5A97-4ED9-BD5F-78D7BD0590A3}" destId="{623C7845-9CBD-440F-8296-16048C0A6297}" srcOrd="0" destOrd="0" presId="urn:microsoft.com/office/officeart/2008/layout/HalfCircleOrganizationChart"/>
    <dgm:cxn modelId="{9BAEF3D3-5CE2-4DA7-9245-01436F59496B}" type="presParOf" srcId="{0363C194-5A97-4ED9-BD5F-78D7BD0590A3}" destId="{37241658-7D0A-47EA-A450-0448BEE9D5F3}" srcOrd="1" destOrd="0" presId="urn:microsoft.com/office/officeart/2008/layout/HalfCircleOrganizationChart"/>
    <dgm:cxn modelId="{28B75353-0D94-4F0A-915C-77A7C9ED5755}" type="presParOf" srcId="{37241658-7D0A-47EA-A450-0448BEE9D5F3}" destId="{00211D4B-248B-4CE7-81CA-3D9B5DB39393}" srcOrd="0" destOrd="0" presId="urn:microsoft.com/office/officeart/2008/layout/HalfCircleOrganizationChart"/>
    <dgm:cxn modelId="{9AEC97AF-C99B-46FC-A9C7-07B24F483C39}" type="presParOf" srcId="{00211D4B-248B-4CE7-81CA-3D9B5DB39393}" destId="{CD61D514-993A-4B5E-85A7-D03A28D38703}" srcOrd="0" destOrd="0" presId="urn:microsoft.com/office/officeart/2008/layout/HalfCircleOrganizationChart"/>
    <dgm:cxn modelId="{D3E1CCDB-BA5E-4C11-9392-2834228343D3}" type="presParOf" srcId="{00211D4B-248B-4CE7-81CA-3D9B5DB39393}" destId="{97CF2674-F1D3-466F-B9D2-0123D4BA463D}" srcOrd="1" destOrd="0" presId="urn:microsoft.com/office/officeart/2008/layout/HalfCircleOrganizationChart"/>
    <dgm:cxn modelId="{BCC269F1-EAA3-47B0-AC98-0C7CEF239B59}" type="presParOf" srcId="{00211D4B-248B-4CE7-81CA-3D9B5DB39393}" destId="{409AB688-3D1A-496A-A694-B215D0A6F649}" srcOrd="2" destOrd="0" presId="urn:microsoft.com/office/officeart/2008/layout/HalfCircleOrganizationChart"/>
    <dgm:cxn modelId="{9D114D34-6421-452B-9D6C-4F018AF940F1}" type="presParOf" srcId="{00211D4B-248B-4CE7-81CA-3D9B5DB39393}" destId="{4DCAB42E-BA8C-49B5-9D0A-E66C455C9F61}" srcOrd="3" destOrd="0" presId="urn:microsoft.com/office/officeart/2008/layout/HalfCircleOrganizationChart"/>
    <dgm:cxn modelId="{BEEBAA75-529B-48DB-9686-5190B0B356FA}" type="presParOf" srcId="{37241658-7D0A-47EA-A450-0448BEE9D5F3}" destId="{C3D3FEA4-5FCB-415E-B2A1-F0F1B8814AFC}" srcOrd="1" destOrd="0" presId="urn:microsoft.com/office/officeart/2008/layout/HalfCircleOrganizationChart"/>
    <dgm:cxn modelId="{216A73CC-6918-4507-BD95-B01B8C71F219}" type="presParOf" srcId="{37241658-7D0A-47EA-A450-0448BEE9D5F3}" destId="{618A50E2-B1BD-400B-95DD-34093DDD2CB4}" srcOrd="2" destOrd="0" presId="urn:microsoft.com/office/officeart/2008/layout/HalfCircleOrganizationChart"/>
    <dgm:cxn modelId="{38B9744B-3C77-4879-B641-AA631802BCEA}" type="presParOf" srcId="{0363C194-5A97-4ED9-BD5F-78D7BD0590A3}" destId="{AC634A75-DF1A-4A89-BAEB-7623ED6B0CF4}" srcOrd="2" destOrd="0" presId="urn:microsoft.com/office/officeart/2008/layout/HalfCircleOrganizationChart"/>
    <dgm:cxn modelId="{D8BECE0F-94BB-49F7-987E-9E5A2693234F}" type="presParOf" srcId="{0363C194-5A97-4ED9-BD5F-78D7BD0590A3}" destId="{984DA3AE-5BB3-4D99-8C4E-DF1AD513A770}" srcOrd="3" destOrd="0" presId="urn:microsoft.com/office/officeart/2008/layout/HalfCircleOrganizationChart"/>
    <dgm:cxn modelId="{4C52844C-AB74-4957-A862-AEDE3AEB8571}" type="presParOf" srcId="{984DA3AE-5BB3-4D99-8C4E-DF1AD513A770}" destId="{CCFC5F9D-ABD7-4D01-A4A9-38DEE26DF498}" srcOrd="0" destOrd="0" presId="urn:microsoft.com/office/officeart/2008/layout/HalfCircleOrganizationChart"/>
    <dgm:cxn modelId="{0D4A433E-706B-4743-8BF3-C8ABE1B87605}" type="presParOf" srcId="{CCFC5F9D-ABD7-4D01-A4A9-38DEE26DF498}" destId="{E0666056-E5DF-41B2-9E86-F06C965450CD}" srcOrd="0" destOrd="0" presId="urn:microsoft.com/office/officeart/2008/layout/HalfCircleOrganizationChart"/>
    <dgm:cxn modelId="{498479BD-FDD3-4B9B-92BC-1C5D2DEC959B}" type="presParOf" srcId="{CCFC5F9D-ABD7-4D01-A4A9-38DEE26DF498}" destId="{F57D0186-0D5C-4CA9-814A-68E30530EA18}" srcOrd="1" destOrd="0" presId="urn:microsoft.com/office/officeart/2008/layout/HalfCircleOrganizationChart"/>
    <dgm:cxn modelId="{C2C932ED-328E-40BC-874A-344847A269D4}" type="presParOf" srcId="{CCFC5F9D-ABD7-4D01-A4A9-38DEE26DF498}" destId="{0D4634C8-09F6-40B0-A023-5DD10BDA2522}" srcOrd="2" destOrd="0" presId="urn:microsoft.com/office/officeart/2008/layout/HalfCircleOrganizationChart"/>
    <dgm:cxn modelId="{FAF2F5D7-3E7E-40D6-9580-B60814BC2ADB}" type="presParOf" srcId="{CCFC5F9D-ABD7-4D01-A4A9-38DEE26DF498}" destId="{3BB02DD4-CBE7-4462-8AED-94C6E157430D}" srcOrd="3" destOrd="0" presId="urn:microsoft.com/office/officeart/2008/layout/HalfCircleOrganizationChart"/>
    <dgm:cxn modelId="{6F3AB804-C7D4-4A97-B1B3-FB70F7F06138}" type="presParOf" srcId="{984DA3AE-5BB3-4D99-8C4E-DF1AD513A770}" destId="{E28FEB31-1890-4388-BD96-B656E715656A}" srcOrd="1" destOrd="0" presId="urn:microsoft.com/office/officeart/2008/layout/HalfCircleOrganizationChart"/>
    <dgm:cxn modelId="{1B0E0E87-8191-477E-97AE-81AA1E76BA04}" type="presParOf" srcId="{984DA3AE-5BB3-4D99-8C4E-DF1AD513A770}" destId="{241AF352-0D19-4669-9CB2-27B183D29E5D}" srcOrd="2" destOrd="0" presId="urn:microsoft.com/office/officeart/2008/layout/HalfCircleOrganizationChart"/>
    <dgm:cxn modelId="{67EEC6BF-39A8-4977-8893-E49299EC812A}" type="presParOf" srcId="{0363C194-5A97-4ED9-BD5F-78D7BD0590A3}" destId="{93031ACF-3389-48C5-B268-06733E2B1BCB}" srcOrd="4" destOrd="0" presId="urn:microsoft.com/office/officeart/2008/layout/HalfCircleOrganizationChart"/>
    <dgm:cxn modelId="{E8BC661B-7471-4B14-BAD3-A7BFBDAEC3AD}" type="presParOf" srcId="{0363C194-5A97-4ED9-BD5F-78D7BD0590A3}" destId="{2A58170F-1182-4138-96F5-6BCB5233C6E9}" srcOrd="5" destOrd="0" presId="urn:microsoft.com/office/officeart/2008/layout/HalfCircleOrganizationChart"/>
    <dgm:cxn modelId="{2722DCB0-5DA1-4507-9141-C24F8D62DDD2}" type="presParOf" srcId="{2A58170F-1182-4138-96F5-6BCB5233C6E9}" destId="{48F68C18-C038-45D3-9610-F022B7BD4B01}" srcOrd="0" destOrd="0" presId="urn:microsoft.com/office/officeart/2008/layout/HalfCircleOrganizationChart"/>
    <dgm:cxn modelId="{F0B11E7C-ECD7-450F-9239-F2D0DB3B6FCA}" type="presParOf" srcId="{48F68C18-C038-45D3-9610-F022B7BD4B01}" destId="{9A35F02E-3FB4-4B58-AC97-A88476AC1180}" srcOrd="0" destOrd="0" presId="urn:microsoft.com/office/officeart/2008/layout/HalfCircleOrganizationChart"/>
    <dgm:cxn modelId="{590413D8-871C-40B3-826B-311DB286B15D}" type="presParOf" srcId="{48F68C18-C038-45D3-9610-F022B7BD4B01}" destId="{318A4670-A594-4941-99C7-CECDD859A523}" srcOrd="1" destOrd="0" presId="urn:microsoft.com/office/officeart/2008/layout/HalfCircleOrganizationChart"/>
    <dgm:cxn modelId="{CF0F7CE1-05EB-45ED-B622-4E88A7BC7F06}" type="presParOf" srcId="{48F68C18-C038-45D3-9610-F022B7BD4B01}" destId="{B04E0459-E390-49FE-967D-A13F238C7F71}" srcOrd="2" destOrd="0" presId="urn:microsoft.com/office/officeart/2008/layout/HalfCircleOrganizationChart"/>
    <dgm:cxn modelId="{B1A15F01-2491-4FC6-8FB0-CB060FB89A11}" type="presParOf" srcId="{48F68C18-C038-45D3-9610-F022B7BD4B01}" destId="{45D36E34-D4B0-4D84-AEED-28127F173F0E}" srcOrd="3" destOrd="0" presId="urn:microsoft.com/office/officeart/2008/layout/HalfCircleOrganizationChart"/>
    <dgm:cxn modelId="{7C75DF0C-C600-4660-85B0-6B7C4C608453}" type="presParOf" srcId="{2A58170F-1182-4138-96F5-6BCB5233C6E9}" destId="{290FF729-6FB9-49B0-A1A6-6C227BB49BAE}" srcOrd="1" destOrd="0" presId="urn:microsoft.com/office/officeart/2008/layout/HalfCircleOrganizationChart"/>
    <dgm:cxn modelId="{A2671E1F-E21D-47D4-BF18-44098D0B4DFE}" type="presParOf" srcId="{2A58170F-1182-4138-96F5-6BCB5233C6E9}" destId="{A138A4A0-039E-408A-8AC3-59AF24922AC0}" srcOrd="2" destOrd="0" presId="urn:microsoft.com/office/officeart/2008/layout/HalfCircleOrganizationChart"/>
    <dgm:cxn modelId="{E3A04EBF-0C2F-41A3-9930-2548EC074CBD}" type="presParOf" srcId="{EE37E812-AF90-475A-AC6B-134F3ABF09E7}" destId="{0A042374-175E-45BD-99E6-708413A86A2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15E01-6977-4366-A741-F34FAE7EC9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D24E24D2-357E-472E-97DC-0A64183B1A7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بینی ماتریالیسم مکانیکی</a:t>
          </a:r>
          <a:endParaRPr lang="fa-IR" sz="1600" dirty="0">
            <a:cs typeface="B Koodak" pitchFamily="2" charset="-78"/>
          </a:endParaRPr>
        </a:p>
      </dgm:t>
    </dgm:pt>
    <dgm:pt modelId="{ECBDF502-0582-4827-B4C7-B0659F1CCBB4}" type="parTrans" cxnId="{2D946401-4A57-48F6-926E-37EC1D20B8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A45FD5-AECE-4634-BF57-977848E9F901}" type="sibTrans" cxnId="{2D946401-4A57-48F6-926E-37EC1D20B8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70F4A1-6355-4497-9AA5-CE3DFD778E0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حرکتی در یک فرآیند مکانیکی معلول نیروی محرکه خاصی از خارج است </a:t>
          </a:r>
          <a:endParaRPr lang="fa-IR" sz="1600" dirty="0">
            <a:cs typeface="B Koodak" pitchFamily="2" charset="-78"/>
          </a:endParaRPr>
        </a:p>
      </dgm:t>
    </dgm:pt>
    <dgm:pt modelId="{60018179-A9EE-4166-AB69-BCFCEDE7BC85}" type="parTrans" cxnId="{6D3BA93C-D9D5-41E8-93B5-73C7EE03F9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7C0C5C-E55E-4CDC-9BC0-26C7C5964B34}" type="sibTrans" cxnId="{6D3BA93C-D9D5-41E8-93B5-73C7EE03F9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5C77BE-0E16-4557-93FD-BBE910FB7C2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 مانند ماشین بزرگی است که ...</a:t>
          </a:r>
          <a:endParaRPr lang="fa-IR" sz="1600" dirty="0">
            <a:cs typeface="B Koodak" pitchFamily="2" charset="-78"/>
          </a:endParaRPr>
        </a:p>
      </dgm:t>
    </dgm:pt>
    <dgm:pt modelId="{84C8D356-AA88-4046-9DFB-55BAC7FDFAEC}" type="parTrans" cxnId="{3BD14618-E4BF-4204-919C-1CDD86D1AF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845BE4-A672-4E8A-804A-99C12D901AFF}" type="sibTrans" cxnId="{3BD14618-E4BF-4204-919C-1CDD86D1AF2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327550-BE30-45D0-9532-B803CB0DDE7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نقطه ضعف های این نگرش از دیدگاه سایر ماتریالیست ها</a:t>
          </a:r>
          <a:endParaRPr lang="fa-IR" sz="1600" dirty="0">
            <a:cs typeface="B Koodak" pitchFamily="2" charset="-78"/>
          </a:endParaRPr>
        </a:p>
      </dgm:t>
    </dgm:pt>
    <dgm:pt modelId="{D212381F-29E4-474D-871A-87500F5E7D63}" type="parTrans" cxnId="{30E538BF-B7E8-4B50-A43F-06692133A0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C5E535-E087-4877-91FD-601709ACFD6B}" type="sibTrans" cxnId="{30E538BF-B7E8-4B50-A43F-06692133A0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2FCEF5-4855-4318-93CE-D0977FBF9AA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این اساس ماده اولیه نیروی محرک خارجی غیر مادی می خواهد</a:t>
          </a:r>
          <a:endParaRPr lang="fa-IR" sz="1600" dirty="0">
            <a:cs typeface="B Koodak" pitchFamily="2" charset="-78"/>
          </a:endParaRPr>
        </a:p>
      </dgm:t>
    </dgm:pt>
    <dgm:pt modelId="{91DF8FD3-9215-4C81-81B9-56AFCED3EF80}" type="parTrans" cxnId="{E681DD4B-A28A-49BD-BBE8-49066C70EF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08C946-AEA4-4D9D-8FBB-531B8B7E1F37}" type="sibTrans" cxnId="{E681DD4B-A28A-49BD-BBE8-49066C70EF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99675C-45A1-41F5-A5DC-DFD42836B0E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تنها تغییرات مکانی (وضعی و انتقالی) توجیه شدند ولا غیر </a:t>
          </a:r>
          <a:endParaRPr lang="fa-IR" sz="1600" dirty="0">
            <a:cs typeface="B Koodak" pitchFamily="2" charset="-78"/>
          </a:endParaRPr>
        </a:p>
      </dgm:t>
    </dgm:pt>
    <dgm:pt modelId="{8C538FE6-572F-44B2-A732-F58DAEAFCDA3}" type="parTrans" cxnId="{CBACE187-CEB7-4386-B331-2CF18E34D9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4EAAFD-4617-47DD-8037-35E99D6D5540}" type="sibTrans" cxnId="{CBACE187-CEB7-4386-B331-2CF18E34D9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B62384-4F8B-44CA-AB72-0AFCB9B9A3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حالات درونی انسان</a:t>
          </a:r>
          <a:endParaRPr lang="fa-IR" sz="1600" dirty="0">
            <a:cs typeface="B Koodak" pitchFamily="2" charset="-78"/>
          </a:endParaRPr>
        </a:p>
      </dgm:t>
    </dgm:pt>
    <dgm:pt modelId="{D0BE8D51-9283-4E71-B29B-33B922CBDA6C}" type="parTrans" cxnId="{C1066650-5552-429C-8638-A2007217D0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00B943-4C3B-4B59-BCAC-4DE0D413774B}" type="sibTrans" cxnId="{C1066650-5552-429C-8638-A2007217D0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F4B1216-EA37-44E5-91E2-40381E07265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C1008977-946A-4704-B831-073F3DA84F8C}" type="parTrans" cxnId="{A555B9FF-D0EE-4AA1-806E-E60BA651377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176C50-9137-4EE9-956F-BFE8B3C9E58F}" type="sibTrans" cxnId="{A555B9FF-D0EE-4AA1-806E-E60BA651377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2472AD-7193-4D5C-9C1A-5CD9B5CEE32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نقطه ضعفها باعث شد تا ماتریالیست ها به حرکات دینامیکی و تضاد درونی پدیده های مادی معتقد شوند </a:t>
          </a:r>
          <a:endParaRPr lang="fa-IR" sz="1600" dirty="0">
            <a:cs typeface="B Koodak" pitchFamily="2" charset="-78"/>
          </a:endParaRPr>
        </a:p>
      </dgm:t>
    </dgm:pt>
    <dgm:pt modelId="{F097AE38-D03A-4F03-BB3D-9DF96ABEFDF6}" type="parTrans" cxnId="{8138D474-E15D-4A4B-93ED-A45D253FAE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A676E0-EB5D-4493-A432-7995E03E8B0B}" type="sibTrans" cxnId="{8138D474-E15D-4A4B-93ED-A45D253FAEC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479EC0-7375-4101-BC87-BBB0F8096181}" type="pres">
      <dgm:prSet presAssocID="{DAA15E01-6977-4366-A741-F34FAE7EC91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C8C40D5-8C2C-437C-9C1E-BA984F208F1E}" type="pres">
      <dgm:prSet presAssocID="{D24E24D2-357E-472E-97DC-0A64183B1A7E}" presName="root1" presStyleCnt="0"/>
      <dgm:spPr/>
    </dgm:pt>
    <dgm:pt modelId="{009559CE-9426-4357-8BB4-7BF98238DD7A}" type="pres">
      <dgm:prSet presAssocID="{D24E24D2-357E-472E-97DC-0A64183B1A7E}" presName="LevelOneTextNode" presStyleLbl="node0" presStyleIdx="0" presStyleCnt="3" custScaleX="780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1A1696-23BD-48C0-B31B-D06465026708}" type="pres">
      <dgm:prSet presAssocID="{D24E24D2-357E-472E-97DC-0A64183B1A7E}" presName="level2hierChild" presStyleCnt="0"/>
      <dgm:spPr/>
    </dgm:pt>
    <dgm:pt modelId="{77948274-5C3F-451E-820E-714E053B0B66}" type="pres">
      <dgm:prSet presAssocID="{60018179-A9EE-4166-AB69-BCFCEDE7BC85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21F067A-5554-4C85-A12B-547DFBE47630}" type="pres">
      <dgm:prSet presAssocID="{60018179-A9EE-4166-AB69-BCFCEDE7BC85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5A70CDE5-D24E-42C8-A281-0CDA005E7988}" type="pres">
      <dgm:prSet presAssocID="{7B70F4A1-6355-4497-9AA5-CE3DFD778E09}" presName="root2" presStyleCnt="0"/>
      <dgm:spPr/>
    </dgm:pt>
    <dgm:pt modelId="{C9A17AA8-967E-4D2D-A373-6D6CA7659A54}" type="pres">
      <dgm:prSet presAssocID="{7B70F4A1-6355-4497-9AA5-CE3DFD778E09}" presName="LevelTwoTextNode" presStyleLbl="node2" presStyleIdx="0" presStyleCnt="4" custScaleX="1413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7AB3DC-8374-430A-991B-DF5FA2BA39C4}" type="pres">
      <dgm:prSet presAssocID="{7B70F4A1-6355-4497-9AA5-CE3DFD778E09}" presName="level3hierChild" presStyleCnt="0"/>
      <dgm:spPr/>
    </dgm:pt>
    <dgm:pt modelId="{31CCBC35-F021-45F1-85A3-68E7D45140B9}" type="pres">
      <dgm:prSet presAssocID="{84C8D356-AA88-4046-9DFB-55BAC7FDFAEC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5038CB39-FA50-4C58-9779-FF1C5EDE9930}" type="pres">
      <dgm:prSet presAssocID="{84C8D356-AA88-4046-9DFB-55BAC7FDFAEC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1583C869-A4DA-4B51-BC30-135DB0337989}" type="pres">
      <dgm:prSet presAssocID="{735C77BE-0E16-4557-93FD-BBE910FB7C2F}" presName="root2" presStyleCnt="0"/>
      <dgm:spPr/>
    </dgm:pt>
    <dgm:pt modelId="{FA3C8140-C4D8-4439-8508-2778447FBCFE}" type="pres">
      <dgm:prSet presAssocID="{735C77BE-0E16-4557-93FD-BBE910FB7C2F}" presName="LevelTwoTextNode" presStyleLbl="node3" presStyleIdx="0" presStyleCnt="2" custScaleX="772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471A3D-BDE4-4788-92F1-0F1011897CBD}" type="pres">
      <dgm:prSet presAssocID="{735C77BE-0E16-4557-93FD-BBE910FB7C2F}" presName="level3hierChild" presStyleCnt="0"/>
      <dgm:spPr/>
    </dgm:pt>
    <dgm:pt modelId="{5E8BEA98-642B-4D33-8ADC-E22D6A146C83}" type="pres">
      <dgm:prSet presAssocID="{C9327550-BE30-45D0-9532-B803CB0DDE76}" presName="root1" presStyleCnt="0"/>
      <dgm:spPr/>
    </dgm:pt>
    <dgm:pt modelId="{1C4A0422-C144-4146-A7CA-A8B71C28F0B2}" type="pres">
      <dgm:prSet presAssocID="{C9327550-BE30-45D0-9532-B803CB0DDE76}" presName="LevelOneTextNode" presStyleLbl="node0" presStyleIdx="1" presStyleCnt="3" custScaleX="1128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893290-5017-4F8C-8E9B-5ED387EE13F0}" type="pres">
      <dgm:prSet presAssocID="{C9327550-BE30-45D0-9532-B803CB0DDE76}" presName="level2hierChild" presStyleCnt="0"/>
      <dgm:spPr/>
    </dgm:pt>
    <dgm:pt modelId="{E7AF0BB4-9325-41EB-B768-5083B71CCE7C}" type="pres">
      <dgm:prSet presAssocID="{91DF8FD3-9215-4C81-81B9-56AFCED3EF80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F4CD5B80-275E-4B45-ACEA-BFE492B975B0}" type="pres">
      <dgm:prSet presAssocID="{91DF8FD3-9215-4C81-81B9-56AFCED3EF80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FB271EA1-695B-4C34-A147-9F5ECB7C380C}" type="pres">
      <dgm:prSet presAssocID="{A22FCEF5-4855-4318-93CE-D0977FBF9AA3}" presName="root2" presStyleCnt="0"/>
      <dgm:spPr/>
    </dgm:pt>
    <dgm:pt modelId="{C7C5262A-F1F6-486D-B9A4-68D2F6D7C760}" type="pres">
      <dgm:prSet presAssocID="{A22FCEF5-4855-4318-93CE-D0977FBF9AA3}" presName="LevelTwoTextNode" presStyleLbl="node2" presStyleIdx="1" presStyleCnt="4" custScaleX="1403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0C58E2-955A-4875-BC64-0D642BF01A1B}" type="pres">
      <dgm:prSet presAssocID="{A22FCEF5-4855-4318-93CE-D0977FBF9AA3}" presName="level3hierChild" presStyleCnt="0"/>
      <dgm:spPr/>
    </dgm:pt>
    <dgm:pt modelId="{2A465918-A2D8-49CB-8563-DFC58E3C788E}" type="pres">
      <dgm:prSet presAssocID="{8C538FE6-572F-44B2-A732-F58DAEAFCDA3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2053886-AE07-4147-9460-790D4D5CE5CA}" type="pres">
      <dgm:prSet presAssocID="{8C538FE6-572F-44B2-A732-F58DAEAFCDA3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174A1D02-2FF2-4081-9E6E-A543320FABA5}" type="pres">
      <dgm:prSet presAssocID="{5E99675C-45A1-41F5-A5DC-DFD42836B0EA}" presName="root2" presStyleCnt="0"/>
      <dgm:spPr/>
    </dgm:pt>
    <dgm:pt modelId="{76D98F21-DA46-4FB7-8209-31070BBCEA19}" type="pres">
      <dgm:prSet presAssocID="{5E99675C-45A1-41F5-A5DC-DFD42836B0EA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45692B-B163-4718-96E0-D7F25A8347B3}" type="pres">
      <dgm:prSet presAssocID="{5E99675C-45A1-41F5-A5DC-DFD42836B0EA}" presName="level3hierChild" presStyleCnt="0"/>
      <dgm:spPr/>
    </dgm:pt>
    <dgm:pt modelId="{DAB4DA65-F23C-49DD-87A1-48F299E0BED1}" type="pres">
      <dgm:prSet presAssocID="{D0BE8D51-9283-4E71-B29B-33B922CBDA6C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30635C9F-494D-4F0A-8057-DA47A322D821}" type="pres">
      <dgm:prSet presAssocID="{D0BE8D51-9283-4E71-B29B-33B922CBDA6C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981BC01F-7F44-4AD8-A681-DD93C26DB209}" type="pres">
      <dgm:prSet presAssocID="{F1B62384-4F8B-44CA-AB72-0AFCB9B9A3D0}" presName="root2" presStyleCnt="0"/>
      <dgm:spPr/>
    </dgm:pt>
    <dgm:pt modelId="{607318EB-2A58-4512-A8BF-DC29C6AFB3E2}" type="pres">
      <dgm:prSet presAssocID="{F1B62384-4F8B-44CA-AB72-0AFCB9B9A3D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BE3FF8-4E9C-4B26-8832-4ADA592C5A97}" type="pres">
      <dgm:prSet presAssocID="{F1B62384-4F8B-44CA-AB72-0AFCB9B9A3D0}" presName="level3hierChild" presStyleCnt="0"/>
      <dgm:spPr/>
    </dgm:pt>
    <dgm:pt modelId="{F6D8E860-E0CD-4EF5-9587-2CA9D5BC3A55}" type="pres">
      <dgm:prSet presAssocID="{9F4B1216-EA37-44E5-91E2-40381E072655}" presName="root1" presStyleCnt="0"/>
      <dgm:spPr/>
    </dgm:pt>
    <dgm:pt modelId="{741FDFC2-4B4F-4D42-A846-C44DD85E77F3}" type="pres">
      <dgm:prSet presAssocID="{9F4B1216-EA37-44E5-91E2-40381E072655}" presName="LevelOneTextNode" presStyleLbl="node0" presStyleIdx="2" presStyleCnt="3" custScaleX="352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74A451-7758-445B-BF7F-67F787C3C0FD}" type="pres">
      <dgm:prSet presAssocID="{9F4B1216-EA37-44E5-91E2-40381E072655}" presName="level2hierChild" presStyleCnt="0"/>
      <dgm:spPr/>
    </dgm:pt>
    <dgm:pt modelId="{51CFBF1F-8BE1-425A-8B2F-8EE882B1424C}" type="pres">
      <dgm:prSet presAssocID="{F097AE38-D03A-4F03-BB3D-9DF96ABEFDF6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76A61014-5308-450A-8817-2FDC61D21145}" type="pres">
      <dgm:prSet presAssocID="{F097AE38-D03A-4F03-BB3D-9DF96ABEFDF6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6496AA88-4924-4657-ACD9-2AFC64ADC69F}" type="pres">
      <dgm:prSet presAssocID="{722472AD-7193-4D5C-9C1A-5CD9B5CEE32C}" presName="root2" presStyleCnt="0"/>
      <dgm:spPr/>
    </dgm:pt>
    <dgm:pt modelId="{8421E0CC-113A-4CAF-9591-3675091225F9}" type="pres">
      <dgm:prSet presAssocID="{722472AD-7193-4D5C-9C1A-5CD9B5CEE32C}" presName="LevelTwoTextNode" presStyleLbl="node2" presStyleIdx="3" presStyleCnt="4" custScaleX="20445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F9F6E3-C06C-429D-A4C1-D606903302C4}" type="pres">
      <dgm:prSet presAssocID="{722472AD-7193-4D5C-9C1A-5CD9B5CEE32C}" presName="level3hierChild" presStyleCnt="0"/>
      <dgm:spPr/>
    </dgm:pt>
  </dgm:ptLst>
  <dgm:cxnLst>
    <dgm:cxn modelId="{FBD09158-2972-425D-9FB2-2B3252500486}" type="presOf" srcId="{D0BE8D51-9283-4E71-B29B-33B922CBDA6C}" destId="{30635C9F-494D-4F0A-8057-DA47A322D821}" srcOrd="1" destOrd="0" presId="urn:microsoft.com/office/officeart/2005/8/layout/hierarchy2"/>
    <dgm:cxn modelId="{026D76CE-1B9A-4FFF-82AC-CAD76225F5B1}" type="presOf" srcId="{91DF8FD3-9215-4C81-81B9-56AFCED3EF80}" destId="{F4CD5B80-275E-4B45-ACEA-BFE492B975B0}" srcOrd="1" destOrd="0" presId="urn:microsoft.com/office/officeart/2005/8/layout/hierarchy2"/>
    <dgm:cxn modelId="{C1066650-5552-429C-8638-A2007217D005}" srcId="{5E99675C-45A1-41F5-A5DC-DFD42836B0EA}" destId="{F1B62384-4F8B-44CA-AB72-0AFCB9B9A3D0}" srcOrd="0" destOrd="0" parTransId="{D0BE8D51-9283-4E71-B29B-33B922CBDA6C}" sibTransId="{7E00B943-4C3B-4B59-BCAC-4DE0D413774B}"/>
    <dgm:cxn modelId="{BB240BFE-1E2B-4E07-B9C0-9AECEA4A54E3}" type="presOf" srcId="{8C538FE6-572F-44B2-A732-F58DAEAFCDA3}" destId="{32053886-AE07-4147-9460-790D4D5CE5CA}" srcOrd="1" destOrd="0" presId="urn:microsoft.com/office/officeart/2005/8/layout/hierarchy2"/>
    <dgm:cxn modelId="{19B4D264-9DAD-4989-AACE-4EF6146955F3}" type="presOf" srcId="{F097AE38-D03A-4F03-BB3D-9DF96ABEFDF6}" destId="{76A61014-5308-450A-8817-2FDC61D21145}" srcOrd="1" destOrd="0" presId="urn:microsoft.com/office/officeart/2005/8/layout/hierarchy2"/>
    <dgm:cxn modelId="{A555B9FF-D0EE-4AA1-806E-E60BA6513771}" srcId="{DAA15E01-6977-4366-A741-F34FAE7EC91A}" destId="{9F4B1216-EA37-44E5-91E2-40381E072655}" srcOrd="2" destOrd="0" parTransId="{C1008977-946A-4704-B831-073F3DA84F8C}" sibTransId="{5A176C50-9137-4EE9-956F-BFE8B3C9E58F}"/>
    <dgm:cxn modelId="{C1330DCE-936F-4D3B-B258-9D9BD81D04AE}" type="presOf" srcId="{60018179-A9EE-4166-AB69-BCFCEDE7BC85}" destId="{121F067A-5554-4C85-A12B-547DFBE47630}" srcOrd="1" destOrd="0" presId="urn:microsoft.com/office/officeart/2005/8/layout/hierarchy2"/>
    <dgm:cxn modelId="{11B435CD-452B-4848-9BAE-8E0F26DAE77B}" type="presOf" srcId="{D24E24D2-357E-472E-97DC-0A64183B1A7E}" destId="{009559CE-9426-4357-8BB4-7BF98238DD7A}" srcOrd="0" destOrd="0" presId="urn:microsoft.com/office/officeart/2005/8/layout/hierarchy2"/>
    <dgm:cxn modelId="{87B8EBD8-F243-46CF-90CA-8D93CE10AAC1}" type="presOf" srcId="{9F4B1216-EA37-44E5-91E2-40381E072655}" destId="{741FDFC2-4B4F-4D42-A846-C44DD85E77F3}" srcOrd="0" destOrd="0" presId="urn:microsoft.com/office/officeart/2005/8/layout/hierarchy2"/>
    <dgm:cxn modelId="{EAABB418-107A-4645-813A-8BC9C4F6F33D}" type="presOf" srcId="{5E99675C-45A1-41F5-A5DC-DFD42836B0EA}" destId="{76D98F21-DA46-4FB7-8209-31070BBCEA19}" srcOrd="0" destOrd="0" presId="urn:microsoft.com/office/officeart/2005/8/layout/hierarchy2"/>
    <dgm:cxn modelId="{601AAC48-9105-4C77-A99C-6566235CF77E}" type="presOf" srcId="{84C8D356-AA88-4046-9DFB-55BAC7FDFAEC}" destId="{31CCBC35-F021-45F1-85A3-68E7D45140B9}" srcOrd="0" destOrd="0" presId="urn:microsoft.com/office/officeart/2005/8/layout/hierarchy2"/>
    <dgm:cxn modelId="{6D3BA93C-D9D5-41E8-93B5-73C7EE03F965}" srcId="{D24E24D2-357E-472E-97DC-0A64183B1A7E}" destId="{7B70F4A1-6355-4497-9AA5-CE3DFD778E09}" srcOrd="0" destOrd="0" parTransId="{60018179-A9EE-4166-AB69-BCFCEDE7BC85}" sibTransId="{3B7C0C5C-E55E-4CDC-9BC0-26C7C5964B34}"/>
    <dgm:cxn modelId="{CAE47905-2A19-48DD-81A8-E489B243CD64}" type="presOf" srcId="{60018179-A9EE-4166-AB69-BCFCEDE7BC85}" destId="{77948274-5C3F-451E-820E-714E053B0B66}" srcOrd="0" destOrd="0" presId="urn:microsoft.com/office/officeart/2005/8/layout/hierarchy2"/>
    <dgm:cxn modelId="{8FED234C-EDB5-4FE9-9A31-33ED82F9B530}" type="presOf" srcId="{F097AE38-D03A-4F03-BB3D-9DF96ABEFDF6}" destId="{51CFBF1F-8BE1-425A-8B2F-8EE882B1424C}" srcOrd="0" destOrd="0" presId="urn:microsoft.com/office/officeart/2005/8/layout/hierarchy2"/>
    <dgm:cxn modelId="{7A900E57-5C5E-4E3D-8B3A-5D1F24EEE1B2}" type="presOf" srcId="{C9327550-BE30-45D0-9532-B803CB0DDE76}" destId="{1C4A0422-C144-4146-A7CA-A8B71C28F0B2}" srcOrd="0" destOrd="0" presId="urn:microsoft.com/office/officeart/2005/8/layout/hierarchy2"/>
    <dgm:cxn modelId="{AD77A4E5-5EAB-447F-8869-03B683A8F756}" type="presOf" srcId="{D0BE8D51-9283-4E71-B29B-33B922CBDA6C}" destId="{DAB4DA65-F23C-49DD-87A1-48F299E0BED1}" srcOrd="0" destOrd="0" presId="urn:microsoft.com/office/officeart/2005/8/layout/hierarchy2"/>
    <dgm:cxn modelId="{E30A36E4-5EEE-43B2-8A1A-CCD43094EA9F}" type="presOf" srcId="{8C538FE6-572F-44B2-A732-F58DAEAFCDA3}" destId="{2A465918-A2D8-49CB-8563-DFC58E3C788E}" srcOrd="0" destOrd="0" presId="urn:microsoft.com/office/officeart/2005/8/layout/hierarchy2"/>
    <dgm:cxn modelId="{3BD14618-E4BF-4204-919C-1CDD86D1AF2D}" srcId="{7B70F4A1-6355-4497-9AA5-CE3DFD778E09}" destId="{735C77BE-0E16-4557-93FD-BBE910FB7C2F}" srcOrd="0" destOrd="0" parTransId="{84C8D356-AA88-4046-9DFB-55BAC7FDFAEC}" sibTransId="{16845BE4-A672-4E8A-804A-99C12D901AFF}"/>
    <dgm:cxn modelId="{A82EAB00-22E0-4084-AB00-7E3A97394382}" type="presOf" srcId="{84C8D356-AA88-4046-9DFB-55BAC7FDFAEC}" destId="{5038CB39-FA50-4C58-9779-FF1C5EDE9930}" srcOrd="1" destOrd="0" presId="urn:microsoft.com/office/officeart/2005/8/layout/hierarchy2"/>
    <dgm:cxn modelId="{8138D474-E15D-4A4B-93ED-A45D253FAECE}" srcId="{9F4B1216-EA37-44E5-91E2-40381E072655}" destId="{722472AD-7193-4D5C-9C1A-5CD9B5CEE32C}" srcOrd="0" destOrd="0" parTransId="{F097AE38-D03A-4F03-BB3D-9DF96ABEFDF6}" sibTransId="{47A676E0-EB5D-4493-A432-7995E03E8B0B}"/>
    <dgm:cxn modelId="{86B57FB2-E5D0-48C1-9A28-8CC3E179C4E6}" type="presOf" srcId="{91DF8FD3-9215-4C81-81B9-56AFCED3EF80}" destId="{E7AF0BB4-9325-41EB-B768-5083B71CCE7C}" srcOrd="0" destOrd="0" presId="urn:microsoft.com/office/officeart/2005/8/layout/hierarchy2"/>
    <dgm:cxn modelId="{D61BE896-8097-44B2-AEC7-5DBEDFDDE1E1}" type="presOf" srcId="{DAA15E01-6977-4366-A741-F34FAE7EC91A}" destId="{89479EC0-7375-4101-BC87-BBB0F8096181}" srcOrd="0" destOrd="0" presId="urn:microsoft.com/office/officeart/2005/8/layout/hierarchy2"/>
    <dgm:cxn modelId="{8DC3BE21-24E2-4C15-B072-2083E1F5F1ED}" type="presOf" srcId="{735C77BE-0E16-4557-93FD-BBE910FB7C2F}" destId="{FA3C8140-C4D8-4439-8508-2778447FBCFE}" srcOrd="0" destOrd="0" presId="urn:microsoft.com/office/officeart/2005/8/layout/hierarchy2"/>
    <dgm:cxn modelId="{CBACE187-CEB7-4386-B331-2CF18E34D9A2}" srcId="{C9327550-BE30-45D0-9532-B803CB0DDE76}" destId="{5E99675C-45A1-41F5-A5DC-DFD42836B0EA}" srcOrd="1" destOrd="0" parTransId="{8C538FE6-572F-44B2-A732-F58DAEAFCDA3}" sibTransId="{3A4EAAFD-4617-47DD-8037-35E99D6D5540}"/>
    <dgm:cxn modelId="{2477DF9E-45CC-46B2-918A-532DEE4D3A2A}" type="presOf" srcId="{F1B62384-4F8B-44CA-AB72-0AFCB9B9A3D0}" destId="{607318EB-2A58-4512-A8BF-DC29C6AFB3E2}" srcOrd="0" destOrd="0" presId="urn:microsoft.com/office/officeart/2005/8/layout/hierarchy2"/>
    <dgm:cxn modelId="{2D946401-4A57-48F6-926E-37EC1D20B8D7}" srcId="{DAA15E01-6977-4366-A741-F34FAE7EC91A}" destId="{D24E24D2-357E-472E-97DC-0A64183B1A7E}" srcOrd="0" destOrd="0" parTransId="{ECBDF502-0582-4827-B4C7-B0659F1CCBB4}" sibTransId="{CFA45FD5-AECE-4634-BF57-977848E9F901}"/>
    <dgm:cxn modelId="{E681DD4B-A28A-49BD-BBE8-49066C70EF65}" srcId="{C9327550-BE30-45D0-9532-B803CB0DDE76}" destId="{A22FCEF5-4855-4318-93CE-D0977FBF9AA3}" srcOrd="0" destOrd="0" parTransId="{91DF8FD3-9215-4C81-81B9-56AFCED3EF80}" sibTransId="{F308C946-AEA4-4D9D-8FBB-531B8B7E1F37}"/>
    <dgm:cxn modelId="{7F5B407E-4B13-46C2-A9B1-A61B3BE575CE}" type="presOf" srcId="{722472AD-7193-4D5C-9C1A-5CD9B5CEE32C}" destId="{8421E0CC-113A-4CAF-9591-3675091225F9}" srcOrd="0" destOrd="0" presId="urn:microsoft.com/office/officeart/2005/8/layout/hierarchy2"/>
    <dgm:cxn modelId="{E27A16CD-35DA-492E-9B8F-B93CA604E57D}" type="presOf" srcId="{A22FCEF5-4855-4318-93CE-D0977FBF9AA3}" destId="{C7C5262A-F1F6-486D-B9A4-68D2F6D7C760}" srcOrd="0" destOrd="0" presId="urn:microsoft.com/office/officeart/2005/8/layout/hierarchy2"/>
    <dgm:cxn modelId="{30E538BF-B7E8-4B50-A43F-06692133A0A4}" srcId="{DAA15E01-6977-4366-A741-F34FAE7EC91A}" destId="{C9327550-BE30-45D0-9532-B803CB0DDE76}" srcOrd="1" destOrd="0" parTransId="{D212381F-29E4-474D-871A-87500F5E7D63}" sibTransId="{93C5E535-E087-4877-91FD-601709ACFD6B}"/>
    <dgm:cxn modelId="{10AF429C-D491-4079-9F74-776488DD6F82}" type="presOf" srcId="{7B70F4A1-6355-4497-9AA5-CE3DFD778E09}" destId="{C9A17AA8-967E-4D2D-A373-6D6CA7659A54}" srcOrd="0" destOrd="0" presId="urn:microsoft.com/office/officeart/2005/8/layout/hierarchy2"/>
    <dgm:cxn modelId="{2FFE214B-E799-4803-827D-666835F80ABD}" type="presParOf" srcId="{89479EC0-7375-4101-BC87-BBB0F8096181}" destId="{DC8C40D5-8C2C-437C-9C1E-BA984F208F1E}" srcOrd="0" destOrd="0" presId="urn:microsoft.com/office/officeart/2005/8/layout/hierarchy2"/>
    <dgm:cxn modelId="{B8E3C314-CBC0-4DD8-9704-49CE93A3A61C}" type="presParOf" srcId="{DC8C40D5-8C2C-437C-9C1E-BA984F208F1E}" destId="{009559CE-9426-4357-8BB4-7BF98238DD7A}" srcOrd="0" destOrd="0" presId="urn:microsoft.com/office/officeart/2005/8/layout/hierarchy2"/>
    <dgm:cxn modelId="{5B49F342-782B-468B-BDF8-EBAE7F7848C4}" type="presParOf" srcId="{DC8C40D5-8C2C-437C-9C1E-BA984F208F1E}" destId="{B31A1696-23BD-48C0-B31B-D06465026708}" srcOrd="1" destOrd="0" presId="urn:microsoft.com/office/officeart/2005/8/layout/hierarchy2"/>
    <dgm:cxn modelId="{BCC66F1A-7E59-485F-8C1D-D49F8AEB0AB4}" type="presParOf" srcId="{B31A1696-23BD-48C0-B31B-D06465026708}" destId="{77948274-5C3F-451E-820E-714E053B0B66}" srcOrd="0" destOrd="0" presId="urn:microsoft.com/office/officeart/2005/8/layout/hierarchy2"/>
    <dgm:cxn modelId="{49F08E10-00C0-43E1-976A-5A3D3813CE04}" type="presParOf" srcId="{77948274-5C3F-451E-820E-714E053B0B66}" destId="{121F067A-5554-4C85-A12B-547DFBE47630}" srcOrd="0" destOrd="0" presId="urn:microsoft.com/office/officeart/2005/8/layout/hierarchy2"/>
    <dgm:cxn modelId="{418A5133-5C92-4E69-B44A-ADF0A3C80E68}" type="presParOf" srcId="{B31A1696-23BD-48C0-B31B-D06465026708}" destId="{5A70CDE5-D24E-42C8-A281-0CDA005E7988}" srcOrd="1" destOrd="0" presId="urn:microsoft.com/office/officeart/2005/8/layout/hierarchy2"/>
    <dgm:cxn modelId="{D04D98D5-17AB-4490-A083-9791AE232C15}" type="presParOf" srcId="{5A70CDE5-D24E-42C8-A281-0CDA005E7988}" destId="{C9A17AA8-967E-4D2D-A373-6D6CA7659A54}" srcOrd="0" destOrd="0" presId="urn:microsoft.com/office/officeart/2005/8/layout/hierarchy2"/>
    <dgm:cxn modelId="{AD992A45-7B85-4F72-86A4-2B8383D2C1E2}" type="presParOf" srcId="{5A70CDE5-D24E-42C8-A281-0CDA005E7988}" destId="{277AB3DC-8374-430A-991B-DF5FA2BA39C4}" srcOrd="1" destOrd="0" presId="urn:microsoft.com/office/officeart/2005/8/layout/hierarchy2"/>
    <dgm:cxn modelId="{680F5CE1-217B-49C4-8DF7-CFD869A4001C}" type="presParOf" srcId="{277AB3DC-8374-430A-991B-DF5FA2BA39C4}" destId="{31CCBC35-F021-45F1-85A3-68E7D45140B9}" srcOrd="0" destOrd="0" presId="urn:microsoft.com/office/officeart/2005/8/layout/hierarchy2"/>
    <dgm:cxn modelId="{A843F891-A85F-4F50-BBEA-97591D06D342}" type="presParOf" srcId="{31CCBC35-F021-45F1-85A3-68E7D45140B9}" destId="{5038CB39-FA50-4C58-9779-FF1C5EDE9930}" srcOrd="0" destOrd="0" presId="urn:microsoft.com/office/officeart/2005/8/layout/hierarchy2"/>
    <dgm:cxn modelId="{1DDC91B1-F43F-41E4-A6E1-B692C1C14E7F}" type="presParOf" srcId="{277AB3DC-8374-430A-991B-DF5FA2BA39C4}" destId="{1583C869-A4DA-4B51-BC30-135DB0337989}" srcOrd="1" destOrd="0" presId="urn:microsoft.com/office/officeart/2005/8/layout/hierarchy2"/>
    <dgm:cxn modelId="{5E3DAC34-4360-487E-A193-DAA6C9AABE61}" type="presParOf" srcId="{1583C869-A4DA-4B51-BC30-135DB0337989}" destId="{FA3C8140-C4D8-4439-8508-2778447FBCFE}" srcOrd="0" destOrd="0" presId="urn:microsoft.com/office/officeart/2005/8/layout/hierarchy2"/>
    <dgm:cxn modelId="{B10EF2D2-FACF-4A7B-8D97-DD4D9F28A1BA}" type="presParOf" srcId="{1583C869-A4DA-4B51-BC30-135DB0337989}" destId="{1E471A3D-BDE4-4788-92F1-0F1011897CBD}" srcOrd="1" destOrd="0" presId="urn:microsoft.com/office/officeart/2005/8/layout/hierarchy2"/>
    <dgm:cxn modelId="{2DB979B0-3BB7-474E-BED1-1C87AE01B38B}" type="presParOf" srcId="{89479EC0-7375-4101-BC87-BBB0F8096181}" destId="{5E8BEA98-642B-4D33-8ADC-E22D6A146C83}" srcOrd="1" destOrd="0" presId="urn:microsoft.com/office/officeart/2005/8/layout/hierarchy2"/>
    <dgm:cxn modelId="{8E214297-F371-4A55-916C-F977FFFE6BCF}" type="presParOf" srcId="{5E8BEA98-642B-4D33-8ADC-E22D6A146C83}" destId="{1C4A0422-C144-4146-A7CA-A8B71C28F0B2}" srcOrd="0" destOrd="0" presId="urn:microsoft.com/office/officeart/2005/8/layout/hierarchy2"/>
    <dgm:cxn modelId="{C1A070B4-D5B2-49E9-A971-1885D0D0F4AF}" type="presParOf" srcId="{5E8BEA98-642B-4D33-8ADC-E22D6A146C83}" destId="{1A893290-5017-4F8C-8E9B-5ED387EE13F0}" srcOrd="1" destOrd="0" presId="urn:microsoft.com/office/officeart/2005/8/layout/hierarchy2"/>
    <dgm:cxn modelId="{90718ACC-FF4F-453A-8740-798643B09DFA}" type="presParOf" srcId="{1A893290-5017-4F8C-8E9B-5ED387EE13F0}" destId="{E7AF0BB4-9325-41EB-B768-5083B71CCE7C}" srcOrd="0" destOrd="0" presId="urn:microsoft.com/office/officeart/2005/8/layout/hierarchy2"/>
    <dgm:cxn modelId="{61B69F37-9DA1-442F-81EE-AC721D5E4041}" type="presParOf" srcId="{E7AF0BB4-9325-41EB-B768-5083B71CCE7C}" destId="{F4CD5B80-275E-4B45-ACEA-BFE492B975B0}" srcOrd="0" destOrd="0" presId="urn:microsoft.com/office/officeart/2005/8/layout/hierarchy2"/>
    <dgm:cxn modelId="{A6CB6C31-F0AC-4CBC-B4C3-783743DB1C5A}" type="presParOf" srcId="{1A893290-5017-4F8C-8E9B-5ED387EE13F0}" destId="{FB271EA1-695B-4C34-A147-9F5ECB7C380C}" srcOrd="1" destOrd="0" presId="urn:microsoft.com/office/officeart/2005/8/layout/hierarchy2"/>
    <dgm:cxn modelId="{A022C255-A17A-44ED-A36A-1BCE91B6E4A5}" type="presParOf" srcId="{FB271EA1-695B-4C34-A147-9F5ECB7C380C}" destId="{C7C5262A-F1F6-486D-B9A4-68D2F6D7C760}" srcOrd="0" destOrd="0" presId="urn:microsoft.com/office/officeart/2005/8/layout/hierarchy2"/>
    <dgm:cxn modelId="{DC5A5A5E-FF3B-48D6-B7C5-208E8A653E67}" type="presParOf" srcId="{FB271EA1-695B-4C34-A147-9F5ECB7C380C}" destId="{300C58E2-955A-4875-BC64-0D642BF01A1B}" srcOrd="1" destOrd="0" presId="urn:microsoft.com/office/officeart/2005/8/layout/hierarchy2"/>
    <dgm:cxn modelId="{9A56F196-07B3-4378-9E76-56C81C305962}" type="presParOf" srcId="{1A893290-5017-4F8C-8E9B-5ED387EE13F0}" destId="{2A465918-A2D8-49CB-8563-DFC58E3C788E}" srcOrd="2" destOrd="0" presId="urn:microsoft.com/office/officeart/2005/8/layout/hierarchy2"/>
    <dgm:cxn modelId="{CC1FF720-397C-4813-9C1F-27AA6097D20D}" type="presParOf" srcId="{2A465918-A2D8-49CB-8563-DFC58E3C788E}" destId="{32053886-AE07-4147-9460-790D4D5CE5CA}" srcOrd="0" destOrd="0" presId="urn:microsoft.com/office/officeart/2005/8/layout/hierarchy2"/>
    <dgm:cxn modelId="{4BBD0312-A116-4234-BCA6-7095B4CE7E64}" type="presParOf" srcId="{1A893290-5017-4F8C-8E9B-5ED387EE13F0}" destId="{174A1D02-2FF2-4081-9E6E-A543320FABA5}" srcOrd="3" destOrd="0" presId="urn:microsoft.com/office/officeart/2005/8/layout/hierarchy2"/>
    <dgm:cxn modelId="{91EF329A-0891-4034-9E35-686244704163}" type="presParOf" srcId="{174A1D02-2FF2-4081-9E6E-A543320FABA5}" destId="{76D98F21-DA46-4FB7-8209-31070BBCEA19}" srcOrd="0" destOrd="0" presId="urn:microsoft.com/office/officeart/2005/8/layout/hierarchy2"/>
    <dgm:cxn modelId="{85CB1F0A-4630-44E9-8546-3648C10C2E58}" type="presParOf" srcId="{174A1D02-2FF2-4081-9E6E-A543320FABA5}" destId="{EF45692B-B163-4718-96E0-D7F25A8347B3}" srcOrd="1" destOrd="0" presId="urn:microsoft.com/office/officeart/2005/8/layout/hierarchy2"/>
    <dgm:cxn modelId="{75AB103F-F211-49EE-A9B0-E9CE6E41144A}" type="presParOf" srcId="{EF45692B-B163-4718-96E0-D7F25A8347B3}" destId="{DAB4DA65-F23C-49DD-87A1-48F299E0BED1}" srcOrd="0" destOrd="0" presId="urn:microsoft.com/office/officeart/2005/8/layout/hierarchy2"/>
    <dgm:cxn modelId="{412349CC-B9F2-4D17-8198-0997E14E84A9}" type="presParOf" srcId="{DAB4DA65-F23C-49DD-87A1-48F299E0BED1}" destId="{30635C9F-494D-4F0A-8057-DA47A322D821}" srcOrd="0" destOrd="0" presId="urn:microsoft.com/office/officeart/2005/8/layout/hierarchy2"/>
    <dgm:cxn modelId="{599386EE-34EA-449A-8A0C-4789441CF26D}" type="presParOf" srcId="{EF45692B-B163-4718-96E0-D7F25A8347B3}" destId="{981BC01F-7F44-4AD8-A681-DD93C26DB209}" srcOrd="1" destOrd="0" presId="urn:microsoft.com/office/officeart/2005/8/layout/hierarchy2"/>
    <dgm:cxn modelId="{30161795-E6AA-4ECA-BD84-F9ACF993A78F}" type="presParOf" srcId="{981BC01F-7F44-4AD8-A681-DD93C26DB209}" destId="{607318EB-2A58-4512-A8BF-DC29C6AFB3E2}" srcOrd="0" destOrd="0" presId="urn:microsoft.com/office/officeart/2005/8/layout/hierarchy2"/>
    <dgm:cxn modelId="{2A04BA2D-AF77-4D33-88B6-46B04D542C65}" type="presParOf" srcId="{981BC01F-7F44-4AD8-A681-DD93C26DB209}" destId="{1BBE3FF8-4E9C-4B26-8832-4ADA592C5A97}" srcOrd="1" destOrd="0" presId="urn:microsoft.com/office/officeart/2005/8/layout/hierarchy2"/>
    <dgm:cxn modelId="{01F90A11-4921-44AD-B898-770F301AA7C8}" type="presParOf" srcId="{89479EC0-7375-4101-BC87-BBB0F8096181}" destId="{F6D8E860-E0CD-4EF5-9587-2CA9D5BC3A55}" srcOrd="2" destOrd="0" presId="urn:microsoft.com/office/officeart/2005/8/layout/hierarchy2"/>
    <dgm:cxn modelId="{FDDB96DE-BA2C-45BF-8969-F76F61BAC8E5}" type="presParOf" srcId="{F6D8E860-E0CD-4EF5-9587-2CA9D5BC3A55}" destId="{741FDFC2-4B4F-4D42-A846-C44DD85E77F3}" srcOrd="0" destOrd="0" presId="urn:microsoft.com/office/officeart/2005/8/layout/hierarchy2"/>
    <dgm:cxn modelId="{DEEE6772-D28C-4ACC-B58E-7D5ACB74B9BD}" type="presParOf" srcId="{F6D8E860-E0CD-4EF5-9587-2CA9D5BC3A55}" destId="{D374A451-7758-445B-BF7F-67F787C3C0FD}" srcOrd="1" destOrd="0" presId="urn:microsoft.com/office/officeart/2005/8/layout/hierarchy2"/>
    <dgm:cxn modelId="{9A2CDDDE-A259-41F1-8BC7-DFB6769ABC42}" type="presParOf" srcId="{D374A451-7758-445B-BF7F-67F787C3C0FD}" destId="{51CFBF1F-8BE1-425A-8B2F-8EE882B1424C}" srcOrd="0" destOrd="0" presId="urn:microsoft.com/office/officeart/2005/8/layout/hierarchy2"/>
    <dgm:cxn modelId="{D5CF4082-C22B-4354-AB45-E89481790426}" type="presParOf" srcId="{51CFBF1F-8BE1-425A-8B2F-8EE882B1424C}" destId="{76A61014-5308-450A-8817-2FDC61D21145}" srcOrd="0" destOrd="0" presId="urn:microsoft.com/office/officeart/2005/8/layout/hierarchy2"/>
    <dgm:cxn modelId="{B3BD26FF-7FD8-4C5F-A33F-C4D368EDDAC7}" type="presParOf" srcId="{D374A451-7758-445B-BF7F-67F787C3C0FD}" destId="{6496AA88-4924-4657-ACD9-2AFC64ADC69F}" srcOrd="1" destOrd="0" presId="urn:microsoft.com/office/officeart/2005/8/layout/hierarchy2"/>
    <dgm:cxn modelId="{23BE7554-A715-4578-9278-15CE0BB28A0E}" type="presParOf" srcId="{6496AA88-4924-4657-ACD9-2AFC64ADC69F}" destId="{8421E0CC-113A-4CAF-9591-3675091225F9}" srcOrd="0" destOrd="0" presId="urn:microsoft.com/office/officeart/2005/8/layout/hierarchy2"/>
    <dgm:cxn modelId="{13676C8F-4173-4F6F-BE13-C81CA4877312}" type="presParOf" srcId="{6496AA88-4924-4657-ACD9-2AFC64ADC69F}" destId="{FAF9F6E3-C06C-429D-A4C1-D606903302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E421A8-3876-476A-B006-931B5964CF4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4092DDC1-8963-471C-8E60-881F5B6EE54C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اصول موضوعه در ماتریالیسم دیالکتیک</a:t>
          </a:r>
          <a:endParaRPr lang="fa-IR" sz="1600" dirty="0">
            <a:cs typeface="B Koodak" pitchFamily="2" charset="-78"/>
          </a:endParaRPr>
        </a:p>
      </dgm:t>
    </dgm:pt>
    <dgm:pt modelId="{F01AD610-AEA5-4449-94BA-2E8666BCD3FD}" type="parTrans" cxnId="{C435E78D-0169-4D64-9D3A-5996C77B30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B0802D-1D7D-4C79-B71F-7F363821142A}" type="sibTrans" cxnId="{C435E78D-0169-4D64-9D3A-5996C77B30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FD3232-E3C3-4CB8-9A34-9A2ABBC77D5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اصل تضاد داخلی</a:t>
          </a:r>
          <a:endParaRPr lang="fa-IR" sz="1600" dirty="0">
            <a:cs typeface="B Koodak" pitchFamily="2" charset="-78"/>
          </a:endParaRPr>
        </a:p>
      </dgm:t>
    </dgm:pt>
    <dgm:pt modelId="{A7A9F679-F7E7-4A98-B3D8-5CD78517CEF2}" type="parTrans" cxnId="{9F0AA0CF-2B3C-42A2-AD18-A89C51FE3633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FEAB38-C547-4135-9F2F-CB7373D3BDF5}" type="sibTrans" cxnId="{9F0AA0CF-2B3C-42A2-AD18-A89C51FE363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07E1F7-0E51-4044-9BF1-3922FC7AB09F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اصل جهش یا تبدیل تغییرات کمی به کیفی</a:t>
          </a:r>
          <a:endParaRPr lang="fa-IR" sz="1600" dirty="0">
            <a:cs typeface="B Koodak" pitchFamily="2" charset="-78"/>
          </a:endParaRPr>
        </a:p>
      </dgm:t>
    </dgm:pt>
    <dgm:pt modelId="{67943D39-18DB-4951-8359-6B3AD94D5334}" type="parTrans" cxnId="{DF828A1B-6199-4DC7-9A07-6880AB5907AF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A2F458-019C-4CF6-AB78-2118B1A9C313}" type="sibTrans" cxnId="{DF828A1B-6199-4DC7-9A07-6880AB5907A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69C4EC-DC1F-475E-B445-9B45B6E21F74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اصل نفی نفی یا قانون تکاپوی طبیعت</a:t>
          </a:r>
          <a:endParaRPr lang="fa-IR" sz="1600" dirty="0">
            <a:cs typeface="B Koodak" pitchFamily="2" charset="-78"/>
          </a:endParaRPr>
        </a:p>
      </dgm:t>
    </dgm:pt>
    <dgm:pt modelId="{BB63DB79-C881-4CEB-BD26-62DF3C071A74}" type="parTrans" cxnId="{F00F160E-6667-4437-AA50-24852A78ADB1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661DBC-3E56-4829-B033-9DFB716B0081}" type="sibTrans" cxnId="{F00F160E-6667-4437-AA50-24852A78AD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B87AA2-28A7-4919-A7EF-8DC226AAA8CE}" type="pres">
      <dgm:prSet presAssocID="{DEE421A8-3876-476A-B006-931B5964CF4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DDA6D89-ABFA-4DB8-9970-7797790A1F3E}" type="pres">
      <dgm:prSet presAssocID="{4092DDC1-8963-471C-8E60-881F5B6EE54C}" presName="root1" presStyleCnt="0"/>
      <dgm:spPr/>
    </dgm:pt>
    <dgm:pt modelId="{88700EBA-41A8-4CF3-862A-7D27F4457AC3}" type="pres">
      <dgm:prSet presAssocID="{4092DDC1-8963-471C-8E60-881F5B6EE54C}" presName="LevelOneTextNode" presStyleLbl="node0" presStyleIdx="0" presStyleCnt="1" custScaleY="555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AC97FD-DF76-486C-91D9-BA2EA277FF86}" type="pres">
      <dgm:prSet presAssocID="{4092DDC1-8963-471C-8E60-881F5B6EE54C}" presName="level2hierChild" presStyleCnt="0"/>
      <dgm:spPr/>
    </dgm:pt>
    <dgm:pt modelId="{2A20B389-8C5A-45D8-8592-68093DA4E28E}" type="pres">
      <dgm:prSet presAssocID="{A7A9F679-F7E7-4A98-B3D8-5CD78517CEF2}" presName="conn2-1" presStyleLbl="parChTrans1D2" presStyleIdx="0" presStyleCnt="3" custScaleY="68817"/>
      <dgm:spPr/>
      <dgm:t>
        <a:bodyPr/>
        <a:lstStyle/>
        <a:p>
          <a:pPr rtl="1"/>
          <a:endParaRPr lang="fa-IR"/>
        </a:p>
      </dgm:t>
    </dgm:pt>
    <dgm:pt modelId="{01DDF7F0-D270-4BE6-B155-6AD3772EBAFC}" type="pres">
      <dgm:prSet presAssocID="{A7A9F679-F7E7-4A98-B3D8-5CD78517CEF2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5CFBB60-7F8B-49BA-93F1-740586690477}" type="pres">
      <dgm:prSet presAssocID="{70FD3232-E3C3-4CB8-9A34-9A2ABBC77D5B}" presName="root2" presStyleCnt="0"/>
      <dgm:spPr/>
    </dgm:pt>
    <dgm:pt modelId="{A3A37F28-691C-4E4F-A860-40C5D2F401D1}" type="pres">
      <dgm:prSet presAssocID="{70FD3232-E3C3-4CB8-9A34-9A2ABBC77D5B}" presName="LevelTwoTextNode" presStyleLbl="node2" presStyleIdx="0" presStyleCnt="3" custScaleY="555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8958CE-0FE3-472E-8A99-46802E54C997}" type="pres">
      <dgm:prSet presAssocID="{70FD3232-E3C3-4CB8-9A34-9A2ABBC77D5B}" presName="level3hierChild" presStyleCnt="0"/>
      <dgm:spPr/>
    </dgm:pt>
    <dgm:pt modelId="{9613C431-D75C-4946-A64B-CF0812DBFE62}" type="pres">
      <dgm:prSet presAssocID="{67943D39-18DB-4951-8359-6B3AD94D5334}" presName="conn2-1" presStyleLbl="parChTrans1D2" presStyleIdx="1" presStyleCnt="3" custScaleY="68817"/>
      <dgm:spPr/>
      <dgm:t>
        <a:bodyPr/>
        <a:lstStyle/>
        <a:p>
          <a:pPr rtl="1"/>
          <a:endParaRPr lang="fa-IR"/>
        </a:p>
      </dgm:t>
    </dgm:pt>
    <dgm:pt modelId="{03D1BA36-610F-470D-8DBF-F1A8C5A927B4}" type="pres">
      <dgm:prSet presAssocID="{67943D39-18DB-4951-8359-6B3AD94D5334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9D97671-567D-4C70-93E3-B441D01017AC}" type="pres">
      <dgm:prSet presAssocID="{BC07E1F7-0E51-4044-9BF1-3922FC7AB09F}" presName="root2" presStyleCnt="0"/>
      <dgm:spPr/>
    </dgm:pt>
    <dgm:pt modelId="{9CCBAABE-8DE7-4F5C-9AF6-0CC3322EC04E}" type="pres">
      <dgm:prSet presAssocID="{BC07E1F7-0E51-4044-9BF1-3922FC7AB09F}" presName="LevelTwoTextNode" presStyleLbl="node2" presStyleIdx="1" presStyleCnt="3" custScaleY="555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C9A9B7-B3D2-452B-B62D-9940D2C5463B}" type="pres">
      <dgm:prSet presAssocID="{BC07E1F7-0E51-4044-9BF1-3922FC7AB09F}" presName="level3hierChild" presStyleCnt="0"/>
      <dgm:spPr/>
    </dgm:pt>
    <dgm:pt modelId="{5A7EC822-70F3-47C6-9ED5-6BC43D4023A1}" type="pres">
      <dgm:prSet presAssocID="{BB63DB79-C881-4CEB-BD26-62DF3C071A74}" presName="conn2-1" presStyleLbl="parChTrans1D2" presStyleIdx="2" presStyleCnt="3" custScaleY="68817"/>
      <dgm:spPr/>
      <dgm:t>
        <a:bodyPr/>
        <a:lstStyle/>
        <a:p>
          <a:pPr rtl="1"/>
          <a:endParaRPr lang="fa-IR"/>
        </a:p>
      </dgm:t>
    </dgm:pt>
    <dgm:pt modelId="{75DCFD50-5390-4832-9F07-12619D04CB2E}" type="pres">
      <dgm:prSet presAssocID="{BB63DB79-C881-4CEB-BD26-62DF3C071A74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AC10B39-8D65-494A-A13B-432C086593F0}" type="pres">
      <dgm:prSet presAssocID="{1669C4EC-DC1F-475E-B445-9B45B6E21F74}" presName="root2" presStyleCnt="0"/>
      <dgm:spPr/>
    </dgm:pt>
    <dgm:pt modelId="{B2267197-201C-4E49-9FEF-8FAB6F7E0DEF}" type="pres">
      <dgm:prSet presAssocID="{1669C4EC-DC1F-475E-B445-9B45B6E21F74}" presName="LevelTwoTextNode" presStyleLbl="node2" presStyleIdx="2" presStyleCnt="3" custScaleY="555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C3A613-64D2-4AB5-9C9C-1601056511E5}" type="pres">
      <dgm:prSet presAssocID="{1669C4EC-DC1F-475E-B445-9B45B6E21F74}" presName="level3hierChild" presStyleCnt="0"/>
      <dgm:spPr/>
    </dgm:pt>
  </dgm:ptLst>
  <dgm:cxnLst>
    <dgm:cxn modelId="{C435E78D-0169-4D64-9D3A-5996C77B3057}" srcId="{DEE421A8-3876-476A-B006-931B5964CF4C}" destId="{4092DDC1-8963-471C-8E60-881F5B6EE54C}" srcOrd="0" destOrd="0" parTransId="{F01AD610-AEA5-4449-94BA-2E8666BCD3FD}" sibTransId="{0BB0802D-1D7D-4C79-B71F-7F363821142A}"/>
    <dgm:cxn modelId="{F00F160E-6667-4437-AA50-24852A78ADB1}" srcId="{4092DDC1-8963-471C-8E60-881F5B6EE54C}" destId="{1669C4EC-DC1F-475E-B445-9B45B6E21F74}" srcOrd="2" destOrd="0" parTransId="{BB63DB79-C881-4CEB-BD26-62DF3C071A74}" sibTransId="{58661DBC-3E56-4829-B033-9DFB716B0081}"/>
    <dgm:cxn modelId="{7B2BB1E3-0731-415D-AAD3-FF9774D88341}" type="presOf" srcId="{4092DDC1-8963-471C-8E60-881F5B6EE54C}" destId="{88700EBA-41A8-4CF3-862A-7D27F4457AC3}" srcOrd="0" destOrd="0" presId="urn:microsoft.com/office/officeart/2005/8/layout/hierarchy2"/>
    <dgm:cxn modelId="{57886DFD-3296-4CA2-9CE3-986476A9DE0C}" type="presOf" srcId="{70FD3232-E3C3-4CB8-9A34-9A2ABBC77D5B}" destId="{A3A37F28-691C-4E4F-A860-40C5D2F401D1}" srcOrd="0" destOrd="0" presId="urn:microsoft.com/office/officeart/2005/8/layout/hierarchy2"/>
    <dgm:cxn modelId="{FA2EA535-9EB5-4FF6-9D15-2296ADD0D71A}" type="presOf" srcId="{67943D39-18DB-4951-8359-6B3AD94D5334}" destId="{03D1BA36-610F-470D-8DBF-F1A8C5A927B4}" srcOrd="1" destOrd="0" presId="urn:microsoft.com/office/officeart/2005/8/layout/hierarchy2"/>
    <dgm:cxn modelId="{DDD53C98-6F17-4BC8-8D18-17EF8E29E938}" type="presOf" srcId="{DEE421A8-3876-476A-B006-931B5964CF4C}" destId="{0FB87AA2-28A7-4919-A7EF-8DC226AAA8CE}" srcOrd="0" destOrd="0" presId="urn:microsoft.com/office/officeart/2005/8/layout/hierarchy2"/>
    <dgm:cxn modelId="{3E029EE1-C2F6-43B0-8BC3-D5757138466D}" type="presOf" srcId="{A7A9F679-F7E7-4A98-B3D8-5CD78517CEF2}" destId="{2A20B389-8C5A-45D8-8592-68093DA4E28E}" srcOrd="0" destOrd="0" presId="urn:microsoft.com/office/officeart/2005/8/layout/hierarchy2"/>
    <dgm:cxn modelId="{04B2DAD1-3B69-4721-826E-0BD5B5229223}" type="presOf" srcId="{67943D39-18DB-4951-8359-6B3AD94D5334}" destId="{9613C431-D75C-4946-A64B-CF0812DBFE62}" srcOrd="0" destOrd="0" presId="urn:microsoft.com/office/officeart/2005/8/layout/hierarchy2"/>
    <dgm:cxn modelId="{6A8D575F-E829-46A1-AC43-6CDC0C4D67DD}" type="presOf" srcId="{BC07E1F7-0E51-4044-9BF1-3922FC7AB09F}" destId="{9CCBAABE-8DE7-4F5C-9AF6-0CC3322EC04E}" srcOrd="0" destOrd="0" presId="urn:microsoft.com/office/officeart/2005/8/layout/hierarchy2"/>
    <dgm:cxn modelId="{B1E1FB0E-BC5E-46C1-82A0-A3FCCB72F943}" type="presOf" srcId="{A7A9F679-F7E7-4A98-B3D8-5CD78517CEF2}" destId="{01DDF7F0-D270-4BE6-B155-6AD3772EBAFC}" srcOrd="1" destOrd="0" presId="urn:microsoft.com/office/officeart/2005/8/layout/hierarchy2"/>
    <dgm:cxn modelId="{0770F04A-1279-4E35-BE94-F66815DB74BA}" type="presOf" srcId="{1669C4EC-DC1F-475E-B445-9B45B6E21F74}" destId="{B2267197-201C-4E49-9FEF-8FAB6F7E0DEF}" srcOrd="0" destOrd="0" presId="urn:microsoft.com/office/officeart/2005/8/layout/hierarchy2"/>
    <dgm:cxn modelId="{9F0AA0CF-2B3C-42A2-AD18-A89C51FE3633}" srcId="{4092DDC1-8963-471C-8E60-881F5B6EE54C}" destId="{70FD3232-E3C3-4CB8-9A34-9A2ABBC77D5B}" srcOrd="0" destOrd="0" parTransId="{A7A9F679-F7E7-4A98-B3D8-5CD78517CEF2}" sibTransId="{40FEAB38-C547-4135-9F2F-CB7373D3BDF5}"/>
    <dgm:cxn modelId="{DF828A1B-6199-4DC7-9A07-6880AB5907AF}" srcId="{4092DDC1-8963-471C-8E60-881F5B6EE54C}" destId="{BC07E1F7-0E51-4044-9BF1-3922FC7AB09F}" srcOrd="1" destOrd="0" parTransId="{67943D39-18DB-4951-8359-6B3AD94D5334}" sibTransId="{68A2F458-019C-4CF6-AB78-2118B1A9C313}"/>
    <dgm:cxn modelId="{27848D95-25B3-43EA-A3A0-301E9DCAEE27}" type="presOf" srcId="{BB63DB79-C881-4CEB-BD26-62DF3C071A74}" destId="{5A7EC822-70F3-47C6-9ED5-6BC43D4023A1}" srcOrd="0" destOrd="0" presId="urn:microsoft.com/office/officeart/2005/8/layout/hierarchy2"/>
    <dgm:cxn modelId="{ADD71D95-03EF-4DA9-90BB-A1CE2BE45A76}" type="presOf" srcId="{BB63DB79-C881-4CEB-BD26-62DF3C071A74}" destId="{75DCFD50-5390-4832-9F07-12619D04CB2E}" srcOrd="1" destOrd="0" presId="urn:microsoft.com/office/officeart/2005/8/layout/hierarchy2"/>
    <dgm:cxn modelId="{4B27FDB1-7675-490E-9D8B-F2235264FC1D}" type="presParOf" srcId="{0FB87AA2-28A7-4919-A7EF-8DC226AAA8CE}" destId="{2DDA6D89-ABFA-4DB8-9970-7797790A1F3E}" srcOrd="0" destOrd="0" presId="urn:microsoft.com/office/officeart/2005/8/layout/hierarchy2"/>
    <dgm:cxn modelId="{1AB76F8D-1E6D-4FE0-9E0F-1FACD62E458E}" type="presParOf" srcId="{2DDA6D89-ABFA-4DB8-9970-7797790A1F3E}" destId="{88700EBA-41A8-4CF3-862A-7D27F4457AC3}" srcOrd="0" destOrd="0" presId="urn:microsoft.com/office/officeart/2005/8/layout/hierarchy2"/>
    <dgm:cxn modelId="{871ADEF6-3AE7-4BF1-B0A2-3BF579D34773}" type="presParOf" srcId="{2DDA6D89-ABFA-4DB8-9970-7797790A1F3E}" destId="{84AC97FD-DF76-486C-91D9-BA2EA277FF86}" srcOrd="1" destOrd="0" presId="urn:microsoft.com/office/officeart/2005/8/layout/hierarchy2"/>
    <dgm:cxn modelId="{F8480AA9-22FD-4B79-829A-B2C1BE6CCC8F}" type="presParOf" srcId="{84AC97FD-DF76-486C-91D9-BA2EA277FF86}" destId="{2A20B389-8C5A-45D8-8592-68093DA4E28E}" srcOrd="0" destOrd="0" presId="urn:microsoft.com/office/officeart/2005/8/layout/hierarchy2"/>
    <dgm:cxn modelId="{5D9696E8-13C5-4291-85F9-3236EF03B2FD}" type="presParOf" srcId="{2A20B389-8C5A-45D8-8592-68093DA4E28E}" destId="{01DDF7F0-D270-4BE6-B155-6AD3772EBAFC}" srcOrd="0" destOrd="0" presId="urn:microsoft.com/office/officeart/2005/8/layout/hierarchy2"/>
    <dgm:cxn modelId="{246C7A35-F1E2-4D1A-A983-7F071E02A44D}" type="presParOf" srcId="{84AC97FD-DF76-486C-91D9-BA2EA277FF86}" destId="{A5CFBB60-7F8B-49BA-93F1-740586690477}" srcOrd="1" destOrd="0" presId="urn:microsoft.com/office/officeart/2005/8/layout/hierarchy2"/>
    <dgm:cxn modelId="{1796C229-B0BF-4CF1-A9FF-D9B3DC2A2F4F}" type="presParOf" srcId="{A5CFBB60-7F8B-49BA-93F1-740586690477}" destId="{A3A37F28-691C-4E4F-A860-40C5D2F401D1}" srcOrd="0" destOrd="0" presId="urn:microsoft.com/office/officeart/2005/8/layout/hierarchy2"/>
    <dgm:cxn modelId="{AB088FB1-9AA8-4CD7-8D35-F0221FD016B9}" type="presParOf" srcId="{A5CFBB60-7F8B-49BA-93F1-740586690477}" destId="{1E8958CE-0FE3-472E-8A99-46802E54C997}" srcOrd="1" destOrd="0" presId="urn:microsoft.com/office/officeart/2005/8/layout/hierarchy2"/>
    <dgm:cxn modelId="{472C749E-6B6A-4D17-A778-EFF3D897EC11}" type="presParOf" srcId="{84AC97FD-DF76-486C-91D9-BA2EA277FF86}" destId="{9613C431-D75C-4946-A64B-CF0812DBFE62}" srcOrd="2" destOrd="0" presId="urn:microsoft.com/office/officeart/2005/8/layout/hierarchy2"/>
    <dgm:cxn modelId="{C004E698-20C9-49CD-A7D8-64640DBC9291}" type="presParOf" srcId="{9613C431-D75C-4946-A64B-CF0812DBFE62}" destId="{03D1BA36-610F-470D-8DBF-F1A8C5A927B4}" srcOrd="0" destOrd="0" presId="urn:microsoft.com/office/officeart/2005/8/layout/hierarchy2"/>
    <dgm:cxn modelId="{60F17CBA-DC67-47B8-842E-32B732F8FA31}" type="presParOf" srcId="{84AC97FD-DF76-486C-91D9-BA2EA277FF86}" destId="{39D97671-567D-4C70-93E3-B441D01017AC}" srcOrd="3" destOrd="0" presId="urn:microsoft.com/office/officeart/2005/8/layout/hierarchy2"/>
    <dgm:cxn modelId="{A9A58E63-FA2A-434B-A6E5-D71BA3F86656}" type="presParOf" srcId="{39D97671-567D-4C70-93E3-B441D01017AC}" destId="{9CCBAABE-8DE7-4F5C-9AF6-0CC3322EC04E}" srcOrd="0" destOrd="0" presId="urn:microsoft.com/office/officeart/2005/8/layout/hierarchy2"/>
    <dgm:cxn modelId="{7568AAAB-CF43-44AA-8280-F677B6D0217A}" type="presParOf" srcId="{39D97671-567D-4C70-93E3-B441D01017AC}" destId="{ACC9A9B7-B3D2-452B-B62D-9940D2C5463B}" srcOrd="1" destOrd="0" presId="urn:microsoft.com/office/officeart/2005/8/layout/hierarchy2"/>
    <dgm:cxn modelId="{F0D5B993-9C0F-4B4E-BB12-2DE2C6773DB6}" type="presParOf" srcId="{84AC97FD-DF76-486C-91D9-BA2EA277FF86}" destId="{5A7EC822-70F3-47C6-9ED5-6BC43D4023A1}" srcOrd="4" destOrd="0" presId="urn:microsoft.com/office/officeart/2005/8/layout/hierarchy2"/>
    <dgm:cxn modelId="{F23D50CB-A086-4FE4-BBFB-147B93ECEE33}" type="presParOf" srcId="{5A7EC822-70F3-47C6-9ED5-6BC43D4023A1}" destId="{75DCFD50-5390-4832-9F07-12619D04CB2E}" srcOrd="0" destOrd="0" presId="urn:microsoft.com/office/officeart/2005/8/layout/hierarchy2"/>
    <dgm:cxn modelId="{133D7C5B-6C9F-4D98-891D-DC8A00C1E96A}" type="presParOf" srcId="{84AC97FD-DF76-486C-91D9-BA2EA277FF86}" destId="{AAC10B39-8D65-494A-A13B-432C086593F0}" srcOrd="5" destOrd="0" presId="urn:microsoft.com/office/officeart/2005/8/layout/hierarchy2"/>
    <dgm:cxn modelId="{312F4B50-D30A-4029-A44B-6DE15D38ADBC}" type="presParOf" srcId="{AAC10B39-8D65-494A-A13B-432C086593F0}" destId="{B2267197-201C-4E49-9FEF-8FAB6F7E0DEF}" srcOrd="0" destOrd="0" presId="urn:microsoft.com/office/officeart/2005/8/layout/hierarchy2"/>
    <dgm:cxn modelId="{E080E3C8-DA7C-4DB0-B8DD-F475AD84CB10}" type="presParOf" srcId="{AAC10B39-8D65-494A-A13B-432C086593F0}" destId="{A5C3A613-64D2-4AB5-9C9C-1601056511E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681711-8ADA-4983-83C0-F6BF8B75900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A340801-7D3F-4313-A53E-66111528986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مدعی</a:t>
          </a:r>
          <a:endParaRPr lang="fa-IR" sz="1600" dirty="0">
            <a:cs typeface="B Koodak" pitchFamily="2" charset="-78"/>
          </a:endParaRPr>
        </a:p>
      </dgm:t>
    </dgm:pt>
    <dgm:pt modelId="{4AE6762C-7469-4EEA-98E9-8489B9A9F4E8}" type="parTrans" cxnId="{51A0C51E-8AF7-44AC-9796-B29A1A8BB4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0495B4-32DB-4EE0-8322-B3C153C757EC}" type="sibTrans" cxnId="{51A0C51E-8AF7-44AC-9796-B29A1A8BB4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DE596B-FC79-4DCA-AF09-1A3F7512D1A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پدیده ای مرکب از دو ضد است</a:t>
          </a:r>
          <a:endParaRPr lang="fa-IR" sz="1600" dirty="0">
            <a:cs typeface="B Koodak" pitchFamily="2" charset="-78"/>
          </a:endParaRPr>
        </a:p>
      </dgm:t>
    </dgm:pt>
    <dgm:pt modelId="{04B46259-0166-4EB9-90FF-F17B30052D74}" type="parTrans" cxnId="{6E2491D3-5962-4C87-87BE-88D5518B741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93B0E6-BEA2-43A8-908C-9AFF27666087}" type="sibTrans" cxnId="{6E2491D3-5962-4C87-87BE-88D5518B74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BBB0A2-BB78-4D2B-9D87-7A92E1059FF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ضد مغلوب </a:t>
          </a:r>
          <a:endParaRPr lang="fa-IR" sz="1600" dirty="0">
            <a:cs typeface="B Koodak" pitchFamily="2" charset="-78"/>
          </a:endParaRPr>
        </a:p>
      </dgm:t>
    </dgm:pt>
    <dgm:pt modelId="{85AA9049-456A-42B4-BB30-CD741F1FCE5A}" type="parTrans" cxnId="{F496C26F-0A5D-4C7E-9BBB-E418861F33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4B9E52-FD30-47BF-AA12-E944E604997A}" type="sibTrans" cxnId="{F496C26F-0A5D-4C7E-9BBB-E418861F33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A8957B-81FE-40D8-B023-67BDC178624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تز</a:t>
          </a:r>
          <a:endParaRPr lang="fa-IR" sz="1600" dirty="0">
            <a:cs typeface="B Koodak" pitchFamily="2" charset="-78"/>
          </a:endParaRPr>
        </a:p>
      </dgm:t>
    </dgm:pt>
    <dgm:pt modelId="{E4B0D3A1-F2E4-4B95-B0A0-610446883240}" type="parTrans" cxnId="{317DA087-A151-4883-9254-725066C0634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44784F-955B-458A-87D2-14EC1E82EED1}" type="sibTrans" cxnId="{317DA087-A151-4883-9254-725066C063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52A61A-27FD-4777-9ED4-C1A7BD73C88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ضد غالب</a:t>
          </a:r>
          <a:endParaRPr lang="fa-IR" sz="1600" dirty="0">
            <a:cs typeface="B Koodak" pitchFamily="2" charset="-78"/>
          </a:endParaRPr>
        </a:p>
      </dgm:t>
    </dgm:pt>
    <dgm:pt modelId="{20A9DE31-0AE0-4CD9-845E-D2DF94DC317B}" type="parTrans" cxnId="{D9101E8C-4C58-4EF0-A759-B805A63923D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510259-4053-487A-9F99-2AB38E9B60F7}" type="sibTrans" cxnId="{D9101E8C-4C58-4EF0-A759-B805A63923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0F2774-531F-4682-8187-DB595A61F68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آنتی تز</a:t>
          </a:r>
          <a:endParaRPr lang="fa-IR" sz="1600" dirty="0">
            <a:cs typeface="B Koodak" pitchFamily="2" charset="-78"/>
          </a:endParaRPr>
        </a:p>
      </dgm:t>
    </dgm:pt>
    <dgm:pt modelId="{47934FE5-8696-46E8-80D1-CBBCC36F6562}" type="parTrans" cxnId="{3FA9A813-9209-4583-B5DC-6B27B184F68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98FB46-24E9-47D2-BAF6-B2B716692A99}" type="sibTrans" cxnId="{3FA9A813-9209-4583-B5DC-6B27B184F68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7A887F-E863-498A-86AC-B026D4CF17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از تضاد این دو پدید می آید </a:t>
          </a:r>
          <a:endParaRPr lang="fa-IR" sz="1600" dirty="0">
            <a:cs typeface="B Koodak" pitchFamily="2" charset="-78"/>
          </a:endParaRPr>
        </a:p>
      </dgm:t>
    </dgm:pt>
    <dgm:pt modelId="{57A94CCE-F918-4659-8F9B-4592A6F5C04C}" type="parTrans" cxnId="{B03DA99B-F457-4225-8E6B-8F629E0E189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3FE16E-9A4A-4E2B-B540-A0E9562057B6}" type="sibTrans" cxnId="{B03DA99B-F457-4225-8E6B-8F629E0E189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3C4283-08CB-466B-9676-820AF2EEBA0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سنتز</a:t>
          </a:r>
          <a:endParaRPr lang="fa-IR" sz="1600" dirty="0">
            <a:cs typeface="B Koodak" pitchFamily="2" charset="-78"/>
          </a:endParaRPr>
        </a:p>
      </dgm:t>
    </dgm:pt>
    <dgm:pt modelId="{CF68507E-43DC-41F1-A131-EB3CA76CCEA0}" type="parTrans" cxnId="{00E88A7B-011F-4C55-96A2-77BCBD43CE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080F3F-FC28-45F8-BA03-BAFFE38048C8}" type="sibTrans" cxnId="{00E88A7B-011F-4C55-96A2-77BCBD43CE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B6F4B10-7A23-434B-A998-0E5FDF7052B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مثال</a:t>
          </a:r>
          <a:endParaRPr lang="fa-IR" sz="1600" dirty="0">
            <a:cs typeface="B Koodak" pitchFamily="2" charset="-78"/>
          </a:endParaRPr>
        </a:p>
      </dgm:t>
    </dgm:pt>
    <dgm:pt modelId="{6D75AF8E-942B-4B2C-8D49-F8A25CA02D9D}" type="parTrans" cxnId="{806467F3-B57A-44D8-A861-2AC81BC586C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797C0A-950D-49AC-97F9-A4939159AB6D}" type="sibTrans" cxnId="{806467F3-B57A-44D8-A861-2AC81BC586C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180D71-CC08-442C-B94F-0CCF2EB0DB5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تز تخم مرغ با آنتی تز نطفه تضاد پیدا کرده و سنتز جوجه پدید می آید</a:t>
          </a:r>
          <a:endParaRPr lang="fa-IR" sz="1600" dirty="0">
            <a:cs typeface="B Koodak" pitchFamily="2" charset="-78"/>
          </a:endParaRPr>
        </a:p>
      </dgm:t>
    </dgm:pt>
    <dgm:pt modelId="{7E1ACA86-EB25-4527-890F-59D804C7955E}" type="parTrans" cxnId="{6D703D4A-5943-42A4-ACF3-FD9720D5D8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34EFD3-35F2-4275-9056-E53AF4244905}" type="sibTrans" cxnId="{6D703D4A-5943-42A4-ACF3-FD9720D5D8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B41FE3-D43E-46EC-9F48-D9F7CB022A4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تز طبقه سرمایه دار با آنتی تز </a:t>
          </a:r>
          <a:r>
            <a:rPr lang="fa-IR" sz="1600" dirty="0" smtClean="0">
              <a:cs typeface="B Koodak" pitchFamily="2" charset="-78"/>
            </a:rPr>
            <a:t>طبقه </a:t>
          </a:r>
          <a:r>
            <a:rPr lang="fa-IR" sz="1600" dirty="0" smtClean="0">
              <a:cs typeface="B Koodak" pitchFamily="2" charset="-78"/>
            </a:rPr>
            <a:t>کارگر تضاد پیدا کرده و سنتز جامعه سوسیالیستی و کمونیستی پدید می آید</a:t>
          </a:r>
          <a:endParaRPr lang="fa-IR" sz="1600" dirty="0">
            <a:cs typeface="B Koodak" pitchFamily="2" charset="-78"/>
          </a:endParaRPr>
        </a:p>
      </dgm:t>
    </dgm:pt>
    <dgm:pt modelId="{1DF26D3A-FE53-4D19-A75F-1C9AFCAE00F3}" type="parTrans" cxnId="{34C92B65-74DF-4570-8A1E-E7ED7FA2B2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C3E0DA-C741-4619-A5D9-30899CCD56DA}" type="sibTrans" cxnId="{34C92B65-74DF-4570-8A1E-E7ED7FA2B2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B4FA8B-7579-43F3-97C3-03436426B9B2}" type="pres">
      <dgm:prSet presAssocID="{19681711-8ADA-4983-83C0-F6BF8B75900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987A524-EC1E-49F4-BBDA-8E9888173FBA}" type="pres">
      <dgm:prSet presAssocID="{4A340801-7D3F-4313-A53E-661115289865}" presName="root1" presStyleCnt="0"/>
      <dgm:spPr/>
    </dgm:pt>
    <dgm:pt modelId="{C7D46A13-C3ED-4615-8F99-AB2F623BB8BB}" type="pres">
      <dgm:prSet presAssocID="{4A340801-7D3F-4313-A53E-661115289865}" presName="LevelOneTextNode" presStyleLbl="node0" presStyleIdx="0" presStyleCnt="2" custScaleX="387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96247FB-E2E6-4C0B-B300-9464C722D946}" type="pres">
      <dgm:prSet presAssocID="{4A340801-7D3F-4313-A53E-661115289865}" presName="level2hierChild" presStyleCnt="0"/>
      <dgm:spPr/>
    </dgm:pt>
    <dgm:pt modelId="{83C4D373-8C3E-4D2A-A01E-C1387894EA4E}" type="pres">
      <dgm:prSet presAssocID="{04B46259-0166-4EB9-90FF-F17B30052D74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9EF789F2-7066-4BC3-B481-12C793A090DF}" type="pres">
      <dgm:prSet presAssocID="{04B46259-0166-4EB9-90FF-F17B30052D74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84BFE87C-5146-4AFA-8153-184284DFB1B3}" type="pres">
      <dgm:prSet presAssocID="{07DE596B-FC79-4DCA-AF09-1A3F7512D1A5}" presName="root2" presStyleCnt="0"/>
      <dgm:spPr/>
    </dgm:pt>
    <dgm:pt modelId="{A996AB76-A025-4C27-896A-B1388A9FF5EA}" type="pres">
      <dgm:prSet presAssocID="{07DE596B-FC79-4DCA-AF09-1A3F7512D1A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35CBB92-2A0D-43D1-940B-1B9EFF07B144}" type="pres">
      <dgm:prSet presAssocID="{07DE596B-FC79-4DCA-AF09-1A3F7512D1A5}" presName="level3hierChild" presStyleCnt="0"/>
      <dgm:spPr/>
    </dgm:pt>
    <dgm:pt modelId="{E35718E6-6B6D-4973-B582-23248BA0B53F}" type="pres">
      <dgm:prSet presAssocID="{85AA9049-456A-42B4-BB30-CD741F1FCE5A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2CE48A2-75A3-4CBB-91AA-DD0DBECE4D2F}" type="pres">
      <dgm:prSet presAssocID="{85AA9049-456A-42B4-BB30-CD741F1FCE5A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52073C4C-0E64-4E5D-B397-310616C2E5A5}" type="pres">
      <dgm:prSet presAssocID="{59BBB0A2-BB78-4D2B-9D87-7A92E1059FFF}" presName="root2" presStyleCnt="0"/>
      <dgm:spPr/>
    </dgm:pt>
    <dgm:pt modelId="{42D7FCF1-442E-46AA-B382-F7211473B557}" type="pres">
      <dgm:prSet presAssocID="{59BBB0A2-BB78-4D2B-9D87-7A92E1059FFF}" presName="LevelTwoTextNode" presStyleLbl="node3" presStyleIdx="0" presStyleCnt="3" custScaleX="615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59B160-CCA2-4B6A-BB5D-404FA490C7A6}" type="pres">
      <dgm:prSet presAssocID="{59BBB0A2-BB78-4D2B-9D87-7A92E1059FFF}" presName="level3hierChild" presStyleCnt="0"/>
      <dgm:spPr/>
    </dgm:pt>
    <dgm:pt modelId="{65E271F7-1CBD-4D89-8589-7595E3B79A3E}" type="pres">
      <dgm:prSet presAssocID="{E4B0D3A1-F2E4-4B95-B0A0-610446883240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E56C847A-6E8E-4E5A-9B01-0E018F9C0D28}" type="pres">
      <dgm:prSet presAssocID="{E4B0D3A1-F2E4-4B95-B0A0-610446883240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FEE35CF2-2381-4B23-AB79-E81B659DF31D}" type="pres">
      <dgm:prSet presAssocID="{56A8957B-81FE-40D8-B023-67BDC1786245}" presName="root2" presStyleCnt="0"/>
      <dgm:spPr/>
    </dgm:pt>
    <dgm:pt modelId="{B1C72E30-9F30-43AB-8E37-1D64225F5168}" type="pres">
      <dgm:prSet presAssocID="{56A8957B-81FE-40D8-B023-67BDC1786245}" presName="LevelTwoTextNode" presStyleLbl="node4" presStyleIdx="0" presStyleCnt="2" custScaleX="566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A66D940-DB2C-4AAD-9B35-E5EA078FB5D6}" type="pres">
      <dgm:prSet presAssocID="{56A8957B-81FE-40D8-B023-67BDC1786245}" presName="level3hierChild" presStyleCnt="0"/>
      <dgm:spPr/>
    </dgm:pt>
    <dgm:pt modelId="{0C16A63B-9E8E-4FAF-8390-4B1FF88A6BCB}" type="pres">
      <dgm:prSet presAssocID="{20A9DE31-0AE0-4CD9-845E-D2DF94DC317B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5BD029D-B789-43B7-9C2B-62902229AB4F}" type="pres">
      <dgm:prSet presAssocID="{20A9DE31-0AE0-4CD9-845E-D2DF94DC317B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6D5DBB83-521B-4173-893B-E0027ABACEDD}" type="pres">
      <dgm:prSet presAssocID="{9652A61A-27FD-4777-9ED4-C1A7BD73C88D}" presName="root2" presStyleCnt="0"/>
      <dgm:spPr/>
    </dgm:pt>
    <dgm:pt modelId="{32F86835-E56D-42B4-990F-51EF63833566}" type="pres">
      <dgm:prSet presAssocID="{9652A61A-27FD-4777-9ED4-C1A7BD73C88D}" presName="LevelTwoTextNode" presStyleLbl="node3" presStyleIdx="1" presStyleCnt="3" custScaleX="615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49000CC-23D3-40FF-9BBF-5311139D63B8}" type="pres">
      <dgm:prSet presAssocID="{9652A61A-27FD-4777-9ED4-C1A7BD73C88D}" presName="level3hierChild" presStyleCnt="0"/>
      <dgm:spPr/>
    </dgm:pt>
    <dgm:pt modelId="{9D39FEFF-097E-446D-89DE-138FF9D8DB93}" type="pres">
      <dgm:prSet presAssocID="{47934FE5-8696-46E8-80D1-CBBCC36F6562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ADD939A6-7BE6-4F06-A731-DA33DC551DA7}" type="pres">
      <dgm:prSet presAssocID="{47934FE5-8696-46E8-80D1-CBBCC36F6562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945F1001-EA95-4EA8-B7D2-59F8B5EC4FAF}" type="pres">
      <dgm:prSet presAssocID="{D00F2774-531F-4682-8187-DB595A61F684}" presName="root2" presStyleCnt="0"/>
      <dgm:spPr/>
    </dgm:pt>
    <dgm:pt modelId="{661FB1BF-3292-4A07-838E-0C774CD9153D}" type="pres">
      <dgm:prSet presAssocID="{D00F2774-531F-4682-8187-DB595A61F684}" presName="LevelTwoTextNode" presStyleLbl="node4" presStyleIdx="1" presStyleCnt="2" custScaleX="566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DAD84A-FEC6-46D2-BB3D-A39F599C3F31}" type="pres">
      <dgm:prSet presAssocID="{D00F2774-531F-4682-8187-DB595A61F684}" presName="level3hierChild" presStyleCnt="0"/>
      <dgm:spPr/>
    </dgm:pt>
    <dgm:pt modelId="{EDBD5D87-BD52-4E82-920B-EB8A8F6E9B9D}" type="pres">
      <dgm:prSet presAssocID="{57A94CCE-F918-4659-8F9B-4592A6F5C04C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69D20B70-46BE-4547-84FF-D29E6AEF4C0F}" type="pres">
      <dgm:prSet presAssocID="{57A94CCE-F918-4659-8F9B-4592A6F5C04C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B5A1758D-A127-4178-AAF3-4D2130CEAC6F}" type="pres">
      <dgm:prSet presAssocID="{187A887F-E863-498A-86AC-B026D4CF1772}" presName="root2" presStyleCnt="0"/>
      <dgm:spPr/>
    </dgm:pt>
    <dgm:pt modelId="{A0EAF2B3-3117-4C98-B9ED-A898D865E2EB}" type="pres">
      <dgm:prSet presAssocID="{187A887F-E863-498A-86AC-B026D4CF1772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25C3E0-C0F7-4872-8FE1-B742A086CCAC}" type="pres">
      <dgm:prSet presAssocID="{187A887F-E863-498A-86AC-B026D4CF1772}" presName="level3hierChild" presStyleCnt="0"/>
      <dgm:spPr/>
    </dgm:pt>
    <dgm:pt modelId="{BA4DF87C-9BC8-4A33-8EA7-7E872C278177}" type="pres">
      <dgm:prSet presAssocID="{CF68507E-43DC-41F1-A131-EB3CA76CCEA0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ED02ED90-018E-4827-9922-8F2C57C92932}" type="pres">
      <dgm:prSet presAssocID="{CF68507E-43DC-41F1-A131-EB3CA76CCEA0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F803871E-7FF5-4782-9322-D5B8DD4762C4}" type="pres">
      <dgm:prSet presAssocID="{A53C4283-08CB-466B-9676-820AF2EEBA02}" presName="root2" presStyleCnt="0"/>
      <dgm:spPr/>
    </dgm:pt>
    <dgm:pt modelId="{3DB5A306-E4F6-4DB6-8401-D1F9A1DD60C6}" type="pres">
      <dgm:prSet presAssocID="{A53C4283-08CB-466B-9676-820AF2EEBA02}" presName="LevelTwoTextNode" presStyleLbl="node3" presStyleIdx="2" presStyleCnt="3" custScaleX="497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1E8FE3-BED0-47A6-AEBC-412DB0910407}" type="pres">
      <dgm:prSet presAssocID="{A53C4283-08CB-466B-9676-820AF2EEBA02}" presName="level3hierChild" presStyleCnt="0"/>
      <dgm:spPr/>
    </dgm:pt>
    <dgm:pt modelId="{0316073D-7B12-4F24-9A01-3E1177F1ADEF}" type="pres">
      <dgm:prSet presAssocID="{6B6F4B10-7A23-434B-A998-0E5FDF7052BE}" presName="root1" presStyleCnt="0"/>
      <dgm:spPr/>
    </dgm:pt>
    <dgm:pt modelId="{6FA634C0-1C36-47BB-B097-9A5692F28B5B}" type="pres">
      <dgm:prSet presAssocID="{6B6F4B10-7A23-434B-A998-0E5FDF7052BE}" presName="LevelOneTextNode" presStyleLbl="node0" presStyleIdx="1" presStyleCnt="2" custScaleX="665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BA3BB6-4DEC-4AE2-8FCF-7736A8A47202}" type="pres">
      <dgm:prSet presAssocID="{6B6F4B10-7A23-434B-A998-0E5FDF7052BE}" presName="level2hierChild" presStyleCnt="0"/>
      <dgm:spPr/>
    </dgm:pt>
    <dgm:pt modelId="{B8FBF461-73DC-4B44-911D-5D06A466CB71}" type="pres">
      <dgm:prSet presAssocID="{7E1ACA86-EB25-4527-890F-59D804C7955E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E41A404D-1248-4FBA-AC27-B211044F793C}" type="pres">
      <dgm:prSet presAssocID="{7E1ACA86-EB25-4527-890F-59D804C7955E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6E3B8DFC-AD6B-4EFC-84B3-8FFEBF22A560}" type="pres">
      <dgm:prSet presAssocID="{80180D71-CC08-442C-B94F-0CCF2EB0DB5A}" presName="root2" presStyleCnt="0"/>
      <dgm:spPr/>
    </dgm:pt>
    <dgm:pt modelId="{B8311B71-E7E7-4A76-A972-52D192C0D119}" type="pres">
      <dgm:prSet presAssocID="{80180D71-CC08-442C-B94F-0CCF2EB0DB5A}" presName="LevelTwoTextNode" presStyleLbl="node2" presStyleIdx="2" presStyleCnt="4" custScaleX="3141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16F8A6-3301-4A3E-A47F-8B28F864D0F1}" type="pres">
      <dgm:prSet presAssocID="{80180D71-CC08-442C-B94F-0CCF2EB0DB5A}" presName="level3hierChild" presStyleCnt="0"/>
      <dgm:spPr/>
    </dgm:pt>
    <dgm:pt modelId="{35073C05-1FA7-494F-BFDD-5E626CA7E803}" type="pres">
      <dgm:prSet presAssocID="{1DF26D3A-FE53-4D19-A75F-1C9AFCAE00F3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426B683-7DFD-4EE8-B001-E2351834EDE9}" type="pres">
      <dgm:prSet presAssocID="{1DF26D3A-FE53-4D19-A75F-1C9AFCAE00F3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C13378EA-C636-4B8F-A1C4-4DD638982C91}" type="pres">
      <dgm:prSet presAssocID="{16B41FE3-D43E-46EC-9F48-D9F7CB022A4B}" presName="root2" presStyleCnt="0"/>
      <dgm:spPr/>
    </dgm:pt>
    <dgm:pt modelId="{92770983-C17C-4C8B-A9EE-AFBCB9022041}" type="pres">
      <dgm:prSet presAssocID="{16B41FE3-D43E-46EC-9F48-D9F7CB022A4B}" presName="LevelTwoTextNode" presStyleLbl="node2" presStyleIdx="3" presStyleCnt="4" custScaleX="3141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BE8EFF-76BF-407C-B4F0-C9E33CA1BDA4}" type="pres">
      <dgm:prSet presAssocID="{16B41FE3-D43E-46EC-9F48-D9F7CB022A4B}" presName="level3hierChild" presStyleCnt="0"/>
      <dgm:spPr/>
    </dgm:pt>
  </dgm:ptLst>
  <dgm:cxnLst>
    <dgm:cxn modelId="{AA00819C-50B8-494D-9B68-DE52BDAB7E27}" type="presOf" srcId="{4A340801-7D3F-4313-A53E-661115289865}" destId="{C7D46A13-C3ED-4615-8F99-AB2F623BB8BB}" srcOrd="0" destOrd="0" presId="urn:microsoft.com/office/officeart/2005/8/layout/hierarchy2"/>
    <dgm:cxn modelId="{BF1721F9-C5DA-4507-B151-965B828F328A}" type="presOf" srcId="{D00F2774-531F-4682-8187-DB595A61F684}" destId="{661FB1BF-3292-4A07-838E-0C774CD9153D}" srcOrd="0" destOrd="0" presId="urn:microsoft.com/office/officeart/2005/8/layout/hierarchy2"/>
    <dgm:cxn modelId="{998F347E-77A8-4462-9555-2BB9D1CD24A6}" type="presOf" srcId="{9652A61A-27FD-4777-9ED4-C1A7BD73C88D}" destId="{32F86835-E56D-42B4-990F-51EF63833566}" srcOrd="0" destOrd="0" presId="urn:microsoft.com/office/officeart/2005/8/layout/hierarchy2"/>
    <dgm:cxn modelId="{3EF08477-F7F0-4274-AE03-0E09BF57142B}" type="presOf" srcId="{57A94CCE-F918-4659-8F9B-4592A6F5C04C}" destId="{EDBD5D87-BD52-4E82-920B-EB8A8F6E9B9D}" srcOrd="0" destOrd="0" presId="urn:microsoft.com/office/officeart/2005/8/layout/hierarchy2"/>
    <dgm:cxn modelId="{00E88A7B-011F-4C55-96A2-77BCBD43CE69}" srcId="{187A887F-E863-498A-86AC-B026D4CF1772}" destId="{A53C4283-08CB-466B-9676-820AF2EEBA02}" srcOrd="0" destOrd="0" parTransId="{CF68507E-43DC-41F1-A131-EB3CA76CCEA0}" sibTransId="{25080F3F-FC28-45F8-BA03-BAFFE38048C8}"/>
    <dgm:cxn modelId="{D9101E8C-4C58-4EF0-A759-B805A63923DD}" srcId="{07DE596B-FC79-4DCA-AF09-1A3F7512D1A5}" destId="{9652A61A-27FD-4777-9ED4-C1A7BD73C88D}" srcOrd="1" destOrd="0" parTransId="{20A9DE31-0AE0-4CD9-845E-D2DF94DC317B}" sibTransId="{25510259-4053-487A-9F99-2AB38E9B60F7}"/>
    <dgm:cxn modelId="{4602A0A7-7768-427E-9051-DA085DBFB7CE}" type="presOf" srcId="{85AA9049-456A-42B4-BB30-CD741F1FCE5A}" destId="{B2CE48A2-75A3-4CBB-91AA-DD0DBECE4D2F}" srcOrd="1" destOrd="0" presId="urn:microsoft.com/office/officeart/2005/8/layout/hierarchy2"/>
    <dgm:cxn modelId="{64167DF0-089F-4352-9935-605E70AFC533}" type="presOf" srcId="{47934FE5-8696-46E8-80D1-CBBCC36F6562}" destId="{ADD939A6-7BE6-4F06-A731-DA33DC551DA7}" srcOrd="1" destOrd="0" presId="urn:microsoft.com/office/officeart/2005/8/layout/hierarchy2"/>
    <dgm:cxn modelId="{CFDB61A4-45BC-425D-AB85-6DE36A9EA472}" type="presOf" srcId="{7E1ACA86-EB25-4527-890F-59D804C7955E}" destId="{E41A404D-1248-4FBA-AC27-B211044F793C}" srcOrd="1" destOrd="0" presId="urn:microsoft.com/office/officeart/2005/8/layout/hierarchy2"/>
    <dgm:cxn modelId="{3FA9A813-9209-4583-B5DC-6B27B184F680}" srcId="{9652A61A-27FD-4777-9ED4-C1A7BD73C88D}" destId="{D00F2774-531F-4682-8187-DB595A61F684}" srcOrd="0" destOrd="0" parTransId="{47934FE5-8696-46E8-80D1-CBBCC36F6562}" sibTransId="{D298FB46-24E9-47D2-BAF6-B2B716692A99}"/>
    <dgm:cxn modelId="{98E30B70-A637-4F96-A558-F2AEFEFCE606}" type="presOf" srcId="{20A9DE31-0AE0-4CD9-845E-D2DF94DC317B}" destId="{0C16A63B-9E8E-4FAF-8390-4B1FF88A6BCB}" srcOrd="0" destOrd="0" presId="urn:microsoft.com/office/officeart/2005/8/layout/hierarchy2"/>
    <dgm:cxn modelId="{C7AFECBC-2731-4F4D-8BD0-BB3DEB313674}" type="presOf" srcId="{A53C4283-08CB-466B-9676-820AF2EEBA02}" destId="{3DB5A306-E4F6-4DB6-8401-D1F9A1DD60C6}" srcOrd="0" destOrd="0" presId="urn:microsoft.com/office/officeart/2005/8/layout/hierarchy2"/>
    <dgm:cxn modelId="{D6270600-AB1C-4122-8497-BB3ED0126C53}" type="presOf" srcId="{E4B0D3A1-F2E4-4B95-B0A0-610446883240}" destId="{E56C847A-6E8E-4E5A-9B01-0E018F9C0D28}" srcOrd="1" destOrd="0" presId="urn:microsoft.com/office/officeart/2005/8/layout/hierarchy2"/>
    <dgm:cxn modelId="{6E196161-CB03-44AA-B72E-72D89CA1BA28}" type="presOf" srcId="{04B46259-0166-4EB9-90FF-F17B30052D74}" destId="{9EF789F2-7066-4BC3-B481-12C793A090DF}" srcOrd="1" destOrd="0" presId="urn:microsoft.com/office/officeart/2005/8/layout/hierarchy2"/>
    <dgm:cxn modelId="{9D4A9F30-7E57-4D5C-8A56-1AE49732B47B}" type="presOf" srcId="{56A8957B-81FE-40D8-B023-67BDC1786245}" destId="{B1C72E30-9F30-43AB-8E37-1D64225F5168}" srcOrd="0" destOrd="0" presId="urn:microsoft.com/office/officeart/2005/8/layout/hierarchy2"/>
    <dgm:cxn modelId="{0E7A8BBF-42BC-4405-AF06-68AFA1F4E729}" type="presOf" srcId="{CF68507E-43DC-41F1-A131-EB3CA76CCEA0}" destId="{BA4DF87C-9BC8-4A33-8EA7-7E872C278177}" srcOrd="0" destOrd="0" presId="urn:microsoft.com/office/officeart/2005/8/layout/hierarchy2"/>
    <dgm:cxn modelId="{7DD71305-D3D9-482A-96CA-796C65F464BD}" type="presOf" srcId="{47934FE5-8696-46E8-80D1-CBBCC36F6562}" destId="{9D39FEFF-097E-446D-89DE-138FF9D8DB93}" srcOrd="0" destOrd="0" presId="urn:microsoft.com/office/officeart/2005/8/layout/hierarchy2"/>
    <dgm:cxn modelId="{8743CC85-1D74-427E-9A4C-DC95F5CD6D71}" type="presOf" srcId="{187A887F-E863-498A-86AC-B026D4CF1772}" destId="{A0EAF2B3-3117-4C98-B9ED-A898D865E2EB}" srcOrd="0" destOrd="0" presId="urn:microsoft.com/office/officeart/2005/8/layout/hierarchy2"/>
    <dgm:cxn modelId="{F496C26F-0A5D-4C7E-9BBB-E418861F338D}" srcId="{07DE596B-FC79-4DCA-AF09-1A3F7512D1A5}" destId="{59BBB0A2-BB78-4D2B-9D87-7A92E1059FFF}" srcOrd="0" destOrd="0" parTransId="{85AA9049-456A-42B4-BB30-CD741F1FCE5A}" sibTransId="{D54B9E52-FD30-47BF-AA12-E944E604997A}"/>
    <dgm:cxn modelId="{C0403EDD-221D-4156-881D-C4E3C1066715}" type="presOf" srcId="{20A9DE31-0AE0-4CD9-845E-D2DF94DC317B}" destId="{75BD029D-B789-43B7-9C2B-62902229AB4F}" srcOrd="1" destOrd="0" presId="urn:microsoft.com/office/officeart/2005/8/layout/hierarchy2"/>
    <dgm:cxn modelId="{373E2A87-F120-49EC-92E8-196E47C7A16E}" type="presOf" srcId="{57A94CCE-F918-4659-8F9B-4592A6F5C04C}" destId="{69D20B70-46BE-4547-84FF-D29E6AEF4C0F}" srcOrd="1" destOrd="0" presId="urn:microsoft.com/office/officeart/2005/8/layout/hierarchy2"/>
    <dgm:cxn modelId="{E345D49D-631B-49A0-A09A-3C801BC8BF22}" type="presOf" srcId="{E4B0D3A1-F2E4-4B95-B0A0-610446883240}" destId="{65E271F7-1CBD-4D89-8589-7595E3B79A3E}" srcOrd="0" destOrd="0" presId="urn:microsoft.com/office/officeart/2005/8/layout/hierarchy2"/>
    <dgm:cxn modelId="{6E2491D3-5962-4C87-87BE-88D5518B7416}" srcId="{4A340801-7D3F-4313-A53E-661115289865}" destId="{07DE596B-FC79-4DCA-AF09-1A3F7512D1A5}" srcOrd="0" destOrd="0" parTransId="{04B46259-0166-4EB9-90FF-F17B30052D74}" sibTransId="{7193B0E6-BEA2-43A8-908C-9AFF27666087}"/>
    <dgm:cxn modelId="{AC6A8228-3DF2-49BC-B035-E55B0C026EBC}" type="presOf" srcId="{6B6F4B10-7A23-434B-A998-0E5FDF7052BE}" destId="{6FA634C0-1C36-47BB-B097-9A5692F28B5B}" srcOrd="0" destOrd="0" presId="urn:microsoft.com/office/officeart/2005/8/layout/hierarchy2"/>
    <dgm:cxn modelId="{51A0C51E-8AF7-44AC-9796-B29A1A8BB47B}" srcId="{19681711-8ADA-4983-83C0-F6BF8B759008}" destId="{4A340801-7D3F-4313-A53E-661115289865}" srcOrd="0" destOrd="0" parTransId="{4AE6762C-7469-4EEA-98E9-8489B9A9F4E8}" sibTransId="{D40495B4-32DB-4EE0-8322-B3C153C757EC}"/>
    <dgm:cxn modelId="{7E60BD6E-5054-428F-88B9-594602011606}" type="presOf" srcId="{59BBB0A2-BB78-4D2B-9D87-7A92E1059FFF}" destId="{42D7FCF1-442E-46AA-B382-F7211473B557}" srcOrd="0" destOrd="0" presId="urn:microsoft.com/office/officeart/2005/8/layout/hierarchy2"/>
    <dgm:cxn modelId="{2E96D874-5A5D-4A23-85D3-D2D31EBBFD8F}" type="presOf" srcId="{7E1ACA86-EB25-4527-890F-59D804C7955E}" destId="{B8FBF461-73DC-4B44-911D-5D06A466CB71}" srcOrd="0" destOrd="0" presId="urn:microsoft.com/office/officeart/2005/8/layout/hierarchy2"/>
    <dgm:cxn modelId="{12E1E788-9102-460B-B447-C7FC672D5703}" type="presOf" srcId="{85AA9049-456A-42B4-BB30-CD741F1FCE5A}" destId="{E35718E6-6B6D-4973-B582-23248BA0B53F}" srcOrd="0" destOrd="0" presId="urn:microsoft.com/office/officeart/2005/8/layout/hierarchy2"/>
    <dgm:cxn modelId="{79A240E1-9270-4388-8C98-7AA6EAF612D3}" type="presOf" srcId="{07DE596B-FC79-4DCA-AF09-1A3F7512D1A5}" destId="{A996AB76-A025-4C27-896A-B1388A9FF5EA}" srcOrd="0" destOrd="0" presId="urn:microsoft.com/office/officeart/2005/8/layout/hierarchy2"/>
    <dgm:cxn modelId="{D6B700C4-7E59-49D8-A7B4-FC16168EA73D}" type="presOf" srcId="{1DF26D3A-FE53-4D19-A75F-1C9AFCAE00F3}" destId="{1426B683-7DFD-4EE8-B001-E2351834EDE9}" srcOrd="1" destOrd="0" presId="urn:microsoft.com/office/officeart/2005/8/layout/hierarchy2"/>
    <dgm:cxn modelId="{0A3CA3A3-7467-4F98-9316-F28DE85701F1}" type="presOf" srcId="{CF68507E-43DC-41F1-A131-EB3CA76CCEA0}" destId="{ED02ED90-018E-4827-9922-8F2C57C92932}" srcOrd="1" destOrd="0" presId="urn:microsoft.com/office/officeart/2005/8/layout/hierarchy2"/>
    <dgm:cxn modelId="{B03DA99B-F457-4225-8E6B-8F629E0E1893}" srcId="{4A340801-7D3F-4313-A53E-661115289865}" destId="{187A887F-E863-498A-86AC-B026D4CF1772}" srcOrd="1" destOrd="0" parTransId="{57A94CCE-F918-4659-8F9B-4592A6F5C04C}" sibTransId="{1F3FE16E-9A4A-4E2B-B540-A0E9562057B6}"/>
    <dgm:cxn modelId="{03210756-B432-4B20-8362-DF9848D22872}" type="presOf" srcId="{80180D71-CC08-442C-B94F-0CCF2EB0DB5A}" destId="{B8311B71-E7E7-4A76-A972-52D192C0D119}" srcOrd="0" destOrd="0" presId="urn:microsoft.com/office/officeart/2005/8/layout/hierarchy2"/>
    <dgm:cxn modelId="{AE7537C4-3A8A-4A88-BBB3-BBE7482D3A2D}" type="presOf" srcId="{16B41FE3-D43E-46EC-9F48-D9F7CB022A4B}" destId="{92770983-C17C-4C8B-A9EE-AFBCB9022041}" srcOrd="0" destOrd="0" presId="urn:microsoft.com/office/officeart/2005/8/layout/hierarchy2"/>
    <dgm:cxn modelId="{6D703D4A-5943-42A4-ACF3-FD9720D5D8A3}" srcId="{6B6F4B10-7A23-434B-A998-0E5FDF7052BE}" destId="{80180D71-CC08-442C-B94F-0CCF2EB0DB5A}" srcOrd="0" destOrd="0" parTransId="{7E1ACA86-EB25-4527-890F-59D804C7955E}" sibTransId="{C834EFD3-35F2-4275-9056-E53AF4244905}"/>
    <dgm:cxn modelId="{34C92B65-74DF-4570-8A1E-E7ED7FA2B250}" srcId="{6B6F4B10-7A23-434B-A998-0E5FDF7052BE}" destId="{16B41FE3-D43E-46EC-9F48-D9F7CB022A4B}" srcOrd="1" destOrd="0" parTransId="{1DF26D3A-FE53-4D19-A75F-1C9AFCAE00F3}" sibTransId="{5BC3E0DA-C741-4619-A5D9-30899CCD56DA}"/>
    <dgm:cxn modelId="{5A6F00D0-6D57-4C65-B5E6-D73E7A35E2E7}" type="presOf" srcId="{1DF26D3A-FE53-4D19-A75F-1C9AFCAE00F3}" destId="{35073C05-1FA7-494F-BFDD-5E626CA7E803}" srcOrd="0" destOrd="0" presId="urn:microsoft.com/office/officeart/2005/8/layout/hierarchy2"/>
    <dgm:cxn modelId="{806467F3-B57A-44D8-A861-2AC81BC586C6}" srcId="{19681711-8ADA-4983-83C0-F6BF8B759008}" destId="{6B6F4B10-7A23-434B-A998-0E5FDF7052BE}" srcOrd="1" destOrd="0" parTransId="{6D75AF8E-942B-4B2C-8D49-F8A25CA02D9D}" sibTransId="{B0797C0A-950D-49AC-97F9-A4939159AB6D}"/>
    <dgm:cxn modelId="{4BF7CE16-076D-44B8-9B11-AA2B551551C2}" type="presOf" srcId="{19681711-8ADA-4983-83C0-F6BF8B759008}" destId="{7FB4FA8B-7579-43F3-97C3-03436426B9B2}" srcOrd="0" destOrd="0" presId="urn:microsoft.com/office/officeart/2005/8/layout/hierarchy2"/>
    <dgm:cxn modelId="{317DA087-A151-4883-9254-725066C06348}" srcId="{59BBB0A2-BB78-4D2B-9D87-7A92E1059FFF}" destId="{56A8957B-81FE-40D8-B023-67BDC1786245}" srcOrd="0" destOrd="0" parTransId="{E4B0D3A1-F2E4-4B95-B0A0-610446883240}" sibTransId="{D744784F-955B-458A-87D2-14EC1E82EED1}"/>
    <dgm:cxn modelId="{A2774B74-B0BB-4B12-8C0B-6D3EC3B52A13}" type="presOf" srcId="{04B46259-0166-4EB9-90FF-F17B30052D74}" destId="{83C4D373-8C3E-4D2A-A01E-C1387894EA4E}" srcOrd="0" destOrd="0" presId="urn:microsoft.com/office/officeart/2005/8/layout/hierarchy2"/>
    <dgm:cxn modelId="{2CCA01E4-4366-406E-B54E-FA3B3AC498A2}" type="presParOf" srcId="{7FB4FA8B-7579-43F3-97C3-03436426B9B2}" destId="{F987A524-EC1E-49F4-BBDA-8E9888173FBA}" srcOrd="0" destOrd="0" presId="urn:microsoft.com/office/officeart/2005/8/layout/hierarchy2"/>
    <dgm:cxn modelId="{EA95725E-5475-425B-9855-19D1B312B942}" type="presParOf" srcId="{F987A524-EC1E-49F4-BBDA-8E9888173FBA}" destId="{C7D46A13-C3ED-4615-8F99-AB2F623BB8BB}" srcOrd="0" destOrd="0" presId="urn:microsoft.com/office/officeart/2005/8/layout/hierarchy2"/>
    <dgm:cxn modelId="{1B8F41C8-8FA0-42E5-A1BD-68896CA51615}" type="presParOf" srcId="{F987A524-EC1E-49F4-BBDA-8E9888173FBA}" destId="{196247FB-E2E6-4C0B-B300-9464C722D946}" srcOrd="1" destOrd="0" presId="urn:microsoft.com/office/officeart/2005/8/layout/hierarchy2"/>
    <dgm:cxn modelId="{75207152-3032-4EBF-A2D5-C4397E90A4A4}" type="presParOf" srcId="{196247FB-E2E6-4C0B-B300-9464C722D946}" destId="{83C4D373-8C3E-4D2A-A01E-C1387894EA4E}" srcOrd="0" destOrd="0" presId="urn:microsoft.com/office/officeart/2005/8/layout/hierarchy2"/>
    <dgm:cxn modelId="{B315FEC9-075D-430B-A155-1607BC3665DD}" type="presParOf" srcId="{83C4D373-8C3E-4D2A-A01E-C1387894EA4E}" destId="{9EF789F2-7066-4BC3-B481-12C793A090DF}" srcOrd="0" destOrd="0" presId="urn:microsoft.com/office/officeart/2005/8/layout/hierarchy2"/>
    <dgm:cxn modelId="{D6629D07-1086-4C4D-BC59-E62B531CC1D8}" type="presParOf" srcId="{196247FB-E2E6-4C0B-B300-9464C722D946}" destId="{84BFE87C-5146-4AFA-8153-184284DFB1B3}" srcOrd="1" destOrd="0" presId="urn:microsoft.com/office/officeart/2005/8/layout/hierarchy2"/>
    <dgm:cxn modelId="{3DF93C42-76F2-457E-9A4F-A1950E880820}" type="presParOf" srcId="{84BFE87C-5146-4AFA-8153-184284DFB1B3}" destId="{A996AB76-A025-4C27-896A-B1388A9FF5EA}" srcOrd="0" destOrd="0" presId="urn:microsoft.com/office/officeart/2005/8/layout/hierarchy2"/>
    <dgm:cxn modelId="{3BE05D0F-0A38-4F90-A462-6B6DD3A34C48}" type="presParOf" srcId="{84BFE87C-5146-4AFA-8153-184284DFB1B3}" destId="{A35CBB92-2A0D-43D1-940B-1B9EFF07B144}" srcOrd="1" destOrd="0" presId="urn:microsoft.com/office/officeart/2005/8/layout/hierarchy2"/>
    <dgm:cxn modelId="{3BA5520B-3600-4001-B53D-BD5DF1EA5B55}" type="presParOf" srcId="{A35CBB92-2A0D-43D1-940B-1B9EFF07B144}" destId="{E35718E6-6B6D-4973-B582-23248BA0B53F}" srcOrd="0" destOrd="0" presId="urn:microsoft.com/office/officeart/2005/8/layout/hierarchy2"/>
    <dgm:cxn modelId="{55BB064B-CE3D-4FAE-86B1-B5A679117C7A}" type="presParOf" srcId="{E35718E6-6B6D-4973-B582-23248BA0B53F}" destId="{B2CE48A2-75A3-4CBB-91AA-DD0DBECE4D2F}" srcOrd="0" destOrd="0" presId="urn:microsoft.com/office/officeart/2005/8/layout/hierarchy2"/>
    <dgm:cxn modelId="{6F028703-A094-4866-B508-1BA9B749BD25}" type="presParOf" srcId="{A35CBB92-2A0D-43D1-940B-1B9EFF07B144}" destId="{52073C4C-0E64-4E5D-B397-310616C2E5A5}" srcOrd="1" destOrd="0" presId="urn:microsoft.com/office/officeart/2005/8/layout/hierarchy2"/>
    <dgm:cxn modelId="{83C5F31B-211A-46C4-85E7-09273E8A8179}" type="presParOf" srcId="{52073C4C-0E64-4E5D-B397-310616C2E5A5}" destId="{42D7FCF1-442E-46AA-B382-F7211473B557}" srcOrd="0" destOrd="0" presId="urn:microsoft.com/office/officeart/2005/8/layout/hierarchy2"/>
    <dgm:cxn modelId="{78E3A0A7-F403-4199-B964-1FF37A360EEB}" type="presParOf" srcId="{52073C4C-0E64-4E5D-B397-310616C2E5A5}" destId="{0959B160-CCA2-4B6A-BB5D-404FA490C7A6}" srcOrd="1" destOrd="0" presId="urn:microsoft.com/office/officeart/2005/8/layout/hierarchy2"/>
    <dgm:cxn modelId="{672F2F1D-0D5D-4A37-B1C4-27346BB36D8A}" type="presParOf" srcId="{0959B160-CCA2-4B6A-BB5D-404FA490C7A6}" destId="{65E271F7-1CBD-4D89-8589-7595E3B79A3E}" srcOrd="0" destOrd="0" presId="urn:microsoft.com/office/officeart/2005/8/layout/hierarchy2"/>
    <dgm:cxn modelId="{A9DF7456-3A7E-4274-A29A-AD0E676311BD}" type="presParOf" srcId="{65E271F7-1CBD-4D89-8589-7595E3B79A3E}" destId="{E56C847A-6E8E-4E5A-9B01-0E018F9C0D28}" srcOrd="0" destOrd="0" presId="urn:microsoft.com/office/officeart/2005/8/layout/hierarchy2"/>
    <dgm:cxn modelId="{97AB784D-24A7-4164-BA99-FC39191EB314}" type="presParOf" srcId="{0959B160-CCA2-4B6A-BB5D-404FA490C7A6}" destId="{FEE35CF2-2381-4B23-AB79-E81B659DF31D}" srcOrd="1" destOrd="0" presId="urn:microsoft.com/office/officeart/2005/8/layout/hierarchy2"/>
    <dgm:cxn modelId="{426A1C65-55A7-4F1C-B4DA-C186BFA87814}" type="presParOf" srcId="{FEE35CF2-2381-4B23-AB79-E81B659DF31D}" destId="{B1C72E30-9F30-43AB-8E37-1D64225F5168}" srcOrd="0" destOrd="0" presId="urn:microsoft.com/office/officeart/2005/8/layout/hierarchy2"/>
    <dgm:cxn modelId="{50459AC9-AF0E-4054-ABF7-2D6AEE3A8361}" type="presParOf" srcId="{FEE35CF2-2381-4B23-AB79-E81B659DF31D}" destId="{4A66D940-DB2C-4AAD-9B35-E5EA078FB5D6}" srcOrd="1" destOrd="0" presId="urn:microsoft.com/office/officeart/2005/8/layout/hierarchy2"/>
    <dgm:cxn modelId="{93EF5D4E-A740-4639-BE30-3D4BA31F680F}" type="presParOf" srcId="{A35CBB92-2A0D-43D1-940B-1B9EFF07B144}" destId="{0C16A63B-9E8E-4FAF-8390-4B1FF88A6BCB}" srcOrd="2" destOrd="0" presId="urn:microsoft.com/office/officeart/2005/8/layout/hierarchy2"/>
    <dgm:cxn modelId="{13B80C0C-D191-4FFB-8CA4-5E834B650061}" type="presParOf" srcId="{0C16A63B-9E8E-4FAF-8390-4B1FF88A6BCB}" destId="{75BD029D-B789-43B7-9C2B-62902229AB4F}" srcOrd="0" destOrd="0" presId="urn:microsoft.com/office/officeart/2005/8/layout/hierarchy2"/>
    <dgm:cxn modelId="{F44E0200-0152-424E-8B98-D992D82DC33D}" type="presParOf" srcId="{A35CBB92-2A0D-43D1-940B-1B9EFF07B144}" destId="{6D5DBB83-521B-4173-893B-E0027ABACEDD}" srcOrd="3" destOrd="0" presId="urn:microsoft.com/office/officeart/2005/8/layout/hierarchy2"/>
    <dgm:cxn modelId="{64E50A76-8CB6-4DA9-8E83-7E4AB09AD2F5}" type="presParOf" srcId="{6D5DBB83-521B-4173-893B-E0027ABACEDD}" destId="{32F86835-E56D-42B4-990F-51EF63833566}" srcOrd="0" destOrd="0" presId="urn:microsoft.com/office/officeart/2005/8/layout/hierarchy2"/>
    <dgm:cxn modelId="{28A66650-80B3-4C7B-B23C-9D6C55E38328}" type="presParOf" srcId="{6D5DBB83-521B-4173-893B-E0027ABACEDD}" destId="{649000CC-23D3-40FF-9BBF-5311139D63B8}" srcOrd="1" destOrd="0" presId="urn:microsoft.com/office/officeart/2005/8/layout/hierarchy2"/>
    <dgm:cxn modelId="{063055A4-47FE-4A98-B79B-1F32DE28BBA1}" type="presParOf" srcId="{649000CC-23D3-40FF-9BBF-5311139D63B8}" destId="{9D39FEFF-097E-446D-89DE-138FF9D8DB93}" srcOrd="0" destOrd="0" presId="urn:microsoft.com/office/officeart/2005/8/layout/hierarchy2"/>
    <dgm:cxn modelId="{E45DD705-63BF-422E-9035-5BE7698061A9}" type="presParOf" srcId="{9D39FEFF-097E-446D-89DE-138FF9D8DB93}" destId="{ADD939A6-7BE6-4F06-A731-DA33DC551DA7}" srcOrd="0" destOrd="0" presId="urn:microsoft.com/office/officeart/2005/8/layout/hierarchy2"/>
    <dgm:cxn modelId="{79EEEB7D-EED6-4B91-A8E1-021A1C583ACD}" type="presParOf" srcId="{649000CC-23D3-40FF-9BBF-5311139D63B8}" destId="{945F1001-EA95-4EA8-B7D2-59F8B5EC4FAF}" srcOrd="1" destOrd="0" presId="urn:microsoft.com/office/officeart/2005/8/layout/hierarchy2"/>
    <dgm:cxn modelId="{2D042BA5-41D2-451A-B658-C36E22CFC7F2}" type="presParOf" srcId="{945F1001-EA95-4EA8-B7D2-59F8B5EC4FAF}" destId="{661FB1BF-3292-4A07-838E-0C774CD9153D}" srcOrd="0" destOrd="0" presId="urn:microsoft.com/office/officeart/2005/8/layout/hierarchy2"/>
    <dgm:cxn modelId="{FF3A2D28-8785-44A8-A8BB-C91A72DF0933}" type="presParOf" srcId="{945F1001-EA95-4EA8-B7D2-59F8B5EC4FAF}" destId="{34DAD84A-FEC6-46D2-BB3D-A39F599C3F31}" srcOrd="1" destOrd="0" presId="urn:microsoft.com/office/officeart/2005/8/layout/hierarchy2"/>
    <dgm:cxn modelId="{021773BD-5338-4873-8C90-CA8753F2D86F}" type="presParOf" srcId="{196247FB-E2E6-4C0B-B300-9464C722D946}" destId="{EDBD5D87-BD52-4E82-920B-EB8A8F6E9B9D}" srcOrd="2" destOrd="0" presId="urn:microsoft.com/office/officeart/2005/8/layout/hierarchy2"/>
    <dgm:cxn modelId="{1657808A-EB09-488F-8226-C57CE05E1C04}" type="presParOf" srcId="{EDBD5D87-BD52-4E82-920B-EB8A8F6E9B9D}" destId="{69D20B70-46BE-4547-84FF-D29E6AEF4C0F}" srcOrd="0" destOrd="0" presId="urn:microsoft.com/office/officeart/2005/8/layout/hierarchy2"/>
    <dgm:cxn modelId="{40A88A09-B141-4803-A7C1-296AA5E39457}" type="presParOf" srcId="{196247FB-E2E6-4C0B-B300-9464C722D946}" destId="{B5A1758D-A127-4178-AAF3-4D2130CEAC6F}" srcOrd="3" destOrd="0" presId="urn:microsoft.com/office/officeart/2005/8/layout/hierarchy2"/>
    <dgm:cxn modelId="{9EF23209-B95E-4826-9B33-794D40660387}" type="presParOf" srcId="{B5A1758D-A127-4178-AAF3-4D2130CEAC6F}" destId="{A0EAF2B3-3117-4C98-B9ED-A898D865E2EB}" srcOrd="0" destOrd="0" presId="urn:microsoft.com/office/officeart/2005/8/layout/hierarchy2"/>
    <dgm:cxn modelId="{1363C7BB-6D94-44B4-BBCF-FC2743D40705}" type="presParOf" srcId="{B5A1758D-A127-4178-AAF3-4D2130CEAC6F}" destId="{3225C3E0-C0F7-4872-8FE1-B742A086CCAC}" srcOrd="1" destOrd="0" presId="urn:microsoft.com/office/officeart/2005/8/layout/hierarchy2"/>
    <dgm:cxn modelId="{23D70029-AD84-435E-A145-5D43DD8AA0F4}" type="presParOf" srcId="{3225C3E0-C0F7-4872-8FE1-B742A086CCAC}" destId="{BA4DF87C-9BC8-4A33-8EA7-7E872C278177}" srcOrd="0" destOrd="0" presId="urn:microsoft.com/office/officeart/2005/8/layout/hierarchy2"/>
    <dgm:cxn modelId="{E1FCB606-971E-4D8C-9AE3-077E34C7A048}" type="presParOf" srcId="{BA4DF87C-9BC8-4A33-8EA7-7E872C278177}" destId="{ED02ED90-018E-4827-9922-8F2C57C92932}" srcOrd="0" destOrd="0" presId="urn:microsoft.com/office/officeart/2005/8/layout/hierarchy2"/>
    <dgm:cxn modelId="{A8152106-F870-4892-9FD0-9A057BA0D522}" type="presParOf" srcId="{3225C3E0-C0F7-4872-8FE1-B742A086CCAC}" destId="{F803871E-7FF5-4782-9322-D5B8DD4762C4}" srcOrd="1" destOrd="0" presId="urn:microsoft.com/office/officeart/2005/8/layout/hierarchy2"/>
    <dgm:cxn modelId="{104DBBEA-46CF-4F7E-8B19-75A68058F356}" type="presParOf" srcId="{F803871E-7FF5-4782-9322-D5B8DD4762C4}" destId="{3DB5A306-E4F6-4DB6-8401-D1F9A1DD60C6}" srcOrd="0" destOrd="0" presId="urn:microsoft.com/office/officeart/2005/8/layout/hierarchy2"/>
    <dgm:cxn modelId="{32868413-783A-4626-A9F8-A67B6DFEE6A1}" type="presParOf" srcId="{F803871E-7FF5-4782-9322-D5B8DD4762C4}" destId="{FE1E8FE3-BED0-47A6-AEBC-412DB0910407}" srcOrd="1" destOrd="0" presId="urn:microsoft.com/office/officeart/2005/8/layout/hierarchy2"/>
    <dgm:cxn modelId="{B25B7AA2-0759-4E26-B5BE-1DC93151112B}" type="presParOf" srcId="{7FB4FA8B-7579-43F3-97C3-03436426B9B2}" destId="{0316073D-7B12-4F24-9A01-3E1177F1ADEF}" srcOrd="1" destOrd="0" presId="urn:microsoft.com/office/officeart/2005/8/layout/hierarchy2"/>
    <dgm:cxn modelId="{E1EF9164-9E13-4FD4-A265-6D89D3AD045B}" type="presParOf" srcId="{0316073D-7B12-4F24-9A01-3E1177F1ADEF}" destId="{6FA634C0-1C36-47BB-B097-9A5692F28B5B}" srcOrd="0" destOrd="0" presId="urn:microsoft.com/office/officeart/2005/8/layout/hierarchy2"/>
    <dgm:cxn modelId="{6309CD2D-4821-4963-82D5-5D6391082613}" type="presParOf" srcId="{0316073D-7B12-4F24-9A01-3E1177F1ADEF}" destId="{33BA3BB6-4DEC-4AE2-8FCF-7736A8A47202}" srcOrd="1" destOrd="0" presId="urn:microsoft.com/office/officeart/2005/8/layout/hierarchy2"/>
    <dgm:cxn modelId="{198E7060-3174-4FDF-9CA5-8DAD8A8C0F65}" type="presParOf" srcId="{33BA3BB6-4DEC-4AE2-8FCF-7736A8A47202}" destId="{B8FBF461-73DC-4B44-911D-5D06A466CB71}" srcOrd="0" destOrd="0" presId="urn:microsoft.com/office/officeart/2005/8/layout/hierarchy2"/>
    <dgm:cxn modelId="{F712D9E2-0996-44C2-AAC9-06AB313E780A}" type="presParOf" srcId="{B8FBF461-73DC-4B44-911D-5D06A466CB71}" destId="{E41A404D-1248-4FBA-AC27-B211044F793C}" srcOrd="0" destOrd="0" presId="urn:microsoft.com/office/officeart/2005/8/layout/hierarchy2"/>
    <dgm:cxn modelId="{5B200500-C5BC-48C8-AC0E-838522CCCB4E}" type="presParOf" srcId="{33BA3BB6-4DEC-4AE2-8FCF-7736A8A47202}" destId="{6E3B8DFC-AD6B-4EFC-84B3-8FFEBF22A560}" srcOrd="1" destOrd="0" presId="urn:microsoft.com/office/officeart/2005/8/layout/hierarchy2"/>
    <dgm:cxn modelId="{8419D7B7-1AC1-451D-A077-FF0F47B7B52B}" type="presParOf" srcId="{6E3B8DFC-AD6B-4EFC-84B3-8FFEBF22A560}" destId="{B8311B71-E7E7-4A76-A972-52D192C0D119}" srcOrd="0" destOrd="0" presId="urn:microsoft.com/office/officeart/2005/8/layout/hierarchy2"/>
    <dgm:cxn modelId="{C75A77BA-9DA7-41C7-82E0-A047E3D98F99}" type="presParOf" srcId="{6E3B8DFC-AD6B-4EFC-84B3-8FFEBF22A560}" destId="{1D16F8A6-3301-4A3E-A47F-8B28F864D0F1}" srcOrd="1" destOrd="0" presId="urn:microsoft.com/office/officeart/2005/8/layout/hierarchy2"/>
    <dgm:cxn modelId="{735AAD19-8219-4061-82B6-D345F1A207CC}" type="presParOf" srcId="{33BA3BB6-4DEC-4AE2-8FCF-7736A8A47202}" destId="{35073C05-1FA7-494F-BFDD-5E626CA7E803}" srcOrd="2" destOrd="0" presId="urn:microsoft.com/office/officeart/2005/8/layout/hierarchy2"/>
    <dgm:cxn modelId="{1254C507-E354-46F2-A5BF-0B94BE7A0FA7}" type="presParOf" srcId="{35073C05-1FA7-494F-BFDD-5E626CA7E803}" destId="{1426B683-7DFD-4EE8-B001-E2351834EDE9}" srcOrd="0" destOrd="0" presId="urn:microsoft.com/office/officeart/2005/8/layout/hierarchy2"/>
    <dgm:cxn modelId="{A4235342-E2E3-4D35-8F76-697E9CAF72C5}" type="presParOf" srcId="{33BA3BB6-4DEC-4AE2-8FCF-7736A8A47202}" destId="{C13378EA-C636-4B8F-A1C4-4DD638982C91}" srcOrd="3" destOrd="0" presId="urn:microsoft.com/office/officeart/2005/8/layout/hierarchy2"/>
    <dgm:cxn modelId="{AE807655-99D1-42E3-A0E5-5042A2F86E53}" type="presParOf" srcId="{C13378EA-C636-4B8F-A1C4-4DD638982C91}" destId="{92770983-C17C-4C8B-A9EE-AFBCB9022041}" srcOrd="0" destOrd="0" presId="urn:microsoft.com/office/officeart/2005/8/layout/hierarchy2"/>
    <dgm:cxn modelId="{AA42A2AB-7578-4AE6-9090-EBC64D6B66B5}" type="presParOf" srcId="{C13378EA-C636-4B8F-A1C4-4DD638982C91}" destId="{31BE8EFF-76BF-407C-B4F0-C9E33CA1BD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E70C6F-40E0-4D02-A331-EBC32180F95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8FD8097-C48B-4554-8A30-1974E3516FF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1AED043A-51FA-4A68-85CB-34C339CADC66}" type="parTrans" cxnId="{13E9E6C7-B62B-4B76-8106-BF460E8CE8BC}">
      <dgm:prSet/>
      <dgm:spPr/>
      <dgm:t>
        <a:bodyPr/>
        <a:lstStyle/>
        <a:p>
          <a:pPr rtl="1"/>
          <a:endParaRPr lang="fa-IR"/>
        </a:p>
      </dgm:t>
    </dgm:pt>
    <dgm:pt modelId="{9C869922-4AF1-4CF9-84F2-67413D409F30}" type="sibTrans" cxnId="{13E9E6C7-B62B-4B76-8106-BF460E8CE8BC}">
      <dgm:prSet/>
      <dgm:spPr/>
      <dgm:t>
        <a:bodyPr/>
        <a:lstStyle/>
        <a:p>
          <a:pPr rtl="1"/>
          <a:endParaRPr lang="fa-IR"/>
        </a:p>
      </dgm:t>
    </dgm:pt>
    <dgm:pt modelId="{530C7EAF-C005-4997-9657-54FCBBDF34A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اجمالا تضاد در موجودات مادی وجود دارد </a:t>
          </a:r>
          <a:endParaRPr lang="fa-IR" sz="1600" dirty="0">
            <a:cs typeface="B Koodak" pitchFamily="2" charset="-78"/>
          </a:endParaRPr>
        </a:p>
      </dgm:t>
    </dgm:pt>
    <dgm:pt modelId="{3330D068-21A9-4150-8880-56CD724EC3C2}" type="parTrans" cxnId="{BCA92B16-C389-42FB-B71A-374F97CC294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3FB5C2-B08D-4E07-ACDB-21F14C8E90E4}" type="sibTrans" cxnId="{BCA92B16-C389-42FB-B71A-374F97CC294F}">
      <dgm:prSet/>
      <dgm:spPr/>
      <dgm:t>
        <a:bodyPr/>
        <a:lstStyle/>
        <a:p>
          <a:pPr rtl="1"/>
          <a:endParaRPr lang="fa-IR"/>
        </a:p>
      </dgm:t>
    </dgm:pt>
    <dgm:pt modelId="{87DC9A7A-EFE6-4F31-86D1-072D9F566A95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آب و آتش</a:t>
          </a:r>
          <a:endParaRPr lang="fa-IR" sz="1600" dirty="0">
            <a:cs typeface="B Koodak" pitchFamily="2" charset="-78"/>
          </a:endParaRPr>
        </a:p>
      </dgm:t>
    </dgm:pt>
    <dgm:pt modelId="{C91BE9CE-E18C-44EB-A018-0C784B5CE97A}" type="parTrans" cxnId="{75FBC4D2-5730-4EE6-9FDA-BE603C84490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8A8FB7-6CAB-4470-8101-4DD66F6D3CAC}" type="sibTrans" cxnId="{75FBC4D2-5730-4EE6-9FDA-BE603C84490E}">
      <dgm:prSet/>
      <dgm:spPr/>
      <dgm:t>
        <a:bodyPr/>
        <a:lstStyle/>
        <a:p>
          <a:pPr rtl="1"/>
          <a:endParaRPr lang="fa-IR"/>
        </a:p>
      </dgm:t>
    </dgm:pt>
    <dgm:pt modelId="{EC25CE17-F28F-4694-A162-5193773434D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تضاد کلیت ندارد</a:t>
          </a:r>
          <a:endParaRPr lang="fa-IR" sz="1600" dirty="0">
            <a:cs typeface="B Koodak" pitchFamily="2" charset="-78"/>
          </a:endParaRPr>
        </a:p>
      </dgm:t>
    </dgm:pt>
    <dgm:pt modelId="{50EEF9A3-FFB1-440D-BEEC-FC1110960B41}" type="parTrans" cxnId="{C32BE30C-9765-4637-86E1-C96AA4242625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B0ACF6-2641-4B46-84F2-D2E3C278161E}" type="sibTrans" cxnId="{C32BE30C-9765-4637-86E1-C96AA4242625}">
      <dgm:prSet/>
      <dgm:spPr/>
      <dgm:t>
        <a:bodyPr/>
        <a:lstStyle/>
        <a:p>
          <a:pPr rtl="1"/>
          <a:endParaRPr lang="fa-IR"/>
        </a:p>
      </dgm:t>
    </dgm:pt>
    <dgm:pt modelId="{E6614773-571E-491A-8393-4D6D8624B9B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بسیاری از پدیده های عالم با تضاد توجیه نمی شوند</a:t>
          </a:r>
          <a:endParaRPr lang="fa-IR" sz="1600" dirty="0">
            <a:cs typeface="B Koodak" pitchFamily="2" charset="-78"/>
          </a:endParaRPr>
        </a:p>
      </dgm:t>
    </dgm:pt>
    <dgm:pt modelId="{2B873328-E309-4B56-BD30-13E89F56534C}" type="parTrans" cxnId="{451E5F94-3AB1-434D-9CE9-DCBD5D6C3A8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8E3233-35DB-4387-B193-5D7BA104BD14}" type="sibTrans" cxnId="{451E5F94-3AB1-434D-9CE9-DCBD5D6C3A87}">
      <dgm:prSet/>
      <dgm:spPr/>
      <dgm:t>
        <a:bodyPr/>
        <a:lstStyle/>
        <a:p>
          <a:pPr rtl="1"/>
          <a:endParaRPr lang="fa-IR"/>
        </a:p>
      </dgm:t>
    </dgm:pt>
    <dgm:pt modelId="{592EB5A8-E558-4D86-8E92-296EDB8E7A9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خلاف باور ماتریالیست تضاد مذکور در برخی موجودات مادی غیر از تضاد محال منطقی است</a:t>
          </a:r>
          <a:endParaRPr lang="fa-IR" sz="1600" dirty="0">
            <a:cs typeface="B Koodak" pitchFamily="2" charset="-78"/>
          </a:endParaRPr>
        </a:p>
      </dgm:t>
    </dgm:pt>
    <dgm:pt modelId="{A4764F01-D98B-4323-A07D-95FC9E562A25}" type="parTrans" cxnId="{2D787D9D-3966-40B8-8525-242E8CB59398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B5C80B-5480-4C68-BFE5-A2F17895BE4C}" type="sibTrans" cxnId="{2D787D9D-3966-40B8-8525-242E8CB59398}">
      <dgm:prSet/>
      <dgm:spPr/>
      <dgm:t>
        <a:bodyPr/>
        <a:lstStyle/>
        <a:p>
          <a:pPr rtl="1"/>
          <a:endParaRPr lang="fa-IR"/>
        </a:p>
      </dgm:t>
    </dgm:pt>
    <dgm:pt modelId="{7DBA5256-13C3-4C18-B251-F4667DE817B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وحدت موضوع در اینجا مطرح نیست</a:t>
          </a:r>
          <a:endParaRPr lang="fa-IR" sz="1600" dirty="0">
            <a:cs typeface="B Koodak" pitchFamily="2" charset="-78"/>
          </a:endParaRPr>
        </a:p>
      </dgm:t>
    </dgm:pt>
    <dgm:pt modelId="{E0976F4D-6CFF-4F76-9911-467A3CB9FDEA}" type="parTrans" cxnId="{64255BCF-47F9-471B-939D-2C289B56B63C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D5DA9D-C924-438E-9728-6BBE59B4E6BA}" type="sibTrans" cxnId="{64255BCF-47F9-471B-939D-2C289B56B63C}">
      <dgm:prSet/>
      <dgm:spPr/>
      <dgm:t>
        <a:bodyPr/>
        <a:lstStyle/>
        <a:p>
          <a:pPr rtl="1"/>
          <a:endParaRPr lang="fa-IR"/>
        </a:p>
      </dgm:t>
    </dgm:pt>
    <dgm:pt modelId="{07690028-E0CF-43C0-B60B-01BD3EF9F47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استدلال جدلی بر استحاله اصل تضاد</a:t>
          </a:r>
          <a:endParaRPr lang="fa-IR" sz="1600" dirty="0">
            <a:cs typeface="B Koodak" pitchFamily="2" charset="-78"/>
          </a:endParaRPr>
        </a:p>
      </dgm:t>
    </dgm:pt>
    <dgm:pt modelId="{907326FF-9F82-489C-A91B-B425FB598BFB}" type="parTrans" cxnId="{268CFA42-2493-4440-9DD9-74FE557E1B70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611E66-99F3-4286-88AA-208AADA93EE6}" type="sibTrans" cxnId="{268CFA42-2493-4440-9DD9-74FE557E1B70}">
      <dgm:prSet/>
      <dgm:spPr/>
      <dgm:t>
        <a:bodyPr/>
        <a:lstStyle/>
        <a:p>
          <a:pPr rtl="1"/>
          <a:endParaRPr lang="fa-IR"/>
        </a:p>
      </dgm:t>
    </dgm:pt>
    <dgm:pt modelId="{4F5492CE-85A0-4CDC-B047-B02C58C1C5FA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اصل تضاد ثابت باشد هر پدیده متشکل از بی نهایت ضد خواهد گردید</a:t>
          </a:r>
          <a:endParaRPr lang="fa-IR" sz="1600" dirty="0">
            <a:cs typeface="B Koodak" pitchFamily="2" charset="-78"/>
          </a:endParaRPr>
        </a:p>
      </dgm:t>
    </dgm:pt>
    <dgm:pt modelId="{BDC518F0-22E0-402A-B7A2-7E55665E48FF}" type="parTrans" cxnId="{85BFAE51-09C4-4E37-8005-474DF3747E70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7ED61D5-3EBE-4436-B1B3-B87E3A7754FB}" type="sibTrans" cxnId="{85BFAE51-09C4-4E37-8005-474DF3747E70}">
      <dgm:prSet/>
      <dgm:spPr/>
      <dgm:t>
        <a:bodyPr/>
        <a:lstStyle/>
        <a:p>
          <a:pPr rtl="1"/>
          <a:endParaRPr lang="fa-IR"/>
        </a:p>
      </dgm:t>
    </dgm:pt>
    <dgm:pt modelId="{BDA70898-13FB-4781-9F46-8F5B832C72B0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خود تز و آنتی تز مشمول قانون تضاد هستند و هر کدام دارای تز و آنتی تز دیگری می باشند و همینطور</a:t>
          </a:r>
          <a:endParaRPr lang="fa-IR" sz="1600" dirty="0">
            <a:cs typeface="B Koodak" pitchFamily="2" charset="-78"/>
          </a:endParaRPr>
        </a:p>
      </dgm:t>
    </dgm:pt>
    <dgm:pt modelId="{6ABA6DB7-96D0-463C-94C4-C05A5AA14237}" type="parTrans" cxnId="{2172B46F-9D17-4175-8190-533B9168CB57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17B3C1-CA9E-41F5-8865-802DC7DF200A}" type="sibTrans" cxnId="{2172B46F-9D17-4175-8190-533B9168CB57}">
      <dgm:prSet/>
      <dgm:spPr/>
      <dgm:t>
        <a:bodyPr/>
        <a:lstStyle/>
        <a:p>
          <a:pPr rtl="1"/>
          <a:endParaRPr lang="fa-IR"/>
        </a:p>
      </dgm:t>
    </dgm:pt>
    <dgm:pt modelId="{E2E77FB8-A0A9-4B93-A2D9-DDF0CDCA6C2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70B6544F-E4D5-41D7-B8BB-46D10E6D3E04}" type="parTrans" cxnId="{2224392D-B67F-4D49-BD21-F770BDF395C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0AB1C2-AF41-491B-97E1-905004F9FCFE}" type="sibTrans" cxnId="{2224392D-B67F-4D49-BD21-F770BDF395CE}">
      <dgm:prSet/>
      <dgm:spPr/>
      <dgm:t>
        <a:bodyPr/>
        <a:lstStyle/>
        <a:p>
          <a:pPr rtl="1"/>
          <a:endParaRPr lang="fa-IR"/>
        </a:p>
      </dgm:t>
    </dgm:pt>
    <dgm:pt modelId="{8FF63450-B1F0-4EF7-B8A0-EAE55EA18378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مستلزم تضاد محال منطقی است</a:t>
          </a:r>
          <a:endParaRPr lang="fa-IR" sz="1600" dirty="0">
            <a:cs typeface="B Koodak" pitchFamily="2" charset="-78"/>
          </a:endParaRPr>
        </a:p>
      </dgm:t>
    </dgm:pt>
    <dgm:pt modelId="{3CB98B23-7428-4AB8-A27C-53CA75B38847}" type="parTrans" cxnId="{85C5FFB8-F8F7-46F3-992D-53E2C35426D8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87F795-11DD-48DB-84E6-1A93EFBF17F1}" type="sibTrans" cxnId="{85C5FFB8-F8F7-46F3-992D-53E2C35426D8}">
      <dgm:prSet/>
      <dgm:spPr/>
      <dgm:t>
        <a:bodyPr/>
        <a:lstStyle/>
        <a:p>
          <a:pPr rtl="1"/>
          <a:endParaRPr lang="fa-IR"/>
        </a:p>
      </dgm:t>
    </dgm:pt>
    <dgm:pt modelId="{A02FCDFD-3213-4E30-A8BB-149AC389488A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موضوع  (سنتز) واحد است</a:t>
          </a:r>
          <a:endParaRPr lang="fa-IR" sz="1600" dirty="0">
            <a:cs typeface="B Koodak" pitchFamily="2" charset="-78"/>
          </a:endParaRPr>
        </a:p>
      </dgm:t>
    </dgm:pt>
    <dgm:pt modelId="{3509F464-E7BC-46BC-B5D8-2D8BB263E9C7}" type="parTrans" cxnId="{1C3F2E26-22D0-4F02-BFCD-90E4E891806C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2D3C7E-28FC-4A02-9156-97EF25D36F31}" type="sibTrans" cxnId="{1C3F2E26-22D0-4F02-BFCD-90E4E891806C}">
      <dgm:prSet/>
      <dgm:spPr/>
      <dgm:t>
        <a:bodyPr/>
        <a:lstStyle/>
        <a:p>
          <a:pPr rtl="1"/>
          <a:endParaRPr lang="fa-IR"/>
        </a:p>
      </dgm:t>
    </dgm:pt>
    <dgm:pt modelId="{9B2675DB-4861-4A7F-9C6B-FE50DB9B7E83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C43D21C7-24C0-4049-BF92-A918A84C2B1F}" type="parTrans" cxnId="{0A799FA2-9429-4B04-ACD0-081944E89B2E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9FF98A-30DB-48E0-8CFA-3ABEA110651D}" type="sibTrans" cxnId="{0A799FA2-9429-4B04-ACD0-081944E89B2E}">
      <dgm:prSet/>
      <dgm:spPr/>
      <dgm:t>
        <a:bodyPr/>
        <a:lstStyle/>
        <a:p>
          <a:pPr rtl="1"/>
          <a:endParaRPr lang="fa-IR"/>
        </a:p>
      </dgm:t>
    </dgm:pt>
    <dgm:pt modelId="{6D3B7088-3653-4885-91A6-FE0CE27D610F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اینکه تضاد درونی عامل حرکت باشد قابل اثبات نیست</a:t>
          </a:r>
          <a:endParaRPr lang="fa-IR" sz="1600" dirty="0">
            <a:cs typeface="B Koodak" pitchFamily="2" charset="-78"/>
          </a:endParaRPr>
        </a:p>
      </dgm:t>
    </dgm:pt>
    <dgm:pt modelId="{967BFC52-0471-417E-B7F3-3EB2E7586187}" type="parTrans" cxnId="{5D1BDD75-4C39-4FD4-8DE0-34539D6E617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B41913-14F8-4A3A-ADCF-AF5F8BE1D97D}" type="sibTrans" cxnId="{5D1BDD75-4C39-4FD4-8DE0-34539D6E617B}">
      <dgm:prSet/>
      <dgm:spPr/>
      <dgm:t>
        <a:bodyPr/>
        <a:lstStyle/>
        <a:p>
          <a:pPr rtl="1"/>
          <a:endParaRPr lang="fa-IR"/>
        </a:p>
      </dgm:t>
    </dgm:pt>
    <dgm:pt modelId="{9FD7EC3E-6506-49D9-8016-E60F6C4EB49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ضمن اینکه بالبداهه بسیاری از حرکت ها عامل بیرونی دارند</a:t>
          </a:r>
          <a:endParaRPr lang="fa-IR" sz="1600" dirty="0">
            <a:cs typeface="B Koodak" pitchFamily="2" charset="-78"/>
          </a:endParaRPr>
        </a:p>
      </dgm:t>
    </dgm:pt>
    <dgm:pt modelId="{4EFB1616-AE1F-4F1A-9AD2-9EA59540BD9D}" type="parTrans" cxnId="{19BDBA5D-4536-4B1D-B85F-2A237A045DFC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B8A900-3697-4738-A608-67C3AE6C8666}" type="sibTrans" cxnId="{19BDBA5D-4536-4B1D-B85F-2A237A045DFC}">
      <dgm:prSet/>
      <dgm:spPr/>
      <dgm:t>
        <a:bodyPr/>
        <a:lstStyle/>
        <a:p>
          <a:pPr rtl="1"/>
          <a:endParaRPr lang="fa-IR"/>
        </a:p>
      </dgm:t>
    </dgm:pt>
    <dgm:pt modelId="{39310D4F-2A9C-4D42-A01A-5D8DCA1400C3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تضادی در کار نیست بلکه صورتی مادی به صورت مادی دیگر </a:t>
          </a:r>
          <a:r>
            <a:rPr lang="fa-IR" sz="1600" u="sng" dirty="0" smtClean="0">
              <a:cs typeface="B Koodak" pitchFamily="2" charset="-78"/>
            </a:rPr>
            <a:t>تبدیل</a:t>
          </a:r>
          <a:r>
            <a:rPr lang="fa-IR" sz="1600" dirty="0" smtClean="0">
              <a:cs typeface="B Koodak" pitchFamily="2" charset="-78"/>
            </a:rPr>
            <a:t> شده است</a:t>
          </a:r>
          <a:endParaRPr lang="fa-IR" sz="1600" dirty="0">
            <a:cs typeface="B Koodak" pitchFamily="2" charset="-78"/>
          </a:endParaRPr>
        </a:p>
      </dgm:t>
    </dgm:pt>
    <dgm:pt modelId="{81D89E36-0A24-42CD-A516-8A243A1ECAA1}" type="parTrans" cxnId="{ECBB6512-0306-4340-B465-14498BA06100}">
      <dgm:prSet/>
      <dgm:spPr>
        <a:ln>
          <a:solidFill>
            <a:schemeClr val="bg1">
              <a:lumMod val="95000"/>
              <a:lumOff val="5000"/>
            </a:schemeClr>
          </a:solidFill>
        </a:ln>
      </dgm:spPr>
      <dgm:t>
        <a:bodyPr/>
        <a:lstStyle/>
        <a:p>
          <a:pPr rtl="1"/>
          <a:endParaRPr lang="fa-IR"/>
        </a:p>
      </dgm:t>
    </dgm:pt>
    <dgm:pt modelId="{77344CDE-A38C-48FC-9FFF-A923E62E864F}" type="sibTrans" cxnId="{ECBB6512-0306-4340-B465-14498BA06100}">
      <dgm:prSet/>
      <dgm:spPr/>
      <dgm:t>
        <a:bodyPr/>
        <a:lstStyle/>
        <a:p>
          <a:pPr rtl="1"/>
          <a:endParaRPr lang="fa-IR"/>
        </a:p>
      </dgm:t>
    </dgm:pt>
    <dgm:pt modelId="{5976D1E3-21C8-4859-8871-0683B71E0857}" type="pres">
      <dgm:prSet presAssocID="{94E70C6F-40E0-4D02-A331-EBC32180F95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B637289-4DDA-4E2E-B422-A1ADFB82E2B4}" type="pres">
      <dgm:prSet presAssocID="{28FD8097-C48B-4554-8A30-1974E3516FFE}" presName="root1" presStyleCnt="0"/>
      <dgm:spPr/>
    </dgm:pt>
    <dgm:pt modelId="{B67CE2AC-32B8-4BFD-B69B-65ED8FFDFB9A}" type="pres">
      <dgm:prSet presAssocID="{28FD8097-C48B-4554-8A30-1974E3516FFE}" presName="LevelOneTextNode" presStyleLbl="node0" presStyleIdx="0" presStyleCnt="1" custScaleX="532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1CB3039-709B-49ED-A0C6-E0607B33EC36}" type="pres">
      <dgm:prSet presAssocID="{28FD8097-C48B-4554-8A30-1974E3516FFE}" presName="level2hierChild" presStyleCnt="0"/>
      <dgm:spPr/>
    </dgm:pt>
    <dgm:pt modelId="{DE372F38-21C5-43BF-AA7D-6DDAC34D043D}" type="pres">
      <dgm:prSet presAssocID="{3330D068-21A9-4150-8880-56CD724EC3C2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1C013F49-2268-40BE-A916-4D3BB4733FDF}" type="pres">
      <dgm:prSet presAssocID="{3330D068-21A9-4150-8880-56CD724EC3C2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64F779A9-4936-4C08-8EDA-75726CB8A069}" type="pres">
      <dgm:prSet presAssocID="{530C7EAF-C005-4997-9657-54FCBBDF34A7}" presName="root2" presStyleCnt="0"/>
      <dgm:spPr/>
    </dgm:pt>
    <dgm:pt modelId="{6B98DA4B-64AD-4CB8-9A79-D6D5D8DF0704}" type="pres">
      <dgm:prSet presAssocID="{530C7EAF-C005-4997-9657-54FCBBDF34A7}" presName="LevelTwoTextNode" presStyleLbl="node2" presStyleIdx="0" presStyleCnt="5" custScaleX="2629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D4D0EC-25AC-4E1A-B98C-758A714D655C}" type="pres">
      <dgm:prSet presAssocID="{530C7EAF-C005-4997-9657-54FCBBDF34A7}" presName="level3hierChild" presStyleCnt="0"/>
      <dgm:spPr/>
    </dgm:pt>
    <dgm:pt modelId="{227E47B6-9237-4FE3-95AA-B3BE5FE9BD13}" type="pres">
      <dgm:prSet presAssocID="{C91BE9CE-E18C-44EB-A018-0C784B5CE97A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34C88C06-E10A-422C-8FA3-C190F2F4C984}" type="pres">
      <dgm:prSet presAssocID="{C91BE9CE-E18C-44EB-A018-0C784B5CE97A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E76F543A-C439-4D5F-B489-41C8E0B13A4E}" type="pres">
      <dgm:prSet presAssocID="{87DC9A7A-EFE6-4F31-86D1-072D9F566A95}" presName="root2" presStyleCnt="0"/>
      <dgm:spPr/>
    </dgm:pt>
    <dgm:pt modelId="{AA102179-2001-4260-A626-0BCA8070B657}" type="pres">
      <dgm:prSet presAssocID="{87DC9A7A-EFE6-4F31-86D1-072D9F566A95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F4CDE0E-640D-4714-B5BE-F2435608BB94}" type="pres">
      <dgm:prSet presAssocID="{87DC9A7A-EFE6-4F31-86D1-072D9F566A95}" presName="level3hierChild" presStyleCnt="0"/>
      <dgm:spPr/>
    </dgm:pt>
    <dgm:pt modelId="{6A7CAD8D-D8B5-43CC-8612-2C0678E501F1}" type="pres">
      <dgm:prSet presAssocID="{50EEF9A3-FFB1-440D-BEEC-FC1110960B41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DEAD273F-819C-4FE5-89E9-9F6B5E0E308C}" type="pres">
      <dgm:prSet presAssocID="{50EEF9A3-FFB1-440D-BEEC-FC1110960B41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182593FA-9395-45AB-8F4B-CC8521140100}" type="pres">
      <dgm:prSet presAssocID="{EC25CE17-F28F-4694-A162-5193773434DF}" presName="root2" presStyleCnt="0"/>
      <dgm:spPr/>
    </dgm:pt>
    <dgm:pt modelId="{1C941DA4-481A-4FFD-AD75-21C9CEBA6911}" type="pres">
      <dgm:prSet presAssocID="{EC25CE17-F28F-4694-A162-5193773434DF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2E9876-644F-4A24-AC9D-6145784D9EDA}" type="pres">
      <dgm:prSet presAssocID="{EC25CE17-F28F-4694-A162-5193773434DF}" presName="level3hierChild" presStyleCnt="0"/>
      <dgm:spPr/>
    </dgm:pt>
    <dgm:pt modelId="{B176949D-60DB-43D7-9C33-BB5AC65AE1B5}" type="pres">
      <dgm:prSet presAssocID="{2B873328-E309-4B56-BD30-13E89F56534C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1EC8579B-59A5-41CF-A37C-1D8A385E672B}" type="pres">
      <dgm:prSet presAssocID="{2B873328-E309-4B56-BD30-13E89F56534C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DD843741-7845-491C-A2FD-FB7FE3A45F39}" type="pres">
      <dgm:prSet presAssocID="{E6614773-571E-491A-8393-4D6D8624B9BF}" presName="root2" presStyleCnt="0"/>
      <dgm:spPr/>
    </dgm:pt>
    <dgm:pt modelId="{7A5079DE-3F98-452B-9165-8CB94D4AB396}" type="pres">
      <dgm:prSet presAssocID="{E6614773-571E-491A-8393-4D6D8624B9BF}" presName="LevelTwoTextNode" presStyleLbl="node3" presStyleIdx="1" presStyleCnt="7" custScaleX="3028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CCCB4D-43C5-4C65-AC76-086092BA0CF2}" type="pres">
      <dgm:prSet presAssocID="{E6614773-571E-491A-8393-4D6D8624B9BF}" presName="level3hierChild" presStyleCnt="0"/>
      <dgm:spPr/>
    </dgm:pt>
    <dgm:pt modelId="{90B36F7A-C9B4-4B37-BCFF-04153B0C1D30}" type="pres">
      <dgm:prSet presAssocID="{A4764F01-D98B-4323-A07D-95FC9E562A25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714BC02B-9A19-4B7C-AD06-0676F44BB54F}" type="pres">
      <dgm:prSet presAssocID="{A4764F01-D98B-4323-A07D-95FC9E562A25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3FBD4E06-26A1-42F8-95EA-F8695753BA5C}" type="pres">
      <dgm:prSet presAssocID="{592EB5A8-E558-4D86-8E92-296EDB8E7A9E}" presName="root2" presStyleCnt="0"/>
      <dgm:spPr/>
    </dgm:pt>
    <dgm:pt modelId="{DBEE10E7-D9B5-4DB0-9B3F-C92D5C88D336}" type="pres">
      <dgm:prSet presAssocID="{592EB5A8-E558-4D86-8E92-296EDB8E7A9E}" presName="LevelTwoTextNode" presStyleLbl="node2" presStyleIdx="2" presStyleCnt="5" custScaleX="2885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8D53AD-4CF7-4C23-8FE6-B4B04806F013}" type="pres">
      <dgm:prSet presAssocID="{592EB5A8-E558-4D86-8E92-296EDB8E7A9E}" presName="level3hierChild" presStyleCnt="0"/>
      <dgm:spPr/>
    </dgm:pt>
    <dgm:pt modelId="{4723FE49-B4D6-4CE3-A3DE-EF54F7E78C4B}" type="pres">
      <dgm:prSet presAssocID="{E0976F4D-6CFF-4F76-9911-467A3CB9FDEA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0B6CDBC2-326C-4D2D-9C37-A777D84D1EDE}" type="pres">
      <dgm:prSet presAssocID="{E0976F4D-6CFF-4F76-9911-467A3CB9FDEA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64AFA297-E3E2-4FAD-8A6A-DE73E8CB669D}" type="pres">
      <dgm:prSet presAssocID="{7DBA5256-13C3-4C18-B251-F4667DE817BE}" presName="root2" presStyleCnt="0"/>
      <dgm:spPr/>
    </dgm:pt>
    <dgm:pt modelId="{9BD190AF-BB75-4E3F-AD06-3871930544A5}" type="pres">
      <dgm:prSet presAssocID="{7DBA5256-13C3-4C18-B251-F4667DE817BE}" presName="LevelTwoTextNode" presStyleLbl="node3" presStyleIdx="2" presStyleCnt="7" custScaleX="1543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CCCC62-E763-4C27-8492-A865D76A5398}" type="pres">
      <dgm:prSet presAssocID="{7DBA5256-13C3-4C18-B251-F4667DE817BE}" presName="level3hierChild" presStyleCnt="0"/>
      <dgm:spPr/>
    </dgm:pt>
    <dgm:pt modelId="{D3EA16EE-E389-4797-AB91-6D50EE0EB0B9}" type="pres">
      <dgm:prSet presAssocID="{907326FF-9F82-489C-A91B-B425FB598BFB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944ECD62-7215-4E5B-B361-53044309F058}" type="pres">
      <dgm:prSet presAssocID="{907326FF-9F82-489C-A91B-B425FB598BFB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6FFE34AA-3255-479D-96BF-B08BC8225ECD}" type="pres">
      <dgm:prSet presAssocID="{07690028-E0CF-43C0-B60B-01BD3EF9F47B}" presName="root2" presStyleCnt="0"/>
      <dgm:spPr/>
    </dgm:pt>
    <dgm:pt modelId="{0A49A69A-7B02-4BE7-97D2-2B68508828B5}" type="pres">
      <dgm:prSet presAssocID="{07690028-E0CF-43C0-B60B-01BD3EF9F47B}" presName="LevelTwoTextNode" presStyleLbl="node2" presStyleIdx="3" presStyleCnt="5" custScaleX="134364" custScaleY="1219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C0F7FA9-899E-401F-8187-63AED654361C}" type="pres">
      <dgm:prSet presAssocID="{07690028-E0CF-43C0-B60B-01BD3EF9F47B}" presName="level3hierChild" presStyleCnt="0"/>
      <dgm:spPr/>
    </dgm:pt>
    <dgm:pt modelId="{65AB48FA-5C04-43E3-94AF-FE75387C05D7}" type="pres">
      <dgm:prSet presAssocID="{BDC518F0-22E0-402A-B7A2-7E55665E48FF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AE0C9307-2AD7-4187-88E9-1A6F5284128F}" type="pres">
      <dgm:prSet presAssocID="{BDC518F0-22E0-402A-B7A2-7E55665E48FF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3B3856FF-27F5-4495-8C20-718DFECB0A95}" type="pres">
      <dgm:prSet presAssocID="{4F5492CE-85A0-4CDC-B047-B02C58C1C5FA}" presName="root2" presStyleCnt="0"/>
      <dgm:spPr/>
    </dgm:pt>
    <dgm:pt modelId="{9B85C081-59B0-4D9B-B171-C069F6E9DA3B}" type="pres">
      <dgm:prSet presAssocID="{4F5492CE-85A0-4CDC-B047-B02C58C1C5FA}" presName="LevelTwoTextNode" presStyleLbl="node3" presStyleIdx="3" presStyleCnt="7" custScaleX="2239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8F0612-734E-45D2-8289-56CEAF15A245}" type="pres">
      <dgm:prSet presAssocID="{4F5492CE-85A0-4CDC-B047-B02C58C1C5FA}" presName="level3hierChild" presStyleCnt="0"/>
      <dgm:spPr/>
    </dgm:pt>
    <dgm:pt modelId="{4A06D07A-E91D-4B9C-9D79-92090CFC512B}" type="pres">
      <dgm:prSet presAssocID="{6ABA6DB7-96D0-463C-94C4-C05A5AA14237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7EDA9782-18C3-4353-9B59-53A2401CF9BD}" type="pres">
      <dgm:prSet presAssocID="{6ABA6DB7-96D0-463C-94C4-C05A5AA14237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385C8FAE-E5CF-495B-A8EC-EDB6B25474FD}" type="pres">
      <dgm:prSet presAssocID="{BDA70898-13FB-4781-9F46-8F5B832C72B0}" presName="root2" presStyleCnt="0"/>
      <dgm:spPr/>
    </dgm:pt>
    <dgm:pt modelId="{4D82EB39-62EC-4635-B6C7-C015EA2AFE05}" type="pres">
      <dgm:prSet presAssocID="{BDA70898-13FB-4781-9F46-8F5B832C72B0}" presName="LevelTwoTextNode" presStyleLbl="node4" presStyleIdx="0" presStyleCnt="4" custScaleX="189358" custScaleY="1833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CB262C-18A8-4421-9E22-E0A736485E7A}" type="pres">
      <dgm:prSet presAssocID="{BDA70898-13FB-4781-9F46-8F5B832C72B0}" presName="level3hierChild" presStyleCnt="0"/>
      <dgm:spPr/>
    </dgm:pt>
    <dgm:pt modelId="{855C01D7-228F-4138-B9F2-336E1E0148F7}" type="pres">
      <dgm:prSet presAssocID="{70B6544F-E4D5-41D7-B8BB-46D10E6D3E04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B9342F56-3467-43D4-B4C2-9AE2828FC180}" type="pres">
      <dgm:prSet presAssocID="{70B6544F-E4D5-41D7-B8BB-46D10E6D3E04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29FBD2E0-B322-458C-8634-B290FA464E81}" type="pres">
      <dgm:prSet presAssocID="{E2E77FB8-A0A9-4B93-A2D9-DDF0CDCA6C2F}" presName="root2" presStyleCnt="0"/>
      <dgm:spPr/>
    </dgm:pt>
    <dgm:pt modelId="{88E63F96-7DE8-4521-87AE-C0CA06B3F690}" type="pres">
      <dgm:prSet presAssocID="{E2E77FB8-A0A9-4B93-A2D9-DDF0CDCA6C2F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1258713-2F00-4838-9C37-1DFE92D5B650}" type="pres">
      <dgm:prSet presAssocID="{E2E77FB8-A0A9-4B93-A2D9-DDF0CDCA6C2F}" presName="level3hierChild" presStyleCnt="0"/>
      <dgm:spPr/>
    </dgm:pt>
    <dgm:pt modelId="{011DFAAF-C873-457F-AB78-CB08A3CFCD8F}" type="pres">
      <dgm:prSet presAssocID="{3CB98B23-7428-4AB8-A27C-53CA75B38847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20D40BA5-3EA9-4B50-8BA6-683204A72738}" type="pres">
      <dgm:prSet presAssocID="{3CB98B23-7428-4AB8-A27C-53CA75B38847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290ACC31-5611-4988-8088-09750013BF74}" type="pres">
      <dgm:prSet presAssocID="{8FF63450-B1F0-4EF7-B8A0-EAE55EA18378}" presName="root2" presStyleCnt="0"/>
      <dgm:spPr/>
    </dgm:pt>
    <dgm:pt modelId="{6255A9AC-3886-4160-B904-76B36A027688}" type="pres">
      <dgm:prSet presAssocID="{8FF63450-B1F0-4EF7-B8A0-EAE55EA18378}" presName="LevelTwoTextNode" presStyleLbl="node4" presStyleIdx="1" presStyleCnt="4" custScaleX="131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9B387DE-2FD9-460E-99EC-0F3FFD8EBDCC}" type="pres">
      <dgm:prSet presAssocID="{8FF63450-B1F0-4EF7-B8A0-EAE55EA18378}" presName="level3hierChild" presStyleCnt="0"/>
      <dgm:spPr/>
    </dgm:pt>
    <dgm:pt modelId="{A661CF49-7DA9-44E7-B2EE-82191A56C6C6}" type="pres">
      <dgm:prSet presAssocID="{3509F464-E7BC-46BC-B5D8-2D8BB263E9C7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81EF50C9-A762-4110-AE33-1BAC79E0D00B}" type="pres">
      <dgm:prSet presAssocID="{3509F464-E7BC-46BC-B5D8-2D8BB263E9C7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1DB8BD3B-0ECA-40FA-AA98-A1FDF13C2340}" type="pres">
      <dgm:prSet presAssocID="{A02FCDFD-3213-4E30-A8BB-149AC389488A}" presName="root2" presStyleCnt="0"/>
      <dgm:spPr/>
    </dgm:pt>
    <dgm:pt modelId="{8001214F-D49A-42AA-A029-5F5DDE291AD7}" type="pres">
      <dgm:prSet presAssocID="{A02FCDFD-3213-4E30-A8BB-149AC389488A}" presName="LevelTwoTextNode" presStyleLbl="node4" presStyleIdx="2" presStyleCnt="4" custScaleX="1312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1FF875-F0F6-430A-A7D9-9DC080A0AF95}" type="pres">
      <dgm:prSet presAssocID="{A02FCDFD-3213-4E30-A8BB-149AC389488A}" presName="level3hierChild" presStyleCnt="0"/>
      <dgm:spPr/>
    </dgm:pt>
    <dgm:pt modelId="{98722809-645D-481A-81C1-07D7DAE19699}" type="pres">
      <dgm:prSet presAssocID="{C43D21C7-24C0-4049-BF92-A918A84C2B1F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B9ECCA14-111E-4D19-887C-0DBC903D4FB8}" type="pres">
      <dgm:prSet presAssocID="{C43D21C7-24C0-4049-BF92-A918A84C2B1F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9B8E33A7-6C0D-48F4-BCDC-95CF2A5C2165}" type="pres">
      <dgm:prSet presAssocID="{9B2675DB-4861-4A7F-9C6B-FE50DB9B7E83}" presName="root2" presStyleCnt="0"/>
      <dgm:spPr/>
    </dgm:pt>
    <dgm:pt modelId="{83C4850B-9FFE-4183-BBBA-002D3137FD98}" type="pres">
      <dgm:prSet presAssocID="{9B2675DB-4861-4A7F-9C6B-FE50DB9B7E83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41B557-C3FE-4FF3-8051-455BC976ACE6}" type="pres">
      <dgm:prSet presAssocID="{9B2675DB-4861-4A7F-9C6B-FE50DB9B7E83}" presName="level3hierChild" presStyleCnt="0"/>
      <dgm:spPr/>
    </dgm:pt>
    <dgm:pt modelId="{37C38287-1F6C-4F7C-9D1C-CDEEE33C7C05}" type="pres">
      <dgm:prSet presAssocID="{81D89E36-0A24-42CD-A516-8A243A1ECAA1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F2DF62E9-5348-4E01-BF8F-0F6DE4CCC641}" type="pres">
      <dgm:prSet presAssocID="{81D89E36-0A24-42CD-A516-8A243A1ECAA1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681BB010-FD1B-4337-BE97-16B1F02679FA}" type="pres">
      <dgm:prSet presAssocID="{39310D4F-2A9C-4D42-A01A-5D8DCA1400C3}" presName="root2" presStyleCnt="0"/>
      <dgm:spPr/>
    </dgm:pt>
    <dgm:pt modelId="{3E5BAA88-3F03-49F2-A895-A49D25CBC634}" type="pres">
      <dgm:prSet presAssocID="{39310D4F-2A9C-4D42-A01A-5D8DCA1400C3}" presName="LevelTwoTextNode" presStyleLbl="node4" presStyleIdx="3" presStyleCnt="4" custScaleX="2546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BA7103-12DA-468D-89AD-C09EEAECD753}" type="pres">
      <dgm:prSet presAssocID="{39310D4F-2A9C-4D42-A01A-5D8DCA1400C3}" presName="level3hierChild" presStyleCnt="0"/>
      <dgm:spPr/>
    </dgm:pt>
    <dgm:pt modelId="{58AA8943-F585-416C-AC52-1FAAC4D39EEC}" type="pres">
      <dgm:prSet presAssocID="{967BFC52-0471-417E-B7F3-3EB2E7586187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16CCB78D-A621-48E6-8ED6-90B7B2B1F856}" type="pres">
      <dgm:prSet presAssocID="{967BFC52-0471-417E-B7F3-3EB2E7586187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5646DF39-D1AB-437F-A688-B6B94771569B}" type="pres">
      <dgm:prSet presAssocID="{6D3B7088-3653-4885-91A6-FE0CE27D610F}" presName="root2" presStyleCnt="0"/>
      <dgm:spPr/>
    </dgm:pt>
    <dgm:pt modelId="{D1F20EE4-2371-4CAC-A031-C8BD9F92EC42}" type="pres">
      <dgm:prSet presAssocID="{6D3B7088-3653-4885-91A6-FE0CE27D610F}" presName="LevelTwoTextNode" presStyleLbl="node2" presStyleIdx="4" presStyleCnt="5" custScaleX="2048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1370D3-39DF-4F03-85C2-588BFD37A4B1}" type="pres">
      <dgm:prSet presAssocID="{6D3B7088-3653-4885-91A6-FE0CE27D610F}" presName="level3hierChild" presStyleCnt="0"/>
      <dgm:spPr/>
    </dgm:pt>
    <dgm:pt modelId="{BBB88967-45E4-48D5-82C1-8581C16FE719}" type="pres">
      <dgm:prSet presAssocID="{4EFB1616-AE1F-4F1A-9AD2-9EA59540BD9D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5B9B73B1-662B-424D-A002-3195686E24DD}" type="pres">
      <dgm:prSet presAssocID="{4EFB1616-AE1F-4F1A-9AD2-9EA59540BD9D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A93F8498-6B61-47ED-BADA-8E4076321854}" type="pres">
      <dgm:prSet presAssocID="{9FD7EC3E-6506-49D9-8016-E60F6C4EB49B}" presName="root2" presStyleCnt="0"/>
      <dgm:spPr/>
    </dgm:pt>
    <dgm:pt modelId="{C9F41A30-006D-4E50-B2F1-2CBC0F3463D8}" type="pres">
      <dgm:prSet presAssocID="{9FD7EC3E-6506-49D9-8016-E60F6C4EB49B}" presName="LevelTwoTextNode" presStyleLbl="node3" presStyleIdx="6" presStyleCnt="7" custScaleX="1922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BEC06C-2AA2-4538-BBCB-893C55DB0F8E}" type="pres">
      <dgm:prSet presAssocID="{9FD7EC3E-6506-49D9-8016-E60F6C4EB49B}" presName="level3hierChild" presStyleCnt="0"/>
      <dgm:spPr/>
    </dgm:pt>
  </dgm:ptLst>
  <dgm:cxnLst>
    <dgm:cxn modelId="{1A9B66E5-2957-47F2-BE25-8FDD13843C33}" type="presOf" srcId="{592EB5A8-E558-4D86-8E92-296EDB8E7A9E}" destId="{DBEE10E7-D9B5-4DB0-9B3F-C92D5C88D336}" srcOrd="0" destOrd="0" presId="urn:microsoft.com/office/officeart/2005/8/layout/hierarchy2"/>
    <dgm:cxn modelId="{333A1E7E-8957-443A-9A18-4B02CAC97A2C}" type="presOf" srcId="{07690028-E0CF-43C0-B60B-01BD3EF9F47B}" destId="{0A49A69A-7B02-4BE7-97D2-2B68508828B5}" srcOrd="0" destOrd="0" presId="urn:microsoft.com/office/officeart/2005/8/layout/hierarchy2"/>
    <dgm:cxn modelId="{2B9C8CD8-35F0-49F2-BC0B-354AA6B18826}" type="presOf" srcId="{6ABA6DB7-96D0-463C-94C4-C05A5AA14237}" destId="{7EDA9782-18C3-4353-9B59-53A2401CF9BD}" srcOrd="1" destOrd="0" presId="urn:microsoft.com/office/officeart/2005/8/layout/hierarchy2"/>
    <dgm:cxn modelId="{2D787D9D-3966-40B8-8525-242E8CB59398}" srcId="{28FD8097-C48B-4554-8A30-1974E3516FFE}" destId="{592EB5A8-E558-4D86-8E92-296EDB8E7A9E}" srcOrd="2" destOrd="0" parTransId="{A4764F01-D98B-4323-A07D-95FC9E562A25}" sibTransId="{7AB5C80B-5480-4C68-BFE5-A2F17895BE4C}"/>
    <dgm:cxn modelId="{E1B62FEA-4156-4D38-B290-E7C43FF9E5AB}" type="presOf" srcId="{A4764F01-D98B-4323-A07D-95FC9E562A25}" destId="{714BC02B-9A19-4B7C-AD06-0676F44BB54F}" srcOrd="1" destOrd="0" presId="urn:microsoft.com/office/officeart/2005/8/layout/hierarchy2"/>
    <dgm:cxn modelId="{76E71414-1B27-49CA-A676-F5A9A27A9095}" type="presOf" srcId="{6D3B7088-3653-4885-91A6-FE0CE27D610F}" destId="{D1F20EE4-2371-4CAC-A031-C8BD9F92EC42}" srcOrd="0" destOrd="0" presId="urn:microsoft.com/office/officeart/2005/8/layout/hierarchy2"/>
    <dgm:cxn modelId="{85BFAE51-09C4-4E37-8005-474DF3747E70}" srcId="{07690028-E0CF-43C0-B60B-01BD3EF9F47B}" destId="{4F5492CE-85A0-4CDC-B047-B02C58C1C5FA}" srcOrd="0" destOrd="0" parTransId="{BDC518F0-22E0-402A-B7A2-7E55665E48FF}" sibTransId="{67ED61D5-3EBE-4436-B1B3-B87E3A7754FB}"/>
    <dgm:cxn modelId="{C296E97F-008C-476C-9DC5-B90A992B831B}" type="presOf" srcId="{907326FF-9F82-489C-A91B-B425FB598BFB}" destId="{944ECD62-7215-4E5B-B361-53044309F058}" srcOrd="1" destOrd="0" presId="urn:microsoft.com/office/officeart/2005/8/layout/hierarchy2"/>
    <dgm:cxn modelId="{CCA7AF8A-3C9E-4779-91AD-713925AE603D}" type="presOf" srcId="{EC25CE17-F28F-4694-A162-5193773434DF}" destId="{1C941DA4-481A-4FFD-AD75-21C9CEBA6911}" srcOrd="0" destOrd="0" presId="urn:microsoft.com/office/officeart/2005/8/layout/hierarchy2"/>
    <dgm:cxn modelId="{155C9135-59C0-46AC-BD3A-C018C1BFB256}" type="presOf" srcId="{70B6544F-E4D5-41D7-B8BB-46D10E6D3E04}" destId="{855C01D7-228F-4138-B9F2-336E1E0148F7}" srcOrd="0" destOrd="0" presId="urn:microsoft.com/office/officeart/2005/8/layout/hierarchy2"/>
    <dgm:cxn modelId="{B4E30644-FFD5-41C8-A3FB-B0B704C718C8}" type="presOf" srcId="{4EFB1616-AE1F-4F1A-9AD2-9EA59540BD9D}" destId="{BBB88967-45E4-48D5-82C1-8581C16FE719}" srcOrd="0" destOrd="0" presId="urn:microsoft.com/office/officeart/2005/8/layout/hierarchy2"/>
    <dgm:cxn modelId="{97C0A7BA-B087-43D2-B7DE-94FF1ED090C5}" type="presOf" srcId="{9FD7EC3E-6506-49D9-8016-E60F6C4EB49B}" destId="{C9F41A30-006D-4E50-B2F1-2CBC0F3463D8}" srcOrd="0" destOrd="0" presId="urn:microsoft.com/office/officeart/2005/8/layout/hierarchy2"/>
    <dgm:cxn modelId="{ECBB6512-0306-4340-B465-14498BA06100}" srcId="{9B2675DB-4861-4A7F-9C6B-FE50DB9B7E83}" destId="{39310D4F-2A9C-4D42-A01A-5D8DCA1400C3}" srcOrd="0" destOrd="0" parTransId="{81D89E36-0A24-42CD-A516-8A243A1ECAA1}" sibTransId="{77344CDE-A38C-48FC-9FFF-A923E62E864F}"/>
    <dgm:cxn modelId="{5D1BDD75-4C39-4FD4-8DE0-34539D6E617B}" srcId="{28FD8097-C48B-4554-8A30-1974E3516FFE}" destId="{6D3B7088-3653-4885-91A6-FE0CE27D610F}" srcOrd="4" destOrd="0" parTransId="{967BFC52-0471-417E-B7F3-3EB2E7586187}" sibTransId="{88B41913-14F8-4A3A-ADCF-AF5F8BE1D97D}"/>
    <dgm:cxn modelId="{90C5C285-46BB-449A-9DBE-EABF4F8329AA}" type="presOf" srcId="{4EFB1616-AE1F-4F1A-9AD2-9EA59540BD9D}" destId="{5B9B73B1-662B-424D-A002-3195686E24DD}" srcOrd="1" destOrd="0" presId="urn:microsoft.com/office/officeart/2005/8/layout/hierarchy2"/>
    <dgm:cxn modelId="{54CEDCD3-DFB0-485E-986D-DF786AE661B9}" type="presOf" srcId="{50EEF9A3-FFB1-440D-BEEC-FC1110960B41}" destId="{DEAD273F-819C-4FE5-89E9-9F6B5E0E308C}" srcOrd="1" destOrd="0" presId="urn:microsoft.com/office/officeart/2005/8/layout/hierarchy2"/>
    <dgm:cxn modelId="{CE4EEC10-D917-438E-B104-B6B21E589EB8}" type="presOf" srcId="{87DC9A7A-EFE6-4F31-86D1-072D9F566A95}" destId="{AA102179-2001-4260-A626-0BCA8070B657}" srcOrd="0" destOrd="0" presId="urn:microsoft.com/office/officeart/2005/8/layout/hierarchy2"/>
    <dgm:cxn modelId="{59B22268-C8A6-48F7-B48A-C48CBD5CBDDC}" type="presOf" srcId="{3509F464-E7BC-46BC-B5D8-2D8BB263E9C7}" destId="{A661CF49-7DA9-44E7-B2EE-82191A56C6C6}" srcOrd="0" destOrd="0" presId="urn:microsoft.com/office/officeart/2005/8/layout/hierarchy2"/>
    <dgm:cxn modelId="{CBD67422-A09B-4E72-AC63-09949910AED1}" type="presOf" srcId="{BDA70898-13FB-4781-9F46-8F5B832C72B0}" destId="{4D82EB39-62EC-4635-B6C7-C015EA2AFE05}" srcOrd="0" destOrd="0" presId="urn:microsoft.com/office/officeart/2005/8/layout/hierarchy2"/>
    <dgm:cxn modelId="{4A1619C9-3A6A-4A94-BE80-8623F1AC3E86}" type="presOf" srcId="{6ABA6DB7-96D0-463C-94C4-C05A5AA14237}" destId="{4A06D07A-E91D-4B9C-9D79-92090CFC512B}" srcOrd="0" destOrd="0" presId="urn:microsoft.com/office/officeart/2005/8/layout/hierarchy2"/>
    <dgm:cxn modelId="{ECC9378F-2769-4698-AE7C-253394EB31B7}" type="presOf" srcId="{2B873328-E309-4B56-BD30-13E89F56534C}" destId="{B176949D-60DB-43D7-9C33-BB5AC65AE1B5}" srcOrd="0" destOrd="0" presId="urn:microsoft.com/office/officeart/2005/8/layout/hierarchy2"/>
    <dgm:cxn modelId="{FA0A89F6-3622-4582-B576-38A65F0860CE}" type="presOf" srcId="{3CB98B23-7428-4AB8-A27C-53CA75B38847}" destId="{20D40BA5-3EA9-4B50-8BA6-683204A72738}" srcOrd="1" destOrd="0" presId="urn:microsoft.com/office/officeart/2005/8/layout/hierarchy2"/>
    <dgm:cxn modelId="{64255BCF-47F9-471B-939D-2C289B56B63C}" srcId="{592EB5A8-E558-4D86-8E92-296EDB8E7A9E}" destId="{7DBA5256-13C3-4C18-B251-F4667DE817BE}" srcOrd="0" destOrd="0" parTransId="{E0976F4D-6CFF-4F76-9911-467A3CB9FDEA}" sibTransId="{67D5DA9D-C924-438E-9728-6BBE59B4E6BA}"/>
    <dgm:cxn modelId="{283EACE4-6627-4F37-8F27-A79A66D99DBE}" type="presOf" srcId="{C91BE9CE-E18C-44EB-A018-0C784B5CE97A}" destId="{227E47B6-9237-4FE3-95AA-B3BE5FE9BD13}" srcOrd="0" destOrd="0" presId="urn:microsoft.com/office/officeart/2005/8/layout/hierarchy2"/>
    <dgm:cxn modelId="{593AB4CC-4EF7-42B3-8424-05494AB2BA72}" type="presOf" srcId="{E0976F4D-6CFF-4F76-9911-467A3CB9FDEA}" destId="{4723FE49-B4D6-4CE3-A3DE-EF54F7E78C4B}" srcOrd="0" destOrd="0" presId="urn:microsoft.com/office/officeart/2005/8/layout/hierarchy2"/>
    <dgm:cxn modelId="{0CB6BB12-E690-49E5-8F98-8FEDF2D093A2}" type="presOf" srcId="{70B6544F-E4D5-41D7-B8BB-46D10E6D3E04}" destId="{B9342F56-3467-43D4-B4C2-9AE2828FC180}" srcOrd="1" destOrd="0" presId="urn:microsoft.com/office/officeart/2005/8/layout/hierarchy2"/>
    <dgm:cxn modelId="{C32BE30C-9765-4637-86E1-C96AA4242625}" srcId="{28FD8097-C48B-4554-8A30-1974E3516FFE}" destId="{EC25CE17-F28F-4694-A162-5193773434DF}" srcOrd="1" destOrd="0" parTransId="{50EEF9A3-FFB1-440D-BEEC-FC1110960B41}" sibTransId="{63B0ACF6-2641-4B46-84F2-D2E3C278161E}"/>
    <dgm:cxn modelId="{5AC4C9AE-C6CE-4E1C-9161-A79469FE4A75}" type="presOf" srcId="{907326FF-9F82-489C-A91B-B425FB598BFB}" destId="{D3EA16EE-E389-4797-AB91-6D50EE0EB0B9}" srcOrd="0" destOrd="0" presId="urn:microsoft.com/office/officeart/2005/8/layout/hierarchy2"/>
    <dgm:cxn modelId="{00814DEA-E80E-4F65-9E45-E4EC9EE3C731}" type="presOf" srcId="{C43D21C7-24C0-4049-BF92-A918A84C2B1F}" destId="{B9ECCA14-111E-4D19-887C-0DBC903D4FB8}" srcOrd="1" destOrd="0" presId="urn:microsoft.com/office/officeart/2005/8/layout/hierarchy2"/>
    <dgm:cxn modelId="{BCA92B16-C389-42FB-B71A-374F97CC294F}" srcId="{28FD8097-C48B-4554-8A30-1974E3516FFE}" destId="{530C7EAF-C005-4997-9657-54FCBBDF34A7}" srcOrd="0" destOrd="0" parTransId="{3330D068-21A9-4150-8880-56CD724EC3C2}" sibTransId="{AB3FB5C2-B08D-4E07-ACDB-21F14C8E90E4}"/>
    <dgm:cxn modelId="{E8CCDD27-40E8-4F53-BA1F-77681A19B6AA}" type="presOf" srcId="{39310D4F-2A9C-4D42-A01A-5D8DCA1400C3}" destId="{3E5BAA88-3F03-49F2-A895-A49D25CBC634}" srcOrd="0" destOrd="0" presId="urn:microsoft.com/office/officeart/2005/8/layout/hierarchy2"/>
    <dgm:cxn modelId="{39EE6ABB-E349-4AC3-9DC0-1145322CBCEC}" type="presOf" srcId="{7DBA5256-13C3-4C18-B251-F4667DE817BE}" destId="{9BD190AF-BB75-4E3F-AD06-3871930544A5}" srcOrd="0" destOrd="0" presId="urn:microsoft.com/office/officeart/2005/8/layout/hierarchy2"/>
    <dgm:cxn modelId="{6C0468F4-C070-48AF-BC1D-8D659966D886}" type="presOf" srcId="{E2E77FB8-A0A9-4B93-A2D9-DDF0CDCA6C2F}" destId="{88E63F96-7DE8-4521-87AE-C0CA06B3F690}" srcOrd="0" destOrd="0" presId="urn:microsoft.com/office/officeart/2005/8/layout/hierarchy2"/>
    <dgm:cxn modelId="{38B0C2AE-0C7B-4638-893E-51C738FB50D5}" type="presOf" srcId="{3509F464-E7BC-46BC-B5D8-2D8BB263E9C7}" destId="{81EF50C9-A762-4110-AE33-1BAC79E0D00B}" srcOrd="1" destOrd="0" presId="urn:microsoft.com/office/officeart/2005/8/layout/hierarchy2"/>
    <dgm:cxn modelId="{75FBC4D2-5730-4EE6-9FDA-BE603C84490E}" srcId="{530C7EAF-C005-4997-9657-54FCBBDF34A7}" destId="{87DC9A7A-EFE6-4F31-86D1-072D9F566A95}" srcOrd="0" destOrd="0" parTransId="{C91BE9CE-E18C-44EB-A018-0C784B5CE97A}" sibTransId="{088A8FB7-6CAB-4470-8101-4DD66F6D3CAC}"/>
    <dgm:cxn modelId="{EACC93D4-11C7-4DA1-BC7E-F59F34932F81}" type="presOf" srcId="{BDC518F0-22E0-402A-B7A2-7E55665E48FF}" destId="{65AB48FA-5C04-43E3-94AF-FE75387C05D7}" srcOrd="0" destOrd="0" presId="urn:microsoft.com/office/officeart/2005/8/layout/hierarchy2"/>
    <dgm:cxn modelId="{A75FD75C-4725-4CBE-97AD-88E9B329F07A}" type="presOf" srcId="{8FF63450-B1F0-4EF7-B8A0-EAE55EA18378}" destId="{6255A9AC-3886-4160-B904-76B36A027688}" srcOrd="0" destOrd="0" presId="urn:microsoft.com/office/officeart/2005/8/layout/hierarchy2"/>
    <dgm:cxn modelId="{080A2515-12A9-46FF-B0D0-31DCDFC345E5}" type="presOf" srcId="{4F5492CE-85A0-4CDC-B047-B02C58C1C5FA}" destId="{9B85C081-59B0-4D9B-B171-C069F6E9DA3B}" srcOrd="0" destOrd="0" presId="urn:microsoft.com/office/officeart/2005/8/layout/hierarchy2"/>
    <dgm:cxn modelId="{2224392D-B67F-4D49-BD21-F770BDF395CE}" srcId="{07690028-E0CF-43C0-B60B-01BD3EF9F47B}" destId="{E2E77FB8-A0A9-4B93-A2D9-DDF0CDCA6C2F}" srcOrd="1" destOrd="0" parTransId="{70B6544F-E4D5-41D7-B8BB-46D10E6D3E04}" sibTransId="{EF0AB1C2-AF41-491B-97E1-905004F9FCFE}"/>
    <dgm:cxn modelId="{13E9E6C7-B62B-4B76-8106-BF460E8CE8BC}" srcId="{94E70C6F-40E0-4D02-A331-EBC32180F955}" destId="{28FD8097-C48B-4554-8A30-1974E3516FFE}" srcOrd="0" destOrd="0" parTransId="{1AED043A-51FA-4A68-85CB-34C339CADC66}" sibTransId="{9C869922-4AF1-4CF9-84F2-67413D409F30}"/>
    <dgm:cxn modelId="{0A799FA2-9429-4B04-ACD0-081944E89B2E}" srcId="{07690028-E0CF-43C0-B60B-01BD3EF9F47B}" destId="{9B2675DB-4861-4A7F-9C6B-FE50DB9B7E83}" srcOrd="2" destOrd="0" parTransId="{C43D21C7-24C0-4049-BF92-A918A84C2B1F}" sibTransId="{C69FF98A-30DB-48E0-8CFA-3ABEA110651D}"/>
    <dgm:cxn modelId="{559B1C91-01F5-4A28-B808-5B5E15F1569A}" type="presOf" srcId="{E0976F4D-6CFF-4F76-9911-467A3CB9FDEA}" destId="{0B6CDBC2-326C-4D2D-9C37-A777D84D1EDE}" srcOrd="1" destOrd="0" presId="urn:microsoft.com/office/officeart/2005/8/layout/hierarchy2"/>
    <dgm:cxn modelId="{F0B77C13-A32B-4B7F-B6D4-F4460B08AE57}" type="presOf" srcId="{A4764F01-D98B-4323-A07D-95FC9E562A25}" destId="{90B36F7A-C9B4-4B37-BCFF-04153B0C1D30}" srcOrd="0" destOrd="0" presId="urn:microsoft.com/office/officeart/2005/8/layout/hierarchy2"/>
    <dgm:cxn modelId="{E2223C47-3EC3-4687-A537-1E3CCCDB2767}" type="presOf" srcId="{3330D068-21A9-4150-8880-56CD724EC3C2}" destId="{1C013F49-2268-40BE-A916-4D3BB4733FDF}" srcOrd="1" destOrd="0" presId="urn:microsoft.com/office/officeart/2005/8/layout/hierarchy2"/>
    <dgm:cxn modelId="{19BDBA5D-4536-4B1D-B85F-2A237A045DFC}" srcId="{6D3B7088-3653-4885-91A6-FE0CE27D610F}" destId="{9FD7EC3E-6506-49D9-8016-E60F6C4EB49B}" srcOrd="0" destOrd="0" parTransId="{4EFB1616-AE1F-4F1A-9AD2-9EA59540BD9D}" sibTransId="{7FB8A900-3697-4738-A608-67C3AE6C8666}"/>
    <dgm:cxn modelId="{5F6D5FC7-F05C-4715-808C-D87B658702A2}" type="presOf" srcId="{A02FCDFD-3213-4E30-A8BB-149AC389488A}" destId="{8001214F-D49A-42AA-A029-5F5DDE291AD7}" srcOrd="0" destOrd="0" presId="urn:microsoft.com/office/officeart/2005/8/layout/hierarchy2"/>
    <dgm:cxn modelId="{451E5F94-3AB1-434D-9CE9-DCBD5D6C3A87}" srcId="{EC25CE17-F28F-4694-A162-5193773434DF}" destId="{E6614773-571E-491A-8393-4D6D8624B9BF}" srcOrd="0" destOrd="0" parTransId="{2B873328-E309-4B56-BD30-13E89F56534C}" sibTransId="{1B8E3233-35DB-4387-B193-5D7BA104BD14}"/>
    <dgm:cxn modelId="{268CFA42-2493-4440-9DD9-74FE557E1B70}" srcId="{28FD8097-C48B-4554-8A30-1974E3516FFE}" destId="{07690028-E0CF-43C0-B60B-01BD3EF9F47B}" srcOrd="3" destOrd="0" parTransId="{907326FF-9F82-489C-A91B-B425FB598BFB}" sibTransId="{4C611E66-99F3-4286-88AA-208AADA93EE6}"/>
    <dgm:cxn modelId="{8592ACF0-98C8-4FBD-AB0B-F6DAE9D2F3B3}" type="presOf" srcId="{BDC518F0-22E0-402A-B7A2-7E55665E48FF}" destId="{AE0C9307-2AD7-4187-88E9-1A6F5284128F}" srcOrd="1" destOrd="0" presId="urn:microsoft.com/office/officeart/2005/8/layout/hierarchy2"/>
    <dgm:cxn modelId="{7AB6EFEE-42AF-47F6-856F-893BB421A4A6}" type="presOf" srcId="{530C7EAF-C005-4997-9657-54FCBBDF34A7}" destId="{6B98DA4B-64AD-4CB8-9A79-D6D5D8DF0704}" srcOrd="0" destOrd="0" presId="urn:microsoft.com/office/officeart/2005/8/layout/hierarchy2"/>
    <dgm:cxn modelId="{D88E04C2-203B-42BA-9244-C8C42E679C0E}" type="presOf" srcId="{967BFC52-0471-417E-B7F3-3EB2E7586187}" destId="{16CCB78D-A621-48E6-8ED6-90B7B2B1F856}" srcOrd="1" destOrd="0" presId="urn:microsoft.com/office/officeart/2005/8/layout/hierarchy2"/>
    <dgm:cxn modelId="{A1278444-8A8C-489C-B7A0-E3CABFB0FFF6}" type="presOf" srcId="{2B873328-E309-4B56-BD30-13E89F56534C}" destId="{1EC8579B-59A5-41CF-A37C-1D8A385E672B}" srcOrd="1" destOrd="0" presId="urn:microsoft.com/office/officeart/2005/8/layout/hierarchy2"/>
    <dgm:cxn modelId="{C04A3FC4-CF53-4E9E-9F1E-73AED5805289}" type="presOf" srcId="{81D89E36-0A24-42CD-A516-8A243A1ECAA1}" destId="{F2DF62E9-5348-4E01-BF8F-0F6DE4CCC641}" srcOrd="1" destOrd="0" presId="urn:microsoft.com/office/officeart/2005/8/layout/hierarchy2"/>
    <dgm:cxn modelId="{2D1A3608-C9FF-4C04-845E-6206AF47E17A}" type="presOf" srcId="{81D89E36-0A24-42CD-A516-8A243A1ECAA1}" destId="{37C38287-1F6C-4F7C-9D1C-CDEEE33C7C05}" srcOrd="0" destOrd="0" presId="urn:microsoft.com/office/officeart/2005/8/layout/hierarchy2"/>
    <dgm:cxn modelId="{85C5FFB8-F8F7-46F3-992D-53E2C35426D8}" srcId="{E2E77FB8-A0A9-4B93-A2D9-DDF0CDCA6C2F}" destId="{8FF63450-B1F0-4EF7-B8A0-EAE55EA18378}" srcOrd="0" destOrd="0" parTransId="{3CB98B23-7428-4AB8-A27C-53CA75B38847}" sibTransId="{1C87F795-11DD-48DB-84E6-1A93EFBF17F1}"/>
    <dgm:cxn modelId="{2172B46F-9D17-4175-8190-533B9168CB57}" srcId="{4F5492CE-85A0-4CDC-B047-B02C58C1C5FA}" destId="{BDA70898-13FB-4781-9F46-8F5B832C72B0}" srcOrd="0" destOrd="0" parTransId="{6ABA6DB7-96D0-463C-94C4-C05A5AA14237}" sibTransId="{A717B3C1-CA9E-41F5-8865-802DC7DF200A}"/>
    <dgm:cxn modelId="{A787E0E1-C548-48E2-B96B-91C9F230A206}" type="presOf" srcId="{3330D068-21A9-4150-8880-56CD724EC3C2}" destId="{DE372F38-21C5-43BF-AA7D-6DDAC34D043D}" srcOrd="0" destOrd="0" presId="urn:microsoft.com/office/officeart/2005/8/layout/hierarchy2"/>
    <dgm:cxn modelId="{1C3F2E26-22D0-4F02-BFCD-90E4E891806C}" srcId="{E2E77FB8-A0A9-4B93-A2D9-DDF0CDCA6C2F}" destId="{A02FCDFD-3213-4E30-A8BB-149AC389488A}" srcOrd="1" destOrd="0" parTransId="{3509F464-E7BC-46BC-B5D8-2D8BB263E9C7}" sibTransId="{712D3C7E-28FC-4A02-9156-97EF25D36F31}"/>
    <dgm:cxn modelId="{6704ECA6-4FC0-4365-A148-86F3ABBC2138}" type="presOf" srcId="{28FD8097-C48B-4554-8A30-1974E3516FFE}" destId="{B67CE2AC-32B8-4BFD-B69B-65ED8FFDFB9A}" srcOrd="0" destOrd="0" presId="urn:microsoft.com/office/officeart/2005/8/layout/hierarchy2"/>
    <dgm:cxn modelId="{1766C6DF-8DAE-466B-8AA2-3460109AB4A5}" type="presOf" srcId="{C43D21C7-24C0-4049-BF92-A918A84C2B1F}" destId="{98722809-645D-481A-81C1-07D7DAE19699}" srcOrd="0" destOrd="0" presId="urn:microsoft.com/office/officeart/2005/8/layout/hierarchy2"/>
    <dgm:cxn modelId="{A98DF38E-6DF1-4D78-98A4-EEBFE6F63EC6}" type="presOf" srcId="{C91BE9CE-E18C-44EB-A018-0C784B5CE97A}" destId="{34C88C06-E10A-422C-8FA3-C190F2F4C984}" srcOrd="1" destOrd="0" presId="urn:microsoft.com/office/officeart/2005/8/layout/hierarchy2"/>
    <dgm:cxn modelId="{72C5948A-886A-4D5F-AAF9-F9422FF2B0E6}" type="presOf" srcId="{3CB98B23-7428-4AB8-A27C-53CA75B38847}" destId="{011DFAAF-C873-457F-AB78-CB08A3CFCD8F}" srcOrd="0" destOrd="0" presId="urn:microsoft.com/office/officeart/2005/8/layout/hierarchy2"/>
    <dgm:cxn modelId="{0011554C-9D4B-4DE1-BB1E-9670266CC3B4}" type="presOf" srcId="{50EEF9A3-FFB1-440D-BEEC-FC1110960B41}" destId="{6A7CAD8D-D8B5-43CC-8612-2C0678E501F1}" srcOrd="0" destOrd="0" presId="urn:microsoft.com/office/officeart/2005/8/layout/hierarchy2"/>
    <dgm:cxn modelId="{BADACCB5-321D-41D0-A88B-89E7D48BC57D}" type="presOf" srcId="{E6614773-571E-491A-8393-4D6D8624B9BF}" destId="{7A5079DE-3F98-452B-9165-8CB94D4AB396}" srcOrd="0" destOrd="0" presId="urn:microsoft.com/office/officeart/2005/8/layout/hierarchy2"/>
    <dgm:cxn modelId="{4104A96E-13E1-42AF-9261-DC2D61329C80}" type="presOf" srcId="{9B2675DB-4861-4A7F-9C6B-FE50DB9B7E83}" destId="{83C4850B-9FFE-4183-BBBA-002D3137FD98}" srcOrd="0" destOrd="0" presId="urn:microsoft.com/office/officeart/2005/8/layout/hierarchy2"/>
    <dgm:cxn modelId="{5B5A69E9-3A80-4DF1-B5F6-DB43B2FD8DF7}" type="presOf" srcId="{967BFC52-0471-417E-B7F3-3EB2E7586187}" destId="{58AA8943-F585-416C-AC52-1FAAC4D39EEC}" srcOrd="0" destOrd="0" presId="urn:microsoft.com/office/officeart/2005/8/layout/hierarchy2"/>
    <dgm:cxn modelId="{D43D2C3D-8153-42A9-9AE7-82D7302019F1}" type="presOf" srcId="{94E70C6F-40E0-4D02-A331-EBC32180F955}" destId="{5976D1E3-21C8-4859-8871-0683B71E0857}" srcOrd="0" destOrd="0" presId="urn:microsoft.com/office/officeart/2005/8/layout/hierarchy2"/>
    <dgm:cxn modelId="{49E71086-E1E9-4DE8-98AD-CCCA5D617378}" type="presParOf" srcId="{5976D1E3-21C8-4859-8871-0683B71E0857}" destId="{DB637289-4DDA-4E2E-B422-A1ADFB82E2B4}" srcOrd="0" destOrd="0" presId="urn:microsoft.com/office/officeart/2005/8/layout/hierarchy2"/>
    <dgm:cxn modelId="{67167C03-D624-430B-8C27-0AA88AF9DF4F}" type="presParOf" srcId="{DB637289-4DDA-4E2E-B422-A1ADFB82E2B4}" destId="{B67CE2AC-32B8-4BFD-B69B-65ED8FFDFB9A}" srcOrd="0" destOrd="0" presId="urn:microsoft.com/office/officeart/2005/8/layout/hierarchy2"/>
    <dgm:cxn modelId="{D7E1DFA2-461A-44B8-B479-9714F05564D9}" type="presParOf" srcId="{DB637289-4DDA-4E2E-B422-A1ADFB82E2B4}" destId="{B1CB3039-709B-49ED-A0C6-E0607B33EC36}" srcOrd="1" destOrd="0" presId="urn:microsoft.com/office/officeart/2005/8/layout/hierarchy2"/>
    <dgm:cxn modelId="{39E272D2-A5BD-4AC0-8D1E-FC9BAB920EB6}" type="presParOf" srcId="{B1CB3039-709B-49ED-A0C6-E0607B33EC36}" destId="{DE372F38-21C5-43BF-AA7D-6DDAC34D043D}" srcOrd="0" destOrd="0" presId="urn:microsoft.com/office/officeart/2005/8/layout/hierarchy2"/>
    <dgm:cxn modelId="{8596B603-DDBA-43CA-930B-DECF9C39014C}" type="presParOf" srcId="{DE372F38-21C5-43BF-AA7D-6DDAC34D043D}" destId="{1C013F49-2268-40BE-A916-4D3BB4733FDF}" srcOrd="0" destOrd="0" presId="urn:microsoft.com/office/officeart/2005/8/layout/hierarchy2"/>
    <dgm:cxn modelId="{E6966D7A-BDAD-46B5-A995-F5B83F7BBF1C}" type="presParOf" srcId="{B1CB3039-709B-49ED-A0C6-E0607B33EC36}" destId="{64F779A9-4936-4C08-8EDA-75726CB8A069}" srcOrd="1" destOrd="0" presId="urn:microsoft.com/office/officeart/2005/8/layout/hierarchy2"/>
    <dgm:cxn modelId="{3C4ED66E-950A-457A-8AAB-5129C4AA54C5}" type="presParOf" srcId="{64F779A9-4936-4C08-8EDA-75726CB8A069}" destId="{6B98DA4B-64AD-4CB8-9A79-D6D5D8DF0704}" srcOrd="0" destOrd="0" presId="urn:microsoft.com/office/officeart/2005/8/layout/hierarchy2"/>
    <dgm:cxn modelId="{2E058B34-804A-4FDB-909D-CDB68409E04F}" type="presParOf" srcId="{64F779A9-4936-4C08-8EDA-75726CB8A069}" destId="{0CD4D0EC-25AC-4E1A-B98C-758A714D655C}" srcOrd="1" destOrd="0" presId="urn:microsoft.com/office/officeart/2005/8/layout/hierarchy2"/>
    <dgm:cxn modelId="{A23A1FB7-1BA5-4AA7-81A9-43F8ECD1BCAE}" type="presParOf" srcId="{0CD4D0EC-25AC-4E1A-B98C-758A714D655C}" destId="{227E47B6-9237-4FE3-95AA-B3BE5FE9BD13}" srcOrd="0" destOrd="0" presId="urn:microsoft.com/office/officeart/2005/8/layout/hierarchy2"/>
    <dgm:cxn modelId="{0D4CCD18-6345-477A-AA31-1FDB02E39916}" type="presParOf" srcId="{227E47B6-9237-4FE3-95AA-B3BE5FE9BD13}" destId="{34C88C06-E10A-422C-8FA3-C190F2F4C984}" srcOrd="0" destOrd="0" presId="urn:microsoft.com/office/officeart/2005/8/layout/hierarchy2"/>
    <dgm:cxn modelId="{D72B7018-334A-4A04-8CB8-FF01CDA350EB}" type="presParOf" srcId="{0CD4D0EC-25AC-4E1A-B98C-758A714D655C}" destId="{E76F543A-C439-4D5F-B489-41C8E0B13A4E}" srcOrd="1" destOrd="0" presId="urn:microsoft.com/office/officeart/2005/8/layout/hierarchy2"/>
    <dgm:cxn modelId="{7646B8D5-077B-4835-96E8-EBAFD3000165}" type="presParOf" srcId="{E76F543A-C439-4D5F-B489-41C8E0B13A4E}" destId="{AA102179-2001-4260-A626-0BCA8070B657}" srcOrd="0" destOrd="0" presId="urn:microsoft.com/office/officeart/2005/8/layout/hierarchy2"/>
    <dgm:cxn modelId="{731C1988-3F47-4220-A3D0-E50554C1973C}" type="presParOf" srcId="{E76F543A-C439-4D5F-B489-41C8E0B13A4E}" destId="{4F4CDE0E-640D-4714-B5BE-F2435608BB94}" srcOrd="1" destOrd="0" presId="urn:microsoft.com/office/officeart/2005/8/layout/hierarchy2"/>
    <dgm:cxn modelId="{6EE3B486-5B13-4FEA-ABB8-2CEF3E245FFF}" type="presParOf" srcId="{B1CB3039-709B-49ED-A0C6-E0607B33EC36}" destId="{6A7CAD8D-D8B5-43CC-8612-2C0678E501F1}" srcOrd="2" destOrd="0" presId="urn:microsoft.com/office/officeart/2005/8/layout/hierarchy2"/>
    <dgm:cxn modelId="{4511F95D-7CFF-4561-9CEE-397B1C0850C8}" type="presParOf" srcId="{6A7CAD8D-D8B5-43CC-8612-2C0678E501F1}" destId="{DEAD273F-819C-4FE5-89E9-9F6B5E0E308C}" srcOrd="0" destOrd="0" presId="urn:microsoft.com/office/officeart/2005/8/layout/hierarchy2"/>
    <dgm:cxn modelId="{57132A29-FC0C-4ED6-9D1D-D3CF31113BDB}" type="presParOf" srcId="{B1CB3039-709B-49ED-A0C6-E0607B33EC36}" destId="{182593FA-9395-45AB-8F4B-CC8521140100}" srcOrd="3" destOrd="0" presId="urn:microsoft.com/office/officeart/2005/8/layout/hierarchy2"/>
    <dgm:cxn modelId="{CD269EE2-BA66-4490-81CA-04031DB80595}" type="presParOf" srcId="{182593FA-9395-45AB-8F4B-CC8521140100}" destId="{1C941DA4-481A-4FFD-AD75-21C9CEBA6911}" srcOrd="0" destOrd="0" presId="urn:microsoft.com/office/officeart/2005/8/layout/hierarchy2"/>
    <dgm:cxn modelId="{58B4A82A-787E-4B89-AE8C-E3EB9B99E503}" type="presParOf" srcId="{182593FA-9395-45AB-8F4B-CC8521140100}" destId="{FF2E9876-644F-4A24-AC9D-6145784D9EDA}" srcOrd="1" destOrd="0" presId="urn:microsoft.com/office/officeart/2005/8/layout/hierarchy2"/>
    <dgm:cxn modelId="{C7665039-157C-4703-A125-AF17E6144BDB}" type="presParOf" srcId="{FF2E9876-644F-4A24-AC9D-6145784D9EDA}" destId="{B176949D-60DB-43D7-9C33-BB5AC65AE1B5}" srcOrd="0" destOrd="0" presId="urn:microsoft.com/office/officeart/2005/8/layout/hierarchy2"/>
    <dgm:cxn modelId="{A6792F3F-305C-42F2-BB42-18B1404EE031}" type="presParOf" srcId="{B176949D-60DB-43D7-9C33-BB5AC65AE1B5}" destId="{1EC8579B-59A5-41CF-A37C-1D8A385E672B}" srcOrd="0" destOrd="0" presId="urn:microsoft.com/office/officeart/2005/8/layout/hierarchy2"/>
    <dgm:cxn modelId="{22469C48-56EA-466A-A71F-7EF6BE3E5D87}" type="presParOf" srcId="{FF2E9876-644F-4A24-AC9D-6145784D9EDA}" destId="{DD843741-7845-491C-A2FD-FB7FE3A45F39}" srcOrd="1" destOrd="0" presId="urn:microsoft.com/office/officeart/2005/8/layout/hierarchy2"/>
    <dgm:cxn modelId="{B6DD4B8C-CD28-4CBF-8EFE-157EACCC7BA3}" type="presParOf" srcId="{DD843741-7845-491C-A2FD-FB7FE3A45F39}" destId="{7A5079DE-3F98-452B-9165-8CB94D4AB396}" srcOrd="0" destOrd="0" presId="urn:microsoft.com/office/officeart/2005/8/layout/hierarchy2"/>
    <dgm:cxn modelId="{3F960A3B-988A-4544-8E4A-C49967BB3052}" type="presParOf" srcId="{DD843741-7845-491C-A2FD-FB7FE3A45F39}" destId="{29CCCB4D-43C5-4C65-AC76-086092BA0CF2}" srcOrd="1" destOrd="0" presId="urn:microsoft.com/office/officeart/2005/8/layout/hierarchy2"/>
    <dgm:cxn modelId="{4F157C85-ABCC-4734-B665-A015CB8CF6D7}" type="presParOf" srcId="{B1CB3039-709B-49ED-A0C6-E0607B33EC36}" destId="{90B36F7A-C9B4-4B37-BCFF-04153B0C1D30}" srcOrd="4" destOrd="0" presId="urn:microsoft.com/office/officeart/2005/8/layout/hierarchy2"/>
    <dgm:cxn modelId="{305E16ED-4B68-497B-B949-A4EB56D9E431}" type="presParOf" srcId="{90B36F7A-C9B4-4B37-BCFF-04153B0C1D30}" destId="{714BC02B-9A19-4B7C-AD06-0676F44BB54F}" srcOrd="0" destOrd="0" presId="urn:microsoft.com/office/officeart/2005/8/layout/hierarchy2"/>
    <dgm:cxn modelId="{03BD8EB1-1E91-4A23-908E-73E1DFD335E6}" type="presParOf" srcId="{B1CB3039-709B-49ED-A0C6-E0607B33EC36}" destId="{3FBD4E06-26A1-42F8-95EA-F8695753BA5C}" srcOrd="5" destOrd="0" presId="urn:microsoft.com/office/officeart/2005/8/layout/hierarchy2"/>
    <dgm:cxn modelId="{2492DBCA-3365-4AD8-9239-E7A905D7044A}" type="presParOf" srcId="{3FBD4E06-26A1-42F8-95EA-F8695753BA5C}" destId="{DBEE10E7-D9B5-4DB0-9B3F-C92D5C88D336}" srcOrd="0" destOrd="0" presId="urn:microsoft.com/office/officeart/2005/8/layout/hierarchy2"/>
    <dgm:cxn modelId="{F49396B1-5B3E-456E-A1C1-94096BE468A2}" type="presParOf" srcId="{3FBD4E06-26A1-42F8-95EA-F8695753BA5C}" destId="{6B8D53AD-4CF7-4C23-8FE6-B4B04806F013}" srcOrd="1" destOrd="0" presId="urn:microsoft.com/office/officeart/2005/8/layout/hierarchy2"/>
    <dgm:cxn modelId="{2A2301E5-5AE6-42AE-A409-1A9B893A55F2}" type="presParOf" srcId="{6B8D53AD-4CF7-4C23-8FE6-B4B04806F013}" destId="{4723FE49-B4D6-4CE3-A3DE-EF54F7E78C4B}" srcOrd="0" destOrd="0" presId="urn:microsoft.com/office/officeart/2005/8/layout/hierarchy2"/>
    <dgm:cxn modelId="{A5C60802-29A8-49A9-A5CC-BC1012163DE8}" type="presParOf" srcId="{4723FE49-B4D6-4CE3-A3DE-EF54F7E78C4B}" destId="{0B6CDBC2-326C-4D2D-9C37-A777D84D1EDE}" srcOrd="0" destOrd="0" presId="urn:microsoft.com/office/officeart/2005/8/layout/hierarchy2"/>
    <dgm:cxn modelId="{944713F0-48BA-4B49-A6BF-4681194A6C33}" type="presParOf" srcId="{6B8D53AD-4CF7-4C23-8FE6-B4B04806F013}" destId="{64AFA297-E3E2-4FAD-8A6A-DE73E8CB669D}" srcOrd="1" destOrd="0" presId="urn:microsoft.com/office/officeart/2005/8/layout/hierarchy2"/>
    <dgm:cxn modelId="{13D0E053-3802-4F16-B63E-57CFCDD4D2EA}" type="presParOf" srcId="{64AFA297-E3E2-4FAD-8A6A-DE73E8CB669D}" destId="{9BD190AF-BB75-4E3F-AD06-3871930544A5}" srcOrd="0" destOrd="0" presId="urn:microsoft.com/office/officeart/2005/8/layout/hierarchy2"/>
    <dgm:cxn modelId="{E5773B32-CBEC-42AF-828B-1D1845474E05}" type="presParOf" srcId="{64AFA297-E3E2-4FAD-8A6A-DE73E8CB669D}" destId="{D2CCCC62-E763-4C27-8492-A865D76A5398}" srcOrd="1" destOrd="0" presId="urn:microsoft.com/office/officeart/2005/8/layout/hierarchy2"/>
    <dgm:cxn modelId="{BBCF134F-92E4-4EDD-979D-8BCA0E4CEA15}" type="presParOf" srcId="{B1CB3039-709B-49ED-A0C6-E0607B33EC36}" destId="{D3EA16EE-E389-4797-AB91-6D50EE0EB0B9}" srcOrd="6" destOrd="0" presId="urn:microsoft.com/office/officeart/2005/8/layout/hierarchy2"/>
    <dgm:cxn modelId="{43D4565C-3BEB-4F7C-B504-23E4B5AA75D9}" type="presParOf" srcId="{D3EA16EE-E389-4797-AB91-6D50EE0EB0B9}" destId="{944ECD62-7215-4E5B-B361-53044309F058}" srcOrd="0" destOrd="0" presId="urn:microsoft.com/office/officeart/2005/8/layout/hierarchy2"/>
    <dgm:cxn modelId="{B0BDB832-F876-4888-8CBE-96F2CD3A0B27}" type="presParOf" srcId="{B1CB3039-709B-49ED-A0C6-E0607B33EC36}" destId="{6FFE34AA-3255-479D-96BF-B08BC8225ECD}" srcOrd="7" destOrd="0" presId="urn:microsoft.com/office/officeart/2005/8/layout/hierarchy2"/>
    <dgm:cxn modelId="{4334F97B-E8C0-4F77-9FA9-75F2C66835F1}" type="presParOf" srcId="{6FFE34AA-3255-479D-96BF-B08BC8225ECD}" destId="{0A49A69A-7B02-4BE7-97D2-2B68508828B5}" srcOrd="0" destOrd="0" presId="urn:microsoft.com/office/officeart/2005/8/layout/hierarchy2"/>
    <dgm:cxn modelId="{B2FBBA79-D9BC-4D12-9D90-8F90B20E3D78}" type="presParOf" srcId="{6FFE34AA-3255-479D-96BF-B08BC8225ECD}" destId="{7C0F7FA9-899E-401F-8187-63AED654361C}" srcOrd="1" destOrd="0" presId="urn:microsoft.com/office/officeart/2005/8/layout/hierarchy2"/>
    <dgm:cxn modelId="{0E4FF8D8-C6E7-431A-99A2-BD2A42F2D4BD}" type="presParOf" srcId="{7C0F7FA9-899E-401F-8187-63AED654361C}" destId="{65AB48FA-5C04-43E3-94AF-FE75387C05D7}" srcOrd="0" destOrd="0" presId="urn:microsoft.com/office/officeart/2005/8/layout/hierarchy2"/>
    <dgm:cxn modelId="{CFC70010-9873-4819-ABE7-71CE731BD6EA}" type="presParOf" srcId="{65AB48FA-5C04-43E3-94AF-FE75387C05D7}" destId="{AE0C9307-2AD7-4187-88E9-1A6F5284128F}" srcOrd="0" destOrd="0" presId="urn:microsoft.com/office/officeart/2005/8/layout/hierarchy2"/>
    <dgm:cxn modelId="{BFC9DB44-C6F0-4DF6-A597-29110D6779CF}" type="presParOf" srcId="{7C0F7FA9-899E-401F-8187-63AED654361C}" destId="{3B3856FF-27F5-4495-8C20-718DFECB0A95}" srcOrd="1" destOrd="0" presId="urn:microsoft.com/office/officeart/2005/8/layout/hierarchy2"/>
    <dgm:cxn modelId="{B1CEF1C6-4D76-4827-A8F2-1230CA65EAC4}" type="presParOf" srcId="{3B3856FF-27F5-4495-8C20-718DFECB0A95}" destId="{9B85C081-59B0-4D9B-B171-C069F6E9DA3B}" srcOrd="0" destOrd="0" presId="urn:microsoft.com/office/officeart/2005/8/layout/hierarchy2"/>
    <dgm:cxn modelId="{F42E4BE5-73A4-4D3E-941F-FC12EA6AC570}" type="presParOf" srcId="{3B3856FF-27F5-4495-8C20-718DFECB0A95}" destId="{DF8F0612-734E-45D2-8289-56CEAF15A245}" srcOrd="1" destOrd="0" presId="urn:microsoft.com/office/officeart/2005/8/layout/hierarchy2"/>
    <dgm:cxn modelId="{9CE075E1-6846-4C02-BF54-EB815D139E6E}" type="presParOf" srcId="{DF8F0612-734E-45D2-8289-56CEAF15A245}" destId="{4A06D07A-E91D-4B9C-9D79-92090CFC512B}" srcOrd="0" destOrd="0" presId="urn:microsoft.com/office/officeart/2005/8/layout/hierarchy2"/>
    <dgm:cxn modelId="{FCF0E14E-E721-48FA-89EE-8853EFFF91D5}" type="presParOf" srcId="{4A06D07A-E91D-4B9C-9D79-92090CFC512B}" destId="{7EDA9782-18C3-4353-9B59-53A2401CF9BD}" srcOrd="0" destOrd="0" presId="urn:microsoft.com/office/officeart/2005/8/layout/hierarchy2"/>
    <dgm:cxn modelId="{3F941A19-B990-489B-8162-8B47B4A2B7A9}" type="presParOf" srcId="{DF8F0612-734E-45D2-8289-56CEAF15A245}" destId="{385C8FAE-E5CF-495B-A8EC-EDB6B25474FD}" srcOrd="1" destOrd="0" presId="urn:microsoft.com/office/officeart/2005/8/layout/hierarchy2"/>
    <dgm:cxn modelId="{69152128-D705-45DF-AB38-155701FA9D35}" type="presParOf" srcId="{385C8FAE-E5CF-495B-A8EC-EDB6B25474FD}" destId="{4D82EB39-62EC-4635-B6C7-C015EA2AFE05}" srcOrd="0" destOrd="0" presId="urn:microsoft.com/office/officeart/2005/8/layout/hierarchy2"/>
    <dgm:cxn modelId="{314A7319-9C43-45F3-9087-B30DD2324DF7}" type="presParOf" srcId="{385C8FAE-E5CF-495B-A8EC-EDB6B25474FD}" destId="{A4CB262C-18A8-4421-9E22-E0A736485E7A}" srcOrd="1" destOrd="0" presId="urn:microsoft.com/office/officeart/2005/8/layout/hierarchy2"/>
    <dgm:cxn modelId="{DA1A4274-B0F4-4115-8D0A-108FA6796932}" type="presParOf" srcId="{7C0F7FA9-899E-401F-8187-63AED654361C}" destId="{855C01D7-228F-4138-B9F2-336E1E0148F7}" srcOrd="2" destOrd="0" presId="urn:microsoft.com/office/officeart/2005/8/layout/hierarchy2"/>
    <dgm:cxn modelId="{41B9AD06-1C02-4043-88EB-07DD0705F675}" type="presParOf" srcId="{855C01D7-228F-4138-B9F2-336E1E0148F7}" destId="{B9342F56-3467-43D4-B4C2-9AE2828FC180}" srcOrd="0" destOrd="0" presId="urn:microsoft.com/office/officeart/2005/8/layout/hierarchy2"/>
    <dgm:cxn modelId="{D123FC22-DF84-4081-BA14-5C181C3B6AB6}" type="presParOf" srcId="{7C0F7FA9-899E-401F-8187-63AED654361C}" destId="{29FBD2E0-B322-458C-8634-B290FA464E81}" srcOrd="3" destOrd="0" presId="urn:microsoft.com/office/officeart/2005/8/layout/hierarchy2"/>
    <dgm:cxn modelId="{8B3C6C53-8CC4-4B26-80BB-64A726A8B22D}" type="presParOf" srcId="{29FBD2E0-B322-458C-8634-B290FA464E81}" destId="{88E63F96-7DE8-4521-87AE-C0CA06B3F690}" srcOrd="0" destOrd="0" presId="urn:microsoft.com/office/officeart/2005/8/layout/hierarchy2"/>
    <dgm:cxn modelId="{CC1DBD84-CB75-4CC8-8842-4C0CAFF94388}" type="presParOf" srcId="{29FBD2E0-B322-458C-8634-B290FA464E81}" destId="{B1258713-2F00-4838-9C37-1DFE92D5B650}" srcOrd="1" destOrd="0" presId="urn:microsoft.com/office/officeart/2005/8/layout/hierarchy2"/>
    <dgm:cxn modelId="{7FCBDB6B-B9D1-4D87-B19D-CC9BE9133620}" type="presParOf" srcId="{B1258713-2F00-4838-9C37-1DFE92D5B650}" destId="{011DFAAF-C873-457F-AB78-CB08A3CFCD8F}" srcOrd="0" destOrd="0" presId="urn:microsoft.com/office/officeart/2005/8/layout/hierarchy2"/>
    <dgm:cxn modelId="{74CF246D-C9CC-4C1E-969D-B5F5B1FDAB55}" type="presParOf" srcId="{011DFAAF-C873-457F-AB78-CB08A3CFCD8F}" destId="{20D40BA5-3EA9-4B50-8BA6-683204A72738}" srcOrd="0" destOrd="0" presId="urn:microsoft.com/office/officeart/2005/8/layout/hierarchy2"/>
    <dgm:cxn modelId="{F563D276-536D-4BBA-A8F6-5826E4C2E0B2}" type="presParOf" srcId="{B1258713-2F00-4838-9C37-1DFE92D5B650}" destId="{290ACC31-5611-4988-8088-09750013BF74}" srcOrd="1" destOrd="0" presId="urn:microsoft.com/office/officeart/2005/8/layout/hierarchy2"/>
    <dgm:cxn modelId="{393C841D-4F87-457C-9FCF-E821807DF5DE}" type="presParOf" srcId="{290ACC31-5611-4988-8088-09750013BF74}" destId="{6255A9AC-3886-4160-B904-76B36A027688}" srcOrd="0" destOrd="0" presId="urn:microsoft.com/office/officeart/2005/8/layout/hierarchy2"/>
    <dgm:cxn modelId="{69307A6D-EC82-4146-B918-5E21520460CC}" type="presParOf" srcId="{290ACC31-5611-4988-8088-09750013BF74}" destId="{09B387DE-2FD9-460E-99EC-0F3FFD8EBDCC}" srcOrd="1" destOrd="0" presId="urn:microsoft.com/office/officeart/2005/8/layout/hierarchy2"/>
    <dgm:cxn modelId="{33553460-9A51-4FF9-BCEF-EE07169FE5C4}" type="presParOf" srcId="{B1258713-2F00-4838-9C37-1DFE92D5B650}" destId="{A661CF49-7DA9-44E7-B2EE-82191A56C6C6}" srcOrd="2" destOrd="0" presId="urn:microsoft.com/office/officeart/2005/8/layout/hierarchy2"/>
    <dgm:cxn modelId="{A44C8780-C3E2-4CFA-BFF2-2A9B6D4BAE31}" type="presParOf" srcId="{A661CF49-7DA9-44E7-B2EE-82191A56C6C6}" destId="{81EF50C9-A762-4110-AE33-1BAC79E0D00B}" srcOrd="0" destOrd="0" presId="urn:microsoft.com/office/officeart/2005/8/layout/hierarchy2"/>
    <dgm:cxn modelId="{0FF72BFD-8DA2-44A8-BC1C-6BE595D94290}" type="presParOf" srcId="{B1258713-2F00-4838-9C37-1DFE92D5B650}" destId="{1DB8BD3B-0ECA-40FA-AA98-A1FDF13C2340}" srcOrd="3" destOrd="0" presId="urn:microsoft.com/office/officeart/2005/8/layout/hierarchy2"/>
    <dgm:cxn modelId="{941AC04E-BDF5-4B7E-9D1B-C0AA706EE0FC}" type="presParOf" srcId="{1DB8BD3B-0ECA-40FA-AA98-A1FDF13C2340}" destId="{8001214F-D49A-42AA-A029-5F5DDE291AD7}" srcOrd="0" destOrd="0" presId="urn:microsoft.com/office/officeart/2005/8/layout/hierarchy2"/>
    <dgm:cxn modelId="{F31926E5-1953-463C-86CA-960EB627857B}" type="presParOf" srcId="{1DB8BD3B-0ECA-40FA-AA98-A1FDF13C2340}" destId="{221FF875-F0F6-430A-A7D9-9DC080A0AF95}" srcOrd="1" destOrd="0" presId="urn:microsoft.com/office/officeart/2005/8/layout/hierarchy2"/>
    <dgm:cxn modelId="{4BA1BA61-3E48-4924-B109-9DFCA0E1BFA6}" type="presParOf" srcId="{7C0F7FA9-899E-401F-8187-63AED654361C}" destId="{98722809-645D-481A-81C1-07D7DAE19699}" srcOrd="4" destOrd="0" presId="urn:microsoft.com/office/officeart/2005/8/layout/hierarchy2"/>
    <dgm:cxn modelId="{A3E520EF-01C4-4B80-BD5E-483264EEB406}" type="presParOf" srcId="{98722809-645D-481A-81C1-07D7DAE19699}" destId="{B9ECCA14-111E-4D19-887C-0DBC903D4FB8}" srcOrd="0" destOrd="0" presId="urn:microsoft.com/office/officeart/2005/8/layout/hierarchy2"/>
    <dgm:cxn modelId="{04711154-0F4F-4F4F-958D-0564D217405B}" type="presParOf" srcId="{7C0F7FA9-899E-401F-8187-63AED654361C}" destId="{9B8E33A7-6C0D-48F4-BCDC-95CF2A5C2165}" srcOrd="5" destOrd="0" presId="urn:microsoft.com/office/officeart/2005/8/layout/hierarchy2"/>
    <dgm:cxn modelId="{C258A4B1-F1F3-4969-ACCC-FF8BB671D598}" type="presParOf" srcId="{9B8E33A7-6C0D-48F4-BCDC-95CF2A5C2165}" destId="{83C4850B-9FFE-4183-BBBA-002D3137FD98}" srcOrd="0" destOrd="0" presId="urn:microsoft.com/office/officeart/2005/8/layout/hierarchy2"/>
    <dgm:cxn modelId="{47428A56-5D41-4EA1-A839-E087012922C9}" type="presParOf" srcId="{9B8E33A7-6C0D-48F4-BCDC-95CF2A5C2165}" destId="{D641B557-C3FE-4FF3-8051-455BC976ACE6}" srcOrd="1" destOrd="0" presId="urn:microsoft.com/office/officeart/2005/8/layout/hierarchy2"/>
    <dgm:cxn modelId="{91135808-E754-4FFA-98B2-43584E62421C}" type="presParOf" srcId="{D641B557-C3FE-4FF3-8051-455BC976ACE6}" destId="{37C38287-1F6C-4F7C-9D1C-CDEEE33C7C05}" srcOrd="0" destOrd="0" presId="urn:microsoft.com/office/officeart/2005/8/layout/hierarchy2"/>
    <dgm:cxn modelId="{8A32C4BC-DEBA-4574-9035-F225E5CA707B}" type="presParOf" srcId="{37C38287-1F6C-4F7C-9D1C-CDEEE33C7C05}" destId="{F2DF62E9-5348-4E01-BF8F-0F6DE4CCC641}" srcOrd="0" destOrd="0" presId="urn:microsoft.com/office/officeart/2005/8/layout/hierarchy2"/>
    <dgm:cxn modelId="{ABAE1510-13D4-4DAF-8CD1-964432AA8EDB}" type="presParOf" srcId="{D641B557-C3FE-4FF3-8051-455BC976ACE6}" destId="{681BB010-FD1B-4337-BE97-16B1F02679FA}" srcOrd="1" destOrd="0" presId="urn:microsoft.com/office/officeart/2005/8/layout/hierarchy2"/>
    <dgm:cxn modelId="{D029824B-D1D9-4C65-B832-2EEA76683F0E}" type="presParOf" srcId="{681BB010-FD1B-4337-BE97-16B1F02679FA}" destId="{3E5BAA88-3F03-49F2-A895-A49D25CBC634}" srcOrd="0" destOrd="0" presId="urn:microsoft.com/office/officeart/2005/8/layout/hierarchy2"/>
    <dgm:cxn modelId="{A4891DEA-BF21-454C-85ED-CC2BE8FF8038}" type="presParOf" srcId="{681BB010-FD1B-4337-BE97-16B1F02679FA}" destId="{78BA7103-12DA-468D-89AD-C09EEAECD753}" srcOrd="1" destOrd="0" presId="urn:microsoft.com/office/officeart/2005/8/layout/hierarchy2"/>
    <dgm:cxn modelId="{0BF257AA-4127-4625-9947-C2C7B9A358F5}" type="presParOf" srcId="{B1CB3039-709B-49ED-A0C6-E0607B33EC36}" destId="{58AA8943-F585-416C-AC52-1FAAC4D39EEC}" srcOrd="8" destOrd="0" presId="urn:microsoft.com/office/officeart/2005/8/layout/hierarchy2"/>
    <dgm:cxn modelId="{2487EF28-C7E5-4C9B-BA88-E7715091F81E}" type="presParOf" srcId="{58AA8943-F585-416C-AC52-1FAAC4D39EEC}" destId="{16CCB78D-A621-48E6-8ED6-90B7B2B1F856}" srcOrd="0" destOrd="0" presId="urn:microsoft.com/office/officeart/2005/8/layout/hierarchy2"/>
    <dgm:cxn modelId="{6C891BC8-A4D2-4176-95C8-5319CFE2C62C}" type="presParOf" srcId="{B1CB3039-709B-49ED-A0C6-E0607B33EC36}" destId="{5646DF39-D1AB-437F-A688-B6B94771569B}" srcOrd="9" destOrd="0" presId="urn:microsoft.com/office/officeart/2005/8/layout/hierarchy2"/>
    <dgm:cxn modelId="{00E54AFA-454A-4EFE-9071-BBDDE80E10B6}" type="presParOf" srcId="{5646DF39-D1AB-437F-A688-B6B94771569B}" destId="{D1F20EE4-2371-4CAC-A031-C8BD9F92EC42}" srcOrd="0" destOrd="0" presId="urn:microsoft.com/office/officeart/2005/8/layout/hierarchy2"/>
    <dgm:cxn modelId="{9D853686-6C33-4B64-9A75-6BCC4417DED6}" type="presParOf" srcId="{5646DF39-D1AB-437F-A688-B6B94771569B}" destId="{551370D3-39DF-4F03-85C2-588BFD37A4B1}" srcOrd="1" destOrd="0" presId="urn:microsoft.com/office/officeart/2005/8/layout/hierarchy2"/>
    <dgm:cxn modelId="{15011945-14EE-4ADE-AF48-51CCE887FDC1}" type="presParOf" srcId="{551370D3-39DF-4F03-85C2-588BFD37A4B1}" destId="{BBB88967-45E4-48D5-82C1-8581C16FE719}" srcOrd="0" destOrd="0" presId="urn:microsoft.com/office/officeart/2005/8/layout/hierarchy2"/>
    <dgm:cxn modelId="{3B1474FE-AF6B-469C-ABF2-C0A597D708C1}" type="presParOf" srcId="{BBB88967-45E4-48D5-82C1-8581C16FE719}" destId="{5B9B73B1-662B-424D-A002-3195686E24DD}" srcOrd="0" destOrd="0" presId="urn:microsoft.com/office/officeart/2005/8/layout/hierarchy2"/>
    <dgm:cxn modelId="{B8D2C9A7-7123-40C2-8C5B-2B7AF2799591}" type="presParOf" srcId="{551370D3-39DF-4F03-85C2-588BFD37A4B1}" destId="{A93F8498-6B61-47ED-BADA-8E4076321854}" srcOrd="1" destOrd="0" presId="urn:microsoft.com/office/officeart/2005/8/layout/hierarchy2"/>
    <dgm:cxn modelId="{1FBC9C2C-C691-495C-9AB3-B847C59F7C37}" type="presParOf" srcId="{A93F8498-6B61-47ED-BADA-8E4076321854}" destId="{C9F41A30-006D-4E50-B2F1-2CBC0F3463D8}" srcOrd="0" destOrd="0" presId="urn:microsoft.com/office/officeart/2005/8/layout/hierarchy2"/>
    <dgm:cxn modelId="{641CD625-9B62-46AA-85B7-CD101768EAF1}" type="presParOf" srcId="{A93F8498-6B61-47ED-BADA-8E4076321854}" destId="{FEBEC06C-2AA2-4538-BBCB-893C55DB0F8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D4766A-545C-426F-8B96-C09235FD425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D1AD347-8ADC-46C2-AA63-EC627B2A4157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توضیح اصل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99EA5F1-FA12-4E7C-B942-B207593BC720}" type="parTrans" cxnId="{8A20E91C-7D49-4AD9-ADE7-DDE55ACC85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286348-7107-4E5E-9DD7-14DA6D56E96C}" type="sibTrans" cxnId="{8A20E91C-7D49-4AD9-ADE7-DDE55ACC85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180788-D0B2-40B1-8DFE-170ABDEAC85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بسیاری از پدیده های جدید شباهتی به پدیده قبل از خود ندارند و نمی توان آنها را ادامه حرکت پدیده قبلی محسوب نمود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8B83414-435A-4A89-A03D-ECC8415439B2}" type="parTrans" cxnId="{BFEED976-A363-46C0-A34B-E10222ED90FA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8AB9D26-F887-4665-BB97-BE7EE0DF8A6F}" type="sibTrans" cxnId="{BFEED976-A363-46C0-A34B-E10222ED90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16481D-A0E0-446F-861F-0DCBAB0DF15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ماتریالیست ها در چنین پدیده هائی قائل به اصل جهش یا گذر از تغییرات کمی به کیفی شده اند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8DB9652-6C50-459C-BAC6-6D51839A5CF6}" type="parTrans" cxnId="{6CDDCB8B-36EF-434E-9F18-DB289809C1C8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B97609A-2862-4A16-AE86-10E62D5C1B1A}" type="sibTrans" cxnId="{6CDDCB8B-36EF-434E-9F18-DB289809C1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741AAF-E3A6-446A-B885-930F6DB87048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دو مثال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671F491-A184-4044-8859-CAEEC266A464}" type="parTrans" cxnId="{F01BB8FB-0E88-49EC-9D07-FDB4A1336E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ADABF7-A2D0-4506-AA18-0F40ACFBF467}" type="sibTrans" cxnId="{F01BB8FB-0E88-49EC-9D07-FDB4A1336E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9D7EC6-D90B-42EA-AA88-8C80D62443CC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r>
            <a:rPr lang="fa-IR" sz="1600" u="sng" dirty="0" smtClean="0">
              <a:solidFill>
                <a:schemeClr val="bg1"/>
              </a:solidFill>
              <a:cs typeface="B Koodak" pitchFamily="2" charset="-78"/>
            </a:rPr>
            <a:t>افزایش</a:t>
          </a:r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 کمی حرارت آب منجر به جهش و تبدیل آب به بخار می گردد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6C9E21C-AA13-4CE7-A6FE-11C6D07068F2}" type="parTrans" cxnId="{5FA28EB0-9C14-4390-B3BE-0C29217E8F51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5DDE23C-FA58-4DE8-982C-315E10F7DEDC}" type="sibTrans" cxnId="{5FA28EB0-9C14-4390-B3BE-0C29217E8F5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632C043-0442-45DA-9492-EB1B44E7B006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r>
            <a:rPr lang="fa-IR" sz="1600" u="sng" dirty="0" smtClean="0">
              <a:solidFill>
                <a:schemeClr val="bg1"/>
              </a:solidFill>
              <a:cs typeface="B Koodak" pitchFamily="2" charset="-78"/>
            </a:rPr>
            <a:t>افزایش</a:t>
          </a:r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 کمی اختلافات در جامعه منجر به پیدایش انقلاب می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28F0E69-1BC3-4FE4-94ED-B280F1C0F664}" type="parTrans" cxnId="{9A8844B2-DCA3-45B8-9478-B2B43E8FE79F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6DE6BF3-B8F2-4B9E-98E8-02928B6DAD32}" type="sibTrans" cxnId="{9A8844B2-DCA3-45B8-9478-B2B43E8FE79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7DED68-3C69-4A42-BD9B-78BABAAF931A}" type="pres">
      <dgm:prSet presAssocID="{7BD4766A-545C-426F-8B96-C09235FD425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A253D07-5C14-47D0-9EAD-D972B779D950}" type="pres">
      <dgm:prSet presAssocID="{0D1AD347-8ADC-46C2-AA63-EC627B2A4157}" presName="root1" presStyleCnt="0"/>
      <dgm:spPr/>
    </dgm:pt>
    <dgm:pt modelId="{A595E9A8-EF50-4ACB-8A0D-CF78E43A7FD1}" type="pres">
      <dgm:prSet presAssocID="{0D1AD347-8ADC-46C2-AA63-EC627B2A4157}" presName="LevelOneTextNode" presStyleLbl="node0" presStyleIdx="0" presStyleCnt="2" custScaleX="481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745077-582E-4356-97F8-6684364458D6}" type="pres">
      <dgm:prSet presAssocID="{0D1AD347-8ADC-46C2-AA63-EC627B2A4157}" presName="level2hierChild" presStyleCnt="0"/>
      <dgm:spPr/>
    </dgm:pt>
    <dgm:pt modelId="{4902205C-10C6-41BD-8FCF-EC65180CF9E8}" type="pres">
      <dgm:prSet presAssocID="{88B83414-435A-4A89-A03D-ECC8415439B2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8C8EBEE-360C-4104-A2B8-0DA649F34049}" type="pres">
      <dgm:prSet presAssocID="{88B83414-435A-4A89-A03D-ECC8415439B2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F5315EF-09A7-44BC-A1C6-9B1520CC2B8D}" type="pres">
      <dgm:prSet presAssocID="{06180788-D0B2-40B1-8DFE-170ABDEAC859}" presName="root2" presStyleCnt="0"/>
      <dgm:spPr/>
    </dgm:pt>
    <dgm:pt modelId="{3C6B2237-5DDB-4DAF-A9AB-E714366C769E}" type="pres">
      <dgm:prSet presAssocID="{06180788-D0B2-40B1-8DFE-170ABDEAC859}" presName="LevelTwoTextNode" presStyleLbl="node2" presStyleIdx="0" presStyleCnt="3" custScaleX="1420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F09DDD-4869-4FA7-B607-2FA6FE97E861}" type="pres">
      <dgm:prSet presAssocID="{06180788-D0B2-40B1-8DFE-170ABDEAC859}" presName="level3hierChild" presStyleCnt="0"/>
      <dgm:spPr/>
    </dgm:pt>
    <dgm:pt modelId="{329B51AC-6ECF-440C-B4AC-92B0042B5BB6}" type="pres">
      <dgm:prSet presAssocID="{78DB9652-6C50-459C-BAC6-6D51839A5CF6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F8AD8E07-D373-4C60-A2BB-736A100571AE}" type="pres">
      <dgm:prSet presAssocID="{78DB9652-6C50-459C-BAC6-6D51839A5CF6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1CAE89F5-8928-40F7-B478-556F371EF9DC}" type="pres">
      <dgm:prSet presAssocID="{1C16481D-A0E0-446F-861F-0DCBAB0DF159}" presName="root2" presStyleCnt="0"/>
      <dgm:spPr/>
    </dgm:pt>
    <dgm:pt modelId="{99C13276-E86F-43CC-955D-F9ED079810CA}" type="pres">
      <dgm:prSet presAssocID="{1C16481D-A0E0-446F-861F-0DCBAB0DF159}" presName="LevelTwoTextNode" presStyleLbl="node3" presStyleIdx="0" presStyleCnt="1" custScaleX="1129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FE5B31-0E60-419F-AF9C-CF01A1DDFBA0}" type="pres">
      <dgm:prSet presAssocID="{1C16481D-A0E0-446F-861F-0DCBAB0DF159}" presName="level3hierChild" presStyleCnt="0"/>
      <dgm:spPr/>
    </dgm:pt>
    <dgm:pt modelId="{0FECFA28-5E93-4247-A4C5-A6D7B86A4346}" type="pres">
      <dgm:prSet presAssocID="{6F741AAF-E3A6-446A-B885-930F6DB87048}" presName="root1" presStyleCnt="0"/>
      <dgm:spPr/>
    </dgm:pt>
    <dgm:pt modelId="{A9670135-0D2F-4B99-822E-CE715169BA4E}" type="pres">
      <dgm:prSet presAssocID="{6F741AAF-E3A6-446A-B885-930F6DB87048}" presName="LevelOneTextNode" presStyleLbl="node0" presStyleIdx="1" presStyleCnt="2" custScaleX="397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F32D68-1600-4A8A-8F01-4B4897DD51FB}" type="pres">
      <dgm:prSet presAssocID="{6F741AAF-E3A6-446A-B885-930F6DB87048}" presName="level2hierChild" presStyleCnt="0"/>
      <dgm:spPr/>
    </dgm:pt>
    <dgm:pt modelId="{5A57246C-5543-468B-98C0-EB8F364F2F4E}" type="pres">
      <dgm:prSet presAssocID="{26C9E21C-AA13-4CE7-A6FE-11C6D07068F2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C577611C-CF07-4209-A344-3E319D75BE8C}" type="pres">
      <dgm:prSet presAssocID="{26C9E21C-AA13-4CE7-A6FE-11C6D07068F2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EC5EFAC-94E2-472D-ABB0-84B3C3332BCB}" type="pres">
      <dgm:prSet presAssocID="{379D7EC6-D90B-42EA-AA88-8C80D62443CC}" presName="root2" presStyleCnt="0"/>
      <dgm:spPr/>
    </dgm:pt>
    <dgm:pt modelId="{E97A3F28-B6AC-4BF8-AB65-4BBA7820ABFB}" type="pres">
      <dgm:prSet presAssocID="{379D7EC6-D90B-42EA-AA88-8C80D62443CC}" presName="LevelTwoTextNode" presStyleLbl="node2" presStyleIdx="1" presStyleCnt="3" custScaleX="1237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3098DE-CF2C-4860-A6C6-03EAD1F8DE5F}" type="pres">
      <dgm:prSet presAssocID="{379D7EC6-D90B-42EA-AA88-8C80D62443CC}" presName="level3hierChild" presStyleCnt="0"/>
      <dgm:spPr/>
    </dgm:pt>
    <dgm:pt modelId="{96A54974-739E-44BC-BB79-F2DFD71A1295}" type="pres">
      <dgm:prSet presAssocID="{028F0E69-1BC3-4FE4-94ED-B280F1C0F664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7CBE5BC6-3E99-41C5-9375-5CC538D95954}" type="pres">
      <dgm:prSet presAssocID="{028F0E69-1BC3-4FE4-94ED-B280F1C0F664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3AEE071C-AB36-494F-9B2E-04E8A7E23008}" type="pres">
      <dgm:prSet presAssocID="{4632C043-0442-45DA-9492-EB1B44E7B006}" presName="root2" presStyleCnt="0"/>
      <dgm:spPr/>
    </dgm:pt>
    <dgm:pt modelId="{18D45637-5E2E-4C12-89B8-ACC4EAB9E2B9}" type="pres">
      <dgm:prSet presAssocID="{4632C043-0442-45DA-9492-EB1B44E7B006}" presName="LevelTwoTextNode" presStyleLbl="node2" presStyleIdx="2" presStyleCnt="3" custScaleX="1237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E3240A-2EE1-4E8E-8D57-A13CE42D3023}" type="pres">
      <dgm:prSet presAssocID="{4632C043-0442-45DA-9492-EB1B44E7B006}" presName="level3hierChild" presStyleCnt="0"/>
      <dgm:spPr/>
    </dgm:pt>
  </dgm:ptLst>
  <dgm:cxnLst>
    <dgm:cxn modelId="{D39684B0-22F3-4BA7-81C1-B1146BD4B52D}" type="presOf" srcId="{78DB9652-6C50-459C-BAC6-6D51839A5CF6}" destId="{F8AD8E07-D373-4C60-A2BB-736A100571AE}" srcOrd="1" destOrd="0" presId="urn:microsoft.com/office/officeart/2005/8/layout/hierarchy2"/>
    <dgm:cxn modelId="{FE5B4090-C5A8-4494-936C-97863E943537}" type="presOf" srcId="{0D1AD347-8ADC-46C2-AA63-EC627B2A4157}" destId="{A595E9A8-EF50-4ACB-8A0D-CF78E43A7FD1}" srcOrd="0" destOrd="0" presId="urn:microsoft.com/office/officeart/2005/8/layout/hierarchy2"/>
    <dgm:cxn modelId="{F01BB8FB-0E88-49EC-9D07-FDB4A1336EEA}" srcId="{7BD4766A-545C-426F-8B96-C09235FD4252}" destId="{6F741AAF-E3A6-446A-B885-930F6DB87048}" srcOrd="1" destOrd="0" parTransId="{9671F491-A184-4044-8859-CAEEC266A464}" sibTransId="{B8ADABF7-A2D0-4506-AA18-0F40ACFBF467}"/>
    <dgm:cxn modelId="{BFEED976-A363-46C0-A34B-E10222ED90FA}" srcId="{0D1AD347-8ADC-46C2-AA63-EC627B2A4157}" destId="{06180788-D0B2-40B1-8DFE-170ABDEAC859}" srcOrd="0" destOrd="0" parTransId="{88B83414-435A-4A89-A03D-ECC8415439B2}" sibTransId="{88AB9D26-F887-4665-BB97-BE7EE0DF8A6F}"/>
    <dgm:cxn modelId="{1E938A87-49E2-4AD0-996F-DC92542B385C}" type="presOf" srcId="{4632C043-0442-45DA-9492-EB1B44E7B006}" destId="{18D45637-5E2E-4C12-89B8-ACC4EAB9E2B9}" srcOrd="0" destOrd="0" presId="urn:microsoft.com/office/officeart/2005/8/layout/hierarchy2"/>
    <dgm:cxn modelId="{9A8844B2-DCA3-45B8-9478-B2B43E8FE79F}" srcId="{6F741AAF-E3A6-446A-B885-930F6DB87048}" destId="{4632C043-0442-45DA-9492-EB1B44E7B006}" srcOrd="1" destOrd="0" parTransId="{028F0E69-1BC3-4FE4-94ED-B280F1C0F664}" sibTransId="{A6DE6BF3-B8F2-4B9E-98E8-02928B6DAD32}"/>
    <dgm:cxn modelId="{5FB6D665-76F9-41E0-B342-C11CFF45FC43}" type="presOf" srcId="{88B83414-435A-4A89-A03D-ECC8415439B2}" destId="{4902205C-10C6-41BD-8FCF-EC65180CF9E8}" srcOrd="0" destOrd="0" presId="urn:microsoft.com/office/officeart/2005/8/layout/hierarchy2"/>
    <dgm:cxn modelId="{9FA8DF5C-7985-4133-A533-D0727E6643FD}" type="presOf" srcId="{88B83414-435A-4A89-A03D-ECC8415439B2}" destId="{18C8EBEE-360C-4104-A2B8-0DA649F34049}" srcOrd="1" destOrd="0" presId="urn:microsoft.com/office/officeart/2005/8/layout/hierarchy2"/>
    <dgm:cxn modelId="{BB31783C-36CE-4D14-9506-02B3942DB2BE}" type="presOf" srcId="{028F0E69-1BC3-4FE4-94ED-B280F1C0F664}" destId="{96A54974-739E-44BC-BB79-F2DFD71A1295}" srcOrd="0" destOrd="0" presId="urn:microsoft.com/office/officeart/2005/8/layout/hierarchy2"/>
    <dgm:cxn modelId="{05AAA246-D5DD-495B-BD9F-EF163A2FE8D4}" type="presOf" srcId="{1C16481D-A0E0-446F-861F-0DCBAB0DF159}" destId="{99C13276-E86F-43CC-955D-F9ED079810CA}" srcOrd="0" destOrd="0" presId="urn:microsoft.com/office/officeart/2005/8/layout/hierarchy2"/>
    <dgm:cxn modelId="{E4D43930-ADE5-466E-A325-27BDFC72F102}" type="presOf" srcId="{26C9E21C-AA13-4CE7-A6FE-11C6D07068F2}" destId="{5A57246C-5543-468B-98C0-EB8F364F2F4E}" srcOrd="0" destOrd="0" presId="urn:microsoft.com/office/officeart/2005/8/layout/hierarchy2"/>
    <dgm:cxn modelId="{609513E5-D707-4652-BCF0-DBD2F56D2D75}" type="presOf" srcId="{6F741AAF-E3A6-446A-B885-930F6DB87048}" destId="{A9670135-0D2F-4B99-822E-CE715169BA4E}" srcOrd="0" destOrd="0" presId="urn:microsoft.com/office/officeart/2005/8/layout/hierarchy2"/>
    <dgm:cxn modelId="{6CDDCB8B-36EF-434E-9F18-DB289809C1C8}" srcId="{06180788-D0B2-40B1-8DFE-170ABDEAC859}" destId="{1C16481D-A0E0-446F-861F-0DCBAB0DF159}" srcOrd="0" destOrd="0" parTransId="{78DB9652-6C50-459C-BAC6-6D51839A5CF6}" sibTransId="{4B97609A-2862-4A16-AE86-10E62D5C1B1A}"/>
    <dgm:cxn modelId="{CF57D1E0-C9F8-496E-93D6-9FC4CEF8E017}" type="presOf" srcId="{028F0E69-1BC3-4FE4-94ED-B280F1C0F664}" destId="{7CBE5BC6-3E99-41C5-9375-5CC538D95954}" srcOrd="1" destOrd="0" presId="urn:microsoft.com/office/officeart/2005/8/layout/hierarchy2"/>
    <dgm:cxn modelId="{07706089-0BA6-4C01-AA29-05483DAA73DC}" type="presOf" srcId="{379D7EC6-D90B-42EA-AA88-8C80D62443CC}" destId="{E97A3F28-B6AC-4BF8-AB65-4BBA7820ABFB}" srcOrd="0" destOrd="0" presId="urn:microsoft.com/office/officeart/2005/8/layout/hierarchy2"/>
    <dgm:cxn modelId="{0DE5CCC2-6D0D-47A2-8657-EAAF10351104}" type="presOf" srcId="{78DB9652-6C50-459C-BAC6-6D51839A5CF6}" destId="{329B51AC-6ECF-440C-B4AC-92B0042B5BB6}" srcOrd="0" destOrd="0" presId="urn:microsoft.com/office/officeart/2005/8/layout/hierarchy2"/>
    <dgm:cxn modelId="{8A20E91C-7D49-4AD9-ADE7-DDE55ACC851C}" srcId="{7BD4766A-545C-426F-8B96-C09235FD4252}" destId="{0D1AD347-8ADC-46C2-AA63-EC627B2A4157}" srcOrd="0" destOrd="0" parTransId="{B99EA5F1-FA12-4E7C-B942-B207593BC720}" sibTransId="{AF286348-7107-4E5E-9DD7-14DA6D56E96C}"/>
    <dgm:cxn modelId="{6048C808-C78F-41B3-85D9-D65B4FD1B612}" type="presOf" srcId="{7BD4766A-545C-426F-8B96-C09235FD4252}" destId="{177DED68-3C69-4A42-BD9B-78BABAAF931A}" srcOrd="0" destOrd="0" presId="urn:microsoft.com/office/officeart/2005/8/layout/hierarchy2"/>
    <dgm:cxn modelId="{13B3ACBA-F5AA-4C2E-B07B-BD39319177C6}" type="presOf" srcId="{06180788-D0B2-40B1-8DFE-170ABDEAC859}" destId="{3C6B2237-5DDB-4DAF-A9AB-E714366C769E}" srcOrd="0" destOrd="0" presId="urn:microsoft.com/office/officeart/2005/8/layout/hierarchy2"/>
    <dgm:cxn modelId="{8869F1F2-7368-4645-BA90-2DEB33360593}" type="presOf" srcId="{26C9E21C-AA13-4CE7-A6FE-11C6D07068F2}" destId="{C577611C-CF07-4209-A344-3E319D75BE8C}" srcOrd="1" destOrd="0" presId="urn:microsoft.com/office/officeart/2005/8/layout/hierarchy2"/>
    <dgm:cxn modelId="{5FA28EB0-9C14-4390-B3BE-0C29217E8F51}" srcId="{6F741AAF-E3A6-446A-B885-930F6DB87048}" destId="{379D7EC6-D90B-42EA-AA88-8C80D62443CC}" srcOrd="0" destOrd="0" parTransId="{26C9E21C-AA13-4CE7-A6FE-11C6D07068F2}" sibTransId="{55DDE23C-FA58-4DE8-982C-315E10F7DEDC}"/>
    <dgm:cxn modelId="{DD456170-3C17-4A77-8725-61E200874426}" type="presParOf" srcId="{177DED68-3C69-4A42-BD9B-78BABAAF931A}" destId="{BA253D07-5C14-47D0-9EAD-D972B779D950}" srcOrd="0" destOrd="0" presId="urn:microsoft.com/office/officeart/2005/8/layout/hierarchy2"/>
    <dgm:cxn modelId="{2F416325-39E3-454A-B31C-8B1A059EE48D}" type="presParOf" srcId="{BA253D07-5C14-47D0-9EAD-D972B779D950}" destId="{A595E9A8-EF50-4ACB-8A0D-CF78E43A7FD1}" srcOrd="0" destOrd="0" presId="urn:microsoft.com/office/officeart/2005/8/layout/hierarchy2"/>
    <dgm:cxn modelId="{0E5B34A7-FC5C-4AA6-85FD-70121BD221B2}" type="presParOf" srcId="{BA253D07-5C14-47D0-9EAD-D972B779D950}" destId="{A5745077-582E-4356-97F8-6684364458D6}" srcOrd="1" destOrd="0" presId="urn:microsoft.com/office/officeart/2005/8/layout/hierarchy2"/>
    <dgm:cxn modelId="{B3D20B55-8982-46E7-86AD-85871F47BBEC}" type="presParOf" srcId="{A5745077-582E-4356-97F8-6684364458D6}" destId="{4902205C-10C6-41BD-8FCF-EC65180CF9E8}" srcOrd="0" destOrd="0" presId="urn:microsoft.com/office/officeart/2005/8/layout/hierarchy2"/>
    <dgm:cxn modelId="{D65B1618-025D-4768-A76E-7C56F399F294}" type="presParOf" srcId="{4902205C-10C6-41BD-8FCF-EC65180CF9E8}" destId="{18C8EBEE-360C-4104-A2B8-0DA649F34049}" srcOrd="0" destOrd="0" presId="urn:microsoft.com/office/officeart/2005/8/layout/hierarchy2"/>
    <dgm:cxn modelId="{D58B773F-760F-4BCE-8B71-08917352F7EA}" type="presParOf" srcId="{A5745077-582E-4356-97F8-6684364458D6}" destId="{4F5315EF-09A7-44BC-A1C6-9B1520CC2B8D}" srcOrd="1" destOrd="0" presId="urn:microsoft.com/office/officeart/2005/8/layout/hierarchy2"/>
    <dgm:cxn modelId="{7C4A6FF5-A093-450D-914F-0650B5404925}" type="presParOf" srcId="{4F5315EF-09A7-44BC-A1C6-9B1520CC2B8D}" destId="{3C6B2237-5DDB-4DAF-A9AB-E714366C769E}" srcOrd="0" destOrd="0" presId="urn:microsoft.com/office/officeart/2005/8/layout/hierarchy2"/>
    <dgm:cxn modelId="{15EBF98C-02DB-4DBF-A112-B917C3DAF5D2}" type="presParOf" srcId="{4F5315EF-09A7-44BC-A1C6-9B1520CC2B8D}" destId="{3CF09DDD-4869-4FA7-B607-2FA6FE97E861}" srcOrd="1" destOrd="0" presId="urn:microsoft.com/office/officeart/2005/8/layout/hierarchy2"/>
    <dgm:cxn modelId="{F4EAF71F-0568-40F3-9E07-482D7EC9920A}" type="presParOf" srcId="{3CF09DDD-4869-4FA7-B607-2FA6FE97E861}" destId="{329B51AC-6ECF-440C-B4AC-92B0042B5BB6}" srcOrd="0" destOrd="0" presId="urn:microsoft.com/office/officeart/2005/8/layout/hierarchy2"/>
    <dgm:cxn modelId="{CDBDEBDC-ADE9-44A8-BD94-E2B527298770}" type="presParOf" srcId="{329B51AC-6ECF-440C-B4AC-92B0042B5BB6}" destId="{F8AD8E07-D373-4C60-A2BB-736A100571AE}" srcOrd="0" destOrd="0" presId="urn:microsoft.com/office/officeart/2005/8/layout/hierarchy2"/>
    <dgm:cxn modelId="{D38B7677-5C48-4DB9-BA01-B43FA47955AF}" type="presParOf" srcId="{3CF09DDD-4869-4FA7-B607-2FA6FE97E861}" destId="{1CAE89F5-8928-40F7-B478-556F371EF9DC}" srcOrd="1" destOrd="0" presId="urn:microsoft.com/office/officeart/2005/8/layout/hierarchy2"/>
    <dgm:cxn modelId="{B6C56949-0ECA-4849-A8BE-1A687B087F9B}" type="presParOf" srcId="{1CAE89F5-8928-40F7-B478-556F371EF9DC}" destId="{99C13276-E86F-43CC-955D-F9ED079810CA}" srcOrd="0" destOrd="0" presId="urn:microsoft.com/office/officeart/2005/8/layout/hierarchy2"/>
    <dgm:cxn modelId="{0A02F598-839E-444D-8C38-1126139BF71D}" type="presParOf" srcId="{1CAE89F5-8928-40F7-B478-556F371EF9DC}" destId="{80FE5B31-0E60-419F-AF9C-CF01A1DDFBA0}" srcOrd="1" destOrd="0" presId="urn:microsoft.com/office/officeart/2005/8/layout/hierarchy2"/>
    <dgm:cxn modelId="{7D731624-7B6A-4DD8-8D00-9E607DA5A4CD}" type="presParOf" srcId="{177DED68-3C69-4A42-BD9B-78BABAAF931A}" destId="{0FECFA28-5E93-4247-A4C5-A6D7B86A4346}" srcOrd="1" destOrd="0" presId="urn:microsoft.com/office/officeart/2005/8/layout/hierarchy2"/>
    <dgm:cxn modelId="{9932541A-E029-48DE-8C78-F322664B01ED}" type="presParOf" srcId="{0FECFA28-5E93-4247-A4C5-A6D7B86A4346}" destId="{A9670135-0D2F-4B99-822E-CE715169BA4E}" srcOrd="0" destOrd="0" presId="urn:microsoft.com/office/officeart/2005/8/layout/hierarchy2"/>
    <dgm:cxn modelId="{4BDB8FD2-D81E-499C-890E-A7C43A838E5D}" type="presParOf" srcId="{0FECFA28-5E93-4247-A4C5-A6D7B86A4346}" destId="{12F32D68-1600-4A8A-8F01-4B4897DD51FB}" srcOrd="1" destOrd="0" presId="urn:microsoft.com/office/officeart/2005/8/layout/hierarchy2"/>
    <dgm:cxn modelId="{8EA9DC93-55D0-410C-BBC0-DCE23922405F}" type="presParOf" srcId="{12F32D68-1600-4A8A-8F01-4B4897DD51FB}" destId="{5A57246C-5543-468B-98C0-EB8F364F2F4E}" srcOrd="0" destOrd="0" presId="urn:microsoft.com/office/officeart/2005/8/layout/hierarchy2"/>
    <dgm:cxn modelId="{B97E23F4-2D62-4B5E-9FB3-8348EDE64E6D}" type="presParOf" srcId="{5A57246C-5543-468B-98C0-EB8F364F2F4E}" destId="{C577611C-CF07-4209-A344-3E319D75BE8C}" srcOrd="0" destOrd="0" presId="urn:microsoft.com/office/officeart/2005/8/layout/hierarchy2"/>
    <dgm:cxn modelId="{E78B59A2-C48A-4292-B6F0-078824442C67}" type="presParOf" srcId="{12F32D68-1600-4A8A-8F01-4B4897DD51FB}" destId="{BEC5EFAC-94E2-472D-ABB0-84B3C3332BCB}" srcOrd="1" destOrd="0" presId="urn:microsoft.com/office/officeart/2005/8/layout/hierarchy2"/>
    <dgm:cxn modelId="{8F7914E8-A7C3-4421-B2E1-2A0E6C0B4E43}" type="presParOf" srcId="{BEC5EFAC-94E2-472D-ABB0-84B3C3332BCB}" destId="{E97A3F28-B6AC-4BF8-AB65-4BBA7820ABFB}" srcOrd="0" destOrd="0" presId="urn:microsoft.com/office/officeart/2005/8/layout/hierarchy2"/>
    <dgm:cxn modelId="{5028A59E-0AD3-48D6-835C-4ADFE52B2C41}" type="presParOf" srcId="{BEC5EFAC-94E2-472D-ABB0-84B3C3332BCB}" destId="{583098DE-CF2C-4860-A6C6-03EAD1F8DE5F}" srcOrd="1" destOrd="0" presId="urn:microsoft.com/office/officeart/2005/8/layout/hierarchy2"/>
    <dgm:cxn modelId="{9EFC2A91-9D88-4097-BC9E-64F59718E2F4}" type="presParOf" srcId="{12F32D68-1600-4A8A-8F01-4B4897DD51FB}" destId="{96A54974-739E-44BC-BB79-F2DFD71A1295}" srcOrd="2" destOrd="0" presId="urn:microsoft.com/office/officeart/2005/8/layout/hierarchy2"/>
    <dgm:cxn modelId="{F40E1A17-F9B1-4312-81E9-B75270F8C55F}" type="presParOf" srcId="{96A54974-739E-44BC-BB79-F2DFD71A1295}" destId="{7CBE5BC6-3E99-41C5-9375-5CC538D95954}" srcOrd="0" destOrd="0" presId="urn:microsoft.com/office/officeart/2005/8/layout/hierarchy2"/>
    <dgm:cxn modelId="{21F104E1-410D-4AA5-A62C-1203FF2389E0}" type="presParOf" srcId="{12F32D68-1600-4A8A-8F01-4B4897DD51FB}" destId="{3AEE071C-AB36-494F-9B2E-04E8A7E23008}" srcOrd="3" destOrd="0" presId="urn:microsoft.com/office/officeart/2005/8/layout/hierarchy2"/>
    <dgm:cxn modelId="{8C867885-E1CD-4D61-A9B4-CE34972C52C3}" type="presParOf" srcId="{3AEE071C-AB36-494F-9B2E-04E8A7E23008}" destId="{18D45637-5E2E-4C12-89B8-ACC4EAB9E2B9}" srcOrd="0" destOrd="0" presId="urn:microsoft.com/office/officeart/2005/8/layout/hierarchy2"/>
    <dgm:cxn modelId="{C03CB183-013D-4E30-A1C2-C943FC71256F}" type="presParOf" srcId="{3AEE071C-AB36-494F-9B2E-04E8A7E23008}" destId="{8EE3240A-2EE1-4E8E-8D57-A13CE42D302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ECADEC-5813-4CEA-AFC6-E0C73A21B03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501865D-7D6B-41DF-93B4-418D4ED656AB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8BC45AD5-C467-4A9F-8527-5D9311BB7BC9}" type="parTrans" cxnId="{C5CE0DDC-7720-4415-9016-D76D88559891}">
      <dgm:prSet/>
      <dgm:spPr/>
      <dgm:t>
        <a:bodyPr/>
        <a:lstStyle/>
        <a:p>
          <a:pPr rtl="1"/>
          <a:endParaRPr lang="fa-IR"/>
        </a:p>
      </dgm:t>
    </dgm:pt>
    <dgm:pt modelId="{0D6795C1-473F-41BB-BFF6-55E45965401C}" type="sibTrans" cxnId="{C5CE0DDC-7720-4415-9016-D76D88559891}">
      <dgm:prSet/>
      <dgm:spPr/>
      <dgm:t>
        <a:bodyPr/>
        <a:lstStyle/>
        <a:p>
          <a:pPr rtl="1"/>
          <a:endParaRPr lang="fa-IR"/>
        </a:p>
      </dgm:t>
    </dgm:pt>
    <dgm:pt modelId="{1C9F5FB9-43C8-4B43-A263-CF8141D3043D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تبدیل کمیت به کیفیت بی معناست </a:t>
          </a:r>
          <a:endParaRPr lang="fa-IR" sz="1600" dirty="0">
            <a:cs typeface="B Koodak" pitchFamily="2" charset="-78"/>
          </a:endParaRPr>
        </a:p>
      </dgm:t>
    </dgm:pt>
    <dgm:pt modelId="{AB9B5AD5-5DC7-4B7B-95B7-234BA180A44E}" type="parTrans" cxnId="{E033400C-CC95-4B50-B4CF-15FDFF9ACB23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750973-E363-4322-B901-14E144B7CA9B}" type="sibTrans" cxnId="{E033400C-CC95-4B50-B4CF-15FDFF9ACB23}">
      <dgm:prSet/>
      <dgm:spPr/>
      <dgm:t>
        <a:bodyPr/>
        <a:lstStyle/>
        <a:p>
          <a:pPr rtl="1"/>
          <a:endParaRPr lang="fa-IR"/>
        </a:p>
      </dgm:t>
    </dgm:pt>
    <dgm:pt modelId="{3835D54A-34FE-4AAF-9E75-2AD44A84C996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مثلا درجه حرارت آب تبدیل به بخار نمی شود </a:t>
          </a:r>
          <a:endParaRPr lang="fa-IR" sz="1600" dirty="0">
            <a:cs typeface="B Koodak" pitchFamily="2" charset="-78"/>
          </a:endParaRPr>
        </a:p>
      </dgm:t>
    </dgm:pt>
    <dgm:pt modelId="{234DC79E-67E1-4AD4-A570-D9F2A083EB50}" type="parTrans" cxnId="{F32B15ED-D3B4-4670-A454-698B9540820E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BB03F7-E532-4BF1-AAA9-1FFFDDCCE788}" type="sibTrans" cxnId="{F32B15ED-D3B4-4670-A454-698B9540820E}">
      <dgm:prSet/>
      <dgm:spPr/>
      <dgm:t>
        <a:bodyPr/>
        <a:lstStyle/>
        <a:p>
          <a:pPr rtl="1"/>
          <a:endParaRPr lang="fa-IR"/>
        </a:p>
      </dgm:t>
    </dgm:pt>
    <dgm:pt modelId="{3B8104F9-A867-4854-ABC0-3AC83A3FF9AE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بلکه تبدیل آب به بخار مشروط به حرارت معینی است</a:t>
          </a:r>
          <a:endParaRPr lang="fa-IR" sz="1600" dirty="0">
            <a:cs typeface="B Koodak" pitchFamily="2" charset="-78"/>
          </a:endParaRPr>
        </a:p>
      </dgm:t>
    </dgm:pt>
    <dgm:pt modelId="{3657FAEF-FEED-4620-B037-0F4D9CCA38DC}" type="parTrans" cxnId="{C0FBEF1B-5B13-4677-9A86-8E6EBC9F16E2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E461BD-F2FE-47ED-9134-3EC1F90FDBB0}" type="sibTrans" cxnId="{C0FBEF1B-5B13-4677-9A86-8E6EBC9F16E2}">
      <dgm:prSet/>
      <dgm:spPr/>
      <dgm:t>
        <a:bodyPr/>
        <a:lstStyle/>
        <a:p>
          <a:pPr rtl="1"/>
          <a:endParaRPr lang="fa-IR"/>
        </a:p>
      </dgm:t>
    </dgm:pt>
    <dgm:pt modelId="{F8C637B0-7E73-4B26-AD9B-B86D9F3B4A64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اصل کلی نیست </a:t>
          </a:r>
          <a:endParaRPr lang="fa-IR" sz="1600" dirty="0">
            <a:cs typeface="B Koodak" pitchFamily="2" charset="-78"/>
          </a:endParaRPr>
        </a:p>
      </dgm:t>
    </dgm:pt>
    <dgm:pt modelId="{95EFD0F7-D02C-447C-A293-CD9DCBAAA5C6}" type="parTrans" cxnId="{72E28CD3-F456-48D9-880C-2EDA22A659B5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984195-7C4A-4AC5-8424-315E2499FBFE}" type="sibTrans" cxnId="{72E28CD3-F456-48D9-880C-2EDA22A659B5}">
      <dgm:prSet/>
      <dgm:spPr/>
      <dgm:t>
        <a:bodyPr/>
        <a:lstStyle/>
        <a:p>
          <a:pPr rtl="1"/>
          <a:endParaRPr lang="fa-IR"/>
        </a:p>
      </dgm:t>
    </dgm:pt>
    <dgm:pt modelId="{65B8744A-0CA6-4E6B-B8B1-F76F721303D3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گاهی کاهش کمیت منجر به ایجاد کیفیتی جدید می گردد </a:t>
          </a:r>
          <a:endParaRPr lang="fa-IR" sz="1600" dirty="0">
            <a:cs typeface="B Koodak" pitchFamily="2" charset="-78"/>
          </a:endParaRPr>
        </a:p>
      </dgm:t>
    </dgm:pt>
    <dgm:pt modelId="{C9E16888-2C86-4E3C-8CCF-C3D511325225}" type="parTrans" cxnId="{06B42C31-28FA-4AED-ACE6-6DF8E753FC8B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74A59B-29DD-4CA7-9FB5-562CAFA340AE}" type="sibTrans" cxnId="{06B42C31-28FA-4AED-ACE6-6DF8E753FC8B}">
      <dgm:prSet/>
      <dgm:spPr/>
      <dgm:t>
        <a:bodyPr/>
        <a:lstStyle/>
        <a:p>
          <a:pPr rtl="1"/>
          <a:endParaRPr lang="fa-IR"/>
        </a:p>
      </dgm:t>
    </dgm:pt>
    <dgm:pt modelId="{EA02A4A0-D6FD-4DAA-A405-65E621B65772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چنانجه کاهش حرارت بخار آن را تبدیل به آب می نماید</a:t>
          </a:r>
          <a:endParaRPr lang="fa-IR" sz="1600" dirty="0">
            <a:cs typeface="B Koodak" pitchFamily="2" charset="-78"/>
          </a:endParaRPr>
        </a:p>
      </dgm:t>
    </dgm:pt>
    <dgm:pt modelId="{E291EE1F-C45A-4AC9-95F4-0F67BC715513}" type="parTrans" cxnId="{17A6D273-D012-4143-900A-CDDEE0A2D245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016D2D-A3AB-41D5-93C5-3E3940D72799}" type="sibTrans" cxnId="{17A6D273-D012-4143-900A-CDDEE0A2D245}">
      <dgm:prSet/>
      <dgm:spPr/>
      <dgm:t>
        <a:bodyPr/>
        <a:lstStyle/>
        <a:p>
          <a:pPr rtl="1"/>
          <a:endParaRPr lang="fa-IR"/>
        </a:p>
      </dgm:t>
    </dgm:pt>
    <dgm:pt modelId="{67AA7449-A034-42DA-8BFA-DF81DED614F1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اصل جهش چنانچه از نامش پیداست مدعی تبدیل دفعی است </a:t>
          </a:r>
          <a:endParaRPr lang="fa-IR" sz="1600" dirty="0">
            <a:cs typeface="B Koodak" pitchFamily="2" charset="-78"/>
          </a:endParaRPr>
        </a:p>
      </dgm:t>
    </dgm:pt>
    <dgm:pt modelId="{222233D5-F32E-4294-A528-21B92360B040}" type="parTrans" cxnId="{F2938E1C-5AB5-4CF6-8BED-05836A270719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FA186A-36BD-45AA-A8C2-DD32A8A12624}" type="sibTrans" cxnId="{F2938E1C-5AB5-4CF6-8BED-05836A270719}">
      <dgm:prSet/>
      <dgm:spPr/>
      <dgm:t>
        <a:bodyPr/>
        <a:lstStyle/>
        <a:p>
          <a:pPr rtl="1"/>
          <a:endParaRPr lang="fa-IR"/>
        </a:p>
      </dgm:t>
    </dgm:pt>
    <dgm:pt modelId="{13314AC8-D067-4751-8C29-125F6D962D61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حالی که بسیاری از تبدیل ها تدریجی هستند </a:t>
          </a:r>
          <a:endParaRPr lang="fa-IR" sz="1600" dirty="0">
            <a:cs typeface="B Koodak" pitchFamily="2" charset="-78"/>
          </a:endParaRPr>
        </a:p>
      </dgm:t>
    </dgm:pt>
    <dgm:pt modelId="{72B936B6-C285-4963-954B-76BC86742930}" type="parTrans" cxnId="{F5454302-06B7-4D26-A35E-AD559D9ED2DB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A7FCCA5-9538-42DA-81AB-2F68C3507BA7}" type="sibTrans" cxnId="{F5454302-06B7-4D26-A35E-AD559D9ED2DB}">
      <dgm:prSet/>
      <dgm:spPr/>
      <dgm:t>
        <a:bodyPr/>
        <a:lstStyle/>
        <a:p>
          <a:pPr rtl="1"/>
          <a:endParaRPr lang="fa-IR"/>
        </a:p>
      </dgm:t>
    </dgm:pt>
    <dgm:pt modelId="{AA480A8B-4216-4A96-99F9-72726BBA2BC3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ذوب شدن فلزات</a:t>
          </a:r>
          <a:endParaRPr lang="fa-IR" sz="1600" dirty="0">
            <a:cs typeface="B Koodak" pitchFamily="2" charset="-78"/>
          </a:endParaRPr>
        </a:p>
      </dgm:t>
    </dgm:pt>
    <dgm:pt modelId="{5575B089-2A9B-49B7-A2B7-7FD4CD706BC8}" type="parTrans" cxnId="{D3E7F7B5-C8F1-42F8-A5DB-2DF415B6CF95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5BB9D5-513E-4BAF-B50D-7D27AB33C139}" type="sibTrans" cxnId="{D3E7F7B5-C8F1-42F8-A5DB-2DF415B6CF95}">
      <dgm:prSet/>
      <dgm:spPr/>
      <dgm:t>
        <a:bodyPr/>
        <a:lstStyle/>
        <a:p>
          <a:pPr rtl="1"/>
          <a:endParaRPr lang="fa-IR"/>
        </a:p>
      </dgm:t>
    </dgm:pt>
    <dgm:pt modelId="{811DDEBD-56A5-49E7-B993-082B99E60717}" type="pres">
      <dgm:prSet presAssocID="{6DECADEC-5813-4CEA-AFC6-E0C73A21B03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C7BC013-80F5-4461-9F7A-B3D63E87B30B}" type="pres">
      <dgm:prSet presAssocID="{C501865D-7D6B-41DF-93B4-418D4ED656AB}" presName="root1" presStyleCnt="0"/>
      <dgm:spPr/>
    </dgm:pt>
    <dgm:pt modelId="{33CD9D7C-9AB6-4569-BDB6-77E43F692E62}" type="pres">
      <dgm:prSet presAssocID="{C501865D-7D6B-41DF-93B4-418D4ED656AB}" presName="LevelOneTextNode" presStyleLbl="node0" presStyleIdx="0" presStyleCnt="1" custScaleX="622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A1302F-616D-4673-B877-5BC4DCF852A9}" type="pres">
      <dgm:prSet presAssocID="{C501865D-7D6B-41DF-93B4-418D4ED656AB}" presName="level2hierChild" presStyleCnt="0"/>
      <dgm:spPr/>
    </dgm:pt>
    <dgm:pt modelId="{4C6F6222-13AF-4984-97D9-6BAC4E740F90}" type="pres">
      <dgm:prSet presAssocID="{AB9B5AD5-5DC7-4B7B-95B7-234BA180A44E}" presName="conn2-1" presStyleLbl="parChTrans1D2" presStyleIdx="0" presStyleCnt="3" custScaleY="122726"/>
      <dgm:spPr/>
      <dgm:t>
        <a:bodyPr/>
        <a:lstStyle/>
        <a:p>
          <a:pPr rtl="1"/>
          <a:endParaRPr lang="fa-IR"/>
        </a:p>
      </dgm:t>
    </dgm:pt>
    <dgm:pt modelId="{D166C7C4-84DE-4B1C-BB64-CA26979536F4}" type="pres">
      <dgm:prSet presAssocID="{AB9B5AD5-5DC7-4B7B-95B7-234BA180A44E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8AECA51-FA17-4D74-9782-7A8526BC88F7}" type="pres">
      <dgm:prSet presAssocID="{1C9F5FB9-43C8-4B43-A263-CF8141D3043D}" presName="root2" presStyleCnt="0"/>
      <dgm:spPr/>
    </dgm:pt>
    <dgm:pt modelId="{7EF84F43-795E-4566-ACE9-8A621E87C134}" type="pres">
      <dgm:prSet presAssocID="{1C9F5FB9-43C8-4B43-A263-CF8141D3043D}" presName="LevelTwoTextNode" presStyleLbl="node2" presStyleIdx="0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AD7DD8-646D-4EA6-A1B1-26395632926B}" type="pres">
      <dgm:prSet presAssocID="{1C9F5FB9-43C8-4B43-A263-CF8141D3043D}" presName="level3hierChild" presStyleCnt="0"/>
      <dgm:spPr/>
    </dgm:pt>
    <dgm:pt modelId="{AB4F7F11-DCD7-4294-9C3C-772370738380}" type="pres">
      <dgm:prSet presAssocID="{234DC79E-67E1-4AD4-A570-D9F2A083EB50}" presName="conn2-1" presStyleLbl="parChTrans1D3" presStyleIdx="0" presStyleCnt="3" custScaleY="122726"/>
      <dgm:spPr/>
      <dgm:t>
        <a:bodyPr/>
        <a:lstStyle/>
        <a:p>
          <a:pPr rtl="1"/>
          <a:endParaRPr lang="fa-IR"/>
        </a:p>
      </dgm:t>
    </dgm:pt>
    <dgm:pt modelId="{FB87EE56-742A-49A6-B257-32D9BFE6DA6B}" type="pres">
      <dgm:prSet presAssocID="{234DC79E-67E1-4AD4-A570-D9F2A083EB50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4FBD2395-FAA7-431E-BF24-BCDC8ACDBE65}" type="pres">
      <dgm:prSet presAssocID="{3835D54A-34FE-4AAF-9E75-2AD44A84C996}" presName="root2" presStyleCnt="0"/>
      <dgm:spPr/>
    </dgm:pt>
    <dgm:pt modelId="{0588B265-3213-41F0-9834-63F4D8312865}" type="pres">
      <dgm:prSet presAssocID="{3835D54A-34FE-4AAF-9E75-2AD44A84C996}" presName="LevelTwoTextNode" presStyleLbl="node3" presStyleIdx="0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ECF452-8914-4B9E-917F-A48C21162B34}" type="pres">
      <dgm:prSet presAssocID="{3835D54A-34FE-4AAF-9E75-2AD44A84C996}" presName="level3hierChild" presStyleCnt="0"/>
      <dgm:spPr/>
    </dgm:pt>
    <dgm:pt modelId="{290F3516-C27C-44C1-A090-8C7F2EC9F1D1}" type="pres">
      <dgm:prSet presAssocID="{3657FAEF-FEED-4620-B037-0F4D9CCA38DC}" presName="conn2-1" presStyleLbl="parChTrans1D4" presStyleIdx="0" presStyleCnt="3" custScaleY="122726"/>
      <dgm:spPr/>
      <dgm:t>
        <a:bodyPr/>
        <a:lstStyle/>
        <a:p>
          <a:pPr rtl="1"/>
          <a:endParaRPr lang="fa-IR"/>
        </a:p>
      </dgm:t>
    </dgm:pt>
    <dgm:pt modelId="{7FAA8643-76D4-4F9F-85A5-4DE92D80C775}" type="pres">
      <dgm:prSet presAssocID="{3657FAEF-FEED-4620-B037-0F4D9CCA38DC}" presName="connTx" presStyleLbl="parChTrans1D4" presStyleIdx="0" presStyleCnt="3"/>
      <dgm:spPr/>
      <dgm:t>
        <a:bodyPr/>
        <a:lstStyle/>
        <a:p>
          <a:pPr rtl="1"/>
          <a:endParaRPr lang="fa-IR"/>
        </a:p>
      </dgm:t>
    </dgm:pt>
    <dgm:pt modelId="{CFC71F58-9D8E-4797-A99B-FC0EFFF2EF12}" type="pres">
      <dgm:prSet presAssocID="{3B8104F9-A867-4854-ABC0-3AC83A3FF9AE}" presName="root2" presStyleCnt="0"/>
      <dgm:spPr/>
    </dgm:pt>
    <dgm:pt modelId="{35728A65-13C7-4AC4-800C-B2956AD64989}" type="pres">
      <dgm:prSet presAssocID="{3B8104F9-A867-4854-ABC0-3AC83A3FF9AE}" presName="LevelTwoTextNode" presStyleLbl="node4" presStyleIdx="0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8DED5C-56DD-4370-90B5-479AC186A5B6}" type="pres">
      <dgm:prSet presAssocID="{3B8104F9-A867-4854-ABC0-3AC83A3FF9AE}" presName="level3hierChild" presStyleCnt="0"/>
      <dgm:spPr/>
    </dgm:pt>
    <dgm:pt modelId="{81271553-18C7-4638-9695-7771B19132AF}" type="pres">
      <dgm:prSet presAssocID="{95EFD0F7-D02C-447C-A293-CD9DCBAAA5C6}" presName="conn2-1" presStyleLbl="parChTrans1D2" presStyleIdx="1" presStyleCnt="3" custScaleY="122726"/>
      <dgm:spPr/>
      <dgm:t>
        <a:bodyPr/>
        <a:lstStyle/>
        <a:p>
          <a:pPr rtl="1"/>
          <a:endParaRPr lang="fa-IR"/>
        </a:p>
      </dgm:t>
    </dgm:pt>
    <dgm:pt modelId="{4523FADD-5346-4781-B98E-C7A4960E5EE0}" type="pres">
      <dgm:prSet presAssocID="{95EFD0F7-D02C-447C-A293-CD9DCBAAA5C6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3A6B720-C241-4771-8314-69AF137617E2}" type="pres">
      <dgm:prSet presAssocID="{F8C637B0-7E73-4B26-AD9B-B86D9F3B4A64}" presName="root2" presStyleCnt="0"/>
      <dgm:spPr/>
    </dgm:pt>
    <dgm:pt modelId="{A5CE753E-741D-4C1A-B2AF-969CA546E953}" type="pres">
      <dgm:prSet presAssocID="{F8C637B0-7E73-4B26-AD9B-B86D9F3B4A64}" presName="LevelTwoTextNode" presStyleLbl="node2" presStyleIdx="1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217BAEE-67EC-43FF-B99F-3038E1ABEA51}" type="pres">
      <dgm:prSet presAssocID="{F8C637B0-7E73-4B26-AD9B-B86D9F3B4A64}" presName="level3hierChild" presStyleCnt="0"/>
      <dgm:spPr/>
    </dgm:pt>
    <dgm:pt modelId="{37EB3C38-AA6A-48A0-BC25-F40F28708B84}" type="pres">
      <dgm:prSet presAssocID="{C9E16888-2C86-4E3C-8CCF-C3D511325225}" presName="conn2-1" presStyleLbl="parChTrans1D3" presStyleIdx="1" presStyleCnt="3" custScaleY="122726"/>
      <dgm:spPr/>
      <dgm:t>
        <a:bodyPr/>
        <a:lstStyle/>
        <a:p>
          <a:pPr rtl="1"/>
          <a:endParaRPr lang="fa-IR"/>
        </a:p>
      </dgm:t>
    </dgm:pt>
    <dgm:pt modelId="{50DFB13F-5B25-4F04-8956-2B41181839D7}" type="pres">
      <dgm:prSet presAssocID="{C9E16888-2C86-4E3C-8CCF-C3D511325225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A7EE9F3-3E1F-4E47-9D59-6FA519F857DF}" type="pres">
      <dgm:prSet presAssocID="{65B8744A-0CA6-4E6B-B8B1-F76F721303D3}" presName="root2" presStyleCnt="0"/>
      <dgm:spPr/>
    </dgm:pt>
    <dgm:pt modelId="{559DCD61-937A-439D-86FA-1490D93E6C29}" type="pres">
      <dgm:prSet presAssocID="{65B8744A-0CA6-4E6B-B8B1-F76F721303D3}" presName="LevelTwoTextNode" presStyleLbl="node3" presStyleIdx="1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97B826-64A5-4AAD-9EB9-2861B8FE1885}" type="pres">
      <dgm:prSet presAssocID="{65B8744A-0CA6-4E6B-B8B1-F76F721303D3}" presName="level3hierChild" presStyleCnt="0"/>
      <dgm:spPr/>
    </dgm:pt>
    <dgm:pt modelId="{F5BE84C3-343E-4417-9810-DC0D68E5F9B9}" type="pres">
      <dgm:prSet presAssocID="{E291EE1F-C45A-4AC9-95F4-0F67BC715513}" presName="conn2-1" presStyleLbl="parChTrans1D4" presStyleIdx="1" presStyleCnt="3" custScaleY="122726"/>
      <dgm:spPr/>
      <dgm:t>
        <a:bodyPr/>
        <a:lstStyle/>
        <a:p>
          <a:pPr rtl="1"/>
          <a:endParaRPr lang="fa-IR"/>
        </a:p>
      </dgm:t>
    </dgm:pt>
    <dgm:pt modelId="{349DC697-A527-412C-87B4-BAAA0F4FB130}" type="pres">
      <dgm:prSet presAssocID="{E291EE1F-C45A-4AC9-95F4-0F67BC715513}" presName="connTx" presStyleLbl="parChTrans1D4" presStyleIdx="1" presStyleCnt="3"/>
      <dgm:spPr/>
      <dgm:t>
        <a:bodyPr/>
        <a:lstStyle/>
        <a:p>
          <a:pPr rtl="1"/>
          <a:endParaRPr lang="fa-IR"/>
        </a:p>
      </dgm:t>
    </dgm:pt>
    <dgm:pt modelId="{0A26034C-8250-4B8E-B260-3AB7F0FBF840}" type="pres">
      <dgm:prSet presAssocID="{EA02A4A0-D6FD-4DAA-A405-65E621B65772}" presName="root2" presStyleCnt="0"/>
      <dgm:spPr/>
    </dgm:pt>
    <dgm:pt modelId="{351CC61D-CDCE-40B1-8F5C-3FC8BAC61175}" type="pres">
      <dgm:prSet presAssocID="{EA02A4A0-D6FD-4DAA-A405-65E621B65772}" presName="LevelTwoTextNode" presStyleLbl="node4" presStyleIdx="1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CF852B-FCC3-431D-9D1F-72AD40A72ECF}" type="pres">
      <dgm:prSet presAssocID="{EA02A4A0-D6FD-4DAA-A405-65E621B65772}" presName="level3hierChild" presStyleCnt="0"/>
      <dgm:spPr/>
    </dgm:pt>
    <dgm:pt modelId="{EFDF921C-59DE-4051-959A-67CB3BF92508}" type="pres">
      <dgm:prSet presAssocID="{222233D5-F32E-4294-A528-21B92360B040}" presName="conn2-1" presStyleLbl="parChTrans1D2" presStyleIdx="2" presStyleCnt="3" custScaleY="122726"/>
      <dgm:spPr/>
      <dgm:t>
        <a:bodyPr/>
        <a:lstStyle/>
        <a:p>
          <a:pPr rtl="1"/>
          <a:endParaRPr lang="fa-IR"/>
        </a:p>
      </dgm:t>
    </dgm:pt>
    <dgm:pt modelId="{73C3EA7D-AD4D-4045-B7F8-EC456A06CEC0}" type="pres">
      <dgm:prSet presAssocID="{222233D5-F32E-4294-A528-21B92360B040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BE218E28-D1FC-46FD-B409-4D04BFCEDD79}" type="pres">
      <dgm:prSet presAssocID="{67AA7449-A034-42DA-8BFA-DF81DED614F1}" presName="root2" presStyleCnt="0"/>
      <dgm:spPr/>
    </dgm:pt>
    <dgm:pt modelId="{4F165870-91C9-4671-A785-395460A23957}" type="pres">
      <dgm:prSet presAssocID="{67AA7449-A034-42DA-8BFA-DF81DED614F1}" presName="LevelTwoTextNode" presStyleLbl="node2" presStyleIdx="2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9EB8C0-D049-4502-852E-184116FD3794}" type="pres">
      <dgm:prSet presAssocID="{67AA7449-A034-42DA-8BFA-DF81DED614F1}" presName="level3hierChild" presStyleCnt="0"/>
      <dgm:spPr/>
    </dgm:pt>
    <dgm:pt modelId="{B9343B49-DF57-4892-9302-D4B30FF0BB7C}" type="pres">
      <dgm:prSet presAssocID="{72B936B6-C285-4963-954B-76BC86742930}" presName="conn2-1" presStyleLbl="parChTrans1D3" presStyleIdx="2" presStyleCnt="3" custScaleY="122726"/>
      <dgm:spPr/>
      <dgm:t>
        <a:bodyPr/>
        <a:lstStyle/>
        <a:p>
          <a:pPr rtl="1"/>
          <a:endParaRPr lang="fa-IR"/>
        </a:p>
      </dgm:t>
    </dgm:pt>
    <dgm:pt modelId="{941D5334-0C2C-4983-A642-ACC560F087D8}" type="pres">
      <dgm:prSet presAssocID="{72B936B6-C285-4963-954B-76BC86742930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29739A74-7F70-4F3C-9412-00073CB22A06}" type="pres">
      <dgm:prSet presAssocID="{13314AC8-D067-4751-8C29-125F6D962D61}" presName="root2" presStyleCnt="0"/>
      <dgm:spPr/>
    </dgm:pt>
    <dgm:pt modelId="{6B227080-E333-4CC0-853D-ED64EA2B9A28}" type="pres">
      <dgm:prSet presAssocID="{13314AC8-D067-4751-8C29-125F6D962D61}" presName="LevelTwoTextNode" presStyleLbl="node3" presStyleIdx="2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621C87-8A6E-4F74-849E-47A72BEECD53}" type="pres">
      <dgm:prSet presAssocID="{13314AC8-D067-4751-8C29-125F6D962D61}" presName="level3hierChild" presStyleCnt="0"/>
      <dgm:spPr/>
    </dgm:pt>
    <dgm:pt modelId="{4DC77475-2546-4A7C-9129-96DC25BE0683}" type="pres">
      <dgm:prSet presAssocID="{5575B089-2A9B-49B7-A2B7-7FD4CD706BC8}" presName="conn2-1" presStyleLbl="parChTrans1D4" presStyleIdx="2" presStyleCnt="3" custScaleY="122726"/>
      <dgm:spPr/>
      <dgm:t>
        <a:bodyPr/>
        <a:lstStyle/>
        <a:p>
          <a:pPr rtl="1"/>
          <a:endParaRPr lang="fa-IR"/>
        </a:p>
      </dgm:t>
    </dgm:pt>
    <dgm:pt modelId="{C5C61383-4242-4B98-8424-ED44F26BC7C6}" type="pres">
      <dgm:prSet presAssocID="{5575B089-2A9B-49B7-A2B7-7FD4CD706BC8}" presName="connTx" presStyleLbl="parChTrans1D4" presStyleIdx="2" presStyleCnt="3"/>
      <dgm:spPr/>
      <dgm:t>
        <a:bodyPr/>
        <a:lstStyle/>
        <a:p>
          <a:pPr rtl="1"/>
          <a:endParaRPr lang="fa-IR"/>
        </a:p>
      </dgm:t>
    </dgm:pt>
    <dgm:pt modelId="{3C4592DC-2246-4FFD-BBEF-BC688089B1FF}" type="pres">
      <dgm:prSet presAssocID="{AA480A8B-4216-4A96-99F9-72726BBA2BC3}" presName="root2" presStyleCnt="0"/>
      <dgm:spPr/>
    </dgm:pt>
    <dgm:pt modelId="{E5863861-8CFB-4FF5-8130-851DA21B319B}" type="pres">
      <dgm:prSet presAssocID="{AA480A8B-4216-4A96-99F9-72726BBA2BC3}" presName="LevelTwoTextNode" presStyleLbl="node4" presStyleIdx="2" presStyleCnt="3" custScaleY="1227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7757FC-036B-48A7-A1DC-0513AEFD5447}" type="pres">
      <dgm:prSet presAssocID="{AA480A8B-4216-4A96-99F9-72726BBA2BC3}" presName="level3hierChild" presStyleCnt="0"/>
      <dgm:spPr/>
    </dgm:pt>
  </dgm:ptLst>
  <dgm:cxnLst>
    <dgm:cxn modelId="{C0FBEF1B-5B13-4677-9A86-8E6EBC9F16E2}" srcId="{3835D54A-34FE-4AAF-9E75-2AD44A84C996}" destId="{3B8104F9-A867-4854-ABC0-3AC83A3FF9AE}" srcOrd="0" destOrd="0" parTransId="{3657FAEF-FEED-4620-B037-0F4D9CCA38DC}" sibTransId="{CAE461BD-F2FE-47ED-9134-3EC1F90FDBB0}"/>
    <dgm:cxn modelId="{0194E8B3-AA6D-4FFE-80BB-D52365EB9378}" type="presOf" srcId="{C501865D-7D6B-41DF-93B4-418D4ED656AB}" destId="{33CD9D7C-9AB6-4569-BDB6-77E43F692E62}" srcOrd="0" destOrd="0" presId="urn:microsoft.com/office/officeart/2005/8/layout/hierarchy2"/>
    <dgm:cxn modelId="{659C0AC2-ED5B-405D-B56F-C0F1FD3E80FA}" type="presOf" srcId="{222233D5-F32E-4294-A528-21B92360B040}" destId="{73C3EA7D-AD4D-4045-B7F8-EC456A06CEC0}" srcOrd="1" destOrd="0" presId="urn:microsoft.com/office/officeart/2005/8/layout/hierarchy2"/>
    <dgm:cxn modelId="{89B702DC-6E4C-439A-BEBB-CE16FFE2111E}" type="presOf" srcId="{F8C637B0-7E73-4B26-AD9B-B86D9F3B4A64}" destId="{A5CE753E-741D-4C1A-B2AF-969CA546E953}" srcOrd="0" destOrd="0" presId="urn:microsoft.com/office/officeart/2005/8/layout/hierarchy2"/>
    <dgm:cxn modelId="{449B1D9B-5E12-456D-940D-FDA3B110B603}" type="presOf" srcId="{3657FAEF-FEED-4620-B037-0F4D9CCA38DC}" destId="{7FAA8643-76D4-4F9F-85A5-4DE92D80C775}" srcOrd="1" destOrd="0" presId="urn:microsoft.com/office/officeart/2005/8/layout/hierarchy2"/>
    <dgm:cxn modelId="{E033400C-CC95-4B50-B4CF-15FDFF9ACB23}" srcId="{C501865D-7D6B-41DF-93B4-418D4ED656AB}" destId="{1C9F5FB9-43C8-4B43-A263-CF8141D3043D}" srcOrd="0" destOrd="0" parTransId="{AB9B5AD5-5DC7-4B7B-95B7-234BA180A44E}" sibTransId="{DF750973-E363-4322-B901-14E144B7CA9B}"/>
    <dgm:cxn modelId="{85E989A5-A5A2-43DD-82EA-7643E72761BC}" type="presOf" srcId="{234DC79E-67E1-4AD4-A570-D9F2A083EB50}" destId="{FB87EE56-742A-49A6-B257-32D9BFE6DA6B}" srcOrd="1" destOrd="0" presId="urn:microsoft.com/office/officeart/2005/8/layout/hierarchy2"/>
    <dgm:cxn modelId="{F32B15ED-D3B4-4670-A454-698B9540820E}" srcId="{1C9F5FB9-43C8-4B43-A263-CF8141D3043D}" destId="{3835D54A-34FE-4AAF-9E75-2AD44A84C996}" srcOrd="0" destOrd="0" parTransId="{234DC79E-67E1-4AD4-A570-D9F2A083EB50}" sibTransId="{3BBB03F7-E532-4BF1-AAA9-1FFFDDCCE788}"/>
    <dgm:cxn modelId="{C5CE0DDC-7720-4415-9016-D76D88559891}" srcId="{6DECADEC-5813-4CEA-AFC6-E0C73A21B032}" destId="{C501865D-7D6B-41DF-93B4-418D4ED656AB}" srcOrd="0" destOrd="0" parTransId="{8BC45AD5-C467-4A9F-8527-5D9311BB7BC9}" sibTransId="{0D6795C1-473F-41BB-BFF6-55E45965401C}"/>
    <dgm:cxn modelId="{30476BE7-F311-4BC0-9FC0-FBB654969EC6}" type="presOf" srcId="{EA02A4A0-D6FD-4DAA-A405-65E621B65772}" destId="{351CC61D-CDCE-40B1-8F5C-3FC8BAC61175}" srcOrd="0" destOrd="0" presId="urn:microsoft.com/office/officeart/2005/8/layout/hierarchy2"/>
    <dgm:cxn modelId="{82FBED68-7E3F-49A1-AE86-D17E6CF023A2}" type="presOf" srcId="{6DECADEC-5813-4CEA-AFC6-E0C73A21B032}" destId="{811DDEBD-56A5-49E7-B993-082B99E60717}" srcOrd="0" destOrd="0" presId="urn:microsoft.com/office/officeart/2005/8/layout/hierarchy2"/>
    <dgm:cxn modelId="{67B84BEF-0C37-431E-B970-9929CA5070D8}" type="presOf" srcId="{5575B089-2A9B-49B7-A2B7-7FD4CD706BC8}" destId="{4DC77475-2546-4A7C-9129-96DC25BE0683}" srcOrd="0" destOrd="0" presId="urn:microsoft.com/office/officeart/2005/8/layout/hierarchy2"/>
    <dgm:cxn modelId="{9B7D44F4-9677-4595-8133-19EFABDD25D4}" type="presOf" srcId="{72B936B6-C285-4963-954B-76BC86742930}" destId="{B9343B49-DF57-4892-9302-D4B30FF0BB7C}" srcOrd="0" destOrd="0" presId="urn:microsoft.com/office/officeart/2005/8/layout/hierarchy2"/>
    <dgm:cxn modelId="{1642DA57-0DA7-4B06-997E-7CF37CF7A3EC}" type="presOf" srcId="{3B8104F9-A867-4854-ABC0-3AC83A3FF9AE}" destId="{35728A65-13C7-4AC4-800C-B2956AD64989}" srcOrd="0" destOrd="0" presId="urn:microsoft.com/office/officeart/2005/8/layout/hierarchy2"/>
    <dgm:cxn modelId="{DB0AA988-4E82-4521-B184-B5C306033103}" type="presOf" srcId="{234DC79E-67E1-4AD4-A570-D9F2A083EB50}" destId="{AB4F7F11-DCD7-4294-9C3C-772370738380}" srcOrd="0" destOrd="0" presId="urn:microsoft.com/office/officeart/2005/8/layout/hierarchy2"/>
    <dgm:cxn modelId="{41E7318B-E74A-49C2-AD2E-D04C306DD312}" type="presOf" srcId="{E291EE1F-C45A-4AC9-95F4-0F67BC715513}" destId="{349DC697-A527-412C-87B4-BAAA0F4FB130}" srcOrd="1" destOrd="0" presId="urn:microsoft.com/office/officeart/2005/8/layout/hierarchy2"/>
    <dgm:cxn modelId="{35DBDDAA-8D2B-4578-9E59-6B93A5FD1E30}" type="presOf" srcId="{E291EE1F-C45A-4AC9-95F4-0F67BC715513}" destId="{F5BE84C3-343E-4417-9810-DC0D68E5F9B9}" srcOrd="0" destOrd="0" presId="urn:microsoft.com/office/officeart/2005/8/layout/hierarchy2"/>
    <dgm:cxn modelId="{F5454302-06B7-4D26-A35E-AD559D9ED2DB}" srcId="{67AA7449-A034-42DA-8BFA-DF81DED614F1}" destId="{13314AC8-D067-4751-8C29-125F6D962D61}" srcOrd="0" destOrd="0" parTransId="{72B936B6-C285-4963-954B-76BC86742930}" sibTransId="{7A7FCCA5-9538-42DA-81AB-2F68C3507BA7}"/>
    <dgm:cxn modelId="{76B8ED44-01D7-4763-8E54-C7FA5609A8F3}" type="presOf" srcId="{AB9B5AD5-5DC7-4B7B-95B7-234BA180A44E}" destId="{4C6F6222-13AF-4984-97D9-6BAC4E740F90}" srcOrd="0" destOrd="0" presId="urn:microsoft.com/office/officeart/2005/8/layout/hierarchy2"/>
    <dgm:cxn modelId="{72E28CD3-F456-48D9-880C-2EDA22A659B5}" srcId="{C501865D-7D6B-41DF-93B4-418D4ED656AB}" destId="{F8C637B0-7E73-4B26-AD9B-B86D9F3B4A64}" srcOrd="1" destOrd="0" parTransId="{95EFD0F7-D02C-447C-A293-CD9DCBAAA5C6}" sibTransId="{DD984195-7C4A-4AC5-8424-315E2499FBFE}"/>
    <dgm:cxn modelId="{17A6D273-D012-4143-900A-CDDEE0A2D245}" srcId="{65B8744A-0CA6-4E6B-B8B1-F76F721303D3}" destId="{EA02A4A0-D6FD-4DAA-A405-65E621B65772}" srcOrd="0" destOrd="0" parTransId="{E291EE1F-C45A-4AC9-95F4-0F67BC715513}" sibTransId="{F3016D2D-A3AB-41D5-93C5-3E3940D72799}"/>
    <dgm:cxn modelId="{C7419C00-4D75-4352-AB4D-096F0CC878E8}" type="presOf" srcId="{95EFD0F7-D02C-447C-A293-CD9DCBAAA5C6}" destId="{81271553-18C7-4638-9695-7771B19132AF}" srcOrd="0" destOrd="0" presId="urn:microsoft.com/office/officeart/2005/8/layout/hierarchy2"/>
    <dgm:cxn modelId="{CB46EAF8-7F28-4B14-9B23-0B1366705FC2}" type="presOf" srcId="{65B8744A-0CA6-4E6B-B8B1-F76F721303D3}" destId="{559DCD61-937A-439D-86FA-1490D93E6C29}" srcOrd="0" destOrd="0" presId="urn:microsoft.com/office/officeart/2005/8/layout/hierarchy2"/>
    <dgm:cxn modelId="{24D1CF6F-739D-496C-9680-D3C6400BE183}" type="presOf" srcId="{5575B089-2A9B-49B7-A2B7-7FD4CD706BC8}" destId="{C5C61383-4242-4B98-8424-ED44F26BC7C6}" srcOrd="1" destOrd="0" presId="urn:microsoft.com/office/officeart/2005/8/layout/hierarchy2"/>
    <dgm:cxn modelId="{62D4563F-2598-4F5B-8D33-B830E1C16F25}" type="presOf" srcId="{C9E16888-2C86-4E3C-8CCF-C3D511325225}" destId="{37EB3C38-AA6A-48A0-BC25-F40F28708B84}" srcOrd="0" destOrd="0" presId="urn:microsoft.com/office/officeart/2005/8/layout/hierarchy2"/>
    <dgm:cxn modelId="{06B42C31-28FA-4AED-ACE6-6DF8E753FC8B}" srcId="{F8C637B0-7E73-4B26-AD9B-B86D9F3B4A64}" destId="{65B8744A-0CA6-4E6B-B8B1-F76F721303D3}" srcOrd="0" destOrd="0" parTransId="{C9E16888-2C86-4E3C-8CCF-C3D511325225}" sibTransId="{0574A59B-29DD-4CA7-9FB5-562CAFA340AE}"/>
    <dgm:cxn modelId="{D3E7F7B5-C8F1-42F8-A5DB-2DF415B6CF95}" srcId="{13314AC8-D067-4751-8C29-125F6D962D61}" destId="{AA480A8B-4216-4A96-99F9-72726BBA2BC3}" srcOrd="0" destOrd="0" parTransId="{5575B089-2A9B-49B7-A2B7-7FD4CD706BC8}" sibTransId="{A25BB9D5-513E-4BAF-B50D-7D27AB33C139}"/>
    <dgm:cxn modelId="{4957E59F-08DC-4C99-9415-65446BCC1827}" type="presOf" srcId="{3835D54A-34FE-4AAF-9E75-2AD44A84C996}" destId="{0588B265-3213-41F0-9834-63F4D8312865}" srcOrd="0" destOrd="0" presId="urn:microsoft.com/office/officeart/2005/8/layout/hierarchy2"/>
    <dgm:cxn modelId="{17DB05C6-C1B1-40FF-8B32-B9F09E0B03C7}" type="presOf" srcId="{1C9F5FB9-43C8-4B43-A263-CF8141D3043D}" destId="{7EF84F43-795E-4566-ACE9-8A621E87C134}" srcOrd="0" destOrd="0" presId="urn:microsoft.com/office/officeart/2005/8/layout/hierarchy2"/>
    <dgm:cxn modelId="{C4078321-AFEA-494B-9EE9-ACF90B2B92BB}" type="presOf" srcId="{AB9B5AD5-5DC7-4B7B-95B7-234BA180A44E}" destId="{D166C7C4-84DE-4B1C-BB64-CA26979536F4}" srcOrd="1" destOrd="0" presId="urn:microsoft.com/office/officeart/2005/8/layout/hierarchy2"/>
    <dgm:cxn modelId="{48A760F4-7F78-4918-AEAF-477D307686E1}" type="presOf" srcId="{95EFD0F7-D02C-447C-A293-CD9DCBAAA5C6}" destId="{4523FADD-5346-4781-B98E-C7A4960E5EE0}" srcOrd="1" destOrd="0" presId="urn:microsoft.com/office/officeart/2005/8/layout/hierarchy2"/>
    <dgm:cxn modelId="{4EBAFA0F-05FA-4F5A-A7DD-66247D9C3E37}" type="presOf" srcId="{67AA7449-A034-42DA-8BFA-DF81DED614F1}" destId="{4F165870-91C9-4671-A785-395460A23957}" srcOrd="0" destOrd="0" presId="urn:microsoft.com/office/officeart/2005/8/layout/hierarchy2"/>
    <dgm:cxn modelId="{D4983ACE-0A1D-4A14-9D77-608242CE11D7}" type="presOf" srcId="{C9E16888-2C86-4E3C-8CCF-C3D511325225}" destId="{50DFB13F-5B25-4F04-8956-2B41181839D7}" srcOrd="1" destOrd="0" presId="urn:microsoft.com/office/officeart/2005/8/layout/hierarchy2"/>
    <dgm:cxn modelId="{24BC5A21-22AA-457F-9BB2-4F4D6CA09AE9}" type="presOf" srcId="{AA480A8B-4216-4A96-99F9-72726BBA2BC3}" destId="{E5863861-8CFB-4FF5-8130-851DA21B319B}" srcOrd="0" destOrd="0" presId="urn:microsoft.com/office/officeart/2005/8/layout/hierarchy2"/>
    <dgm:cxn modelId="{6077179F-C9FB-45B8-839C-43ACE539810F}" type="presOf" srcId="{72B936B6-C285-4963-954B-76BC86742930}" destId="{941D5334-0C2C-4983-A642-ACC560F087D8}" srcOrd="1" destOrd="0" presId="urn:microsoft.com/office/officeart/2005/8/layout/hierarchy2"/>
    <dgm:cxn modelId="{976C1DC9-E38D-43CD-B7A3-E656F31E3E3A}" type="presOf" srcId="{222233D5-F32E-4294-A528-21B92360B040}" destId="{EFDF921C-59DE-4051-959A-67CB3BF92508}" srcOrd="0" destOrd="0" presId="urn:microsoft.com/office/officeart/2005/8/layout/hierarchy2"/>
    <dgm:cxn modelId="{1AC51C33-A57B-41B7-BBB2-13368122FE58}" type="presOf" srcId="{3657FAEF-FEED-4620-B037-0F4D9CCA38DC}" destId="{290F3516-C27C-44C1-A090-8C7F2EC9F1D1}" srcOrd="0" destOrd="0" presId="urn:microsoft.com/office/officeart/2005/8/layout/hierarchy2"/>
    <dgm:cxn modelId="{212BC362-AA2D-48AA-80AD-FAF92E73C43E}" type="presOf" srcId="{13314AC8-D067-4751-8C29-125F6D962D61}" destId="{6B227080-E333-4CC0-853D-ED64EA2B9A28}" srcOrd="0" destOrd="0" presId="urn:microsoft.com/office/officeart/2005/8/layout/hierarchy2"/>
    <dgm:cxn modelId="{F2938E1C-5AB5-4CF6-8BED-05836A270719}" srcId="{C501865D-7D6B-41DF-93B4-418D4ED656AB}" destId="{67AA7449-A034-42DA-8BFA-DF81DED614F1}" srcOrd="2" destOrd="0" parTransId="{222233D5-F32E-4294-A528-21B92360B040}" sibTransId="{74FA186A-36BD-45AA-A8C2-DD32A8A12624}"/>
    <dgm:cxn modelId="{87364748-B4E4-4B8D-86DC-B70B1CF555E5}" type="presParOf" srcId="{811DDEBD-56A5-49E7-B993-082B99E60717}" destId="{5C7BC013-80F5-4461-9F7A-B3D63E87B30B}" srcOrd="0" destOrd="0" presId="urn:microsoft.com/office/officeart/2005/8/layout/hierarchy2"/>
    <dgm:cxn modelId="{7BCEE8AE-4F81-460A-8CA0-FBA96FBDB767}" type="presParOf" srcId="{5C7BC013-80F5-4461-9F7A-B3D63E87B30B}" destId="{33CD9D7C-9AB6-4569-BDB6-77E43F692E62}" srcOrd="0" destOrd="0" presId="urn:microsoft.com/office/officeart/2005/8/layout/hierarchy2"/>
    <dgm:cxn modelId="{83682C7C-A16C-4E5A-AAD1-4EF0059820FD}" type="presParOf" srcId="{5C7BC013-80F5-4461-9F7A-B3D63E87B30B}" destId="{A9A1302F-616D-4673-B877-5BC4DCF852A9}" srcOrd="1" destOrd="0" presId="urn:microsoft.com/office/officeart/2005/8/layout/hierarchy2"/>
    <dgm:cxn modelId="{19D07F05-B978-453E-8CB0-022A0F4D4095}" type="presParOf" srcId="{A9A1302F-616D-4673-B877-5BC4DCF852A9}" destId="{4C6F6222-13AF-4984-97D9-6BAC4E740F90}" srcOrd="0" destOrd="0" presId="urn:microsoft.com/office/officeart/2005/8/layout/hierarchy2"/>
    <dgm:cxn modelId="{27321D1F-6A02-44B2-97DA-C1CE661FB976}" type="presParOf" srcId="{4C6F6222-13AF-4984-97D9-6BAC4E740F90}" destId="{D166C7C4-84DE-4B1C-BB64-CA26979536F4}" srcOrd="0" destOrd="0" presId="urn:microsoft.com/office/officeart/2005/8/layout/hierarchy2"/>
    <dgm:cxn modelId="{68945077-9307-4A1D-AE17-A7D3EC44DE86}" type="presParOf" srcId="{A9A1302F-616D-4673-B877-5BC4DCF852A9}" destId="{28AECA51-FA17-4D74-9782-7A8526BC88F7}" srcOrd="1" destOrd="0" presId="urn:microsoft.com/office/officeart/2005/8/layout/hierarchy2"/>
    <dgm:cxn modelId="{60A68810-1E59-4416-A10A-D763F9C97A42}" type="presParOf" srcId="{28AECA51-FA17-4D74-9782-7A8526BC88F7}" destId="{7EF84F43-795E-4566-ACE9-8A621E87C134}" srcOrd="0" destOrd="0" presId="urn:microsoft.com/office/officeart/2005/8/layout/hierarchy2"/>
    <dgm:cxn modelId="{10B67E1F-D9D1-4212-97C4-DC0C69FC658F}" type="presParOf" srcId="{28AECA51-FA17-4D74-9782-7A8526BC88F7}" destId="{8CAD7DD8-646D-4EA6-A1B1-26395632926B}" srcOrd="1" destOrd="0" presId="urn:microsoft.com/office/officeart/2005/8/layout/hierarchy2"/>
    <dgm:cxn modelId="{7AB701C4-DFA9-4FC5-9C24-670CD1813D1D}" type="presParOf" srcId="{8CAD7DD8-646D-4EA6-A1B1-26395632926B}" destId="{AB4F7F11-DCD7-4294-9C3C-772370738380}" srcOrd="0" destOrd="0" presId="urn:microsoft.com/office/officeart/2005/8/layout/hierarchy2"/>
    <dgm:cxn modelId="{370C39BE-457F-4152-A225-E5AB594C98F4}" type="presParOf" srcId="{AB4F7F11-DCD7-4294-9C3C-772370738380}" destId="{FB87EE56-742A-49A6-B257-32D9BFE6DA6B}" srcOrd="0" destOrd="0" presId="urn:microsoft.com/office/officeart/2005/8/layout/hierarchy2"/>
    <dgm:cxn modelId="{0443FED3-E9E5-4BEF-9CB4-BF548F7890A1}" type="presParOf" srcId="{8CAD7DD8-646D-4EA6-A1B1-26395632926B}" destId="{4FBD2395-FAA7-431E-BF24-BCDC8ACDBE65}" srcOrd="1" destOrd="0" presId="urn:microsoft.com/office/officeart/2005/8/layout/hierarchy2"/>
    <dgm:cxn modelId="{CC333B52-9183-4B6B-858D-62BFC05788AE}" type="presParOf" srcId="{4FBD2395-FAA7-431E-BF24-BCDC8ACDBE65}" destId="{0588B265-3213-41F0-9834-63F4D8312865}" srcOrd="0" destOrd="0" presId="urn:microsoft.com/office/officeart/2005/8/layout/hierarchy2"/>
    <dgm:cxn modelId="{27A2FB3C-8937-4B4D-A312-A5409C56C65A}" type="presParOf" srcId="{4FBD2395-FAA7-431E-BF24-BCDC8ACDBE65}" destId="{BCECF452-8914-4B9E-917F-A48C21162B34}" srcOrd="1" destOrd="0" presId="urn:microsoft.com/office/officeart/2005/8/layout/hierarchy2"/>
    <dgm:cxn modelId="{189A382E-B343-4877-BF1B-087B3FE2A99E}" type="presParOf" srcId="{BCECF452-8914-4B9E-917F-A48C21162B34}" destId="{290F3516-C27C-44C1-A090-8C7F2EC9F1D1}" srcOrd="0" destOrd="0" presId="urn:microsoft.com/office/officeart/2005/8/layout/hierarchy2"/>
    <dgm:cxn modelId="{A56594AB-EA8A-4A2B-88C4-1A046E6F14AA}" type="presParOf" srcId="{290F3516-C27C-44C1-A090-8C7F2EC9F1D1}" destId="{7FAA8643-76D4-4F9F-85A5-4DE92D80C775}" srcOrd="0" destOrd="0" presId="urn:microsoft.com/office/officeart/2005/8/layout/hierarchy2"/>
    <dgm:cxn modelId="{28D33749-1B98-46E8-97E5-E82CCB97122E}" type="presParOf" srcId="{BCECF452-8914-4B9E-917F-A48C21162B34}" destId="{CFC71F58-9D8E-4797-A99B-FC0EFFF2EF12}" srcOrd="1" destOrd="0" presId="urn:microsoft.com/office/officeart/2005/8/layout/hierarchy2"/>
    <dgm:cxn modelId="{C1B8BB6C-E83C-4652-B40F-C5C97A96190A}" type="presParOf" srcId="{CFC71F58-9D8E-4797-A99B-FC0EFFF2EF12}" destId="{35728A65-13C7-4AC4-800C-B2956AD64989}" srcOrd="0" destOrd="0" presId="urn:microsoft.com/office/officeart/2005/8/layout/hierarchy2"/>
    <dgm:cxn modelId="{B615B84A-D144-42BA-9184-ECB7F1388849}" type="presParOf" srcId="{CFC71F58-9D8E-4797-A99B-FC0EFFF2EF12}" destId="{F28DED5C-56DD-4370-90B5-479AC186A5B6}" srcOrd="1" destOrd="0" presId="urn:microsoft.com/office/officeart/2005/8/layout/hierarchy2"/>
    <dgm:cxn modelId="{D0AFAB45-9DB0-44E9-8FFE-44357B51280C}" type="presParOf" srcId="{A9A1302F-616D-4673-B877-5BC4DCF852A9}" destId="{81271553-18C7-4638-9695-7771B19132AF}" srcOrd="2" destOrd="0" presId="urn:microsoft.com/office/officeart/2005/8/layout/hierarchy2"/>
    <dgm:cxn modelId="{FB631F6D-0A2D-47A7-8BA7-83C0DF6ABE3D}" type="presParOf" srcId="{81271553-18C7-4638-9695-7771B19132AF}" destId="{4523FADD-5346-4781-B98E-C7A4960E5EE0}" srcOrd="0" destOrd="0" presId="urn:microsoft.com/office/officeart/2005/8/layout/hierarchy2"/>
    <dgm:cxn modelId="{B7759627-B139-40D2-AB78-E28124F2D37D}" type="presParOf" srcId="{A9A1302F-616D-4673-B877-5BC4DCF852A9}" destId="{83A6B720-C241-4771-8314-69AF137617E2}" srcOrd="3" destOrd="0" presId="urn:microsoft.com/office/officeart/2005/8/layout/hierarchy2"/>
    <dgm:cxn modelId="{EF11DCBA-96D7-4FC4-8157-25E148E8D815}" type="presParOf" srcId="{83A6B720-C241-4771-8314-69AF137617E2}" destId="{A5CE753E-741D-4C1A-B2AF-969CA546E953}" srcOrd="0" destOrd="0" presId="urn:microsoft.com/office/officeart/2005/8/layout/hierarchy2"/>
    <dgm:cxn modelId="{E65836D4-5BC3-49B9-BB99-AC3A6A7F2783}" type="presParOf" srcId="{83A6B720-C241-4771-8314-69AF137617E2}" destId="{3217BAEE-67EC-43FF-B99F-3038E1ABEA51}" srcOrd="1" destOrd="0" presId="urn:microsoft.com/office/officeart/2005/8/layout/hierarchy2"/>
    <dgm:cxn modelId="{0559174E-41D0-40F9-AFDC-CE704B78B0EC}" type="presParOf" srcId="{3217BAEE-67EC-43FF-B99F-3038E1ABEA51}" destId="{37EB3C38-AA6A-48A0-BC25-F40F28708B84}" srcOrd="0" destOrd="0" presId="urn:microsoft.com/office/officeart/2005/8/layout/hierarchy2"/>
    <dgm:cxn modelId="{2DE269A6-71CF-4785-89F6-1FD5EE63D229}" type="presParOf" srcId="{37EB3C38-AA6A-48A0-BC25-F40F28708B84}" destId="{50DFB13F-5B25-4F04-8956-2B41181839D7}" srcOrd="0" destOrd="0" presId="urn:microsoft.com/office/officeart/2005/8/layout/hierarchy2"/>
    <dgm:cxn modelId="{01721FD5-2E9B-4897-A17B-A68527C5B470}" type="presParOf" srcId="{3217BAEE-67EC-43FF-B99F-3038E1ABEA51}" destId="{2A7EE9F3-3E1F-4E47-9D59-6FA519F857DF}" srcOrd="1" destOrd="0" presId="urn:microsoft.com/office/officeart/2005/8/layout/hierarchy2"/>
    <dgm:cxn modelId="{DF783766-5531-4C57-95E9-DEB87F6ED920}" type="presParOf" srcId="{2A7EE9F3-3E1F-4E47-9D59-6FA519F857DF}" destId="{559DCD61-937A-439D-86FA-1490D93E6C29}" srcOrd="0" destOrd="0" presId="urn:microsoft.com/office/officeart/2005/8/layout/hierarchy2"/>
    <dgm:cxn modelId="{3E889DAF-07D7-4B0A-B00D-699DB50DC303}" type="presParOf" srcId="{2A7EE9F3-3E1F-4E47-9D59-6FA519F857DF}" destId="{C697B826-64A5-4AAD-9EB9-2861B8FE1885}" srcOrd="1" destOrd="0" presId="urn:microsoft.com/office/officeart/2005/8/layout/hierarchy2"/>
    <dgm:cxn modelId="{23BE99CA-C855-4C53-8E7D-D369C275D350}" type="presParOf" srcId="{C697B826-64A5-4AAD-9EB9-2861B8FE1885}" destId="{F5BE84C3-343E-4417-9810-DC0D68E5F9B9}" srcOrd="0" destOrd="0" presId="urn:microsoft.com/office/officeart/2005/8/layout/hierarchy2"/>
    <dgm:cxn modelId="{07986193-0E15-4114-BD50-54D04AC5C491}" type="presParOf" srcId="{F5BE84C3-343E-4417-9810-DC0D68E5F9B9}" destId="{349DC697-A527-412C-87B4-BAAA0F4FB130}" srcOrd="0" destOrd="0" presId="urn:microsoft.com/office/officeart/2005/8/layout/hierarchy2"/>
    <dgm:cxn modelId="{6D1E54B6-5D6D-439C-BC99-630B082873A3}" type="presParOf" srcId="{C697B826-64A5-4AAD-9EB9-2861B8FE1885}" destId="{0A26034C-8250-4B8E-B260-3AB7F0FBF840}" srcOrd="1" destOrd="0" presId="urn:microsoft.com/office/officeart/2005/8/layout/hierarchy2"/>
    <dgm:cxn modelId="{DFDE92D7-A3C0-4C2A-965E-DC184D8996D1}" type="presParOf" srcId="{0A26034C-8250-4B8E-B260-3AB7F0FBF840}" destId="{351CC61D-CDCE-40B1-8F5C-3FC8BAC61175}" srcOrd="0" destOrd="0" presId="urn:microsoft.com/office/officeart/2005/8/layout/hierarchy2"/>
    <dgm:cxn modelId="{8223DCD0-948B-41E8-A8CB-753B0EA86426}" type="presParOf" srcId="{0A26034C-8250-4B8E-B260-3AB7F0FBF840}" destId="{78CF852B-FCC3-431D-9D1F-72AD40A72ECF}" srcOrd="1" destOrd="0" presId="urn:microsoft.com/office/officeart/2005/8/layout/hierarchy2"/>
    <dgm:cxn modelId="{B9CE9D82-BD7E-48E5-BAE5-DE96E6D2E18F}" type="presParOf" srcId="{A9A1302F-616D-4673-B877-5BC4DCF852A9}" destId="{EFDF921C-59DE-4051-959A-67CB3BF92508}" srcOrd="4" destOrd="0" presId="urn:microsoft.com/office/officeart/2005/8/layout/hierarchy2"/>
    <dgm:cxn modelId="{91D2A930-BF04-49C1-86AF-382693FCEAA8}" type="presParOf" srcId="{EFDF921C-59DE-4051-959A-67CB3BF92508}" destId="{73C3EA7D-AD4D-4045-B7F8-EC456A06CEC0}" srcOrd="0" destOrd="0" presId="urn:microsoft.com/office/officeart/2005/8/layout/hierarchy2"/>
    <dgm:cxn modelId="{FA84089B-F1F0-43DA-80D1-9BE0B7DBB652}" type="presParOf" srcId="{A9A1302F-616D-4673-B877-5BC4DCF852A9}" destId="{BE218E28-D1FC-46FD-B409-4D04BFCEDD79}" srcOrd="5" destOrd="0" presId="urn:microsoft.com/office/officeart/2005/8/layout/hierarchy2"/>
    <dgm:cxn modelId="{FD25A555-E662-4647-80C8-6219DA604EC8}" type="presParOf" srcId="{BE218E28-D1FC-46FD-B409-4D04BFCEDD79}" destId="{4F165870-91C9-4671-A785-395460A23957}" srcOrd="0" destOrd="0" presId="urn:microsoft.com/office/officeart/2005/8/layout/hierarchy2"/>
    <dgm:cxn modelId="{67709F04-C5D5-4979-A31D-ED63BDB6CB4B}" type="presParOf" srcId="{BE218E28-D1FC-46FD-B409-4D04BFCEDD79}" destId="{709EB8C0-D049-4502-852E-184116FD3794}" srcOrd="1" destOrd="0" presId="urn:microsoft.com/office/officeart/2005/8/layout/hierarchy2"/>
    <dgm:cxn modelId="{ACB1526E-696C-4CBD-B44F-1B837DAA0957}" type="presParOf" srcId="{709EB8C0-D049-4502-852E-184116FD3794}" destId="{B9343B49-DF57-4892-9302-D4B30FF0BB7C}" srcOrd="0" destOrd="0" presId="urn:microsoft.com/office/officeart/2005/8/layout/hierarchy2"/>
    <dgm:cxn modelId="{E5319DB9-EBD1-4BFC-92AD-4C68C9121C2C}" type="presParOf" srcId="{B9343B49-DF57-4892-9302-D4B30FF0BB7C}" destId="{941D5334-0C2C-4983-A642-ACC560F087D8}" srcOrd="0" destOrd="0" presId="urn:microsoft.com/office/officeart/2005/8/layout/hierarchy2"/>
    <dgm:cxn modelId="{697089B8-B04D-436A-88D0-59F93859ABE9}" type="presParOf" srcId="{709EB8C0-D049-4502-852E-184116FD3794}" destId="{29739A74-7F70-4F3C-9412-00073CB22A06}" srcOrd="1" destOrd="0" presId="urn:microsoft.com/office/officeart/2005/8/layout/hierarchy2"/>
    <dgm:cxn modelId="{D45BA5C5-5E87-4504-B044-DEC9A7091C55}" type="presParOf" srcId="{29739A74-7F70-4F3C-9412-00073CB22A06}" destId="{6B227080-E333-4CC0-853D-ED64EA2B9A28}" srcOrd="0" destOrd="0" presId="urn:microsoft.com/office/officeart/2005/8/layout/hierarchy2"/>
    <dgm:cxn modelId="{4696A6F4-3928-42A2-A530-459C4116D954}" type="presParOf" srcId="{29739A74-7F70-4F3C-9412-00073CB22A06}" destId="{EC621C87-8A6E-4F74-849E-47A72BEECD53}" srcOrd="1" destOrd="0" presId="urn:microsoft.com/office/officeart/2005/8/layout/hierarchy2"/>
    <dgm:cxn modelId="{ADE0AC02-A269-48F3-837B-BBAA6D871903}" type="presParOf" srcId="{EC621C87-8A6E-4F74-849E-47A72BEECD53}" destId="{4DC77475-2546-4A7C-9129-96DC25BE0683}" srcOrd="0" destOrd="0" presId="urn:microsoft.com/office/officeart/2005/8/layout/hierarchy2"/>
    <dgm:cxn modelId="{63D7D6F7-D2BF-4729-A753-103857F9D9DB}" type="presParOf" srcId="{4DC77475-2546-4A7C-9129-96DC25BE0683}" destId="{C5C61383-4242-4B98-8424-ED44F26BC7C6}" srcOrd="0" destOrd="0" presId="urn:microsoft.com/office/officeart/2005/8/layout/hierarchy2"/>
    <dgm:cxn modelId="{82635689-B8FE-4CBF-800E-A89F08EA15F4}" type="presParOf" srcId="{EC621C87-8A6E-4F74-849E-47A72BEECD53}" destId="{3C4592DC-2246-4FFD-BBEF-BC688089B1FF}" srcOrd="1" destOrd="0" presId="urn:microsoft.com/office/officeart/2005/8/layout/hierarchy2"/>
    <dgm:cxn modelId="{C0DA3B06-CEAF-49AE-B8FE-75E879C2E1B5}" type="presParOf" srcId="{3C4592DC-2246-4FFD-BBEF-BC688089B1FF}" destId="{E5863861-8CFB-4FF5-8130-851DA21B319B}" srcOrd="0" destOrd="0" presId="urn:microsoft.com/office/officeart/2005/8/layout/hierarchy2"/>
    <dgm:cxn modelId="{FF75AE7A-AD9D-4003-ADFE-DE3F669B9021}" type="presParOf" srcId="{3C4592DC-2246-4FFD-BBEF-BC688089B1FF}" destId="{F77757FC-036B-48A7-A1DC-0513AEFD544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124519-BE22-4033-B8B8-2B0DD8E3F82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FAD1921-6717-4764-B846-1C284E08BF5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توضیح اصل</a:t>
          </a:r>
          <a:endParaRPr lang="fa-IR" sz="1600" dirty="0">
            <a:cs typeface="B Koodak" pitchFamily="2" charset="-78"/>
          </a:endParaRPr>
        </a:p>
      </dgm:t>
    </dgm:pt>
    <dgm:pt modelId="{BD55DC4D-5E2F-4815-BF16-55F2539CAE53}" type="parTrans" cxnId="{3FA45E19-E276-4C29-B326-958D246316F8}">
      <dgm:prSet/>
      <dgm:spPr/>
      <dgm:t>
        <a:bodyPr/>
        <a:lstStyle/>
        <a:p>
          <a:pPr rtl="1"/>
          <a:endParaRPr lang="fa-IR"/>
        </a:p>
      </dgm:t>
    </dgm:pt>
    <dgm:pt modelId="{3B03A354-7C2F-4E5F-BE00-BECED8773C0E}" type="sibTrans" cxnId="{3FA45E19-E276-4C29-B326-958D246316F8}">
      <dgm:prSet/>
      <dgm:spPr/>
      <dgm:t>
        <a:bodyPr/>
        <a:lstStyle/>
        <a:p>
          <a:pPr rtl="1"/>
          <a:endParaRPr lang="fa-IR"/>
        </a:p>
      </dgm:t>
    </dgm:pt>
    <dgm:pt modelId="{D692BA99-2EE8-4080-BEB0-B6CA5F95DCB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تز همواره توسط آنتی تز نفی شده و آنتی تز نیز توسط سنتز نفی می شود </a:t>
          </a:r>
          <a:endParaRPr lang="fa-IR" sz="1600" dirty="0">
            <a:cs typeface="B Koodak" pitchFamily="2" charset="-78"/>
          </a:endParaRPr>
        </a:p>
      </dgm:t>
    </dgm:pt>
    <dgm:pt modelId="{28208F9A-75F9-4285-A8E4-43ED1BC9FCC4}" type="parTrans" cxnId="{EB8AA680-8267-4699-9BC9-2572F78CB33A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087863-CA83-4498-B07C-D8A4BCD313B0}" type="sibTrans" cxnId="{EB8AA680-8267-4699-9BC9-2572F78CB33A}">
      <dgm:prSet/>
      <dgm:spPr/>
      <dgm:t>
        <a:bodyPr/>
        <a:lstStyle/>
        <a:p>
          <a:pPr rtl="1"/>
          <a:endParaRPr lang="fa-IR"/>
        </a:p>
      </dgm:t>
    </dgm:pt>
    <dgm:pt modelId="{95571262-16D9-48B2-A175-C8648E8D346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نتیجه سیر تحولات در عالم </a:t>
          </a:r>
          <a:r>
            <a:rPr lang="fa-IR" sz="1600" u="sng" dirty="0" smtClean="0">
              <a:cs typeface="B Koodak" pitchFamily="2" charset="-78"/>
            </a:rPr>
            <a:t>همگی</a:t>
          </a:r>
          <a:r>
            <a:rPr lang="fa-IR" sz="1600" dirty="0" smtClean="0">
              <a:cs typeface="B Koodak" pitchFamily="2" charset="-78"/>
            </a:rPr>
            <a:t> رو به تکامل است</a:t>
          </a:r>
          <a:endParaRPr lang="fa-IR" sz="1600" dirty="0">
            <a:cs typeface="B Koodak" pitchFamily="2" charset="-78"/>
          </a:endParaRPr>
        </a:p>
      </dgm:t>
    </dgm:pt>
    <dgm:pt modelId="{B7B60AFF-6FA7-44EB-A202-3529BE600485}" type="parTrans" cxnId="{414331F4-6865-4C5D-BA9E-214D398C72B9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9C1908-017D-4869-879B-2132835F89C5}" type="sibTrans" cxnId="{414331F4-6865-4C5D-BA9E-214D398C72B9}">
      <dgm:prSet/>
      <dgm:spPr/>
      <dgm:t>
        <a:bodyPr/>
        <a:lstStyle/>
        <a:p>
          <a:pPr rtl="1"/>
          <a:endParaRPr lang="fa-IR"/>
        </a:p>
      </dgm:t>
    </dgm:pt>
    <dgm:pt modelId="{496E0BCD-EA01-4BC9-86A1-B91110F5B0C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مثال </a:t>
          </a:r>
          <a:endParaRPr lang="fa-IR" sz="1600" dirty="0">
            <a:cs typeface="B Koodak" pitchFamily="2" charset="-78"/>
          </a:endParaRPr>
        </a:p>
      </dgm:t>
    </dgm:pt>
    <dgm:pt modelId="{218E9C08-239A-4001-98D8-FB353D4AA719}" type="parTrans" cxnId="{C2CDFACE-4509-48EC-87DA-D49DA226C2EE}">
      <dgm:prSet/>
      <dgm:spPr/>
      <dgm:t>
        <a:bodyPr/>
        <a:lstStyle/>
        <a:p>
          <a:pPr rtl="1"/>
          <a:endParaRPr lang="fa-IR"/>
        </a:p>
      </dgm:t>
    </dgm:pt>
    <dgm:pt modelId="{20D9EC7B-6277-4B78-8D01-2DF53BE5E777}" type="sibTrans" cxnId="{C2CDFACE-4509-48EC-87DA-D49DA226C2EE}">
      <dgm:prSet/>
      <dgm:spPr/>
      <dgm:t>
        <a:bodyPr/>
        <a:lstStyle/>
        <a:p>
          <a:pPr rtl="1"/>
          <a:endParaRPr lang="fa-IR"/>
        </a:p>
      </dgm:t>
    </dgm:pt>
    <dgm:pt modelId="{7967037F-CCC9-4FEE-8880-64B73A6BCDE2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تخم مرغ توسط نطفه نفی می شود سپس خود نطفه توسط جوجه نفی می شود ...</a:t>
          </a:r>
          <a:endParaRPr lang="fa-IR" sz="1600" dirty="0">
            <a:cs typeface="B Koodak" pitchFamily="2" charset="-78"/>
          </a:endParaRPr>
        </a:p>
      </dgm:t>
    </dgm:pt>
    <dgm:pt modelId="{FB112BFD-E714-459A-BA12-899D69298996}" type="parTrans" cxnId="{FC58A5B5-2AA1-403E-83BF-F90E034161C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A8F0A0-C19F-4E30-BC49-79D0BFBE4721}" type="sibTrans" cxnId="{FC58A5B5-2AA1-403E-83BF-F90E034161C3}">
      <dgm:prSet/>
      <dgm:spPr/>
      <dgm:t>
        <a:bodyPr/>
        <a:lstStyle/>
        <a:p>
          <a:pPr rtl="1"/>
          <a:endParaRPr lang="fa-IR"/>
        </a:p>
      </dgm:t>
    </dgm:pt>
    <dgm:pt modelId="{EDAC579A-5F9A-40B2-BD61-923F471DDDA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دانه توسط گیاه نفی می شود و خود گیاه توسط دانه های جدید نفی می شود ...</a:t>
          </a:r>
          <a:endParaRPr lang="fa-IR" sz="1600" dirty="0">
            <a:cs typeface="B Koodak" pitchFamily="2" charset="-78"/>
          </a:endParaRPr>
        </a:p>
      </dgm:t>
    </dgm:pt>
    <dgm:pt modelId="{BDB68C22-12D3-4618-98B9-454BF02B4F36}" type="parTrans" cxnId="{44C654A4-4545-4D31-B641-88739F0699E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5A344B-1621-4334-98B1-FE5D8B7C31A9}" type="sibTrans" cxnId="{44C654A4-4545-4D31-B641-88739F0699E7}">
      <dgm:prSet/>
      <dgm:spPr/>
      <dgm:t>
        <a:bodyPr/>
        <a:lstStyle/>
        <a:p>
          <a:pPr rtl="1"/>
          <a:endParaRPr lang="fa-IR"/>
        </a:p>
      </dgm:t>
    </dgm:pt>
    <dgm:pt modelId="{0D891FA7-F365-4CA7-BC1E-D7DFB46BD8D2}" type="pres">
      <dgm:prSet presAssocID="{AC124519-BE22-4033-B8B8-2B0DD8E3F82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9856999-3B8C-4027-947C-1C42BE28158C}" type="pres">
      <dgm:prSet presAssocID="{1FAD1921-6717-4764-B846-1C284E08BF50}" presName="root1" presStyleCnt="0"/>
      <dgm:spPr/>
    </dgm:pt>
    <dgm:pt modelId="{8AC529CD-AAB2-4A82-A61F-42B4602BEFEB}" type="pres">
      <dgm:prSet presAssocID="{1FAD1921-6717-4764-B846-1C284E08BF50}" presName="LevelOneTextNode" presStyleLbl="node0" presStyleIdx="0" presStyleCnt="2" custScaleX="461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FD6D53-E261-4AF8-B4F3-6CBB97E7229F}" type="pres">
      <dgm:prSet presAssocID="{1FAD1921-6717-4764-B846-1C284E08BF50}" presName="level2hierChild" presStyleCnt="0"/>
      <dgm:spPr/>
    </dgm:pt>
    <dgm:pt modelId="{B02EC9B7-F755-4CE9-8694-544436DAFFD4}" type="pres">
      <dgm:prSet presAssocID="{28208F9A-75F9-4285-A8E4-43ED1BC9FCC4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887FDFF-4EE3-4F39-8A06-86F3EE48EBDE}" type="pres">
      <dgm:prSet presAssocID="{28208F9A-75F9-4285-A8E4-43ED1BC9FCC4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D140018-183E-406E-A453-5A80028CCF44}" type="pres">
      <dgm:prSet presAssocID="{D692BA99-2EE8-4080-BEB0-B6CA5F95DCBB}" presName="root2" presStyleCnt="0"/>
      <dgm:spPr/>
    </dgm:pt>
    <dgm:pt modelId="{66B5922A-6E23-42BB-ACC0-6181613EE518}" type="pres">
      <dgm:prSet presAssocID="{D692BA99-2EE8-4080-BEB0-B6CA5F95DCB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DD5893C-6B78-4F07-9B7C-EAA3BE8BA3F7}" type="pres">
      <dgm:prSet presAssocID="{D692BA99-2EE8-4080-BEB0-B6CA5F95DCBB}" presName="level3hierChild" presStyleCnt="0"/>
      <dgm:spPr/>
    </dgm:pt>
    <dgm:pt modelId="{5A1C9EDF-096D-49B2-A1BC-5D15B5B35258}" type="pres">
      <dgm:prSet presAssocID="{B7B60AFF-6FA7-44EB-A202-3529BE600485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B13835DB-7DAD-48CF-A14E-41953385BE8D}" type="pres">
      <dgm:prSet presAssocID="{B7B60AFF-6FA7-44EB-A202-3529BE600485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09E8B0D4-1824-4B13-8F99-577B06C67F94}" type="pres">
      <dgm:prSet presAssocID="{95571262-16D9-48B2-A175-C8648E8D346D}" presName="root2" presStyleCnt="0"/>
      <dgm:spPr/>
    </dgm:pt>
    <dgm:pt modelId="{BB2AACC9-6B71-4705-86A3-C57D888AB483}" type="pres">
      <dgm:prSet presAssocID="{95571262-16D9-48B2-A175-C8648E8D346D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4A2627-094A-4A7B-A99E-759B09C3A4DE}" type="pres">
      <dgm:prSet presAssocID="{95571262-16D9-48B2-A175-C8648E8D346D}" presName="level3hierChild" presStyleCnt="0"/>
      <dgm:spPr/>
    </dgm:pt>
    <dgm:pt modelId="{0173CA01-D6AB-487E-91A5-4C7CEF8123E8}" type="pres">
      <dgm:prSet presAssocID="{496E0BCD-EA01-4BC9-86A1-B91110F5B0C0}" presName="root1" presStyleCnt="0"/>
      <dgm:spPr/>
    </dgm:pt>
    <dgm:pt modelId="{9B4F58A4-A83B-4ACA-86DA-A8F176627752}" type="pres">
      <dgm:prSet presAssocID="{496E0BCD-EA01-4BC9-86A1-B91110F5B0C0}" presName="LevelOneTextNode" presStyleLbl="node0" presStyleIdx="1" presStyleCnt="2" custScaleX="461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EC08E2-6302-42D5-8CF7-30C4398CD6DB}" type="pres">
      <dgm:prSet presAssocID="{496E0BCD-EA01-4BC9-86A1-B91110F5B0C0}" presName="level2hierChild" presStyleCnt="0"/>
      <dgm:spPr/>
    </dgm:pt>
    <dgm:pt modelId="{528306C0-3D65-43B4-B500-64DB3890F8C3}" type="pres">
      <dgm:prSet presAssocID="{FB112BFD-E714-459A-BA12-899D69298996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08025C1-472C-4A88-8312-9C1ED174ACC4}" type="pres">
      <dgm:prSet presAssocID="{FB112BFD-E714-459A-BA12-899D69298996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10E137C-769A-4B4B-A7C9-4CF900A936BB}" type="pres">
      <dgm:prSet presAssocID="{7967037F-CCC9-4FEE-8880-64B73A6BCDE2}" presName="root2" presStyleCnt="0"/>
      <dgm:spPr/>
    </dgm:pt>
    <dgm:pt modelId="{854292EA-EA25-4CFF-9799-2764AD25C7B5}" type="pres">
      <dgm:prSet presAssocID="{7967037F-CCC9-4FEE-8880-64B73A6BCDE2}" presName="LevelTwoTextNode" presStyleLbl="node2" presStyleIdx="1" presStyleCnt="3" custScaleX="1218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3384D0-4632-4DCB-989A-4B31175DC09E}" type="pres">
      <dgm:prSet presAssocID="{7967037F-CCC9-4FEE-8880-64B73A6BCDE2}" presName="level3hierChild" presStyleCnt="0"/>
      <dgm:spPr/>
    </dgm:pt>
    <dgm:pt modelId="{C1992A34-79EF-4B87-8C55-BD629AEC5BFB}" type="pres">
      <dgm:prSet presAssocID="{BDB68C22-12D3-4618-98B9-454BF02B4F36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CCAACFC-3024-4348-9C80-8B27B204ECAC}" type="pres">
      <dgm:prSet presAssocID="{BDB68C22-12D3-4618-98B9-454BF02B4F3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AB4F69C-2255-4C17-804E-1530A06230AB}" type="pres">
      <dgm:prSet presAssocID="{EDAC579A-5F9A-40B2-BD61-923F471DDDA8}" presName="root2" presStyleCnt="0"/>
      <dgm:spPr/>
    </dgm:pt>
    <dgm:pt modelId="{7226FDFA-7C49-4181-94A8-AED75AD103BE}" type="pres">
      <dgm:prSet presAssocID="{EDAC579A-5F9A-40B2-BD61-923F471DDDA8}" presName="LevelTwoTextNode" presStyleLbl="node2" presStyleIdx="2" presStyleCnt="3" custScaleX="1218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F52E36-3802-4C7E-8E54-E2C8F5F1AD3F}" type="pres">
      <dgm:prSet presAssocID="{EDAC579A-5F9A-40B2-BD61-923F471DDDA8}" presName="level3hierChild" presStyleCnt="0"/>
      <dgm:spPr/>
    </dgm:pt>
  </dgm:ptLst>
  <dgm:cxnLst>
    <dgm:cxn modelId="{414331F4-6865-4C5D-BA9E-214D398C72B9}" srcId="{D692BA99-2EE8-4080-BEB0-B6CA5F95DCBB}" destId="{95571262-16D9-48B2-A175-C8648E8D346D}" srcOrd="0" destOrd="0" parTransId="{B7B60AFF-6FA7-44EB-A202-3529BE600485}" sibTransId="{1D9C1908-017D-4869-879B-2132835F89C5}"/>
    <dgm:cxn modelId="{FC58A5B5-2AA1-403E-83BF-F90E034161C3}" srcId="{496E0BCD-EA01-4BC9-86A1-B91110F5B0C0}" destId="{7967037F-CCC9-4FEE-8880-64B73A6BCDE2}" srcOrd="0" destOrd="0" parTransId="{FB112BFD-E714-459A-BA12-899D69298996}" sibTransId="{5BA8F0A0-C19F-4E30-BC49-79D0BFBE4721}"/>
    <dgm:cxn modelId="{F01A9606-8151-4E43-B6DC-35FEA3D65C6A}" type="presOf" srcId="{B7B60AFF-6FA7-44EB-A202-3529BE600485}" destId="{5A1C9EDF-096D-49B2-A1BC-5D15B5B35258}" srcOrd="0" destOrd="0" presId="urn:microsoft.com/office/officeart/2005/8/layout/hierarchy2"/>
    <dgm:cxn modelId="{44C654A4-4545-4D31-B641-88739F0699E7}" srcId="{496E0BCD-EA01-4BC9-86A1-B91110F5B0C0}" destId="{EDAC579A-5F9A-40B2-BD61-923F471DDDA8}" srcOrd="1" destOrd="0" parTransId="{BDB68C22-12D3-4618-98B9-454BF02B4F36}" sibTransId="{625A344B-1621-4334-98B1-FE5D8B7C31A9}"/>
    <dgm:cxn modelId="{EB8AA680-8267-4699-9BC9-2572F78CB33A}" srcId="{1FAD1921-6717-4764-B846-1C284E08BF50}" destId="{D692BA99-2EE8-4080-BEB0-B6CA5F95DCBB}" srcOrd="0" destOrd="0" parTransId="{28208F9A-75F9-4285-A8E4-43ED1BC9FCC4}" sibTransId="{0E087863-CA83-4498-B07C-D8A4BCD313B0}"/>
    <dgm:cxn modelId="{34059249-D92F-48D1-A115-4CB362759120}" type="presOf" srcId="{B7B60AFF-6FA7-44EB-A202-3529BE600485}" destId="{B13835DB-7DAD-48CF-A14E-41953385BE8D}" srcOrd="1" destOrd="0" presId="urn:microsoft.com/office/officeart/2005/8/layout/hierarchy2"/>
    <dgm:cxn modelId="{F7907ED3-5CDC-48C2-AB1C-D291958759E0}" type="presOf" srcId="{AC124519-BE22-4033-B8B8-2B0DD8E3F824}" destId="{0D891FA7-F365-4CA7-BC1E-D7DFB46BD8D2}" srcOrd="0" destOrd="0" presId="urn:microsoft.com/office/officeart/2005/8/layout/hierarchy2"/>
    <dgm:cxn modelId="{ED01DFF8-26C4-4A23-BD21-8D8DCFDCC8FA}" type="presOf" srcId="{BDB68C22-12D3-4618-98B9-454BF02B4F36}" destId="{C1992A34-79EF-4B87-8C55-BD629AEC5BFB}" srcOrd="0" destOrd="0" presId="urn:microsoft.com/office/officeart/2005/8/layout/hierarchy2"/>
    <dgm:cxn modelId="{E7BE5928-DF1C-4F56-9DB8-C3F6B7A7AFE1}" type="presOf" srcId="{28208F9A-75F9-4285-A8E4-43ED1BC9FCC4}" destId="{B02EC9B7-F755-4CE9-8694-544436DAFFD4}" srcOrd="0" destOrd="0" presId="urn:microsoft.com/office/officeart/2005/8/layout/hierarchy2"/>
    <dgm:cxn modelId="{BEDDAEED-E5BC-4840-BB39-E34460498807}" type="presOf" srcId="{95571262-16D9-48B2-A175-C8648E8D346D}" destId="{BB2AACC9-6B71-4705-86A3-C57D888AB483}" srcOrd="0" destOrd="0" presId="urn:microsoft.com/office/officeart/2005/8/layout/hierarchy2"/>
    <dgm:cxn modelId="{EC9D3F7C-2DBF-46EC-A122-8418B672FB3C}" type="presOf" srcId="{1FAD1921-6717-4764-B846-1C284E08BF50}" destId="{8AC529CD-AAB2-4A82-A61F-42B4602BEFEB}" srcOrd="0" destOrd="0" presId="urn:microsoft.com/office/officeart/2005/8/layout/hierarchy2"/>
    <dgm:cxn modelId="{A1410123-2FB7-4CD6-8F2A-BF4AF9D984A5}" type="presOf" srcId="{D692BA99-2EE8-4080-BEB0-B6CA5F95DCBB}" destId="{66B5922A-6E23-42BB-ACC0-6181613EE518}" srcOrd="0" destOrd="0" presId="urn:microsoft.com/office/officeart/2005/8/layout/hierarchy2"/>
    <dgm:cxn modelId="{C2CDFACE-4509-48EC-87DA-D49DA226C2EE}" srcId="{AC124519-BE22-4033-B8B8-2B0DD8E3F824}" destId="{496E0BCD-EA01-4BC9-86A1-B91110F5B0C0}" srcOrd="1" destOrd="0" parTransId="{218E9C08-239A-4001-98D8-FB353D4AA719}" sibTransId="{20D9EC7B-6277-4B78-8D01-2DF53BE5E777}"/>
    <dgm:cxn modelId="{45689261-513B-400C-972B-3660D1633D27}" type="presOf" srcId="{28208F9A-75F9-4285-A8E4-43ED1BC9FCC4}" destId="{D887FDFF-4EE3-4F39-8A06-86F3EE48EBDE}" srcOrd="1" destOrd="0" presId="urn:microsoft.com/office/officeart/2005/8/layout/hierarchy2"/>
    <dgm:cxn modelId="{3FA45E19-E276-4C29-B326-958D246316F8}" srcId="{AC124519-BE22-4033-B8B8-2B0DD8E3F824}" destId="{1FAD1921-6717-4764-B846-1C284E08BF50}" srcOrd="0" destOrd="0" parTransId="{BD55DC4D-5E2F-4815-BF16-55F2539CAE53}" sibTransId="{3B03A354-7C2F-4E5F-BE00-BECED8773C0E}"/>
    <dgm:cxn modelId="{D8D64ED2-237F-4A57-AC82-85D4768F0553}" type="presOf" srcId="{496E0BCD-EA01-4BC9-86A1-B91110F5B0C0}" destId="{9B4F58A4-A83B-4ACA-86DA-A8F176627752}" srcOrd="0" destOrd="0" presId="urn:microsoft.com/office/officeart/2005/8/layout/hierarchy2"/>
    <dgm:cxn modelId="{CE9B2525-BAE7-4205-85D3-7AC5052F2B9B}" type="presOf" srcId="{EDAC579A-5F9A-40B2-BD61-923F471DDDA8}" destId="{7226FDFA-7C49-4181-94A8-AED75AD103BE}" srcOrd="0" destOrd="0" presId="urn:microsoft.com/office/officeart/2005/8/layout/hierarchy2"/>
    <dgm:cxn modelId="{A72D8ACD-4B78-41D3-89C8-CE9691B79164}" type="presOf" srcId="{BDB68C22-12D3-4618-98B9-454BF02B4F36}" destId="{4CCAACFC-3024-4348-9C80-8B27B204ECAC}" srcOrd="1" destOrd="0" presId="urn:microsoft.com/office/officeart/2005/8/layout/hierarchy2"/>
    <dgm:cxn modelId="{B94B313C-1300-4125-831C-C5887977FE9F}" type="presOf" srcId="{7967037F-CCC9-4FEE-8880-64B73A6BCDE2}" destId="{854292EA-EA25-4CFF-9799-2764AD25C7B5}" srcOrd="0" destOrd="0" presId="urn:microsoft.com/office/officeart/2005/8/layout/hierarchy2"/>
    <dgm:cxn modelId="{07EAAD67-78BC-4DF3-9D44-8A4D598DD4BA}" type="presOf" srcId="{FB112BFD-E714-459A-BA12-899D69298996}" destId="{608025C1-472C-4A88-8312-9C1ED174ACC4}" srcOrd="1" destOrd="0" presId="urn:microsoft.com/office/officeart/2005/8/layout/hierarchy2"/>
    <dgm:cxn modelId="{C71342B3-564B-4456-B3CD-8B3741EBB847}" type="presOf" srcId="{FB112BFD-E714-459A-BA12-899D69298996}" destId="{528306C0-3D65-43B4-B500-64DB3890F8C3}" srcOrd="0" destOrd="0" presId="urn:microsoft.com/office/officeart/2005/8/layout/hierarchy2"/>
    <dgm:cxn modelId="{2265219E-337B-49BB-AC22-B19B73FFF27F}" type="presParOf" srcId="{0D891FA7-F365-4CA7-BC1E-D7DFB46BD8D2}" destId="{E9856999-3B8C-4027-947C-1C42BE28158C}" srcOrd="0" destOrd="0" presId="urn:microsoft.com/office/officeart/2005/8/layout/hierarchy2"/>
    <dgm:cxn modelId="{C308C7A9-6801-4AAC-81A1-F1881FA4B3F1}" type="presParOf" srcId="{E9856999-3B8C-4027-947C-1C42BE28158C}" destId="{8AC529CD-AAB2-4A82-A61F-42B4602BEFEB}" srcOrd="0" destOrd="0" presId="urn:microsoft.com/office/officeart/2005/8/layout/hierarchy2"/>
    <dgm:cxn modelId="{A88DD59F-89B4-4FED-BDF0-A2098B8E5CF2}" type="presParOf" srcId="{E9856999-3B8C-4027-947C-1C42BE28158C}" destId="{BAFD6D53-E261-4AF8-B4F3-6CBB97E7229F}" srcOrd="1" destOrd="0" presId="urn:microsoft.com/office/officeart/2005/8/layout/hierarchy2"/>
    <dgm:cxn modelId="{055D9D63-278B-455B-888E-46154113F76E}" type="presParOf" srcId="{BAFD6D53-E261-4AF8-B4F3-6CBB97E7229F}" destId="{B02EC9B7-F755-4CE9-8694-544436DAFFD4}" srcOrd="0" destOrd="0" presId="urn:microsoft.com/office/officeart/2005/8/layout/hierarchy2"/>
    <dgm:cxn modelId="{E34B810C-12F8-42FF-AB58-9195CDAA9053}" type="presParOf" srcId="{B02EC9B7-F755-4CE9-8694-544436DAFFD4}" destId="{D887FDFF-4EE3-4F39-8A06-86F3EE48EBDE}" srcOrd="0" destOrd="0" presId="urn:microsoft.com/office/officeart/2005/8/layout/hierarchy2"/>
    <dgm:cxn modelId="{1B414BC4-EA61-4A55-91EC-982279085886}" type="presParOf" srcId="{BAFD6D53-E261-4AF8-B4F3-6CBB97E7229F}" destId="{FD140018-183E-406E-A453-5A80028CCF44}" srcOrd="1" destOrd="0" presId="urn:microsoft.com/office/officeart/2005/8/layout/hierarchy2"/>
    <dgm:cxn modelId="{442263AF-CF87-46F1-BD04-BCA7B4A471A1}" type="presParOf" srcId="{FD140018-183E-406E-A453-5A80028CCF44}" destId="{66B5922A-6E23-42BB-ACC0-6181613EE518}" srcOrd="0" destOrd="0" presId="urn:microsoft.com/office/officeart/2005/8/layout/hierarchy2"/>
    <dgm:cxn modelId="{7C7F2658-64FA-4B47-B550-83BB938C40CD}" type="presParOf" srcId="{FD140018-183E-406E-A453-5A80028CCF44}" destId="{6DD5893C-6B78-4F07-9B7C-EAA3BE8BA3F7}" srcOrd="1" destOrd="0" presId="urn:microsoft.com/office/officeart/2005/8/layout/hierarchy2"/>
    <dgm:cxn modelId="{439F1C76-53A8-48E4-BA3E-4FA90E488D56}" type="presParOf" srcId="{6DD5893C-6B78-4F07-9B7C-EAA3BE8BA3F7}" destId="{5A1C9EDF-096D-49B2-A1BC-5D15B5B35258}" srcOrd="0" destOrd="0" presId="urn:microsoft.com/office/officeart/2005/8/layout/hierarchy2"/>
    <dgm:cxn modelId="{64E9E5DA-9EED-4173-90D2-D99CCCA59440}" type="presParOf" srcId="{5A1C9EDF-096D-49B2-A1BC-5D15B5B35258}" destId="{B13835DB-7DAD-48CF-A14E-41953385BE8D}" srcOrd="0" destOrd="0" presId="urn:microsoft.com/office/officeart/2005/8/layout/hierarchy2"/>
    <dgm:cxn modelId="{5FD808EA-7E61-4CF3-BC56-E27A8DFC3440}" type="presParOf" srcId="{6DD5893C-6B78-4F07-9B7C-EAA3BE8BA3F7}" destId="{09E8B0D4-1824-4B13-8F99-577B06C67F94}" srcOrd="1" destOrd="0" presId="urn:microsoft.com/office/officeart/2005/8/layout/hierarchy2"/>
    <dgm:cxn modelId="{DFE3A85C-174D-4F74-98D8-6C5F3D06D80D}" type="presParOf" srcId="{09E8B0D4-1824-4B13-8F99-577B06C67F94}" destId="{BB2AACC9-6B71-4705-86A3-C57D888AB483}" srcOrd="0" destOrd="0" presId="urn:microsoft.com/office/officeart/2005/8/layout/hierarchy2"/>
    <dgm:cxn modelId="{0C83AC1E-B6D0-40AB-9DFB-A9E228DA5D36}" type="presParOf" srcId="{09E8B0D4-1824-4B13-8F99-577B06C67F94}" destId="{434A2627-094A-4A7B-A99E-759B09C3A4DE}" srcOrd="1" destOrd="0" presId="urn:microsoft.com/office/officeart/2005/8/layout/hierarchy2"/>
    <dgm:cxn modelId="{DFB489DC-2B45-4542-9509-655FA3234B93}" type="presParOf" srcId="{0D891FA7-F365-4CA7-BC1E-D7DFB46BD8D2}" destId="{0173CA01-D6AB-487E-91A5-4C7CEF8123E8}" srcOrd="1" destOrd="0" presId="urn:microsoft.com/office/officeart/2005/8/layout/hierarchy2"/>
    <dgm:cxn modelId="{4821230D-7707-46E9-8D30-9A2FAEAADCAC}" type="presParOf" srcId="{0173CA01-D6AB-487E-91A5-4C7CEF8123E8}" destId="{9B4F58A4-A83B-4ACA-86DA-A8F176627752}" srcOrd="0" destOrd="0" presId="urn:microsoft.com/office/officeart/2005/8/layout/hierarchy2"/>
    <dgm:cxn modelId="{CF1082DC-5E50-4678-A249-D50C7F59F54F}" type="presParOf" srcId="{0173CA01-D6AB-487E-91A5-4C7CEF8123E8}" destId="{3DEC08E2-6302-42D5-8CF7-30C4398CD6DB}" srcOrd="1" destOrd="0" presId="urn:microsoft.com/office/officeart/2005/8/layout/hierarchy2"/>
    <dgm:cxn modelId="{DD3F184D-9B20-40EE-8523-AE88F5D22F29}" type="presParOf" srcId="{3DEC08E2-6302-42D5-8CF7-30C4398CD6DB}" destId="{528306C0-3D65-43B4-B500-64DB3890F8C3}" srcOrd="0" destOrd="0" presId="urn:microsoft.com/office/officeart/2005/8/layout/hierarchy2"/>
    <dgm:cxn modelId="{4313091E-805B-499A-B2C6-6E30759B0D41}" type="presParOf" srcId="{528306C0-3D65-43B4-B500-64DB3890F8C3}" destId="{608025C1-472C-4A88-8312-9C1ED174ACC4}" srcOrd="0" destOrd="0" presId="urn:microsoft.com/office/officeart/2005/8/layout/hierarchy2"/>
    <dgm:cxn modelId="{30B0F91A-9AAE-449D-A6CC-4A8F516E13EC}" type="presParOf" srcId="{3DEC08E2-6302-42D5-8CF7-30C4398CD6DB}" destId="{A10E137C-769A-4B4B-A7C9-4CF900A936BB}" srcOrd="1" destOrd="0" presId="urn:microsoft.com/office/officeart/2005/8/layout/hierarchy2"/>
    <dgm:cxn modelId="{CE95D1E4-F655-4D6A-BFF6-36F7DA073C73}" type="presParOf" srcId="{A10E137C-769A-4B4B-A7C9-4CF900A936BB}" destId="{854292EA-EA25-4CFF-9799-2764AD25C7B5}" srcOrd="0" destOrd="0" presId="urn:microsoft.com/office/officeart/2005/8/layout/hierarchy2"/>
    <dgm:cxn modelId="{010FFBFA-1550-4935-A03E-ABB0D02DD125}" type="presParOf" srcId="{A10E137C-769A-4B4B-A7C9-4CF900A936BB}" destId="{033384D0-4632-4DCB-989A-4B31175DC09E}" srcOrd="1" destOrd="0" presId="urn:microsoft.com/office/officeart/2005/8/layout/hierarchy2"/>
    <dgm:cxn modelId="{F04B3129-AF1A-4470-9522-AF23B56CCFCC}" type="presParOf" srcId="{3DEC08E2-6302-42D5-8CF7-30C4398CD6DB}" destId="{C1992A34-79EF-4B87-8C55-BD629AEC5BFB}" srcOrd="2" destOrd="0" presId="urn:microsoft.com/office/officeart/2005/8/layout/hierarchy2"/>
    <dgm:cxn modelId="{4834E926-D33B-4556-AF61-37FAE937911E}" type="presParOf" srcId="{C1992A34-79EF-4B87-8C55-BD629AEC5BFB}" destId="{4CCAACFC-3024-4348-9C80-8B27B204ECAC}" srcOrd="0" destOrd="0" presId="urn:microsoft.com/office/officeart/2005/8/layout/hierarchy2"/>
    <dgm:cxn modelId="{8ACC881E-3503-423C-99B5-C800C10E8F7C}" type="presParOf" srcId="{3DEC08E2-6302-42D5-8CF7-30C4398CD6DB}" destId="{DAB4F69C-2255-4C17-804E-1530A06230AB}" srcOrd="3" destOrd="0" presId="urn:microsoft.com/office/officeart/2005/8/layout/hierarchy2"/>
    <dgm:cxn modelId="{7C3854D9-EDB2-490C-B96C-47708A721223}" type="presParOf" srcId="{DAB4F69C-2255-4C17-804E-1530A06230AB}" destId="{7226FDFA-7C49-4181-94A8-AED75AD103BE}" srcOrd="0" destOrd="0" presId="urn:microsoft.com/office/officeart/2005/8/layout/hierarchy2"/>
    <dgm:cxn modelId="{936BE5F5-BDD9-491A-BADE-9DA0D8CF49B6}" type="presParOf" srcId="{DAB4F69C-2255-4C17-804E-1530A06230AB}" destId="{FBF52E36-3802-4C7E-8E54-E2C8F5F1AD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45AD5B-753C-4595-B9C0-6CB7423D960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F812C6E-88E3-4E3D-8397-069B1A5D472B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کلیت این اصل مخدوش است</a:t>
          </a:r>
          <a:endParaRPr lang="fa-IR" sz="1600" dirty="0">
            <a:cs typeface="B Koodak" pitchFamily="2" charset="-78"/>
          </a:endParaRPr>
        </a:p>
      </dgm:t>
    </dgm:pt>
    <dgm:pt modelId="{7252C860-DE63-449B-9803-72767ED4CEAE}" type="parTrans" cxnId="{293C1010-A242-4DE3-9833-0A2496234B16}">
      <dgm:prSet/>
      <dgm:spPr/>
      <dgm:t>
        <a:bodyPr/>
        <a:lstStyle/>
        <a:p>
          <a:pPr rtl="1"/>
          <a:endParaRPr lang="fa-IR"/>
        </a:p>
      </dgm:t>
    </dgm:pt>
    <dgm:pt modelId="{819DD34E-F191-4B98-8C51-19A751102705}" type="sibTrans" cxnId="{293C1010-A242-4DE3-9833-0A2496234B16}">
      <dgm:prSet/>
      <dgm:spPr/>
      <dgm:t>
        <a:bodyPr/>
        <a:lstStyle/>
        <a:p>
          <a:pPr rtl="1"/>
          <a:endParaRPr lang="fa-IR"/>
        </a:p>
      </dgm:t>
    </dgm:pt>
    <dgm:pt modelId="{B4CFB45F-6F48-4158-8E55-ABFAAEF72213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بسیاری از پدیده های جدید آثار کمتری از پدیده های فبلی دارند و در نتیجه ناقص تر هستند</a:t>
          </a:r>
          <a:endParaRPr lang="fa-IR" sz="1600" dirty="0">
            <a:cs typeface="B Koodak" pitchFamily="2" charset="-78"/>
          </a:endParaRPr>
        </a:p>
      </dgm:t>
    </dgm:pt>
    <dgm:pt modelId="{2649F90A-563C-401E-BEDE-EC010D7064CD}" type="parTrans" cxnId="{01EDD34E-A76D-40DC-AC99-ACB539E2505A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92937E-9F48-490D-96C6-7394F9F959B1}" type="sibTrans" cxnId="{01EDD34E-A76D-40DC-AC99-ACB539E2505A}">
      <dgm:prSet/>
      <dgm:spPr/>
      <dgm:t>
        <a:bodyPr/>
        <a:lstStyle/>
        <a:p>
          <a:pPr rtl="1"/>
          <a:endParaRPr lang="fa-IR"/>
        </a:p>
      </dgm:t>
    </dgm:pt>
    <dgm:pt modelId="{1E3223D0-3012-46C3-B7D2-BD40ECB0BBF5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مثال</a:t>
          </a:r>
          <a:endParaRPr lang="fa-IR" sz="1600" dirty="0">
            <a:cs typeface="B Koodak" pitchFamily="2" charset="-78"/>
          </a:endParaRPr>
        </a:p>
      </dgm:t>
    </dgm:pt>
    <dgm:pt modelId="{5A597044-66EE-4E69-9635-CC6B46071A3C}" type="parTrans" cxnId="{CE9A65F5-FCAD-42AD-9FD6-BAE2FC73D8F7}">
      <dgm:prSet/>
      <dgm:spPr/>
      <dgm:t>
        <a:bodyPr/>
        <a:lstStyle/>
        <a:p>
          <a:pPr rtl="1"/>
          <a:endParaRPr lang="fa-IR"/>
        </a:p>
      </dgm:t>
    </dgm:pt>
    <dgm:pt modelId="{22DE5BAB-9BD9-46A3-A4E3-172E71FDD830}" type="sibTrans" cxnId="{CE9A65F5-FCAD-42AD-9FD6-BAE2FC73D8F7}">
      <dgm:prSet/>
      <dgm:spPr/>
      <dgm:t>
        <a:bodyPr/>
        <a:lstStyle/>
        <a:p>
          <a:pPr rtl="1"/>
          <a:endParaRPr lang="fa-IR"/>
        </a:p>
      </dgm:t>
    </dgm:pt>
    <dgm:pt modelId="{61899EA6-CA9E-4E56-8316-DF1D200F20DB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تبدیل گیاهان میوه دار به برگ و چوب خشک</a:t>
          </a:r>
          <a:endParaRPr lang="fa-IR" sz="1600" dirty="0">
            <a:cs typeface="B Koodak" pitchFamily="2" charset="-78"/>
          </a:endParaRPr>
        </a:p>
      </dgm:t>
    </dgm:pt>
    <dgm:pt modelId="{DE7B3290-2FDD-4FE5-A9BC-C9F39FE4CF69}" type="parTrans" cxnId="{8EF31719-33E2-49EC-B075-4DC0D67AC36F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77C064-8384-4164-ADAF-F8D2090FBAA3}" type="sibTrans" cxnId="{8EF31719-33E2-49EC-B075-4DC0D67AC36F}">
      <dgm:prSet/>
      <dgm:spPr/>
      <dgm:t>
        <a:bodyPr/>
        <a:lstStyle/>
        <a:p>
          <a:pPr rtl="1"/>
          <a:endParaRPr lang="fa-IR"/>
        </a:p>
      </dgm:t>
    </dgm:pt>
    <dgm:pt modelId="{793C605B-E37F-4438-8E17-E75710CE8025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تبدیل چوب به خاکستر</a:t>
          </a:r>
          <a:endParaRPr lang="fa-IR" sz="1600" dirty="0">
            <a:cs typeface="B Koodak" pitchFamily="2" charset="-78"/>
          </a:endParaRPr>
        </a:p>
      </dgm:t>
    </dgm:pt>
    <dgm:pt modelId="{694F93CB-A13B-476B-9F08-42FA463A5B8F}" type="parTrans" cxnId="{A32E79AF-1836-4654-B72A-8185A83F18A9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CA910E-109A-44CA-88B1-3D3338722CBD}" type="sibTrans" cxnId="{A32E79AF-1836-4654-B72A-8185A83F18A9}">
      <dgm:prSet/>
      <dgm:spPr/>
      <dgm:t>
        <a:bodyPr/>
        <a:lstStyle/>
        <a:p>
          <a:pPr rtl="1"/>
          <a:endParaRPr lang="fa-IR"/>
        </a:p>
      </dgm:t>
    </dgm:pt>
    <dgm:pt modelId="{A176B7AD-CFD2-4458-992A-F8DD0F95B857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تبدیل بدن انسان به خاک و ...</a:t>
          </a:r>
          <a:endParaRPr lang="fa-IR" sz="1600" dirty="0">
            <a:cs typeface="B Koodak" pitchFamily="2" charset="-78"/>
          </a:endParaRPr>
        </a:p>
      </dgm:t>
    </dgm:pt>
    <dgm:pt modelId="{FDFF0048-8859-49E8-B8B6-767CED8EBE0F}" type="parTrans" cxnId="{089BE4A9-4183-4152-8803-59DE61E74CD7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40B02D-2B4A-4C8C-9464-A91EAFE7D0B2}" type="sibTrans" cxnId="{089BE4A9-4183-4152-8803-59DE61E74CD7}">
      <dgm:prSet/>
      <dgm:spPr/>
      <dgm:t>
        <a:bodyPr/>
        <a:lstStyle/>
        <a:p>
          <a:pPr rtl="1"/>
          <a:endParaRPr lang="fa-IR"/>
        </a:p>
      </dgm:t>
    </dgm:pt>
    <dgm:pt modelId="{6DD669FA-B99B-446E-9D46-42B322EDEB69}" type="pres">
      <dgm:prSet presAssocID="{7245AD5B-753C-4595-B9C0-6CB7423D960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9E050F0-6A9C-4933-A83A-CBFDA4AE5783}" type="pres">
      <dgm:prSet presAssocID="{4F812C6E-88E3-4E3D-8397-069B1A5D472B}" presName="root1" presStyleCnt="0"/>
      <dgm:spPr/>
    </dgm:pt>
    <dgm:pt modelId="{11D1593C-7610-4055-9E71-113967EBC461}" type="pres">
      <dgm:prSet presAssocID="{4F812C6E-88E3-4E3D-8397-069B1A5D472B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1663E7-D8A0-4988-B7D8-C97740C3C194}" type="pres">
      <dgm:prSet presAssocID="{4F812C6E-88E3-4E3D-8397-069B1A5D472B}" presName="level2hierChild" presStyleCnt="0"/>
      <dgm:spPr/>
    </dgm:pt>
    <dgm:pt modelId="{2FD6F5CF-FC17-45BD-A1DD-531F610F83C3}" type="pres">
      <dgm:prSet presAssocID="{2649F90A-563C-401E-BEDE-EC010D7064CD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0390F45-7E85-4B43-B3C1-94D966FB3D8F}" type="pres">
      <dgm:prSet presAssocID="{2649F90A-563C-401E-BEDE-EC010D7064CD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CC1B8AC-72CD-46E5-B943-4C888D920023}" type="pres">
      <dgm:prSet presAssocID="{B4CFB45F-6F48-4158-8E55-ABFAAEF72213}" presName="root2" presStyleCnt="0"/>
      <dgm:spPr/>
    </dgm:pt>
    <dgm:pt modelId="{B0383503-72FD-4524-B863-27FD9F4469BA}" type="pres">
      <dgm:prSet presAssocID="{B4CFB45F-6F48-4158-8E55-ABFAAEF72213}" presName="LevelTwoTextNode" presStyleLbl="node2" presStyleIdx="0" presStyleCnt="4" custScaleX="17335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8D5F9F-BFFF-4514-B037-9EC81EAA6D57}" type="pres">
      <dgm:prSet presAssocID="{B4CFB45F-6F48-4158-8E55-ABFAAEF72213}" presName="level3hierChild" presStyleCnt="0"/>
      <dgm:spPr/>
    </dgm:pt>
    <dgm:pt modelId="{370252FA-EB78-4145-8B9D-4F0897307487}" type="pres">
      <dgm:prSet presAssocID="{1E3223D0-3012-46C3-B7D2-BD40ECB0BBF5}" presName="root1" presStyleCnt="0"/>
      <dgm:spPr/>
    </dgm:pt>
    <dgm:pt modelId="{AA237EF4-DBC0-4D83-8CFB-86AB608223B2}" type="pres">
      <dgm:prSet presAssocID="{1E3223D0-3012-46C3-B7D2-BD40ECB0BBF5}" presName="LevelOneTextNode" presStyleLbl="node0" presStyleIdx="1" presStyleCnt="2" custScaleX="601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20B976-4E99-4D5E-9BFD-CF1CB95C403F}" type="pres">
      <dgm:prSet presAssocID="{1E3223D0-3012-46C3-B7D2-BD40ECB0BBF5}" presName="level2hierChild" presStyleCnt="0"/>
      <dgm:spPr/>
    </dgm:pt>
    <dgm:pt modelId="{0C940DA0-1938-4A87-A378-67BB95250410}" type="pres">
      <dgm:prSet presAssocID="{DE7B3290-2FDD-4FE5-A9BC-C9F39FE4CF69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A79710F4-AC90-4E48-936B-A0FFA1BBB337}" type="pres">
      <dgm:prSet presAssocID="{DE7B3290-2FDD-4FE5-A9BC-C9F39FE4CF69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8A89C7B2-A60D-4954-AC30-81D5AF422CFD}" type="pres">
      <dgm:prSet presAssocID="{61899EA6-CA9E-4E56-8316-DF1D200F20DB}" presName="root2" presStyleCnt="0"/>
      <dgm:spPr/>
    </dgm:pt>
    <dgm:pt modelId="{5437D602-367A-42EC-9B6F-5ECA98B2807E}" type="pres">
      <dgm:prSet presAssocID="{61899EA6-CA9E-4E56-8316-DF1D200F20DB}" presName="LevelTwoTextNode" presStyleLbl="node2" presStyleIdx="1" presStyleCnt="4" custScaleX="1765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C3B6C0-9C8F-438B-AE30-D3429D2660AE}" type="pres">
      <dgm:prSet presAssocID="{61899EA6-CA9E-4E56-8316-DF1D200F20DB}" presName="level3hierChild" presStyleCnt="0"/>
      <dgm:spPr/>
    </dgm:pt>
    <dgm:pt modelId="{BCFEE843-B997-4832-A757-5921FC4C6108}" type="pres">
      <dgm:prSet presAssocID="{694F93CB-A13B-476B-9F08-42FA463A5B8F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C250D1EF-2D55-495E-A5A3-54FBA34A4A70}" type="pres">
      <dgm:prSet presAssocID="{694F93CB-A13B-476B-9F08-42FA463A5B8F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24CC25C-A53F-408E-8F1B-521741823E97}" type="pres">
      <dgm:prSet presAssocID="{793C605B-E37F-4438-8E17-E75710CE8025}" presName="root2" presStyleCnt="0"/>
      <dgm:spPr/>
    </dgm:pt>
    <dgm:pt modelId="{FE556E84-12A7-469E-B805-B6AD390BF5D4}" type="pres">
      <dgm:prSet presAssocID="{793C605B-E37F-4438-8E17-E75710CE8025}" presName="LevelTwoTextNode" presStyleLbl="node2" presStyleIdx="2" presStyleCnt="4" custScaleX="1765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F43B7F-496B-43A6-AD5B-4A6D657B5676}" type="pres">
      <dgm:prSet presAssocID="{793C605B-E37F-4438-8E17-E75710CE8025}" presName="level3hierChild" presStyleCnt="0"/>
      <dgm:spPr/>
    </dgm:pt>
    <dgm:pt modelId="{553612CF-3B1C-48E1-9F93-0F499F71AF97}" type="pres">
      <dgm:prSet presAssocID="{FDFF0048-8859-49E8-B8B6-767CED8EBE0F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FA3C4496-1441-43C0-A585-22CC9C3967EF}" type="pres">
      <dgm:prSet presAssocID="{FDFF0048-8859-49E8-B8B6-767CED8EBE0F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7497BE1-51AC-4892-A132-8F0A05E61AF1}" type="pres">
      <dgm:prSet presAssocID="{A176B7AD-CFD2-4458-992A-F8DD0F95B857}" presName="root2" presStyleCnt="0"/>
      <dgm:spPr/>
    </dgm:pt>
    <dgm:pt modelId="{8947C5C7-6237-4AE3-8BD1-4E08D4B6C7A2}" type="pres">
      <dgm:prSet presAssocID="{A176B7AD-CFD2-4458-992A-F8DD0F95B857}" presName="LevelTwoTextNode" presStyleLbl="node2" presStyleIdx="3" presStyleCnt="4" custScaleX="1765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0AC696-AFD0-42F9-9CAF-6235EDCB8BA6}" type="pres">
      <dgm:prSet presAssocID="{A176B7AD-CFD2-4458-992A-F8DD0F95B857}" presName="level3hierChild" presStyleCnt="0"/>
      <dgm:spPr/>
    </dgm:pt>
  </dgm:ptLst>
  <dgm:cxnLst>
    <dgm:cxn modelId="{65B41FE8-C408-4061-B35F-9E0ECA95223C}" type="presOf" srcId="{2649F90A-563C-401E-BEDE-EC010D7064CD}" destId="{2FD6F5CF-FC17-45BD-A1DD-531F610F83C3}" srcOrd="0" destOrd="0" presId="urn:microsoft.com/office/officeart/2005/8/layout/hierarchy2"/>
    <dgm:cxn modelId="{998F74DE-1A2E-4346-9F42-D6D184F2DB0D}" type="presOf" srcId="{7245AD5B-753C-4595-B9C0-6CB7423D9609}" destId="{6DD669FA-B99B-446E-9D46-42B322EDEB69}" srcOrd="0" destOrd="0" presId="urn:microsoft.com/office/officeart/2005/8/layout/hierarchy2"/>
    <dgm:cxn modelId="{8EF31719-33E2-49EC-B075-4DC0D67AC36F}" srcId="{1E3223D0-3012-46C3-B7D2-BD40ECB0BBF5}" destId="{61899EA6-CA9E-4E56-8316-DF1D200F20DB}" srcOrd="0" destOrd="0" parTransId="{DE7B3290-2FDD-4FE5-A9BC-C9F39FE4CF69}" sibTransId="{FE77C064-8384-4164-ADAF-F8D2090FBAA3}"/>
    <dgm:cxn modelId="{7A10D209-ABB3-4AB5-8838-A4450B987DF8}" type="presOf" srcId="{694F93CB-A13B-476B-9F08-42FA463A5B8F}" destId="{C250D1EF-2D55-495E-A5A3-54FBA34A4A70}" srcOrd="1" destOrd="0" presId="urn:microsoft.com/office/officeart/2005/8/layout/hierarchy2"/>
    <dgm:cxn modelId="{482C23BF-8594-4256-ADD3-68FB122A2798}" type="presOf" srcId="{DE7B3290-2FDD-4FE5-A9BC-C9F39FE4CF69}" destId="{0C940DA0-1938-4A87-A378-67BB95250410}" srcOrd="0" destOrd="0" presId="urn:microsoft.com/office/officeart/2005/8/layout/hierarchy2"/>
    <dgm:cxn modelId="{18A84600-52D8-4BFD-98B5-04656EB7D44E}" type="presOf" srcId="{A176B7AD-CFD2-4458-992A-F8DD0F95B857}" destId="{8947C5C7-6237-4AE3-8BD1-4E08D4B6C7A2}" srcOrd="0" destOrd="0" presId="urn:microsoft.com/office/officeart/2005/8/layout/hierarchy2"/>
    <dgm:cxn modelId="{047595D1-81FC-4A5B-9170-7BC98BA3F173}" type="presOf" srcId="{DE7B3290-2FDD-4FE5-A9BC-C9F39FE4CF69}" destId="{A79710F4-AC90-4E48-936B-A0FFA1BBB337}" srcOrd="1" destOrd="0" presId="urn:microsoft.com/office/officeart/2005/8/layout/hierarchy2"/>
    <dgm:cxn modelId="{E67FE680-702F-4708-B829-1B6FB811DD84}" type="presOf" srcId="{FDFF0048-8859-49E8-B8B6-767CED8EBE0F}" destId="{553612CF-3B1C-48E1-9F93-0F499F71AF97}" srcOrd="0" destOrd="0" presId="urn:microsoft.com/office/officeart/2005/8/layout/hierarchy2"/>
    <dgm:cxn modelId="{01EDD34E-A76D-40DC-AC99-ACB539E2505A}" srcId="{4F812C6E-88E3-4E3D-8397-069B1A5D472B}" destId="{B4CFB45F-6F48-4158-8E55-ABFAAEF72213}" srcOrd="0" destOrd="0" parTransId="{2649F90A-563C-401E-BEDE-EC010D7064CD}" sibTransId="{E992937E-9F48-490D-96C6-7394F9F959B1}"/>
    <dgm:cxn modelId="{8C2FEBF4-6A5B-401C-B4EE-EFC8499C7082}" type="presOf" srcId="{61899EA6-CA9E-4E56-8316-DF1D200F20DB}" destId="{5437D602-367A-42EC-9B6F-5ECA98B2807E}" srcOrd="0" destOrd="0" presId="urn:microsoft.com/office/officeart/2005/8/layout/hierarchy2"/>
    <dgm:cxn modelId="{31477BB3-0A5F-4469-A302-BEA98B42D033}" type="presOf" srcId="{2649F90A-563C-401E-BEDE-EC010D7064CD}" destId="{40390F45-7E85-4B43-B3C1-94D966FB3D8F}" srcOrd="1" destOrd="0" presId="urn:microsoft.com/office/officeart/2005/8/layout/hierarchy2"/>
    <dgm:cxn modelId="{CE9A65F5-FCAD-42AD-9FD6-BAE2FC73D8F7}" srcId="{7245AD5B-753C-4595-B9C0-6CB7423D9609}" destId="{1E3223D0-3012-46C3-B7D2-BD40ECB0BBF5}" srcOrd="1" destOrd="0" parTransId="{5A597044-66EE-4E69-9635-CC6B46071A3C}" sibTransId="{22DE5BAB-9BD9-46A3-A4E3-172E71FDD830}"/>
    <dgm:cxn modelId="{A32E79AF-1836-4654-B72A-8185A83F18A9}" srcId="{1E3223D0-3012-46C3-B7D2-BD40ECB0BBF5}" destId="{793C605B-E37F-4438-8E17-E75710CE8025}" srcOrd="1" destOrd="0" parTransId="{694F93CB-A13B-476B-9F08-42FA463A5B8F}" sibTransId="{27CA910E-109A-44CA-88B1-3D3338722CBD}"/>
    <dgm:cxn modelId="{EBC9BDB9-B8D9-4179-9F31-B7BD87817452}" type="presOf" srcId="{B4CFB45F-6F48-4158-8E55-ABFAAEF72213}" destId="{B0383503-72FD-4524-B863-27FD9F4469BA}" srcOrd="0" destOrd="0" presId="urn:microsoft.com/office/officeart/2005/8/layout/hierarchy2"/>
    <dgm:cxn modelId="{0F894FB7-8B48-407F-9F90-2E41339D79DC}" type="presOf" srcId="{694F93CB-A13B-476B-9F08-42FA463A5B8F}" destId="{BCFEE843-B997-4832-A757-5921FC4C6108}" srcOrd="0" destOrd="0" presId="urn:microsoft.com/office/officeart/2005/8/layout/hierarchy2"/>
    <dgm:cxn modelId="{FCB3F1C2-D134-4946-9776-728B693B1897}" type="presOf" srcId="{4F812C6E-88E3-4E3D-8397-069B1A5D472B}" destId="{11D1593C-7610-4055-9E71-113967EBC461}" srcOrd="0" destOrd="0" presId="urn:microsoft.com/office/officeart/2005/8/layout/hierarchy2"/>
    <dgm:cxn modelId="{03BF6EED-089B-47E1-90BC-CC2944B95417}" type="presOf" srcId="{793C605B-E37F-4438-8E17-E75710CE8025}" destId="{FE556E84-12A7-469E-B805-B6AD390BF5D4}" srcOrd="0" destOrd="0" presId="urn:microsoft.com/office/officeart/2005/8/layout/hierarchy2"/>
    <dgm:cxn modelId="{C51A8949-D410-4840-B2CD-B3EB495892B0}" type="presOf" srcId="{1E3223D0-3012-46C3-B7D2-BD40ECB0BBF5}" destId="{AA237EF4-DBC0-4D83-8CFB-86AB608223B2}" srcOrd="0" destOrd="0" presId="urn:microsoft.com/office/officeart/2005/8/layout/hierarchy2"/>
    <dgm:cxn modelId="{2A04272F-0697-4CA5-B238-E3B1278AD5F4}" type="presOf" srcId="{FDFF0048-8859-49E8-B8B6-767CED8EBE0F}" destId="{FA3C4496-1441-43C0-A585-22CC9C3967EF}" srcOrd="1" destOrd="0" presId="urn:microsoft.com/office/officeart/2005/8/layout/hierarchy2"/>
    <dgm:cxn modelId="{089BE4A9-4183-4152-8803-59DE61E74CD7}" srcId="{1E3223D0-3012-46C3-B7D2-BD40ECB0BBF5}" destId="{A176B7AD-CFD2-4458-992A-F8DD0F95B857}" srcOrd="2" destOrd="0" parTransId="{FDFF0048-8859-49E8-B8B6-767CED8EBE0F}" sibTransId="{1240B02D-2B4A-4C8C-9464-A91EAFE7D0B2}"/>
    <dgm:cxn modelId="{293C1010-A242-4DE3-9833-0A2496234B16}" srcId="{7245AD5B-753C-4595-B9C0-6CB7423D9609}" destId="{4F812C6E-88E3-4E3D-8397-069B1A5D472B}" srcOrd="0" destOrd="0" parTransId="{7252C860-DE63-449B-9803-72767ED4CEAE}" sibTransId="{819DD34E-F191-4B98-8C51-19A751102705}"/>
    <dgm:cxn modelId="{6ACB0BEA-9C3B-4600-A65C-A287CF21527B}" type="presParOf" srcId="{6DD669FA-B99B-446E-9D46-42B322EDEB69}" destId="{F9E050F0-6A9C-4933-A83A-CBFDA4AE5783}" srcOrd="0" destOrd="0" presId="urn:microsoft.com/office/officeart/2005/8/layout/hierarchy2"/>
    <dgm:cxn modelId="{6B9CC8FF-053B-4FEA-94C4-66C06FCE2ADC}" type="presParOf" srcId="{F9E050F0-6A9C-4933-A83A-CBFDA4AE5783}" destId="{11D1593C-7610-4055-9E71-113967EBC461}" srcOrd="0" destOrd="0" presId="urn:microsoft.com/office/officeart/2005/8/layout/hierarchy2"/>
    <dgm:cxn modelId="{B18B73E8-476D-4FA3-BD42-1A16A0B0A075}" type="presParOf" srcId="{F9E050F0-6A9C-4933-A83A-CBFDA4AE5783}" destId="{C21663E7-D8A0-4988-B7D8-C97740C3C194}" srcOrd="1" destOrd="0" presId="urn:microsoft.com/office/officeart/2005/8/layout/hierarchy2"/>
    <dgm:cxn modelId="{ED90A623-65D6-4BD2-AC39-AA12661BF0BC}" type="presParOf" srcId="{C21663E7-D8A0-4988-B7D8-C97740C3C194}" destId="{2FD6F5CF-FC17-45BD-A1DD-531F610F83C3}" srcOrd="0" destOrd="0" presId="urn:microsoft.com/office/officeart/2005/8/layout/hierarchy2"/>
    <dgm:cxn modelId="{62D2AB19-8B74-4EEC-95AA-12A2121CD256}" type="presParOf" srcId="{2FD6F5CF-FC17-45BD-A1DD-531F610F83C3}" destId="{40390F45-7E85-4B43-B3C1-94D966FB3D8F}" srcOrd="0" destOrd="0" presId="urn:microsoft.com/office/officeart/2005/8/layout/hierarchy2"/>
    <dgm:cxn modelId="{B2BDBFD1-B880-4414-AB30-F18696DB73EF}" type="presParOf" srcId="{C21663E7-D8A0-4988-B7D8-C97740C3C194}" destId="{BCC1B8AC-72CD-46E5-B943-4C888D920023}" srcOrd="1" destOrd="0" presId="urn:microsoft.com/office/officeart/2005/8/layout/hierarchy2"/>
    <dgm:cxn modelId="{729540C9-AA30-433E-82DA-C1F85F67E7F2}" type="presParOf" srcId="{BCC1B8AC-72CD-46E5-B943-4C888D920023}" destId="{B0383503-72FD-4524-B863-27FD9F4469BA}" srcOrd="0" destOrd="0" presId="urn:microsoft.com/office/officeart/2005/8/layout/hierarchy2"/>
    <dgm:cxn modelId="{9B156F3E-6D69-45A4-8B2E-9128BC2F97F5}" type="presParOf" srcId="{BCC1B8AC-72CD-46E5-B943-4C888D920023}" destId="{958D5F9F-BFFF-4514-B037-9EC81EAA6D57}" srcOrd="1" destOrd="0" presId="urn:microsoft.com/office/officeart/2005/8/layout/hierarchy2"/>
    <dgm:cxn modelId="{6210EB0A-A8FA-449F-A436-1BE86496595B}" type="presParOf" srcId="{6DD669FA-B99B-446E-9D46-42B322EDEB69}" destId="{370252FA-EB78-4145-8B9D-4F0897307487}" srcOrd="1" destOrd="0" presId="urn:microsoft.com/office/officeart/2005/8/layout/hierarchy2"/>
    <dgm:cxn modelId="{193F5E6A-D3C7-4E96-AE24-DA243D001C2A}" type="presParOf" srcId="{370252FA-EB78-4145-8B9D-4F0897307487}" destId="{AA237EF4-DBC0-4D83-8CFB-86AB608223B2}" srcOrd="0" destOrd="0" presId="urn:microsoft.com/office/officeart/2005/8/layout/hierarchy2"/>
    <dgm:cxn modelId="{C99B594C-4E41-47FC-A8BA-C55667AC8AA8}" type="presParOf" srcId="{370252FA-EB78-4145-8B9D-4F0897307487}" destId="{7A20B976-4E99-4D5E-9BFD-CF1CB95C403F}" srcOrd="1" destOrd="0" presId="urn:microsoft.com/office/officeart/2005/8/layout/hierarchy2"/>
    <dgm:cxn modelId="{20E2A157-8B30-477A-A5A7-3881335F21ED}" type="presParOf" srcId="{7A20B976-4E99-4D5E-9BFD-CF1CB95C403F}" destId="{0C940DA0-1938-4A87-A378-67BB95250410}" srcOrd="0" destOrd="0" presId="urn:microsoft.com/office/officeart/2005/8/layout/hierarchy2"/>
    <dgm:cxn modelId="{E6F754F5-C1E3-4B49-A7BA-A961DD0C02B2}" type="presParOf" srcId="{0C940DA0-1938-4A87-A378-67BB95250410}" destId="{A79710F4-AC90-4E48-936B-A0FFA1BBB337}" srcOrd="0" destOrd="0" presId="urn:microsoft.com/office/officeart/2005/8/layout/hierarchy2"/>
    <dgm:cxn modelId="{B8763C1D-2BAA-4EE8-A78C-21A647977914}" type="presParOf" srcId="{7A20B976-4E99-4D5E-9BFD-CF1CB95C403F}" destId="{8A89C7B2-A60D-4954-AC30-81D5AF422CFD}" srcOrd="1" destOrd="0" presId="urn:microsoft.com/office/officeart/2005/8/layout/hierarchy2"/>
    <dgm:cxn modelId="{5C9C8D00-6070-408E-B662-D520C238EFA3}" type="presParOf" srcId="{8A89C7B2-A60D-4954-AC30-81D5AF422CFD}" destId="{5437D602-367A-42EC-9B6F-5ECA98B2807E}" srcOrd="0" destOrd="0" presId="urn:microsoft.com/office/officeart/2005/8/layout/hierarchy2"/>
    <dgm:cxn modelId="{D8549C7D-D5BF-4D84-99E1-59556D94C555}" type="presParOf" srcId="{8A89C7B2-A60D-4954-AC30-81D5AF422CFD}" destId="{FBC3B6C0-9C8F-438B-AE30-D3429D2660AE}" srcOrd="1" destOrd="0" presId="urn:microsoft.com/office/officeart/2005/8/layout/hierarchy2"/>
    <dgm:cxn modelId="{8C08157F-366A-49E7-A69F-718175516809}" type="presParOf" srcId="{7A20B976-4E99-4D5E-9BFD-CF1CB95C403F}" destId="{BCFEE843-B997-4832-A757-5921FC4C6108}" srcOrd="2" destOrd="0" presId="urn:microsoft.com/office/officeart/2005/8/layout/hierarchy2"/>
    <dgm:cxn modelId="{6AEAA144-0F4A-41D8-BF34-57A566AC1928}" type="presParOf" srcId="{BCFEE843-B997-4832-A757-5921FC4C6108}" destId="{C250D1EF-2D55-495E-A5A3-54FBA34A4A70}" srcOrd="0" destOrd="0" presId="urn:microsoft.com/office/officeart/2005/8/layout/hierarchy2"/>
    <dgm:cxn modelId="{8A571E95-282C-4CB7-9723-AD1ED1C8FFD0}" type="presParOf" srcId="{7A20B976-4E99-4D5E-9BFD-CF1CB95C403F}" destId="{D24CC25C-A53F-408E-8F1B-521741823E97}" srcOrd="3" destOrd="0" presId="urn:microsoft.com/office/officeart/2005/8/layout/hierarchy2"/>
    <dgm:cxn modelId="{8EE4C06E-85AE-4DF6-90E4-F4C3BCD1BB22}" type="presParOf" srcId="{D24CC25C-A53F-408E-8F1B-521741823E97}" destId="{FE556E84-12A7-469E-B805-B6AD390BF5D4}" srcOrd="0" destOrd="0" presId="urn:microsoft.com/office/officeart/2005/8/layout/hierarchy2"/>
    <dgm:cxn modelId="{10A6EA47-8AF0-4F3E-A477-E36C769CED66}" type="presParOf" srcId="{D24CC25C-A53F-408E-8F1B-521741823E97}" destId="{31F43B7F-496B-43A6-AD5B-4A6D657B5676}" srcOrd="1" destOrd="0" presId="urn:microsoft.com/office/officeart/2005/8/layout/hierarchy2"/>
    <dgm:cxn modelId="{D47E6EA9-4903-46BF-B3E9-C62202DD1127}" type="presParOf" srcId="{7A20B976-4E99-4D5E-9BFD-CF1CB95C403F}" destId="{553612CF-3B1C-48E1-9F93-0F499F71AF97}" srcOrd="4" destOrd="0" presId="urn:microsoft.com/office/officeart/2005/8/layout/hierarchy2"/>
    <dgm:cxn modelId="{C71A1173-8FCD-41C6-85E1-D2EB20E324EB}" type="presParOf" srcId="{553612CF-3B1C-48E1-9F93-0F499F71AF97}" destId="{FA3C4496-1441-43C0-A585-22CC9C3967EF}" srcOrd="0" destOrd="0" presId="urn:microsoft.com/office/officeart/2005/8/layout/hierarchy2"/>
    <dgm:cxn modelId="{14F5D921-69CD-4F5F-A33B-777B9803D4DD}" type="presParOf" srcId="{7A20B976-4E99-4D5E-9BFD-CF1CB95C403F}" destId="{87497BE1-51AC-4892-A132-8F0A05E61AF1}" srcOrd="5" destOrd="0" presId="urn:microsoft.com/office/officeart/2005/8/layout/hierarchy2"/>
    <dgm:cxn modelId="{0FD9CD70-14E0-4CBA-9BC4-FEE644BAADC1}" type="presParOf" srcId="{87497BE1-51AC-4892-A132-8F0A05E61AF1}" destId="{8947C5C7-6237-4AE3-8BD1-4E08D4B6C7A2}" srcOrd="0" destOrd="0" presId="urn:microsoft.com/office/officeart/2005/8/layout/hierarchy2"/>
    <dgm:cxn modelId="{7DD59956-7249-401D-B266-268429C36412}" type="presParOf" srcId="{87497BE1-51AC-4892-A132-8F0A05E61AF1}" destId="{950AC696-AFD0-42F9-9CAF-6235EDCB8B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31ACF-3389-48C5-B268-06733E2B1BCB}">
      <dsp:nvSpPr>
        <dsp:cNvPr id="0" name=""/>
        <dsp:cNvSpPr/>
      </dsp:nvSpPr>
      <dsp:spPr>
        <a:xfrm>
          <a:off x="1203548" y="20333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34A75-DF1A-4A89-BAEB-7623ED6B0CF4}">
      <dsp:nvSpPr>
        <dsp:cNvPr id="0" name=""/>
        <dsp:cNvSpPr/>
      </dsp:nvSpPr>
      <dsp:spPr>
        <a:xfrm>
          <a:off x="4069080" y="20333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C7845-9CBD-440F-8296-16048C0A6297}">
      <dsp:nvSpPr>
        <dsp:cNvPr id="0" name=""/>
        <dsp:cNvSpPr/>
      </dsp:nvSpPr>
      <dsp:spPr>
        <a:xfrm>
          <a:off x="4114800" y="20333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32DDC-20FA-4096-B8CC-7D618BD0704E}">
      <dsp:nvSpPr>
        <dsp:cNvPr id="0" name=""/>
        <dsp:cNvSpPr/>
      </dsp:nvSpPr>
      <dsp:spPr>
        <a:xfrm>
          <a:off x="3513301" y="830374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259F6-C5DA-4650-9C40-70C2AFF5C16F}">
      <dsp:nvSpPr>
        <dsp:cNvPr id="0" name=""/>
        <dsp:cNvSpPr/>
      </dsp:nvSpPr>
      <dsp:spPr>
        <a:xfrm>
          <a:off x="3513301" y="830374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CEFF0-BCCB-4122-9934-DC37AECA63AC}">
      <dsp:nvSpPr>
        <dsp:cNvPr id="0" name=""/>
        <dsp:cNvSpPr/>
      </dsp:nvSpPr>
      <dsp:spPr>
        <a:xfrm>
          <a:off x="2911803" y="1046913"/>
          <a:ext cx="2405992" cy="769917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Titr" pitchFamily="2" charset="-78"/>
            </a:rPr>
            <a:t>منابعی برای مطالعه بیشتر</a:t>
          </a:r>
          <a:endParaRPr lang="fa-IR" sz="1600" kern="1200" dirty="0">
            <a:cs typeface="B Titr" pitchFamily="2" charset="-78"/>
          </a:endParaRPr>
        </a:p>
      </dsp:txBody>
      <dsp:txXfrm>
        <a:off x="2911803" y="1046913"/>
        <a:ext cx="2405992" cy="769917"/>
      </dsp:txXfrm>
    </dsp:sp>
    <dsp:sp modelId="{97CF2674-F1D3-466F-B9D2-0123D4BA463D}">
      <dsp:nvSpPr>
        <dsp:cNvPr id="0" name=""/>
        <dsp:cNvSpPr/>
      </dsp:nvSpPr>
      <dsp:spPr>
        <a:xfrm>
          <a:off x="6424552" y="253862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AB688-3D1A-496A-A694-B215D0A6F649}">
      <dsp:nvSpPr>
        <dsp:cNvPr id="0" name=""/>
        <dsp:cNvSpPr/>
      </dsp:nvSpPr>
      <dsp:spPr>
        <a:xfrm>
          <a:off x="6424552" y="253862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1D514-993A-4B5E-85A7-D03A28D38703}">
      <dsp:nvSpPr>
        <dsp:cNvPr id="0" name=""/>
        <dsp:cNvSpPr/>
      </dsp:nvSpPr>
      <dsp:spPr>
        <a:xfrm>
          <a:off x="5823054" y="2755168"/>
          <a:ext cx="2405992" cy="769917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Titr" pitchFamily="2" charset="-78"/>
            </a:rPr>
            <a:t>فیلسوف نما ها / آیت الله مکارم شیرازی / ص 157 به بعد</a:t>
          </a:r>
          <a:endParaRPr lang="fa-IR" sz="1600" kern="1200">
            <a:cs typeface="B Titr" pitchFamily="2" charset="-78"/>
          </a:endParaRPr>
        </a:p>
      </dsp:txBody>
      <dsp:txXfrm>
        <a:off x="5823054" y="2755168"/>
        <a:ext cx="2405992" cy="769917"/>
      </dsp:txXfrm>
    </dsp:sp>
    <dsp:sp modelId="{F57D0186-0D5C-4CA9-814A-68E30530EA18}">
      <dsp:nvSpPr>
        <dsp:cNvPr id="0" name=""/>
        <dsp:cNvSpPr/>
      </dsp:nvSpPr>
      <dsp:spPr>
        <a:xfrm>
          <a:off x="3513301" y="253862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634C8-09F6-40B0-A023-5DD10BDA2522}">
      <dsp:nvSpPr>
        <dsp:cNvPr id="0" name=""/>
        <dsp:cNvSpPr/>
      </dsp:nvSpPr>
      <dsp:spPr>
        <a:xfrm>
          <a:off x="3513301" y="253862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66056-E5DF-41B2-9E86-F06C965450CD}">
      <dsp:nvSpPr>
        <dsp:cNvPr id="0" name=""/>
        <dsp:cNvSpPr/>
      </dsp:nvSpPr>
      <dsp:spPr>
        <a:xfrm>
          <a:off x="2911803" y="2755168"/>
          <a:ext cx="2405992" cy="769917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Titr" pitchFamily="2" charset="-78"/>
            </a:rPr>
            <a:t>حکمت عملی و نظری نهج البلاغه / آیت الله جوادی آملی / ص 61 به بعد</a:t>
          </a:r>
          <a:endParaRPr lang="fa-IR" sz="1600" kern="1200">
            <a:cs typeface="B Titr" pitchFamily="2" charset="-78"/>
          </a:endParaRPr>
        </a:p>
      </dsp:txBody>
      <dsp:txXfrm>
        <a:off x="2911803" y="2755168"/>
        <a:ext cx="2405992" cy="769917"/>
      </dsp:txXfrm>
    </dsp:sp>
    <dsp:sp modelId="{318A4670-A594-4941-99C7-CECDD859A523}">
      <dsp:nvSpPr>
        <dsp:cNvPr id="0" name=""/>
        <dsp:cNvSpPr/>
      </dsp:nvSpPr>
      <dsp:spPr>
        <a:xfrm>
          <a:off x="602050" y="253862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E0459-E390-49FE-967D-A13F238C7F71}">
      <dsp:nvSpPr>
        <dsp:cNvPr id="0" name=""/>
        <dsp:cNvSpPr/>
      </dsp:nvSpPr>
      <dsp:spPr>
        <a:xfrm>
          <a:off x="602050" y="253862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5F02E-3FB4-4B58-AC97-A88476AC1180}">
      <dsp:nvSpPr>
        <dsp:cNvPr id="0" name=""/>
        <dsp:cNvSpPr/>
      </dsp:nvSpPr>
      <dsp:spPr>
        <a:xfrm>
          <a:off x="552" y="2755168"/>
          <a:ext cx="2405992" cy="769917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Titr" pitchFamily="2" charset="-78"/>
            </a:rPr>
            <a:t>نظریه المعرفه / آیت الله سبحانی / ص 117 به بعد</a:t>
          </a:r>
          <a:endParaRPr lang="fa-IR" sz="1600" kern="1200">
            <a:cs typeface="B Titr" pitchFamily="2" charset="-78"/>
          </a:endParaRPr>
        </a:p>
      </dsp:txBody>
      <dsp:txXfrm>
        <a:off x="552" y="2755168"/>
        <a:ext cx="2405992" cy="769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559CE-9426-4357-8BB4-7BF98238DD7A}">
      <dsp:nvSpPr>
        <dsp:cNvPr id="0" name=""/>
        <dsp:cNvSpPr/>
      </dsp:nvSpPr>
      <dsp:spPr>
        <a:xfrm>
          <a:off x="6543716" y="3347"/>
          <a:ext cx="1601673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جهان بینی ماتریالیسم مکانیکی</a:t>
          </a:r>
          <a:endParaRPr lang="fa-IR" sz="1600" kern="1200" dirty="0">
            <a:cs typeface="B Koodak" pitchFamily="2" charset="-78"/>
          </a:endParaRPr>
        </a:p>
      </dsp:txBody>
      <dsp:txXfrm>
        <a:off x="6573764" y="33395"/>
        <a:ext cx="1541577" cy="965815"/>
      </dsp:txXfrm>
    </dsp:sp>
    <dsp:sp modelId="{77948274-5C3F-451E-820E-714E053B0B66}">
      <dsp:nvSpPr>
        <dsp:cNvPr id="0" name=""/>
        <dsp:cNvSpPr/>
      </dsp:nvSpPr>
      <dsp:spPr>
        <a:xfrm rot="10800000">
          <a:off x="5722987" y="496108"/>
          <a:ext cx="82072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20728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6112833" y="495784"/>
        <a:ext cx="41036" cy="41036"/>
      </dsp:txXfrm>
    </dsp:sp>
    <dsp:sp modelId="{C9A17AA8-967E-4D2D-A373-6D6CA7659A54}">
      <dsp:nvSpPr>
        <dsp:cNvPr id="0" name=""/>
        <dsp:cNvSpPr/>
      </dsp:nvSpPr>
      <dsp:spPr>
        <a:xfrm>
          <a:off x="2822428" y="3347"/>
          <a:ext cx="2900558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حرکتی در یک فرآیند مکانیکی معلول نیروی محرکه خاصی از خارج است </a:t>
          </a:r>
          <a:endParaRPr lang="fa-IR" sz="1600" kern="1200" dirty="0">
            <a:cs typeface="B Koodak" pitchFamily="2" charset="-78"/>
          </a:endParaRPr>
        </a:p>
      </dsp:txBody>
      <dsp:txXfrm>
        <a:off x="2852476" y="33395"/>
        <a:ext cx="2840462" cy="965815"/>
      </dsp:txXfrm>
    </dsp:sp>
    <dsp:sp modelId="{31CCBC35-F021-45F1-85A3-68E7D45140B9}">
      <dsp:nvSpPr>
        <dsp:cNvPr id="0" name=""/>
        <dsp:cNvSpPr/>
      </dsp:nvSpPr>
      <dsp:spPr>
        <a:xfrm rot="10800000">
          <a:off x="2001699" y="496108"/>
          <a:ext cx="82072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20728" y="2019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2391546" y="495784"/>
        <a:ext cx="41036" cy="41036"/>
      </dsp:txXfrm>
    </dsp:sp>
    <dsp:sp modelId="{FA3C8140-C4D8-4439-8508-2778447FBCFE}">
      <dsp:nvSpPr>
        <dsp:cNvPr id="0" name=""/>
        <dsp:cNvSpPr/>
      </dsp:nvSpPr>
      <dsp:spPr>
        <a:xfrm>
          <a:off x="417077" y="3347"/>
          <a:ext cx="1584622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جهان مانند ماشین بزرگی است که ...</a:t>
          </a:r>
          <a:endParaRPr lang="fa-IR" sz="1600" kern="1200" dirty="0">
            <a:cs typeface="B Koodak" pitchFamily="2" charset="-78"/>
          </a:endParaRPr>
        </a:p>
      </dsp:txBody>
      <dsp:txXfrm>
        <a:off x="447125" y="33395"/>
        <a:ext cx="1524526" cy="965815"/>
      </dsp:txXfrm>
    </dsp:sp>
    <dsp:sp modelId="{1C4A0422-C144-4146-A7CA-A8B71C28F0B2}">
      <dsp:nvSpPr>
        <dsp:cNvPr id="0" name=""/>
        <dsp:cNvSpPr/>
      </dsp:nvSpPr>
      <dsp:spPr>
        <a:xfrm>
          <a:off x="5829313" y="1773044"/>
          <a:ext cx="2316076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نقطه ضعف های این نگرش از دیدگاه سایر ماتریالیست ها</a:t>
          </a:r>
          <a:endParaRPr lang="fa-IR" sz="1600" kern="1200" dirty="0">
            <a:cs typeface="B Koodak" pitchFamily="2" charset="-78"/>
          </a:endParaRPr>
        </a:p>
      </dsp:txBody>
      <dsp:txXfrm>
        <a:off x="5859361" y="1803092"/>
        <a:ext cx="2255980" cy="965815"/>
      </dsp:txXfrm>
    </dsp:sp>
    <dsp:sp modelId="{E7AF0BB4-9325-41EB-B768-5083B71CCE7C}">
      <dsp:nvSpPr>
        <dsp:cNvPr id="0" name=""/>
        <dsp:cNvSpPr/>
      </dsp:nvSpPr>
      <dsp:spPr>
        <a:xfrm rot="12942401">
          <a:off x="4913583" y="1970855"/>
          <a:ext cx="1010730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010730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393680" y="1965782"/>
        <a:ext cx="50536" cy="50536"/>
      </dsp:txXfrm>
    </dsp:sp>
    <dsp:sp modelId="{C7C5262A-F1F6-486D-B9A4-68D2F6D7C760}">
      <dsp:nvSpPr>
        <dsp:cNvPr id="0" name=""/>
        <dsp:cNvSpPr/>
      </dsp:nvSpPr>
      <dsp:spPr>
        <a:xfrm>
          <a:off x="2129569" y="1183145"/>
          <a:ext cx="2879014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 این اساس ماده اولیه نیروی محرک خارجی غیر مادی می خواهد</a:t>
          </a:r>
          <a:endParaRPr lang="fa-IR" sz="1600" kern="1200" dirty="0">
            <a:cs typeface="B Koodak" pitchFamily="2" charset="-78"/>
          </a:endParaRPr>
        </a:p>
      </dsp:txBody>
      <dsp:txXfrm>
        <a:off x="2159617" y="1213193"/>
        <a:ext cx="2818918" cy="965815"/>
      </dsp:txXfrm>
    </dsp:sp>
    <dsp:sp modelId="{2A465918-A2D8-49CB-8563-DFC58E3C788E}">
      <dsp:nvSpPr>
        <dsp:cNvPr id="0" name=""/>
        <dsp:cNvSpPr/>
      </dsp:nvSpPr>
      <dsp:spPr>
        <a:xfrm rot="8657599">
          <a:off x="4913583" y="2560754"/>
          <a:ext cx="1010730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010730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393680" y="2555681"/>
        <a:ext cx="50536" cy="50536"/>
      </dsp:txXfrm>
    </dsp:sp>
    <dsp:sp modelId="{76D98F21-DA46-4FB7-8209-31070BBCEA19}">
      <dsp:nvSpPr>
        <dsp:cNvPr id="0" name=""/>
        <dsp:cNvSpPr/>
      </dsp:nvSpPr>
      <dsp:spPr>
        <a:xfrm>
          <a:off x="2956761" y="2362943"/>
          <a:ext cx="2051822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تنها تغییرات مکانی (وضعی و انتقالی) توجیه شدند ولا غیر </a:t>
          </a:r>
          <a:endParaRPr lang="fa-IR" sz="1600" kern="1200" dirty="0">
            <a:cs typeface="B Koodak" pitchFamily="2" charset="-78"/>
          </a:endParaRPr>
        </a:p>
      </dsp:txBody>
      <dsp:txXfrm>
        <a:off x="2986809" y="2392991"/>
        <a:ext cx="1991726" cy="965815"/>
      </dsp:txXfrm>
    </dsp:sp>
    <dsp:sp modelId="{DAB4DA65-F23C-49DD-87A1-48F299E0BED1}">
      <dsp:nvSpPr>
        <dsp:cNvPr id="0" name=""/>
        <dsp:cNvSpPr/>
      </dsp:nvSpPr>
      <dsp:spPr>
        <a:xfrm rot="10800000">
          <a:off x="2136032" y="2855703"/>
          <a:ext cx="82072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20728" y="2019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2525878" y="2855380"/>
        <a:ext cx="41036" cy="41036"/>
      </dsp:txXfrm>
    </dsp:sp>
    <dsp:sp modelId="{607318EB-2A58-4512-A8BF-DC29C6AFB3E2}">
      <dsp:nvSpPr>
        <dsp:cNvPr id="0" name=""/>
        <dsp:cNvSpPr/>
      </dsp:nvSpPr>
      <dsp:spPr>
        <a:xfrm>
          <a:off x="84210" y="2362943"/>
          <a:ext cx="2051822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حالات درونی انسان</a:t>
          </a:r>
          <a:endParaRPr lang="fa-IR" sz="1600" kern="1200" dirty="0">
            <a:cs typeface="B Koodak" pitchFamily="2" charset="-78"/>
          </a:endParaRPr>
        </a:p>
      </dsp:txBody>
      <dsp:txXfrm>
        <a:off x="114258" y="2392991"/>
        <a:ext cx="1991726" cy="965815"/>
      </dsp:txXfrm>
    </dsp:sp>
    <dsp:sp modelId="{741FDFC2-4B4F-4D42-A846-C44DD85E77F3}">
      <dsp:nvSpPr>
        <dsp:cNvPr id="0" name=""/>
        <dsp:cNvSpPr/>
      </dsp:nvSpPr>
      <dsp:spPr>
        <a:xfrm>
          <a:off x="7422450" y="3542741"/>
          <a:ext cx="722939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نکته</a:t>
          </a:r>
          <a:endParaRPr lang="fa-IR" sz="1600" kern="1200" dirty="0">
            <a:cs typeface="B Koodak" pitchFamily="2" charset="-78"/>
          </a:endParaRPr>
        </a:p>
      </dsp:txBody>
      <dsp:txXfrm>
        <a:off x="7443624" y="3563915"/>
        <a:ext cx="680591" cy="983563"/>
      </dsp:txXfrm>
    </dsp:sp>
    <dsp:sp modelId="{51CFBF1F-8BE1-425A-8B2F-8EE882B1424C}">
      <dsp:nvSpPr>
        <dsp:cNvPr id="0" name=""/>
        <dsp:cNvSpPr/>
      </dsp:nvSpPr>
      <dsp:spPr>
        <a:xfrm rot="10800000">
          <a:off x="6601721" y="4035501"/>
          <a:ext cx="82072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20728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6991567" y="4035178"/>
        <a:ext cx="41036" cy="41036"/>
      </dsp:txXfrm>
    </dsp:sp>
    <dsp:sp modelId="{8421E0CC-113A-4CAF-9591-3675091225F9}">
      <dsp:nvSpPr>
        <dsp:cNvPr id="0" name=""/>
        <dsp:cNvSpPr/>
      </dsp:nvSpPr>
      <dsp:spPr>
        <a:xfrm>
          <a:off x="2406750" y="3542741"/>
          <a:ext cx="4194971" cy="1025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نقطه ضعفها باعث شد تا ماتریالیست ها به حرکات دینامیکی و تضاد درونی پدیده های مادی معتقد شوند </a:t>
          </a:r>
          <a:endParaRPr lang="fa-IR" sz="1600" kern="1200" dirty="0">
            <a:cs typeface="B Koodak" pitchFamily="2" charset="-78"/>
          </a:endParaRPr>
        </a:p>
      </dsp:txBody>
      <dsp:txXfrm>
        <a:off x="2436798" y="3572789"/>
        <a:ext cx="4134875" cy="965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00EBA-41A8-4CF3-862A-7D27F4457AC3}">
      <dsp:nvSpPr>
        <dsp:cNvPr id="0" name=""/>
        <dsp:cNvSpPr/>
      </dsp:nvSpPr>
      <dsp:spPr>
        <a:xfrm>
          <a:off x="4800600" y="1809746"/>
          <a:ext cx="3429000" cy="95250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اصول موضوعه در ماتریالیسم دیالکتیک</a:t>
          </a:r>
          <a:endParaRPr lang="fa-IR" sz="1600" kern="1200" dirty="0">
            <a:cs typeface="B Koodak" pitchFamily="2" charset="-78"/>
          </a:endParaRPr>
        </a:p>
      </dsp:txBody>
      <dsp:txXfrm>
        <a:off x="4828498" y="1837644"/>
        <a:ext cx="3373204" cy="896711"/>
      </dsp:txXfrm>
    </dsp:sp>
    <dsp:sp modelId="{2A20B389-8C5A-45D8-8592-68093DA4E28E}">
      <dsp:nvSpPr>
        <dsp:cNvPr id="0" name=""/>
        <dsp:cNvSpPr/>
      </dsp:nvSpPr>
      <dsp:spPr>
        <a:xfrm rot="13284641">
          <a:off x="3200385" y="1632115"/>
          <a:ext cx="1828829" cy="98086"/>
        </a:xfrm>
        <a:custGeom>
          <a:avLst/>
          <a:gdLst/>
          <a:ahLst/>
          <a:cxnLst/>
          <a:rect l="0" t="0" r="0" b="0"/>
          <a:pathLst>
            <a:path>
              <a:moveTo>
                <a:pt x="0" y="49043"/>
              </a:moveTo>
              <a:lnTo>
                <a:pt x="1828829" y="49043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4069079" y="1649695"/>
        <a:ext cx="91441" cy="62927"/>
      </dsp:txXfrm>
    </dsp:sp>
    <dsp:sp modelId="{A3A37F28-691C-4E4F-A860-40C5D2F401D1}">
      <dsp:nvSpPr>
        <dsp:cNvPr id="0" name=""/>
        <dsp:cNvSpPr/>
      </dsp:nvSpPr>
      <dsp:spPr>
        <a:xfrm>
          <a:off x="0" y="600063"/>
          <a:ext cx="3429000" cy="95250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اصل تضاد داخلی</a:t>
          </a:r>
          <a:endParaRPr lang="fa-IR" sz="1600" kern="1200" dirty="0">
            <a:cs typeface="B Koodak" pitchFamily="2" charset="-78"/>
          </a:endParaRPr>
        </a:p>
      </dsp:txBody>
      <dsp:txXfrm>
        <a:off x="27898" y="627961"/>
        <a:ext cx="3373204" cy="896711"/>
      </dsp:txXfrm>
    </dsp:sp>
    <dsp:sp modelId="{9613C431-D75C-4946-A64B-CF0812DBFE62}">
      <dsp:nvSpPr>
        <dsp:cNvPr id="0" name=""/>
        <dsp:cNvSpPr/>
      </dsp:nvSpPr>
      <dsp:spPr>
        <a:xfrm rot="10800000">
          <a:off x="3429000" y="2236956"/>
          <a:ext cx="1371599" cy="98086"/>
        </a:xfrm>
        <a:custGeom>
          <a:avLst/>
          <a:gdLst/>
          <a:ahLst/>
          <a:cxnLst/>
          <a:rect l="0" t="0" r="0" b="0"/>
          <a:pathLst>
            <a:path>
              <a:moveTo>
                <a:pt x="0" y="49043"/>
              </a:moveTo>
              <a:lnTo>
                <a:pt x="1371599" y="49043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4080510" y="2262402"/>
        <a:ext cx="68580" cy="47194"/>
      </dsp:txXfrm>
    </dsp:sp>
    <dsp:sp modelId="{9CCBAABE-8DE7-4F5C-9AF6-0CC3322EC04E}">
      <dsp:nvSpPr>
        <dsp:cNvPr id="0" name=""/>
        <dsp:cNvSpPr/>
      </dsp:nvSpPr>
      <dsp:spPr>
        <a:xfrm>
          <a:off x="0" y="1809746"/>
          <a:ext cx="3429000" cy="95250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اصل جهش یا تبدیل تغییرات کمی به کیفی</a:t>
          </a:r>
          <a:endParaRPr lang="fa-IR" sz="1600" kern="1200" dirty="0">
            <a:cs typeface="B Koodak" pitchFamily="2" charset="-78"/>
          </a:endParaRPr>
        </a:p>
      </dsp:txBody>
      <dsp:txXfrm>
        <a:off x="27898" y="1837644"/>
        <a:ext cx="3373204" cy="896711"/>
      </dsp:txXfrm>
    </dsp:sp>
    <dsp:sp modelId="{5A7EC822-70F3-47C6-9ED5-6BC43D4023A1}">
      <dsp:nvSpPr>
        <dsp:cNvPr id="0" name=""/>
        <dsp:cNvSpPr/>
      </dsp:nvSpPr>
      <dsp:spPr>
        <a:xfrm rot="8315359">
          <a:off x="3200385" y="2841798"/>
          <a:ext cx="1828829" cy="98086"/>
        </a:xfrm>
        <a:custGeom>
          <a:avLst/>
          <a:gdLst/>
          <a:ahLst/>
          <a:cxnLst/>
          <a:rect l="0" t="0" r="0" b="0"/>
          <a:pathLst>
            <a:path>
              <a:moveTo>
                <a:pt x="0" y="49043"/>
              </a:moveTo>
              <a:lnTo>
                <a:pt x="1828829" y="49043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4069079" y="2859377"/>
        <a:ext cx="91441" cy="62927"/>
      </dsp:txXfrm>
    </dsp:sp>
    <dsp:sp modelId="{B2267197-201C-4E49-9FEF-8FAB6F7E0DEF}">
      <dsp:nvSpPr>
        <dsp:cNvPr id="0" name=""/>
        <dsp:cNvSpPr/>
      </dsp:nvSpPr>
      <dsp:spPr>
        <a:xfrm>
          <a:off x="0" y="3019428"/>
          <a:ext cx="3429000" cy="95250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اصل نفی نفی یا قانون تکاپوی طبیعت</a:t>
          </a:r>
          <a:endParaRPr lang="fa-IR" sz="1600" kern="1200" dirty="0">
            <a:cs typeface="B Koodak" pitchFamily="2" charset="-78"/>
          </a:endParaRPr>
        </a:p>
      </dsp:txBody>
      <dsp:txXfrm>
        <a:off x="27898" y="3047326"/>
        <a:ext cx="3373204" cy="896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46A13-C3ED-4615-8F99-AB2F623BB8BB}">
      <dsp:nvSpPr>
        <dsp:cNvPr id="0" name=""/>
        <dsp:cNvSpPr/>
      </dsp:nvSpPr>
      <dsp:spPr>
        <a:xfrm>
          <a:off x="6912765" y="1175353"/>
          <a:ext cx="631059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مدعی</a:t>
          </a:r>
          <a:endParaRPr lang="fa-IR" sz="1600" kern="1200" dirty="0">
            <a:cs typeface="B Koodak" pitchFamily="2" charset="-78"/>
          </a:endParaRPr>
        </a:p>
      </dsp:txBody>
      <dsp:txXfrm>
        <a:off x="6931248" y="1193836"/>
        <a:ext cx="594093" cy="778187"/>
      </dsp:txXfrm>
    </dsp:sp>
    <dsp:sp modelId="{83C4D373-8C3E-4D2A-A01E-C1387894EA4E}">
      <dsp:nvSpPr>
        <dsp:cNvPr id="0" name=""/>
        <dsp:cNvSpPr/>
      </dsp:nvSpPr>
      <dsp:spPr>
        <a:xfrm rot="13629178">
          <a:off x="6107232" y="1215349"/>
          <a:ext cx="95894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58942" y="1604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62730" y="1207421"/>
        <a:ext cx="47947" cy="47947"/>
      </dsp:txXfrm>
    </dsp:sp>
    <dsp:sp modelId="{A996AB76-A025-4C27-896A-B1388A9FF5EA}">
      <dsp:nvSpPr>
        <dsp:cNvPr id="0" name=""/>
        <dsp:cNvSpPr/>
      </dsp:nvSpPr>
      <dsp:spPr>
        <a:xfrm>
          <a:off x="4630335" y="472283"/>
          <a:ext cx="1630306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پدیده ای مرکب از دو ضد است</a:t>
          </a:r>
          <a:endParaRPr lang="fa-IR" sz="1600" kern="1200" dirty="0">
            <a:cs typeface="B Koodak" pitchFamily="2" charset="-78"/>
          </a:endParaRPr>
        </a:p>
      </dsp:txBody>
      <dsp:txXfrm>
        <a:off x="4654210" y="496158"/>
        <a:ext cx="1582556" cy="767403"/>
      </dsp:txXfrm>
    </dsp:sp>
    <dsp:sp modelId="{E35718E6-6B6D-4973-B582-23248BA0B53F}">
      <dsp:nvSpPr>
        <dsp:cNvPr id="0" name=""/>
        <dsp:cNvSpPr/>
      </dsp:nvSpPr>
      <dsp:spPr>
        <a:xfrm rot="12942401">
          <a:off x="3902728" y="629457"/>
          <a:ext cx="80309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03091" y="1604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84196" y="625426"/>
        <a:ext cx="40154" cy="40154"/>
      </dsp:txXfrm>
    </dsp:sp>
    <dsp:sp modelId="{42D7FCF1-442E-46AA-B382-F7211473B557}">
      <dsp:nvSpPr>
        <dsp:cNvPr id="0" name=""/>
        <dsp:cNvSpPr/>
      </dsp:nvSpPr>
      <dsp:spPr>
        <a:xfrm>
          <a:off x="2975378" y="3570"/>
          <a:ext cx="1002834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ضد مغلوب </a:t>
          </a:r>
          <a:endParaRPr lang="fa-IR" sz="1600" kern="1200" dirty="0">
            <a:cs typeface="B Koodak" pitchFamily="2" charset="-78"/>
          </a:endParaRPr>
        </a:p>
      </dsp:txBody>
      <dsp:txXfrm>
        <a:off x="2999253" y="27445"/>
        <a:ext cx="955084" cy="767403"/>
      </dsp:txXfrm>
    </dsp:sp>
    <dsp:sp modelId="{65E271F7-1CBD-4D89-8589-7595E3B79A3E}">
      <dsp:nvSpPr>
        <dsp:cNvPr id="0" name=""/>
        <dsp:cNvSpPr/>
      </dsp:nvSpPr>
      <dsp:spPr>
        <a:xfrm rot="10800000">
          <a:off x="2323255" y="395100"/>
          <a:ext cx="65212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52122" y="1604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633014" y="394844"/>
        <a:ext cx="32606" cy="32606"/>
      </dsp:txXfrm>
    </dsp:sp>
    <dsp:sp modelId="{B1C72E30-9F30-43AB-8E37-1D64225F5168}">
      <dsp:nvSpPr>
        <dsp:cNvPr id="0" name=""/>
        <dsp:cNvSpPr/>
      </dsp:nvSpPr>
      <dsp:spPr>
        <a:xfrm>
          <a:off x="1400159" y="3570"/>
          <a:ext cx="923095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تز</a:t>
          </a:r>
          <a:endParaRPr lang="fa-IR" sz="1600" kern="1200" dirty="0">
            <a:cs typeface="B Koodak" pitchFamily="2" charset="-78"/>
          </a:endParaRPr>
        </a:p>
      </dsp:txBody>
      <dsp:txXfrm>
        <a:off x="1424034" y="27445"/>
        <a:ext cx="875345" cy="767403"/>
      </dsp:txXfrm>
    </dsp:sp>
    <dsp:sp modelId="{0C16A63B-9E8E-4FAF-8390-4B1FF88A6BCB}">
      <dsp:nvSpPr>
        <dsp:cNvPr id="0" name=""/>
        <dsp:cNvSpPr/>
      </dsp:nvSpPr>
      <dsp:spPr>
        <a:xfrm rot="8657599">
          <a:off x="3902728" y="1098170"/>
          <a:ext cx="80309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03091" y="1604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84196" y="1094139"/>
        <a:ext cx="40154" cy="40154"/>
      </dsp:txXfrm>
    </dsp:sp>
    <dsp:sp modelId="{32F86835-E56D-42B4-990F-51EF63833566}">
      <dsp:nvSpPr>
        <dsp:cNvPr id="0" name=""/>
        <dsp:cNvSpPr/>
      </dsp:nvSpPr>
      <dsp:spPr>
        <a:xfrm>
          <a:off x="2975378" y="940996"/>
          <a:ext cx="1002834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ضد غالب</a:t>
          </a:r>
          <a:endParaRPr lang="fa-IR" sz="1600" kern="1200" dirty="0">
            <a:cs typeface="B Koodak" pitchFamily="2" charset="-78"/>
          </a:endParaRPr>
        </a:p>
      </dsp:txBody>
      <dsp:txXfrm>
        <a:off x="2999253" y="964871"/>
        <a:ext cx="955084" cy="767403"/>
      </dsp:txXfrm>
    </dsp:sp>
    <dsp:sp modelId="{9D39FEFF-097E-446D-89DE-138FF9D8DB93}">
      <dsp:nvSpPr>
        <dsp:cNvPr id="0" name=""/>
        <dsp:cNvSpPr/>
      </dsp:nvSpPr>
      <dsp:spPr>
        <a:xfrm rot="10800000">
          <a:off x="2323255" y="1332527"/>
          <a:ext cx="65212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52122" y="1604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633014" y="1332270"/>
        <a:ext cx="32606" cy="32606"/>
      </dsp:txXfrm>
    </dsp:sp>
    <dsp:sp modelId="{661FB1BF-3292-4A07-838E-0C774CD9153D}">
      <dsp:nvSpPr>
        <dsp:cNvPr id="0" name=""/>
        <dsp:cNvSpPr/>
      </dsp:nvSpPr>
      <dsp:spPr>
        <a:xfrm>
          <a:off x="1400159" y="940996"/>
          <a:ext cx="923095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آنتی تز</a:t>
          </a:r>
          <a:endParaRPr lang="fa-IR" sz="1600" kern="1200" dirty="0">
            <a:cs typeface="B Koodak" pitchFamily="2" charset="-78"/>
          </a:endParaRPr>
        </a:p>
      </dsp:txBody>
      <dsp:txXfrm>
        <a:off x="1424034" y="964871"/>
        <a:ext cx="875345" cy="767403"/>
      </dsp:txXfrm>
    </dsp:sp>
    <dsp:sp modelId="{EDBD5D87-BD52-4E82-920B-EB8A8F6E9B9D}">
      <dsp:nvSpPr>
        <dsp:cNvPr id="0" name=""/>
        <dsp:cNvSpPr/>
      </dsp:nvSpPr>
      <dsp:spPr>
        <a:xfrm rot="7970822">
          <a:off x="6107232" y="1918418"/>
          <a:ext cx="95894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958942" y="1604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62730" y="1910491"/>
        <a:ext cx="47947" cy="47947"/>
      </dsp:txXfrm>
    </dsp:sp>
    <dsp:sp modelId="{A0EAF2B3-3117-4C98-B9ED-A898D865E2EB}">
      <dsp:nvSpPr>
        <dsp:cNvPr id="0" name=""/>
        <dsp:cNvSpPr/>
      </dsp:nvSpPr>
      <dsp:spPr>
        <a:xfrm>
          <a:off x="4630335" y="1878423"/>
          <a:ext cx="1630306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از تضاد این دو پدید می آید </a:t>
          </a:r>
          <a:endParaRPr lang="fa-IR" sz="1600" kern="1200" dirty="0">
            <a:cs typeface="B Koodak" pitchFamily="2" charset="-78"/>
          </a:endParaRPr>
        </a:p>
      </dsp:txBody>
      <dsp:txXfrm>
        <a:off x="4654210" y="1902298"/>
        <a:ext cx="1582556" cy="767403"/>
      </dsp:txXfrm>
    </dsp:sp>
    <dsp:sp modelId="{BA4DF87C-9BC8-4A33-8EA7-7E872C278177}">
      <dsp:nvSpPr>
        <dsp:cNvPr id="0" name=""/>
        <dsp:cNvSpPr/>
      </dsp:nvSpPr>
      <dsp:spPr>
        <a:xfrm rot="10800000">
          <a:off x="3978212" y="2269953"/>
          <a:ext cx="65212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52122" y="16046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87971" y="2269696"/>
        <a:ext cx="32606" cy="32606"/>
      </dsp:txXfrm>
    </dsp:sp>
    <dsp:sp modelId="{3DB5A306-E4F6-4DB6-8401-D1F9A1DD60C6}">
      <dsp:nvSpPr>
        <dsp:cNvPr id="0" name=""/>
        <dsp:cNvSpPr/>
      </dsp:nvSpPr>
      <dsp:spPr>
        <a:xfrm>
          <a:off x="3167053" y="1878423"/>
          <a:ext cx="811159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سنتز</a:t>
          </a:r>
          <a:endParaRPr lang="fa-IR" sz="1600" kern="1200" dirty="0">
            <a:cs typeface="B Koodak" pitchFamily="2" charset="-78"/>
          </a:endParaRPr>
        </a:p>
      </dsp:txBody>
      <dsp:txXfrm>
        <a:off x="3190811" y="1902181"/>
        <a:ext cx="763643" cy="767637"/>
      </dsp:txXfrm>
    </dsp:sp>
    <dsp:sp modelId="{6FA634C0-1C36-47BB-B097-9A5692F28B5B}">
      <dsp:nvSpPr>
        <dsp:cNvPr id="0" name=""/>
        <dsp:cNvSpPr/>
      </dsp:nvSpPr>
      <dsp:spPr>
        <a:xfrm>
          <a:off x="6459490" y="3284562"/>
          <a:ext cx="1084333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مثال</a:t>
          </a:r>
          <a:endParaRPr lang="fa-IR" sz="1600" kern="1200" dirty="0">
            <a:cs typeface="B Koodak" pitchFamily="2" charset="-78"/>
          </a:endParaRPr>
        </a:p>
      </dsp:txBody>
      <dsp:txXfrm>
        <a:off x="6483365" y="3308437"/>
        <a:ext cx="1036583" cy="767403"/>
      </dsp:txXfrm>
    </dsp:sp>
    <dsp:sp modelId="{B8FBF461-73DC-4B44-911D-5D06A466CB71}">
      <dsp:nvSpPr>
        <dsp:cNvPr id="0" name=""/>
        <dsp:cNvSpPr/>
      </dsp:nvSpPr>
      <dsp:spPr>
        <a:xfrm rot="12942401">
          <a:off x="5731883" y="3441736"/>
          <a:ext cx="80309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03091" y="1604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13352" y="3437705"/>
        <a:ext cx="40154" cy="40154"/>
      </dsp:txXfrm>
    </dsp:sp>
    <dsp:sp modelId="{B8311B71-E7E7-4A76-A972-52D192C0D119}">
      <dsp:nvSpPr>
        <dsp:cNvPr id="0" name=""/>
        <dsp:cNvSpPr/>
      </dsp:nvSpPr>
      <dsp:spPr>
        <a:xfrm>
          <a:off x="685775" y="2815849"/>
          <a:ext cx="5121592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تز تخم مرغ با آنتی تز نطفه تضاد پیدا کرده و سنتز جوجه پدید می آید</a:t>
          </a:r>
          <a:endParaRPr lang="fa-IR" sz="1600" kern="1200" dirty="0">
            <a:cs typeface="B Koodak" pitchFamily="2" charset="-78"/>
          </a:endParaRPr>
        </a:p>
      </dsp:txBody>
      <dsp:txXfrm>
        <a:off x="709650" y="2839724"/>
        <a:ext cx="5073842" cy="767403"/>
      </dsp:txXfrm>
    </dsp:sp>
    <dsp:sp modelId="{35073C05-1FA7-494F-BFDD-5E626CA7E803}">
      <dsp:nvSpPr>
        <dsp:cNvPr id="0" name=""/>
        <dsp:cNvSpPr/>
      </dsp:nvSpPr>
      <dsp:spPr>
        <a:xfrm rot="8657599">
          <a:off x="5731883" y="3910449"/>
          <a:ext cx="80309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03091" y="1604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13352" y="3906418"/>
        <a:ext cx="40154" cy="40154"/>
      </dsp:txXfrm>
    </dsp:sp>
    <dsp:sp modelId="{92770983-C17C-4C8B-A9EE-AFBCB9022041}">
      <dsp:nvSpPr>
        <dsp:cNvPr id="0" name=""/>
        <dsp:cNvSpPr/>
      </dsp:nvSpPr>
      <dsp:spPr>
        <a:xfrm>
          <a:off x="685775" y="3753276"/>
          <a:ext cx="5121592" cy="8151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تز طبقه سرمایه دار با آنتی تز </a:t>
          </a:r>
          <a:r>
            <a:rPr lang="fa-IR" sz="1600" kern="1200" dirty="0" smtClean="0">
              <a:cs typeface="B Koodak" pitchFamily="2" charset="-78"/>
            </a:rPr>
            <a:t>طبقه </a:t>
          </a:r>
          <a:r>
            <a:rPr lang="fa-IR" sz="1600" kern="1200" dirty="0" smtClean="0">
              <a:cs typeface="B Koodak" pitchFamily="2" charset="-78"/>
            </a:rPr>
            <a:t>کارگر تضاد پیدا کرده و سنتز جامعه سوسیالیستی و کمونیستی پدید می آید</a:t>
          </a:r>
          <a:endParaRPr lang="fa-IR" sz="1600" kern="1200" dirty="0">
            <a:cs typeface="B Koodak" pitchFamily="2" charset="-78"/>
          </a:endParaRPr>
        </a:p>
      </dsp:txBody>
      <dsp:txXfrm>
        <a:off x="709650" y="3777151"/>
        <a:ext cx="5073842" cy="7674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CE2AC-32B8-4BFD-B69B-65ED8FFDFB9A}">
      <dsp:nvSpPr>
        <dsp:cNvPr id="0" name=""/>
        <dsp:cNvSpPr/>
      </dsp:nvSpPr>
      <dsp:spPr>
        <a:xfrm>
          <a:off x="8383663" y="2761643"/>
          <a:ext cx="660097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8401833" y="2779813"/>
        <a:ext cx="623757" cy="584017"/>
      </dsp:txXfrm>
    </dsp:sp>
    <dsp:sp modelId="{DE372F38-21C5-43BF-AA7D-6DDAC34D043D}">
      <dsp:nvSpPr>
        <dsp:cNvPr id="0" name=""/>
        <dsp:cNvSpPr/>
      </dsp:nvSpPr>
      <dsp:spPr>
        <a:xfrm rot="15587395">
          <a:off x="6735623" y="1685005"/>
          <a:ext cx="2799794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2799794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65525" y="1624098"/>
        <a:ext cx="139989" cy="139989"/>
      </dsp:txXfrm>
    </dsp:sp>
    <dsp:sp modelId="{6B98DA4B-64AD-4CB8-9A79-D6D5D8DF0704}">
      <dsp:nvSpPr>
        <dsp:cNvPr id="0" name=""/>
        <dsp:cNvSpPr/>
      </dsp:nvSpPr>
      <dsp:spPr>
        <a:xfrm>
          <a:off x="4624792" y="6185"/>
          <a:ext cx="3262584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اجمالا تضاد در موجودات مادی وجود دارد </a:t>
          </a:r>
          <a:endParaRPr lang="fa-IR" sz="1600" kern="1200" dirty="0">
            <a:cs typeface="B Koodak" pitchFamily="2" charset="-78"/>
          </a:endParaRPr>
        </a:p>
      </dsp:txBody>
      <dsp:txXfrm>
        <a:off x="4642962" y="24355"/>
        <a:ext cx="3226244" cy="584017"/>
      </dsp:txXfrm>
    </dsp:sp>
    <dsp:sp modelId="{227E47B6-9237-4FE3-95AA-B3BE5FE9BD13}">
      <dsp:nvSpPr>
        <dsp:cNvPr id="0" name=""/>
        <dsp:cNvSpPr/>
      </dsp:nvSpPr>
      <dsp:spPr>
        <a:xfrm rot="10800000">
          <a:off x="4128506" y="307276"/>
          <a:ext cx="496286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496286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64242" y="303956"/>
        <a:ext cx="24814" cy="24814"/>
      </dsp:txXfrm>
    </dsp:sp>
    <dsp:sp modelId="{AA102179-2001-4260-A626-0BCA8070B657}">
      <dsp:nvSpPr>
        <dsp:cNvPr id="0" name=""/>
        <dsp:cNvSpPr/>
      </dsp:nvSpPr>
      <dsp:spPr>
        <a:xfrm>
          <a:off x="2887791" y="6185"/>
          <a:ext cx="1240715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آب و آتش</a:t>
          </a:r>
          <a:endParaRPr lang="fa-IR" sz="1600" kern="1200" dirty="0">
            <a:cs typeface="B Koodak" pitchFamily="2" charset="-78"/>
          </a:endParaRPr>
        </a:p>
      </dsp:txBody>
      <dsp:txXfrm>
        <a:off x="2905961" y="24355"/>
        <a:ext cx="1204375" cy="584017"/>
      </dsp:txXfrm>
    </dsp:sp>
    <dsp:sp modelId="{6A7CAD8D-D8B5-43CC-8612-2C0678E501F1}">
      <dsp:nvSpPr>
        <dsp:cNvPr id="0" name=""/>
        <dsp:cNvSpPr/>
      </dsp:nvSpPr>
      <dsp:spPr>
        <a:xfrm rot="15380402">
          <a:off x="7084775" y="2041710"/>
          <a:ext cx="2101488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2101488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82982" y="1998261"/>
        <a:ext cx="105074" cy="105074"/>
      </dsp:txXfrm>
    </dsp:sp>
    <dsp:sp modelId="{1C941DA4-481A-4FFD-AD75-21C9CEBA6911}">
      <dsp:nvSpPr>
        <dsp:cNvPr id="0" name=""/>
        <dsp:cNvSpPr/>
      </dsp:nvSpPr>
      <dsp:spPr>
        <a:xfrm>
          <a:off x="6646661" y="719596"/>
          <a:ext cx="1240715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تضاد کلیت ندارد</a:t>
          </a:r>
          <a:endParaRPr lang="fa-IR" sz="1600" kern="1200" dirty="0">
            <a:cs typeface="B Koodak" pitchFamily="2" charset="-78"/>
          </a:endParaRPr>
        </a:p>
      </dsp:txBody>
      <dsp:txXfrm>
        <a:off x="6664831" y="737766"/>
        <a:ext cx="1204375" cy="584017"/>
      </dsp:txXfrm>
    </dsp:sp>
    <dsp:sp modelId="{B176949D-60DB-43D7-9C33-BB5AC65AE1B5}">
      <dsp:nvSpPr>
        <dsp:cNvPr id="0" name=""/>
        <dsp:cNvSpPr/>
      </dsp:nvSpPr>
      <dsp:spPr>
        <a:xfrm rot="10800000">
          <a:off x="6150375" y="1020687"/>
          <a:ext cx="496286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496286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86111" y="1017368"/>
        <a:ext cx="24814" cy="24814"/>
      </dsp:txXfrm>
    </dsp:sp>
    <dsp:sp modelId="{7A5079DE-3F98-452B-9165-8CB94D4AB396}">
      <dsp:nvSpPr>
        <dsp:cNvPr id="0" name=""/>
        <dsp:cNvSpPr/>
      </dsp:nvSpPr>
      <dsp:spPr>
        <a:xfrm>
          <a:off x="2392299" y="719596"/>
          <a:ext cx="3758076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بسیاری از پدیده های عالم با تضاد توجیه نمی شوند</a:t>
          </a:r>
          <a:endParaRPr lang="fa-IR" sz="1600" kern="1200" dirty="0">
            <a:cs typeface="B Koodak" pitchFamily="2" charset="-78"/>
          </a:endParaRPr>
        </a:p>
      </dsp:txBody>
      <dsp:txXfrm>
        <a:off x="2410469" y="737766"/>
        <a:ext cx="3721736" cy="584017"/>
      </dsp:txXfrm>
    </dsp:sp>
    <dsp:sp modelId="{90B36F7A-C9B4-4B37-BCFF-04153B0C1D30}">
      <dsp:nvSpPr>
        <dsp:cNvPr id="0" name=""/>
        <dsp:cNvSpPr/>
      </dsp:nvSpPr>
      <dsp:spPr>
        <a:xfrm rot="14971068">
          <a:off x="7426370" y="2398416"/>
          <a:ext cx="1418298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1418298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00062" y="2372046"/>
        <a:ext cx="70914" cy="70914"/>
      </dsp:txXfrm>
    </dsp:sp>
    <dsp:sp modelId="{DBEE10E7-D9B5-4DB0-9B3F-C92D5C88D336}">
      <dsp:nvSpPr>
        <dsp:cNvPr id="0" name=""/>
        <dsp:cNvSpPr/>
      </dsp:nvSpPr>
      <dsp:spPr>
        <a:xfrm>
          <a:off x="4306908" y="1433007"/>
          <a:ext cx="3580468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 خلاف باور ماتریالیست تضاد مذکور در برخی موجودات مادی غیر از تضاد محال منطقی است</a:t>
          </a:r>
          <a:endParaRPr lang="fa-IR" sz="1600" kern="1200" dirty="0">
            <a:cs typeface="B Koodak" pitchFamily="2" charset="-78"/>
          </a:endParaRPr>
        </a:p>
      </dsp:txBody>
      <dsp:txXfrm>
        <a:off x="4325078" y="1451177"/>
        <a:ext cx="3544128" cy="584017"/>
      </dsp:txXfrm>
    </dsp:sp>
    <dsp:sp modelId="{4723FE49-B4D6-4CE3-A3DE-EF54F7E78C4B}">
      <dsp:nvSpPr>
        <dsp:cNvPr id="0" name=""/>
        <dsp:cNvSpPr/>
      </dsp:nvSpPr>
      <dsp:spPr>
        <a:xfrm rot="10800000">
          <a:off x="3810622" y="1734098"/>
          <a:ext cx="496286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496286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046358" y="1730779"/>
        <a:ext cx="24814" cy="24814"/>
      </dsp:txXfrm>
    </dsp:sp>
    <dsp:sp modelId="{9BD190AF-BB75-4E3F-AD06-3871930544A5}">
      <dsp:nvSpPr>
        <dsp:cNvPr id="0" name=""/>
        <dsp:cNvSpPr/>
      </dsp:nvSpPr>
      <dsp:spPr>
        <a:xfrm>
          <a:off x="1895839" y="1433007"/>
          <a:ext cx="1914783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وحدت موضوع در اینجا مطرح نیست</a:t>
          </a:r>
          <a:endParaRPr lang="fa-IR" sz="1600" kern="1200" dirty="0">
            <a:cs typeface="B Koodak" pitchFamily="2" charset="-78"/>
          </a:endParaRPr>
        </a:p>
      </dsp:txBody>
      <dsp:txXfrm>
        <a:off x="1914009" y="1451177"/>
        <a:ext cx="1878443" cy="584017"/>
      </dsp:txXfrm>
    </dsp:sp>
    <dsp:sp modelId="{D3EA16EE-E389-4797-AB91-6D50EE0EB0B9}">
      <dsp:nvSpPr>
        <dsp:cNvPr id="0" name=""/>
        <dsp:cNvSpPr/>
      </dsp:nvSpPr>
      <dsp:spPr>
        <a:xfrm rot="7229743">
          <a:off x="7646543" y="3484069"/>
          <a:ext cx="977953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977953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11071" y="3468708"/>
        <a:ext cx="48897" cy="48897"/>
      </dsp:txXfrm>
    </dsp:sp>
    <dsp:sp modelId="{0A49A69A-7B02-4BE7-97D2-2B68508828B5}">
      <dsp:nvSpPr>
        <dsp:cNvPr id="0" name=""/>
        <dsp:cNvSpPr/>
      </dsp:nvSpPr>
      <dsp:spPr>
        <a:xfrm>
          <a:off x="6220302" y="3536158"/>
          <a:ext cx="1667074" cy="756668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استدلال جدلی بر استحاله اصل تضاد</a:t>
          </a:r>
          <a:endParaRPr lang="fa-IR" sz="1600" kern="1200" dirty="0">
            <a:cs typeface="B Koodak" pitchFamily="2" charset="-78"/>
          </a:endParaRPr>
        </a:p>
      </dsp:txBody>
      <dsp:txXfrm>
        <a:off x="6242464" y="3558320"/>
        <a:ext cx="1622750" cy="712344"/>
      </dsp:txXfrm>
    </dsp:sp>
    <dsp:sp modelId="{65AB48FA-5C04-43E3-94AF-FE75387C05D7}">
      <dsp:nvSpPr>
        <dsp:cNvPr id="0" name=""/>
        <dsp:cNvSpPr/>
      </dsp:nvSpPr>
      <dsp:spPr>
        <a:xfrm rot="14851252">
          <a:off x="5323159" y="3305716"/>
          <a:ext cx="1297999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1297999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39709" y="3282354"/>
        <a:ext cx="64899" cy="64899"/>
      </dsp:txXfrm>
    </dsp:sp>
    <dsp:sp modelId="{9B85C081-59B0-4D9B-B171-C069F6E9DA3B}">
      <dsp:nvSpPr>
        <dsp:cNvPr id="0" name=""/>
        <dsp:cNvSpPr/>
      </dsp:nvSpPr>
      <dsp:spPr>
        <a:xfrm>
          <a:off x="2945918" y="2404937"/>
          <a:ext cx="2778097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اصل تضاد ثابت باشد هر پدیده متشکل از بی نهایت ضد خواهد گردید</a:t>
          </a:r>
          <a:endParaRPr lang="fa-IR" sz="1600" kern="1200" dirty="0">
            <a:cs typeface="B Koodak" pitchFamily="2" charset="-78"/>
          </a:endParaRPr>
        </a:p>
      </dsp:txBody>
      <dsp:txXfrm>
        <a:off x="2964088" y="2423107"/>
        <a:ext cx="2741757" cy="584017"/>
      </dsp:txXfrm>
    </dsp:sp>
    <dsp:sp modelId="{4A06D07A-E91D-4B9C-9D79-92090CFC512B}">
      <dsp:nvSpPr>
        <dsp:cNvPr id="0" name=""/>
        <dsp:cNvSpPr/>
      </dsp:nvSpPr>
      <dsp:spPr>
        <a:xfrm rot="10800000">
          <a:off x="2449632" y="2706028"/>
          <a:ext cx="496286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496286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685368" y="2702709"/>
        <a:ext cx="24814" cy="24814"/>
      </dsp:txXfrm>
    </dsp:sp>
    <dsp:sp modelId="{4D82EB39-62EC-4635-B6C7-C015EA2AFE05}">
      <dsp:nvSpPr>
        <dsp:cNvPr id="0" name=""/>
        <dsp:cNvSpPr/>
      </dsp:nvSpPr>
      <dsp:spPr>
        <a:xfrm>
          <a:off x="100239" y="2146419"/>
          <a:ext cx="2349393" cy="1137394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خود تز و آنتی تز مشمول قانون تضاد هستند و هر کدام دارای تز و آنتی تز دیگری می باشند و همینطور</a:t>
          </a:r>
          <a:endParaRPr lang="fa-IR" sz="1600" kern="1200" dirty="0">
            <a:cs typeface="B Koodak" pitchFamily="2" charset="-78"/>
          </a:endParaRPr>
        </a:p>
      </dsp:txBody>
      <dsp:txXfrm>
        <a:off x="133552" y="2179732"/>
        <a:ext cx="2282767" cy="1070768"/>
      </dsp:txXfrm>
    </dsp:sp>
    <dsp:sp modelId="{855C01D7-228F-4138-B9F2-336E1E0148F7}">
      <dsp:nvSpPr>
        <dsp:cNvPr id="0" name=""/>
        <dsp:cNvSpPr/>
      </dsp:nvSpPr>
      <dsp:spPr>
        <a:xfrm rot="9924088">
          <a:off x="5715738" y="3970034"/>
          <a:ext cx="512842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512842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59338" y="3966301"/>
        <a:ext cx="25642" cy="25642"/>
      </dsp:txXfrm>
    </dsp:sp>
    <dsp:sp modelId="{88E63F96-7DE8-4521-87AE-C0CA06B3F690}">
      <dsp:nvSpPr>
        <dsp:cNvPr id="0" name=""/>
        <dsp:cNvSpPr/>
      </dsp:nvSpPr>
      <dsp:spPr>
        <a:xfrm>
          <a:off x="4483301" y="3733572"/>
          <a:ext cx="1240715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4501471" y="3751742"/>
        <a:ext cx="1204375" cy="584017"/>
      </dsp:txXfrm>
    </dsp:sp>
    <dsp:sp modelId="{011DFAAF-C873-457F-AB78-CB08A3CFCD8F}">
      <dsp:nvSpPr>
        <dsp:cNvPr id="0" name=""/>
        <dsp:cNvSpPr/>
      </dsp:nvSpPr>
      <dsp:spPr>
        <a:xfrm rot="12942401">
          <a:off x="3929569" y="3856311"/>
          <a:ext cx="611178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611178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19878" y="3850119"/>
        <a:ext cx="30558" cy="30558"/>
      </dsp:txXfrm>
    </dsp:sp>
    <dsp:sp modelId="{6255A9AC-3886-4160-B904-76B36A027688}">
      <dsp:nvSpPr>
        <dsp:cNvPr id="0" name=""/>
        <dsp:cNvSpPr/>
      </dsp:nvSpPr>
      <dsp:spPr>
        <a:xfrm>
          <a:off x="2358700" y="3376867"/>
          <a:ext cx="1628314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مستلزم تضاد محال منطقی است</a:t>
          </a:r>
          <a:endParaRPr lang="fa-IR" sz="1600" kern="1200" dirty="0">
            <a:cs typeface="B Koodak" pitchFamily="2" charset="-78"/>
          </a:endParaRPr>
        </a:p>
      </dsp:txBody>
      <dsp:txXfrm>
        <a:off x="2376870" y="3395037"/>
        <a:ext cx="1591974" cy="584017"/>
      </dsp:txXfrm>
    </dsp:sp>
    <dsp:sp modelId="{A661CF49-7DA9-44E7-B2EE-82191A56C6C6}">
      <dsp:nvSpPr>
        <dsp:cNvPr id="0" name=""/>
        <dsp:cNvSpPr/>
      </dsp:nvSpPr>
      <dsp:spPr>
        <a:xfrm rot="8657599">
          <a:off x="3929569" y="4213016"/>
          <a:ext cx="611178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611178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19878" y="4206825"/>
        <a:ext cx="30558" cy="30558"/>
      </dsp:txXfrm>
    </dsp:sp>
    <dsp:sp modelId="{8001214F-D49A-42AA-A029-5F5DDE291AD7}">
      <dsp:nvSpPr>
        <dsp:cNvPr id="0" name=""/>
        <dsp:cNvSpPr/>
      </dsp:nvSpPr>
      <dsp:spPr>
        <a:xfrm>
          <a:off x="2358700" y="4090278"/>
          <a:ext cx="1628314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موضوع  (سنتز) واحد است</a:t>
          </a:r>
          <a:endParaRPr lang="fa-IR" sz="1600" kern="1200" dirty="0">
            <a:cs typeface="B Koodak" pitchFamily="2" charset="-78"/>
          </a:endParaRPr>
        </a:p>
      </dsp:txBody>
      <dsp:txXfrm>
        <a:off x="2376870" y="4108448"/>
        <a:ext cx="1591974" cy="584017"/>
      </dsp:txXfrm>
    </dsp:sp>
    <dsp:sp modelId="{98722809-645D-481A-81C1-07D7DAE19699}">
      <dsp:nvSpPr>
        <dsp:cNvPr id="0" name=""/>
        <dsp:cNvSpPr/>
      </dsp:nvSpPr>
      <dsp:spPr>
        <a:xfrm rot="6748748">
          <a:off x="5323159" y="4505092"/>
          <a:ext cx="1297999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1297999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39709" y="4481730"/>
        <a:ext cx="64899" cy="64899"/>
      </dsp:txXfrm>
    </dsp:sp>
    <dsp:sp modelId="{83C4850B-9FFE-4183-BBBA-002D3137FD98}">
      <dsp:nvSpPr>
        <dsp:cNvPr id="0" name=""/>
        <dsp:cNvSpPr/>
      </dsp:nvSpPr>
      <dsp:spPr>
        <a:xfrm>
          <a:off x="4483301" y="4803689"/>
          <a:ext cx="1240715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4501471" y="4821859"/>
        <a:ext cx="1204375" cy="584017"/>
      </dsp:txXfrm>
    </dsp:sp>
    <dsp:sp modelId="{37C38287-1F6C-4F7C-9D1C-CDEEE33C7C05}">
      <dsp:nvSpPr>
        <dsp:cNvPr id="0" name=""/>
        <dsp:cNvSpPr/>
      </dsp:nvSpPr>
      <dsp:spPr>
        <a:xfrm rot="10800000">
          <a:off x="3987015" y="5104780"/>
          <a:ext cx="496286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496286" y="9087"/>
              </a:lnTo>
            </a:path>
          </a:pathLst>
        </a:custGeom>
        <a:noFill/>
        <a:ln w="38100" cap="flat" cmpd="sng" algn="ctr">
          <a:solidFill>
            <a:schemeClr val="bg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4222751" y="5101461"/>
        <a:ext cx="24814" cy="24814"/>
      </dsp:txXfrm>
    </dsp:sp>
    <dsp:sp modelId="{3E5BAA88-3F03-49F2-A895-A49D25CBC634}">
      <dsp:nvSpPr>
        <dsp:cNvPr id="0" name=""/>
        <dsp:cNvSpPr/>
      </dsp:nvSpPr>
      <dsp:spPr>
        <a:xfrm>
          <a:off x="826950" y="4803689"/>
          <a:ext cx="3160064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تضادی در کار نیست بلکه صورتی مادی به صورت مادی دیگر </a:t>
          </a:r>
          <a:r>
            <a:rPr lang="fa-IR" sz="1600" u="sng" kern="1200" dirty="0" smtClean="0">
              <a:cs typeface="B Koodak" pitchFamily="2" charset="-78"/>
            </a:rPr>
            <a:t>تبدیل</a:t>
          </a:r>
          <a:r>
            <a:rPr lang="fa-IR" sz="1600" kern="1200" dirty="0" smtClean="0">
              <a:cs typeface="B Koodak" pitchFamily="2" charset="-78"/>
            </a:rPr>
            <a:t> شده است</a:t>
          </a:r>
          <a:endParaRPr lang="fa-IR" sz="1600" kern="1200" dirty="0">
            <a:cs typeface="B Koodak" pitchFamily="2" charset="-78"/>
          </a:endParaRPr>
        </a:p>
      </dsp:txBody>
      <dsp:txXfrm>
        <a:off x="845120" y="4821859"/>
        <a:ext cx="3123724" cy="584017"/>
      </dsp:txXfrm>
    </dsp:sp>
    <dsp:sp modelId="{58AA8943-F585-416C-AC52-1FAAC4D39EEC}">
      <dsp:nvSpPr>
        <dsp:cNvPr id="0" name=""/>
        <dsp:cNvSpPr/>
      </dsp:nvSpPr>
      <dsp:spPr>
        <a:xfrm rot="6012605">
          <a:off x="6735623" y="4440463"/>
          <a:ext cx="2799794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2799794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65525" y="4379556"/>
        <a:ext cx="139989" cy="139989"/>
      </dsp:txXfrm>
    </dsp:sp>
    <dsp:sp modelId="{D1F20EE4-2371-4CAC-A031-C8BD9F92EC42}">
      <dsp:nvSpPr>
        <dsp:cNvPr id="0" name=""/>
        <dsp:cNvSpPr/>
      </dsp:nvSpPr>
      <dsp:spPr>
        <a:xfrm>
          <a:off x="5346355" y="5517101"/>
          <a:ext cx="2541021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اینکه تضاد درونی عامل حرکت باشد قابل اثبات نیست</a:t>
          </a:r>
          <a:endParaRPr lang="fa-IR" sz="1600" kern="1200" dirty="0">
            <a:cs typeface="B Koodak" pitchFamily="2" charset="-78"/>
          </a:endParaRPr>
        </a:p>
      </dsp:txBody>
      <dsp:txXfrm>
        <a:off x="5364525" y="5535271"/>
        <a:ext cx="2504681" cy="584017"/>
      </dsp:txXfrm>
    </dsp:sp>
    <dsp:sp modelId="{BBB88967-45E4-48D5-82C1-8581C16FE719}">
      <dsp:nvSpPr>
        <dsp:cNvPr id="0" name=""/>
        <dsp:cNvSpPr/>
      </dsp:nvSpPr>
      <dsp:spPr>
        <a:xfrm rot="10800000">
          <a:off x="4850069" y="5818192"/>
          <a:ext cx="496286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496286" y="9087"/>
              </a:lnTo>
            </a:path>
          </a:pathLst>
        </a:custGeom>
        <a:noFill/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85804" y="5814872"/>
        <a:ext cx="24814" cy="24814"/>
      </dsp:txXfrm>
    </dsp:sp>
    <dsp:sp modelId="{C9F41A30-006D-4E50-B2F1-2CBC0F3463D8}">
      <dsp:nvSpPr>
        <dsp:cNvPr id="0" name=""/>
        <dsp:cNvSpPr/>
      </dsp:nvSpPr>
      <dsp:spPr>
        <a:xfrm>
          <a:off x="2465389" y="5517101"/>
          <a:ext cx="2384679" cy="620357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ضمن اینکه بالبداهه بسیاری از حرکت ها عامل بیرونی دارند</a:t>
          </a:r>
          <a:endParaRPr lang="fa-IR" sz="1600" kern="1200" dirty="0">
            <a:cs typeface="B Koodak" pitchFamily="2" charset="-78"/>
          </a:endParaRPr>
        </a:p>
      </dsp:txBody>
      <dsp:txXfrm>
        <a:off x="2483559" y="5535271"/>
        <a:ext cx="2348339" cy="5840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5E9A8-EF50-4ACB-8A0D-CF78E43A7FD1}">
      <dsp:nvSpPr>
        <dsp:cNvPr id="0" name=""/>
        <dsp:cNvSpPr/>
      </dsp:nvSpPr>
      <dsp:spPr>
        <a:xfrm>
          <a:off x="7192380" y="515968"/>
          <a:ext cx="1032561" cy="10727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توضیح اصل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222623" y="546211"/>
        <a:ext cx="972075" cy="1012260"/>
      </dsp:txXfrm>
    </dsp:sp>
    <dsp:sp modelId="{4902205C-10C6-41BD-8FCF-EC65180CF9E8}">
      <dsp:nvSpPr>
        <dsp:cNvPr id="0" name=""/>
        <dsp:cNvSpPr/>
      </dsp:nvSpPr>
      <dsp:spPr>
        <a:xfrm rot="10800000">
          <a:off x="6334183" y="1031224"/>
          <a:ext cx="858197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858197" y="21117"/>
              </a:lnTo>
            </a:path>
          </a:pathLst>
        </a:custGeom>
        <a:noFill/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741826" y="1030886"/>
        <a:ext cx="42909" cy="42909"/>
      </dsp:txXfrm>
    </dsp:sp>
    <dsp:sp modelId="{3C6B2237-5DDB-4DAF-A9AB-E714366C769E}">
      <dsp:nvSpPr>
        <dsp:cNvPr id="0" name=""/>
        <dsp:cNvSpPr/>
      </dsp:nvSpPr>
      <dsp:spPr>
        <a:xfrm>
          <a:off x="3286468" y="515968"/>
          <a:ext cx="3047715" cy="10727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بسیاری از پدیده های جدید شباهتی به پدیده قبل از خود ندارند و نمی توان آنها را ادامه حرکت پدیده قبلی محسوب نمود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17888" y="547388"/>
        <a:ext cx="2984875" cy="1009906"/>
      </dsp:txXfrm>
    </dsp:sp>
    <dsp:sp modelId="{329B51AC-6ECF-440C-B4AC-92B0042B5BB6}">
      <dsp:nvSpPr>
        <dsp:cNvPr id="0" name=""/>
        <dsp:cNvSpPr/>
      </dsp:nvSpPr>
      <dsp:spPr>
        <a:xfrm rot="10800000">
          <a:off x="2428271" y="1031224"/>
          <a:ext cx="858197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858197" y="21117"/>
              </a:lnTo>
            </a:path>
          </a:pathLst>
        </a:custGeom>
        <a:noFill/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835914" y="1030886"/>
        <a:ext cx="42909" cy="42909"/>
      </dsp:txXfrm>
    </dsp:sp>
    <dsp:sp modelId="{99C13276-E86F-43CC-955D-F9ED079810CA}">
      <dsp:nvSpPr>
        <dsp:cNvPr id="0" name=""/>
        <dsp:cNvSpPr/>
      </dsp:nvSpPr>
      <dsp:spPr>
        <a:xfrm>
          <a:off x="4658" y="515968"/>
          <a:ext cx="2423612" cy="10727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ماتریالیست ها در چنین پدیده هائی قائل به اصل جهش یا گذر از تغییرات کمی به کیفی شده اند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078" y="547388"/>
        <a:ext cx="2360772" cy="1009906"/>
      </dsp:txXfrm>
    </dsp:sp>
    <dsp:sp modelId="{A9670135-0D2F-4B99-822E-CE715169BA4E}">
      <dsp:nvSpPr>
        <dsp:cNvPr id="0" name=""/>
        <dsp:cNvSpPr/>
      </dsp:nvSpPr>
      <dsp:spPr>
        <a:xfrm>
          <a:off x="7373052" y="2366455"/>
          <a:ext cx="851889" cy="10727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دو مثال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398003" y="2391406"/>
        <a:ext cx="801987" cy="1022844"/>
      </dsp:txXfrm>
    </dsp:sp>
    <dsp:sp modelId="{5A57246C-5543-468B-98C0-EB8F364F2F4E}">
      <dsp:nvSpPr>
        <dsp:cNvPr id="0" name=""/>
        <dsp:cNvSpPr/>
      </dsp:nvSpPr>
      <dsp:spPr>
        <a:xfrm rot="12942401">
          <a:off x="6415517" y="2573297"/>
          <a:ext cx="1056872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1056872" y="21117"/>
              </a:lnTo>
            </a:path>
          </a:pathLst>
        </a:custGeom>
        <a:noFill/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917531" y="2567992"/>
        <a:ext cx="52843" cy="52843"/>
      </dsp:txXfrm>
    </dsp:sp>
    <dsp:sp modelId="{E97A3F28-B6AC-4BF8-AB65-4BBA7820ABFB}">
      <dsp:nvSpPr>
        <dsp:cNvPr id="0" name=""/>
        <dsp:cNvSpPr/>
      </dsp:nvSpPr>
      <dsp:spPr>
        <a:xfrm>
          <a:off x="3860237" y="1749626"/>
          <a:ext cx="2654617" cy="10727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u="sng" kern="1200" dirty="0" smtClean="0">
              <a:solidFill>
                <a:schemeClr val="bg1"/>
              </a:solidFill>
              <a:cs typeface="B Koodak" pitchFamily="2" charset="-78"/>
            </a:rPr>
            <a:t>افزایش</a:t>
          </a: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 کمی حرارت آب منجر به جهش و تبدیل آب به بخار می گردد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891657" y="1781046"/>
        <a:ext cx="2591777" cy="1009906"/>
      </dsp:txXfrm>
    </dsp:sp>
    <dsp:sp modelId="{96A54974-739E-44BC-BB79-F2DFD71A1295}">
      <dsp:nvSpPr>
        <dsp:cNvPr id="0" name=""/>
        <dsp:cNvSpPr/>
      </dsp:nvSpPr>
      <dsp:spPr>
        <a:xfrm rot="8657599">
          <a:off x="6415517" y="3190126"/>
          <a:ext cx="1056872" cy="42234"/>
        </a:xfrm>
        <a:custGeom>
          <a:avLst/>
          <a:gdLst/>
          <a:ahLst/>
          <a:cxnLst/>
          <a:rect l="0" t="0" r="0" b="0"/>
          <a:pathLst>
            <a:path>
              <a:moveTo>
                <a:pt x="0" y="21117"/>
              </a:moveTo>
              <a:lnTo>
                <a:pt x="1056872" y="21117"/>
              </a:lnTo>
            </a:path>
          </a:pathLst>
        </a:custGeom>
        <a:noFill/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917531" y="3184821"/>
        <a:ext cx="52843" cy="52843"/>
      </dsp:txXfrm>
    </dsp:sp>
    <dsp:sp modelId="{18D45637-5E2E-4C12-89B8-ACC4EAB9E2B9}">
      <dsp:nvSpPr>
        <dsp:cNvPr id="0" name=""/>
        <dsp:cNvSpPr/>
      </dsp:nvSpPr>
      <dsp:spPr>
        <a:xfrm>
          <a:off x="3860237" y="2983285"/>
          <a:ext cx="2654617" cy="10727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63500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u="sng" kern="1200" dirty="0" smtClean="0">
              <a:solidFill>
                <a:schemeClr val="bg1"/>
              </a:solidFill>
              <a:cs typeface="B Koodak" pitchFamily="2" charset="-78"/>
            </a:rPr>
            <a:t>افزایش</a:t>
          </a: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 کمی اختلافات در جامعه منجر به پیدایش انقلاب می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891657" y="3014705"/>
        <a:ext cx="2591777" cy="10099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D9D7C-9AB6-4569-BDB6-77E43F692E62}">
      <dsp:nvSpPr>
        <dsp:cNvPr id="0" name=""/>
        <dsp:cNvSpPr/>
      </dsp:nvSpPr>
      <dsp:spPr>
        <a:xfrm>
          <a:off x="7559845" y="2217513"/>
          <a:ext cx="1118484" cy="898973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7586175" y="2243843"/>
        <a:ext cx="1065824" cy="846313"/>
      </dsp:txXfrm>
    </dsp:sp>
    <dsp:sp modelId="{4C6F6222-13AF-4984-97D9-6BAC4E740F90}">
      <dsp:nvSpPr>
        <dsp:cNvPr id="0" name=""/>
        <dsp:cNvSpPr/>
      </dsp:nvSpPr>
      <dsp:spPr>
        <a:xfrm rot="14390988">
          <a:off x="6484325" y="2032758"/>
          <a:ext cx="1431860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1431860" y="1516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64459" y="2003994"/>
        <a:ext cx="71593" cy="87863"/>
      </dsp:txXfrm>
    </dsp:sp>
    <dsp:sp modelId="{7EF84F43-795E-4566-ACE9-8A621E87C134}">
      <dsp:nvSpPr>
        <dsp:cNvPr id="0" name=""/>
        <dsp:cNvSpPr/>
      </dsp:nvSpPr>
      <dsp:spPr>
        <a:xfrm>
          <a:off x="5042720" y="877202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تبدیل کمیت به کیفیت بی معناست </a:t>
          </a:r>
          <a:endParaRPr lang="fa-IR" sz="1600" kern="1200" dirty="0">
            <a:cs typeface="B Koodak" pitchFamily="2" charset="-78"/>
          </a:endParaRPr>
        </a:p>
      </dsp:txBody>
      <dsp:txXfrm>
        <a:off x="5075035" y="909517"/>
        <a:ext cx="1733316" cy="1038670"/>
      </dsp:txXfrm>
    </dsp:sp>
    <dsp:sp modelId="{AB4F7F11-DCD7-4294-9C3C-772370738380}">
      <dsp:nvSpPr>
        <dsp:cNvPr id="0" name=""/>
        <dsp:cNvSpPr/>
      </dsp:nvSpPr>
      <dsp:spPr>
        <a:xfrm rot="10800000">
          <a:off x="4323541" y="1413684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65151" y="1406787"/>
        <a:ext cx="35958" cy="44130"/>
      </dsp:txXfrm>
    </dsp:sp>
    <dsp:sp modelId="{0588B265-3213-41F0-9834-63F4D8312865}">
      <dsp:nvSpPr>
        <dsp:cNvPr id="0" name=""/>
        <dsp:cNvSpPr/>
      </dsp:nvSpPr>
      <dsp:spPr>
        <a:xfrm>
          <a:off x="2525595" y="877202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مثلا درجه حرارت آب تبدیل به بخار نمی شود </a:t>
          </a:r>
          <a:endParaRPr lang="fa-IR" sz="1600" kern="1200" dirty="0">
            <a:cs typeface="B Koodak" pitchFamily="2" charset="-78"/>
          </a:endParaRPr>
        </a:p>
      </dsp:txBody>
      <dsp:txXfrm>
        <a:off x="2557910" y="909517"/>
        <a:ext cx="1733316" cy="1038670"/>
      </dsp:txXfrm>
    </dsp:sp>
    <dsp:sp modelId="{290F3516-C27C-44C1-A090-8C7F2EC9F1D1}">
      <dsp:nvSpPr>
        <dsp:cNvPr id="0" name=""/>
        <dsp:cNvSpPr/>
      </dsp:nvSpPr>
      <dsp:spPr>
        <a:xfrm rot="10800000">
          <a:off x="1806416" y="1413684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48026" y="1406787"/>
        <a:ext cx="35958" cy="44130"/>
      </dsp:txXfrm>
    </dsp:sp>
    <dsp:sp modelId="{35728A65-13C7-4AC4-800C-B2956AD64989}">
      <dsp:nvSpPr>
        <dsp:cNvPr id="0" name=""/>
        <dsp:cNvSpPr/>
      </dsp:nvSpPr>
      <dsp:spPr>
        <a:xfrm>
          <a:off x="8469" y="877202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بلکه تبدیل آب به بخار مشروط به حرارت معینی است</a:t>
          </a:r>
          <a:endParaRPr lang="fa-IR" sz="1600" kern="1200" dirty="0">
            <a:cs typeface="B Koodak" pitchFamily="2" charset="-78"/>
          </a:endParaRPr>
        </a:p>
      </dsp:txBody>
      <dsp:txXfrm>
        <a:off x="40784" y="909517"/>
        <a:ext cx="1733316" cy="1038670"/>
      </dsp:txXfrm>
    </dsp:sp>
    <dsp:sp modelId="{81271553-18C7-4638-9695-7771B19132AF}">
      <dsp:nvSpPr>
        <dsp:cNvPr id="0" name=""/>
        <dsp:cNvSpPr/>
      </dsp:nvSpPr>
      <dsp:spPr>
        <a:xfrm rot="10800000">
          <a:off x="6840666" y="2651831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82276" y="2644934"/>
        <a:ext cx="35958" cy="44130"/>
      </dsp:txXfrm>
    </dsp:sp>
    <dsp:sp modelId="{A5CE753E-741D-4C1A-B2AF-969CA546E953}">
      <dsp:nvSpPr>
        <dsp:cNvPr id="0" name=""/>
        <dsp:cNvSpPr/>
      </dsp:nvSpPr>
      <dsp:spPr>
        <a:xfrm>
          <a:off x="5042720" y="2115349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اصل کلی نیست </a:t>
          </a:r>
          <a:endParaRPr lang="fa-IR" sz="1600" kern="1200" dirty="0">
            <a:cs typeface="B Koodak" pitchFamily="2" charset="-78"/>
          </a:endParaRPr>
        </a:p>
      </dsp:txBody>
      <dsp:txXfrm>
        <a:off x="5075035" y="2147664"/>
        <a:ext cx="1733316" cy="1038670"/>
      </dsp:txXfrm>
    </dsp:sp>
    <dsp:sp modelId="{37EB3C38-AA6A-48A0-BC25-F40F28708B84}">
      <dsp:nvSpPr>
        <dsp:cNvPr id="0" name=""/>
        <dsp:cNvSpPr/>
      </dsp:nvSpPr>
      <dsp:spPr>
        <a:xfrm rot="10800000">
          <a:off x="4323541" y="2651831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65151" y="2644934"/>
        <a:ext cx="35958" cy="44130"/>
      </dsp:txXfrm>
    </dsp:sp>
    <dsp:sp modelId="{559DCD61-937A-439D-86FA-1490D93E6C29}">
      <dsp:nvSpPr>
        <dsp:cNvPr id="0" name=""/>
        <dsp:cNvSpPr/>
      </dsp:nvSpPr>
      <dsp:spPr>
        <a:xfrm>
          <a:off x="2525595" y="2115349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گاهی کاهش کمیت منجر به ایجاد کیفیتی جدید می گردد </a:t>
          </a:r>
          <a:endParaRPr lang="fa-IR" sz="1600" kern="1200" dirty="0">
            <a:cs typeface="B Koodak" pitchFamily="2" charset="-78"/>
          </a:endParaRPr>
        </a:p>
      </dsp:txBody>
      <dsp:txXfrm>
        <a:off x="2557910" y="2147664"/>
        <a:ext cx="1733316" cy="1038670"/>
      </dsp:txXfrm>
    </dsp:sp>
    <dsp:sp modelId="{F5BE84C3-343E-4417-9810-DC0D68E5F9B9}">
      <dsp:nvSpPr>
        <dsp:cNvPr id="0" name=""/>
        <dsp:cNvSpPr/>
      </dsp:nvSpPr>
      <dsp:spPr>
        <a:xfrm rot="10800000">
          <a:off x="1806416" y="2651831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48026" y="2644934"/>
        <a:ext cx="35958" cy="44130"/>
      </dsp:txXfrm>
    </dsp:sp>
    <dsp:sp modelId="{351CC61D-CDCE-40B1-8F5C-3FC8BAC61175}">
      <dsp:nvSpPr>
        <dsp:cNvPr id="0" name=""/>
        <dsp:cNvSpPr/>
      </dsp:nvSpPr>
      <dsp:spPr>
        <a:xfrm>
          <a:off x="8469" y="2115349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چنانجه کاهش حرارت بخار آن را تبدیل به آب می نماید</a:t>
          </a:r>
          <a:endParaRPr lang="fa-IR" sz="1600" kern="1200" dirty="0">
            <a:cs typeface="B Koodak" pitchFamily="2" charset="-78"/>
          </a:endParaRPr>
        </a:p>
      </dsp:txBody>
      <dsp:txXfrm>
        <a:off x="40784" y="2147664"/>
        <a:ext cx="1733316" cy="1038670"/>
      </dsp:txXfrm>
    </dsp:sp>
    <dsp:sp modelId="{EFDF921C-59DE-4051-959A-67CB3BF92508}">
      <dsp:nvSpPr>
        <dsp:cNvPr id="0" name=""/>
        <dsp:cNvSpPr/>
      </dsp:nvSpPr>
      <dsp:spPr>
        <a:xfrm rot="7209012">
          <a:off x="6484325" y="3270905"/>
          <a:ext cx="1431860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1431860" y="1516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64459" y="3242141"/>
        <a:ext cx="71593" cy="87863"/>
      </dsp:txXfrm>
    </dsp:sp>
    <dsp:sp modelId="{4F165870-91C9-4671-A785-395460A23957}">
      <dsp:nvSpPr>
        <dsp:cNvPr id="0" name=""/>
        <dsp:cNvSpPr/>
      </dsp:nvSpPr>
      <dsp:spPr>
        <a:xfrm>
          <a:off x="5042720" y="3353496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اصل جهش چنانچه از نامش پیداست مدعی تبدیل دفعی است </a:t>
          </a:r>
          <a:endParaRPr lang="fa-IR" sz="1600" kern="1200" dirty="0">
            <a:cs typeface="B Koodak" pitchFamily="2" charset="-78"/>
          </a:endParaRPr>
        </a:p>
      </dsp:txBody>
      <dsp:txXfrm>
        <a:off x="5075035" y="3385811"/>
        <a:ext cx="1733316" cy="1038670"/>
      </dsp:txXfrm>
    </dsp:sp>
    <dsp:sp modelId="{B9343B49-DF57-4892-9302-D4B30FF0BB7C}">
      <dsp:nvSpPr>
        <dsp:cNvPr id="0" name=""/>
        <dsp:cNvSpPr/>
      </dsp:nvSpPr>
      <dsp:spPr>
        <a:xfrm rot="10800000">
          <a:off x="4323541" y="3889978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65151" y="3883081"/>
        <a:ext cx="35958" cy="44130"/>
      </dsp:txXfrm>
    </dsp:sp>
    <dsp:sp modelId="{6B227080-E333-4CC0-853D-ED64EA2B9A28}">
      <dsp:nvSpPr>
        <dsp:cNvPr id="0" name=""/>
        <dsp:cNvSpPr/>
      </dsp:nvSpPr>
      <dsp:spPr>
        <a:xfrm>
          <a:off x="2525595" y="3353496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حالی که بسیاری از تبدیل ها تدریجی هستند </a:t>
          </a:r>
          <a:endParaRPr lang="fa-IR" sz="1600" kern="1200" dirty="0">
            <a:cs typeface="B Koodak" pitchFamily="2" charset="-78"/>
          </a:endParaRPr>
        </a:p>
      </dsp:txBody>
      <dsp:txXfrm>
        <a:off x="2557910" y="3385811"/>
        <a:ext cx="1733316" cy="1038670"/>
      </dsp:txXfrm>
    </dsp:sp>
    <dsp:sp modelId="{4DC77475-2546-4A7C-9129-96DC25BE0683}">
      <dsp:nvSpPr>
        <dsp:cNvPr id="0" name=""/>
        <dsp:cNvSpPr/>
      </dsp:nvSpPr>
      <dsp:spPr>
        <a:xfrm rot="10800000">
          <a:off x="1806416" y="3889978"/>
          <a:ext cx="719178" cy="30336"/>
        </a:xfrm>
        <a:custGeom>
          <a:avLst/>
          <a:gdLst/>
          <a:ahLst/>
          <a:cxnLst/>
          <a:rect l="0" t="0" r="0" b="0"/>
          <a:pathLst>
            <a:path>
              <a:moveTo>
                <a:pt x="0" y="15168"/>
              </a:moveTo>
              <a:lnTo>
                <a:pt x="719178" y="1516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48026" y="3883081"/>
        <a:ext cx="35958" cy="44130"/>
      </dsp:txXfrm>
    </dsp:sp>
    <dsp:sp modelId="{E5863861-8CFB-4FF5-8130-851DA21B319B}">
      <dsp:nvSpPr>
        <dsp:cNvPr id="0" name=""/>
        <dsp:cNvSpPr/>
      </dsp:nvSpPr>
      <dsp:spPr>
        <a:xfrm>
          <a:off x="8469" y="3353496"/>
          <a:ext cx="1797946" cy="110330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ذوب شدن فلزات</a:t>
          </a:r>
          <a:endParaRPr lang="fa-IR" sz="1600" kern="1200" dirty="0">
            <a:cs typeface="B Koodak" pitchFamily="2" charset="-78"/>
          </a:endParaRPr>
        </a:p>
      </dsp:txBody>
      <dsp:txXfrm>
        <a:off x="40784" y="3385811"/>
        <a:ext cx="1733316" cy="1038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529CD-AAB2-4A82-A61F-42B4602BEFEB}">
      <dsp:nvSpPr>
        <dsp:cNvPr id="0" name=""/>
        <dsp:cNvSpPr/>
      </dsp:nvSpPr>
      <dsp:spPr>
        <a:xfrm>
          <a:off x="7064304" y="204824"/>
          <a:ext cx="1164373" cy="126131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توضیح اصل</a:t>
          </a:r>
          <a:endParaRPr lang="fa-IR" sz="1600" kern="1200" dirty="0">
            <a:cs typeface="B Koodak" pitchFamily="2" charset="-78"/>
          </a:endParaRPr>
        </a:p>
      </dsp:txBody>
      <dsp:txXfrm>
        <a:off x="7098407" y="238927"/>
        <a:ext cx="1096167" cy="1193112"/>
      </dsp:txXfrm>
    </dsp:sp>
    <dsp:sp modelId="{B02EC9B7-F755-4CE9-8694-544436DAFFD4}">
      <dsp:nvSpPr>
        <dsp:cNvPr id="0" name=""/>
        <dsp:cNvSpPr/>
      </dsp:nvSpPr>
      <dsp:spPr>
        <a:xfrm rot="10800000">
          <a:off x="6055250" y="810654"/>
          <a:ext cx="1009054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009054" y="2482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34550" y="810257"/>
        <a:ext cx="50452" cy="50452"/>
      </dsp:txXfrm>
    </dsp:sp>
    <dsp:sp modelId="{66B5922A-6E23-42BB-ACC0-6181613EE518}">
      <dsp:nvSpPr>
        <dsp:cNvPr id="0" name=""/>
        <dsp:cNvSpPr/>
      </dsp:nvSpPr>
      <dsp:spPr>
        <a:xfrm>
          <a:off x="3532613" y="204824"/>
          <a:ext cx="2522636" cy="126131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تز همواره توسط آنتی تز نفی شده و آنتی تز نیز توسط سنتز نفی می شود </a:t>
          </a:r>
          <a:endParaRPr lang="fa-IR" sz="1600" kern="1200" dirty="0">
            <a:cs typeface="B Koodak" pitchFamily="2" charset="-78"/>
          </a:endParaRPr>
        </a:p>
      </dsp:txBody>
      <dsp:txXfrm>
        <a:off x="3569556" y="241767"/>
        <a:ext cx="2448750" cy="1187432"/>
      </dsp:txXfrm>
    </dsp:sp>
    <dsp:sp modelId="{5A1C9EDF-096D-49B2-A1BC-5D15B5B35258}">
      <dsp:nvSpPr>
        <dsp:cNvPr id="0" name=""/>
        <dsp:cNvSpPr/>
      </dsp:nvSpPr>
      <dsp:spPr>
        <a:xfrm rot="10800000">
          <a:off x="2523558" y="810654"/>
          <a:ext cx="1009054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009054" y="2482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002859" y="810257"/>
        <a:ext cx="50452" cy="50452"/>
      </dsp:txXfrm>
    </dsp:sp>
    <dsp:sp modelId="{BB2AACC9-6B71-4705-86A3-C57D888AB483}">
      <dsp:nvSpPr>
        <dsp:cNvPr id="0" name=""/>
        <dsp:cNvSpPr/>
      </dsp:nvSpPr>
      <dsp:spPr>
        <a:xfrm>
          <a:off x="921" y="204824"/>
          <a:ext cx="2522636" cy="126131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نتیجه سیر تحولات در عالم </a:t>
          </a:r>
          <a:r>
            <a:rPr lang="fa-IR" sz="1600" u="sng" kern="1200" dirty="0" smtClean="0">
              <a:cs typeface="B Koodak" pitchFamily="2" charset="-78"/>
            </a:rPr>
            <a:t>همگی</a:t>
          </a:r>
          <a:r>
            <a:rPr lang="fa-IR" sz="1600" kern="1200" dirty="0" smtClean="0">
              <a:cs typeface="B Koodak" pitchFamily="2" charset="-78"/>
            </a:rPr>
            <a:t> رو به تکامل است</a:t>
          </a:r>
          <a:endParaRPr lang="fa-IR" sz="1600" kern="1200" dirty="0">
            <a:cs typeface="B Koodak" pitchFamily="2" charset="-78"/>
          </a:endParaRPr>
        </a:p>
      </dsp:txBody>
      <dsp:txXfrm>
        <a:off x="37864" y="241767"/>
        <a:ext cx="2448750" cy="1187432"/>
      </dsp:txXfrm>
    </dsp:sp>
    <dsp:sp modelId="{9B4F58A4-A83B-4ACA-86DA-A8F176627752}">
      <dsp:nvSpPr>
        <dsp:cNvPr id="0" name=""/>
        <dsp:cNvSpPr/>
      </dsp:nvSpPr>
      <dsp:spPr>
        <a:xfrm>
          <a:off x="7064304" y="2380598"/>
          <a:ext cx="1164373" cy="126131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مثال </a:t>
          </a:r>
          <a:endParaRPr lang="fa-IR" sz="1600" kern="1200" dirty="0">
            <a:cs typeface="B Koodak" pitchFamily="2" charset="-78"/>
          </a:endParaRPr>
        </a:p>
      </dsp:txBody>
      <dsp:txXfrm>
        <a:off x="7098407" y="2414701"/>
        <a:ext cx="1096167" cy="1193112"/>
      </dsp:txXfrm>
    </dsp:sp>
    <dsp:sp modelId="{528306C0-3D65-43B4-B500-64DB3890F8C3}">
      <dsp:nvSpPr>
        <dsp:cNvPr id="0" name=""/>
        <dsp:cNvSpPr/>
      </dsp:nvSpPr>
      <dsp:spPr>
        <a:xfrm rot="12942401">
          <a:off x="5938450" y="2623799"/>
          <a:ext cx="1242654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242654" y="2482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8710" y="2617562"/>
        <a:ext cx="62132" cy="62132"/>
      </dsp:txXfrm>
    </dsp:sp>
    <dsp:sp modelId="{854292EA-EA25-4CFF-9799-2764AD25C7B5}">
      <dsp:nvSpPr>
        <dsp:cNvPr id="0" name=""/>
        <dsp:cNvSpPr/>
      </dsp:nvSpPr>
      <dsp:spPr>
        <a:xfrm>
          <a:off x="2982476" y="1655340"/>
          <a:ext cx="3072773" cy="126131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تخم مرغ توسط نطفه نفی می شود سپس خود نطفه توسط جوجه نفی می شود ...</a:t>
          </a:r>
          <a:endParaRPr lang="fa-IR" sz="1600" kern="1200" dirty="0">
            <a:cs typeface="B Koodak" pitchFamily="2" charset="-78"/>
          </a:endParaRPr>
        </a:p>
      </dsp:txBody>
      <dsp:txXfrm>
        <a:off x="3019419" y="1692283"/>
        <a:ext cx="2998887" cy="1187432"/>
      </dsp:txXfrm>
    </dsp:sp>
    <dsp:sp modelId="{C1992A34-79EF-4B87-8C55-BD629AEC5BFB}">
      <dsp:nvSpPr>
        <dsp:cNvPr id="0" name=""/>
        <dsp:cNvSpPr/>
      </dsp:nvSpPr>
      <dsp:spPr>
        <a:xfrm rot="8657599">
          <a:off x="5938450" y="3349057"/>
          <a:ext cx="1242654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242654" y="2482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28710" y="3342820"/>
        <a:ext cx="62132" cy="62132"/>
      </dsp:txXfrm>
    </dsp:sp>
    <dsp:sp modelId="{7226FDFA-7C49-4181-94A8-AED75AD103BE}">
      <dsp:nvSpPr>
        <dsp:cNvPr id="0" name=""/>
        <dsp:cNvSpPr/>
      </dsp:nvSpPr>
      <dsp:spPr>
        <a:xfrm>
          <a:off x="2982476" y="3105856"/>
          <a:ext cx="3072773" cy="126131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دانه توسط گیاه نفی می شود و خود گیاه توسط دانه های جدید نفی می شود ...</a:t>
          </a:r>
          <a:endParaRPr lang="fa-IR" sz="1600" kern="1200" dirty="0">
            <a:cs typeface="B Koodak" pitchFamily="2" charset="-78"/>
          </a:endParaRPr>
        </a:p>
      </dsp:txBody>
      <dsp:txXfrm>
        <a:off x="3019419" y="3142799"/>
        <a:ext cx="2998887" cy="11874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1593C-7610-4055-9E71-113967EBC461}">
      <dsp:nvSpPr>
        <dsp:cNvPr id="0" name=""/>
        <dsp:cNvSpPr/>
      </dsp:nvSpPr>
      <dsp:spPr>
        <a:xfrm>
          <a:off x="5277690" y="3347"/>
          <a:ext cx="2051822" cy="102591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کلیت این اصل مخدوش است</a:t>
          </a:r>
          <a:endParaRPr lang="fa-IR" sz="1600" kern="1200" dirty="0">
            <a:cs typeface="B Koodak" pitchFamily="2" charset="-78"/>
          </a:endParaRPr>
        </a:p>
      </dsp:txBody>
      <dsp:txXfrm>
        <a:off x="5307738" y="33395"/>
        <a:ext cx="1991726" cy="965815"/>
      </dsp:txXfrm>
    </dsp:sp>
    <dsp:sp modelId="{2FD6F5CF-FC17-45BD-A1DD-531F610F83C3}">
      <dsp:nvSpPr>
        <dsp:cNvPr id="0" name=""/>
        <dsp:cNvSpPr/>
      </dsp:nvSpPr>
      <dsp:spPr>
        <a:xfrm rot="10800000">
          <a:off x="4456961" y="496108"/>
          <a:ext cx="82072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20728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46808" y="495784"/>
        <a:ext cx="41036" cy="41036"/>
      </dsp:txXfrm>
    </dsp:sp>
    <dsp:sp modelId="{B0383503-72FD-4524-B863-27FD9F4469BA}">
      <dsp:nvSpPr>
        <dsp:cNvPr id="0" name=""/>
        <dsp:cNvSpPr/>
      </dsp:nvSpPr>
      <dsp:spPr>
        <a:xfrm>
          <a:off x="900086" y="3347"/>
          <a:ext cx="3556875" cy="102591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بسیاری از پدیده های جدید آثار کمتری از پدیده های فبلی دارند و در نتیجه ناقص تر هستند</a:t>
          </a:r>
          <a:endParaRPr lang="fa-IR" sz="1600" kern="1200" dirty="0">
            <a:cs typeface="B Koodak" pitchFamily="2" charset="-78"/>
          </a:endParaRPr>
        </a:p>
      </dsp:txBody>
      <dsp:txXfrm>
        <a:off x="930134" y="33395"/>
        <a:ext cx="3496779" cy="965815"/>
      </dsp:txXfrm>
    </dsp:sp>
    <dsp:sp modelId="{AA237EF4-DBC0-4D83-8CFB-86AB608223B2}">
      <dsp:nvSpPr>
        <dsp:cNvPr id="0" name=""/>
        <dsp:cNvSpPr/>
      </dsp:nvSpPr>
      <dsp:spPr>
        <a:xfrm>
          <a:off x="6095177" y="2362943"/>
          <a:ext cx="1234335" cy="102591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مثال</a:t>
          </a:r>
          <a:endParaRPr lang="fa-IR" sz="1600" kern="1200" dirty="0">
            <a:cs typeface="B Koodak" pitchFamily="2" charset="-78"/>
          </a:endParaRPr>
        </a:p>
      </dsp:txBody>
      <dsp:txXfrm>
        <a:off x="6125225" y="2392991"/>
        <a:ext cx="1174239" cy="965815"/>
      </dsp:txXfrm>
    </dsp:sp>
    <dsp:sp modelId="{0C940DA0-1938-4A87-A378-67BB95250410}">
      <dsp:nvSpPr>
        <dsp:cNvPr id="0" name=""/>
        <dsp:cNvSpPr/>
      </dsp:nvSpPr>
      <dsp:spPr>
        <a:xfrm rot="14110531">
          <a:off x="4966217" y="2265804"/>
          <a:ext cx="143719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37191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48883" y="2250070"/>
        <a:ext cx="71859" cy="71859"/>
      </dsp:txXfrm>
    </dsp:sp>
    <dsp:sp modelId="{5437D602-367A-42EC-9B6F-5ECA98B2807E}">
      <dsp:nvSpPr>
        <dsp:cNvPr id="0" name=""/>
        <dsp:cNvSpPr/>
      </dsp:nvSpPr>
      <dsp:spPr>
        <a:xfrm>
          <a:off x="1650992" y="1183145"/>
          <a:ext cx="3623456" cy="102591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تبدیل گیاهان میوه دار به برگ و چوب خشک</a:t>
          </a:r>
          <a:endParaRPr lang="fa-IR" sz="1600" kern="1200" dirty="0">
            <a:cs typeface="B Koodak" pitchFamily="2" charset="-78"/>
          </a:endParaRPr>
        </a:p>
      </dsp:txBody>
      <dsp:txXfrm>
        <a:off x="1681040" y="1213193"/>
        <a:ext cx="3563360" cy="965815"/>
      </dsp:txXfrm>
    </dsp:sp>
    <dsp:sp modelId="{BCFEE843-B997-4832-A757-5921FC4C6108}">
      <dsp:nvSpPr>
        <dsp:cNvPr id="0" name=""/>
        <dsp:cNvSpPr/>
      </dsp:nvSpPr>
      <dsp:spPr>
        <a:xfrm rot="10800000">
          <a:off x="5274449" y="2855703"/>
          <a:ext cx="82072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820728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64295" y="2855380"/>
        <a:ext cx="41036" cy="41036"/>
      </dsp:txXfrm>
    </dsp:sp>
    <dsp:sp modelId="{FE556E84-12A7-469E-B805-B6AD390BF5D4}">
      <dsp:nvSpPr>
        <dsp:cNvPr id="0" name=""/>
        <dsp:cNvSpPr/>
      </dsp:nvSpPr>
      <dsp:spPr>
        <a:xfrm>
          <a:off x="1650992" y="2362943"/>
          <a:ext cx="3623456" cy="102591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تبدیل چوب به خاکستر</a:t>
          </a:r>
          <a:endParaRPr lang="fa-IR" sz="1600" kern="1200" dirty="0">
            <a:cs typeface="B Koodak" pitchFamily="2" charset="-78"/>
          </a:endParaRPr>
        </a:p>
      </dsp:txBody>
      <dsp:txXfrm>
        <a:off x="1681040" y="2392991"/>
        <a:ext cx="3563360" cy="965815"/>
      </dsp:txXfrm>
    </dsp:sp>
    <dsp:sp modelId="{553612CF-3B1C-48E1-9F93-0F499F71AF97}">
      <dsp:nvSpPr>
        <dsp:cNvPr id="0" name=""/>
        <dsp:cNvSpPr/>
      </dsp:nvSpPr>
      <dsp:spPr>
        <a:xfrm rot="7489469">
          <a:off x="4966217" y="3445602"/>
          <a:ext cx="143719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37191" y="2019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48883" y="3429868"/>
        <a:ext cx="71859" cy="71859"/>
      </dsp:txXfrm>
    </dsp:sp>
    <dsp:sp modelId="{8947C5C7-6237-4AE3-8BD1-4E08D4B6C7A2}">
      <dsp:nvSpPr>
        <dsp:cNvPr id="0" name=""/>
        <dsp:cNvSpPr/>
      </dsp:nvSpPr>
      <dsp:spPr>
        <a:xfrm>
          <a:off x="1650992" y="3542741"/>
          <a:ext cx="3623456" cy="102591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تبدیل بدن انسان به خاک و ...</a:t>
          </a:r>
          <a:endParaRPr lang="fa-IR" sz="1600" kern="1200" dirty="0">
            <a:cs typeface="B Koodak" pitchFamily="2" charset="-78"/>
          </a:endParaRPr>
        </a:p>
      </dsp:txBody>
      <dsp:txXfrm>
        <a:off x="1681040" y="3572789"/>
        <a:ext cx="3563360" cy="965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758120-C4BD-4D5C-9AF3-FBA0DE1F20BA}" type="datetimeFigureOut">
              <a:rPr lang="fa-IR" smtClean="0"/>
              <a:pPr/>
              <a:t>1431/09/22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9503DD-222E-463D-8B98-98C2604C5D5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sim" pitchFamily="2" charset="-78"/>
              </a:rPr>
              <a:t>ماتریالیسم دیالکتیک و نقد آن</a:t>
            </a:r>
            <a:endParaRPr lang="fa-IR" dirty="0">
              <a:cs typeface="B Nasim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sim" pitchFamily="2" charset="-78"/>
              </a:rPr>
              <a:t>درس پانزدهم</a:t>
            </a:r>
            <a:endParaRPr lang="fa-IR" dirty="0">
              <a:cs typeface="B Nasi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نقد اصل نفی نفی</a:t>
            </a:r>
            <a:endParaRPr lang="fa-IR" sz="2400" dirty="0">
              <a:cs typeface="B Nasim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D1593C-7610-4055-9E71-113967EBC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1D1593C-7610-4055-9E71-113967EBC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1D1593C-7610-4055-9E71-113967EBC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6F5CF-FC17-45BD-A1DD-531F610F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2FD6F5CF-FC17-45BD-A1DD-531F610F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2FD6F5CF-FC17-45BD-A1DD-531F610F8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383503-72FD-4524-B863-27FD9F446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B0383503-72FD-4524-B863-27FD9F446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B0383503-72FD-4524-B863-27FD9F446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237EF4-DBC0-4D83-8CFB-86AB60822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AA237EF4-DBC0-4D83-8CFB-86AB60822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AA237EF4-DBC0-4D83-8CFB-86AB60822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940DA0-1938-4A87-A378-67BB95250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0C940DA0-1938-4A87-A378-67BB95250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0C940DA0-1938-4A87-A378-67BB95250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37D602-367A-42EC-9B6F-5ECA98B28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5437D602-367A-42EC-9B6F-5ECA98B28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5437D602-367A-42EC-9B6F-5ECA98B28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FEE843-B997-4832-A757-5921FC4C6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BCFEE843-B997-4832-A757-5921FC4C6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BCFEE843-B997-4832-A757-5921FC4C6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556E84-12A7-469E-B805-B6AD390BF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FE556E84-12A7-469E-B805-B6AD390BF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FE556E84-12A7-469E-B805-B6AD390BF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3612CF-3B1C-48E1-9F93-0F499F71A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553612CF-3B1C-48E1-9F93-0F499F71A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553612CF-3B1C-48E1-9F93-0F499F71A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47C5C7-6237-4AE3-8BD1-4E08D4B6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8947C5C7-6237-4AE3-8BD1-4E08D4B6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8947C5C7-6237-4AE3-8BD1-4E08D4B6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43519"/>
              </p:ext>
            </p:extLst>
          </p:nvPr>
        </p:nvGraphicFramePr>
        <p:xfrm>
          <a:off x="457200" y="90872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>
              <a:cs typeface="B Nasi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865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A259F6-C5DA-4650-9C40-70C2AFF5C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A259F6-C5DA-4650-9C40-70C2AFF5C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A259F6-C5DA-4650-9C40-70C2AFF5C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99A259F6-C5DA-4650-9C40-70C2AFF5C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32DDC-20FA-4096-B8CC-7D618BD07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0332DDC-20FA-4096-B8CC-7D618BD07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0332DDC-20FA-4096-B8CC-7D618BD07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50332DDC-20FA-4096-B8CC-7D618BD07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CEFF0-BCCB-4122-9934-DC37AECA6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CACEFF0-BCCB-4122-9934-DC37AECA6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CACEFF0-BCCB-4122-9934-DC37AECA6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FCACEFF0-BCCB-4122-9934-DC37AECA6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3C7845-9CBD-440F-8296-16048C0A6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623C7845-9CBD-440F-8296-16048C0A6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623C7845-9CBD-440F-8296-16048C0A6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623C7845-9CBD-440F-8296-16048C0A6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F2674-F1D3-466F-B9D2-0123D4BA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7CF2674-F1D3-466F-B9D2-0123D4BA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7CF2674-F1D3-466F-B9D2-0123D4BA4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7CF2674-F1D3-466F-B9D2-0123D4BA4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9AB688-3D1A-496A-A694-B215D0A6F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409AB688-3D1A-496A-A694-B215D0A6F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409AB688-3D1A-496A-A694-B215D0A6F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409AB688-3D1A-496A-A694-B215D0A6F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61D514-993A-4B5E-85A7-D03A28D38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CD61D514-993A-4B5E-85A7-D03A28D38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CD61D514-993A-4B5E-85A7-D03A28D38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CD61D514-993A-4B5E-85A7-D03A28D38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34A75-DF1A-4A89-BAEB-7623ED6B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C634A75-DF1A-4A89-BAEB-7623ED6B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AC634A75-DF1A-4A89-BAEB-7623ED6B0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AC634A75-DF1A-4A89-BAEB-7623ED6B0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7D0186-0D5C-4CA9-814A-68E30530E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F57D0186-0D5C-4CA9-814A-68E30530E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F57D0186-0D5C-4CA9-814A-68E30530E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F57D0186-0D5C-4CA9-814A-68E30530E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634C8-09F6-40B0-A023-5DD10BDA2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D4634C8-09F6-40B0-A023-5DD10BDA2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D4634C8-09F6-40B0-A023-5DD10BDA2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0D4634C8-09F6-40B0-A023-5DD10BDA2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66056-E5DF-41B2-9E86-F06C96545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0666056-E5DF-41B2-9E86-F06C96545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0666056-E5DF-41B2-9E86-F06C96545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0666056-E5DF-41B2-9E86-F06C96545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1ACF-3389-48C5-B268-06733E2B1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93031ACF-3389-48C5-B268-06733E2B1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93031ACF-3389-48C5-B268-06733E2B1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93031ACF-3389-48C5-B268-06733E2B1B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4E0459-E390-49FE-967D-A13F238C7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B04E0459-E390-49FE-967D-A13F238C7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B04E0459-E390-49FE-967D-A13F238C7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B04E0459-E390-49FE-967D-A13F238C7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8A4670-A594-4941-99C7-CECDD859A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318A4670-A594-4941-99C7-CECDD859A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318A4670-A594-4941-99C7-CECDD859A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318A4670-A594-4941-99C7-CECDD859A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35F02E-3FB4-4B58-AC97-A88476AC1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9A35F02E-3FB4-4B58-AC97-A88476AC1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9A35F02E-3FB4-4B58-AC97-A88476AC1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9A35F02E-3FB4-4B58-AC97-A88476AC1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ماتریالیسم مکانیکی و دیالکتیکی</a:t>
            </a:r>
            <a:endParaRPr lang="fa-IR" sz="3600" dirty="0">
              <a:cs typeface="B Nasi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9559CE-9426-4357-8BB4-7BF98238D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09559CE-9426-4357-8BB4-7BF98238D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948274-5C3F-451E-820E-714E053B0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7948274-5C3F-451E-820E-714E053B0B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A17AA8-967E-4D2D-A373-6D6CA7659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9A17AA8-967E-4D2D-A373-6D6CA7659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CCBC35-F021-45F1-85A3-68E7D4514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1CCBC35-F021-45F1-85A3-68E7D4514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C8140-C4D8-4439-8508-2778447FB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A3C8140-C4D8-4439-8508-2778447FB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4A0422-C144-4146-A7CA-A8B71C28F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C4A0422-C144-4146-A7CA-A8B71C28F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AF0BB4-9325-41EB-B768-5083B71CC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E7AF0BB4-9325-41EB-B768-5083B71CC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C5262A-F1F6-486D-B9A4-68D2F6D7C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C7C5262A-F1F6-486D-B9A4-68D2F6D7C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465918-A2D8-49CB-8563-DFC58E3C7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2A465918-A2D8-49CB-8563-DFC58E3C7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98F21-DA46-4FB7-8209-31070BBC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76D98F21-DA46-4FB7-8209-31070BBC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B4DA65-F23C-49DD-87A1-48F299E0B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DAB4DA65-F23C-49DD-87A1-48F299E0BE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318EB-2A58-4512-A8BF-DC29C6AFB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607318EB-2A58-4512-A8BF-DC29C6AFB3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1FDFC2-4B4F-4D42-A846-C44DD85E7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741FDFC2-4B4F-4D42-A846-C44DD85E7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CFBF1F-8BE1-425A-8B2F-8EE882B14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51CFBF1F-8BE1-425A-8B2F-8EE882B142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21E0CC-113A-4CAF-9591-3675091225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8421E0CC-113A-4CAF-9591-3675091225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ماتریالیسم مکانیکی و دیالکتیکی</a:t>
            </a:r>
            <a:endParaRPr lang="fa-IR" sz="3600" dirty="0">
              <a:cs typeface="B Nasim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700EBA-41A8-4CF3-862A-7D27F4457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8700EBA-41A8-4CF3-862A-7D27F4457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20B389-8C5A-45D8-8592-68093DA4E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2A20B389-8C5A-45D8-8592-68093DA4E2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A37F28-691C-4E4F-A860-40C5D2F40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A3A37F28-691C-4E4F-A860-40C5D2F40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13C431-D75C-4946-A64B-CF0812DBF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9613C431-D75C-4946-A64B-CF0812DBF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CBAABE-8DE7-4F5C-9AF6-0CC3322EC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9CCBAABE-8DE7-4F5C-9AF6-0CC3322EC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7EC822-70F3-47C6-9ED5-6BC43D402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5A7EC822-70F3-47C6-9ED5-6BC43D402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267197-201C-4E49-9FEF-8FAB6F7E0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B2267197-201C-4E49-9FEF-8FAB6F7E0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اصل تضاد</a:t>
            </a:r>
            <a:endParaRPr lang="fa-IR" sz="3600" dirty="0">
              <a:cs typeface="B Nasim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59636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D46A13-C3ED-4615-8F99-AB2F623BB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7D46A13-C3ED-4615-8F99-AB2F623BB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7D46A13-C3ED-4615-8F99-AB2F623BB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C4D373-8C3E-4D2A-A01E-C1387894E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3C4D373-8C3E-4D2A-A01E-C1387894E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3C4D373-8C3E-4D2A-A01E-C1387894E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96AB76-A025-4C27-896A-B1388A9FF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A996AB76-A025-4C27-896A-B1388A9FF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A996AB76-A025-4C27-896A-B1388A9FF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5718E6-6B6D-4973-B582-23248BA0B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E35718E6-6B6D-4973-B582-23248BA0B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E35718E6-6B6D-4973-B582-23248BA0B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D7FCF1-442E-46AA-B382-F7211473B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42D7FCF1-442E-46AA-B382-F7211473B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42D7FCF1-442E-46AA-B382-F7211473B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E271F7-1CBD-4D89-8589-7595E3B79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65E271F7-1CBD-4D89-8589-7595E3B79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65E271F7-1CBD-4D89-8589-7595E3B79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C72E30-9F30-43AB-8E37-1D64225F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B1C72E30-9F30-43AB-8E37-1D64225F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B1C72E30-9F30-43AB-8E37-1D64225F5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16A63B-9E8E-4FAF-8390-4B1FF88A6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0C16A63B-9E8E-4FAF-8390-4B1FF88A6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0C16A63B-9E8E-4FAF-8390-4B1FF88A6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86835-E56D-42B4-990F-51EF63833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32F86835-E56D-42B4-990F-51EF63833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32F86835-E56D-42B4-990F-51EF63833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39FEFF-097E-446D-89DE-138FF9D8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9D39FEFF-097E-446D-89DE-138FF9D8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9D39FEFF-097E-446D-89DE-138FF9D8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1FB1BF-3292-4A07-838E-0C774CD91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661FB1BF-3292-4A07-838E-0C774CD91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661FB1BF-3292-4A07-838E-0C774CD91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BD5D87-BD52-4E82-920B-EB8A8F6E9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EDBD5D87-BD52-4E82-920B-EB8A8F6E9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EDBD5D87-BD52-4E82-920B-EB8A8F6E9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EAF2B3-3117-4C98-B9ED-A898D865E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A0EAF2B3-3117-4C98-B9ED-A898D865E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A0EAF2B3-3117-4C98-B9ED-A898D865E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4DF87C-9BC8-4A33-8EA7-7E872C278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BA4DF87C-9BC8-4A33-8EA7-7E872C278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BA4DF87C-9BC8-4A33-8EA7-7E872C278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B5A306-E4F6-4DB6-8401-D1F9A1DD6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3DB5A306-E4F6-4DB6-8401-D1F9A1DD6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3DB5A306-E4F6-4DB6-8401-D1F9A1DD6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A634C0-1C36-47BB-B097-9A5692F28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6FA634C0-1C36-47BB-B097-9A5692F28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6FA634C0-1C36-47BB-B097-9A5692F28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FBF461-73DC-4B44-911D-5D06A466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B8FBF461-73DC-4B44-911D-5D06A466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B8FBF461-73DC-4B44-911D-5D06A466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311B71-E7E7-4A76-A972-52D192C0D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B8311B71-E7E7-4A76-A972-52D192C0D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B8311B71-E7E7-4A76-A972-52D192C0D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073C05-1FA7-494F-BFDD-5E626CA7E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35073C05-1FA7-494F-BFDD-5E626CA7E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35073C05-1FA7-494F-BFDD-5E626CA7E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770983-C17C-4C8B-A9EE-AFBCB9022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92770983-C17C-4C8B-A9EE-AFBCB9022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92770983-C17C-4C8B-A9EE-AFBCB9022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نقد اصل تضاد</a:t>
            </a:r>
            <a:endParaRPr lang="fa-IR" sz="2000" dirty="0">
              <a:cs typeface="B Nasim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7CE2AC-32B8-4BFD-B69B-65ED8FFDF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B67CE2AC-32B8-4BFD-B69B-65ED8FFDFB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372F38-21C5-43BF-AA7D-6DDAC34D0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DE372F38-21C5-43BF-AA7D-6DDAC34D0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98DA4B-64AD-4CB8-9A79-D6D5D8DF0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6B98DA4B-64AD-4CB8-9A79-D6D5D8DF0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7E47B6-9237-4FE3-95AA-B3BE5FE9B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227E47B6-9237-4FE3-95AA-B3BE5FE9BD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102179-2001-4260-A626-0BCA8070B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AA102179-2001-4260-A626-0BCA8070B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7CAD8D-D8B5-43CC-8612-2C0678E50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6A7CAD8D-D8B5-43CC-8612-2C0678E50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941DA4-481A-4FFD-AD75-21C9CEBA6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1C941DA4-481A-4FFD-AD75-21C9CEBA6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76949D-60DB-43D7-9C33-BB5AC65AE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B176949D-60DB-43D7-9C33-BB5AC65AE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5079DE-3F98-452B-9165-8CB94D4AB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7A5079DE-3F98-452B-9165-8CB94D4AB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B36F7A-C9B4-4B37-BCFF-04153B0C1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90B36F7A-C9B4-4B37-BCFF-04153B0C1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EE10E7-D9B5-4DB0-9B3F-C92D5C88D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DBEE10E7-D9B5-4DB0-9B3F-C92D5C88D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3FE49-B4D6-4CE3-A3DE-EF54F7E78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4723FE49-B4D6-4CE3-A3DE-EF54F7E78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D190AF-BB75-4E3F-AD06-387193054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9BD190AF-BB75-4E3F-AD06-387193054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A16EE-E389-4797-AB91-6D50EE0EB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D3EA16EE-E389-4797-AB91-6D50EE0EB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49A69A-7B02-4BE7-97D2-2B6850882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0A49A69A-7B02-4BE7-97D2-2B6850882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B48FA-5C04-43E3-94AF-FE75387C0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65AB48FA-5C04-43E3-94AF-FE75387C05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85C081-59B0-4D9B-B171-C069F6E9D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9B85C081-59B0-4D9B-B171-C069F6E9DA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06D07A-E91D-4B9C-9D79-92090CFC5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4A06D07A-E91D-4B9C-9D79-92090CFC5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82EB39-62EC-4635-B6C7-C015EA2AF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4D82EB39-62EC-4635-B6C7-C015EA2AF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5C01D7-228F-4138-B9F2-336E1E014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855C01D7-228F-4138-B9F2-336E1E014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E63F96-7DE8-4521-87AE-C0CA06B3F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88E63F96-7DE8-4521-87AE-C0CA06B3F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1DFAAF-C873-457F-AB78-CB08A3CFC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011DFAAF-C873-457F-AB78-CB08A3CFC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55A9AC-3886-4160-B904-76B36A027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graphicEl>
                                              <a:dgm id="{6255A9AC-3886-4160-B904-76B36A027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61CF49-7DA9-44E7-B2EE-82191A56C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A661CF49-7DA9-44E7-B2EE-82191A56C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01214F-D49A-42AA-A029-5F5DDE291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>
                                            <p:graphicEl>
                                              <a:dgm id="{8001214F-D49A-42AA-A029-5F5DDE291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722809-645D-481A-81C1-07D7DAE19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98722809-645D-481A-81C1-07D7DAE19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C4850B-9FFE-4183-BBBA-002D3137F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">
                                            <p:graphicEl>
                                              <a:dgm id="{83C4850B-9FFE-4183-BBBA-002D3137F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C38287-1F6C-4F7C-9D1C-CDEEE33C7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37C38287-1F6C-4F7C-9D1C-CDEEE33C7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BAA88-3F03-49F2-A895-A49D25CBC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">
                                            <p:graphicEl>
                                              <a:dgm id="{3E5BAA88-3F03-49F2-A895-A49D25CBC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AA8943-F585-416C-AC52-1FAAC4D39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graphicEl>
                                              <a:dgm id="{58AA8943-F585-416C-AC52-1FAAC4D39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F20EE4-2371-4CAC-A031-C8BD9F92E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">
                                            <p:graphicEl>
                                              <a:dgm id="{D1F20EE4-2371-4CAC-A031-C8BD9F92E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B88967-45E4-48D5-82C1-8581C16FE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">
                                            <p:graphicEl>
                                              <a:dgm id="{BBB88967-45E4-48D5-82C1-8581C16FE7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F41A30-006D-4E50-B2F1-2CBC0F346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">
                                            <p:graphicEl>
                                              <a:dgm id="{C9F41A30-006D-4E50-B2F1-2CBC0F346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اصل جهش</a:t>
            </a:r>
            <a:endParaRPr lang="fa-IR" sz="2000" dirty="0">
              <a:cs typeface="B Nasim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95E9A8-EF50-4ACB-8A0D-CF78E43A7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595E9A8-EF50-4ACB-8A0D-CF78E43A7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02205C-10C6-41BD-8FCF-EC65180CF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4902205C-10C6-41BD-8FCF-EC65180CF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6B2237-5DDB-4DAF-A9AB-E714366C7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C6B2237-5DDB-4DAF-A9AB-E714366C7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9B51AC-6ECF-440C-B4AC-92B0042B5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329B51AC-6ECF-440C-B4AC-92B0042B5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C13276-E86F-43CC-955D-F9ED07981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9C13276-E86F-43CC-955D-F9ED07981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70135-0D2F-4B99-822E-CE715169B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9670135-0D2F-4B99-822E-CE715169B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57246C-5543-468B-98C0-EB8F364F2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5A57246C-5543-468B-98C0-EB8F364F2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A3F28-B6AC-4BF8-AB65-4BBA7820A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E97A3F28-B6AC-4BF8-AB65-4BBA7820A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A54974-739E-44BC-BB79-F2DFD71A1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96A54974-739E-44BC-BB79-F2DFD71A1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D45637-5E2E-4C12-89B8-ACC4EAB9E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18D45637-5E2E-4C12-89B8-ACC4EAB9E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نقد اصل جهش</a:t>
            </a:r>
            <a:endParaRPr lang="fa-IR" sz="2400" dirty="0">
              <a:cs typeface="B Nasim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CD9D7C-9AB6-4569-BDB6-77E43F692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3CD9D7C-9AB6-4569-BDB6-77E43F692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3CD9D7C-9AB6-4569-BDB6-77E43F692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6F6222-13AF-4984-97D9-6BAC4E740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4C6F6222-13AF-4984-97D9-6BAC4E740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4C6F6222-13AF-4984-97D9-6BAC4E740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F84F43-795E-4566-ACE9-8A621E87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7EF84F43-795E-4566-ACE9-8A621E87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7EF84F43-795E-4566-ACE9-8A621E87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F7F11-DCD7-4294-9C3C-77237073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AB4F7F11-DCD7-4294-9C3C-77237073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AB4F7F11-DCD7-4294-9C3C-77237073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88B265-3213-41F0-9834-63F4D8312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0588B265-3213-41F0-9834-63F4D8312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0588B265-3213-41F0-9834-63F4D8312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0F3516-C27C-44C1-A090-8C7F2EC9F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290F3516-C27C-44C1-A090-8C7F2EC9F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290F3516-C27C-44C1-A090-8C7F2EC9F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728A65-13C7-4AC4-800C-B2956AD64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35728A65-13C7-4AC4-800C-B2956AD64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35728A65-13C7-4AC4-800C-B2956AD64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271553-18C7-4638-9695-7771B1913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81271553-18C7-4638-9695-7771B1913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81271553-18C7-4638-9695-7771B1913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CE753E-741D-4C1A-B2AF-969CA546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A5CE753E-741D-4C1A-B2AF-969CA546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A5CE753E-741D-4C1A-B2AF-969CA546E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EB3C38-AA6A-48A0-BC25-F40F28708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37EB3C38-AA6A-48A0-BC25-F40F28708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37EB3C38-AA6A-48A0-BC25-F40F28708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9DCD61-937A-439D-86FA-1490D93E6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559DCD61-937A-439D-86FA-1490D93E6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559DCD61-937A-439D-86FA-1490D93E6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BE84C3-343E-4417-9810-DC0D68E5F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F5BE84C3-343E-4417-9810-DC0D68E5F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F5BE84C3-343E-4417-9810-DC0D68E5F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1CC61D-CDCE-40B1-8F5C-3FC8BAC61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351CC61D-CDCE-40B1-8F5C-3FC8BAC61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351CC61D-CDCE-40B1-8F5C-3FC8BAC61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DF921C-59DE-4051-959A-67CB3BF92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EFDF921C-59DE-4051-959A-67CB3BF92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EFDF921C-59DE-4051-959A-67CB3BF92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165870-91C9-4671-A785-395460A23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4F165870-91C9-4671-A785-395460A23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4F165870-91C9-4671-A785-395460A23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343B49-DF57-4892-9302-D4B30FF0B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B9343B49-DF57-4892-9302-D4B30FF0B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B9343B49-DF57-4892-9302-D4B30FF0B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227080-E333-4CC0-853D-ED64EA2B9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6B227080-E333-4CC0-853D-ED64EA2B9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6B227080-E333-4CC0-853D-ED64EA2B9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C77475-2546-4A7C-9129-96DC25BE0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4DC77475-2546-4A7C-9129-96DC25BE0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4DC77475-2546-4A7C-9129-96DC25BE0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863861-8CFB-4FF5-8130-851DA21B3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E5863861-8CFB-4FF5-8130-851DA21B3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E5863861-8CFB-4FF5-8130-851DA21B3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sim" pitchFamily="2" charset="-78"/>
              </a:rPr>
              <a:t>درس پانزدهم</a:t>
            </a:r>
            <a:br>
              <a:rPr lang="fa-IR" sz="3600" dirty="0" smtClean="0">
                <a:cs typeface="B Nasim" pitchFamily="2" charset="-78"/>
              </a:rPr>
            </a:br>
            <a:r>
              <a:rPr lang="fa-IR" sz="2400" dirty="0" smtClean="0">
                <a:cs typeface="B Nasim" pitchFamily="2" charset="-78"/>
              </a:rPr>
              <a:t>اصل نفی نفی یا تکامل ضدین</a:t>
            </a:r>
            <a:endParaRPr lang="fa-IR" sz="2400" dirty="0">
              <a:cs typeface="B Nasim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C529CD-AAB2-4A82-A61F-42B4602BE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AC529CD-AAB2-4A82-A61F-42B4602BE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2EC9B7-F755-4CE9-8694-544436DAF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02EC9B7-F755-4CE9-8694-544436DAF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B5922A-6E23-42BB-ACC0-6181613EE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6B5922A-6E23-42BB-ACC0-6181613EE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1C9EDF-096D-49B2-A1BC-5D15B5B35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5A1C9EDF-096D-49B2-A1BC-5D15B5B35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2AACC9-6B71-4705-86A3-C57D888AB4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B2AACC9-6B71-4705-86A3-C57D888AB4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4F58A4-A83B-4ACA-86DA-A8F176627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9B4F58A4-A83B-4ACA-86DA-A8F176627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8306C0-3D65-43B4-B500-64DB3890F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528306C0-3D65-43B4-B500-64DB3890F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4292EA-EA25-4CFF-9799-2764AD25C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854292EA-EA25-4CFF-9799-2764AD25C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992A34-79EF-4B87-8C55-BD629AEC5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C1992A34-79EF-4B87-8C55-BD629AEC5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26FDFA-7C49-4181-94A8-AED75AD10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7226FDFA-7C49-4181-94A8-AED75AD10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1039</TotalTime>
  <Words>636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درس پانزدهم</vt:lpstr>
      <vt:lpstr>PowerPoint Presentation</vt:lpstr>
      <vt:lpstr>درس پانزدهم ماتریالیسم مکانیکی و دیالکتیکی</vt:lpstr>
      <vt:lpstr>درس پانزدهم ماتریالیسم مکانیکی و دیالکتیکی</vt:lpstr>
      <vt:lpstr>درس پانزدهم اصل تضاد</vt:lpstr>
      <vt:lpstr>درس پانزدهم نقد اصل تضاد</vt:lpstr>
      <vt:lpstr>درس پانزدهم اصل جهش</vt:lpstr>
      <vt:lpstr>درس پانزدهم نقد اصل جهش</vt:lpstr>
      <vt:lpstr>درس پانزدهم اصل نفی نفی یا تکامل ضدین</vt:lpstr>
      <vt:lpstr>درس پانزدهم نقد اصل نفی نفی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پانزدهم</dc:title>
  <dc:creator>mahdi</dc:creator>
  <cp:lastModifiedBy>mahdi</cp:lastModifiedBy>
  <cp:revision>5</cp:revision>
  <dcterms:created xsi:type="dcterms:W3CDTF">2009-08-18T04:51:48Z</dcterms:created>
  <dcterms:modified xsi:type="dcterms:W3CDTF">2010-08-31T18:32:40Z</dcterms:modified>
</cp:coreProperties>
</file>