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94660"/>
  </p:normalViewPr>
  <p:slideViewPr>
    <p:cSldViewPr>
      <p:cViewPr varScale="1">
        <p:scale>
          <a:sx n="51" d="100"/>
          <a:sy n="5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DE61A-8323-453B-BB09-45DB6E7AC30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CA0EA7D-0A21-4458-9B8C-9A5868565D5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اصول جهان بینی مادی</a:t>
          </a:r>
          <a:endParaRPr lang="fa-IR" sz="1600" dirty="0">
            <a:cs typeface="B Koodak" pitchFamily="2" charset="-78"/>
          </a:endParaRPr>
        </a:p>
      </dgm:t>
    </dgm:pt>
    <dgm:pt modelId="{A6FFF9B9-53A9-490C-AB85-5446B3F4A1B2}" type="parTrans" cxnId="{20DB4E43-0F4B-468F-A111-F176A8790C4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C68A6E-FE6E-4EC9-9F39-94417C589692}" type="sibTrans" cxnId="{20DB4E43-0F4B-468F-A111-F176A8790C4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5AB409-4A6A-444B-BDCD-74E8E2EC323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هستی مساوی با ماده است </a:t>
          </a:r>
          <a:endParaRPr lang="fa-IR" sz="1600" dirty="0">
            <a:cs typeface="B Koodak" pitchFamily="2" charset="-78"/>
          </a:endParaRPr>
        </a:p>
      </dgm:t>
    </dgm:pt>
    <dgm:pt modelId="{23E34865-5CA1-4BF4-9324-3438B98DD481}" type="parTrans" cxnId="{2E198D75-3B18-4590-8F3A-26E35A488D0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3C76A9-846F-481B-A301-F574ABADAA31}" type="sibTrans" cxnId="{2E198D75-3B18-4590-8F3A-26E35A488D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68D146-B765-4B57-9178-E573A3551C7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آنچه موجود است یا ماده است و یا از خواص ماده و دیگر هیچ</a:t>
          </a:r>
          <a:endParaRPr lang="fa-IR" sz="1600" dirty="0">
            <a:cs typeface="B Koodak" pitchFamily="2" charset="-78"/>
          </a:endParaRPr>
        </a:p>
      </dgm:t>
    </dgm:pt>
    <dgm:pt modelId="{7C9F5E9A-411A-4952-A50E-928E2AC96BAD}" type="parTrans" cxnId="{09CB7268-B736-4D77-9AC4-05432B11371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877417-C1C1-4BB2-ADEF-9E20E5D8CE13}" type="sibTrans" cxnId="{09CB7268-B736-4D77-9AC4-05432B1137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844470-A06D-4011-B27A-EC1DDF0D63E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ماده ازلی و ابدی و ناآفریدنی است و علتی نمی خواهد </a:t>
          </a:r>
          <a:endParaRPr lang="fa-IR" sz="1600" dirty="0">
            <a:cs typeface="B Koodak" pitchFamily="2" charset="-78"/>
          </a:endParaRPr>
        </a:p>
      </dgm:t>
    </dgm:pt>
    <dgm:pt modelId="{EA97DFBC-B5A1-459E-97C8-FABAED9EA539}" type="parTrans" cxnId="{2E3000A8-3FEE-401B-8C02-570DA9E0C49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AD44A3-455F-4A58-B96D-65E523A11C15}" type="sibTrans" cxnId="{2E3000A8-3FEE-401B-8C02-570DA9E0C49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A4223F-4167-4204-9251-E7B6B90EACA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همان واجب الوجود است</a:t>
          </a:r>
          <a:endParaRPr lang="fa-IR" sz="1600" dirty="0">
            <a:cs typeface="B Koodak" pitchFamily="2" charset="-78"/>
          </a:endParaRPr>
        </a:p>
      </dgm:t>
    </dgm:pt>
    <dgm:pt modelId="{2A692B1E-390D-4603-A364-BB92366359CA}" type="parTrans" cxnId="{FDD1E923-DDE3-4AFE-A698-9641558D195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7BAE06-4683-4F87-98D7-C9F11D9629AF}" type="sibTrans" cxnId="{FDD1E923-DDE3-4AFE-A698-9641558D19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1DE901-D888-467E-B2DF-6FE96E04A18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هیج هدف غائی ندارد </a:t>
          </a:r>
          <a:endParaRPr lang="fa-IR" sz="1600" dirty="0">
            <a:cs typeface="B Koodak" pitchFamily="2" charset="-78"/>
          </a:endParaRPr>
        </a:p>
      </dgm:t>
    </dgm:pt>
    <dgm:pt modelId="{DA0D04DD-28A7-4386-9F03-67881CE15FF3}" type="parTrans" cxnId="{6E0C3899-621C-423A-838D-9F97E8700DA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EE1E5A-35B6-4481-85A2-18670FE2C6C2}" type="sibTrans" cxnId="{6E0C3899-621C-423A-838D-9F97E8700D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BA174D-AED6-40AA-85E6-D24ED45DCB3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آفریننده با شعوری ندارد</a:t>
          </a:r>
          <a:endParaRPr lang="fa-IR" sz="1600" dirty="0">
            <a:cs typeface="B Koodak" pitchFamily="2" charset="-78"/>
          </a:endParaRPr>
        </a:p>
      </dgm:t>
    </dgm:pt>
    <dgm:pt modelId="{923CE89D-499B-469F-A594-4E78FCAF2710}" type="parTrans" cxnId="{6FE41E9D-5193-4012-9DFE-74337A84E4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6E390C-FD5D-4B39-9D73-6C56E2366BF8}" type="sibTrans" cxnId="{6FE41E9D-5193-4012-9DFE-74337A84E4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187A03-EBC7-417C-9BAE-14EAFCE3628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پدیده مادی از پدیده مادی قبل ایجاد شده است </a:t>
          </a:r>
          <a:endParaRPr lang="fa-IR" sz="1600" dirty="0">
            <a:cs typeface="B Koodak" pitchFamily="2" charset="-78"/>
          </a:endParaRPr>
        </a:p>
      </dgm:t>
    </dgm:pt>
    <dgm:pt modelId="{8ACAC776-A759-4183-86F8-F73CE02E110F}" type="parTrans" cxnId="{7CF2672B-E6EC-4E8E-836D-857293E7507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CC7906-BD1B-4EE0-B8A7-CB77E7735012}" type="sibTrans" cxnId="{7CF2672B-E6EC-4E8E-836D-857293E750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A30048-E961-4082-A77A-E24F99DD0DC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بین آنها صرفا رابطه اعدادی </a:t>
          </a:r>
          <a:r>
            <a:rPr lang="fa-IR" sz="1600" dirty="0" smtClean="0">
              <a:cs typeface="B Koodak" pitchFamily="2" charset="-78"/>
            </a:rPr>
            <a:t>یا علیت مادی برقرار </a:t>
          </a:r>
          <a:r>
            <a:rPr lang="fa-IR" sz="1600" dirty="0" smtClean="0">
              <a:cs typeface="B Koodak" pitchFamily="2" charset="-78"/>
            </a:rPr>
            <a:t>است نه علیت </a:t>
          </a:r>
          <a:r>
            <a:rPr lang="fa-IR" sz="1600" dirty="0" smtClean="0">
              <a:cs typeface="B Koodak" pitchFamily="2" charset="-78"/>
            </a:rPr>
            <a:t>فاعلی (الهی یا هستی بخش)</a:t>
          </a:r>
          <a:endParaRPr lang="fa-IR" sz="1600" dirty="0">
            <a:cs typeface="B Koodak" pitchFamily="2" charset="-78"/>
          </a:endParaRPr>
        </a:p>
      </dgm:t>
    </dgm:pt>
    <dgm:pt modelId="{2EC4CB50-1F27-4323-B772-B90F17AF4DC1}" type="parTrans" cxnId="{3B83D0D4-F137-4360-AFA6-D9845A4CEC6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55E9DC-1F64-408B-B506-3A29DDB29085}" type="sibTrans" cxnId="{3B83D0D4-F137-4360-AFA6-D9845A4CEC6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61593E-3A9E-4EED-A45D-EB565655D5A7}" type="pres">
      <dgm:prSet presAssocID="{60BDE61A-8323-453B-BB09-45DB6E7AC30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7D283AD-ABC7-4480-B5AF-542625BAF87E}" type="pres">
      <dgm:prSet presAssocID="{CCA0EA7D-0A21-4458-9B8C-9A5868565D5C}" presName="root1" presStyleCnt="0"/>
      <dgm:spPr/>
    </dgm:pt>
    <dgm:pt modelId="{3F7BD16B-1CC9-4F73-AA44-851127345A5C}" type="pres">
      <dgm:prSet presAssocID="{CCA0EA7D-0A21-4458-9B8C-9A5868565D5C}" presName="LevelOneTextNode" presStyleLbl="node0" presStyleIdx="0" presStyleCnt="1" custScaleX="549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DE2E70-61B2-4262-BF83-EFB81808ACD6}" type="pres">
      <dgm:prSet presAssocID="{CCA0EA7D-0A21-4458-9B8C-9A5868565D5C}" presName="level2hierChild" presStyleCnt="0"/>
      <dgm:spPr/>
    </dgm:pt>
    <dgm:pt modelId="{FA051D5F-AA4C-4711-A735-E47A45DBA9C6}" type="pres">
      <dgm:prSet presAssocID="{23E34865-5CA1-4BF4-9324-3438B98DD481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E8B749B3-C597-45F7-B930-B5CC9FBFCE7E}" type="pres">
      <dgm:prSet presAssocID="{23E34865-5CA1-4BF4-9324-3438B98DD481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6F460097-5820-418B-8AA9-0FF68EA7CCA8}" type="pres">
      <dgm:prSet presAssocID="{A35AB409-4A6A-444B-BDCD-74E8E2EC3235}" presName="root2" presStyleCnt="0"/>
      <dgm:spPr/>
    </dgm:pt>
    <dgm:pt modelId="{FB34A7EA-596C-435E-BDFE-5949B10AA2DE}" type="pres">
      <dgm:prSet presAssocID="{A35AB409-4A6A-444B-BDCD-74E8E2EC323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C902DED-4E98-499F-8311-80495D2E1B17}" type="pres">
      <dgm:prSet presAssocID="{A35AB409-4A6A-444B-BDCD-74E8E2EC3235}" presName="level3hierChild" presStyleCnt="0"/>
      <dgm:spPr/>
    </dgm:pt>
    <dgm:pt modelId="{17371505-60DB-4990-8816-08583741402C}" type="pres">
      <dgm:prSet presAssocID="{7C9F5E9A-411A-4952-A50E-928E2AC96BAD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C7A334A6-4920-43D6-9AFB-319AA0A61858}" type="pres">
      <dgm:prSet presAssocID="{7C9F5E9A-411A-4952-A50E-928E2AC96BAD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83868ACF-9A04-43E2-8E29-63B77D2023A4}" type="pres">
      <dgm:prSet presAssocID="{1768D146-B765-4B57-9178-E573A3551C74}" presName="root2" presStyleCnt="0"/>
      <dgm:spPr/>
    </dgm:pt>
    <dgm:pt modelId="{12D91E79-941D-494B-9633-F61D5A157014}" type="pres">
      <dgm:prSet presAssocID="{1768D146-B765-4B57-9178-E573A3551C74}" presName="LevelTwoTextNode" presStyleLbl="node3" presStyleIdx="0" presStyleCnt="4" custScaleX="1308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DFBBEAF-81DD-4744-9769-46DDE27F0D72}" type="pres">
      <dgm:prSet presAssocID="{1768D146-B765-4B57-9178-E573A3551C74}" presName="level3hierChild" presStyleCnt="0"/>
      <dgm:spPr/>
    </dgm:pt>
    <dgm:pt modelId="{8DB72146-F24C-42D7-9A28-ECB56991F177}" type="pres">
      <dgm:prSet presAssocID="{EA97DFBC-B5A1-459E-97C8-FABAED9EA539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6F2D8023-CE00-485F-9611-0D75CB1AE1AA}" type="pres">
      <dgm:prSet presAssocID="{EA97DFBC-B5A1-459E-97C8-FABAED9EA539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A0E95F2-88B3-417A-A336-76D332BE2AD6}" type="pres">
      <dgm:prSet presAssocID="{4A844470-A06D-4011-B27A-EC1DDF0D63E5}" presName="root2" presStyleCnt="0"/>
      <dgm:spPr/>
    </dgm:pt>
    <dgm:pt modelId="{E4790E7D-1C14-4CBF-8B38-1221E554DE30}" type="pres">
      <dgm:prSet presAssocID="{4A844470-A06D-4011-B27A-EC1DDF0D63E5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3EAAB22-D632-4DD6-84B7-A50CB4582B7B}" type="pres">
      <dgm:prSet presAssocID="{4A844470-A06D-4011-B27A-EC1DDF0D63E5}" presName="level3hierChild" presStyleCnt="0"/>
      <dgm:spPr/>
    </dgm:pt>
    <dgm:pt modelId="{CC6D9634-6D1E-4416-8C8E-03AAAD6A77F2}" type="pres">
      <dgm:prSet presAssocID="{2A692B1E-390D-4603-A364-BB92366359CA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A061BD5F-A733-4764-926C-E3237551415E}" type="pres">
      <dgm:prSet presAssocID="{2A692B1E-390D-4603-A364-BB92366359CA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62A34112-7806-4D26-8C09-E67BE1A35EF6}" type="pres">
      <dgm:prSet presAssocID="{11A4223F-4167-4204-9251-E7B6B90EACA9}" presName="root2" presStyleCnt="0"/>
      <dgm:spPr/>
    </dgm:pt>
    <dgm:pt modelId="{10A1EA78-8C42-4A98-8A5F-01342E8FDDAF}" type="pres">
      <dgm:prSet presAssocID="{11A4223F-4167-4204-9251-E7B6B90EACA9}" presName="LevelTwoTextNode" presStyleLbl="node3" presStyleIdx="1" presStyleCnt="4" custScaleX="1308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617BD0-0D98-4883-8DF1-8B7A22FD8A83}" type="pres">
      <dgm:prSet presAssocID="{11A4223F-4167-4204-9251-E7B6B90EACA9}" presName="level3hierChild" presStyleCnt="0"/>
      <dgm:spPr/>
    </dgm:pt>
    <dgm:pt modelId="{2B563A1C-351C-4D0C-9051-45F4E3AD2840}" type="pres">
      <dgm:prSet presAssocID="{DA0D04DD-28A7-4386-9F03-67881CE15FF3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CD11FFEC-8FB4-4C27-8744-C3CB4F2A378B}" type="pres">
      <dgm:prSet presAssocID="{DA0D04DD-28A7-4386-9F03-67881CE15FF3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5281BB14-01F9-4C43-9AC8-AD30E30179CE}" type="pres">
      <dgm:prSet presAssocID="{041DE901-D888-467E-B2DF-6FE96E04A18E}" presName="root2" presStyleCnt="0"/>
      <dgm:spPr/>
    </dgm:pt>
    <dgm:pt modelId="{593C6EE9-E2EB-44B2-97D8-F93B9C8E0259}" type="pres">
      <dgm:prSet presAssocID="{041DE901-D888-467E-B2DF-6FE96E04A18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6409F2-7C54-4FAA-AB15-20F30EC4157D}" type="pres">
      <dgm:prSet presAssocID="{041DE901-D888-467E-B2DF-6FE96E04A18E}" presName="level3hierChild" presStyleCnt="0"/>
      <dgm:spPr/>
    </dgm:pt>
    <dgm:pt modelId="{8C0FD972-28E0-4347-B9BD-B6D6BA7F4E42}" type="pres">
      <dgm:prSet presAssocID="{923CE89D-499B-469F-A594-4E78FCAF2710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9DC423BC-31B1-409E-AEBB-11A01DBF1FF7}" type="pres">
      <dgm:prSet presAssocID="{923CE89D-499B-469F-A594-4E78FCAF2710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7C406DD2-7CB6-427F-9724-2E55FB629B84}" type="pres">
      <dgm:prSet presAssocID="{D9BA174D-AED6-40AA-85E6-D24ED45DCB34}" presName="root2" presStyleCnt="0"/>
      <dgm:spPr/>
    </dgm:pt>
    <dgm:pt modelId="{5ABA4575-7701-4F36-948E-0B9BE6FC36C3}" type="pres">
      <dgm:prSet presAssocID="{D9BA174D-AED6-40AA-85E6-D24ED45DCB34}" presName="LevelTwoTextNode" presStyleLbl="node3" presStyleIdx="2" presStyleCnt="4" custScaleX="1308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D90A4C-E7FD-4D08-98E6-B67D8E7363E0}" type="pres">
      <dgm:prSet presAssocID="{D9BA174D-AED6-40AA-85E6-D24ED45DCB34}" presName="level3hierChild" presStyleCnt="0"/>
      <dgm:spPr/>
    </dgm:pt>
    <dgm:pt modelId="{50B72FDF-F4AD-4047-A722-481EDA5AA74C}" type="pres">
      <dgm:prSet presAssocID="{8ACAC776-A759-4183-86F8-F73CE02E110F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BBA90D2B-FB32-454C-99A1-460124411AD3}" type="pres">
      <dgm:prSet presAssocID="{8ACAC776-A759-4183-86F8-F73CE02E110F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8B0D8701-0B11-40EC-9C27-20010717B578}" type="pres">
      <dgm:prSet presAssocID="{97187A03-EBC7-417C-9BAE-14EAFCE3628E}" presName="root2" presStyleCnt="0"/>
      <dgm:spPr/>
    </dgm:pt>
    <dgm:pt modelId="{5AC6D481-F866-4644-B3B0-7A2DA1B80EFA}" type="pres">
      <dgm:prSet presAssocID="{97187A03-EBC7-417C-9BAE-14EAFCE3628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C5DAF0-AB78-4149-994B-1EB1D4E69CB8}" type="pres">
      <dgm:prSet presAssocID="{97187A03-EBC7-417C-9BAE-14EAFCE3628E}" presName="level3hierChild" presStyleCnt="0"/>
      <dgm:spPr/>
    </dgm:pt>
    <dgm:pt modelId="{F82E1E80-A40C-46D6-BB3E-BB1D5DEEEAE6}" type="pres">
      <dgm:prSet presAssocID="{2EC4CB50-1F27-4323-B772-B90F17AF4DC1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8506D57A-17AC-4096-8213-E401F407D017}" type="pres">
      <dgm:prSet presAssocID="{2EC4CB50-1F27-4323-B772-B90F17AF4DC1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30CBA675-F4C8-412D-9A7F-F4B6E8A074D8}" type="pres">
      <dgm:prSet presAssocID="{C8A30048-E961-4082-A77A-E24F99DD0DCA}" presName="root2" presStyleCnt="0"/>
      <dgm:spPr/>
    </dgm:pt>
    <dgm:pt modelId="{F6EF80AF-735C-48BF-80E1-37ED8FB60DC7}" type="pres">
      <dgm:prSet presAssocID="{C8A30048-E961-4082-A77A-E24F99DD0DCA}" presName="LevelTwoTextNode" presStyleLbl="node3" presStyleIdx="3" presStyleCnt="4" custScaleX="1308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BB24D7-A40E-403D-98EF-3507A81F5301}" type="pres">
      <dgm:prSet presAssocID="{C8A30048-E961-4082-A77A-E24F99DD0DCA}" presName="level3hierChild" presStyleCnt="0"/>
      <dgm:spPr/>
    </dgm:pt>
  </dgm:ptLst>
  <dgm:cxnLst>
    <dgm:cxn modelId="{A7E25F53-55DC-4F81-9F2D-498DCAD7A1F7}" type="presOf" srcId="{CCA0EA7D-0A21-4458-9B8C-9A5868565D5C}" destId="{3F7BD16B-1CC9-4F73-AA44-851127345A5C}" srcOrd="0" destOrd="0" presId="urn:microsoft.com/office/officeart/2005/8/layout/hierarchy2"/>
    <dgm:cxn modelId="{661EF95B-E7C0-4497-9621-BFAFD874B572}" type="presOf" srcId="{DA0D04DD-28A7-4386-9F03-67881CE15FF3}" destId="{CD11FFEC-8FB4-4C27-8744-C3CB4F2A378B}" srcOrd="1" destOrd="0" presId="urn:microsoft.com/office/officeart/2005/8/layout/hierarchy2"/>
    <dgm:cxn modelId="{A1CFCF50-0085-47A7-9169-E3A8A798BFB1}" type="presOf" srcId="{60BDE61A-8323-453B-BB09-45DB6E7AC30A}" destId="{9861593E-3A9E-4EED-A45D-EB565655D5A7}" srcOrd="0" destOrd="0" presId="urn:microsoft.com/office/officeart/2005/8/layout/hierarchy2"/>
    <dgm:cxn modelId="{7CF2672B-E6EC-4E8E-836D-857293E75075}" srcId="{CCA0EA7D-0A21-4458-9B8C-9A5868565D5C}" destId="{97187A03-EBC7-417C-9BAE-14EAFCE3628E}" srcOrd="3" destOrd="0" parTransId="{8ACAC776-A759-4183-86F8-F73CE02E110F}" sibTransId="{2ECC7906-BD1B-4EE0-B8A7-CB77E7735012}"/>
    <dgm:cxn modelId="{EB5C292F-F337-4FD7-859A-028FAD10EEF4}" type="presOf" srcId="{23E34865-5CA1-4BF4-9324-3438B98DD481}" destId="{FA051D5F-AA4C-4711-A735-E47A45DBA9C6}" srcOrd="0" destOrd="0" presId="urn:microsoft.com/office/officeart/2005/8/layout/hierarchy2"/>
    <dgm:cxn modelId="{A6E51E9D-7F81-44B4-8B9C-E6B91F904358}" type="presOf" srcId="{23E34865-5CA1-4BF4-9324-3438B98DD481}" destId="{E8B749B3-C597-45F7-B930-B5CC9FBFCE7E}" srcOrd="1" destOrd="0" presId="urn:microsoft.com/office/officeart/2005/8/layout/hierarchy2"/>
    <dgm:cxn modelId="{AD3DDC13-73C8-4E86-8A52-61D33836AF58}" type="presOf" srcId="{2EC4CB50-1F27-4323-B772-B90F17AF4DC1}" destId="{F82E1E80-A40C-46D6-BB3E-BB1D5DEEEAE6}" srcOrd="0" destOrd="0" presId="urn:microsoft.com/office/officeart/2005/8/layout/hierarchy2"/>
    <dgm:cxn modelId="{21A82840-EBA6-450B-AE31-615566A05A06}" type="presOf" srcId="{923CE89D-499B-469F-A594-4E78FCAF2710}" destId="{8C0FD972-28E0-4347-B9BD-B6D6BA7F4E42}" srcOrd="0" destOrd="0" presId="urn:microsoft.com/office/officeart/2005/8/layout/hierarchy2"/>
    <dgm:cxn modelId="{4E7F2CAD-A29D-4281-8539-EA9E6AC55DA4}" type="presOf" srcId="{8ACAC776-A759-4183-86F8-F73CE02E110F}" destId="{BBA90D2B-FB32-454C-99A1-460124411AD3}" srcOrd="1" destOrd="0" presId="urn:microsoft.com/office/officeart/2005/8/layout/hierarchy2"/>
    <dgm:cxn modelId="{2E3000A8-3FEE-401B-8C02-570DA9E0C495}" srcId="{CCA0EA7D-0A21-4458-9B8C-9A5868565D5C}" destId="{4A844470-A06D-4011-B27A-EC1DDF0D63E5}" srcOrd="1" destOrd="0" parTransId="{EA97DFBC-B5A1-459E-97C8-FABAED9EA539}" sibTransId="{FDAD44A3-455F-4A58-B96D-65E523A11C15}"/>
    <dgm:cxn modelId="{95799DF1-8AD7-425A-9BE1-1A96B121B16B}" type="presOf" srcId="{2EC4CB50-1F27-4323-B772-B90F17AF4DC1}" destId="{8506D57A-17AC-4096-8213-E401F407D017}" srcOrd="1" destOrd="0" presId="urn:microsoft.com/office/officeart/2005/8/layout/hierarchy2"/>
    <dgm:cxn modelId="{EE534DD8-EE52-4905-B616-2ADC3CEFA05E}" type="presOf" srcId="{4A844470-A06D-4011-B27A-EC1DDF0D63E5}" destId="{E4790E7D-1C14-4CBF-8B38-1221E554DE30}" srcOrd="0" destOrd="0" presId="urn:microsoft.com/office/officeart/2005/8/layout/hierarchy2"/>
    <dgm:cxn modelId="{6FE41E9D-5193-4012-9DFE-74337A84E4EA}" srcId="{041DE901-D888-467E-B2DF-6FE96E04A18E}" destId="{D9BA174D-AED6-40AA-85E6-D24ED45DCB34}" srcOrd="0" destOrd="0" parTransId="{923CE89D-499B-469F-A594-4E78FCAF2710}" sibTransId="{B56E390C-FD5D-4B39-9D73-6C56E2366BF8}"/>
    <dgm:cxn modelId="{E477B124-D6D5-4553-9D57-4E8A900EAE78}" type="presOf" srcId="{7C9F5E9A-411A-4952-A50E-928E2AC96BAD}" destId="{C7A334A6-4920-43D6-9AFB-319AA0A61858}" srcOrd="1" destOrd="0" presId="urn:microsoft.com/office/officeart/2005/8/layout/hierarchy2"/>
    <dgm:cxn modelId="{9CE0AA7F-0A03-4C15-8746-B89E9EBFB992}" type="presOf" srcId="{A35AB409-4A6A-444B-BDCD-74E8E2EC3235}" destId="{FB34A7EA-596C-435E-BDFE-5949B10AA2DE}" srcOrd="0" destOrd="0" presId="urn:microsoft.com/office/officeart/2005/8/layout/hierarchy2"/>
    <dgm:cxn modelId="{B969F529-AC6E-4493-90BE-9304AD4F8F7B}" type="presOf" srcId="{1768D146-B765-4B57-9178-E573A3551C74}" destId="{12D91E79-941D-494B-9633-F61D5A157014}" srcOrd="0" destOrd="0" presId="urn:microsoft.com/office/officeart/2005/8/layout/hierarchy2"/>
    <dgm:cxn modelId="{BC20AB72-1661-4F3F-B4FB-5294D9F6189A}" type="presOf" srcId="{7C9F5E9A-411A-4952-A50E-928E2AC96BAD}" destId="{17371505-60DB-4990-8816-08583741402C}" srcOrd="0" destOrd="0" presId="urn:microsoft.com/office/officeart/2005/8/layout/hierarchy2"/>
    <dgm:cxn modelId="{2E198D75-3B18-4590-8F3A-26E35A488D07}" srcId="{CCA0EA7D-0A21-4458-9B8C-9A5868565D5C}" destId="{A35AB409-4A6A-444B-BDCD-74E8E2EC3235}" srcOrd="0" destOrd="0" parTransId="{23E34865-5CA1-4BF4-9324-3438B98DD481}" sibTransId="{CC3C76A9-846F-481B-A301-F574ABADAA31}"/>
    <dgm:cxn modelId="{68AA9F98-8FF7-4766-8E88-708B334A8597}" type="presOf" srcId="{2A692B1E-390D-4603-A364-BB92366359CA}" destId="{A061BD5F-A733-4764-926C-E3237551415E}" srcOrd="1" destOrd="0" presId="urn:microsoft.com/office/officeart/2005/8/layout/hierarchy2"/>
    <dgm:cxn modelId="{0B31025F-B123-4864-B34C-0225DADDE1B3}" type="presOf" srcId="{D9BA174D-AED6-40AA-85E6-D24ED45DCB34}" destId="{5ABA4575-7701-4F36-948E-0B9BE6FC36C3}" srcOrd="0" destOrd="0" presId="urn:microsoft.com/office/officeart/2005/8/layout/hierarchy2"/>
    <dgm:cxn modelId="{8F4C300E-A021-40E9-BA25-4A587440A083}" type="presOf" srcId="{EA97DFBC-B5A1-459E-97C8-FABAED9EA539}" destId="{8DB72146-F24C-42D7-9A28-ECB56991F177}" srcOrd="0" destOrd="0" presId="urn:microsoft.com/office/officeart/2005/8/layout/hierarchy2"/>
    <dgm:cxn modelId="{20DB4E43-0F4B-468F-A111-F176A8790C47}" srcId="{60BDE61A-8323-453B-BB09-45DB6E7AC30A}" destId="{CCA0EA7D-0A21-4458-9B8C-9A5868565D5C}" srcOrd="0" destOrd="0" parTransId="{A6FFF9B9-53A9-490C-AB85-5446B3F4A1B2}" sibTransId="{6CC68A6E-FE6E-4EC9-9F39-94417C589692}"/>
    <dgm:cxn modelId="{FDD1E923-DDE3-4AFE-A698-9641558D1950}" srcId="{4A844470-A06D-4011-B27A-EC1DDF0D63E5}" destId="{11A4223F-4167-4204-9251-E7B6B90EACA9}" srcOrd="0" destOrd="0" parTransId="{2A692B1E-390D-4603-A364-BB92366359CA}" sibTransId="{1A7BAE06-4683-4F87-98D7-C9F11D9629AF}"/>
    <dgm:cxn modelId="{4EE801F8-1F22-4BAC-8B52-A4250F34F757}" type="presOf" srcId="{DA0D04DD-28A7-4386-9F03-67881CE15FF3}" destId="{2B563A1C-351C-4D0C-9051-45F4E3AD2840}" srcOrd="0" destOrd="0" presId="urn:microsoft.com/office/officeart/2005/8/layout/hierarchy2"/>
    <dgm:cxn modelId="{C1DFF950-A4C1-4B45-B97C-709496E22980}" type="presOf" srcId="{C8A30048-E961-4082-A77A-E24F99DD0DCA}" destId="{F6EF80AF-735C-48BF-80E1-37ED8FB60DC7}" srcOrd="0" destOrd="0" presId="urn:microsoft.com/office/officeart/2005/8/layout/hierarchy2"/>
    <dgm:cxn modelId="{EB747D12-6604-4F33-B543-B3F722059095}" type="presOf" srcId="{2A692B1E-390D-4603-A364-BB92366359CA}" destId="{CC6D9634-6D1E-4416-8C8E-03AAAD6A77F2}" srcOrd="0" destOrd="0" presId="urn:microsoft.com/office/officeart/2005/8/layout/hierarchy2"/>
    <dgm:cxn modelId="{6E0C3899-621C-423A-838D-9F97E8700DA3}" srcId="{CCA0EA7D-0A21-4458-9B8C-9A5868565D5C}" destId="{041DE901-D888-467E-B2DF-6FE96E04A18E}" srcOrd="2" destOrd="0" parTransId="{DA0D04DD-28A7-4386-9F03-67881CE15FF3}" sibTransId="{07EE1E5A-35B6-4481-85A2-18670FE2C6C2}"/>
    <dgm:cxn modelId="{E2CE1433-FBF4-4C5A-9AC9-E66D4D125A19}" type="presOf" srcId="{11A4223F-4167-4204-9251-E7B6B90EACA9}" destId="{10A1EA78-8C42-4A98-8A5F-01342E8FDDAF}" srcOrd="0" destOrd="0" presId="urn:microsoft.com/office/officeart/2005/8/layout/hierarchy2"/>
    <dgm:cxn modelId="{09CB7268-B736-4D77-9AC4-05432B11371C}" srcId="{A35AB409-4A6A-444B-BDCD-74E8E2EC3235}" destId="{1768D146-B765-4B57-9178-E573A3551C74}" srcOrd="0" destOrd="0" parTransId="{7C9F5E9A-411A-4952-A50E-928E2AC96BAD}" sibTransId="{AC877417-C1C1-4BB2-ADEF-9E20E5D8CE13}"/>
    <dgm:cxn modelId="{7C5FBC72-0390-4454-94F5-3F5EE42F76FD}" type="presOf" srcId="{EA97DFBC-B5A1-459E-97C8-FABAED9EA539}" destId="{6F2D8023-CE00-485F-9611-0D75CB1AE1AA}" srcOrd="1" destOrd="0" presId="urn:microsoft.com/office/officeart/2005/8/layout/hierarchy2"/>
    <dgm:cxn modelId="{EA124C8C-DF08-453C-8E79-D382FC86797F}" type="presOf" srcId="{041DE901-D888-467E-B2DF-6FE96E04A18E}" destId="{593C6EE9-E2EB-44B2-97D8-F93B9C8E0259}" srcOrd="0" destOrd="0" presId="urn:microsoft.com/office/officeart/2005/8/layout/hierarchy2"/>
    <dgm:cxn modelId="{CC353958-1F8A-485B-B8E3-C589CB06557B}" type="presOf" srcId="{8ACAC776-A759-4183-86F8-F73CE02E110F}" destId="{50B72FDF-F4AD-4047-A722-481EDA5AA74C}" srcOrd="0" destOrd="0" presId="urn:microsoft.com/office/officeart/2005/8/layout/hierarchy2"/>
    <dgm:cxn modelId="{3B83D0D4-F137-4360-AFA6-D9845A4CEC6E}" srcId="{97187A03-EBC7-417C-9BAE-14EAFCE3628E}" destId="{C8A30048-E961-4082-A77A-E24F99DD0DCA}" srcOrd="0" destOrd="0" parTransId="{2EC4CB50-1F27-4323-B772-B90F17AF4DC1}" sibTransId="{1355E9DC-1F64-408B-B506-3A29DDB29085}"/>
    <dgm:cxn modelId="{89A7A6F6-0505-40FB-9089-9863B4A9CAA0}" type="presOf" srcId="{923CE89D-499B-469F-A594-4E78FCAF2710}" destId="{9DC423BC-31B1-409E-AEBB-11A01DBF1FF7}" srcOrd="1" destOrd="0" presId="urn:microsoft.com/office/officeart/2005/8/layout/hierarchy2"/>
    <dgm:cxn modelId="{5D83043F-C0C9-44CF-8BE0-3D783E02700B}" type="presOf" srcId="{97187A03-EBC7-417C-9BAE-14EAFCE3628E}" destId="{5AC6D481-F866-4644-B3B0-7A2DA1B80EFA}" srcOrd="0" destOrd="0" presId="urn:microsoft.com/office/officeart/2005/8/layout/hierarchy2"/>
    <dgm:cxn modelId="{45A16EAB-1706-4209-8EF5-D83887C8C3FC}" type="presParOf" srcId="{9861593E-3A9E-4EED-A45D-EB565655D5A7}" destId="{07D283AD-ABC7-4480-B5AF-542625BAF87E}" srcOrd="0" destOrd="0" presId="urn:microsoft.com/office/officeart/2005/8/layout/hierarchy2"/>
    <dgm:cxn modelId="{16DF958D-CACE-4CE2-B9F3-4C25419A9C74}" type="presParOf" srcId="{07D283AD-ABC7-4480-B5AF-542625BAF87E}" destId="{3F7BD16B-1CC9-4F73-AA44-851127345A5C}" srcOrd="0" destOrd="0" presId="urn:microsoft.com/office/officeart/2005/8/layout/hierarchy2"/>
    <dgm:cxn modelId="{7B96B758-76A9-4B52-8E81-78A69D76B4EB}" type="presParOf" srcId="{07D283AD-ABC7-4480-B5AF-542625BAF87E}" destId="{54DE2E70-61B2-4262-BF83-EFB81808ACD6}" srcOrd="1" destOrd="0" presId="urn:microsoft.com/office/officeart/2005/8/layout/hierarchy2"/>
    <dgm:cxn modelId="{FCDBB2DB-FAF9-4588-BA7C-FC07D3D701C1}" type="presParOf" srcId="{54DE2E70-61B2-4262-BF83-EFB81808ACD6}" destId="{FA051D5F-AA4C-4711-A735-E47A45DBA9C6}" srcOrd="0" destOrd="0" presId="urn:microsoft.com/office/officeart/2005/8/layout/hierarchy2"/>
    <dgm:cxn modelId="{0D63C88A-89D1-4204-85E2-8D0B8FE1A743}" type="presParOf" srcId="{FA051D5F-AA4C-4711-A735-E47A45DBA9C6}" destId="{E8B749B3-C597-45F7-B930-B5CC9FBFCE7E}" srcOrd="0" destOrd="0" presId="urn:microsoft.com/office/officeart/2005/8/layout/hierarchy2"/>
    <dgm:cxn modelId="{1419EE9E-E6BA-4217-9EF9-49AA5DBC34DD}" type="presParOf" srcId="{54DE2E70-61B2-4262-BF83-EFB81808ACD6}" destId="{6F460097-5820-418B-8AA9-0FF68EA7CCA8}" srcOrd="1" destOrd="0" presId="urn:microsoft.com/office/officeart/2005/8/layout/hierarchy2"/>
    <dgm:cxn modelId="{2FEA73E3-49D6-44D4-B823-14C1D67BFB0F}" type="presParOf" srcId="{6F460097-5820-418B-8AA9-0FF68EA7CCA8}" destId="{FB34A7EA-596C-435E-BDFE-5949B10AA2DE}" srcOrd="0" destOrd="0" presId="urn:microsoft.com/office/officeart/2005/8/layout/hierarchy2"/>
    <dgm:cxn modelId="{DB380EFB-976D-40E1-9DE6-F95125547E3D}" type="presParOf" srcId="{6F460097-5820-418B-8AA9-0FF68EA7CCA8}" destId="{7C902DED-4E98-499F-8311-80495D2E1B17}" srcOrd="1" destOrd="0" presId="urn:microsoft.com/office/officeart/2005/8/layout/hierarchy2"/>
    <dgm:cxn modelId="{FAA43767-E129-4FF1-B5CD-D2576144088F}" type="presParOf" srcId="{7C902DED-4E98-499F-8311-80495D2E1B17}" destId="{17371505-60DB-4990-8816-08583741402C}" srcOrd="0" destOrd="0" presId="urn:microsoft.com/office/officeart/2005/8/layout/hierarchy2"/>
    <dgm:cxn modelId="{861B9271-77F7-4704-A0C5-4C7BC4AC1200}" type="presParOf" srcId="{17371505-60DB-4990-8816-08583741402C}" destId="{C7A334A6-4920-43D6-9AFB-319AA0A61858}" srcOrd="0" destOrd="0" presId="urn:microsoft.com/office/officeart/2005/8/layout/hierarchy2"/>
    <dgm:cxn modelId="{A419E21E-A66F-4319-82D3-02567C795833}" type="presParOf" srcId="{7C902DED-4E98-499F-8311-80495D2E1B17}" destId="{83868ACF-9A04-43E2-8E29-63B77D2023A4}" srcOrd="1" destOrd="0" presId="urn:microsoft.com/office/officeart/2005/8/layout/hierarchy2"/>
    <dgm:cxn modelId="{4C9D527F-A6D1-4F66-B0AA-EA12ED468EA5}" type="presParOf" srcId="{83868ACF-9A04-43E2-8E29-63B77D2023A4}" destId="{12D91E79-941D-494B-9633-F61D5A157014}" srcOrd="0" destOrd="0" presId="urn:microsoft.com/office/officeart/2005/8/layout/hierarchy2"/>
    <dgm:cxn modelId="{12FB5049-8E09-4667-8D6D-D74287BFC761}" type="presParOf" srcId="{83868ACF-9A04-43E2-8E29-63B77D2023A4}" destId="{ADFBBEAF-81DD-4744-9769-46DDE27F0D72}" srcOrd="1" destOrd="0" presId="urn:microsoft.com/office/officeart/2005/8/layout/hierarchy2"/>
    <dgm:cxn modelId="{646BFF99-9A08-4C4C-B679-DC7FA2CB8282}" type="presParOf" srcId="{54DE2E70-61B2-4262-BF83-EFB81808ACD6}" destId="{8DB72146-F24C-42D7-9A28-ECB56991F177}" srcOrd="2" destOrd="0" presId="urn:microsoft.com/office/officeart/2005/8/layout/hierarchy2"/>
    <dgm:cxn modelId="{A53C178C-E2D4-48B7-ADD9-6FC93F643B64}" type="presParOf" srcId="{8DB72146-F24C-42D7-9A28-ECB56991F177}" destId="{6F2D8023-CE00-485F-9611-0D75CB1AE1AA}" srcOrd="0" destOrd="0" presId="urn:microsoft.com/office/officeart/2005/8/layout/hierarchy2"/>
    <dgm:cxn modelId="{AEB0A077-0C88-430C-8919-E9377F285955}" type="presParOf" srcId="{54DE2E70-61B2-4262-BF83-EFB81808ACD6}" destId="{2A0E95F2-88B3-417A-A336-76D332BE2AD6}" srcOrd="3" destOrd="0" presId="urn:microsoft.com/office/officeart/2005/8/layout/hierarchy2"/>
    <dgm:cxn modelId="{1A7FF34F-0101-48B7-B3D4-9BE17717A2E6}" type="presParOf" srcId="{2A0E95F2-88B3-417A-A336-76D332BE2AD6}" destId="{E4790E7D-1C14-4CBF-8B38-1221E554DE30}" srcOrd="0" destOrd="0" presId="urn:microsoft.com/office/officeart/2005/8/layout/hierarchy2"/>
    <dgm:cxn modelId="{31BDF096-D3DB-4AB6-90F5-949CF4CB438F}" type="presParOf" srcId="{2A0E95F2-88B3-417A-A336-76D332BE2AD6}" destId="{03EAAB22-D632-4DD6-84B7-A50CB4582B7B}" srcOrd="1" destOrd="0" presId="urn:microsoft.com/office/officeart/2005/8/layout/hierarchy2"/>
    <dgm:cxn modelId="{27DB2EF8-CF2A-445F-A196-DBE7E4711713}" type="presParOf" srcId="{03EAAB22-D632-4DD6-84B7-A50CB4582B7B}" destId="{CC6D9634-6D1E-4416-8C8E-03AAAD6A77F2}" srcOrd="0" destOrd="0" presId="urn:microsoft.com/office/officeart/2005/8/layout/hierarchy2"/>
    <dgm:cxn modelId="{A855213D-91C5-4E82-89CA-327EC51C96B4}" type="presParOf" srcId="{CC6D9634-6D1E-4416-8C8E-03AAAD6A77F2}" destId="{A061BD5F-A733-4764-926C-E3237551415E}" srcOrd="0" destOrd="0" presId="urn:microsoft.com/office/officeart/2005/8/layout/hierarchy2"/>
    <dgm:cxn modelId="{C5877A04-4D3B-4417-AD6B-E069AEDD4630}" type="presParOf" srcId="{03EAAB22-D632-4DD6-84B7-A50CB4582B7B}" destId="{62A34112-7806-4D26-8C09-E67BE1A35EF6}" srcOrd="1" destOrd="0" presId="urn:microsoft.com/office/officeart/2005/8/layout/hierarchy2"/>
    <dgm:cxn modelId="{F3C9AEC4-14AF-44ED-B097-7CE6A0F552AF}" type="presParOf" srcId="{62A34112-7806-4D26-8C09-E67BE1A35EF6}" destId="{10A1EA78-8C42-4A98-8A5F-01342E8FDDAF}" srcOrd="0" destOrd="0" presId="urn:microsoft.com/office/officeart/2005/8/layout/hierarchy2"/>
    <dgm:cxn modelId="{1E3E466D-3CC1-4D8C-A709-6E8B75F93BBD}" type="presParOf" srcId="{62A34112-7806-4D26-8C09-E67BE1A35EF6}" destId="{A0617BD0-0D98-4883-8DF1-8B7A22FD8A83}" srcOrd="1" destOrd="0" presId="urn:microsoft.com/office/officeart/2005/8/layout/hierarchy2"/>
    <dgm:cxn modelId="{796FBC09-0464-45B6-859A-FAFC3F478F99}" type="presParOf" srcId="{54DE2E70-61B2-4262-BF83-EFB81808ACD6}" destId="{2B563A1C-351C-4D0C-9051-45F4E3AD2840}" srcOrd="4" destOrd="0" presId="urn:microsoft.com/office/officeart/2005/8/layout/hierarchy2"/>
    <dgm:cxn modelId="{61D78DC2-5A42-4BBC-A113-7C5873236CE5}" type="presParOf" srcId="{2B563A1C-351C-4D0C-9051-45F4E3AD2840}" destId="{CD11FFEC-8FB4-4C27-8744-C3CB4F2A378B}" srcOrd="0" destOrd="0" presId="urn:microsoft.com/office/officeart/2005/8/layout/hierarchy2"/>
    <dgm:cxn modelId="{E904F0BB-CB5D-4D30-A79A-FA1CE4308941}" type="presParOf" srcId="{54DE2E70-61B2-4262-BF83-EFB81808ACD6}" destId="{5281BB14-01F9-4C43-9AC8-AD30E30179CE}" srcOrd="5" destOrd="0" presId="urn:microsoft.com/office/officeart/2005/8/layout/hierarchy2"/>
    <dgm:cxn modelId="{061CA543-1359-4B24-98F6-1817A3E4498C}" type="presParOf" srcId="{5281BB14-01F9-4C43-9AC8-AD30E30179CE}" destId="{593C6EE9-E2EB-44B2-97D8-F93B9C8E0259}" srcOrd="0" destOrd="0" presId="urn:microsoft.com/office/officeart/2005/8/layout/hierarchy2"/>
    <dgm:cxn modelId="{8A055CD0-5A85-4923-B15D-01FBBB371EFB}" type="presParOf" srcId="{5281BB14-01F9-4C43-9AC8-AD30E30179CE}" destId="{1D6409F2-7C54-4FAA-AB15-20F30EC4157D}" srcOrd="1" destOrd="0" presId="urn:microsoft.com/office/officeart/2005/8/layout/hierarchy2"/>
    <dgm:cxn modelId="{CAB3D8A0-FA15-4C4A-B4F9-D58942F04134}" type="presParOf" srcId="{1D6409F2-7C54-4FAA-AB15-20F30EC4157D}" destId="{8C0FD972-28E0-4347-B9BD-B6D6BA7F4E42}" srcOrd="0" destOrd="0" presId="urn:microsoft.com/office/officeart/2005/8/layout/hierarchy2"/>
    <dgm:cxn modelId="{60695340-89F8-4FEC-B07A-F19E62264BA4}" type="presParOf" srcId="{8C0FD972-28E0-4347-B9BD-B6D6BA7F4E42}" destId="{9DC423BC-31B1-409E-AEBB-11A01DBF1FF7}" srcOrd="0" destOrd="0" presId="urn:microsoft.com/office/officeart/2005/8/layout/hierarchy2"/>
    <dgm:cxn modelId="{091B7820-A8A8-455D-B00F-19A1DE56EC6C}" type="presParOf" srcId="{1D6409F2-7C54-4FAA-AB15-20F30EC4157D}" destId="{7C406DD2-7CB6-427F-9724-2E55FB629B84}" srcOrd="1" destOrd="0" presId="urn:microsoft.com/office/officeart/2005/8/layout/hierarchy2"/>
    <dgm:cxn modelId="{3CD18F90-AA40-4825-844F-3C35B9CA7566}" type="presParOf" srcId="{7C406DD2-7CB6-427F-9724-2E55FB629B84}" destId="{5ABA4575-7701-4F36-948E-0B9BE6FC36C3}" srcOrd="0" destOrd="0" presId="urn:microsoft.com/office/officeart/2005/8/layout/hierarchy2"/>
    <dgm:cxn modelId="{72FDFD71-0BE4-4813-9A80-FEB7DD352DB3}" type="presParOf" srcId="{7C406DD2-7CB6-427F-9724-2E55FB629B84}" destId="{A4D90A4C-E7FD-4D08-98E6-B67D8E7363E0}" srcOrd="1" destOrd="0" presId="urn:microsoft.com/office/officeart/2005/8/layout/hierarchy2"/>
    <dgm:cxn modelId="{23654B72-FC54-41F9-B445-A96F46B0C616}" type="presParOf" srcId="{54DE2E70-61B2-4262-BF83-EFB81808ACD6}" destId="{50B72FDF-F4AD-4047-A722-481EDA5AA74C}" srcOrd="6" destOrd="0" presId="urn:microsoft.com/office/officeart/2005/8/layout/hierarchy2"/>
    <dgm:cxn modelId="{25065658-1D26-457B-9E96-B4597A913E99}" type="presParOf" srcId="{50B72FDF-F4AD-4047-A722-481EDA5AA74C}" destId="{BBA90D2B-FB32-454C-99A1-460124411AD3}" srcOrd="0" destOrd="0" presId="urn:microsoft.com/office/officeart/2005/8/layout/hierarchy2"/>
    <dgm:cxn modelId="{34F552BA-A76E-4593-9F30-84585B0FF9C2}" type="presParOf" srcId="{54DE2E70-61B2-4262-BF83-EFB81808ACD6}" destId="{8B0D8701-0B11-40EC-9C27-20010717B578}" srcOrd="7" destOrd="0" presId="urn:microsoft.com/office/officeart/2005/8/layout/hierarchy2"/>
    <dgm:cxn modelId="{4A861348-CFB4-4F47-8DDC-13761F3D51AC}" type="presParOf" srcId="{8B0D8701-0B11-40EC-9C27-20010717B578}" destId="{5AC6D481-F866-4644-B3B0-7A2DA1B80EFA}" srcOrd="0" destOrd="0" presId="urn:microsoft.com/office/officeart/2005/8/layout/hierarchy2"/>
    <dgm:cxn modelId="{62961810-F525-489A-93F3-837CA4B41EB9}" type="presParOf" srcId="{8B0D8701-0B11-40EC-9C27-20010717B578}" destId="{0FC5DAF0-AB78-4149-994B-1EB1D4E69CB8}" srcOrd="1" destOrd="0" presId="urn:microsoft.com/office/officeart/2005/8/layout/hierarchy2"/>
    <dgm:cxn modelId="{F0FEB793-C82C-4FA1-AA64-2EA57B656D9E}" type="presParOf" srcId="{0FC5DAF0-AB78-4149-994B-1EB1D4E69CB8}" destId="{F82E1E80-A40C-46D6-BB3E-BB1D5DEEEAE6}" srcOrd="0" destOrd="0" presId="urn:microsoft.com/office/officeart/2005/8/layout/hierarchy2"/>
    <dgm:cxn modelId="{1538C3A5-896F-499A-AC9F-3F56B7053DD1}" type="presParOf" srcId="{F82E1E80-A40C-46D6-BB3E-BB1D5DEEEAE6}" destId="{8506D57A-17AC-4096-8213-E401F407D017}" srcOrd="0" destOrd="0" presId="urn:microsoft.com/office/officeart/2005/8/layout/hierarchy2"/>
    <dgm:cxn modelId="{9657F9C9-812C-49F9-8C02-9271087079C3}" type="presParOf" srcId="{0FC5DAF0-AB78-4149-994B-1EB1D4E69CB8}" destId="{30CBA675-F4C8-412D-9A7F-F4B6E8A074D8}" srcOrd="1" destOrd="0" presId="urn:microsoft.com/office/officeart/2005/8/layout/hierarchy2"/>
    <dgm:cxn modelId="{2B294432-B35B-4D0F-8C67-F4B4D1F31DD6}" type="presParOf" srcId="{30CBA675-F4C8-412D-9A7F-F4B6E8A074D8}" destId="{F6EF80AF-735C-48BF-80E1-37ED8FB60DC7}" srcOrd="0" destOrd="0" presId="urn:microsoft.com/office/officeart/2005/8/layout/hierarchy2"/>
    <dgm:cxn modelId="{98DE7504-D0B7-4CA5-939C-0BE50E5F594B}" type="presParOf" srcId="{30CBA675-F4C8-412D-9A7F-F4B6E8A074D8}" destId="{0DBB24D7-A40E-403D-98EF-3507A81F5301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EBA71F-465A-4139-B33A-30DAD1335B60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C381869-8EA0-4404-BAA0-0BD76A019B2E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چند نکته در نقد تساوی عالم با ماده</a:t>
          </a:r>
          <a:endParaRPr lang="fa-IR" sz="1800" dirty="0">
            <a:cs typeface="B Koodak" pitchFamily="2" charset="-78"/>
          </a:endParaRPr>
        </a:p>
      </dgm:t>
    </dgm:pt>
    <dgm:pt modelId="{E8461AFF-73D1-4128-A3E0-B9372EF87359}" type="parTrans" cxnId="{8B66E119-D64A-4690-9A62-6CC1B09214DD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CA624553-ED0F-40DA-932C-C9D07F608346}" type="sibTrans" cxnId="{8B66E119-D64A-4690-9A62-6CC1B09214DD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56884850-2B73-4B3F-BDA1-6ACA92B20F27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هیچ استدلالی بر نفی ما وراء طبیعت وجود ندارد</a:t>
          </a:r>
          <a:endParaRPr lang="fa-IR" sz="1800" dirty="0">
            <a:cs typeface="B Koodak" pitchFamily="2" charset="-78"/>
          </a:endParaRPr>
        </a:p>
      </dgm:t>
    </dgm:pt>
    <dgm:pt modelId="{F232B36C-8DE2-42F5-9CA8-6B0DE9CD5749}" type="parTrans" cxnId="{A3585572-40B2-4754-A054-9EF0B8023EB6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205D3DA4-C3D1-4336-B997-E2646868B195}" type="sibTrans" cxnId="{A3585572-40B2-4754-A054-9EF0B8023EB6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C399E195-2DEF-439A-9F60-A96867FABE2D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منطق حس گرایی نهایتا می تواند بگوید عالمی ما وراء طبیعت حس نمی شود نه اینکه وجود ندارد</a:t>
          </a:r>
          <a:endParaRPr lang="fa-IR" sz="1800" dirty="0">
            <a:cs typeface="B Koodak" pitchFamily="2" charset="-78"/>
          </a:endParaRPr>
        </a:p>
      </dgm:t>
    </dgm:pt>
    <dgm:pt modelId="{CA822FF2-8D31-47BC-9E2E-17F27A616E85}" type="parTrans" cxnId="{E6B85840-4537-4453-BCE2-ED32BDE93AA4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5CB7093C-13BD-4822-A1F0-4556E62E1DA2}" type="sibTrans" cxnId="{E6B85840-4537-4453-BCE2-ED32BDE93AA4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7CAEA82E-645D-447C-8713-9E9BCE9DA9D5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موجودات مجرد زیادی با استدلال یا با علم حضوری قابل درک هستند</a:t>
          </a:r>
          <a:endParaRPr lang="fa-IR" sz="1800" dirty="0">
            <a:cs typeface="B Koodak" pitchFamily="2" charset="-78"/>
          </a:endParaRPr>
        </a:p>
      </dgm:t>
    </dgm:pt>
    <dgm:pt modelId="{B12DEBBD-8148-4D7D-8C33-0C580D9C18D6}" type="parTrans" cxnId="{F79497C3-2F1A-4819-82BC-0111BABD4AA6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EF1770CD-AF65-4C8F-B5AA-68140174D103}" type="sibTrans" cxnId="{F79497C3-2F1A-4819-82BC-0111BABD4AA6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CEB68427-F572-425E-9A7A-2174CC55AD10}" type="pres">
      <dgm:prSet presAssocID="{20EBA71F-465A-4139-B33A-30DAD1335B6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69F0E55-71DF-4E45-A77D-5F417BB22987}" type="pres">
      <dgm:prSet presAssocID="{5C381869-8EA0-4404-BAA0-0BD76A019B2E}" presName="root1" presStyleCnt="0"/>
      <dgm:spPr/>
    </dgm:pt>
    <dgm:pt modelId="{5F37E2CB-769D-45F4-84F9-32D1498B28B9}" type="pres">
      <dgm:prSet presAssocID="{5C381869-8EA0-4404-BAA0-0BD76A019B2E}" presName="LevelOneTextNode" presStyleLbl="node0" presStyleIdx="0" presStyleCnt="1" custScaleX="670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AEE9FAB-0CEA-4B27-813D-336D68E9A088}" type="pres">
      <dgm:prSet presAssocID="{5C381869-8EA0-4404-BAA0-0BD76A019B2E}" presName="level2hierChild" presStyleCnt="0"/>
      <dgm:spPr/>
    </dgm:pt>
    <dgm:pt modelId="{53F75E26-7C25-4493-A7B2-83D392F596B2}" type="pres">
      <dgm:prSet presAssocID="{F232B36C-8DE2-42F5-9CA8-6B0DE9CD5749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A990C40-3D46-45F8-BAFB-165AD01D8470}" type="pres">
      <dgm:prSet presAssocID="{F232B36C-8DE2-42F5-9CA8-6B0DE9CD5749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FFAB099-A287-4239-9FE9-F64CC23C8307}" type="pres">
      <dgm:prSet presAssocID="{56884850-2B73-4B3F-BDA1-6ACA92B20F27}" presName="root2" presStyleCnt="0"/>
      <dgm:spPr/>
    </dgm:pt>
    <dgm:pt modelId="{66A068F8-E351-4D61-9660-2967E883DA8A}" type="pres">
      <dgm:prSet presAssocID="{56884850-2B73-4B3F-BDA1-6ACA92B20F27}" presName="LevelTwoTextNode" presStyleLbl="node2" presStyleIdx="0" presStyleCnt="3" custScaleX="3298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96D504-921D-47BF-BCDA-107721258A1D}" type="pres">
      <dgm:prSet presAssocID="{56884850-2B73-4B3F-BDA1-6ACA92B20F27}" presName="level3hierChild" presStyleCnt="0"/>
      <dgm:spPr/>
    </dgm:pt>
    <dgm:pt modelId="{9775CBC8-BB77-479B-9FBB-313427A2ABD8}" type="pres">
      <dgm:prSet presAssocID="{CA822FF2-8D31-47BC-9E2E-17F27A616E85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12A492D-4579-4554-A5A3-874D1F651318}" type="pres">
      <dgm:prSet presAssocID="{CA822FF2-8D31-47BC-9E2E-17F27A616E85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437459C3-5DFA-420F-9DE4-63EE2EB1945F}" type="pres">
      <dgm:prSet presAssocID="{C399E195-2DEF-439A-9F60-A96867FABE2D}" presName="root2" presStyleCnt="0"/>
      <dgm:spPr/>
    </dgm:pt>
    <dgm:pt modelId="{6502FBE4-394F-4653-9154-C00EE3FBCD1B}" type="pres">
      <dgm:prSet presAssocID="{C399E195-2DEF-439A-9F60-A96867FABE2D}" presName="LevelTwoTextNode" presStyleLbl="node2" presStyleIdx="1" presStyleCnt="3" custScaleX="3298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7472E3B-3C64-4C11-BC9D-849DF51B902B}" type="pres">
      <dgm:prSet presAssocID="{C399E195-2DEF-439A-9F60-A96867FABE2D}" presName="level3hierChild" presStyleCnt="0"/>
      <dgm:spPr/>
    </dgm:pt>
    <dgm:pt modelId="{D62BF34E-45CB-416E-8FD9-B3E0A5D1862E}" type="pres">
      <dgm:prSet presAssocID="{B12DEBBD-8148-4D7D-8C33-0C580D9C18D6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49F4685A-6D34-4B2A-801E-12736E07AD6B}" type="pres">
      <dgm:prSet presAssocID="{B12DEBBD-8148-4D7D-8C33-0C580D9C18D6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784A77A-AC8C-40D8-9F1F-21C290F0D61D}" type="pres">
      <dgm:prSet presAssocID="{7CAEA82E-645D-447C-8713-9E9BCE9DA9D5}" presName="root2" presStyleCnt="0"/>
      <dgm:spPr/>
    </dgm:pt>
    <dgm:pt modelId="{2908D5F3-D725-4057-AEF4-85670604A2A1}" type="pres">
      <dgm:prSet presAssocID="{7CAEA82E-645D-447C-8713-9E9BCE9DA9D5}" presName="LevelTwoTextNode" presStyleLbl="node2" presStyleIdx="2" presStyleCnt="3" custScaleX="3298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675F016-FCD4-4357-AF0D-BF41B47CA82D}" type="pres">
      <dgm:prSet presAssocID="{7CAEA82E-645D-447C-8713-9E9BCE9DA9D5}" presName="level3hierChild" presStyleCnt="0"/>
      <dgm:spPr/>
    </dgm:pt>
  </dgm:ptLst>
  <dgm:cxnLst>
    <dgm:cxn modelId="{98C6ACC5-7DD9-4CB5-A26C-276E54547415}" type="presOf" srcId="{56884850-2B73-4B3F-BDA1-6ACA92B20F27}" destId="{66A068F8-E351-4D61-9660-2967E883DA8A}" srcOrd="0" destOrd="0" presId="urn:microsoft.com/office/officeart/2005/8/layout/hierarchy2"/>
    <dgm:cxn modelId="{C9BB27F7-C99D-4CF8-8F2B-D74E07BD25B5}" type="presOf" srcId="{5C381869-8EA0-4404-BAA0-0BD76A019B2E}" destId="{5F37E2CB-769D-45F4-84F9-32D1498B28B9}" srcOrd="0" destOrd="0" presId="urn:microsoft.com/office/officeart/2005/8/layout/hierarchy2"/>
    <dgm:cxn modelId="{0DDC5F87-2D5B-453A-8B9F-21F8F0100490}" type="presOf" srcId="{7CAEA82E-645D-447C-8713-9E9BCE9DA9D5}" destId="{2908D5F3-D725-4057-AEF4-85670604A2A1}" srcOrd="0" destOrd="0" presId="urn:microsoft.com/office/officeart/2005/8/layout/hierarchy2"/>
    <dgm:cxn modelId="{56D31056-43CC-4909-91C6-3D851F99ED26}" type="presOf" srcId="{CA822FF2-8D31-47BC-9E2E-17F27A616E85}" destId="{E12A492D-4579-4554-A5A3-874D1F651318}" srcOrd="1" destOrd="0" presId="urn:microsoft.com/office/officeart/2005/8/layout/hierarchy2"/>
    <dgm:cxn modelId="{8F5D53DB-BF87-44B7-8D30-5BAED4FDFF40}" type="presOf" srcId="{B12DEBBD-8148-4D7D-8C33-0C580D9C18D6}" destId="{49F4685A-6D34-4B2A-801E-12736E07AD6B}" srcOrd="1" destOrd="0" presId="urn:microsoft.com/office/officeart/2005/8/layout/hierarchy2"/>
    <dgm:cxn modelId="{FB1EFD1A-125D-44D7-B50E-52938B57EA65}" type="presOf" srcId="{F232B36C-8DE2-42F5-9CA8-6B0DE9CD5749}" destId="{53F75E26-7C25-4493-A7B2-83D392F596B2}" srcOrd="0" destOrd="0" presId="urn:microsoft.com/office/officeart/2005/8/layout/hierarchy2"/>
    <dgm:cxn modelId="{F07C5381-655D-4F68-B389-D7465D69F84F}" type="presOf" srcId="{C399E195-2DEF-439A-9F60-A96867FABE2D}" destId="{6502FBE4-394F-4653-9154-C00EE3FBCD1B}" srcOrd="0" destOrd="0" presId="urn:microsoft.com/office/officeart/2005/8/layout/hierarchy2"/>
    <dgm:cxn modelId="{8B66E119-D64A-4690-9A62-6CC1B09214DD}" srcId="{20EBA71F-465A-4139-B33A-30DAD1335B60}" destId="{5C381869-8EA0-4404-BAA0-0BD76A019B2E}" srcOrd="0" destOrd="0" parTransId="{E8461AFF-73D1-4128-A3E0-B9372EF87359}" sibTransId="{CA624553-ED0F-40DA-932C-C9D07F608346}"/>
    <dgm:cxn modelId="{E6B85840-4537-4453-BCE2-ED32BDE93AA4}" srcId="{5C381869-8EA0-4404-BAA0-0BD76A019B2E}" destId="{C399E195-2DEF-439A-9F60-A96867FABE2D}" srcOrd="1" destOrd="0" parTransId="{CA822FF2-8D31-47BC-9E2E-17F27A616E85}" sibTransId="{5CB7093C-13BD-4822-A1F0-4556E62E1DA2}"/>
    <dgm:cxn modelId="{EAD982B2-087A-4153-A297-431C6103EE6A}" type="presOf" srcId="{CA822FF2-8D31-47BC-9E2E-17F27A616E85}" destId="{9775CBC8-BB77-479B-9FBB-313427A2ABD8}" srcOrd="0" destOrd="0" presId="urn:microsoft.com/office/officeart/2005/8/layout/hierarchy2"/>
    <dgm:cxn modelId="{38C551E7-A293-4D99-BBB8-BC1D6D5CAABC}" type="presOf" srcId="{20EBA71F-465A-4139-B33A-30DAD1335B60}" destId="{CEB68427-F572-425E-9A7A-2174CC55AD10}" srcOrd="0" destOrd="0" presId="urn:microsoft.com/office/officeart/2005/8/layout/hierarchy2"/>
    <dgm:cxn modelId="{A3585572-40B2-4754-A054-9EF0B8023EB6}" srcId="{5C381869-8EA0-4404-BAA0-0BD76A019B2E}" destId="{56884850-2B73-4B3F-BDA1-6ACA92B20F27}" srcOrd="0" destOrd="0" parTransId="{F232B36C-8DE2-42F5-9CA8-6B0DE9CD5749}" sibTransId="{205D3DA4-C3D1-4336-B997-E2646868B195}"/>
    <dgm:cxn modelId="{5550204A-7342-4561-A317-078B774665EC}" type="presOf" srcId="{B12DEBBD-8148-4D7D-8C33-0C580D9C18D6}" destId="{D62BF34E-45CB-416E-8FD9-B3E0A5D1862E}" srcOrd="0" destOrd="0" presId="urn:microsoft.com/office/officeart/2005/8/layout/hierarchy2"/>
    <dgm:cxn modelId="{BC0D3808-44D0-4795-BC9E-9AD1B1C66E5D}" type="presOf" srcId="{F232B36C-8DE2-42F5-9CA8-6B0DE9CD5749}" destId="{5A990C40-3D46-45F8-BAFB-165AD01D8470}" srcOrd="1" destOrd="0" presId="urn:microsoft.com/office/officeart/2005/8/layout/hierarchy2"/>
    <dgm:cxn modelId="{F79497C3-2F1A-4819-82BC-0111BABD4AA6}" srcId="{5C381869-8EA0-4404-BAA0-0BD76A019B2E}" destId="{7CAEA82E-645D-447C-8713-9E9BCE9DA9D5}" srcOrd="2" destOrd="0" parTransId="{B12DEBBD-8148-4D7D-8C33-0C580D9C18D6}" sibTransId="{EF1770CD-AF65-4C8F-B5AA-68140174D103}"/>
    <dgm:cxn modelId="{A6EB52F5-0A09-430B-9B61-171B4DDC2A81}" type="presParOf" srcId="{CEB68427-F572-425E-9A7A-2174CC55AD10}" destId="{A69F0E55-71DF-4E45-A77D-5F417BB22987}" srcOrd="0" destOrd="0" presId="urn:microsoft.com/office/officeart/2005/8/layout/hierarchy2"/>
    <dgm:cxn modelId="{8799E14F-6833-4D94-94D4-F8596CF2BDDE}" type="presParOf" srcId="{A69F0E55-71DF-4E45-A77D-5F417BB22987}" destId="{5F37E2CB-769D-45F4-84F9-32D1498B28B9}" srcOrd="0" destOrd="0" presId="urn:microsoft.com/office/officeart/2005/8/layout/hierarchy2"/>
    <dgm:cxn modelId="{FC72315F-5532-4FA3-83D4-319ABB0A4854}" type="presParOf" srcId="{A69F0E55-71DF-4E45-A77D-5F417BB22987}" destId="{AAEE9FAB-0CEA-4B27-813D-336D68E9A088}" srcOrd="1" destOrd="0" presId="urn:microsoft.com/office/officeart/2005/8/layout/hierarchy2"/>
    <dgm:cxn modelId="{F9D43825-260F-42C9-8AF2-695A56E7D41C}" type="presParOf" srcId="{AAEE9FAB-0CEA-4B27-813D-336D68E9A088}" destId="{53F75E26-7C25-4493-A7B2-83D392F596B2}" srcOrd="0" destOrd="0" presId="urn:microsoft.com/office/officeart/2005/8/layout/hierarchy2"/>
    <dgm:cxn modelId="{E5902E3B-FD37-4996-BF16-E6204F70A480}" type="presParOf" srcId="{53F75E26-7C25-4493-A7B2-83D392F596B2}" destId="{5A990C40-3D46-45F8-BAFB-165AD01D8470}" srcOrd="0" destOrd="0" presId="urn:microsoft.com/office/officeart/2005/8/layout/hierarchy2"/>
    <dgm:cxn modelId="{24685645-E5AC-4088-8977-4F9888DA8ED5}" type="presParOf" srcId="{AAEE9FAB-0CEA-4B27-813D-336D68E9A088}" destId="{2FFAB099-A287-4239-9FE9-F64CC23C8307}" srcOrd="1" destOrd="0" presId="urn:microsoft.com/office/officeart/2005/8/layout/hierarchy2"/>
    <dgm:cxn modelId="{3DA4E0C2-2B77-49DA-B55A-5E48C8EEFDBF}" type="presParOf" srcId="{2FFAB099-A287-4239-9FE9-F64CC23C8307}" destId="{66A068F8-E351-4D61-9660-2967E883DA8A}" srcOrd="0" destOrd="0" presId="urn:microsoft.com/office/officeart/2005/8/layout/hierarchy2"/>
    <dgm:cxn modelId="{90DCA7EC-B1EE-4E10-AA0B-7B455C6A4035}" type="presParOf" srcId="{2FFAB099-A287-4239-9FE9-F64CC23C8307}" destId="{6C96D504-921D-47BF-BCDA-107721258A1D}" srcOrd="1" destOrd="0" presId="urn:microsoft.com/office/officeart/2005/8/layout/hierarchy2"/>
    <dgm:cxn modelId="{88A809D0-B07F-4BA1-86E0-E6795B0A83F1}" type="presParOf" srcId="{AAEE9FAB-0CEA-4B27-813D-336D68E9A088}" destId="{9775CBC8-BB77-479B-9FBB-313427A2ABD8}" srcOrd="2" destOrd="0" presId="urn:microsoft.com/office/officeart/2005/8/layout/hierarchy2"/>
    <dgm:cxn modelId="{9AEE9675-DB14-435C-BCE8-8A36C5942782}" type="presParOf" srcId="{9775CBC8-BB77-479B-9FBB-313427A2ABD8}" destId="{E12A492D-4579-4554-A5A3-874D1F651318}" srcOrd="0" destOrd="0" presId="urn:microsoft.com/office/officeart/2005/8/layout/hierarchy2"/>
    <dgm:cxn modelId="{28A16768-7D45-46A6-9BD3-B060F14129E2}" type="presParOf" srcId="{AAEE9FAB-0CEA-4B27-813D-336D68E9A088}" destId="{437459C3-5DFA-420F-9DE4-63EE2EB1945F}" srcOrd="3" destOrd="0" presId="urn:microsoft.com/office/officeart/2005/8/layout/hierarchy2"/>
    <dgm:cxn modelId="{6201A87B-A564-448D-B042-092D0DF3613C}" type="presParOf" srcId="{437459C3-5DFA-420F-9DE4-63EE2EB1945F}" destId="{6502FBE4-394F-4653-9154-C00EE3FBCD1B}" srcOrd="0" destOrd="0" presId="urn:microsoft.com/office/officeart/2005/8/layout/hierarchy2"/>
    <dgm:cxn modelId="{1134E295-65D7-40FE-88D7-82464358A92C}" type="presParOf" srcId="{437459C3-5DFA-420F-9DE4-63EE2EB1945F}" destId="{F7472E3B-3C64-4C11-BC9D-849DF51B902B}" srcOrd="1" destOrd="0" presId="urn:microsoft.com/office/officeart/2005/8/layout/hierarchy2"/>
    <dgm:cxn modelId="{005ECA8C-A90D-447C-9894-8BC4085871BD}" type="presParOf" srcId="{AAEE9FAB-0CEA-4B27-813D-336D68E9A088}" destId="{D62BF34E-45CB-416E-8FD9-B3E0A5D1862E}" srcOrd="4" destOrd="0" presId="urn:microsoft.com/office/officeart/2005/8/layout/hierarchy2"/>
    <dgm:cxn modelId="{5AD4F348-DA19-461D-BBCD-A65F4FDABC42}" type="presParOf" srcId="{D62BF34E-45CB-416E-8FD9-B3E0A5D1862E}" destId="{49F4685A-6D34-4B2A-801E-12736E07AD6B}" srcOrd="0" destOrd="0" presId="urn:microsoft.com/office/officeart/2005/8/layout/hierarchy2"/>
    <dgm:cxn modelId="{4FBEB29F-5AA1-41C0-BE6C-EB367E64CE7D}" type="presParOf" srcId="{AAEE9FAB-0CEA-4B27-813D-336D68E9A088}" destId="{8784A77A-AC8C-40D8-9F1F-21C290F0D61D}" srcOrd="5" destOrd="0" presId="urn:microsoft.com/office/officeart/2005/8/layout/hierarchy2"/>
    <dgm:cxn modelId="{7B78B29E-8083-42DA-A469-29194D0ACECF}" type="presParOf" srcId="{8784A77A-AC8C-40D8-9F1F-21C290F0D61D}" destId="{2908D5F3-D725-4057-AEF4-85670604A2A1}" srcOrd="0" destOrd="0" presId="urn:microsoft.com/office/officeart/2005/8/layout/hierarchy2"/>
    <dgm:cxn modelId="{6F6BA329-E377-4DF3-A9B4-1814CF7537B2}" type="presParOf" srcId="{8784A77A-AC8C-40D8-9F1F-21C290F0D61D}" destId="{B675F016-FCD4-4357-AF0D-BF41B47CA82D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1E9B0C-D948-4D2D-B88E-8E1DD523833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4DAE192-1D61-458A-8D6B-1ADCCE0F5C0A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 در نقد واجب بودن ماده</a:t>
          </a:r>
          <a:endParaRPr lang="fa-IR" sz="1600" dirty="0">
            <a:cs typeface="B Koodak" pitchFamily="2" charset="-78"/>
          </a:endParaRPr>
        </a:p>
      </dgm:t>
    </dgm:pt>
    <dgm:pt modelId="{104C0E58-0F58-4CE5-ABA9-1181693ACFFC}" type="parTrans" cxnId="{03FFC895-E8C7-4884-95DE-F49493DFA1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DC7850-38B1-47C5-A070-3A6B32F616E2}" type="sibTrans" cxnId="{03FFC895-E8C7-4884-95DE-F49493DFA15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754F9C-8937-45AA-9A78-C9AC5D31D1D4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ازلی و ابدی بودن ماده هیچ دلیل علمی یا تجربی ندارد</a:t>
          </a:r>
          <a:endParaRPr lang="fa-IR" sz="1600" dirty="0">
            <a:cs typeface="B Koodak" pitchFamily="2" charset="-78"/>
          </a:endParaRPr>
        </a:p>
      </dgm:t>
    </dgm:pt>
    <dgm:pt modelId="{549FEFFC-7B9B-40F1-AACE-3148F3DA9065}" type="parTrans" cxnId="{AC686363-85FA-4EA4-B27A-4AD845EC235D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EF3696-391E-4654-9451-2AFC49ACBB07}" type="sibTrans" cxnId="{AC686363-85FA-4EA4-B27A-4AD845EC235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9D1465B-F4B1-49AD-AB52-424B2DF63262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ازلی بودن ماده به معنای بی نیازی از آفریننده نیست</a:t>
          </a:r>
          <a:endParaRPr lang="fa-IR" sz="1600" dirty="0">
            <a:cs typeface="B Koodak" pitchFamily="2" charset="-78"/>
          </a:endParaRPr>
        </a:p>
      </dgm:t>
    </dgm:pt>
    <dgm:pt modelId="{D0E435CA-4B05-443E-9601-B56371D479FA}" type="parTrans" cxnId="{E2A31F8D-4E0F-48BF-8AEC-07C40EEAEA77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3D4EEB-F2AE-47DD-A8C4-82184146B5C7}" type="sibTrans" cxnId="{E2A31F8D-4E0F-48BF-8AEC-07C40EEAEA7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6A1B34-992C-4D96-AF79-F596CB5D7E79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مناط احتیاج به علت حدوث نیست بلکه امکان است</a:t>
          </a:r>
          <a:endParaRPr lang="fa-IR" sz="1600" dirty="0">
            <a:cs typeface="B Koodak" pitchFamily="2" charset="-78"/>
          </a:endParaRPr>
        </a:p>
      </dgm:t>
    </dgm:pt>
    <dgm:pt modelId="{614DD0BB-6600-474E-B783-ADB2FB06C071}" type="parTrans" cxnId="{313784A8-7DE4-43DE-BE10-B6C40FA38207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9B25C6D-39D0-4963-887C-D59BF57AC20A}" type="sibTrans" cxnId="{313784A8-7DE4-43DE-BE10-B6C40FA382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8DB03B-697F-466C-B0FF-5A341E4C6DAE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محال است که ماده واجب الوجود باشد </a:t>
          </a:r>
          <a:endParaRPr lang="fa-IR" sz="1600" dirty="0">
            <a:cs typeface="B Koodak" pitchFamily="2" charset="-78"/>
          </a:endParaRPr>
        </a:p>
      </dgm:t>
    </dgm:pt>
    <dgm:pt modelId="{73A9F729-2616-403B-955B-25B0E6970CAF}" type="parTrans" cxnId="{AD16E358-D8EA-4F00-A253-00D53D1851FF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9D1FA7-E863-4A7E-A596-D8A01941F5FC}" type="sibTrans" cxnId="{AD16E358-D8EA-4F00-A253-00D53D1851F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9EBEE3-5F7B-45DF-B3A9-662EDAB92497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دارای نواقص است</a:t>
          </a:r>
          <a:endParaRPr lang="fa-IR" sz="1600" dirty="0">
            <a:cs typeface="B Koodak" pitchFamily="2" charset="-78"/>
          </a:endParaRPr>
        </a:p>
      </dgm:t>
    </dgm:pt>
    <dgm:pt modelId="{6AC095A4-C4DD-4015-A22F-D94DB5F02FC5}" type="parTrans" cxnId="{B155EF89-0B28-4C94-8C52-A42135AF7E4E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44F2E9-179D-4A42-B3EC-D7672953FFC8}" type="sibTrans" cxnId="{B155EF89-0B28-4C94-8C52-A42135AF7E4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64AC7D-D367-47D9-BECC-1E03E3EB5B29}" type="pres">
      <dgm:prSet presAssocID="{011E9B0C-D948-4D2D-B88E-8E1DD523833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E85BD56-A57D-40EE-9482-D10216C23858}" type="pres">
      <dgm:prSet presAssocID="{D4DAE192-1D61-458A-8D6B-1ADCCE0F5C0A}" presName="root1" presStyleCnt="0"/>
      <dgm:spPr/>
    </dgm:pt>
    <dgm:pt modelId="{DDF3DFF4-CD21-4173-A1BE-DAC965320C2B}" type="pres">
      <dgm:prSet presAssocID="{D4DAE192-1D61-458A-8D6B-1ADCCE0F5C0A}" presName="LevelOneTextNode" presStyleLbl="node0" presStyleIdx="0" presStyleCnt="1" custScaleX="546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10AC7B-9C08-4E11-9F2A-07121B820C3E}" type="pres">
      <dgm:prSet presAssocID="{D4DAE192-1D61-458A-8D6B-1ADCCE0F5C0A}" presName="level2hierChild" presStyleCnt="0"/>
      <dgm:spPr/>
    </dgm:pt>
    <dgm:pt modelId="{5A021D7E-9619-4AF5-9681-7CFB4A84C915}" type="pres">
      <dgm:prSet presAssocID="{549FEFFC-7B9B-40F1-AACE-3148F3DA9065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0F1902A4-3FD9-4942-8A07-0E4A4289E6C6}" type="pres">
      <dgm:prSet presAssocID="{549FEFFC-7B9B-40F1-AACE-3148F3DA9065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B04389E6-3305-48F7-AEE5-10BDE0ECC47A}" type="pres">
      <dgm:prSet presAssocID="{4E754F9C-8937-45AA-9A78-C9AC5D31D1D4}" presName="root2" presStyleCnt="0"/>
      <dgm:spPr/>
    </dgm:pt>
    <dgm:pt modelId="{250AD2B8-81F6-4564-B0D5-E3404416E87F}" type="pres">
      <dgm:prSet presAssocID="{4E754F9C-8937-45AA-9A78-C9AC5D31D1D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8A99A6-4F2F-441A-9F67-8E6BD02DA10B}" type="pres">
      <dgm:prSet presAssocID="{4E754F9C-8937-45AA-9A78-C9AC5D31D1D4}" presName="level3hierChild" presStyleCnt="0"/>
      <dgm:spPr/>
    </dgm:pt>
    <dgm:pt modelId="{7FC0ED25-B741-4116-8F45-01156B6CB088}" type="pres">
      <dgm:prSet presAssocID="{D0E435CA-4B05-443E-9601-B56371D479FA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0D391AC-EDD7-4D0E-86F1-CA49BE703CA4}" type="pres">
      <dgm:prSet presAssocID="{D0E435CA-4B05-443E-9601-B56371D479FA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3BC6C0B-412C-44F6-AB88-9D726D06846C}" type="pres">
      <dgm:prSet presAssocID="{F9D1465B-F4B1-49AD-AB52-424B2DF63262}" presName="root2" presStyleCnt="0"/>
      <dgm:spPr/>
    </dgm:pt>
    <dgm:pt modelId="{61CA35F7-F339-4820-997D-920215C5DCC9}" type="pres">
      <dgm:prSet presAssocID="{F9D1465B-F4B1-49AD-AB52-424B2DF6326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0394A3-F0F6-4CEA-89BA-92547B1FDEE8}" type="pres">
      <dgm:prSet presAssocID="{F9D1465B-F4B1-49AD-AB52-424B2DF63262}" presName="level3hierChild" presStyleCnt="0"/>
      <dgm:spPr/>
    </dgm:pt>
    <dgm:pt modelId="{8012674F-1453-4AD5-AC07-2669F50A1A5A}" type="pres">
      <dgm:prSet presAssocID="{614DD0BB-6600-474E-B783-ADB2FB06C071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25794869-DBB8-43F8-9CD7-13B60E631850}" type="pres">
      <dgm:prSet presAssocID="{614DD0BB-6600-474E-B783-ADB2FB06C071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8C55E2D5-DD85-4B28-BAC4-DA3A605FFCFA}" type="pres">
      <dgm:prSet presAssocID="{5C6A1B34-992C-4D96-AF79-F596CB5D7E79}" presName="root2" presStyleCnt="0"/>
      <dgm:spPr/>
    </dgm:pt>
    <dgm:pt modelId="{65D36125-9F56-4919-8FC3-3FD3DCF99015}" type="pres">
      <dgm:prSet presAssocID="{5C6A1B34-992C-4D96-AF79-F596CB5D7E7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8C60B9-8A99-4DD7-AA9B-E3F1BDC9129D}" type="pres">
      <dgm:prSet presAssocID="{5C6A1B34-992C-4D96-AF79-F596CB5D7E79}" presName="level3hierChild" presStyleCnt="0"/>
      <dgm:spPr/>
    </dgm:pt>
    <dgm:pt modelId="{46B1732A-BC93-4CFB-8CF1-3C22A94EDC91}" type="pres">
      <dgm:prSet presAssocID="{73A9F729-2616-403B-955B-25B0E6970CAF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588A01D-33E0-49C2-8065-10CA515E595E}" type="pres">
      <dgm:prSet presAssocID="{73A9F729-2616-403B-955B-25B0E6970CAF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C3DEC440-4806-485C-8500-CCA2B593C686}" type="pres">
      <dgm:prSet presAssocID="{E38DB03B-697F-466C-B0FF-5A341E4C6DAE}" presName="root2" presStyleCnt="0"/>
      <dgm:spPr/>
    </dgm:pt>
    <dgm:pt modelId="{11E6EAF3-97DC-42A2-A023-E25E90D27EAC}" type="pres">
      <dgm:prSet presAssocID="{E38DB03B-697F-466C-B0FF-5A341E4C6DA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68CE2F-40C4-4D2C-93C7-E56A5B735FDC}" type="pres">
      <dgm:prSet presAssocID="{E38DB03B-697F-466C-B0FF-5A341E4C6DAE}" presName="level3hierChild" presStyleCnt="0"/>
      <dgm:spPr/>
    </dgm:pt>
    <dgm:pt modelId="{6D145697-8CF9-4C17-AEC6-596A920E7008}" type="pres">
      <dgm:prSet presAssocID="{6AC095A4-C4DD-4015-A22F-D94DB5F02FC5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C08B4003-5842-4993-AD88-AB8A9460AB10}" type="pres">
      <dgm:prSet presAssocID="{6AC095A4-C4DD-4015-A22F-D94DB5F02FC5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BDBC8217-4BB4-4A0F-BD7B-B95E75C64A88}" type="pres">
      <dgm:prSet presAssocID="{C99EBEE3-5F7B-45DF-B3A9-662EDAB92497}" presName="root2" presStyleCnt="0"/>
      <dgm:spPr/>
    </dgm:pt>
    <dgm:pt modelId="{5D00796C-004D-4931-99F2-92AD6E4339CF}" type="pres">
      <dgm:prSet presAssocID="{C99EBEE3-5F7B-45DF-B3A9-662EDAB9249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9E212D-D123-43CA-9EA8-8766E54E9796}" type="pres">
      <dgm:prSet presAssocID="{C99EBEE3-5F7B-45DF-B3A9-662EDAB92497}" presName="level3hierChild" presStyleCnt="0"/>
      <dgm:spPr/>
    </dgm:pt>
  </dgm:ptLst>
  <dgm:cxnLst>
    <dgm:cxn modelId="{B155EF89-0B28-4C94-8C52-A42135AF7E4E}" srcId="{E38DB03B-697F-466C-B0FF-5A341E4C6DAE}" destId="{C99EBEE3-5F7B-45DF-B3A9-662EDAB92497}" srcOrd="0" destOrd="0" parTransId="{6AC095A4-C4DD-4015-A22F-D94DB5F02FC5}" sibTransId="{DE44F2E9-179D-4A42-B3EC-D7672953FFC8}"/>
    <dgm:cxn modelId="{ED34FEC6-4ED4-48D1-9F66-225247B7FAC1}" type="presOf" srcId="{6AC095A4-C4DD-4015-A22F-D94DB5F02FC5}" destId="{6D145697-8CF9-4C17-AEC6-596A920E7008}" srcOrd="0" destOrd="0" presId="urn:microsoft.com/office/officeart/2005/8/layout/hierarchy2"/>
    <dgm:cxn modelId="{C4AE4042-4633-424E-B68A-A1DADE8771C0}" type="presOf" srcId="{549FEFFC-7B9B-40F1-AACE-3148F3DA9065}" destId="{0F1902A4-3FD9-4942-8A07-0E4A4289E6C6}" srcOrd="1" destOrd="0" presId="urn:microsoft.com/office/officeart/2005/8/layout/hierarchy2"/>
    <dgm:cxn modelId="{CED2C514-B5BF-46B0-B4EA-3AAE256406D5}" type="presOf" srcId="{73A9F729-2616-403B-955B-25B0E6970CAF}" destId="{6588A01D-33E0-49C2-8065-10CA515E595E}" srcOrd="1" destOrd="0" presId="urn:microsoft.com/office/officeart/2005/8/layout/hierarchy2"/>
    <dgm:cxn modelId="{03F0927A-823C-49D3-9971-622DDEF8C6E7}" type="presOf" srcId="{D0E435CA-4B05-443E-9601-B56371D479FA}" destId="{7FC0ED25-B741-4116-8F45-01156B6CB088}" srcOrd="0" destOrd="0" presId="urn:microsoft.com/office/officeart/2005/8/layout/hierarchy2"/>
    <dgm:cxn modelId="{FF3146D0-7619-415F-985F-03373E55336D}" type="presOf" srcId="{011E9B0C-D948-4D2D-B88E-8E1DD5238336}" destId="{C364AC7D-D367-47D9-BECC-1E03E3EB5B29}" srcOrd="0" destOrd="0" presId="urn:microsoft.com/office/officeart/2005/8/layout/hierarchy2"/>
    <dgm:cxn modelId="{67F968DA-8890-4D6A-9D1B-54AC3695D1EA}" type="presOf" srcId="{E38DB03B-697F-466C-B0FF-5A341E4C6DAE}" destId="{11E6EAF3-97DC-42A2-A023-E25E90D27EAC}" srcOrd="0" destOrd="0" presId="urn:microsoft.com/office/officeart/2005/8/layout/hierarchy2"/>
    <dgm:cxn modelId="{03545563-5135-4F98-9AD0-61353D793B20}" type="presOf" srcId="{5C6A1B34-992C-4D96-AF79-F596CB5D7E79}" destId="{65D36125-9F56-4919-8FC3-3FD3DCF99015}" srcOrd="0" destOrd="0" presId="urn:microsoft.com/office/officeart/2005/8/layout/hierarchy2"/>
    <dgm:cxn modelId="{AE6911FC-33D5-4D62-AE30-CAD1B25788F2}" type="presOf" srcId="{549FEFFC-7B9B-40F1-AACE-3148F3DA9065}" destId="{5A021D7E-9619-4AF5-9681-7CFB4A84C915}" srcOrd="0" destOrd="0" presId="urn:microsoft.com/office/officeart/2005/8/layout/hierarchy2"/>
    <dgm:cxn modelId="{AC686363-85FA-4EA4-B27A-4AD845EC235D}" srcId="{D4DAE192-1D61-458A-8D6B-1ADCCE0F5C0A}" destId="{4E754F9C-8937-45AA-9A78-C9AC5D31D1D4}" srcOrd="0" destOrd="0" parTransId="{549FEFFC-7B9B-40F1-AACE-3148F3DA9065}" sibTransId="{3DEF3696-391E-4654-9451-2AFC49ACBB07}"/>
    <dgm:cxn modelId="{E7F30BC9-12F4-4426-B3B7-C6958C8E53B3}" type="presOf" srcId="{D4DAE192-1D61-458A-8D6B-1ADCCE0F5C0A}" destId="{DDF3DFF4-CD21-4173-A1BE-DAC965320C2B}" srcOrd="0" destOrd="0" presId="urn:microsoft.com/office/officeart/2005/8/layout/hierarchy2"/>
    <dgm:cxn modelId="{03FFC895-E8C7-4884-95DE-F49493DFA152}" srcId="{011E9B0C-D948-4D2D-B88E-8E1DD5238336}" destId="{D4DAE192-1D61-458A-8D6B-1ADCCE0F5C0A}" srcOrd="0" destOrd="0" parTransId="{104C0E58-0F58-4CE5-ABA9-1181693ACFFC}" sibTransId="{B4DC7850-38B1-47C5-A070-3A6B32F616E2}"/>
    <dgm:cxn modelId="{313784A8-7DE4-43DE-BE10-B6C40FA38207}" srcId="{F9D1465B-F4B1-49AD-AB52-424B2DF63262}" destId="{5C6A1B34-992C-4D96-AF79-F596CB5D7E79}" srcOrd="0" destOrd="0" parTransId="{614DD0BB-6600-474E-B783-ADB2FB06C071}" sibTransId="{F9B25C6D-39D0-4963-887C-D59BF57AC20A}"/>
    <dgm:cxn modelId="{3276E8C3-444C-4CCD-A10B-D571DE0FDA5D}" type="presOf" srcId="{73A9F729-2616-403B-955B-25B0E6970CAF}" destId="{46B1732A-BC93-4CFB-8CF1-3C22A94EDC91}" srcOrd="0" destOrd="0" presId="urn:microsoft.com/office/officeart/2005/8/layout/hierarchy2"/>
    <dgm:cxn modelId="{AD16E358-D8EA-4F00-A253-00D53D1851FF}" srcId="{D4DAE192-1D61-458A-8D6B-1ADCCE0F5C0A}" destId="{E38DB03B-697F-466C-B0FF-5A341E4C6DAE}" srcOrd="2" destOrd="0" parTransId="{73A9F729-2616-403B-955B-25B0E6970CAF}" sibTransId="{AC9D1FA7-E863-4A7E-A596-D8A01941F5FC}"/>
    <dgm:cxn modelId="{E2A31F8D-4E0F-48BF-8AEC-07C40EEAEA77}" srcId="{D4DAE192-1D61-458A-8D6B-1ADCCE0F5C0A}" destId="{F9D1465B-F4B1-49AD-AB52-424B2DF63262}" srcOrd="1" destOrd="0" parTransId="{D0E435CA-4B05-443E-9601-B56371D479FA}" sibTransId="{7B3D4EEB-F2AE-47DD-A8C4-82184146B5C7}"/>
    <dgm:cxn modelId="{4FEBBF30-1FE4-4AB8-AAD0-D3051CCC8F34}" type="presOf" srcId="{614DD0BB-6600-474E-B783-ADB2FB06C071}" destId="{8012674F-1453-4AD5-AC07-2669F50A1A5A}" srcOrd="0" destOrd="0" presId="urn:microsoft.com/office/officeart/2005/8/layout/hierarchy2"/>
    <dgm:cxn modelId="{F0219200-A88F-4AF3-A51B-F24C417D2EF9}" type="presOf" srcId="{C99EBEE3-5F7B-45DF-B3A9-662EDAB92497}" destId="{5D00796C-004D-4931-99F2-92AD6E4339CF}" srcOrd="0" destOrd="0" presId="urn:microsoft.com/office/officeart/2005/8/layout/hierarchy2"/>
    <dgm:cxn modelId="{7772E2AF-90E5-4EE1-84B6-9B8CB261AA9D}" type="presOf" srcId="{F9D1465B-F4B1-49AD-AB52-424B2DF63262}" destId="{61CA35F7-F339-4820-997D-920215C5DCC9}" srcOrd="0" destOrd="0" presId="urn:microsoft.com/office/officeart/2005/8/layout/hierarchy2"/>
    <dgm:cxn modelId="{78A6D48E-2F7D-4439-ACD1-DBD740BBC26A}" type="presOf" srcId="{4E754F9C-8937-45AA-9A78-C9AC5D31D1D4}" destId="{250AD2B8-81F6-4564-B0D5-E3404416E87F}" srcOrd="0" destOrd="0" presId="urn:microsoft.com/office/officeart/2005/8/layout/hierarchy2"/>
    <dgm:cxn modelId="{3C441AB0-B5C3-4533-B199-2E8614439732}" type="presOf" srcId="{D0E435CA-4B05-443E-9601-B56371D479FA}" destId="{80D391AC-EDD7-4D0E-86F1-CA49BE703CA4}" srcOrd="1" destOrd="0" presId="urn:microsoft.com/office/officeart/2005/8/layout/hierarchy2"/>
    <dgm:cxn modelId="{082174A4-AEC1-4833-9090-3650115740EB}" type="presOf" srcId="{614DD0BB-6600-474E-B783-ADB2FB06C071}" destId="{25794869-DBB8-43F8-9CD7-13B60E631850}" srcOrd="1" destOrd="0" presId="urn:microsoft.com/office/officeart/2005/8/layout/hierarchy2"/>
    <dgm:cxn modelId="{390FF86B-3C83-4696-A2D0-89AEBC3E8D30}" type="presOf" srcId="{6AC095A4-C4DD-4015-A22F-D94DB5F02FC5}" destId="{C08B4003-5842-4993-AD88-AB8A9460AB10}" srcOrd="1" destOrd="0" presId="urn:microsoft.com/office/officeart/2005/8/layout/hierarchy2"/>
    <dgm:cxn modelId="{6973DFA3-F528-4ADC-90A1-8E795624B9A0}" type="presParOf" srcId="{C364AC7D-D367-47D9-BECC-1E03E3EB5B29}" destId="{9E85BD56-A57D-40EE-9482-D10216C23858}" srcOrd="0" destOrd="0" presId="urn:microsoft.com/office/officeart/2005/8/layout/hierarchy2"/>
    <dgm:cxn modelId="{D4D438CA-B15D-4D91-889D-9B9BDF82BFD6}" type="presParOf" srcId="{9E85BD56-A57D-40EE-9482-D10216C23858}" destId="{DDF3DFF4-CD21-4173-A1BE-DAC965320C2B}" srcOrd="0" destOrd="0" presId="urn:microsoft.com/office/officeart/2005/8/layout/hierarchy2"/>
    <dgm:cxn modelId="{6A4DEC49-5F05-4743-B72D-A7E02F7C431C}" type="presParOf" srcId="{9E85BD56-A57D-40EE-9482-D10216C23858}" destId="{1610AC7B-9C08-4E11-9F2A-07121B820C3E}" srcOrd="1" destOrd="0" presId="urn:microsoft.com/office/officeart/2005/8/layout/hierarchy2"/>
    <dgm:cxn modelId="{0890073C-9F9B-49C0-838E-DA34D0A8E2B0}" type="presParOf" srcId="{1610AC7B-9C08-4E11-9F2A-07121B820C3E}" destId="{5A021D7E-9619-4AF5-9681-7CFB4A84C915}" srcOrd="0" destOrd="0" presId="urn:microsoft.com/office/officeart/2005/8/layout/hierarchy2"/>
    <dgm:cxn modelId="{FFF6E06E-E7DC-40E8-9A0E-652A4E3A3D18}" type="presParOf" srcId="{5A021D7E-9619-4AF5-9681-7CFB4A84C915}" destId="{0F1902A4-3FD9-4942-8A07-0E4A4289E6C6}" srcOrd="0" destOrd="0" presId="urn:microsoft.com/office/officeart/2005/8/layout/hierarchy2"/>
    <dgm:cxn modelId="{6720B5FD-7A6B-43CF-9826-1906E35E0D88}" type="presParOf" srcId="{1610AC7B-9C08-4E11-9F2A-07121B820C3E}" destId="{B04389E6-3305-48F7-AEE5-10BDE0ECC47A}" srcOrd="1" destOrd="0" presId="urn:microsoft.com/office/officeart/2005/8/layout/hierarchy2"/>
    <dgm:cxn modelId="{1E129C55-7FD2-4625-99D3-3BC2A2B925F2}" type="presParOf" srcId="{B04389E6-3305-48F7-AEE5-10BDE0ECC47A}" destId="{250AD2B8-81F6-4564-B0D5-E3404416E87F}" srcOrd="0" destOrd="0" presId="urn:microsoft.com/office/officeart/2005/8/layout/hierarchy2"/>
    <dgm:cxn modelId="{A8515A0A-FEF0-403C-B965-A982D5C8D3AC}" type="presParOf" srcId="{B04389E6-3305-48F7-AEE5-10BDE0ECC47A}" destId="{688A99A6-4F2F-441A-9F67-8E6BD02DA10B}" srcOrd="1" destOrd="0" presId="urn:microsoft.com/office/officeart/2005/8/layout/hierarchy2"/>
    <dgm:cxn modelId="{499B23D3-737E-47B1-88B8-2CB07A05EEC9}" type="presParOf" srcId="{1610AC7B-9C08-4E11-9F2A-07121B820C3E}" destId="{7FC0ED25-B741-4116-8F45-01156B6CB088}" srcOrd="2" destOrd="0" presId="urn:microsoft.com/office/officeart/2005/8/layout/hierarchy2"/>
    <dgm:cxn modelId="{2C4237A1-F3B0-435C-A46D-808FBD452184}" type="presParOf" srcId="{7FC0ED25-B741-4116-8F45-01156B6CB088}" destId="{80D391AC-EDD7-4D0E-86F1-CA49BE703CA4}" srcOrd="0" destOrd="0" presId="urn:microsoft.com/office/officeart/2005/8/layout/hierarchy2"/>
    <dgm:cxn modelId="{7D65AD74-8207-4781-9AD7-083505C8A63F}" type="presParOf" srcId="{1610AC7B-9C08-4E11-9F2A-07121B820C3E}" destId="{73BC6C0B-412C-44F6-AB88-9D726D06846C}" srcOrd="3" destOrd="0" presId="urn:microsoft.com/office/officeart/2005/8/layout/hierarchy2"/>
    <dgm:cxn modelId="{86836A1D-E93E-480D-88E2-5DE75176DDD5}" type="presParOf" srcId="{73BC6C0B-412C-44F6-AB88-9D726D06846C}" destId="{61CA35F7-F339-4820-997D-920215C5DCC9}" srcOrd="0" destOrd="0" presId="urn:microsoft.com/office/officeart/2005/8/layout/hierarchy2"/>
    <dgm:cxn modelId="{B92F1A64-72AF-44BA-A312-9A266CD77F78}" type="presParOf" srcId="{73BC6C0B-412C-44F6-AB88-9D726D06846C}" destId="{D40394A3-F0F6-4CEA-89BA-92547B1FDEE8}" srcOrd="1" destOrd="0" presId="urn:microsoft.com/office/officeart/2005/8/layout/hierarchy2"/>
    <dgm:cxn modelId="{EF742E87-582B-404C-A8C0-42D48387F79D}" type="presParOf" srcId="{D40394A3-F0F6-4CEA-89BA-92547B1FDEE8}" destId="{8012674F-1453-4AD5-AC07-2669F50A1A5A}" srcOrd="0" destOrd="0" presId="urn:microsoft.com/office/officeart/2005/8/layout/hierarchy2"/>
    <dgm:cxn modelId="{B05ADE4D-57E8-445D-AE03-1A47E4C0298E}" type="presParOf" srcId="{8012674F-1453-4AD5-AC07-2669F50A1A5A}" destId="{25794869-DBB8-43F8-9CD7-13B60E631850}" srcOrd="0" destOrd="0" presId="urn:microsoft.com/office/officeart/2005/8/layout/hierarchy2"/>
    <dgm:cxn modelId="{8000B02D-6A39-4D6B-8317-D9E39CC484F6}" type="presParOf" srcId="{D40394A3-F0F6-4CEA-89BA-92547B1FDEE8}" destId="{8C55E2D5-DD85-4B28-BAC4-DA3A605FFCFA}" srcOrd="1" destOrd="0" presId="urn:microsoft.com/office/officeart/2005/8/layout/hierarchy2"/>
    <dgm:cxn modelId="{F0A86A3C-1F19-4502-8973-6569E1EEC781}" type="presParOf" srcId="{8C55E2D5-DD85-4B28-BAC4-DA3A605FFCFA}" destId="{65D36125-9F56-4919-8FC3-3FD3DCF99015}" srcOrd="0" destOrd="0" presId="urn:microsoft.com/office/officeart/2005/8/layout/hierarchy2"/>
    <dgm:cxn modelId="{DD209500-EE2A-41D5-AE0D-35466D97E73A}" type="presParOf" srcId="{8C55E2D5-DD85-4B28-BAC4-DA3A605FFCFA}" destId="{578C60B9-8A99-4DD7-AA9B-E3F1BDC9129D}" srcOrd="1" destOrd="0" presId="urn:microsoft.com/office/officeart/2005/8/layout/hierarchy2"/>
    <dgm:cxn modelId="{4A3F6B82-1EE9-4FDB-BA44-D79DB7356751}" type="presParOf" srcId="{1610AC7B-9C08-4E11-9F2A-07121B820C3E}" destId="{46B1732A-BC93-4CFB-8CF1-3C22A94EDC91}" srcOrd="4" destOrd="0" presId="urn:microsoft.com/office/officeart/2005/8/layout/hierarchy2"/>
    <dgm:cxn modelId="{6772DC8B-E7D8-4CF6-AA60-7C52DA0F32DD}" type="presParOf" srcId="{46B1732A-BC93-4CFB-8CF1-3C22A94EDC91}" destId="{6588A01D-33E0-49C2-8065-10CA515E595E}" srcOrd="0" destOrd="0" presId="urn:microsoft.com/office/officeart/2005/8/layout/hierarchy2"/>
    <dgm:cxn modelId="{E08CBEFC-CCE9-4AC2-BCF0-7F9A2C8E8A8E}" type="presParOf" srcId="{1610AC7B-9C08-4E11-9F2A-07121B820C3E}" destId="{C3DEC440-4806-485C-8500-CCA2B593C686}" srcOrd="5" destOrd="0" presId="urn:microsoft.com/office/officeart/2005/8/layout/hierarchy2"/>
    <dgm:cxn modelId="{CF852FA8-A111-4E65-838B-3D9C281B6C79}" type="presParOf" srcId="{C3DEC440-4806-485C-8500-CCA2B593C686}" destId="{11E6EAF3-97DC-42A2-A023-E25E90D27EAC}" srcOrd="0" destOrd="0" presId="urn:microsoft.com/office/officeart/2005/8/layout/hierarchy2"/>
    <dgm:cxn modelId="{93555553-4B9C-400E-B617-FB5918D5B845}" type="presParOf" srcId="{C3DEC440-4806-485C-8500-CCA2B593C686}" destId="{8C68CE2F-40C4-4D2C-93C7-E56A5B735FDC}" srcOrd="1" destOrd="0" presId="urn:microsoft.com/office/officeart/2005/8/layout/hierarchy2"/>
    <dgm:cxn modelId="{B96019C5-5512-40B0-9F33-F999376602E3}" type="presParOf" srcId="{8C68CE2F-40C4-4D2C-93C7-E56A5B735FDC}" destId="{6D145697-8CF9-4C17-AEC6-596A920E7008}" srcOrd="0" destOrd="0" presId="urn:microsoft.com/office/officeart/2005/8/layout/hierarchy2"/>
    <dgm:cxn modelId="{2AF0CFB0-9661-409A-BB35-A6416BA91C5E}" type="presParOf" srcId="{6D145697-8CF9-4C17-AEC6-596A920E7008}" destId="{C08B4003-5842-4993-AD88-AB8A9460AB10}" srcOrd="0" destOrd="0" presId="urn:microsoft.com/office/officeart/2005/8/layout/hierarchy2"/>
    <dgm:cxn modelId="{C3D15A44-6EB1-422A-B463-41E02541A1FC}" type="presParOf" srcId="{8C68CE2F-40C4-4D2C-93C7-E56A5B735FDC}" destId="{BDBC8217-4BB4-4A0F-BD7B-B95E75C64A88}" srcOrd="1" destOrd="0" presId="urn:microsoft.com/office/officeart/2005/8/layout/hierarchy2"/>
    <dgm:cxn modelId="{436E454A-4437-4247-8CBD-2FC2E8B061F3}" type="presParOf" srcId="{BDBC8217-4BB4-4A0F-BD7B-B95E75C64A88}" destId="{5D00796C-004D-4931-99F2-92AD6E4339CF}" srcOrd="0" destOrd="0" presId="urn:microsoft.com/office/officeart/2005/8/layout/hierarchy2"/>
    <dgm:cxn modelId="{D73A056E-9223-4FDB-99B0-8CC75F917AC9}" type="presParOf" srcId="{BDBC8217-4BB4-4A0F-BD7B-B95E75C64A88}" destId="{7D9E212D-D123-43CA-9EA8-8766E54E9796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1E9B0C-D948-4D2D-B88E-8E1DD523833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ADC04A0A-7827-4A9A-AC81-C160C37B1AE8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fa-IR" sz="1800" dirty="0" smtClean="0">
              <a:cs typeface="B Koodak" pitchFamily="2" charset="-78"/>
            </a:rPr>
            <a:t>دو نکته در نقد غایت و شعور برای خالق جهان</a:t>
          </a:r>
          <a:endParaRPr lang="fa-IR" sz="1800" dirty="0">
            <a:cs typeface="B Koodak" pitchFamily="2" charset="-78"/>
          </a:endParaRPr>
        </a:p>
      </dgm:t>
    </dgm:pt>
    <dgm:pt modelId="{30858767-4DBE-49DD-B2F9-B2E1F0FA3DCF}" type="parTrans" cxnId="{2498C5B3-CE89-4697-8C51-512BD07D0E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3F122E-0FB6-4970-AE45-6107EF2B8BBC}" type="sibTrans" cxnId="{2498C5B3-CE89-4697-8C51-512BD07D0E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14DE0B-EC8D-4451-A777-872C336B8547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با اثبات وجود خالق باشعور برای جهان این اصل باطل می شود</a:t>
          </a:r>
          <a:endParaRPr lang="fa-IR" sz="1800" dirty="0">
            <a:cs typeface="B Koodak" pitchFamily="2" charset="-78"/>
          </a:endParaRPr>
        </a:p>
      </dgm:t>
    </dgm:pt>
    <dgm:pt modelId="{C59CF93E-003A-43F1-BEFD-299C9DBEB266}" type="parTrans" cxnId="{49F15FD9-C49D-4F5E-BE92-AB2E4D40E2B8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D49A6E60-F8E6-4E0E-9FE9-CF34B09235EA}" type="sibTrans" cxnId="{49F15FD9-C49D-4F5E-BE92-AB2E4D40E2B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7728AC-5853-4108-85F3-E3B0FB1767C4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نظام شگفت انگیز جهان دال بر وجود ناظم هدفدار است</a:t>
          </a:r>
          <a:endParaRPr lang="fa-IR" sz="1800" dirty="0">
            <a:cs typeface="B Koodak" pitchFamily="2" charset="-78"/>
          </a:endParaRPr>
        </a:p>
      </dgm:t>
    </dgm:pt>
    <dgm:pt modelId="{6DF96685-CE17-4F5F-98AA-DF0A9D11A04A}" type="parTrans" cxnId="{C9F7D1EB-679D-4A37-8F7B-60B05E84A80D}">
      <dgm:prSet custT="1"/>
      <dgm:spPr>
        <a:ln>
          <a:solidFill>
            <a:schemeClr val="accent6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CB9B6EFA-F4E5-442C-9F12-E4BA7A1CC262}" type="sibTrans" cxnId="{C9F7D1EB-679D-4A37-8F7B-60B05E84A80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64AC7D-D367-47D9-BECC-1E03E3EB5B29}" type="pres">
      <dgm:prSet presAssocID="{011E9B0C-D948-4D2D-B88E-8E1DD523833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2CD0CF9-BB4F-48AA-A966-670504362693}" type="pres">
      <dgm:prSet presAssocID="{ADC04A0A-7827-4A9A-AC81-C160C37B1AE8}" presName="root1" presStyleCnt="0"/>
      <dgm:spPr/>
    </dgm:pt>
    <dgm:pt modelId="{AE0F6B25-3EDC-4B00-B69D-8E481DEE8ED3}" type="pres">
      <dgm:prSet presAssocID="{ADC04A0A-7827-4A9A-AC81-C160C37B1AE8}" presName="LevelOneTextNode" presStyleLbl="node0" presStyleIdx="0" presStyleCnt="1" custScaleX="63668" custScaleY="567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3826E9-37B6-477D-9B0D-C23B88B9BDA8}" type="pres">
      <dgm:prSet presAssocID="{ADC04A0A-7827-4A9A-AC81-C160C37B1AE8}" presName="level2hierChild" presStyleCnt="0"/>
      <dgm:spPr/>
    </dgm:pt>
    <dgm:pt modelId="{C772F2C5-2510-4A0C-9F95-D36AC9B695F7}" type="pres">
      <dgm:prSet presAssocID="{C59CF93E-003A-43F1-BEFD-299C9DBEB266}" presName="conn2-1" presStyleLbl="parChTrans1D2" presStyleIdx="0" presStyleCnt="2" custScaleY="58310"/>
      <dgm:spPr/>
      <dgm:t>
        <a:bodyPr/>
        <a:lstStyle/>
        <a:p>
          <a:pPr rtl="1"/>
          <a:endParaRPr lang="fa-IR"/>
        </a:p>
      </dgm:t>
    </dgm:pt>
    <dgm:pt modelId="{7F5724D9-502A-4A66-8BFF-08CD7DE9959A}" type="pres">
      <dgm:prSet presAssocID="{C59CF93E-003A-43F1-BEFD-299C9DBEB266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CAC9F9AE-3BD8-45A6-B4D6-4C66289C587E}" type="pres">
      <dgm:prSet presAssocID="{C714DE0B-EC8D-4451-A777-872C336B8547}" presName="root2" presStyleCnt="0"/>
      <dgm:spPr/>
    </dgm:pt>
    <dgm:pt modelId="{AC9F5AA8-5591-478E-9E82-C5138D55F9FA}" type="pres">
      <dgm:prSet presAssocID="{C714DE0B-EC8D-4451-A777-872C336B8547}" presName="LevelTwoTextNode" presStyleLbl="node2" presStyleIdx="0" presStyleCnt="2" custScaleX="149641" custScaleY="567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64F10A-FF07-4ABD-A79A-6146661195F9}" type="pres">
      <dgm:prSet presAssocID="{C714DE0B-EC8D-4451-A777-872C336B8547}" presName="level3hierChild" presStyleCnt="0"/>
      <dgm:spPr/>
    </dgm:pt>
    <dgm:pt modelId="{516BE4BB-BDC3-4D9D-8EF7-542C7E30702A}" type="pres">
      <dgm:prSet presAssocID="{6DF96685-CE17-4F5F-98AA-DF0A9D11A04A}" presName="conn2-1" presStyleLbl="parChTrans1D2" presStyleIdx="1" presStyleCnt="2" custScaleY="58310"/>
      <dgm:spPr/>
      <dgm:t>
        <a:bodyPr/>
        <a:lstStyle/>
        <a:p>
          <a:pPr rtl="1"/>
          <a:endParaRPr lang="fa-IR"/>
        </a:p>
      </dgm:t>
    </dgm:pt>
    <dgm:pt modelId="{DBC88E08-9FB2-44E5-8138-85D9528188A8}" type="pres">
      <dgm:prSet presAssocID="{6DF96685-CE17-4F5F-98AA-DF0A9D11A04A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C74DD916-D650-4609-880D-369B5FB7DDAB}" type="pres">
      <dgm:prSet presAssocID="{887728AC-5853-4108-85F3-E3B0FB1767C4}" presName="root2" presStyleCnt="0"/>
      <dgm:spPr/>
    </dgm:pt>
    <dgm:pt modelId="{96B8AA6E-A215-4C7F-8996-357630B95214}" type="pres">
      <dgm:prSet presAssocID="{887728AC-5853-4108-85F3-E3B0FB1767C4}" presName="LevelTwoTextNode" presStyleLbl="node2" presStyleIdx="1" presStyleCnt="2" custScaleX="149641" custScaleY="567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13DC89-CF6A-4111-A052-F8014170F92F}" type="pres">
      <dgm:prSet presAssocID="{887728AC-5853-4108-85F3-E3B0FB1767C4}" presName="level3hierChild" presStyleCnt="0"/>
      <dgm:spPr/>
    </dgm:pt>
  </dgm:ptLst>
  <dgm:cxnLst>
    <dgm:cxn modelId="{C9F7D1EB-679D-4A37-8F7B-60B05E84A80D}" srcId="{ADC04A0A-7827-4A9A-AC81-C160C37B1AE8}" destId="{887728AC-5853-4108-85F3-E3B0FB1767C4}" srcOrd="1" destOrd="0" parTransId="{6DF96685-CE17-4F5F-98AA-DF0A9D11A04A}" sibTransId="{CB9B6EFA-F4E5-442C-9F12-E4BA7A1CC262}"/>
    <dgm:cxn modelId="{2BB98AA6-DC5C-4BF8-9C88-5DA62424F3FA}" type="presOf" srcId="{6DF96685-CE17-4F5F-98AA-DF0A9D11A04A}" destId="{DBC88E08-9FB2-44E5-8138-85D9528188A8}" srcOrd="1" destOrd="0" presId="urn:microsoft.com/office/officeart/2005/8/layout/hierarchy2"/>
    <dgm:cxn modelId="{2498C5B3-CE89-4697-8C51-512BD07D0EE3}" srcId="{011E9B0C-D948-4D2D-B88E-8E1DD5238336}" destId="{ADC04A0A-7827-4A9A-AC81-C160C37B1AE8}" srcOrd="0" destOrd="0" parTransId="{30858767-4DBE-49DD-B2F9-B2E1F0FA3DCF}" sibTransId="{163F122E-0FB6-4970-AE45-6107EF2B8BBC}"/>
    <dgm:cxn modelId="{7DAA9622-F42B-4C85-B321-5D334F6E3BD4}" type="presOf" srcId="{C59CF93E-003A-43F1-BEFD-299C9DBEB266}" destId="{7F5724D9-502A-4A66-8BFF-08CD7DE9959A}" srcOrd="1" destOrd="0" presId="urn:microsoft.com/office/officeart/2005/8/layout/hierarchy2"/>
    <dgm:cxn modelId="{F54EF677-7188-4305-928D-77D11C6E56A4}" type="presOf" srcId="{C59CF93E-003A-43F1-BEFD-299C9DBEB266}" destId="{C772F2C5-2510-4A0C-9F95-D36AC9B695F7}" srcOrd="0" destOrd="0" presId="urn:microsoft.com/office/officeart/2005/8/layout/hierarchy2"/>
    <dgm:cxn modelId="{CB2BC587-71BA-45C3-BC74-662B0488FE4E}" type="presOf" srcId="{011E9B0C-D948-4D2D-B88E-8E1DD5238336}" destId="{C364AC7D-D367-47D9-BECC-1E03E3EB5B29}" srcOrd="0" destOrd="0" presId="urn:microsoft.com/office/officeart/2005/8/layout/hierarchy2"/>
    <dgm:cxn modelId="{26314446-423B-41E9-B8F1-5A51EC018993}" type="presOf" srcId="{6DF96685-CE17-4F5F-98AA-DF0A9D11A04A}" destId="{516BE4BB-BDC3-4D9D-8EF7-542C7E30702A}" srcOrd="0" destOrd="0" presId="urn:microsoft.com/office/officeart/2005/8/layout/hierarchy2"/>
    <dgm:cxn modelId="{945E8658-59F5-4382-9309-FB76F17247F7}" type="presOf" srcId="{887728AC-5853-4108-85F3-E3B0FB1767C4}" destId="{96B8AA6E-A215-4C7F-8996-357630B95214}" srcOrd="0" destOrd="0" presId="urn:microsoft.com/office/officeart/2005/8/layout/hierarchy2"/>
    <dgm:cxn modelId="{49F15FD9-C49D-4F5E-BE92-AB2E4D40E2B8}" srcId="{ADC04A0A-7827-4A9A-AC81-C160C37B1AE8}" destId="{C714DE0B-EC8D-4451-A777-872C336B8547}" srcOrd="0" destOrd="0" parTransId="{C59CF93E-003A-43F1-BEFD-299C9DBEB266}" sibTransId="{D49A6E60-F8E6-4E0E-9FE9-CF34B09235EA}"/>
    <dgm:cxn modelId="{8A08A394-A12A-44EF-8953-F196BCB30143}" type="presOf" srcId="{ADC04A0A-7827-4A9A-AC81-C160C37B1AE8}" destId="{AE0F6B25-3EDC-4B00-B69D-8E481DEE8ED3}" srcOrd="0" destOrd="0" presId="urn:microsoft.com/office/officeart/2005/8/layout/hierarchy2"/>
    <dgm:cxn modelId="{129ABA34-15AB-4035-ABC2-0D02BB9BCEC6}" type="presOf" srcId="{C714DE0B-EC8D-4451-A777-872C336B8547}" destId="{AC9F5AA8-5591-478E-9E82-C5138D55F9FA}" srcOrd="0" destOrd="0" presId="urn:microsoft.com/office/officeart/2005/8/layout/hierarchy2"/>
    <dgm:cxn modelId="{8FCE9025-3364-484F-B627-3F2ABA3FCDF4}" type="presParOf" srcId="{C364AC7D-D367-47D9-BECC-1E03E3EB5B29}" destId="{F2CD0CF9-BB4F-48AA-A966-670504362693}" srcOrd="0" destOrd="0" presId="urn:microsoft.com/office/officeart/2005/8/layout/hierarchy2"/>
    <dgm:cxn modelId="{FB2EDFB4-BFC0-49C4-B525-7E2ABA59C0D1}" type="presParOf" srcId="{F2CD0CF9-BB4F-48AA-A966-670504362693}" destId="{AE0F6B25-3EDC-4B00-B69D-8E481DEE8ED3}" srcOrd="0" destOrd="0" presId="urn:microsoft.com/office/officeart/2005/8/layout/hierarchy2"/>
    <dgm:cxn modelId="{BF6B86DC-C482-4A9E-98C9-DD7D41FEFFFA}" type="presParOf" srcId="{F2CD0CF9-BB4F-48AA-A966-670504362693}" destId="{763826E9-37B6-477D-9B0D-C23B88B9BDA8}" srcOrd="1" destOrd="0" presId="urn:microsoft.com/office/officeart/2005/8/layout/hierarchy2"/>
    <dgm:cxn modelId="{49F6E249-25FF-4EE8-BEF8-1BAC7D57FEEF}" type="presParOf" srcId="{763826E9-37B6-477D-9B0D-C23B88B9BDA8}" destId="{C772F2C5-2510-4A0C-9F95-D36AC9B695F7}" srcOrd="0" destOrd="0" presId="urn:microsoft.com/office/officeart/2005/8/layout/hierarchy2"/>
    <dgm:cxn modelId="{18FE7424-9C82-487B-B67B-76AB3D63FEAD}" type="presParOf" srcId="{C772F2C5-2510-4A0C-9F95-D36AC9B695F7}" destId="{7F5724D9-502A-4A66-8BFF-08CD7DE9959A}" srcOrd="0" destOrd="0" presId="urn:microsoft.com/office/officeart/2005/8/layout/hierarchy2"/>
    <dgm:cxn modelId="{DEB819A1-818D-4B5A-8426-FD8278C01252}" type="presParOf" srcId="{763826E9-37B6-477D-9B0D-C23B88B9BDA8}" destId="{CAC9F9AE-3BD8-45A6-B4D6-4C66289C587E}" srcOrd="1" destOrd="0" presId="urn:microsoft.com/office/officeart/2005/8/layout/hierarchy2"/>
    <dgm:cxn modelId="{27AF61AE-DD98-467E-896A-F0A07DC3EA44}" type="presParOf" srcId="{CAC9F9AE-3BD8-45A6-B4D6-4C66289C587E}" destId="{AC9F5AA8-5591-478E-9E82-C5138D55F9FA}" srcOrd="0" destOrd="0" presId="urn:microsoft.com/office/officeart/2005/8/layout/hierarchy2"/>
    <dgm:cxn modelId="{F46AA102-751A-4FA9-8780-08E307D4F559}" type="presParOf" srcId="{CAC9F9AE-3BD8-45A6-B4D6-4C66289C587E}" destId="{4C64F10A-FF07-4ABD-A79A-6146661195F9}" srcOrd="1" destOrd="0" presId="urn:microsoft.com/office/officeart/2005/8/layout/hierarchy2"/>
    <dgm:cxn modelId="{B830ED64-1904-42A7-B424-B6A188595A22}" type="presParOf" srcId="{763826E9-37B6-477D-9B0D-C23B88B9BDA8}" destId="{516BE4BB-BDC3-4D9D-8EF7-542C7E30702A}" srcOrd="2" destOrd="0" presId="urn:microsoft.com/office/officeart/2005/8/layout/hierarchy2"/>
    <dgm:cxn modelId="{DA0D60CA-5CE5-4A04-A971-551C84EE97C1}" type="presParOf" srcId="{516BE4BB-BDC3-4D9D-8EF7-542C7E30702A}" destId="{DBC88E08-9FB2-44E5-8138-85D9528188A8}" srcOrd="0" destOrd="0" presId="urn:microsoft.com/office/officeart/2005/8/layout/hierarchy2"/>
    <dgm:cxn modelId="{8B8F171A-D501-4038-B04C-09F610D68A23}" type="presParOf" srcId="{763826E9-37B6-477D-9B0D-C23B88B9BDA8}" destId="{C74DD916-D650-4609-880D-369B5FB7DDAB}" srcOrd="3" destOrd="0" presId="urn:microsoft.com/office/officeart/2005/8/layout/hierarchy2"/>
    <dgm:cxn modelId="{9DB88691-5A7E-44F5-8AB5-05FF574E1FC9}" type="presParOf" srcId="{C74DD916-D650-4609-880D-369B5FB7DDAB}" destId="{96B8AA6E-A215-4C7F-8996-357630B95214}" srcOrd="0" destOrd="0" presId="urn:microsoft.com/office/officeart/2005/8/layout/hierarchy2"/>
    <dgm:cxn modelId="{41549A35-0AD2-4E9D-84FF-2CF98DB05EED}" type="presParOf" srcId="{C74DD916-D650-4609-880D-369B5FB7DDAB}" destId="{9C13DC89-CF6A-4111-A052-F8014170F92F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B57926-A7DF-4F51-B0AD-B5AEC1CE7823}" type="doc">
      <dgm:prSet loTypeId="urn:microsoft.com/office/officeart/2005/8/layout/hierarchy2" loCatId="hierarchy" qsTypeId="urn:microsoft.com/office/officeart/2005/8/quickstyle/simple3" qsCatId="simple" csTypeId="urn:microsoft.com/office/officeart/2005/8/colors/accent5_1" csCatId="accent5" phldr="1"/>
      <dgm:spPr/>
      <dgm:t>
        <a:bodyPr/>
        <a:lstStyle/>
        <a:p>
          <a:pPr rtl="1"/>
          <a:endParaRPr lang="fa-IR"/>
        </a:p>
      </dgm:t>
    </dgm:pt>
    <dgm:pt modelId="{3AF4E5B4-585F-48AB-9F9D-7D83E8A48C1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 در نقد پیدایش مادیات صرفا از یکدیگر و انکار علت فاعلی</a:t>
          </a:r>
          <a:endParaRPr lang="fa-IR" sz="1600" dirty="0">
            <a:cs typeface="B Koodak" pitchFamily="2" charset="-78"/>
          </a:endParaRPr>
        </a:p>
      </dgm:t>
    </dgm:pt>
    <dgm:pt modelId="{58CC4BD0-8FF7-4755-935D-120086D463A5}" type="parTrans" cxnId="{E4307D57-DDE8-4D64-A14B-6D62D9680A3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650FC9-38F1-4AB3-9F64-F32990025D22}" type="sibTrans" cxnId="{E4307D57-DDE8-4D64-A14B-6D62D9680A3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CB2D4F-C144-450C-9082-1E526BE2C6F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طبق این اصل پیدایش موجود جدید محال است در حالی که ادراک و اراده و روح و ... قابل انکار نیستند</a:t>
          </a:r>
          <a:endParaRPr lang="fa-IR" sz="1600" dirty="0">
            <a:cs typeface="B Koodak" pitchFamily="2" charset="-78"/>
          </a:endParaRPr>
        </a:p>
      </dgm:t>
    </dgm:pt>
    <dgm:pt modelId="{25CD7AE0-02E8-4BDF-8B04-2BC336B6B7B0}" type="parTrans" cxnId="{2C29AD21-000C-4403-91C0-4E8EA47A7CC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D0AB6D-9EFD-4E3C-963E-DF6A2ACA8275}" type="sibTrans" cxnId="{2C29AD21-000C-4403-91C0-4E8EA47A7C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ACDFBC-9420-4B9E-985B-E0E7B4C286B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بگویند اینها از خواص روح است می گوییم</a:t>
          </a:r>
          <a:endParaRPr lang="fa-IR" sz="1600" dirty="0">
            <a:cs typeface="B Koodak" pitchFamily="2" charset="-78"/>
          </a:endParaRPr>
        </a:p>
      </dgm:t>
    </dgm:pt>
    <dgm:pt modelId="{579556C5-A8FC-417A-B424-B61EE928F5F8}" type="parTrans" cxnId="{35F4575D-F625-4AB6-BA4E-542A49E0156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97A3BD-5CA8-4EBC-844B-C332F636A11B}" type="sibTrans" cxnId="{35F4575D-F625-4AB6-BA4E-542A49E0156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D8F9E8A-A4B4-4E3F-A49A-7550979FFF3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ویژگی ماده </a:t>
          </a:r>
          <a:r>
            <a:rPr lang="fa-IR" sz="1600" dirty="0" smtClean="0">
              <a:cs typeface="B Koodak" pitchFamily="2" charset="-78"/>
            </a:rPr>
            <a:t>و مادیات امتداد </a:t>
          </a:r>
          <a:r>
            <a:rPr lang="fa-IR" sz="1600" dirty="0" smtClean="0">
              <a:cs typeface="B Koodak" pitchFamily="2" charset="-78"/>
            </a:rPr>
            <a:t>پذیری است که اینها ندارند</a:t>
          </a:r>
          <a:endParaRPr lang="fa-IR" sz="1600" dirty="0">
            <a:cs typeface="B Koodak" pitchFamily="2" charset="-78"/>
          </a:endParaRPr>
        </a:p>
      </dgm:t>
    </dgm:pt>
    <dgm:pt modelId="{11C80F7A-A43B-4FA1-BDC5-F0EE53E65243}" type="parTrans" cxnId="{72E5B7CA-D397-41F2-8C1B-EBECFA61703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C639994-4219-4633-B9C6-256CEE3F0751}" type="sibTrans" cxnId="{72E5B7CA-D397-41F2-8C1B-EBECFA61703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15DD56-9F92-42D2-9728-E1678E5D216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 زمانی ماده خالی از اینها بوده و سپس اینها ایجاد شدند پس نیاز به پدید آورنده ای دارند</a:t>
          </a:r>
          <a:endParaRPr lang="fa-IR" sz="1600" dirty="0">
            <a:cs typeface="B Koodak" pitchFamily="2" charset="-78"/>
          </a:endParaRPr>
        </a:p>
      </dgm:t>
    </dgm:pt>
    <dgm:pt modelId="{964F09FE-3048-4FF1-A52E-99E3D0A6C4CA}" type="parTrans" cxnId="{6709B069-BA1D-49C5-BDB1-398B27DAFC4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013BD3-A97C-4E7E-8D7C-DD52DCA69AA6}" type="sibTrans" cxnId="{6709B069-BA1D-49C5-BDB1-398B27DAFC4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0F9486-B00B-40F4-89AA-2AD0D151A06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تالی فاسد این قول اعتقاد به جبر </a:t>
          </a:r>
          <a:r>
            <a:rPr lang="fa-IR" sz="1600" dirty="0" smtClean="0">
              <a:cs typeface="B Koodak" pitchFamily="2" charset="-78"/>
            </a:rPr>
            <a:t>و انکار مسئولیت و نفی ارزشهای </a:t>
          </a:r>
          <a:r>
            <a:rPr lang="fa-IR" sz="1600" smtClean="0">
              <a:cs typeface="B Koodak" pitchFamily="2" charset="-78"/>
            </a:rPr>
            <a:t>اخلاقی است</a:t>
          </a:r>
          <a:endParaRPr lang="fa-IR" sz="1600" dirty="0">
            <a:cs typeface="B Koodak" pitchFamily="2" charset="-78"/>
          </a:endParaRPr>
        </a:p>
      </dgm:t>
    </dgm:pt>
    <dgm:pt modelId="{47D7B166-8D36-4CF0-BE89-955424AC13AC}" type="parTrans" cxnId="{6BA747D8-C9EF-4CEF-81CC-3C7BDEC9275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E04073-B363-4C43-8550-19AC21FE9092}" type="sibTrans" cxnId="{6BA747D8-C9EF-4CEF-81CC-3C7BDEC9275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D4CEA1-E3B7-4D27-BEA8-74A4E490AA4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اصل ماده همان واجب الوجود باشد لازم است صفات واجب را که عین ذات او هستند داشته باشد</a:t>
          </a:r>
          <a:endParaRPr lang="fa-IR" sz="1600" dirty="0">
            <a:cs typeface="B Koodak" pitchFamily="2" charset="-78"/>
          </a:endParaRPr>
        </a:p>
      </dgm:t>
    </dgm:pt>
    <dgm:pt modelId="{9754AE74-2807-4518-A2A6-DE57001728AA}" type="sibTrans" cxnId="{4E5CA8B0-FBDE-4662-B59C-C082395762B6}">
      <dgm:prSet/>
      <dgm:spPr/>
      <dgm:t>
        <a:bodyPr/>
        <a:lstStyle/>
        <a:p>
          <a:pPr rtl="1"/>
          <a:endParaRPr lang="fa-IR"/>
        </a:p>
      </dgm:t>
    </dgm:pt>
    <dgm:pt modelId="{3FCEDA4E-5BB9-4909-AA8B-0BA1B6712253}" type="parTrans" cxnId="{4E5CA8B0-FBDE-4662-B59C-C082395762B6}">
      <dgm:prSet/>
      <dgm:spPr/>
      <dgm:t>
        <a:bodyPr/>
        <a:lstStyle/>
        <a:p>
          <a:pPr rtl="1"/>
          <a:endParaRPr lang="fa-IR"/>
        </a:p>
      </dgm:t>
    </dgm:pt>
    <dgm:pt modelId="{F196B736-7A24-4760-967E-3C7DF2E708E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 فالمقدم مثله</a:t>
          </a:r>
        </a:p>
        <a:p>
          <a:pPr rtl="1"/>
          <a:r>
            <a:rPr lang="fa-IR" sz="1600" dirty="0" smtClean="0">
              <a:cs typeface="B Koodak" pitchFamily="2" charset="-78"/>
            </a:rPr>
            <a:t>بنابراین ماده در اصل پیدایش نیازمند به واجبی ما ورائی است</a:t>
          </a:r>
          <a:endParaRPr lang="fa-IR" sz="1600" dirty="0">
            <a:cs typeface="B Koodak" pitchFamily="2" charset="-78"/>
          </a:endParaRPr>
        </a:p>
      </dgm:t>
    </dgm:pt>
    <dgm:pt modelId="{903601B7-4358-4769-BEF0-D66C53FCC650}" type="parTrans" cxnId="{CEB10354-A455-4243-8026-EE06A1464F4F}">
      <dgm:prSet/>
      <dgm:spPr/>
      <dgm:t>
        <a:bodyPr/>
        <a:lstStyle/>
        <a:p>
          <a:pPr rtl="1"/>
          <a:endParaRPr lang="fa-IR"/>
        </a:p>
      </dgm:t>
    </dgm:pt>
    <dgm:pt modelId="{171A5A3E-0761-473B-A6CF-27442935B0CC}" type="sibTrans" cxnId="{CEB10354-A455-4243-8026-EE06A1464F4F}">
      <dgm:prSet/>
      <dgm:spPr/>
      <dgm:t>
        <a:bodyPr/>
        <a:lstStyle/>
        <a:p>
          <a:pPr rtl="1"/>
          <a:endParaRPr lang="fa-IR"/>
        </a:p>
      </dgm:t>
    </dgm:pt>
    <dgm:pt modelId="{D6FA0E55-27B6-4ECB-891F-3073875B7611}" type="pres">
      <dgm:prSet presAssocID="{DDB57926-A7DF-4F51-B0AD-B5AEC1CE782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7EE5F95-74D8-4773-932D-B34D486B6BB0}" type="pres">
      <dgm:prSet presAssocID="{3AF4E5B4-585F-48AB-9F9D-7D83E8A48C11}" presName="root1" presStyleCnt="0"/>
      <dgm:spPr/>
    </dgm:pt>
    <dgm:pt modelId="{5BCEFA82-5634-4A12-B9CC-42675B40A40E}" type="pres">
      <dgm:prSet presAssocID="{3AF4E5B4-585F-48AB-9F9D-7D83E8A48C11}" presName="LevelOneTextNode" presStyleLbl="node0" presStyleIdx="0" presStyleCnt="1" custScaleX="832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7DF42F-213B-4D02-8465-A762E634EA11}" type="pres">
      <dgm:prSet presAssocID="{3AF4E5B4-585F-48AB-9F9D-7D83E8A48C11}" presName="level2hierChild" presStyleCnt="0"/>
      <dgm:spPr/>
    </dgm:pt>
    <dgm:pt modelId="{18FF5DBE-5605-438C-8180-F61878E9F73D}" type="pres">
      <dgm:prSet presAssocID="{25CD7AE0-02E8-4BDF-8B04-2BC336B6B7B0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9444B8FA-CA02-402A-90FD-2454429B4EAF}" type="pres">
      <dgm:prSet presAssocID="{25CD7AE0-02E8-4BDF-8B04-2BC336B6B7B0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1C1B3215-CE02-4E9C-A30E-A9C73B10C9EE}" type="pres">
      <dgm:prSet presAssocID="{51CB2D4F-C144-450C-9082-1E526BE2C6F8}" presName="root2" presStyleCnt="0"/>
      <dgm:spPr/>
    </dgm:pt>
    <dgm:pt modelId="{8F10811F-F067-43EF-BB94-E3155EBE8FE0}" type="pres">
      <dgm:prSet presAssocID="{51CB2D4F-C144-450C-9082-1E526BE2C6F8}" presName="LevelTwoTextNode" presStyleLbl="node2" presStyleIdx="0" presStyleCnt="4" custScaleX="1257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64432A-9CF8-4473-899C-CC082E1EE9CA}" type="pres">
      <dgm:prSet presAssocID="{51CB2D4F-C144-450C-9082-1E526BE2C6F8}" presName="level3hierChild" presStyleCnt="0"/>
      <dgm:spPr/>
    </dgm:pt>
    <dgm:pt modelId="{DAFADAD4-F689-4EB4-8671-3C4F6F332C4E}" type="pres">
      <dgm:prSet presAssocID="{579556C5-A8FC-417A-B424-B61EE928F5F8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3E7E66A9-5AA9-4944-A384-C00A7862D40D}" type="pres">
      <dgm:prSet presAssocID="{579556C5-A8FC-417A-B424-B61EE928F5F8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CA226DDE-F41E-4D1F-8DF1-7DD599EFC2B7}" type="pres">
      <dgm:prSet presAssocID="{CAACDFBC-9420-4B9E-985B-E0E7B4C286B4}" presName="root2" presStyleCnt="0"/>
      <dgm:spPr/>
    </dgm:pt>
    <dgm:pt modelId="{5E432ACA-38F7-4769-A9BE-7B924614E027}" type="pres">
      <dgm:prSet presAssocID="{CAACDFBC-9420-4B9E-985B-E0E7B4C286B4}" presName="LevelTwoTextNode" presStyleLbl="node2" presStyleIdx="1" presStyleCnt="4" custScaleX="863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1EAE81-18C3-42EB-8092-6D93AB39C7C1}" type="pres">
      <dgm:prSet presAssocID="{CAACDFBC-9420-4B9E-985B-E0E7B4C286B4}" presName="level3hierChild" presStyleCnt="0"/>
      <dgm:spPr/>
    </dgm:pt>
    <dgm:pt modelId="{E641A236-8C42-49C1-8005-7095BE8A2249}" type="pres">
      <dgm:prSet presAssocID="{11C80F7A-A43B-4FA1-BDC5-F0EE53E65243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6F65F45C-AB9A-43E1-9FBA-73C68058ED4C}" type="pres">
      <dgm:prSet presAssocID="{11C80F7A-A43B-4FA1-BDC5-F0EE53E65243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52387670-DC80-4099-B1EC-5A405429D45D}" type="pres">
      <dgm:prSet presAssocID="{1D8F9E8A-A4B4-4E3F-A49A-7550979FFF3E}" presName="root2" presStyleCnt="0"/>
      <dgm:spPr/>
    </dgm:pt>
    <dgm:pt modelId="{9B62D12A-F749-4C58-8A6E-A1727C496F34}" type="pres">
      <dgm:prSet presAssocID="{1D8F9E8A-A4B4-4E3F-A49A-7550979FFF3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37E47C-3A5D-49DB-934C-C51522BA128D}" type="pres">
      <dgm:prSet presAssocID="{1D8F9E8A-A4B4-4E3F-A49A-7550979FFF3E}" presName="level3hierChild" presStyleCnt="0"/>
      <dgm:spPr/>
    </dgm:pt>
    <dgm:pt modelId="{BFE177E0-8D0C-4998-9697-EBF720115518}" type="pres">
      <dgm:prSet presAssocID="{964F09FE-3048-4FF1-A52E-99E3D0A6C4CA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80209C64-90C1-40AA-997E-7840C39FA6AC}" type="pres">
      <dgm:prSet presAssocID="{964F09FE-3048-4FF1-A52E-99E3D0A6C4CA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0D34D9E6-86E8-47C9-9959-684D244CA214}" type="pres">
      <dgm:prSet presAssocID="{B915DD56-9F92-42D2-9728-E1678E5D216F}" presName="root2" presStyleCnt="0"/>
      <dgm:spPr/>
    </dgm:pt>
    <dgm:pt modelId="{C0860AF9-CCAA-4D09-BB59-ED595AF7AAA6}" type="pres">
      <dgm:prSet presAssocID="{B915DD56-9F92-42D2-9728-E1678E5D216F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0EDBFD-B4E9-4114-AFB8-4060E79E1EDD}" type="pres">
      <dgm:prSet presAssocID="{B915DD56-9F92-42D2-9728-E1678E5D216F}" presName="level3hierChild" presStyleCnt="0"/>
      <dgm:spPr/>
    </dgm:pt>
    <dgm:pt modelId="{9F95FADE-7151-4CB7-A01C-F1A8518A3B3E}" type="pres">
      <dgm:prSet presAssocID="{47D7B166-8D36-4CF0-BE89-955424AC13AC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806829E8-E240-46C8-A763-50BE80DA5169}" type="pres">
      <dgm:prSet presAssocID="{47D7B166-8D36-4CF0-BE89-955424AC13AC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570B4FBC-138F-41BE-B37E-8E8665B7B157}" type="pres">
      <dgm:prSet presAssocID="{990F9486-B00B-40F4-89AA-2AD0D151A06E}" presName="root2" presStyleCnt="0"/>
      <dgm:spPr/>
    </dgm:pt>
    <dgm:pt modelId="{DEB9A767-0033-4503-B90B-044F91DA5273}" type="pres">
      <dgm:prSet presAssocID="{990F9486-B00B-40F4-89AA-2AD0D151A06E}" presName="LevelTwoTextNode" presStyleLbl="node2" presStyleIdx="2" presStyleCnt="4" custScaleX="1230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5AC63B1-CF49-41E4-83C3-B59F262EEA12}" type="pres">
      <dgm:prSet presAssocID="{990F9486-B00B-40F4-89AA-2AD0D151A06E}" presName="level3hierChild" presStyleCnt="0"/>
      <dgm:spPr/>
    </dgm:pt>
    <dgm:pt modelId="{E83A82FF-9C05-4C97-BC76-02E91F2A9C09}" type="pres">
      <dgm:prSet presAssocID="{3FCEDA4E-5BB9-4909-AA8B-0BA1B6712253}" presName="conn2-1" presStyleLbl="parChTrans1D2" presStyleIdx="3" presStyleCnt="4"/>
      <dgm:spPr/>
    </dgm:pt>
    <dgm:pt modelId="{177A6EA8-B781-4097-8401-A93DE7850467}" type="pres">
      <dgm:prSet presAssocID="{3FCEDA4E-5BB9-4909-AA8B-0BA1B6712253}" presName="connTx" presStyleLbl="parChTrans1D2" presStyleIdx="3" presStyleCnt="4"/>
      <dgm:spPr/>
    </dgm:pt>
    <dgm:pt modelId="{E8600EF9-D6B6-448D-91FE-5FA25DCF54EE}" type="pres">
      <dgm:prSet presAssocID="{C7D4CEA1-E3B7-4D27-BEA8-74A4E490AA44}" presName="root2" presStyleCnt="0"/>
      <dgm:spPr/>
    </dgm:pt>
    <dgm:pt modelId="{1A0DDCE3-30A8-4491-B3C6-D97615B650C8}" type="pres">
      <dgm:prSet presAssocID="{C7D4CEA1-E3B7-4D27-BEA8-74A4E490AA44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8C3A14-3E10-4704-9CBF-A396B7CB3CFA}" type="pres">
      <dgm:prSet presAssocID="{C7D4CEA1-E3B7-4D27-BEA8-74A4E490AA44}" presName="level3hierChild" presStyleCnt="0"/>
      <dgm:spPr/>
    </dgm:pt>
    <dgm:pt modelId="{EEFA4579-7779-492B-A5A1-FA87F9F80124}" type="pres">
      <dgm:prSet presAssocID="{903601B7-4358-4769-BEF0-D66C53FCC650}" presName="conn2-1" presStyleLbl="parChTrans1D3" presStyleIdx="2" presStyleCnt="3"/>
      <dgm:spPr/>
    </dgm:pt>
    <dgm:pt modelId="{25571B80-6B6A-46C8-BC26-98C7027FBE03}" type="pres">
      <dgm:prSet presAssocID="{903601B7-4358-4769-BEF0-D66C53FCC650}" presName="connTx" presStyleLbl="parChTrans1D3" presStyleIdx="2" presStyleCnt="3"/>
      <dgm:spPr/>
    </dgm:pt>
    <dgm:pt modelId="{ABAB469E-8AFF-4FF6-A621-D7CE9084E328}" type="pres">
      <dgm:prSet presAssocID="{F196B736-7A24-4760-967E-3C7DF2E708EF}" presName="root2" presStyleCnt="0"/>
      <dgm:spPr/>
    </dgm:pt>
    <dgm:pt modelId="{70338C98-99A8-4319-9D93-F3AC096EC134}" type="pres">
      <dgm:prSet presAssocID="{F196B736-7A24-4760-967E-3C7DF2E708E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0B83E1-0ED4-4C4B-94C0-1B483296E275}" type="pres">
      <dgm:prSet presAssocID="{F196B736-7A24-4760-967E-3C7DF2E708EF}" presName="level3hierChild" presStyleCnt="0"/>
      <dgm:spPr/>
    </dgm:pt>
  </dgm:ptLst>
  <dgm:cxnLst>
    <dgm:cxn modelId="{1F194EF0-CFD0-4639-BCB5-5F5B47BB9E45}" type="presOf" srcId="{47D7B166-8D36-4CF0-BE89-955424AC13AC}" destId="{9F95FADE-7151-4CB7-A01C-F1A8518A3B3E}" srcOrd="0" destOrd="0" presId="urn:microsoft.com/office/officeart/2005/8/layout/hierarchy2"/>
    <dgm:cxn modelId="{A10E836F-A1D7-4EF0-9961-7364066D0E9A}" type="presOf" srcId="{47D7B166-8D36-4CF0-BE89-955424AC13AC}" destId="{806829E8-E240-46C8-A763-50BE80DA5169}" srcOrd="1" destOrd="0" presId="urn:microsoft.com/office/officeart/2005/8/layout/hierarchy2"/>
    <dgm:cxn modelId="{2D8D0BBB-30A4-4AFF-A95B-11D27A5F8789}" type="presOf" srcId="{51CB2D4F-C144-450C-9082-1E526BE2C6F8}" destId="{8F10811F-F067-43EF-BB94-E3155EBE8FE0}" srcOrd="0" destOrd="0" presId="urn:microsoft.com/office/officeart/2005/8/layout/hierarchy2"/>
    <dgm:cxn modelId="{FDA7312E-F03F-4B24-8F0F-745E970A9799}" type="presOf" srcId="{964F09FE-3048-4FF1-A52E-99E3D0A6C4CA}" destId="{80209C64-90C1-40AA-997E-7840C39FA6AC}" srcOrd="1" destOrd="0" presId="urn:microsoft.com/office/officeart/2005/8/layout/hierarchy2"/>
    <dgm:cxn modelId="{9200A086-5661-449D-A374-E4B694565735}" type="presOf" srcId="{F196B736-7A24-4760-967E-3C7DF2E708EF}" destId="{70338C98-99A8-4319-9D93-F3AC096EC134}" srcOrd="0" destOrd="0" presId="urn:microsoft.com/office/officeart/2005/8/layout/hierarchy2"/>
    <dgm:cxn modelId="{D148A3FF-2BA6-4C14-A537-1277DA405C31}" type="presOf" srcId="{11C80F7A-A43B-4FA1-BDC5-F0EE53E65243}" destId="{E641A236-8C42-49C1-8005-7095BE8A2249}" srcOrd="0" destOrd="0" presId="urn:microsoft.com/office/officeart/2005/8/layout/hierarchy2"/>
    <dgm:cxn modelId="{D0E5EA80-0B36-4DCD-A59F-6BD7B2B31E19}" type="presOf" srcId="{903601B7-4358-4769-BEF0-D66C53FCC650}" destId="{EEFA4579-7779-492B-A5A1-FA87F9F80124}" srcOrd="0" destOrd="0" presId="urn:microsoft.com/office/officeart/2005/8/layout/hierarchy2"/>
    <dgm:cxn modelId="{595646AF-A24C-4701-AF1F-4632C05D8168}" type="presOf" srcId="{3FCEDA4E-5BB9-4909-AA8B-0BA1B6712253}" destId="{E83A82FF-9C05-4C97-BC76-02E91F2A9C09}" srcOrd="0" destOrd="0" presId="urn:microsoft.com/office/officeart/2005/8/layout/hierarchy2"/>
    <dgm:cxn modelId="{E4307D57-DDE8-4D64-A14B-6D62D9680A3C}" srcId="{DDB57926-A7DF-4F51-B0AD-B5AEC1CE7823}" destId="{3AF4E5B4-585F-48AB-9F9D-7D83E8A48C11}" srcOrd="0" destOrd="0" parTransId="{58CC4BD0-8FF7-4755-935D-120086D463A5}" sibTransId="{17650FC9-38F1-4AB3-9F64-F32990025D22}"/>
    <dgm:cxn modelId="{2117A51A-E47F-4967-B5D4-B94265A412D8}" type="presOf" srcId="{25CD7AE0-02E8-4BDF-8B04-2BC336B6B7B0}" destId="{9444B8FA-CA02-402A-90FD-2454429B4EAF}" srcOrd="1" destOrd="0" presId="urn:microsoft.com/office/officeart/2005/8/layout/hierarchy2"/>
    <dgm:cxn modelId="{8C832899-D63F-4CB2-80B1-8A74F3DBA4A1}" type="presOf" srcId="{579556C5-A8FC-417A-B424-B61EE928F5F8}" destId="{DAFADAD4-F689-4EB4-8671-3C4F6F332C4E}" srcOrd="0" destOrd="0" presId="urn:microsoft.com/office/officeart/2005/8/layout/hierarchy2"/>
    <dgm:cxn modelId="{ED73D279-FAD1-41EC-A099-F300FB9DCCF4}" type="presOf" srcId="{990F9486-B00B-40F4-89AA-2AD0D151A06E}" destId="{DEB9A767-0033-4503-B90B-044F91DA5273}" srcOrd="0" destOrd="0" presId="urn:microsoft.com/office/officeart/2005/8/layout/hierarchy2"/>
    <dgm:cxn modelId="{3CAB4BBF-920B-4031-94E4-B1418DE7A02C}" type="presOf" srcId="{CAACDFBC-9420-4B9E-985B-E0E7B4C286B4}" destId="{5E432ACA-38F7-4769-A9BE-7B924614E027}" srcOrd="0" destOrd="0" presId="urn:microsoft.com/office/officeart/2005/8/layout/hierarchy2"/>
    <dgm:cxn modelId="{E3270C49-904E-4F1B-8F87-6E7CD8D527B4}" type="presOf" srcId="{579556C5-A8FC-417A-B424-B61EE928F5F8}" destId="{3E7E66A9-5AA9-4944-A384-C00A7862D40D}" srcOrd="1" destOrd="0" presId="urn:microsoft.com/office/officeart/2005/8/layout/hierarchy2"/>
    <dgm:cxn modelId="{72E5B7CA-D397-41F2-8C1B-EBECFA617038}" srcId="{CAACDFBC-9420-4B9E-985B-E0E7B4C286B4}" destId="{1D8F9E8A-A4B4-4E3F-A49A-7550979FFF3E}" srcOrd="0" destOrd="0" parTransId="{11C80F7A-A43B-4FA1-BDC5-F0EE53E65243}" sibTransId="{AC639994-4219-4633-B9C6-256CEE3F0751}"/>
    <dgm:cxn modelId="{6BA747D8-C9EF-4CEF-81CC-3C7BDEC9275E}" srcId="{3AF4E5B4-585F-48AB-9F9D-7D83E8A48C11}" destId="{990F9486-B00B-40F4-89AA-2AD0D151A06E}" srcOrd="2" destOrd="0" parTransId="{47D7B166-8D36-4CF0-BE89-955424AC13AC}" sibTransId="{B0E04073-B363-4C43-8550-19AC21FE9092}"/>
    <dgm:cxn modelId="{6709B069-BA1D-49C5-BDB1-398B27DAFC46}" srcId="{CAACDFBC-9420-4B9E-985B-E0E7B4C286B4}" destId="{B915DD56-9F92-42D2-9728-E1678E5D216F}" srcOrd="1" destOrd="0" parTransId="{964F09FE-3048-4FF1-A52E-99E3D0A6C4CA}" sibTransId="{40013BD3-A97C-4E7E-8D7C-DD52DCA69AA6}"/>
    <dgm:cxn modelId="{35F4575D-F625-4AB6-BA4E-542A49E0156A}" srcId="{3AF4E5B4-585F-48AB-9F9D-7D83E8A48C11}" destId="{CAACDFBC-9420-4B9E-985B-E0E7B4C286B4}" srcOrd="1" destOrd="0" parTransId="{579556C5-A8FC-417A-B424-B61EE928F5F8}" sibTransId="{3497A3BD-5CA8-4EBC-844B-C332F636A11B}"/>
    <dgm:cxn modelId="{D6D6D6E1-618D-4680-A0F5-3A0EB523128E}" type="presOf" srcId="{B915DD56-9F92-42D2-9728-E1678E5D216F}" destId="{C0860AF9-CCAA-4D09-BB59-ED595AF7AAA6}" srcOrd="0" destOrd="0" presId="urn:microsoft.com/office/officeart/2005/8/layout/hierarchy2"/>
    <dgm:cxn modelId="{E9ABE79A-4091-410F-8960-30BAA56617E8}" type="presOf" srcId="{903601B7-4358-4769-BEF0-D66C53FCC650}" destId="{25571B80-6B6A-46C8-BC26-98C7027FBE03}" srcOrd="1" destOrd="0" presId="urn:microsoft.com/office/officeart/2005/8/layout/hierarchy2"/>
    <dgm:cxn modelId="{2DCA2119-4B37-4D10-BF3F-7147A478CB33}" type="presOf" srcId="{11C80F7A-A43B-4FA1-BDC5-F0EE53E65243}" destId="{6F65F45C-AB9A-43E1-9FBA-73C68058ED4C}" srcOrd="1" destOrd="0" presId="urn:microsoft.com/office/officeart/2005/8/layout/hierarchy2"/>
    <dgm:cxn modelId="{BA85214E-407A-4264-BEF3-92E68E315AE6}" type="presOf" srcId="{3AF4E5B4-585F-48AB-9F9D-7D83E8A48C11}" destId="{5BCEFA82-5634-4A12-B9CC-42675B40A40E}" srcOrd="0" destOrd="0" presId="urn:microsoft.com/office/officeart/2005/8/layout/hierarchy2"/>
    <dgm:cxn modelId="{7894D82A-9EC8-4D81-9CA1-54BBCB12D919}" type="presOf" srcId="{964F09FE-3048-4FF1-A52E-99E3D0A6C4CA}" destId="{BFE177E0-8D0C-4998-9697-EBF720115518}" srcOrd="0" destOrd="0" presId="urn:microsoft.com/office/officeart/2005/8/layout/hierarchy2"/>
    <dgm:cxn modelId="{5E0A3901-AC0C-4829-9FA5-1C7D0EB707F0}" type="presOf" srcId="{DDB57926-A7DF-4F51-B0AD-B5AEC1CE7823}" destId="{D6FA0E55-27B6-4ECB-891F-3073875B7611}" srcOrd="0" destOrd="0" presId="urn:microsoft.com/office/officeart/2005/8/layout/hierarchy2"/>
    <dgm:cxn modelId="{CEB10354-A455-4243-8026-EE06A1464F4F}" srcId="{C7D4CEA1-E3B7-4D27-BEA8-74A4E490AA44}" destId="{F196B736-7A24-4760-967E-3C7DF2E708EF}" srcOrd="0" destOrd="0" parTransId="{903601B7-4358-4769-BEF0-D66C53FCC650}" sibTransId="{171A5A3E-0761-473B-A6CF-27442935B0CC}"/>
    <dgm:cxn modelId="{4E5CA8B0-FBDE-4662-B59C-C082395762B6}" srcId="{3AF4E5B4-585F-48AB-9F9D-7D83E8A48C11}" destId="{C7D4CEA1-E3B7-4D27-BEA8-74A4E490AA44}" srcOrd="3" destOrd="0" parTransId="{3FCEDA4E-5BB9-4909-AA8B-0BA1B6712253}" sibTransId="{9754AE74-2807-4518-A2A6-DE57001728AA}"/>
    <dgm:cxn modelId="{A4C1562E-DC51-4CAB-887A-591D691C6752}" type="presOf" srcId="{C7D4CEA1-E3B7-4D27-BEA8-74A4E490AA44}" destId="{1A0DDCE3-30A8-4491-B3C6-D97615B650C8}" srcOrd="0" destOrd="0" presId="urn:microsoft.com/office/officeart/2005/8/layout/hierarchy2"/>
    <dgm:cxn modelId="{E78D56DD-7FD4-4CE9-A8F5-13A1B6282833}" type="presOf" srcId="{25CD7AE0-02E8-4BDF-8B04-2BC336B6B7B0}" destId="{18FF5DBE-5605-438C-8180-F61878E9F73D}" srcOrd="0" destOrd="0" presId="urn:microsoft.com/office/officeart/2005/8/layout/hierarchy2"/>
    <dgm:cxn modelId="{2C29AD21-000C-4403-91C0-4E8EA47A7CC4}" srcId="{3AF4E5B4-585F-48AB-9F9D-7D83E8A48C11}" destId="{51CB2D4F-C144-450C-9082-1E526BE2C6F8}" srcOrd="0" destOrd="0" parTransId="{25CD7AE0-02E8-4BDF-8B04-2BC336B6B7B0}" sibTransId="{9CD0AB6D-9EFD-4E3C-963E-DF6A2ACA8275}"/>
    <dgm:cxn modelId="{766C6465-B77D-4311-A94F-9CA9D422450C}" type="presOf" srcId="{1D8F9E8A-A4B4-4E3F-A49A-7550979FFF3E}" destId="{9B62D12A-F749-4C58-8A6E-A1727C496F34}" srcOrd="0" destOrd="0" presId="urn:microsoft.com/office/officeart/2005/8/layout/hierarchy2"/>
    <dgm:cxn modelId="{CC13B088-3997-4585-9AEE-44253F950B10}" type="presOf" srcId="{3FCEDA4E-5BB9-4909-AA8B-0BA1B6712253}" destId="{177A6EA8-B781-4097-8401-A93DE7850467}" srcOrd="1" destOrd="0" presId="urn:microsoft.com/office/officeart/2005/8/layout/hierarchy2"/>
    <dgm:cxn modelId="{3DBCB1A3-A30C-40F4-9C98-8FA27DA2C829}" type="presParOf" srcId="{D6FA0E55-27B6-4ECB-891F-3073875B7611}" destId="{E7EE5F95-74D8-4773-932D-B34D486B6BB0}" srcOrd="0" destOrd="0" presId="urn:microsoft.com/office/officeart/2005/8/layout/hierarchy2"/>
    <dgm:cxn modelId="{7A776123-3F71-4459-8E1C-6317AD525BAE}" type="presParOf" srcId="{E7EE5F95-74D8-4773-932D-B34D486B6BB0}" destId="{5BCEFA82-5634-4A12-B9CC-42675B40A40E}" srcOrd="0" destOrd="0" presId="urn:microsoft.com/office/officeart/2005/8/layout/hierarchy2"/>
    <dgm:cxn modelId="{71DA1CD3-4012-4EAA-8CFC-9151E9DDAB5F}" type="presParOf" srcId="{E7EE5F95-74D8-4773-932D-B34D486B6BB0}" destId="{827DF42F-213B-4D02-8465-A762E634EA11}" srcOrd="1" destOrd="0" presId="urn:microsoft.com/office/officeart/2005/8/layout/hierarchy2"/>
    <dgm:cxn modelId="{CC1EAFCB-A82D-402F-B312-E3A86EDB5EF2}" type="presParOf" srcId="{827DF42F-213B-4D02-8465-A762E634EA11}" destId="{18FF5DBE-5605-438C-8180-F61878E9F73D}" srcOrd="0" destOrd="0" presId="urn:microsoft.com/office/officeart/2005/8/layout/hierarchy2"/>
    <dgm:cxn modelId="{A9EDAA9D-5D4C-4112-AE16-76A8B84F8EBC}" type="presParOf" srcId="{18FF5DBE-5605-438C-8180-F61878E9F73D}" destId="{9444B8FA-CA02-402A-90FD-2454429B4EAF}" srcOrd="0" destOrd="0" presId="urn:microsoft.com/office/officeart/2005/8/layout/hierarchy2"/>
    <dgm:cxn modelId="{8BC10AB2-A480-4042-A7C2-929F514B97AB}" type="presParOf" srcId="{827DF42F-213B-4D02-8465-A762E634EA11}" destId="{1C1B3215-CE02-4E9C-A30E-A9C73B10C9EE}" srcOrd="1" destOrd="0" presId="urn:microsoft.com/office/officeart/2005/8/layout/hierarchy2"/>
    <dgm:cxn modelId="{41134A27-E355-4AE7-82F6-1E49130E457A}" type="presParOf" srcId="{1C1B3215-CE02-4E9C-A30E-A9C73B10C9EE}" destId="{8F10811F-F067-43EF-BB94-E3155EBE8FE0}" srcOrd="0" destOrd="0" presId="urn:microsoft.com/office/officeart/2005/8/layout/hierarchy2"/>
    <dgm:cxn modelId="{2E49E9F2-FAD3-42AE-88D2-A032D1EEAD7E}" type="presParOf" srcId="{1C1B3215-CE02-4E9C-A30E-A9C73B10C9EE}" destId="{D264432A-9CF8-4473-899C-CC082E1EE9CA}" srcOrd="1" destOrd="0" presId="urn:microsoft.com/office/officeart/2005/8/layout/hierarchy2"/>
    <dgm:cxn modelId="{324E3659-8BF5-4EBF-9FF9-00642900DCDF}" type="presParOf" srcId="{827DF42F-213B-4D02-8465-A762E634EA11}" destId="{DAFADAD4-F689-4EB4-8671-3C4F6F332C4E}" srcOrd="2" destOrd="0" presId="urn:microsoft.com/office/officeart/2005/8/layout/hierarchy2"/>
    <dgm:cxn modelId="{31D2DECB-2B23-4744-808E-8C5BE5609E75}" type="presParOf" srcId="{DAFADAD4-F689-4EB4-8671-3C4F6F332C4E}" destId="{3E7E66A9-5AA9-4944-A384-C00A7862D40D}" srcOrd="0" destOrd="0" presId="urn:microsoft.com/office/officeart/2005/8/layout/hierarchy2"/>
    <dgm:cxn modelId="{519A1BE4-53F8-4863-A44B-70E5477386A0}" type="presParOf" srcId="{827DF42F-213B-4D02-8465-A762E634EA11}" destId="{CA226DDE-F41E-4D1F-8DF1-7DD599EFC2B7}" srcOrd="3" destOrd="0" presId="urn:microsoft.com/office/officeart/2005/8/layout/hierarchy2"/>
    <dgm:cxn modelId="{7B84E28B-2843-4FE8-8DDF-4A8740D7D9E3}" type="presParOf" srcId="{CA226DDE-F41E-4D1F-8DF1-7DD599EFC2B7}" destId="{5E432ACA-38F7-4769-A9BE-7B924614E027}" srcOrd="0" destOrd="0" presId="urn:microsoft.com/office/officeart/2005/8/layout/hierarchy2"/>
    <dgm:cxn modelId="{3C5F7F36-B52A-4392-A04D-229984DBDA84}" type="presParOf" srcId="{CA226DDE-F41E-4D1F-8DF1-7DD599EFC2B7}" destId="{C21EAE81-18C3-42EB-8092-6D93AB39C7C1}" srcOrd="1" destOrd="0" presId="urn:microsoft.com/office/officeart/2005/8/layout/hierarchy2"/>
    <dgm:cxn modelId="{94ED82B8-B63D-48BC-B86B-A33212F3EE5A}" type="presParOf" srcId="{C21EAE81-18C3-42EB-8092-6D93AB39C7C1}" destId="{E641A236-8C42-49C1-8005-7095BE8A2249}" srcOrd="0" destOrd="0" presId="urn:microsoft.com/office/officeart/2005/8/layout/hierarchy2"/>
    <dgm:cxn modelId="{16B2BF4D-2477-434A-8892-B449CB2FA5D0}" type="presParOf" srcId="{E641A236-8C42-49C1-8005-7095BE8A2249}" destId="{6F65F45C-AB9A-43E1-9FBA-73C68058ED4C}" srcOrd="0" destOrd="0" presId="urn:microsoft.com/office/officeart/2005/8/layout/hierarchy2"/>
    <dgm:cxn modelId="{6300019F-D84D-4462-9C18-82F9D21190E1}" type="presParOf" srcId="{C21EAE81-18C3-42EB-8092-6D93AB39C7C1}" destId="{52387670-DC80-4099-B1EC-5A405429D45D}" srcOrd="1" destOrd="0" presId="urn:microsoft.com/office/officeart/2005/8/layout/hierarchy2"/>
    <dgm:cxn modelId="{159DE59C-46EC-4094-A60E-BBCD2EF84A67}" type="presParOf" srcId="{52387670-DC80-4099-B1EC-5A405429D45D}" destId="{9B62D12A-F749-4C58-8A6E-A1727C496F34}" srcOrd="0" destOrd="0" presId="urn:microsoft.com/office/officeart/2005/8/layout/hierarchy2"/>
    <dgm:cxn modelId="{0BDE517A-CA4F-4FBE-88FE-A97F430D7BA3}" type="presParOf" srcId="{52387670-DC80-4099-B1EC-5A405429D45D}" destId="{4237E47C-3A5D-49DB-934C-C51522BA128D}" srcOrd="1" destOrd="0" presId="urn:microsoft.com/office/officeart/2005/8/layout/hierarchy2"/>
    <dgm:cxn modelId="{4D9B9D55-0DE7-4652-B50A-F33F808404CC}" type="presParOf" srcId="{C21EAE81-18C3-42EB-8092-6D93AB39C7C1}" destId="{BFE177E0-8D0C-4998-9697-EBF720115518}" srcOrd="2" destOrd="0" presId="urn:microsoft.com/office/officeart/2005/8/layout/hierarchy2"/>
    <dgm:cxn modelId="{0FF8BC0E-8CA5-42B0-ADDB-879F6A27F86C}" type="presParOf" srcId="{BFE177E0-8D0C-4998-9697-EBF720115518}" destId="{80209C64-90C1-40AA-997E-7840C39FA6AC}" srcOrd="0" destOrd="0" presId="urn:microsoft.com/office/officeart/2005/8/layout/hierarchy2"/>
    <dgm:cxn modelId="{D1BFC64D-EFA9-431E-A13A-6167504694A8}" type="presParOf" srcId="{C21EAE81-18C3-42EB-8092-6D93AB39C7C1}" destId="{0D34D9E6-86E8-47C9-9959-684D244CA214}" srcOrd="3" destOrd="0" presId="urn:microsoft.com/office/officeart/2005/8/layout/hierarchy2"/>
    <dgm:cxn modelId="{FEDF234A-6806-4B82-AA4B-6B9B7BD19427}" type="presParOf" srcId="{0D34D9E6-86E8-47C9-9959-684D244CA214}" destId="{C0860AF9-CCAA-4D09-BB59-ED595AF7AAA6}" srcOrd="0" destOrd="0" presId="urn:microsoft.com/office/officeart/2005/8/layout/hierarchy2"/>
    <dgm:cxn modelId="{88CE14FE-E7F3-4676-BC36-809321EB901E}" type="presParOf" srcId="{0D34D9E6-86E8-47C9-9959-684D244CA214}" destId="{7E0EDBFD-B4E9-4114-AFB8-4060E79E1EDD}" srcOrd="1" destOrd="0" presId="urn:microsoft.com/office/officeart/2005/8/layout/hierarchy2"/>
    <dgm:cxn modelId="{1D5950F2-0EA7-4A64-8CFB-2013EE437091}" type="presParOf" srcId="{827DF42F-213B-4D02-8465-A762E634EA11}" destId="{9F95FADE-7151-4CB7-A01C-F1A8518A3B3E}" srcOrd="4" destOrd="0" presId="urn:microsoft.com/office/officeart/2005/8/layout/hierarchy2"/>
    <dgm:cxn modelId="{E9A82150-236E-4065-8EB1-A6118AF23E0E}" type="presParOf" srcId="{9F95FADE-7151-4CB7-A01C-F1A8518A3B3E}" destId="{806829E8-E240-46C8-A763-50BE80DA5169}" srcOrd="0" destOrd="0" presId="urn:microsoft.com/office/officeart/2005/8/layout/hierarchy2"/>
    <dgm:cxn modelId="{748B9A1E-7D51-42B1-B0B6-5537DECF68DA}" type="presParOf" srcId="{827DF42F-213B-4D02-8465-A762E634EA11}" destId="{570B4FBC-138F-41BE-B37E-8E8665B7B157}" srcOrd="5" destOrd="0" presId="urn:microsoft.com/office/officeart/2005/8/layout/hierarchy2"/>
    <dgm:cxn modelId="{90C0EEE6-956A-4D5B-925C-4D85E16DE004}" type="presParOf" srcId="{570B4FBC-138F-41BE-B37E-8E8665B7B157}" destId="{DEB9A767-0033-4503-B90B-044F91DA5273}" srcOrd="0" destOrd="0" presId="urn:microsoft.com/office/officeart/2005/8/layout/hierarchy2"/>
    <dgm:cxn modelId="{191B667B-AA92-40FC-9A8F-D819D6EEC1B8}" type="presParOf" srcId="{570B4FBC-138F-41BE-B37E-8E8665B7B157}" destId="{E5AC63B1-CF49-41E4-83C3-B59F262EEA12}" srcOrd="1" destOrd="0" presId="urn:microsoft.com/office/officeart/2005/8/layout/hierarchy2"/>
    <dgm:cxn modelId="{EE6ED22E-7FB7-4B6D-B472-7CBA92B20723}" type="presParOf" srcId="{827DF42F-213B-4D02-8465-A762E634EA11}" destId="{E83A82FF-9C05-4C97-BC76-02E91F2A9C09}" srcOrd="6" destOrd="0" presId="urn:microsoft.com/office/officeart/2005/8/layout/hierarchy2"/>
    <dgm:cxn modelId="{6E86D60F-960A-48D0-AA2C-73B812EFD5A1}" type="presParOf" srcId="{E83A82FF-9C05-4C97-BC76-02E91F2A9C09}" destId="{177A6EA8-B781-4097-8401-A93DE7850467}" srcOrd="0" destOrd="0" presId="urn:microsoft.com/office/officeart/2005/8/layout/hierarchy2"/>
    <dgm:cxn modelId="{D85662A9-5E59-470B-AC57-96B64B4C8422}" type="presParOf" srcId="{827DF42F-213B-4D02-8465-A762E634EA11}" destId="{E8600EF9-D6B6-448D-91FE-5FA25DCF54EE}" srcOrd="7" destOrd="0" presId="urn:microsoft.com/office/officeart/2005/8/layout/hierarchy2"/>
    <dgm:cxn modelId="{AC4DE704-B857-491D-954E-E81AC33C923C}" type="presParOf" srcId="{E8600EF9-D6B6-448D-91FE-5FA25DCF54EE}" destId="{1A0DDCE3-30A8-4491-B3C6-D97615B650C8}" srcOrd="0" destOrd="0" presId="urn:microsoft.com/office/officeart/2005/8/layout/hierarchy2"/>
    <dgm:cxn modelId="{6860FFD3-7142-482A-AEB2-32FA96D9CED5}" type="presParOf" srcId="{E8600EF9-D6B6-448D-91FE-5FA25DCF54EE}" destId="{A78C3A14-3E10-4704-9CBF-A396B7CB3CFA}" srcOrd="1" destOrd="0" presId="urn:microsoft.com/office/officeart/2005/8/layout/hierarchy2"/>
    <dgm:cxn modelId="{F3C2999E-7DDE-4AFC-A08A-168E4B15CA26}" type="presParOf" srcId="{A78C3A14-3E10-4704-9CBF-A396B7CB3CFA}" destId="{EEFA4579-7779-492B-A5A1-FA87F9F80124}" srcOrd="0" destOrd="0" presId="urn:microsoft.com/office/officeart/2005/8/layout/hierarchy2"/>
    <dgm:cxn modelId="{FC5A1D04-80EE-4100-B953-E7DAED3AFDDC}" type="presParOf" srcId="{EEFA4579-7779-492B-A5A1-FA87F9F80124}" destId="{25571B80-6B6A-46C8-BC26-98C7027FBE03}" srcOrd="0" destOrd="0" presId="urn:microsoft.com/office/officeart/2005/8/layout/hierarchy2"/>
    <dgm:cxn modelId="{D7C4F9E0-2A38-4637-AF4B-BB520D962D49}" type="presParOf" srcId="{A78C3A14-3E10-4704-9CBF-A396B7CB3CFA}" destId="{ABAB469E-8AFF-4FF6-A621-D7CE9084E328}" srcOrd="1" destOrd="0" presId="urn:microsoft.com/office/officeart/2005/8/layout/hierarchy2"/>
    <dgm:cxn modelId="{D9881B52-3D63-4561-8A36-3D1462D0565D}" type="presParOf" srcId="{ABAB469E-8AFF-4FF6-A621-D7CE9084E328}" destId="{70338C98-99A8-4319-9D93-F3AC096EC134}" srcOrd="0" destOrd="0" presId="urn:microsoft.com/office/officeart/2005/8/layout/hierarchy2"/>
    <dgm:cxn modelId="{FB0AB0C9-1665-4680-98BB-1643C3895B54}" type="presParOf" srcId="{ABAB469E-8AFF-4FF6-A621-D7CE9084E328}" destId="{F20B83E1-0ED4-4C4B-94C0-1B483296E275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67EC2A-771D-4FCF-BEB7-C02D19AA73EE}" type="datetimeFigureOut">
              <a:rPr lang="fa-IR" smtClean="0"/>
              <a:pPr/>
              <a:t>1430/08/27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DBC7CA-5CFF-499D-ABD0-B0D59D9AE73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چهاردهم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جهان بینی مادی و نقد آن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چهاردهم</a:t>
            </a:r>
            <a:br>
              <a:rPr lang="fa-IR" dirty="0" smtClean="0">
                <a:cs typeface="B Koodak" pitchFamily="2" charset="-78"/>
              </a:rPr>
            </a:br>
            <a:r>
              <a:rPr lang="fa-IR" sz="3100" dirty="0" smtClean="0">
                <a:cs typeface="B Koodak" pitchFamily="2" charset="-78"/>
              </a:rPr>
              <a:t>اصول جهان بینی مادی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7BD16B-1CC9-4F73-AA44-851127345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3F7BD16B-1CC9-4F73-AA44-851127345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051D5F-AA4C-4711-A735-E47A45DBA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FA051D5F-AA4C-4711-A735-E47A45DBA9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34A7EA-596C-435E-BDFE-5949B10AA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FB34A7EA-596C-435E-BDFE-5949B10AA2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371505-60DB-4990-8816-085837414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17371505-60DB-4990-8816-085837414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D91E79-941D-494B-9633-F61D5A157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12D91E79-941D-494B-9633-F61D5A157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B72146-F24C-42D7-9A28-ECB56991F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8DB72146-F24C-42D7-9A28-ECB56991F1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790E7D-1C14-4CBF-8B38-1221E554D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E4790E7D-1C14-4CBF-8B38-1221E554D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6D9634-6D1E-4416-8C8E-03AAAD6A7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CC6D9634-6D1E-4416-8C8E-03AAAD6A77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A1EA78-8C42-4A98-8A5F-01342E8FD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graphicEl>
                                              <a:dgm id="{10A1EA78-8C42-4A98-8A5F-01342E8FDD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563A1C-351C-4D0C-9051-45F4E3AD2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graphicEl>
                                              <a:dgm id="{2B563A1C-351C-4D0C-9051-45F4E3AD2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3C6EE9-E2EB-44B2-97D8-F93B9C8E0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graphicEl>
                                              <a:dgm id="{593C6EE9-E2EB-44B2-97D8-F93B9C8E02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0FD972-28E0-4347-B9BD-B6D6BA7F4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graphicEl>
                                              <a:dgm id="{8C0FD972-28E0-4347-B9BD-B6D6BA7F4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BA4575-7701-4F36-948E-0B9BE6FC3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graphicEl>
                                              <a:dgm id="{5ABA4575-7701-4F36-948E-0B9BE6FC3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B72FDF-F4AD-4047-A722-481EDA5AA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graphicEl>
                                              <a:dgm id="{50B72FDF-F4AD-4047-A722-481EDA5AA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6D481-F866-4644-B3B0-7A2DA1B80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graphicEl>
                                              <a:dgm id="{5AC6D481-F866-4644-B3B0-7A2DA1B80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2E1E80-A40C-46D6-BB3E-BB1D5DEEE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">
                                            <p:graphicEl>
                                              <a:dgm id="{F82E1E80-A40C-46D6-BB3E-BB1D5DEEEA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EF80AF-735C-48BF-80E1-37ED8FB60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graphicEl>
                                              <a:dgm id="{F6EF80AF-735C-48BF-80E1-37ED8FB60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چهاردهم</a:t>
            </a:r>
            <a:br>
              <a:rPr lang="fa-IR" dirty="0" smtClean="0">
                <a:cs typeface="B Koodak" pitchFamily="2" charset="-78"/>
              </a:rPr>
            </a:br>
            <a:r>
              <a:rPr lang="fa-IR" sz="3100" dirty="0" smtClean="0">
                <a:cs typeface="B Koodak" pitchFamily="2" charset="-78"/>
              </a:rPr>
              <a:t>نقد اصل اول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37E2CB-769D-45F4-84F9-32D1498B2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5F37E2CB-769D-45F4-84F9-32D1498B2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F75E26-7C25-4493-A7B2-83D392F59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53F75E26-7C25-4493-A7B2-83D392F596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A068F8-E351-4D61-9660-2967E883DA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66A068F8-E351-4D61-9660-2967E883DA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75CBC8-BB77-479B-9FBB-313427A2A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9775CBC8-BB77-479B-9FBB-313427A2A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02FBE4-394F-4653-9154-C00EE3FBC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6502FBE4-394F-4653-9154-C00EE3FBCD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2BF34E-45CB-416E-8FD9-B3E0A5D18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D62BF34E-45CB-416E-8FD9-B3E0A5D18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08D5F3-D725-4057-AEF4-85670604A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2908D5F3-D725-4057-AEF4-85670604A2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چهاردهم</a:t>
            </a:r>
            <a:br>
              <a:rPr lang="fa-IR" dirty="0" smtClean="0">
                <a:cs typeface="B Koodak" pitchFamily="2" charset="-78"/>
              </a:rPr>
            </a:br>
            <a:r>
              <a:rPr lang="fa-IR" sz="3100" dirty="0" smtClean="0">
                <a:cs typeface="B Koodak" pitchFamily="2" charset="-78"/>
              </a:rPr>
              <a:t>نقد اصل دوم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F3DFF4-CD21-4173-A1BE-DAC965320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DDF3DFF4-CD21-4173-A1BE-DAC965320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DDF3DFF4-CD21-4173-A1BE-DAC965320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021D7E-9619-4AF5-9681-7CFB4A84C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5A021D7E-9619-4AF5-9681-7CFB4A84C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5A021D7E-9619-4AF5-9681-7CFB4A84C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AD2B8-81F6-4564-B0D5-E3404416E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250AD2B8-81F6-4564-B0D5-E3404416E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250AD2B8-81F6-4564-B0D5-E3404416E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C0ED25-B741-4116-8F45-01156B6CB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7FC0ED25-B741-4116-8F45-01156B6CB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7FC0ED25-B741-4116-8F45-01156B6CB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CA35F7-F339-4820-997D-920215C5D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61CA35F7-F339-4820-997D-920215C5D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61CA35F7-F339-4820-997D-920215C5D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12674F-1453-4AD5-AC07-2669F50A1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8012674F-1453-4AD5-AC07-2669F50A1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8012674F-1453-4AD5-AC07-2669F50A1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36125-9F56-4919-8FC3-3FD3DCF99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65D36125-9F56-4919-8FC3-3FD3DCF99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65D36125-9F56-4919-8FC3-3FD3DCF99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B1732A-BC93-4CFB-8CF1-3C22A94ED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46B1732A-BC93-4CFB-8CF1-3C22A94ED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46B1732A-BC93-4CFB-8CF1-3C22A94ED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E6EAF3-97DC-42A2-A023-E25E90D27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11E6EAF3-97DC-42A2-A023-E25E90D27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11E6EAF3-97DC-42A2-A023-E25E90D27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145697-8CF9-4C17-AEC6-596A920E7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6D145697-8CF9-4C17-AEC6-596A920E7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6D145697-8CF9-4C17-AEC6-596A920E7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00796C-004D-4931-99F2-92AD6E433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5D00796C-004D-4931-99F2-92AD6E433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5D00796C-004D-4931-99F2-92AD6E433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چهاردهم</a:t>
            </a:r>
            <a:br>
              <a:rPr lang="fa-IR" dirty="0" smtClean="0">
                <a:cs typeface="B Koodak" pitchFamily="2" charset="-78"/>
              </a:rPr>
            </a:br>
            <a:r>
              <a:rPr lang="fa-IR" sz="3100" dirty="0" smtClean="0">
                <a:cs typeface="B Koodak" pitchFamily="2" charset="-78"/>
              </a:rPr>
              <a:t>نقد اصل سوم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0F6B25-3EDC-4B00-B69D-8E481DEE8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AE0F6B25-3EDC-4B00-B69D-8E481DEE8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AE0F6B25-3EDC-4B00-B69D-8E481DEE8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72F2C5-2510-4A0C-9F95-D36AC9B69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C772F2C5-2510-4A0C-9F95-D36AC9B69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C772F2C5-2510-4A0C-9F95-D36AC9B69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9F5AA8-5591-478E-9E82-C5138D55F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AC9F5AA8-5591-478E-9E82-C5138D55F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AC9F5AA8-5591-478E-9E82-C5138D55F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6BE4BB-BDC3-4D9D-8EF7-542C7E307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516BE4BB-BDC3-4D9D-8EF7-542C7E307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516BE4BB-BDC3-4D9D-8EF7-542C7E307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B8AA6E-A215-4C7F-8996-357630B95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96B8AA6E-A215-4C7F-8996-357630B95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96B8AA6E-A215-4C7F-8996-357630B95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چهاردهم</a:t>
            </a:r>
            <a:br>
              <a:rPr lang="fa-IR" dirty="0" smtClean="0">
                <a:cs typeface="B Koodak" pitchFamily="2" charset="-78"/>
              </a:rPr>
            </a:br>
            <a:r>
              <a:rPr lang="fa-IR" sz="3100" dirty="0" smtClean="0">
                <a:cs typeface="B Koodak" pitchFamily="2" charset="-78"/>
              </a:rPr>
              <a:t>نقد اصل چهارم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686800" cy="537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CEFA82-5634-4A12-B9CC-42675B40A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5BCEFA82-5634-4A12-B9CC-42675B40A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FF5DBE-5605-438C-8180-F61878E9F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18FF5DBE-5605-438C-8180-F61878E9F7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10811F-F067-43EF-BB94-E3155EBE8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8F10811F-F067-43EF-BB94-E3155EBE8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FADAD4-F689-4EB4-8671-3C4F6F332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DAFADAD4-F689-4EB4-8671-3C4F6F332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432ACA-38F7-4769-A9BE-7B924614E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5E432ACA-38F7-4769-A9BE-7B924614E0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41A236-8C42-49C1-8005-7095BE8A2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E641A236-8C42-49C1-8005-7095BE8A22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62D12A-F749-4C58-8A6E-A1727C496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9B62D12A-F749-4C58-8A6E-A1727C496F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E177E0-8D0C-4998-9697-EBF720115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BFE177E0-8D0C-4998-9697-EBF720115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860AF9-CCAA-4D09-BB59-ED595AF7A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C0860AF9-CCAA-4D09-BB59-ED595AF7A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95FADE-7151-4CB7-A01C-F1A8518A3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9F95FADE-7151-4CB7-A01C-F1A8518A3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B9A767-0033-4503-B90B-044F91DA5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graphicEl>
                                              <a:dgm id="{DEB9A767-0033-4503-B90B-044F91DA52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3A82FF-9C05-4C97-BC76-02E91F2A9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dgm id="{E83A82FF-9C05-4C97-BC76-02E91F2A9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0DDCE3-30A8-4491-B3C6-D97615B65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graphicEl>
                                              <a:dgm id="{1A0DDCE3-30A8-4491-B3C6-D97615B65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FA4579-7779-492B-A5A1-FA87F9F80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">
                                            <p:graphicEl>
                                              <a:dgm id="{EEFA4579-7779-492B-A5A1-FA87F9F80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338C98-99A8-4319-9D93-F3AC096E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>
                                            <p:graphicEl>
                                              <a:dgm id="{70338C98-99A8-4319-9D93-F3AC096EC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347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درس چهاردهم</vt:lpstr>
      <vt:lpstr>درس چهاردهم اصول جهان بینی مادی</vt:lpstr>
      <vt:lpstr>درس چهاردهم نقد اصل اول</vt:lpstr>
      <vt:lpstr>درس چهاردهم نقد اصل دوم</vt:lpstr>
      <vt:lpstr>درس چهاردهم نقد اصل سوم</vt:lpstr>
      <vt:lpstr>درس چهاردهم نقد اصل چهارم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چهاردهم</dc:title>
  <dc:creator>mahdi</dc:creator>
  <cp:lastModifiedBy>mahdi</cp:lastModifiedBy>
  <cp:revision>4</cp:revision>
  <dcterms:created xsi:type="dcterms:W3CDTF">2009-07-29T10:19:23Z</dcterms:created>
  <dcterms:modified xsi:type="dcterms:W3CDTF">2009-08-18T06:29:12Z</dcterms:modified>
</cp:coreProperties>
</file>