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3985" autoAdjust="0"/>
  </p:normalViewPr>
  <p:slideViewPr>
    <p:cSldViewPr>
      <p:cViewPr>
        <p:scale>
          <a:sx n="57" d="100"/>
          <a:sy n="57" d="100"/>
        </p:scale>
        <p:origin x="-87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FE78D-5B38-48E3-A5FD-9E0AE22495D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55A1BB42-424F-4CDF-9AE9-EB0210DD1ADC}">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600" dirty="0" smtClean="0">
              <a:cs typeface="B Koodak" pitchFamily="2" charset="-78"/>
            </a:rPr>
            <a:t>اشکال</a:t>
          </a:r>
          <a:endParaRPr lang="fa-IR" sz="1600" dirty="0">
            <a:cs typeface="B Koodak" pitchFamily="2" charset="-78"/>
          </a:endParaRPr>
        </a:p>
      </dgm:t>
    </dgm:pt>
    <dgm:pt modelId="{0910D26B-286A-4E3B-BA3D-D97ECFE43E02}" type="parTrans" cxnId="{650C077E-A329-4B92-955E-914ECD7F5061}">
      <dgm:prSet/>
      <dgm:spPr/>
      <dgm:t>
        <a:bodyPr/>
        <a:lstStyle/>
        <a:p>
          <a:pPr rtl="1"/>
          <a:endParaRPr lang="fa-IR"/>
        </a:p>
      </dgm:t>
    </dgm:pt>
    <dgm:pt modelId="{ABA4BB34-272D-45C8-A4CE-6B8F569FA863}" type="sibTrans" cxnId="{650C077E-A329-4B92-955E-914ECD7F5061}">
      <dgm:prSet/>
      <dgm:spPr/>
      <dgm:t>
        <a:bodyPr/>
        <a:lstStyle/>
        <a:p>
          <a:pPr rtl="1"/>
          <a:endParaRPr lang="fa-IR"/>
        </a:p>
      </dgm:t>
    </dgm:pt>
    <dgm:pt modelId="{420D7A9A-D33B-4E48-910D-F78337104F59}">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600" dirty="0" smtClean="0">
              <a:cs typeface="B Koodak" pitchFamily="2" charset="-78"/>
            </a:rPr>
            <a:t>صغری</a:t>
          </a:r>
          <a:endParaRPr lang="fa-IR" sz="1600" dirty="0">
            <a:cs typeface="B Koodak" pitchFamily="2" charset="-78"/>
          </a:endParaRPr>
        </a:p>
      </dgm:t>
    </dgm:pt>
    <dgm:pt modelId="{F49A6D00-062D-4BF2-967C-2831237C2C68}" type="parTrans" cxnId="{0F4A65AD-CC24-47A2-ABEA-FC2FA75BD55B}">
      <dgm:prSet custT="1">
        <dgm:style>
          <a:lnRef idx="2">
            <a:schemeClr val="accent1"/>
          </a:lnRef>
          <a:fillRef idx="1">
            <a:schemeClr val="lt1"/>
          </a:fillRef>
          <a:effectRef idx="0">
            <a:schemeClr val="accent1"/>
          </a:effectRef>
          <a:fontRef idx="minor">
            <a:schemeClr val="dk1"/>
          </a:fontRef>
        </dgm:style>
      </dgm:prSet>
      <dgm:spPr/>
      <dgm:t>
        <a:bodyPr/>
        <a:lstStyle/>
        <a:p>
          <a:pPr rtl="1"/>
          <a:endParaRPr lang="fa-IR" sz="1600">
            <a:cs typeface="B Koodak" pitchFamily="2" charset="-78"/>
          </a:endParaRPr>
        </a:p>
      </dgm:t>
    </dgm:pt>
    <dgm:pt modelId="{466F66B6-B481-46F5-927C-71AFA54BCF39}" type="sibTrans" cxnId="{0F4A65AD-CC24-47A2-ABEA-FC2FA75BD55B}">
      <dgm:prSet/>
      <dgm:spPr/>
      <dgm:t>
        <a:bodyPr/>
        <a:lstStyle/>
        <a:p>
          <a:pPr rtl="1"/>
          <a:endParaRPr lang="fa-IR"/>
        </a:p>
      </dgm:t>
    </dgm:pt>
    <dgm:pt modelId="{0D3B8019-D5D8-4616-A68C-EC9DBE066EFA}">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600" dirty="0" smtClean="0">
              <a:cs typeface="B Koodak" pitchFamily="2" charset="-78"/>
            </a:rPr>
            <a:t>خداوند با حواس خمسه درک نمی شود </a:t>
          </a:r>
          <a:endParaRPr lang="fa-IR" sz="1600" dirty="0">
            <a:cs typeface="B Koodak" pitchFamily="2" charset="-78"/>
          </a:endParaRPr>
        </a:p>
      </dgm:t>
    </dgm:pt>
    <dgm:pt modelId="{11E9568C-A8AC-42A7-9A6D-9356D4735E60}" type="parTrans" cxnId="{AE560614-945F-464F-AA59-44EE29E6A356}">
      <dgm:prSet custT="1">
        <dgm:style>
          <a:lnRef idx="2">
            <a:schemeClr val="accent1"/>
          </a:lnRef>
          <a:fillRef idx="1">
            <a:schemeClr val="lt1"/>
          </a:fillRef>
          <a:effectRef idx="0">
            <a:schemeClr val="accent1"/>
          </a:effectRef>
          <a:fontRef idx="minor">
            <a:schemeClr val="dk1"/>
          </a:fontRef>
        </dgm:style>
      </dgm:prSet>
      <dgm:spPr/>
      <dgm:t>
        <a:bodyPr/>
        <a:lstStyle/>
        <a:p>
          <a:pPr rtl="1"/>
          <a:endParaRPr lang="fa-IR" sz="1600">
            <a:cs typeface="B Koodak" pitchFamily="2" charset="-78"/>
          </a:endParaRPr>
        </a:p>
      </dgm:t>
    </dgm:pt>
    <dgm:pt modelId="{1B652CCB-C87B-404B-B5E9-66E1C9BCADAE}" type="sibTrans" cxnId="{AE560614-945F-464F-AA59-44EE29E6A356}">
      <dgm:prSet/>
      <dgm:spPr/>
      <dgm:t>
        <a:bodyPr/>
        <a:lstStyle/>
        <a:p>
          <a:pPr rtl="1"/>
          <a:endParaRPr lang="fa-IR"/>
        </a:p>
      </dgm:t>
    </dgm:pt>
    <dgm:pt modelId="{969BAE81-4E08-47DC-93A2-1EA12553752C}">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600" dirty="0" smtClean="0">
              <a:cs typeface="B Koodak" pitchFamily="2" charset="-78"/>
            </a:rPr>
            <a:t>کبری</a:t>
          </a:r>
          <a:endParaRPr lang="fa-IR" sz="1600" dirty="0">
            <a:cs typeface="B Koodak" pitchFamily="2" charset="-78"/>
          </a:endParaRPr>
        </a:p>
      </dgm:t>
    </dgm:pt>
    <dgm:pt modelId="{0420BE16-54AA-43A7-AA51-DEAE3B021DE2}" type="parTrans" cxnId="{BA791963-9931-4596-AEBE-29863307F1D3}">
      <dgm:prSet custT="1">
        <dgm:style>
          <a:lnRef idx="2">
            <a:schemeClr val="accent1"/>
          </a:lnRef>
          <a:fillRef idx="1">
            <a:schemeClr val="lt1"/>
          </a:fillRef>
          <a:effectRef idx="0">
            <a:schemeClr val="accent1"/>
          </a:effectRef>
          <a:fontRef idx="minor">
            <a:schemeClr val="dk1"/>
          </a:fontRef>
        </dgm:style>
      </dgm:prSet>
      <dgm:spPr/>
      <dgm:t>
        <a:bodyPr/>
        <a:lstStyle/>
        <a:p>
          <a:pPr rtl="1"/>
          <a:endParaRPr lang="fa-IR" sz="1600">
            <a:cs typeface="B Koodak" pitchFamily="2" charset="-78"/>
          </a:endParaRPr>
        </a:p>
      </dgm:t>
    </dgm:pt>
    <dgm:pt modelId="{0047E322-2F5C-435E-884C-B111F7061566}" type="sibTrans" cxnId="{BA791963-9931-4596-AEBE-29863307F1D3}">
      <dgm:prSet/>
      <dgm:spPr/>
      <dgm:t>
        <a:bodyPr/>
        <a:lstStyle/>
        <a:p>
          <a:pPr rtl="1"/>
          <a:endParaRPr lang="fa-IR"/>
        </a:p>
      </dgm:t>
    </dgm:pt>
    <dgm:pt modelId="{CA354A68-7460-49A7-9F16-8D90D61BC620}">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600" dirty="0" smtClean="0">
              <a:cs typeface="B Koodak" pitchFamily="2" charset="-78"/>
            </a:rPr>
            <a:t>هر آنچه با حواس خمسه درک نمی شود وجود ندارد یا قابل شناخت یقینی نیست </a:t>
          </a:r>
          <a:endParaRPr lang="fa-IR" sz="1600" dirty="0">
            <a:cs typeface="B Koodak" pitchFamily="2" charset="-78"/>
          </a:endParaRPr>
        </a:p>
      </dgm:t>
    </dgm:pt>
    <dgm:pt modelId="{E9BF5309-8785-463D-9F97-D69BCA6A985E}" type="parTrans" cxnId="{B31AA1B8-C7F9-44B8-9021-9D30186755CC}">
      <dgm:prSet custT="1">
        <dgm:style>
          <a:lnRef idx="2">
            <a:schemeClr val="accent1"/>
          </a:lnRef>
          <a:fillRef idx="1">
            <a:schemeClr val="lt1"/>
          </a:fillRef>
          <a:effectRef idx="0">
            <a:schemeClr val="accent1"/>
          </a:effectRef>
          <a:fontRef idx="minor">
            <a:schemeClr val="dk1"/>
          </a:fontRef>
        </dgm:style>
      </dgm:prSet>
      <dgm:spPr/>
      <dgm:t>
        <a:bodyPr/>
        <a:lstStyle/>
        <a:p>
          <a:pPr rtl="1"/>
          <a:endParaRPr lang="fa-IR" sz="1600">
            <a:cs typeface="B Koodak" pitchFamily="2" charset="-78"/>
          </a:endParaRPr>
        </a:p>
      </dgm:t>
    </dgm:pt>
    <dgm:pt modelId="{61D3CEB7-25B4-4C37-90D2-BBFA486A4256}" type="sibTrans" cxnId="{B31AA1B8-C7F9-44B8-9021-9D30186755CC}">
      <dgm:prSet/>
      <dgm:spPr/>
      <dgm:t>
        <a:bodyPr/>
        <a:lstStyle/>
        <a:p>
          <a:pPr rtl="1"/>
          <a:endParaRPr lang="fa-IR"/>
        </a:p>
      </dgm:t>
    </dgm:pt>
    <dgm:pt modelId="{A4F82D7F-5F2F-42B4-A54A-10D111C4BD74}">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600" dirty="0" smtClean="0">
              <a:cs typeface="B Koodak" pitchFamily="2" charset="-78"/>
            </a:rPr>
            <a:t>گروهی شناخت غیر حسی را مستبعد می دانند و گروهی دیگر نیز اساسا منکر آن هستند</a:t>
          </a:r>
          <a:endParaRPr lang="fa-IR" sz="1600" dirty="0">
            <a:cs typeface="B Koodak" pitchFamily="2" charset="-78"/>
          </a:endParaRPr>
        </a:p>
      </dgm:t>
    </dgm:pt>
    <dgm:pt modelId="{B5693902-1554-4132-B945-AEA8EB083939}" type="parTrans" cxnId="{2A69DC23-A813-4389-961B-E187104D1785}">
      <dgm:prSet custT="1">
        <dgm:style>
          <a:lnRef idx="2">
            <a:schemeClr val="accent1"/>
          </a:lnRef>
          <a:fillRef idx="1">
            <a:schemeClr val="lt1"/>
          </a:fillRef>
          <a:effectRef idx="0">
            <a:schemeClr val="accent1"/>
          </a:effectRef>
          <a:fontRef idx="minor">
            <a:schemeClr val="dk1"/>
          </a:fontRef>
        </dgm:style>
      </dgm:prSet>
      <dgm:spPr/>
      <dgm:t>
        <a:bodyPr/>
        <a:lstStyle/>
        <a:p>
          <a:pPr rtl="1"/>
          <a:endParaRPr lang="fa-IR" sz="1600">
            <a:cs typeface="B Koodak" pitchFamily="2" charset="-78"/>
          </a:endParaRPr>
        </a:p>
      </dgm:t>
    </dgm:pt>
    <dgm:pt modelId="{F331D84C-7744-439A-BB27-EC59F138E685}" type="sibTrans" cxnId="{2A69DC23-A813-4389-961B-E187104D1785}">
      <dgm:prSet/>
      <dgm:spPr/>
      <dgm:t>
        <a:bodyPr/>
        <a:lstStyle/>
        <a:p>
          <a:pPr rtl="1"/>
          <a:endParaRPr lang="fa-IR"/>
        </a:p>
      </dgm:t>
    </dgm:pt>
    <dgm:pt modelId="{6E794C85-21A5-4C2E-B0F2-F62858C40064}">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600" dirty="0" smtClean="0">
              <a:cs typeface="B Koodak" pitchFamily="2" charset="-78"/>
            </a:rPr>
            <a:t>نتیجه</a:t>
          </a:r>
          <a:endParaRPr lang="fa-IR" sz="1600" dirty="0">
            <a:cs typeface="B Koodak" pitchFamily="2" charset="-78"/>
          </a:endParaRPr>
        </a:p>
      </dgm:t>
    </dgm:pt>
    <dgm:pt modelId="{28153681-8662-4D3E-80AA-6F19AA8D7AB7}" type="parTrans" cxnId="{F4B7E00E-7786-46F8-9BF4-C4AA5F0A3B29}">
      <dgm:prSet custT="1">
        <dgm:style>
          <a:lnRef idx="2">
            <a:schemeClr val="accent1"/>
          </a:lnRef>
          <a:fillRef idx="1">
            <a:schemeClr val="lt1"/>
          </a:fillRef>
          <a:effectRef idx="0">
            <a:schemeClr val="accent1"/>
          </a:effectRef>
          <a:fontRef idx="minor">
            <a:schemeClr val="dk1"/>
          </a:fontRef>
        </dgm:style>
      </dgm:prSet>
      <dgm:spPr/>
      <dgm:t>
        <a:bodyPr/>
        <a:lstStyle/>
        <a:p>
          <a:pPr rtl="1"/>
          <a:endParaRPr lang="fa-IR" sz="1600">
            <a:cs typeface="B Koodak" pitchFamily="2" charset="-78"/>
          </a:endParaRPr>
        </a:p>
      </dgm:t>
    </dgm:pt>
    <dgm:pt modelId="{5F2F0263-1169-412E-8EAD-D29D92F6F603}" type="sibTrans" cxnId="{F4B7E00E-7786-46F8-9BF4-C4AA5F0A3B29}">
      <dgm:prSet/>
      <dgm:spPr/>
      <dgm:t>
        <a:bodyPr/>
        <a:lstStyle/>
        <a:p>
          <a:pPr rtl="1"/>
          <a:endParaRPr lang="fa-IR"/>
        </a:p>
      </dgm:t>
    </dgm:pt>
    <dgm:pt modelId="{EAE17BEE-748D-4694-92A8-0F21DDB613CF}">
      <dgm:prSet custT="1">
        <dgm:style>
          <a:lnRef idx="2">
            <a:schemeClr val="accent1"/>
          </a:lnRef>
          <a:fillRef idx="1">
            <a:schemeClr val="lt1"/>
          </a:fillRef>
          <a:effectRef idx="0">
            <a:schemeClr val="accent1"/>
          </a:effectRef>
          <a:fontRef idx="minor">
            <a:schemeClr val="dk1"/>
          </a:fontRef>
        </dgm:style>
      </dgm:prSet>
      <dgm:spPr/>
      <dgm:t>
        <a:bodyPr/>
        <a:lstStyle/>
        <a:p>
          <a:pPr rtl="1"/>
          <a:r>
            <a:rPr lang="fa-IR" sz="1600" dirty="0" smtClean="0">
              <a:cs typeface="B Koodak" pitchFamily="2" charset="-78"/>
            </a:rPr>
            <a:t>خداوند وجود ندارد (نعوذ بالله) یا قابل شناخت یقینی نیست</a:t>
          </a:r>
          <a:endParaRPr lang="fa-IR" sz="1600" dirty="0">
            <a:cs typeface="B Koodak" pitchFamily="2" charset="-78"/>
          </a:endParaRPr>
        </a:p>
      </dgm:t>
    </dgm:pt>
    <dgm:pt modelId="{2168F390-308B-4CC0-A93B-C4352422F313}" type="parTrans" cxnId="{75D91C95-7E94-4448-BD15-7BE3F98B0A81}">
      <dgm:prSet custT="1">
        <dgm:style>
          <a:lnRef idx="2">
            <a:schemeClr val="accent1"/>
          </a:lnRef>
          <a:fillRef idx="1">
            <a:schemeClr val="lt1"/>
          </a:fillRef>
          <a:effectRef idx="0">
            <a:schemeClr val="accent1"/>
          </a:effectRef>
          <a:fontRef idx="minor">
            <a:schemeClr val="dk1"/>
          </a:fontRef>
        </dgm:style>
      </dgm:prSet>
      <dgm:spPr/>
      <dgm:t>
        <a:bodyPr/>
        <a:lstStyle/>
        <a:p>
          <a:pPr rtl="1"/>
          <a:endParaRPr lang="fa-IR" sz="1600">
            <a:cs typeface="B Koodak" pitchFamily="2" charset="-78"/>
          </a:endParaRPr>
        </a:p>
      </dgm:t>
    </dgm:pt>
    <dgm:pt modelId="{CF755870-C75F-4321-92A3-D7ACA72AE624}" type="sibTrans" cxnId="{75D91C95-7E94-4448-BD15-7BE3F98B0A81}">
      <dgm:prSet/>
      <dgm:spPr/>
      <dgm:t>
        <a:bodyPr/>
        <a:lstStyle/>
        <a:p>
          <a:pPr rtl="1"/>
          <a:endParaRPr lang="fa-IR"/>
        </a:p>
      </dgm:t>
    </dgm:pt>
    <dgm:pt modelId="{3391A00D-03DF-494A-83F6-94384BA2A54F}" type="pres">
      <dgm:prSet presAssocID="{6E6FE78D-5B38-48E3-A5FD-9E0AE22495D2}" presName="diagram" presStyleCnt="0">
        <dgm:presLayoutVars>
          <dgm:chPref val="1"/>
          <dgm:dir val="rev"/>
          <dgm:animOne val="branch"/>
          <dgm:animLvl val="lvl"/>
          <dgm:resizeHandles val="exact"/>
        </dgm:presLayoutVars>
      </dgm:prSet>
      <dgm:spPr/>
      <dgm:t>
        <a:bodyPr/>
        <a:lstStyle/>
        <a:p>
          <a:pPr rtl="1"/>
          <a:endParaRPr lang="fa-IR"/>
        </a:p>
      </dgm:t>
    </dgm:pt>
    <dgm:pt modelId="{1303BFCD-37D0-464B-9C24-BEE7314860BC}" type="pres">
      <dgm:prSet presAssocID="{55A1BB42-424F-4CDF-9AE9-EB0210DD1ADC}" presName="root1" presStyleCnt="0"/>
      <dgm:spPr/>
    </dgm:pt>
    <dgm:pt modelId="{F30F6ECF-40EE-4040-9C23-1444BB4382AF}" type="pres">
      <dgm:prSet presAssocID="{55A1BB42-424F-4CDF-9AE9-EB0210DD1ADC}" presName="LevelOneTextNode" presStyleLbl="node0" presStyleIdx="0" presStyleCnt="1" custScaleX="35283">
        <dgm:presLayoutVars>
          <dgm:chPref val="3"/>
        </dgm:presLayoutVars>
      </dgm:prSet>
      <dgm:spPr/>
      <dgm:t>
        <a:bodyPr/>
        <a:lstStyle/>
        <a:p>
          <a:pPr rtl="1"/>
          <a:endParaRPr lang="fa-IR"/>
        </a:p>
      </dgm:t>
    </dgm:pt>
    <dgm:pt modelId="{62965746-DB0D-4B9E-B79B-FEAA7E462D87}" type="pres">
      <dgm:prSet presAssocID="{55A1BB42-424F-4CDF-9AE9-EB0210DD1ADC}" presName="level2hierChild" presStyleCnt="0"/>
      <dgm:spPr/>
    </dgm:pt>
    <dgm:pt modelId="{A8879352-1FAE-470B-BA28-B19C03B85E8C}" type="pres">
      <dgm:prSet presAssocID="{F49A6D00-062D-4BF2-967C-2831237C2C68}" presName="conn2-1" presStyleLbl="parChTrans1D2" presStyleIdx="0" presStyleCnt="3"/>
      <dgm:spPr/>
      <dgm:t>
        <a:bodyPr/>
        <a:lstStyle/>
        <a:p>
          <a:pPr rtl="1"/>
          <a:endParaRPr lang="fa-IR"/>
        </a:p>
      </dgm:t>
    </dgm:pt>
    <dgm:pt modelId="{1872AF0C-2C45-41C5-BCD6-5CAD686D9752}" type="pres">
      <dgm:prSet presAssocID="{F49A6D00-062D-4BF2-967C-2831237C2C68}" presName="connTx" presStyleLbl="parChTrans1D2" presStyleIdx="0" presStyleCnt="3"/>
      <dgm:spPr/>
      <dgm:t>
        <a:bodyPr/>
        <a:lstStyle/>
        <a:p>
          <a:pPr rtl="1"/>
          <a:endParaRPr lang="fa-IR"/>
        </a:p>
      </dgm:t>
    </dgm:pt>
    <dgm:pt modelId="{B30623A1-71AD-4A91-A8EF-656FAB271E09}" type="pres">
      <dgm:prSet presAssocID="{420D7A9A-D33B-4E48-910D-F78337104F59}" presName="root2" presStyleCnt="0"/>
      <dgm:spPr/>
    </dgm:pt>
    <dgm:pt modelId="{6E3299A4-0A7A-470F-BF62-A12C75B99342}" type="pres">
      <dgm:prSet presAssocID="{420D7A9A-D33B-4E48-910D-F78337104F59}" presName="LevelTwoTextNode" presStyleLbl="node2" presStyleIdx="0" presStyleCnt="3" custScaleX="25638">
        <dgm:presLayoutVars>
          <dgm:chPref val="3"/>
        </dgm:presLayoutVars>
      </dgm:prSet>
      <dgm:spPr/>
      <dgm:t>
        <a:bodyPr/>
        <a:lstStyle/>
        <a:p>
          <a:pPr rtl="1"/>
          <a:endParaRPr lang="fa-IR"/>
        </a:p>
      </dgm:t>
    </dgm:pt>
    <dgm:pt modelId="{F4FC3D89-F761-401B-B91C-543F4950D91E}" type="pres">
      <dgm:prSet presAssocID="{420D7A9A-D33B-4E48-910D-F78337104F59}" presName="level3hierChild" presStyleCnt="0"/>
      <dgm:spPr/>
    </dgm:pt>
    <dgm:pt modelId="{463E352B-C749-4B1A-9608-2FEBBF57BB43}" type="pres">
      <dgm:prSet presAssocID="{11E9568C-A8AC-42A7-9A6D-9356D4735E60}" presName="conn2-1" presStyleLbl="parChTrans1D3" presStyleIdx="0" presStyleCnt="3"/>
      <dgm:spPr/>
      <dgm:t>
        <a:bodyPr/>
        <a:lstStyle/>
        <a:p>
          <a:pPr rtl="1"/>
          <a:endParaRPr lang="fa-IR"/>
        </a:p>
      </dgm:t>
    </dgm:pt>
    <dgm:pt modelId="{0F65D64C-6B4B-4F21-8D65-2048BB2E52FD}" type="pres">
      <dgm:prSet presAssocID="{11E9568C-A8AC-42A7-9A6D-9356D4735E60}" presName="connTx" presStyleLbl="parChTrans1D3" presStyleIdx="0" presStyleCnt="3"/>
      <dgm:spPr/>
      <dgm:t>
        <a:bodyPr/>
        <a:lstStyle/>
        <a:p>
          <a:pPr rtl="1"/>
          <a:endParaRPr lang="fa-IR"/>
        </a:p>
      </dgm:t>
    </dgm:pt>
    <dgm:pt modelId="{940452C3-7407-41D2-B342-98D1F04817A2}" type="pres">
      <dgm:prSet presAssocID="{0D3B8019-D5D8-4616-A68C-EC9DBE066EFA}" presName="root2" presStyleCnt="0"/>
      <dgm:spPr/>
    </dgm:pt>
    <dgm:pt modelId="{FBF5AA52-1534-4AB1-A2AB-6A5BF9C48E12}" type="pres">
      <dgm:prSet presAssocID="{0D3B8019-D5D8-4616-A68C-EC9DBE066EFA}" presName="LevelTwoTextNode" presStyleLbl="node3" presStyleIdx="0" presStyleCnt="3" custScaleX="124930" custScaleY="79461">
        <dgm:presLayoutVars>
          <dgm:chPref val="3"/>
        </dgm:presLayoutVars>
      </dgm:prSet>
      <dgm:spPr/>
      <dgm:t>
        <a:bodyPr/>
        <a:lstStyle/>
        <a:p>
          <a:pPr rtl="1"/>
          <a:endParaRPr lang="fa-IR"/>
        </a:p>
      </dgm:t>
    </dgm:pt>
    <dgm:pt modelId="{890EC00F-1D18-4D72-BB17-FC48A6D1F0D9}" type="pres">
      <dgm:prSet presAssocID="{0D3B8019-D5D8-4616-A68C-EC9DBE066EFA}" presName="level3hierChild" presStyleCnt="0"/>
      <dgm:spPr/>
    </dgm:pt>
    <dgm:pt modelId="{71D87FAC-FCF1-4B54-892B-58A43167B1C9}" type="pres">
      <dgm:prSet presAssocID="{0420BE16-54AA-43A7-AA51-DEAE3B021DE2}" presName="conn2-1" presStyleLbl="parChTrans1D2" presStyleIdx="1" presStyleCnt="3"/>
      <dgm:spPr/>
      <dgm:t>
        <a:bodyPr/>
        <a:lstStyle/>
        <a:p>
          <a:pPr rtl="1"/>
          <a:endParaRPr lang="fa-IR"/>
        </a:p>
      </dgm:t>
    </dgm:pt>
    <dgm:pt modelId="{D0449D29-C3EA-4A8C-8143-9F56F4CAF165}" type="pres">
      <dgm:prSet presAssocID="{0420BE16-54AA-43A7-AA51-DEAE3B021DE2}" presName="connTx" presStyleLbl="parChTrans1D2" presStyleIdx="1" presStyleCnt="3"/>
      <dgm:spPr/>
      <dgm:t>
        <a:bodyPr/>
        <a:lstStyle/>
        <a:p>
          <a:pPr rtl="1"/>
          <a:endParaRPr lang="fa-IR"/>
        </a:p>
      </dgm:t>
    </dgm:pt>
    <dgm:pt modelId="{90B8387B-5E4A-4B7C-AD20-678967F4FA87}" type="pres">
      <dgm:prSet presAssocID="{969BAE81-4E08-47DC-93A2-1EA12553752C}" presName="root2" presStyleCnt="0"/>
      <dgm:spPr/>
    </dgm:pt>
    <dgm:pt modelId="{7A3B9E6E-55E6-4C77-A0FE-E4C889DFA5E2}" type="pres">
      <dgm:prSet presAssocID="{969BAE81-4E08-47DC-93A2-1EA12553752C}" presName="LevelTwoTextNode" presStyleLbl="node2" presStyleIdx="1" presStyleCnt="3" custScaleX="25638">
        <dgm:presLayoutVars>
          <dgm:chPref val="3"/>
        </dgm:presLayoutVars>
      </dgm:prSet>
      <dgm:spPr/>
      <dgm:t>
        <a:bodyPr/>
        <a:lstStyle/>
        <a:p>
          <a:pPr rtl="1"/>
          <a:endParaRPr lang="fa-IR"/>
        </a:p>
      </dgm:t>
    </dgm:pt>
    <dgm:pt modelId="{74DC018A-BE97-46F0-A90E-B47B33C05EAB}" type="pres">
      <dgm:prSet presAssocID="{969BAE81-4E08-47DC-93A2-1EA12553752C}" presName="level3hierChild" presStyleCnt="0"/>
      <dgm:spPr/>
    </dgm:pt>
    <dgm:pt modelId="{E5EED0FB-F811-4927-942E-12FB92F04A18}" type="pres">
      <dgm:prSet presAssocID="{E9BF5309-8785-463D-9F97-D69BCA6A985E}" presName="conn2-1" presStyleLbl="parChTrans1D3" presStyleIdx="1" presStyleCnt="3"/>
      <dgm:spPr/>
      <dgm:t>
        <a:bodyPr/>
        <a:lstStyle/>
        <a:p>
          <a:pPr rtl="1"/>
          <a:endParaRPr lang="fa-IR"/>
        </a:p>
      </dgm:t>
    </dgm:pt>
    <dgm:pt modelId="{6CA6055E-63A9-469B-B672-7F15D507FE96}" type="pres">
      <dgm:prSet presAssocID="{E9BF5309-8785-463D-9F97-D69BCA6A985E}" presName="connTx" presStyleLbl="parChTrans1D3" presStyleIdx="1" presStyleCnt="3"/>
      <dgm:spPr/>
      <dgm:t>
        <a:bodyPr/>
        <a:lstStyle/>
        <a:p>
          <a:pPr rtl="1"/>
          <a:endParaRPr lang="fa-IR"/>
        </a:p>
      </dgm:t>
    </dgm:pt>
    <dgm:pt modelId="{587343AF-E9CE-4400-BB2D-05DB28DB8BB1}" type="pres">
      <dgm:prSet presAssocID="{CA354A68-7460-49A7-9F16-8D90D61BC620}" presName="root2" presStyleCnt="0"/>
      <dgm:spPr/>
    </dgm:pt>
    <dgm:pt modelId="{0080A38A-6EAB-4327-A6A5-061F0E39C6FB}" type="pres">
      <dgm:prSet presAssocID="{CA354A68-7460-49A7-9F16-8D90D61BC620}" presName="LevelTwoTextNode" presStyleLbl="node3" presStyleIdx="1" presStyleCnt="3">
        <dgm:presLayoutVars>
          <dgm:chPref val="3"/>
        </dgm:presLayoutVars>
      </dgm:prSet>
      <dgm:spPr/>
      <dgm:t>
        <a:bodyPr/>
        <a:lstStyle/>
        <a:p>
          <a:pPr rtl="1"/>
          <a:endParaRPr lang="fa-IR"/>
        </a:p>
      </dgm:t>
    </dgm:pt>
    <dgm:pt modelId="{8EBC545B-C35B-412E-BDAD-F117826C500C}" type="pres">
      <dgm:prSet presAssocID="{CA354A68-7460-49A7-9F16-8D90D61BC620}" presName="level3hierChild" presStyleCnt="0"/>
      <dgm:spPr/>
    </dgm:pt>
    <dgm:pt modelId="{4DDDA5D9-27D6-4911-8381-68D889817467}" type="pres">
      <dgm:prSet presAssocID="{B5693902-1554-4132-B945-AEA8EB083939}" presName="conn2-1" presStyleLbl="parChTrans1D4" presStyleIdx="0" presStyleCnt="1"/>
      <dgm:spPr/>
      <dgm:t>
        <a:bodyPr/>
        <a:lstStyle/>
        <a:p>
          <a:pPr rtl="1"/>
          <a:endParaRPr lang="fa-IR"/>
        </a:p>
      </dgm:t>
    </dgm:pt>
    <dgm:pt modelId="{2CEA226A-0A64-4CCB-848F-59BBB2D67CA6}" type="pres">
      <dgm:prSet presAssocID="{B5693902-1554-4132-B945-AEA8EB083939}" presName="connTx" presStyleLbl="parChTrans1D4" presStyleIdx="0" presStyleCnt="1"/>
      <dgm:spPr/>
      <dgm:t>
        <a:bodyPr/>
        <a:lstStyle/>
        <a:p>
          <a:pPr rtl="1"/>
          <a:endParaRPr lang="fa-IR"/>
        </a:p>
      </dgm:t>
    </dgm:pt>
    <dgm:pt modelId="{FE5CE89C-BF68-4188-B585-16CF0F0BC303}" type="pres">
      <dgm:prSet presAssocID="{A4F82D7F-5F2F-42B4-A54A-10D111C4BD74}" presName="root2" presStyleCnt="0"/>
      <dgm:spPr/>
    </dgm:pt>
    <dgm:pt modelId="{D62A81D4-3B8E-4D4F-93B1-B2AA6BD87E9C}" type="pres">
      <dgm:prSet presAssocID="{A4F82D7F-5F2F-42B4-A54A-10D111C4BD74}" presName="LevelTwoTextNode" presStyleLbl="node4" presStyleIdx="0" presStyleCnt="1">
        <dgm:presLayoutVars>
          <dgm:chPref val="3"/>
        </dgm:presLayoutVars>
      </dgm:prSet>
      <dgm:spPr/>
      <dgm:t>
        <a:bodyPr/>
        <a:lstStyle/>
        <a:p>
          <a:pPr rtl="1"/>
          <a:endParaRPr lang="fa-IR"/>
        </a:p>
      </dgm:t>
    </dgm:pt>
    <dgm:pt modelId="{DCA9E056-757A-4F26-B4B5-3993604B9BEA}" type="pres">
      <dgm:prSet presAssocID="{A4F82D7F-5F2F-42B4-A54A-10D111C4BD74}" presName="level3hierChild" presStyleCnt="0"/>
      <dgm:spPr/>
    </dgm:pt>
    <dgm:pt modelId="{3C760B94-61C3-4F90-BCD5-916A02E4AC66}" type="pres">
      <dgm:prSet presAssocID="{28153681-8662-4D3E-80AA-6F19AA8D7AB7}" presName="conn2-1" presStyleLbl="parChTrans1D2" presStyleIdx="2" presStyleCnt="3"/>
      <dgm:spPr/>
      <dgm:t>
        <a:bodyPr/>
        <a:lstStyle/>
        <a:p>
          <a:pPr rtl="1"/>
          <a:endParaRPr lang="fa-IR"/>
        </a:p>
      </dgm:t>
    </dgm:pt>
    <dgm:pt modelId="{3841C82F-A8B4-4D78-A62A-4E583B7613CB}" type="pres">
      <dgm:prSet presAssocID="{28153681-8662-4D3E-80AA-6F19AA8D7AB7}" presName="connTx" presStyleLbl="parChTrans1D2" presStyleIdx="2" presStyleCnt="3"/>
      <dgm:spPr/>
      <dgm:t>
        <a:bodyPr/>
        <a:lstStyle/>
        <a:p>
          <a:pPr rtl="1"/>
          <a:endParaRPr lang="fa-IR"/>
        </a:p>
      </dgm:t>
    </dgm:pt>
    <dgm:pt modelId="{C8D0A4EE-4A71-4EFF-9F3A-E6FC957AB71C}" type="pres">
      <dgm:prSet presAssocID="{6E794C85-21A5-4C2E-B0F2-F62858C40064}" presName="root2" presStyleCnt="0"/>
      <dgm:spPr/>
    </dgm:pt>
    <dgm:pt modelId="{B784DFB8-FA58-45EB-95E3-A8FBDBE2BF34}" type="pres">
      <dgm:prSet presAssocID="{6E794C85-21A5-4C2E-B0F2-F62858C40064}" presName="LevelTwoTextNode" presStyleLbl="node2" presStyleIdx="2" presStyleCnt="3" custScaleX="25638">
        <dgm:presLayoutVars>
          <dgm:chPref val="3"/>
        </dgm:presLayoutVars>
      </dgm:prSet>
      <dgm:spPr/>
      <dgm:t>
        <a:bodyPr/>
        <a:lstStyle/>
        <a:p>
          <a:pPr rtl="1"/>
          <a:endParaRPr lang="fa-IR"/>
        </a:p>
      </dgm:t>
    </dgm:pt>
    <dgm:pt modelId="{F21978E8-BB89-493D-8CB6-ABA3970EF255}" type="pres">
      <dgm:prSet presAssocID="{6E794C85-21A5-4C2E-B0F2-F62858C40064}" presName="level3hierChild" presStyleCnt="0"/>
      <dgm:spPr/>
    </dgm:pt>
    <dgm:pt modelId="{C50004F3-A9E8-4862-8B31-8B57B79B9845}" type="pres">
      <dgm:prSet presAssocID="{2168F390-308B-4CC0-A93B-C4352422F313}" presName="conn2-1" presStyleLbl="parChTrans1D3" presStyleIdx="2" presStyleCnt="3"/>
      <dgm:spPr/>
      <dgm:t>
        <a:bodyPr/>
        <a:lstStyle/>
        <a:p>
          <a:pPr rtl="1"/>
          <a:endParaRPr lang="fa-IR"/>
        </a:p>
      </dgm:t>
    </dgm:pt>
    <dgm:pt modelId="{AB9DE5C6-A19D-422A-9C3E-59A36C5DE99D}" type="pres">
      <dgm:prSet presAssocID="{2168F390-308B-4CC0-A93B-C4352422F313}" presName="connTx" presStyleLbl="parChTrans1D3" presStyleIdx="2" presStyleCnt="3"/>
      <dgm:spPr/>
      <dgm:t>
        <a:bodyPr/>
        <a:lstStyle/>
        <a:p>
          <a:pPr rtl="1"/>
          <a:endParaRPr lang="fa-IR"/>
        </a:p>
      </dgm:t>
    </dgm:pt>
    <dgm:pt modelId="{B79E8531-390A-4922-9D91-5AFF7BDDB652}" type="pres">
      <dgm:prSet presAssocID="{EAE17BEE-748D-4694-92A8-0F21DDB613CF}" presName="root2" presStyleCnt="0"/>
      <dgm:spPr/>
    </dgm:pt>
    <dgm:pt modelId="{2B3C9CE2-739F-45D8-B6EA-73EFD26504E8}" type="pres">
      <dgm:prSet presAssocID="{EAE17BEE-748D-4694-92A8-0F21DDB613CF}" presName="LevelTwoTextNode" presStyleLbl="node3" presStyleIdx="2" presStyleCnt="3" custScaleX="124930">
        <dgm:presLayoutVars>
          <dgm:chPref val="3"/>
        </dgm:presLayoutVars>
      </dgm:prSet>
      <dgm:spPr/>
      <dgm:t>
        <a:bodyPr/>
        <a:lstStyle/>
        <a:p>
          <a:pPr rtl="1"/>
          <a:endParaRPr lang="fa-IR"/>
        </a:p>
      </dgm:t>
    </dgm:pt>
    <dgm:pt modelId="{A7461C12-B969-486E-B4AE-14F0584DAC59}" type="pres">
      <dgm:prSet presAssocID="{EAE17BEE-748D-4694-92A8-0F21DDB613CF}" presName="level3hierChild" presStyleCnt="0"/>
      <dgm:spPr/>
    </dgm:pt>
  </dgm:ptLst>
  <dgm:cxnLst>
    <dgm:cxn modelId="{BA791963-9931-4596-AEBE-29863307F1D3}" srcId="{55A1BB42-424F-4CDF-9AE9-EB0210DD1ADC}" destId="{969BAE81-4E08-47DC-93A2-1EA12553752C}" srcOrd="1" destOrd="0" parTransId="{0420BE16-54AA-43A7-AA51-DEAE3B021DE2}" sibTransId="{0047E322-2F5C-435E-884C-B111F7061566}"/>
    <dgm:cxn modelId="{3ACF7B90-5FC1-42B2-9FD5-7D2498AB295C}" type="presOf" srcId="{F49A6D00-062D-4BF2-967C-2831237C2C68}" destId="{A8879352-1FAE-470B-BA28-B19C03B85E8C}" srcOrd="0" destOrd="0" presId="urn:microsoft.com/office/officeart/2005/8/layout/hierarchy2"/>
    <dgm:cxn modelId="{54893A85-CB23-4983-8F04-0632C67426F2}" type="presOf" srcId="{CA354A68-7460-49A7-9F16-8D90D61BC620}" destId="{0080A38A-6EAB-4327-A6A5-061F0E39C6FB}" srcOrd="0" destOrd="0" presId="urn:microsoft.com/office/officeart/2005/8/layout/hierarchy2"/>
    <dgm:cxn modelId="{F6F7190E-3172-477F-BF0B-6536D5F939FC}" type="presOf" srcId="{55A1BB42-424F-4CDF-9AE9-EB0210DD1ADC}" destId="{F30F6ECF-40EE-4040-9C23-1444BB4382AF}" srcOrd="0" destOrd="0" presId="urn:microsoft.com/office/officeart/2005/8/layout/hierarchy2"/>
    <dgm:cxn modelId="{B31AA1B8-C7F9-44B8-9021-9D30186755CC}" srcId="{969BAE81-4E08-47DC-93A2-1EA12553752C}" destId="{CA354A68-7460-49A7-9F16-8D90D61BC620}" srcOrd="0" destOrd="0" parTransId="{E9BF5309-8785-463D-9F97-D69BCA6A985E}" sibTransId="{61D3CEB7-25B4-4C37-90D2-BBFA486A4256}"/>
    <dgm:cxn modelId="{10D376C1-3EBA-4828-996B-B1F5E4D43089}" type="presOf" srcId="{420D7A9A-D33B-4E48-910D-F78337104F59}" destId="{6E3299A4-0A7A-470F-BF62-A12C75B99342}" srcOrd="0" destOrd="0" presId="urn:microsoft.com/office/officeart/2005/8/layout/hierarchy2"/>
    <dgm:cxn modelId="{F1F1D028-14CA-45E3-8768-16CBE9570D00}" type="presOf" srcId="{B5693902-1554-4132-B945-AEA8EB083939}" destId="{2CEA226A-0A64-4CCB-848F-59BBB2D67CA6}" srcOrd="1" destOrd="0" presId="urn:microsoft.com/office/officeart/2005/8/layout/hierarchy2"/>
    <dgm:cxn modelId="{12F13424-0112-46E6-B8E0-736B06ED6574}" type="presOf" srcId="{0420BE16-54AA-43A7-AA51-DEAE3B021DE2}" destId="{D0449D29-C3EA-4A8C-8143-9F56F4CAF165}" srcOrd="1" destOrd="0" presId="urn:microsoft.com/office/officeart/2005/8/layout/hierarchy2"/>
    <dgm:cxn modelId="{650C077E-A329-4B92-955E-914ECD7F5061}" srcId="{6E6FE78D-5B38-48E3-A5FD-9E0AE22495D2}" destId="{55A1BB42-424F-4CDF-9AE9-EB0210DD1ADC}" srcOrd="0" destOrd="0" parTransId="{0910D26B-286A-4E3B-BA3D-D97ECFE43E02}" sibTransId="{ABA4BB34-272D-45C8-A4CE-6B8F569FA863}"/>
    <dgm:cxn modelId="{ACD6F958-1864-429B-A756-6046C8283BC4}" type="presOf" srcId="{2168F390-308B-4CC0-A93B-C4352422F313}" destId="{AB9DE5C6-A19D-422A-9C3E-59A36C5DE99D}" srcOrd="1" destOrd="0" presId="urn:microsoft.com/office/officeart/2005/8/layout/hierarchy2"/>
    <dgm:cxn modelId="{6A2D041F-6B40-4304-8A13-1D09B2710550}" type="presOf" srcId="{11E9568C-A8AC-42A7-9A6D-9356D4735E60}" destId="{0F65D64C-6B4B-4F21-8D65-2048BB2E52FD}" srcOrd="1" destOrd="0" presId="urn:microsoft.com/office/officeart/2005/8/layout/hierarchy2"/>
    <dgm:cxn modelId="{B121EAB1-93AD-4F54-B4A5-74DF4BCD7790}" type="presOf" srcId="{E9BF5309-8785-463D-9F97-D69BCA6A985E}" destId="{E5EED0FB-F811-4927-942E-12FB92F04A18}" srcOrd="0" destOrd="0" presId="urn:microsoft.com/office/officeart/2005/8/layout/hierarchy2"/>
    <dgm:cxn modelId="{F4B7E00E-7786-46F8-9BF4-C4AA5F0A3B29}" srcId="{55A1BB42-424F-4CDF-9AE9-EB0210DD1ADC}" destId="{6E794C85-21A5-4C2E-B0F2-F62858C40064}" srcOrd="2" destOrd="0" parTransId="{28153681-8662-4D3E-80AA-6F19AA8D7AB7}" sibTransId="{5F2F0263-1169-412E-8EAD-D29D92F6F603}"/>
    <dgm:cxn modelId="{17888EDB-3280-49CE-B38A-60A83343C62C}" type="presOf" srcId="{28153681-8662-4D3E-80AA-6F19AA8D7AB7}" destId="{3841C82F-A8B4-4D78-A62A-4E583B7613CB}" srcOrd="1" destOrd="0" presId="urn:microsoft.com/office/officeart/2005/8/layout/hierarchy2"/>
    <dgm:cxn modelId="{0F4A65AD-CC24-47A2-ABEA-FC2FA75BD55B}" srcId="{55A1BB42-424F-4CDF-9AE9-EB0210DD1ADC}" destId="{420D7A9A-D33B-4E48-910D-F78337104F59}" srcOrd="0" destOrd="0" parTransId="{F49A6D00-062D-4BF2-967C-2831237C2C68}" sibTransId="{466F66B6-B481-46F5-927C-71AFA54BCF39}"/>
    <dgm:cxn modelId="{0E2003CE-FF11-47FB-9FFA-555AE1B2740B}" type="presOf" srcId="{28153681-8662-4D3E-80AA-6F19AA8D7AB7}" destId="{3C760B94-61C3-4F90-BCD5-916A02E4AC66}" srcOrd="0" destOrd="0" presId="urn:microsoft.com/office/officeart/2005/8/layout/hierarchy2"/>
    <dgm:cxn modelId="{4D4C80AE-8CB3-4904-A1D1-CE641D40493E}" type="presOf" srcId="{6E6FE78D-5B38-48E3-A5FD-9E0AE22495D2}" destId="{3391A00D-03DF-494A-83F6-94384BA2A54F}" srcOrd="0" destOrd="0" presId="urn:microsoft.com/office/officeart/2005/8/layout/hierarchy2"/>
    <dgm:cxn modelId="{90AF05F2-CE8D-4AE2-83E1-9DF800D9B703}" type="presOf" srcId="{E9BF5309-8785-463D-9F97-D69BCA6A985E}" destId="{6CA6055E-63A9-469B-B672-7F15D507FE96}" srcOrd="1" destOrd="0" presId="urn:microsoft.com/office/officeart/2005/8/layout/hierarchy2"/>
    <dgm:cxn modelId="{D494FFF8-1172-4355-93A2-1539E8821079}" type="presOf" srcId="{969BAE81-4E08-47DC-93A2-1EA12553752C}" destId="{7A3B9E6E-55E6-4C77-A0FE-E4C889DFA5E2}" srcOrd="0" destOrd="0" presId="urn:microsoft.com/office/officeart/2005/8/layout/hierarchy2"/>
    <dgm:cxn modelId="{6AC63BAD-E0F2-48ED-B3BC-6C468C037809}" type="presOf" srcId="{0D3B8019-D5D8-4616-A68C-EC9DBE066EFA}" destId="{FBF5AA52-1534-4AB1-A2AB-6A5BF9C48E12}" srcOrd="0" destOrd="0" presId="urn:microsoft.com/office/officeart/2005/8/layout/hierarchy2"/>
    <dgm:cxn modelId="{FFD00763-E991-432E-9E50-A0E02581E9E5}" type="presOf" srcId="{11E9568C-A8AC-42A7-9A6D-9356D4735E60}" destId="{463E352B-C749-4B1A-9608-2FEBBF57BB43}" srcOrd="0" destOrd="0" presId="urn:microsoft.com/office/officeart/2005/8/layout/hierarchy2"/>
    <dgm:cxn modelId="{D72A6EAF-DA46-4C0D-860C-9C8B551C1809}" type="presOf" srcId="{A4F82D7F-5F2F-42B4-A54A-10D111C4BD74}" destId="{D62A81D4-3B8E-4D4F-93B1-B2AA6BD87E9C}" srcOrd="0" destOrd="0" presId="urn:microsoft.com/office/officeart/2005/8/layout/hierarchy2"/>
    <dgm:cxn modelId="{2DE76DEE-4C98-4006-894B-B69CAAC2EF4C}" type="presOf" srcId="{EAE17BEE-748D-4694-92A8-0F21DDB613CF}" destId="{2B3C9CE2-739F-45D8-B6EA-73EFD26504E8}" srcOrd="0" destOrd="0" presId="urn:microsoft.com/office/officeart/2005/8/layout/hierarchy2"/>
    <dgm:cxn modelId="{77EEB1B9-33EC-4E06-B3BE-1C17C8C8275B}" type="presOf" srcId="{6E794C85-21A5-4C2E-B0F2-F62858C40064}" destId="{B784DFB8-FA58-45EB-95E3-A8FBDBE2BF34}" srcOrd="0" destOrd="0" presId="urn:microsoft.com/office/officeart/2005/8/layout/hierarchy2"/>
    <dgm:cxn modelId="{8D226E7F-F49D-4EE8-BD77-6247E4EBF60D}" type="presOf" srcId="{F49A6D00-062D-4BF2-967C-2831237C2C68}" destId="{1872AF0C-2C45-41C5-BCD6-5CAD686D9752}" srcOrd="1" destOrd="0" presId="urn:microsoft.com/office/officeart/2005/8/layout/hierarchy2"/>
    <dgm:cxn modelId="{AE560614-945F-464F-AA59-44EE29E6A356}" srcId="{420D7A9A-D33B-4E48-910D-F78337104F59}" destId="{0D3B8019-D5D8-4616-A68C-EC9DBE066EFA}" srcOrd="0" destOrd="0" parTransId="{11E9568C-A8AC-42A7-9A6D-9356D4735E60}" sibTransId="{1B652CCB-C87B-404B-B5E9-66E1C9BCADAE}"/>
    <dgm:cxn modelId="{78B9A05D-EC03-4FC4-B274-EBBC28AE27F6}" type="presOf" srcId="{0420BE16-54AA-43A7-AA51-DEAE3B021DE2}" destId="{71D87FAC-FCF1-4B54-892B-58A43167B1C9}" srcOrd="0" destOrd="0" presId="urn:microsoft.com/office/officeart/2005/8/layout/hierarchy2"/>
    <dgm:cxn modelId="{C0B58A5A-8334-490E-8E7C-0598BF52BF09}" type="presOf" srcId="{B5693902-1554-4132-B945-AEA8EB083939}" destId="{4DDDA5D9-27D6-4911-8381-68D889817467}" srcOrd="0" destOrd="0" presId="urn:microsoft.com/office/officeart/2005/8/layout/hierarchy2"/>
    <dgm:cxn modelId="{880E1568-B974-4256-9D3B-049D9AC51833}" type="presOf" srcId="{2168F390-308B-4CC0-A93B-C4352422F313}" destId="{C50004F3-A9E8-4862-8B31-8B57B79B9845}" srcOrd="0" destOrd="0" presId="urn:microsoft.com/office/officeart/2005/8/layout/hierarchy2"/>
    <dgm:cxn modelId="{75D91C95-7E94-4448-BD15-7BE3F98B0A81}" srcId="{6E794C85-21A5-4C2E-B0F2-F62858C40064}" destId="{EAE17BEE-748D-4694-92A8-0F21DDB613CF}" srcOrd="0" destOrd="0" parTransId="{2168F390-308B-4CC0-A93B-C4352422F313}" sibTransId="{CF755870-C75F-4321-92A3-D7ACA72AE624}"/>
    <dgm:cxn modelId="{2A69DC23-A813-4389-961B-E187104D1785}" srcId="{CA354A68-7460-49A7-9F16-8D90D61BC620}" destId="{A4F82D7F-5F2F-42B4-A54A-10D111C4BD74}" srcOrd="0" destOrd="0" parTransId="{B5693902-1554-4132-B945-AEA8EB083939}" sibTransId="{F331D84C-7744-439A-BB27-EC59F138E685}"/>
    <dgm:cxn modelId="{6A9EE483-D9DB-4153-8EF4-02689925F518}" type="presParOf" srcId="{3391A00D-03DF-494A-83F6-94384BA2A54F}" destId="{1303BFCD-37D0-464B-9C24-BEE7314860BC}" srcOrd="0" destOrd="0" presId="urn:microsoft.com/office/officeart/2005/8/layout/hierarchy2"/>
    <dgm:cxn modelId="{8195BC7E-5925-40A5-8BC6-FCCD8FA65597}" type="presParOf" srcId="{1303BFCD-37D0-464B-9C24-BEE7314860BC}" destId="{F30F6ECF-40EE-4040-9C23-1444BB4382AF}" srcOrd="0" destOrd="0" presId="urn:microsoft.com/office/officeart/2005/8/layout/hierarchy2"/>
    <dgm:cxn modelId="{8548BA95-82A0-4C4D-9CC6-AD4530C0F8E0}" type="presParOf" srcId="{1303BFCD-37D0-464B-9C24-BEE7314860BC}" destId="{62965746-DB0D-4B9E-B79B-FEAA7E462D87}" srcOrd="1" destOrd="0" presId="urn:microsoft.com/office/officeart/2005/8/layout/hierarchy2"/>
    <dgm:cxn modelId="{10F345E4-0D79-40E6-98AB-54E717457ECE}" type="presParOf" srcId="{62965746-DB0D-4B9E-B79B-FEAA7E462D87}" destId="{A8879352-1FAE-470B-BA28-B19C03B85E8C}" srcOrd="0" destOrd="0" presId="urn:microsoft.com/office/officeart/2005/8/layout/hierarchy2"/>
    <dgm:cxn modelId="{42D3AE91-8028-4EAE-AA83-180A2B018C99}" type="presParOf" srcId="{A8879352-1FAE-470B-BA28-B19C03B85E8C}" destId="{1872AF0C-2C45-41C5-BCD6-5CAD686D9752}" srcOrd="0" destOrd="0" presId="urn:microsoft.com/office/officeart/2005/8/layout/hierarchy2"/>
    <dgm:cxn modelId="{70E98391-AFC0-42A5-981D-325F99ABBB6E}" type="presParOf" srcId="{62965746-DB0D-4B9E-B79B-FEAA7E462D87}" destId="{B30623A1-71AD-4A91-A8EF-656FAB271E09}" srcOrd="1" destOrd="0" presId="urn:microsoft.com/office/officeart/2005/8/layout/hierarchy2"/>
    <dgm:cxn modelId="{0F62A467-8E6F-4B12-933F-9D1617C59ABE}" type="presParOf" srcId="{B30623A1-71AD-4A91-A8EF-656FAB271E09}" destId="{6E3299A4-0A7A-470F-BF62-A12C75B99342}" srcOrd="0" destOrd="0" presId="urn:microsoft.com/office/officeart/2005/8/layout/hierarchy2"/>
    <dgm:cxn modelId="{7CEF9CAC-D610-479F-88A1-1547735B0B4E}" type="presParOf" srcId="{B30623A1-71AD-4A91-A8EF-656FAB271E09}" destId="{F4FC3D89-F761-401B-B91C-543F4950D91E}" srcOrd="1" destOrd="0" presId="urn:microsoft.com/office/officeart/2005/8/layout/hierarchy2"/>
    <dgm:cxn modelId="{1B4CD0CA-7854-44D1-BB55-2FDBE45E788A}" type="presParOf" srcId="{F4FC3D89-F761-401B-B91C-543F4950D91E}" destId="{463E352B-C749-4B1A-9608-2FEBBF57BB43}" srcOrd="0" destOrd="0" presId="urn:microsoft.com/office/officeart/2005/8/layout/hierarchy2"/>
    <dgm:cxn modelId="{87DAA1EC-B79F-4662-B4B2-1257815E8D36}" type="presParOf" srcId="{463E352B-C749-4B1A-9608-2FEBBF57BB43}" destId="{0F65D64C-6B4B-4F21-8D65-2048BB2E52FD}" srcOrd="0" destOrd="0" presId="urn:microsoft.com/office/officeart/2005/8/layout/hierarchy2"/>
    <dgm:cxn modelId="{21F5A4F2-B4A8-4411-996E-7363FD9F5480}" type="presParOf" srcId="{F4FC3D89-F761-401B-B91C-543F4950D91E}" destId="{940452C3-7407-41D2-B342-98D1F04817A2}" srcOrd="1" destOrd="0" presId="urn:microsoft.com/office/officeart/2005/8/layout/hierarchy2"/>
    <dgm:cxn modelId="{433334FE-3809-4A2D-A8F8-5445F1190768}" type="presParOf" srcId="{940452C3-7407-41D2-B342-98D1F04817A2}" destId="{FBF5AA52-1534-4AB1-A2AB-6A5BF9C48E12}" srcOrd="0" destOrd="0" presId="urn:microsoft.com/office/officeart/2005/8/layout/hierarchy2"/>
    <dgm:cxn modelId="{20104846-1046-4EA7-9A59-3B1514DF83C4}" type="presParOf" srcId="{940452C3-7407-41D2-B342-98D1F04817A2}" destId="{890EC00F-1D18-4D72-BB17-FC48A6D1F0D9}" srcOrd="1" destOrd="0" presId="urn:microsoft.com/office/officeart/2005/8/layout/hierarchy2"/>
    <dgm:cxn modelId="{43D00750-5F83-4D7D-8EF1-C6E093662AC7}" type="presParOf" srcId="{62965746-DB0D-4B9E-B79B-FEAA7E462D87}" destId="{71D87FAC-FCF1-4B54-892B-58A43167B1C9}" srcOrd="2" destOrd="0" presId="urn:microsoft.com/office/officeart/2005/8/layout/hierarchy2"/>
    <dgm:cxn modelId="{152B155A-7A08-4DE1-BCCF-38B66EB664F8}" type="presParOf" srcId="{71D87FAC-FCF1-4B54-892B-58A43167B1C9}" destId="{D0449D29-C3EA-4A8C-8143-9F56F4CAF165}" srcOrd="0" destOrd="0" presId="urn:microsoft.com/office/officeart/2005/8/layout/hierarchy2"/>
    <dgm:cxn modelId="{09CF903D-D056-492E-9D0A-74EA416869BA}" type="presParOf" srcId="{62965746-DB0D-4B9E-B79B-FEAA7E462D87}" destId="{90B8387B-5E4A-4B7C-AD20-678967F4FA87}" srcOrd="3" destOrd="0" presId="urn:microsoft.com/office/officeart/2005/8/layout/hierarchy2"/>
    <dgm:cxn modelId="{29C2E1A5-66B7-494B-800A-C0A16E58E323}" type="presParOf" srcId="{90B8387B-5E4A-4B7C-AD20-678967F4FA87}" destId="{7A3B9E6E-55E6-4C77-A0FE-E4C889DFA5E2}" srcOrd="0" destOrd="0" presId="urn:microsoft.com/office/officeart/2005/8/layout/hierarchy2"/>
    <dgm:cxn modelId="{A1A9C5B4-4FED-41F0-B492-E9D9EC200124}" type="presParOf" srcId="{90B8387B-5E4A-4B7C-AD20-678967F4FA87}" destId="{74DC018A-BE97-46F0-A90E-B47B33C05EAB}" srcOrd="1" destOrd="0" presId="urn:microsoft.com/office/officeart/2005/8/layout/hierarchy2"/>
    <dgm:cxn modelId="{91913A95-2A3D-455C-87BB-1DB73CB07A56}" type="presParOf" srcId="{74DC018A-BE97-46F0-A90E-B47B33C05EAB}" destId="{E5EED0FB-F811-4927-942E-12FB92F04A18}" srcOrd="0" destOrd="0" presId="urn:microsoft.com/office/officeart/2005/8/layout/hierarchy2"/>
    <dgm:cxn modelId="{6623A238-35E2-451E-A3C0-16A11710F76D}" type="presParOf" srcId="{E5EED0FB-F811-4927-942E-12FB92F04A18}" destId="{6CA6055E-63A9-469B-B672-7F15D507FE96}" srcOrd="0" destOrd="0" presId="urn:microsoft.com/office/officeart/2005/8/layout/hierarchy2"/>
    <dgm:cxn modelId="{6953D68A-308C-4562-B5EE-8010775F023D}" type="presParOf" srcId="{74DC018A-BE97-46F0-A90E-B47B33C05EAB}" destId="{587343AF-E9CE-4400-BB2D-05DB28DB8BB1}" srcOrd="1" destOrd="0" presId="urn:microsoft.com/office/officeart/2005/8/layout/hierarchy2"/>
    <dgm:cxn modelId="{37E38BF4-9BB0-4E85-A3DE-415FC469EC67}" type="presParOf" srcId="{587343AF-E9CE-4400-BB2D-05DB28DB8BB1}" destId="{0080A38A-6EAB-4327-A6A5-061F0E39C6FB}" srcOrd="0" destOrd="0" presId="urn:microsoft.com/office/officeart/2005/8/layout/hierarchy2"/>
    <dgm:cxn modelId="{EAD80176-E5B0-4946-B6F5-72D0C98039D1}" type="presParOf" srcId="{587343AF-E9CE-4400-BB2D-05DB28DB8BB1}" destId="{8EBC545B-C35B-412E-BDAD-F117826C500C}" srcOrd="1" destOrd="0" presId="urn:microsoft.com/office/officeart/2005/8/layout/hierarchy2"/>
    <dgm:cxn modelId="{F951314B-1CFD-41E5-9ED3-634C35B01D37}" type="presParOf" srcId="{8EBC545B-C35B-412E-BDAD-F117826C500C}" destId="{4DDDA5D9-27D6-4911-8381-68D889817467}" srcOrd="0" destOrd="0" presId="urn:microsoft.com/office/officeart/2005/8/layout/hierarchy2"/>
    <dgm:cxn modelId="{93BB1ED9-3AA5-474A-8A0B-E013EF8F5C5E}" type="presParOf" srcId="{4DDDA5D9-27D6-4911-8381-68D889817467}" destId="{2CEA226A-0A64-4CCB-848F-59BBB2D67CA6}" srcOrd="0" destOrd="0" presId="urn:microsoft.com/office/officeart/2005/8/layout/hierarchy2"/>
    <dgm:cxn modelId="{E0248D58-435A-47B6-9071-C077D3A07002}" type="presParOf" srcId="{8EBC545B-C35B-412E-BDAD-F117826C500C}" destId="{FE5CE89C-BF68-4188-B585-16CF0F0BC303}" srcOrd="1" destOrd="0" presId="urn:microsoft.com/office/officeart/2005/8/layout/hierarchy2"/>
    <dgm:cxn modelId="{1EB15702-C1B5-47C1-ADA0-8CDDC8FEF68E}" type="presParOf" srcId="{FE5CE89C-BF68-4188-B585-16CF0F0BC303}" destId="{D62A81D4-3B8E-4D4F-93B1-B2AA6BD87E9C}" srcOrd="0" destOrd="0" presId="urn:microsoft.com/office/officeart/2005/8/layout/hierarchy2"/>
    <dgm:cxn modelId="{7303F145-A823-4EA1-9244-D646F670216D}" type="presParOf" srcId="{FE5CE89C-BF68-4188-B585-16CF0F0BC303}" destId="{DCA9E056-757A-4F26-B4B5-3993604B9BEA}" srcOrd="1" destOrd="0" presId="urn:microsoft.com/office/officeart/2005/8/layout/hierarchy2"/>
    <dgm:cxn modelId="{9C318513-FE59-4FE8-BAEC-5BADF2ED6F6F}" type="presParOf" srcId="{62965746-DB0D-4B9E-B79B-FEAA7E462D87}" destId="{3C760B94-61C3-4F90-BCD5-916A02E4AC66}" srcOrd="4" destOrd="0" presId="urn:microsoft.com/office/officeart/2005/8/layout/hierarchy2"/>
    <dgm:cxn modelId="{3B797981-79C9-42FE-B177-F78D82A1D023}" type="presParOf" srcId="{3C760B94-61C3-4F90-BCD5-916A02E4AC66}" destId="{3841C82F-A8B4-4D78-A62A-4E583B7613CB}" srcOrd="0" destOrd="0" presId="urn:microsoft.com/office/officeart/2005/8/layout/hierarchy2"/>
    <dgm:cxn modelId="{EAE65DDA-003D-4A1E-873D-1FADF734430D}" type="presParOf" srcId="{62965746-DB0D-4B9E-B79B-FEAA7E462D87}" destId="{C8D0A4EE-4A71-4EFF-9F3A-E6FC957AB71C}" srcOrd="5" destOrd="0" presId="urn:microsoft.com/office/officeart/2005/8/layout/hierarchy2"/>
    <dgm:cxn modelId="{7B738F36-2BCC-4D7C-820D-6E3EE8A2C435}" type="presParOf" srcId="{C8D0A4EE-4A71-4EFF-9F3A-E6FC957AB71C}" destId="{B784DFB8-FA58-45EB-95E3-A8FBDBE2BF34}" srcOrd="0" destOrd="0" presId="urn:microsoft.com/office/officeart/2005/8/layout/hierarchy2"/>
    <dgm:cxn modelId="{C4726F45-F9F6-4B83-9702-F093E19C199F}" type="presParOf" srcId="{C8D0A4EE-4A71-4EFF-9F3A-E6FC957AB71C}" destId="{F21978E8-BB89-493D-8CB6-ABA3970EF255}" srcOrd="1" destOrd="0" presId="urn:microsoft.com/office/officeart/2005/8/layout/hierarchy2"/>
    <dgm:cxn modelId="{6B1CF1C5-1818-4406-97E2-C0EA38F646FA}" type="presParOf" srcId="{F21978E8-BB89-493D-8CB6-ABA3970EF255}" destId="{C50004F3-A9E8-4862-8B31-8B57B79B9845}" srcOrd="0" destOrd="0" presId="urn:microsoft.com/office/officeart/2005/8/layout/hierarchy2"/>
    <dgm:cxn modelId="{EE11CD31-8926-4A2D-9971-8F70042EB125}" type="presParOf" srcId="{C50004F3-A9E8-4862-8B31-8B57B79B9845}" destId="{AB9DE5C6-A19D-422A-9C3E-59A36C5DE99D}" srcOrd="0" destOrd="0" presId="urn:microsoft.com/office/officeart/2005/8/layout/hierarchy2"/>
    <dgm:cxn modelId="{AA122132-0FF8-4D34-9D09-BDEE6306962A}" type="presParOf" srcId="{F21978E8-BB89-493D-8CB6-ABA3970EF255}" destId="{B79E8531-390A-4922-9D91-5AFF7BDDB652}" srcOrd="1" destOrd="0" presId="urn:microsoft.com/office/officeart/2005/8/layout/hierarchy2"/>
    <dgm:cxn modelId="{DB3E4D07-C4BC-4888-963A-283205BF7BE4}" type="presParOf" srcId="{B79E8531-390A-4922-9D91-5AFF7BDDB652}" destId="{2B3C9CE2-739F-45D8-B6EA-73EFD26504E8}" srcOrd="0" destOrd="0" presId="urn:microsoft.com/office/officeart/2005/8/layout/hierarchy2"/>
    <dgm:cxn modelId="{AB37D002-F486-4786-ACB5-D8990C807FC3}" type="presParOf" srcId="{B79E8531-390A-4922-9D91-5AFF7BDDB652}" destId="{A7461C12-B969-486E-B4AE-14F0584DAC5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BAE1CE-58B4-4C13-BB23-DBD8B371BD5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569AE4D7-D5BE-4D56-92EA-FF6F177953AE}">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پاسخ</a:t>
          </a:r>
          <a:endParaRPr lang="fa-IR" sz="1600" dirty="0">
            <a:cs typeface="B Koodak" pitchFamily="2" charset="-78"/>
          </a:endParaRPr>
        </a:p>
      </dgm:t>
    </dgm:pt>
    <dgm:pt modelId="{DA2F1C7D-3DFA-44C6-8C54-21DC7DEA80EE}" type="parTrans" cxnId="{290A2468-2F0E-480F-99F8-0270BB1C65FA}">
      <dgm:prSet/>
      <dgm:spPr/>
      <dgm:t>
        <a:bodyPr/>
        <a:lstStyle/>
        <a:p>
          <a:pPr rtl="1"/>
          <a:endParaRPr lang="fa-IR"/>
        </a:p>
      </dgm:t>
    </dgm:pt>
    <dgm:pt modelId="{0CF5BADA-D81A-477D-9528-7ADA0373B62C}" type="sibTrans" cxnId="{290A2468-2F0E-480F-99F8-0270BB1C65FA}">
      <dgm:prSet/>
      <dgm:spPr/>
      <dgm:t>
        <a:bodyPr/>
        <a:lstStyle/>
        <a:p>
          <a:pPr rtl="1"/>
          <a:endParaRPr lang="fa-IR"/>
        </a:p>
      </dgm:t>
    </dgm:pt>
    <dgm:pt modelId="{4245C688-D2FB-401F-BE9C-9A0FC6BC0C6E}">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کبری صادق نیست</a:t>
          </a:r>
          <a:endParaRPr lang="fa-IR" sz="1600" dirty="0">
            <a:cs typeface="B Koodak" pitchFamily="2" charset="-78"/>
          </a:endParaRPr>
        </a:p>
      </dgm:t>
    </dgm:pt>
    <dgm:pt modelId="{0D014441-1CE9-4FEE-97F6-830EE65E7396}" type="parTrans" cxnId="{A1BD66E4-808A-453C-9328-872FC9F0A208}">
      <dgm:prSet/>
      <dgm:spPr/>
      <dgm:t>
        <a:bodyPr/>
        <a:lstStyle/>
        <a:p>
          <a:pPr rtl="1"/>
          <a:endParaRPr lang="fa-IR"/>
        </a:p>
      </dgm:t>
    </dgm:pt>
    <dgm:pt modelId="{7DC9C715-449F-4D65-827C-B3B7369EFD77}" type="sibTrans" cxnId="{A1BD66E4-808A-453C-9328-872FC9F0A208}">
      <dgm:prSet/>
      <dgm:spPr/>
      <dgm:t>
        <a:bodyPr/>
        <a:lstStyle/>
        <a:p>
          <a:pPr rtl="1"/>
          <a:endParaRPr lang="fa-IR"/>
        </a:p>
      </dgm:t>
    </dgm:pt>
    <dgm:pt modelId="{9D2D9829-A11B-43DD-8A88-EAD6818A9D63}">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همانطور که نمی توان از یک حس خاصی توقع داشت که متعلق حس خاص دیگری را درک کند (مثلا گوش ببیند یا چشم بشنود!) همانطور نمی توان از مجموع حواس توقع داشت که موجود غیر محسوس را درک کنند</a:t>
          </a:r>
          <a:endParaRPr lang="fa-IR" sz="1600" dirty="0">
            <a:cs typeface="B Koodak" pitchFamily="2" charset="-78"/>
          </a:endParaRPr>
        </a:p>
      </dgm:t>
    </dgm:pt>
    <dgm:pt modelId="{59EC8E42-6644-46AA-BB40-39836D450CC9}" type="parTrans" cxnId="{9383A547-9AF0-4D08-A348-CFB3CA6B8B0D}">
      <dgm:prSet/>
      <dgm:spPr/>
      <dgm:t>
        <a:bodyPr/>
        <a:lstStyle/>
        <a:p>
          <a:pPr rtl="1"/>
          <a:endParaRPr lang="fa-IR"/>
        </a:p>
      </dgm:t>
    </dgm:pt>
    <dgm:pt modelId="{703F2FA0-A1BE-47A5-9609-E49D91ECCF88}" type="sibTrans" cxnId="{9383A547-9AF0-4D08-A348-CFB3CA6B8B0D}">
      <dgm:prSet/>
      <dgm:spPr/>
      <dgm:t>
        <a:bodyPr/>
        <a:lstStyle/>
        <a:p>
          <a:pPr rtl="1"/>
          <a:endParaRPr lang="fa-IR"/>
        </a:p>
      </dgm:t>
    </dgm:pt>
    <dgm:pt modelId="{EABDA542-6AD9-445E-9FD8-3A82DC28446F}">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به عبارت دیگر تنها می توان گفت که حواس، موجود غیر محسوس را درک نمی کنند نه اینکه هر آنچه حواس درک نمی کنند موجود نیست</a:t>
          </a:r>
          <a:endParaRPr lang="fa-IR" sz="1600" dirty="0">
            <a:cs typeface="B Koodak" pitchFamily="2" charset="-78"/>
          </a:endParaRPr>
        </a:p>
      </dgm:t>
    </dgm:pt>
    <dgm:pt modelId="{DCBC2D59-AA8C-4198-80F2-308FCB755D87}" type="parTrans" cxnId="{79D076DF-52FB-4FF5-BE19-96BAE419F1A6}">
      <dgm:prSet/>
      <dgm:spPr/>
      <dgm:t>
        <a:bodyPr/>
        <a:lstStyle/>
        <a:p>
          <a:pPr rtl="1"/>
          <a:endParaRPr lang="fa-IR"/>
        </a:p>
      </dgm:t>
    </dgm:pt>
    <dgm:pt modelId="{4924B686-0816-40B6-8B72-0BB1B59442E3}" type="sibTrans" cxnId="{79D076DF-52FB-4FF5-BE19-96BAE419F1A6}">
      <dgm:prSet/>
      <dgm:spPr/>
      <dgm:t>
        <a:bodyPr/>
        <a:lstStyle/>
        <a:p>
          <a:pPr rtl="1"/>
          <a:endParaRPr lang="fa-IR"/>
        </a:p>
      </dgm:t>
    </dgm:pt>
    <dgm:pt modelId="{95BAB389-DB61-4587-AFB9-211463A45AA2}">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به عبارت سوم راه شناخت موجودات منحصر در حس نیست بلکه موجودات مجرد </a:t>
          </a:r>
          <a:r>
            <a:rPr lang="fa-IR" sz="1600" u="sng" dirty="0" smtClean="0">
              <a:cs typeface="B Koodak" pitchFamily="2" charset="-78"/>
            </a:rPr>
            <a:t>یقینی</a:t>
          </a:r>
          <a:r>
            <a:rPr lang="fa-IR" sz="1600" dirty="0" smtClean="0">
              <a:cs typeface="B Koodak" pitchFamily="2" charset="-78"/>
            </a:rPr>
            <a:t> داریم مثل معلومات علم حضوری</a:t>
          </a:r>
          <a:endParaRPr lang="fa-IR" sz="1600" dirty="0">
            <a:cs typeface="B Koodak" pitchFamily="2" charset="-78"/>
          </a:endParaRPr>
        </a:p>
      </dgm:t>
    </dgm:pt>
    <dgm:pt modelId="{5C6E3E53-0598-455E-B454-E2ECA9A9C189}" type="parTrans" cxnId="{812C04B5-B071-403B-9385-29A06F3A05DA}">
      <dgm:prSet/>
      <dgm:spPr/>
      <dgm:t>
        <a:bodyPr/>
        <a:lstStyle/>
        <a:p>
          <a:pPr rtl="1"/>
          <a:endParaRPr lang="fa-IR"/>
        </a:p>
      </dgm:t>
    </dgm:pt>
    <dgm:pt modelId="{9C12A39F-9011-4C2C-BD20-68A4417AA4AE}" type="sibTrans" cxnId="{812C04B5-B071-403B-9385-29A06F3A05DA}">
      <dgm:prSet/>
      <dgm:spPr/>
      <dgm:t>
        <a:bodyPr/>
        <a:lstStyle/>
        <a:p>
          <a:pPr rtl="1"/>
          <a:endParaRPr lang="fa-IR"/>
        </a:p>
      </dgm:t>
    </dgm:pt>
    <dgm:pt modelId="{0F97EFD5-1FF1-4D96-B1A2-9C0EF5A39C87}">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کبری کلیت ندارد</a:t>
          </a:r>
          <a:endParaRPr lang="fa-IR" sz="1600" dirty="0">
            <a:cs typeface="B Koodak" pitchFamily="2" charset="-78"/>
          </a:endParaRPr>
        </a:p>
      </dgm:t>
    </dgm:pt>
    <dgm:pt modelId="{0DB56366-1E60-4158-A634-54A0167EFF24}" type="parTrans" cxnId="{D57138AF-DAA9-49CF-AAB2-0D22E9EFFC6C}">
      <dgm:prSet/>
      <dgm:spPr/>
      <dgm:t>
        <a:bodyPr/>
        <a:lstStyle/>
        <a:p>
          <a:pPr rtl="1"/>
          <a:endParaRPr lang="fa-IR"/>
        </a:p>
      </dgm:t>
    </dgm:pt>
    <dgm:pt modelId="{F914D443-1FEE-4337-A548-C4C3F7ADC4DA}" type="sibTrans" cxnId="{D57138AF-DAA9-49CF-AAB2-0D22E9EFFC6C}">
      <dgm:prSet/>
      <dgm:spPr/>
      <dgm:t>
        <a:bodyPr/>
        <a:lstStyle/>
        <a:p>
          <a:pPr rtl="1"/>
          <a:endParaRPr lang="fa-IR"/>
        </a:p>
      </dgm:t>
    </dgm:pt>
    <dgm:pt modelId="{C922AE93-5BCD-4C58-AEB6-1B0C8C176C8E}">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زیرا بسیاری از موجودات با حس درک نمی شوند اما وجود دارند </a:t>
          </a:r>
          <a:endParaRPr lang="fa-IR" sz="1600" dirty="0">
            <a:cs typeface="B Koodak" pitchFamily="2" charset="-78"/>
          </a:endParaRPr>
        </a:p>
      </dgm:t>
    </dgm:pt>
    <dgm:pt modelId="{4069099A-75A7-4173-8F13-AB6903B73C92}" type="parTrans" cxnId="{00849CF3-984F-4749-9D51-A378B560AEA5}">
      <dgm:prSet/>
      <dgm:spPr/>
      <dgm:t>
        <a:bodyPr/>
        <a:lstStyle/>
        <a:p>
          <a:pPr rtl="1"/>
          <a:endParaRPr lang="fa-IR"/>
        </a:p>
      </dgm:t>
    </dgm:pt>
    <dgm:pt modelId="{F997E863-8A59-4593-B334-5765965AF37D}" type="sibTrans" cxnId="{00849CF3-984F-4749-9D51-A378B560AEA5}">
      <dgm:prSet/>
      <dgm:spPr/>
      <dgm:t>
        <a:bodyPr/>
        <a:lstStyle/>
        <a:p>
          <a:pPr rtl="1"/>
          <a:endParaRPr lang="fa-IR"/>
        </a:p>
      </dgm:t>
    </dgm:pt>
    <dgm:pt modelId="{C474466A-348C-4EEC-9B95-F3070666C6D8}">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مثل </a:t>
          </a:r>
          <a:endParaRPr lang="fa-IR" sz="1600" dirty="0">
            <a:cs typeface="B Koodak" pitchFamily="2" charset="-78"/>
          </a:endParaRPr>
        </a:p>
      </dgm:t>
    </dgm:pt>
    <dgm:pt modelId="{E3618B20-87F2-4000-BD04-EB464CCA1F9D}" type="parTrans" cxnId="{1101A281-3A07-42F8-9B3D-B90AA28F88A2}">
      <dgm:prSet/>
      <dgm:spPr/>
      <dgm:t>
        <a:bodyPr/>
        <a:lstStyle/>
        <a:p>
          <a:pPr rtl="1"/>
          <a:endParaRPr lang="fa-IR"/>
        </a:p>
      </dgm:t>
    </dgm:pt>
    <dgm:pt modelId="{624D1176-7D79-435B-8525-E1A35C6E8918}" type="sibTrans" cxnId="{1101A281-3A07-42F8-9B3D-B90AA28F88A2}">
      <dgm:prSet/>
      <dgm:spPr/>
      <dgm:t>
        <a:bodyPr/>
        <a:lstStyle/>
        <a:p>
          <a:pPr rtl="1"/>
          <a:endParaRPr lang="fa-IR"/>
        </a:p>
      </dgm:t>
    </dgm:pt>
    <dgm:pt modelId="{173BABB8-1424-42C1-B95C-A9599D9F8094}">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انوار ما وراء بنفش و ما دون قرمز و ... </a:t>
          </a:r>
          <a:endParaRPr lang="fa-IR" sz="1600" dirty="0">
            <a:cs typeface="B Koodak" pitchFamily="2" charset="-78"/>
          </a:endParaRPr>
        </a:p>
      </dgm:t>
    </dgm:pt>
    <dgm:pt modelId="{7BE832F5-B4FF-451A-B32F-ECC6F5C00F2C}" type="parTrans" cxnId="{E4A14BA0-1DE0-4C1D-BB67-792E8DE86679}">
      <dgm:prSet/>
      <dgm:spPr/>
      <dgm:t>
        <a:bodyPr/>
        <a:lstStyle/>
        <a:p>
          <a:pPr rtl="1"/>
          <a:endParaRPr lang="fa-IR"/>
        </a:p>
      </dgm:t>
    </dgm:pt>
    <dgm:pt modelId="{72DFFEA0-56AA-4878-A031-12B676F69BDC}" type="sibTrans" cxnId="{E4A14BA0-1DE0-4C1D-BB67-792E8DE86679}">
      <dgm:prSet/>
      <dgm:spPr/>
      <dgm:t>
        <a:bodyPr/>
        <a:lstStyle/>
        <a:p>
          <a:pPr rtl="1"/>
          <a:endParaRPr lang="fa-IR"/>
        </a:p>
      </dgm:t>
    </dgm:pt>
    <dgm:pt modelId="{0694AB46-532D-4D4B-ACD8-B5319DC94AB8}">
      <dgm:prSet custT="1">
        <dgm:style>
          <a:lnRef idx="2">
            <a:schemeClr val="accent5"/>
          </a:lnRef>
          <a:fillRef idx="1">
            <a:schemeClr val="lt1"/>
          </a:fillRef>
          <a:effectRef idx="0">
            <a:schemeClr val="accent5"/>
          </a:effectRef>
          <a:fontRef idx="minor">
            <a:schemeClr val="dk1"/>
          </a:fontRef>
        </dgm:style>
      </dgm:prSet>
      <dgm:spPr>
        <a:ln>
          <a:solidFill>
            <a:schemeClr val="tx1"/>
          </a:solidFill>
        </a:ln>
      </dgm:spPr>
      <dgm:t>
        <a:bodyPr/>
        <a:lstStyle/>
        <a:p>
          <a:pPr rtl="1"/>
          <a:r>
            <a:rPr lang="fa-IR" sz="1600" dirty="0" smtClean="0">
              <a:cs typeface="B Koodak" pitchFamily="2" charset="-78"/>
            </a:rPr>
            <a:t>صورتهای ادراکی و متعلقات علم حضوری </a:t>
          </a:r>
          <a:endParaRPr lang="fa-IR" sz="1600" dirty="0">
            <a:cs typeface="B Koodak" pitchFamily="2" charset="-78"/>
          </a:endParaRPr>
        </a:p>
      </dgm:t>
    </dgm:pt>
    <dgm:pt modelId="{88E6F70E-00F4-43F4-81B9-1003AA612932}" type="parTrans" cxnId="{07A8F9C5-8937-4806-BDFC-9078FAF0D781}">
      <dgm:prSet/>
      <dgm:spPr/>
      <dgm:t>
        <a:bodyPr/>
        <a:lstStyle/>
        <a:p>
          <a:pPr rtl="1"/>
          <a:endParaRPr lang="fa-IR"/>
        </a:p>
      </dgm:t>
    </dgm:pt>
    <dgm:pt modelId="{5EAA1033-1F72-4785-94D2-C1A9FE483D87}" type="sibTrans" cxnId="{07A8F9C5-8937-4806-BDFC-9078FAF0D781}">
      <dgm:prSet/>
      <dgm:spPr/>
      <dgm:t>
        <a:bodyPr/>
        <a:lstStyle/>
        <a:p>
          <a:pPr rtl="1"/>
          <a:endParaRPr lang="fa-IR"/>
        </a:p>
      </dgm:t>
    </dgm:pt>
    <dgm:pt modelId="{E556A77F-A0F0-4F93-BB7A-B13D4F80913E}" type="pres">
      <dgm:prSet presAssocID="{43BAE1CE-58B4-4C13-BB23-DBD8B371BD5F}" presName="diagram" presStyleCnt="0">
        <dgm:presLayoutVars>
          <dgm:chPref val="1"/>
          <dgm:dir val="rev"/>
          <dgm:animOne val="branch"/>
          <dgm:animLvl val="lvl"/>
          <dgm:resizeHandles val="exact"/>
        </dgm:presLayoutVars>
      </dgm:prSet>
      <dgm:spPr/>
      <dgm:t>
        <a:bodyPr/>
        <a:lstStyle/>
        <a:p>
          <a:pPr rtl="1"/>
          <a:endParaRPr lang="fa-IR"/>
        </a:p>
      </dgm:t>
    </dgm:pt>
    <dgm:pt modelId="{6FA747C8-A43E-46E8-821E-8F377F3556AA}" type="pres">
      <dgm:prSet presAssocID="{569AE4D7-D5BE-4D56-92EA-FF6F177953AE}" presName="root1" presStyleCnt="0"/>
      <dgm:spPr/>
    </dgm:pt>
    <dgm:pt modelId="{7A84BAFD-6278-48A9-A002-CE2E024BF0B2}" type="pres">
      <dgm:prSet presAssocID="{569AE4D7-D5BE-4D56-92EA-FF6F177953AE}" presName="LevelOneTextNode" presStyleLbl="node0" presStyleIdx="0" presStyleCnt="1" custScaleX="51030">
        <dgm:presLayoutVars>
          <dgm:chPref val="3"/>
        </dgm:presLayoutVars>
      </dgm:prSet>
      <dgm:spPr/>
      <dgm:t>
        <a:bodyPr/>
        <a:lstStyle/>
        <a:p>
          <a:pPr rtl="1"/>
          <a:endParaRPr lang="fa-IR"/>
        </a:p>
      </dgm:t>
    </dgm:pt>
    <dgm:pt modelId="{450C9703-A4A2-4D5E-92B8-892E83709F89}" type="pres">
      <dgm:prSet presAssocID="{569AE4D7-D5BE-4D56-92EA-FF6F177953AE}" presName="level2hierChild" presStyleCnt="0"/>
      <dgm:spPr/>
    </dgm:pt>
    <dgm:pt modelId="{B2B1D4D5-6BD2-4F29-BA98-CB5D4D384D9A}" type="pres">
      <dgm:prSet presAssocID="{0D014441-1CE9-4FEE-97F6-830EE65E7396}" presName="conn2-1" presStyleLbl="parChTrans1D2" presStyleIdx="0" presStyleCnt="2"/>
      <dgm:spPr/>
      <dgm:t>
        <a:bodyPr/>
        <a:lstStyle/>
        <a:p>
          <a:pPr rtl="1"/>
          <a:endParaRPr lang="fa-IR"/>
        </a:p>
      </dgm:t>
    </dgm:pt>
    <dgm:pt modelId="{29772574-5291-41FF-93E9-1FF2C3661A48}" type="pres">
      <dgm:prSet presAssocID="{0D014441-1CE9-4FEE-97F6-830EE65E7396}" presName="connTx" presStyleLbl="parChTrans1D2" presStyleIdx="0" presStyleCnt="2"/>
      <dgm:spPr/>
      <dgm:t>
        <a:bodyPr/>
        <a:lstStyle/>
        <a:p>
          <a:pPr rtl="1"/>
          <a:endParaRPr lang="fa-IR"/>
        </a:p>
      </dgm:t>
    </dgm:pt>
    <dgm:pt modelId="{111F0378-9CF8-473B-AC42-587D2807221E}" type="pres">
      <dgm:prSet presAssocID="{4245C688-D2FB-401F-BE9C-9A0FC6BC0C6E}" presName="root2" presStyleCnt="0"/>
      <dgm:spPr/>
    </dgm:pt>
    <dgm:pt modelId="{1C1F284F-455A-4BA2-80F5-258C3B0A5341}" type="pres">
      <dgm:prSet presAssocID="{4245C688-D2FB-401F-BE9C-9A0FC6BC0C6E}" presName="LevelTwoTextNode" presStyleLbl="node2" presStyleIdx="0" presStyleCnt="2" custLinFactNeighborY="18899">
        <dgm:presLayoutVars>
          <dgm:chPref val="3"/>
        </dgm:presLayoutVars>
      </dgm:prSet>
      <dgm:spPr/>
      <dgm:t>
        <a:bodyPr/>
        <a:lstStyle/>
        <a:p>
          <a:pPr rtl="1"/>
          <a:endParaRPr lang="fa-IR"/>
        </a:p>
      </dgm:t>
    </dgm:pt>
    <dgm:pt modelId="{2AA5DBB1-A3CB-4240-BB97-F26994E250F8}" type="pres">
      <dgm:prSet presAssocID="{4245C688-D2FB-401F-BE9C-9A0FC6BC0C6E}" presName="level3hierChild" presStyleCnt="0"/>
      <dgm:spPr/>
    </dgm:pt>
    <dgm:pt modelId="{EC5F78BC-A0DE-466E-B9EF-6418A9CDF9B6}" type="pres">
      <dgm:prSet presAssocID="{59EC8E42-6644-46AA-BB40-39836D450CC9}" presName="conn2-1" presStyleLbl="parChTrans1D3" presStyleIdx="0" presStyleCnt="4"/>
      <dgm:spPr/>
      <dgm:t>
        <a:bodyPr/>
        <a:lstStyle/>
        <a:p>
          <a:pPr rtl="1"/>
          <a:endParaRPr lang="fa-IR"/>
        </a:p>
      </dgm:t>
    </dgm:pt>
    <dgm:pt modelId="{CC469524-3894-4DAF-B014-ECDCA3FF79B3}" type="pres">
      <dgm:prSet presAssocID="{59EC8E42-6644-46AA-BB40-39836D450CC9}" presName="connTx" presStyleLbl="parChTrans1D3" presStyleIdx="0" presStyleCnt="4"/>
      <dgm:spPr/>
      <dgm:t>
        <a:bodyPr/>
        <a:lstStyle/>
        <a:p>
          <a:pPr rtl="1"/>
          <a:endParaRPr lang="fa-IR"/>
        </a:p>
      </dgm:t>
    </dgm:pt>
    <dgm:pt modelId="{76522E67-119F-4029-8BEC-1D9950E99EA5}" type="pres">
      <dgm:prSet presAssocID="{9D2D9829-A11B-43DD-8A88-EAD6818A9D63}" presName="root2" presStyleCnt="0"/>
      <dgm:spPr/>
    </dgm:pt>
    <dgm:pt modelId="{3DFC0F94-578B-44E6-AAE5-DA4994BA5B31}" type="pres">
      <dgm:prSet presAssocID="{9D2D9829-A11B-43DD-8A88-EAD6818A9D63}" presName="LevelTwoTextNode" presStyleLbl="node3" presStyleIdx="0" presStyleCnt="4" custScaleX="435564" custScaleY="137133">
        <dgm:presLayoutVars>
          <dgm:chPref val="3"/>
        </dgm:presLayoutVars>
      </dgm:prSet>
      <dgm:spPr/>
      <dgm:t>
        <a:bodyPr/>
        <a:lstStyle/>
        <a:p>
          <a:pPr rtl="1"/>
          <a:endParaRPr lang="fa-IR"/>
        </a:p>
      </dgm:t>
    </dgm:pt>
    <dgm:pt modelId="{239ECB93-CB6E-4640-80A7-7E6825B4FEAF}" type="pres">
      <dgm:prSet presAssocID="{9D2D9829-A11B-43DD-8A88-EAD6818A9D63}" presName="level3hierChild" presStyleCnt="0"/>
      <dgm:spPr/>
    </dgm:pt>
    <dgm:pt modelId="{6570577F-B386-4DC3-B690-4337BCF4349D}" type="pres">
      <dgm:prSet presAssocID="{DCBC2D59-AA8C-4198-80F2-308FCB755D87}" presName="conn2-1" presStyleLbl="parChTrans1D3" presStyleIdx="1" presStyleCnt="4"/>
      <dgm:spPr/>
      <dgm:t>
        <a:bodyPr/>
        <a:lstStyle/>
        <a:p>
          <a:pPr rtl="1"/>
          <a:endParaRPr lang="fa-IR"/>
        </a:p>
      </dgm:t>
    </dgm:pt>
    <dgm:pt modelId="{E44B4676-CCFF-4CF1-9F5A-8BF9FAC4A1F5}" type="pres">
      <dgm:prSet presAssocID="{DCBC2D59-AA8C-4198-80F2-308FCB755D87}" presName="connTx" presStyleLbl="parChTrans1D3" presStyleIdx="1" presStyleCnt="4"/>
      <dgm:spPr/>
      <dgm:t>
        <a:bodyPr/>
        <a:lstStyle/>
        <a:p>
          <a:pPr rtl="1"/>
          <a:endParaRPr lang="fa-IR"/>
        </a:p>
      </dgm:t>
    </dgm:pt>
    <dgm:pt modelId="{59C42FAB-6FCD-4F9B-81A6-69ADFF26E2CD}" type="pres">
      <dgm:prSet presAssocID="{EABDA542-6AD9-445E-9FD8-3A82DC28446F}" presName="root2" presStyleCnt="0"/>
      <dgm:spPr/>
    </dgm:pt>
    <dgm:pt modelId="{850B2A13-7128-40C8-8B46-5B36CF25ED9B}" type="pres">
      <dgm:prSet presAssocID="{EABDA542-6AD9-445E-9FD8-3A82DC28446F}" presName="LevelTwoTextNode" presStyleLbl="node3" presStyleIdx="1" presStyleCnt="4" custScaleX="435564">
        <dgm:presLayoutVars>
          <dgm:chPref val="3"/>
        </dgm:presLayoutVars>
      </dgm:prSet>
      <dgm:spPr/>
      <dgm:t>
        <a:bodyPr/>
        <a:lstStyle/>
        <a:p>
          <a:pPr rtl="1"/>
          <a:endParaRPr lang="fa-IR"/>
        </a:p>
      </dgm:t>
    </dgm:pt>
    <dgm:pt modelId="{BDE1FB71-177D-44FF-95D3-75CB4C7596BB}" type="pres">
      <dgm:prSet presAssocID="{EABDA542-6AD9-445E-9FD8-3A82DC28446F}" presName="level3hierChild" presStyleCnt="0"/>
      <dgm:spPr/>
    </dgm:pt>
    <dgm:pt modelId="{C90844B2-D7EA-49FE-AAE5-7C32AF137226}" type="pres">
      <dgm:prSet presAssocID="{5C6E3E53-0598-455E-B454-E2ECA9A9C189}" presName="conn2-1" presStyleLbl="parChTrans1D3" presStyleIdx="2" presStyleCnt="4"/>
      <dgm:spPr/>
      <dgm:t>
        <a:bodyPr/>
        <a:lstStyle/>
        <a:p>
          <a:pPr rtl="1"/>
          <a:endParaRPr lang="fa-IR"/>
        </a:p>
      </dgm:t>
    </dgm:pt>
    <dgm:pt modelId="{76E148DD-4731-45AC-8DB9-7FFC8371BA55}" type="pres">
      <dgm:prSet presAssocID="{5C6E3E53-0598-455E-B454-E2ECA9A9C189}" presName="connTx" presStyleLbl="parChTrans1D3" presStyleIdx="2" presStyleCnt="4"/>
      <dgm:spPr/>
      <dgm:t>
        <a:bodyPr/>
        <a:lstStyle/>
        <a:p>
          <a:pPr rtl="1"/>
          <a:endParaRPr lang="fa-IR"/>
        </a:p>
      </dgm:t>
    </dgm:pt>
    <dgm:pt modelId="{1A2495E3-CCBE-46CE-8CA9-5703BDA7FD6F}" type="pres">
      <dgm:prSet presAssocID="{95BAB389-DB61-4587-AFB9-211463A45AA2}" presName="root2" presStyleCnt="0"/>
      <dgm:spPr/>
    </dgm:pt>
    <dgm:pt modelId="{94896FCA-CA51-4158-A2EA-7F802B7BAF40}" type="pres">
      <dgm:prSet presAssocID="{95BAB389-DB61-4587-AFB9-211463A45AA2}" presName="LevelTwoTextNode" presStyleLbl="node3" presStyleIdx="2" presStyleCnt="4" custScaleX="435564">
        <dgm:presLayoutVars>
          <dgm:chPref val="3"/>
        </dgm:presLayoutVars>
      </dgm:prSet>
      <dgm:spPr/>
      <dgm:t>
        <a:bodyPr/>
        <a:lstStyle/>
        <a:p>
          <a:pPr rtl="1"/>
          <a:endParaRPr lang="fa-IR"/>
        </a:p>
      </dgm:t>
    </dgm:pt>
    <dgm:pt modelId="{1AECD579-FF2D-4925-A8C2-6E3E8357DEE3}" type="pres">
      <dgm:prSet presAssocID="{95BAB389-DB61-4587-AFB9-211463A45AA2}" presName="level3hierChild" presStyleCnt="0"/>
      <dgm:spPr/>
    </dgm:pt>
    <dgm:pt modelId="{CC5726C6-FF19-4F28-97B7-42338CDEE3D7}" type="pres">
      <dgm:prSet presAssocID="{0DB56366-1E60-4158-A634-54A0167EFF24}" presName="conn2-1" presStyleLbl="parChTrans1D2" presStyleIdx="1" presStyleCnt="2"/>
      <dgm:spPr/>
      <dgm:t>
        <a:bodyPr/>
        <a:lstStyle/>
        <a:p>
          <a:pPr rtl="1"/>
          <a:endParaRPr lang="fa-IR"/>
        </a:p>
      </dgm:t>
    </dgm:pt>
    <dgm:pt modelId="{DFF5B143-CA78-4069-8370-4195DB2EAF1B}" type="pres">
      <dgm:prSet presAssocID="{0DB56366-1E60-4158-A634-54A0167EFF24}" presName="connTx" presStyleLbl="parChTrans1D2" presStyleIdx="1" presStyleCnt="2"/>
      <dgm:spPr/>
      <dgm:t>
        <a:bodyPr/>
        <a:lstStyle/>
        <a:p>
          <a:pPr rtl="1"/>
          <a:endParaRPr lang="fa-IR"/>
        </a:p>
      </dgm:t>
    </dgm:pt>
    <dgm:pt modelId="{C0C0B49E-B368-4B5F-84A4-C684AAB7B468}" type="pres">
      <dgm:prSet presAssocID="{0F97EFD5-1FF1-4D96-B1A2-9C0EF5A39C87}" presName="root2" presStyleCnt="0"/>
      <dgm:spPr/>
    </dgm:pt>
    <dgm:pt modelId="{BBC15F4E-606A-4E6A-9277-128020537DF2}" type="pres">
      <dgm:prSet presAssocID="{0F97EFD5-1FF1-4D96-B1A2-9C0EF5A39C87}" presName="LevelTwoTextNode" presStyleLbl="node2" presStyleIdx="1" presStyleCnt="2">
        <dgm:presLayoutVars>
          <dgm:chPref val="3"/>
        </dgm:presLayoutVars>
      </dgm:prSet>
      <dgm:spPr/>
      <dgm:t>
        <a:bodyPr/>
        <a:lstStyle/>
        <a:p>
          <a:pPr rtl="1"/>
          <a:endParaRPr lang="fa-IR"/>
        </a:p>
      </dgm:t>
    </dgm:pt>
    <dgm:pt modelId="{200EBD43-63A6-4248-B49C-0E009B93CF67}" type="pres">
      <dgm:prSet presAssocID="{0F97EFD5-1FF1-4D96-B1A2-9C0EF5A39C87}" presName="level3hierChild" presStyleCnt="0"/>
      <dgm:spPr/>
    </dgm:pt>
    <dgm:pt modelId="{AF62C771-C822-4211-B703-245A27C04C4E}" type="pres">
      <dgm:prSet presAssocID="{4069099A-75A7-4173-8F13-AB6903B73C92}" presName="conn2-1" presStyleLbl="parChTrans1D3" presStyleIdx="3" presStyleCnt="4"/>
      <dgm:spPr/>
      <dgm:t>
        <a:bodyPr/>
        <a:lstStyle/>
        <a:p>
          <a:pPr rtl="1"/>
          <a:endParaRPr lang="fa-IR"/>
        </a:p>
      </dgm:t>
    </dgm:pt>
    <dgm:pt modelId="{C058552E-4E58-49A3-8593-429EE86731BA}" type="pres">
      <dgm:prSet presAssocID="{4069099A-75A7-4173-8F13-AB6903B73C92}" presName="connTx" presStyleLbl="parChTrans1D3" presStyleIdx="3" presStyleCnt="4"/>
      <dgm:spPr/>
      <dgm:t>
        <a:bodyPr/>
        <a:lstStyle/>
        <a:p>
          <a:pPr rtl="1"/>
          <a:endParaRPr lang="fa-IR"/>
        </a:p>
      </dgm:t>
    </dgm:pt>
    <dgm:pt modelId="{C1DDAB67-8E4D-457E-B42A-56C19B3AFF98}" type="pres">
      <dgm:prSet presAssocID="{C922AE93-5BCD-4C58-AEB6-1B0C8C176C8E}" presName="root2" presStyleCnt="0"/>
      <dgm:spPr/>
    </dgm:pt>
    <dgm:pt modelId="{168BBC29-D675-498F-8FD4-CC781C6BC1C5}" type="pres">
      <dgm:prSet presAssocID="{C922AE93-5BCD-4C58-AEB6-1B0C8C176C8E}" presName="LevelTwoTextNode" presStyleLbl="node3" presStyleIdx="3" presStyleCnt="4" custScaleX="135270" custScaleY="140362">
        <dgm:presLayoutVars>
          <dgm:chPref val="3"/>
        </dgm:presLayoutVars>
      </dgm:prSet>
      <dgm:spPr/>
      <dgm:t>
        <a:bodyPr/>
        <a:lstStyle/>
        <a:p>
          <a:pPr rtl="1"/>
          <a:endParaRPr lang="fa-IR"/>
        </a:p>
      </dgm:t>
    </dgm:pt>
    <dgm:pt modelId="{13EBBCB2-7DE1-4C11-9A5D-1EF3C9549E26}" type="pres">
      <dgm:prSet presAssocID="{C922AE93-5BCD-4C58-AEB6-1B0C8C176C8E}" presName="level3hierChild" presStyleCnt="0"/>
      <dgm:spPr/>
    </dgm:pt>
    <dgm:pt modelId="{26AD3857-7CAB-4ED0-BF30-FFC4613DBE16}" type="pres">
      <dgm:prSet presAssocID="{E3618B20-87F2-4000-BD04-EB464CCA1F9D}" presName="conn2-1" presStyleLbl="parChTrans1D4" presStyleIdx="0" presStyleCnt="3"/>
      <dgm:spPr/>
      <dgm:t>
        <a:bodyPr/>
        <a:lstStyle/>
        <a:p>
          <a:pPr rtl="1"/>
          <a:endParaRPr lang="fa-IR"/>
        </a:p>
      </dgm:t>
    </dgm:pt>
    <dgm:pt modelId="{DD258578-2C3C-4ED7-B0E3-29F23BBD3A5A}" type="pres">
      <dgm:prSet presAssocID="{E3618B20-87F2-4000-BD04-EB464CCA1F9D}" presName="connTx" presStyleLbl="parChTrans1D4" presStyleIdx="0" presStyleCnt="3"/>
      <dgm:spPr/>
      <dgm:t>
        <a:bodyPr/>
        <a:lstStyle/>
        <a:p>
          <a:pPr rtl="1"/>
          <a:endParaRPr lang="fa-IR"/>
        </a:p>
      </dgm:t>
    </dgm:pt>
    <dgm:pt modelId="{BD7E3576-54E1-44B6-BB20-47CA50A9FCAF}" type="pres">
      <dgm:prSet presAssocID="{C474466A-348C-4EEC-9B95-F3070666C6D8}" presName="root2" presStyleCnt="0"/>
      <dgm:spPr/>
    </dgm:pt>
    <dgm:pt modelId="{37A641BF-6BB1-42A4-A6D3-B7E1C6C5090A}" type="pres">
      <dgm:prSet presAssocID="{C474466A-348C-4EEC-9B95-F3070666C6D8}" presName="LevelTwoTextNode" presStyleLbl="node4" presStyleIdx="0" presStyleCnt="3" custScaleX="37194">
        <dgm:presLayoutVars>
          <dgm:chPref val="3"/>
        </dgm:presLayoutVars>
      </dgm:prSet>
      <dgm:spPr/>
      <dgm:t>
        <a:bodyPr/>
        <a:lstStyle/>
        <a:p>
          <a:pPr rtl="1"/>
          <a:endParaRPr lang="fa-IR"/>
        </a:p>
      </dgm:t>
    </dgm:pt>
    <dgm:pt modelId="{54EDA494-78CE-4F42-B868-1FBD27142C46}" type="pres">
      <dgm:prSet presAssocID="{C474466A-348C-4EEC-9B95-F3070666C6D8}" presName="level3hierChild" presStyleCnt="0"/>
      <dgm:spPr/>
    </dgm:pt>
    <dgm:pt modelId="{DD9E41BA-8AAD-447A-8F36-BB0A7F255C3B}" type="pres">
      <dgm:prSet presAssocID="{7BE832F5-B4FF-451A-B32F-ECC6F5C00F2C}" presName="conn2-1" presStyleLbl="parChTrans1D4" presStyleIdx="1" presStyleCnt="3"/>
      <dgm:spPr/>
      <dgm:t>
        <a:bodyPr/>
        <a:lstStyle/>
        <a:p>
          <a:pPr rtl="1"/>
          <a:endParaRPr lang="fa-IR"/>
        </a:p>
      </dgm:t>
    </dgm:pt>
    <dgm:pt modelId="{66F4B0E0-33CB-4141-8593-C34276422CA0}" type="pres">
      <dgm:prSet presAssocID="{7BE832F5-B4FF-451A-B32F-ECC6F5C00F2C}" presName="connTx" presStyleLbl="parChTrans1D4" presStyleIdx="1" presStyleCnt="3"/>
      <dgm:spPr/>
      <dgm:t>
        <a:bodyPr/>
        <a:lstStyle/>
        <a:p>
          <a:pPr rtl="1"/>
          <a:endParaRPr lang="fa-IR"/>
        </a:p>
      </dgm:t>
    </dgm:pt>
    <dgm:pt modelId="{AA8DA642-C28B-47F8-9124-8B1E726EED29}" type="pres">
      <dgm:prSet presAssocID="{173BABB8-1424-42C1-B95C-A9599D9F8094}" presName="root2" presStyleCnt="0"/>
      <dgm:spPr/>
    </dgm:pt>
    <dgm:pt modelId="{FCED41F6-68AB-4C73-A612-5A7429D18E4B}" type="pres">
      <dgm:prSet presAssocID="{173BABB8-1424-42C1-B95C-A9599D9F8094}" presName="LevelTwoTextNode" presStyleLbl="node4" presStyleIdx="1" presStyleCnt="3" custScaleX="157225">
        <dgm:presLayoutVars>
          <dgm:chPref val="3"/>
        </dgm:presLayoutVars>
      </dgm:prSet>
      <dgm:spPr/>
      <dgm:t>
        <a:bodyPr/>
        <a:lstStyle/>
        <a:p>
          <a:pPr rtl="1"/>
          <a:endParaRPr lang="fa-IR"/>
        </a:p>
      </dgm:t>
    </dgm:pt>
    <dgm:pt modelId="{D4266DC6-4F2C-41DC-92B6-3CEDF1124E23}" type="pres">
      <dgm:prSet presAssocID="{173BABB8-1424-42C1-B95C-A9599D9F8094}" presName="level3hierChild" presStyleCnt="0"/>
      <dgm:spPr/>
    </dgm:pt>
    <dgm:pt modelId="{56A5BBCE-721D-428C-AE20-46F23A1CF672}" type="pres">
      <dgm:prSet presAssocID="{88E6F70E-00F4-43F4-81B9-1003AA612932}" presName="conn2-1" presStyleLbl="parChTrans1D4" presStyleIdx="2" presStyleCnt="3"/>
      <dgm:spPr/>
      <dgm:t>
        <a:bodyPr/>
        <a:lstStyle/>
        <a:p>
          <a:pPr rtl="1"/>
          <a:endParaRPr lang="fa-IR"/>
        </a:p>
      </dgm:t>
    </dgm:pt>
    <dgm:pt modelId="{A895FE11-DE57-4708-A2DF-7793AFD098AA}" type="pres">
      <dgm:prSet presAssocID="{88E6F70E-00F4-43F4-81B9-1003AA612932}" presName="connTx" presStyleLbl="parChTrans1D4" presStyleIdx="2" presStyleCnt="3"/>
      <dgm:spPr/>
      <dgm:t>
        <a:bodyPr/>
        <a:lstStyle/>
        <a:p>
          <a:pPr rtl="1"/>
          <a:endParaRPr lang="fa-IR"/>
        </a:p>
      </dgm:t>
    </dgm:pt>
    <dgm:pt modelId="{35B29F4C-E489-4293-9159-59C592DCE025}" type="pres">
      <dgm:prSet presAssocID="{0694AB46-532D-4D4B-ACD8-B5319DC94AB8}" presName="root2" presStyleCnt="0"/>
      <dgm:spPr/>
    </dgm:pt>
    <dgm:pt modelId="{219CA7EB-BB50-44D3-BCEF-FDB9FF1FAA15}" type="pres">
      <dgm:prSet presAssocID="{0694AB46-532D-4D4B-ACD8-B5319DC94AB8}" presName="LevelTwoTextNode" presStyleLbl="node4" presStyleIdx="2" presStyleCnt="3" custScaleX="157225">
        <dgm:presLayoutVars>
          <dgm:chPref val="3"/>
        </dgm:presLayoutVars>
      </dgm:prSet>
      <dgm:spPr/>
      <dgm:t>
        <a:bodyPr/>
        <a:lstStyle/>
        <a:p>
          <a:pPr rtl="1"/>
          <a:endParaRPr lang="fa-IR"/>
        </a:p>
      </dgm:t>
    </dgm:pt>
    <dgm:pt modelId="{85ACF703-03AE-4B68-AE9B-0BC10E6D0C2B}" type="pres">
      <dgm:prSet presAssocID="{0694AB46-532D-4D4B-ACD8-B5319DC94AB8}" presName="level3hierChild" presStyleCnt="0"/>
      <dgm:spPr/>
    </dgm:pt>
  </dgm:ptLst>
  <dgm:cxnLst>
    <dgm:cxn modelId="{3A057FC9-AB3D-4024-94D2-7F1C8038ABA4}" type="presOf" srcId="{7BE832F5-B4FF-451A-B32F-ECC6F5C00F2C}" destId="{66F4B0E0-33CB-4141-8593-C34276422CA0}" srcOrd="1" destOrd="0" presId="urn:microsoft.com/office/officeart/2005/8/layout/hierarchy2"/>
    <dgm:cxn modelId="{903F2EE4-C992-4868-913F-06CA2C34A305}" type="presOf" srcId="{88E6F70E-00F4-43F4-81B9-1003AA612932}" destId="{A895FE11-DE57-4708-A2DF-7793AFD098AA}" srcOrd="1" destOrd="0" presId="urn:microsoft.com/office/officeart/2005/8/layout/hierarchy2"/>
    <dgm:cxn modelId="{A85C5850-FEE6-4DA5-9FD1-20C151340D54}" type="presOf" srcId="{5C6E3E53-0598-455E-B454-E2ECA9A9C189}" destId="{76E148DD-4731-45AC-8DB9-7FFC8371BA55}" srcOrd="1" destOrd="0" presId="urn:microsoft.com/office/officeart/2005/8/layout/hierarchy2"/>
    <dgm:cxn modelId="{1F73F51E-49EE-4BD4-90A5-834A731163C1}" type="presOf" srcId="{0694AB46-532D-4D4B-ACD8-B5319DC94AB8}" destId="{219CA7EB-BB50-44D3-BCEF-FDB9FF1FAA15}" srcOrd="0" destOrd="0" presId="urn:microsoft.com/office/officeart/2005/8/layout/hierarchy2"/>
    <dgm:cxn modelId="{07A8F9C5-8937-4806-BDFC-9078FAF0D781}" srcId="{C474466A-348C-4EEC-9B95-F3070666C6D8}" destId="{0694AB46-532D-4D4B-ACD8-B5319DC94AB8}" srcOrd="1" destOrd="0" parTransId="{88E6F70E-00F4-43F4-81B9-1003AA612932}" sibTransId="{5EAA1033-1F72-4785-94D2-C1A9FE483D87}"/>
    <dgm:cxn modelId="{D57138AF-DAA9-49CF-AAB2-0D22E9EFFC6C}" srcId="{569AE4D7-D5BE-4D56-92EA-FF6F177953AE}" destId="{0F97EFD5-1FF1-4D96-B1A2-9C0EF5A39C87}" srcOrd="1" destOrd="0" parTransId="{0DB56366-1E60-4158-A634-54A0167EFF24}" sibTransId="{F914D443-1FEE-4337-A548-C4C3F7ADC4DA}"/>
    <dgm:cxn modelId="{C6683A95-469B-4824-BF8C-C5E1C45159E3}" type="presOf" srcId="{9D2D9829-A11B-43DD-8A88-EAD6818A9D63}" destId="{3DFC0F94-578B-44E6-AAE5-DA4994BA5B31}" srcOrd="0" destOrd="0" presId="urn:microsoft.com/office/officeart/2005/8/layout/hierarchy2"/>
    <dgm:cxn modelId="{6E1E5DC2-0407-4CBD-94F3-4D3BF77EE97A}" type="presOf" srcId="{59EC8E42-6644-46AA-BB40-39836D450CC9}" destId="{CC469524-3894-4DAF-B014-ECDCA3FF79B3}" srcOrd="1" destOrd="0" presId="urn:microsoft.com/office/officeart/2005/8/layout/hierarchy2"/>
    <dgm:cxn modelId="{644188DE-708E-4F20-81FC-101F776AB731}" type="presOf" srcId="{0D014441-1CE9-4FEE-97F6-830EE65E7396}" destId="{29772574-5291-41FF-93E9-1FF2C3661A48}" srcOrd="1" destOrd="0" presId="urn:microsoft.com/office/officeart/2005/8/layout/hierarchy2"/>
    <dgm:cxn modelId="{D4DABF74-AF73-437B-8AA5-625E1D5169D3}" type="presOf" srcId="{95BAB389-DB61-4587-AFB9-211463A45AA2}" destId="{94896FCA-CA51-4158-A2EA-7F802B7BAF40}" srcOrd="0" destOrd="0" presId="urn:microsoft.com/office/officeart/2005/8/layout/hierarchy2"/>
    <dgm:cxn modelId="{A1BD66E4-808A-453C-9328-872FC9F0A208}" srcId="{569AE4D7-D5BE-4D56-92EA-FF6F177953AE}" destId="{4245C688-D2FB-401F-BE9C-9A0FC6BC0C6E}" srcOrd="0" destOrd="0" parTransId="{0D014441-1CE9-4FEE-97F6-830EE65E7396}" sibTransId="{7DC9C715-449F-4D65-827C-B3B7369EFD77}"/>
    <dgm:cxn modelId="{79D076DF-52FB-4FF5-BE19-96BAE419F1A6}" srcId="{4245C688-D2FB-401F-BE9C-9A0FC6BC0C6E}" destId="{EABDA542-6AD9-445E-9FD8-3A82DC28446F}" srcOrd="1" destOrd="0" parTransId="{DCBC2D59-AA8C-4198-80F2-308FCB755D87}" sibTransId="{4924B686-0816-40B6-8B72-0BB1B59442E3}"/>
    <dgm:cxn modelId="{69E88F82-AB39-4955-8E23-8296D58C9C13}" type="presOf" srcId="{C474466A-348C-4EEC-9B95-F3070666C6D8}" destId="{37A641BF-6BB1-42A4-A6D3-B7E1C6C5090A}" srcOrd="0" destOrd="0" presId="urn:microsoft.com/office/officeart/2005/8/layout/hierarchy2"/>
    <dgm:cxn modelId="{1101A281-3A07-42F8-9B3D-B90AA28F88A2}" srcId="{C922AE93-5BCD-4C58-AEB6-1B0C8C176C8E}" destId="{C474466A-348C-4EEC-9B95-F3070666C6D8}" srcOrd="0" destOrd="0" parTransId="{E3618B20-87F2-4000-BD04-EB464CCA1F9D}" sibTransId="{624D1176-7D79-435B-8525-E1A35C6E8918}"/>
    <dgm:cxn modelId="{866C109B-241F-4511-8CAB-A3F6C3D33BF4}" type="presOf" srcId="{0D014441-1CE9-4FEE-97F6-830EE65E7396}" destId="{B2B1D4D5-6BD2-4F29-BA98-CB5D4D384D9A}" srcOrd="0" destOrd="0" presId="urn:microsoft.com/office/officeart/2005/8/layout/hierarchy2"/>
    <dgm:cxn modelId="{73430AA8-84B3-4E01-BE86-DE013BCF129F}" type="presOf" srcId="{E3618B20-87F2-4000-BD04-EB464CCA1F9D}" destId="{DD258578-2C3C-4ED7-B0E3-29F23BBD3A5A}" srcOrd="1" destOrd="0" presId="urn:microsoft.com/office/officeart/2005/8/layout/hierarchy2"/>
    <dgm:cxn modelId="{7FD4F2E2-4E7A-4AB5-AB81-9E9296CB81BE}" type="presOf" srcId="{173BABB8-1424-42C1-B95C-A9599D9F8094}" destId="{FCED41F6-68AB-4C73-A612-5A7429D18E4B}" srcOrd="0" destOrd="0" presId="urn:microsoft.com/office/officeart/2005/8/layout/hierarchy2"/>
    <dgm:cxn modelId="{13AE8C03-95D3-47C3-8191-6DD65B8CF2D3}" type="presOf" srcId="{59EC8E42-6644-46AA-BB40-39836D450CC9}" destId="{EC5F78BC-A0DE-466E-B9EF-6418A9CDF9B6}" srcOrd="0" destOrd="0" presId="urn:microsoft.com/office/officeart/2005/8/layout/hierarchy2"/>
    <dgm:cxn modelId="{EE38310B-C284-43FB-B570-F6AC443BABE6}" type="presOf" srcId="{E3618B20-87F2-4000-BD04-EB464CCA1F9D}" destId="{26AD3857-7CAB-4ED0-BF30-FFC4613DBE16}" srcOrd="0" destOrd="0" presId="urn:microsoft.com/office/officeart/2005/8/layout/hierarchy2"/>
    <dgm:cxn modelId="{05579758-9B80-4EF5-B857-D277B24B5D54}" type="presOf" srcId="{0DB56366-1E60-4158-A634-54A0167EFF24}" destId="{DFF5B143-CA78-4069-8370-4195DB2EAF1B}" srcOrd="1" destOrd="0" presId="urn:microsoft.com/office/officeart/2005/8/layout/hierarchy2"/>
    <dgm:cxn modelId="{C4755180-B2BC-4558-85EE-EE5DB8897384}" type="presOf" srcId="{0F97EFD5-1FF1-4D96-B1A2-9C0EF5A39C87}" destId="{BBC15F4E-606A-4E6A-9277-128020537DF2}" srcOrd="0" destOrd="0" presId="urn:microsoft.com/office/officeart/2005/8/layout/hierarchy2"/>
    <dgm:cxn modelId="{73A7B216-FBD2-40D3-A7F0-676B28F6D801}" type="presOf" srcId="{5C6E3E53-0598-455E-B454-E2ECA9A9C189}" destId="{C90844B2-D7EA-49FE-AAE5-7C32AF137226}" srcOrd="0" destOrd="0" presId="urn:microsoft.com/office/officeart/2005/8/layout/hierarchy2"/>
    <dgm:cxn modelId="{2B0DA627-89CB-442A-B795-CE34EE6109B9}" type="presOf" srcId="{DCBC2D59-AA8C-4198-80F2-308FCB755D87}" destId="{6570577F-B386-4DC3-B690-4337BCF4349D}" srcOrd="0" destOrd="0" presId="urn:microsoft.com/office/officeart/2005/8/layout/hierarchy2"/>
    <dgm:cxn modelId="{638EFB20-DE54-4856-A4C2-F8C78569F4CE}" type="presOf" srcId="{C922AE93-5BCD-4C58-AEB6-1B0C8C176C8E}" destId="{168BBC29-D675-498F-8FD4-CC781C6BC1C5}" srcOrd="0" destOrd="0" presId="urn:microsoft.com/office/officeart/2005/8/layout/hierarchy2"/>
    <dgm:cxn modelId="{9383A547-9AF0-4D08-A348-CFB3CA6B8B0D}" srcId="{4245C688-D2FB-401F-BE9C-9A0FC6BC0C6E}" destId="{9D2D9829-A11B-43DD-8A88-EAD6818A9D63}" srcOrd="0" destOrd="0" parTransId="{59EC8E42-6644-46AA-BB40-39836D450CC9}" sibTransId="{703F2FA0-A1BE-47A5-9609-E49D91ECCF88}"/>
    <dgm:cxn modelId="{D0189AD5-24AB-4208-985C-7EB08D23F9E9}" type="presOf" srcId="{43BAE1CE-58B4-4C13-BB23-DBD8B371BD5F}" destId="{E556A77F-A0F0-4F93-BB7A-B13D4F80913E}" srcOrd="0" destOrd="0" presId="urn:microsoft.com/office/officeart/2005/8/layout/hierarchy2"/>
    <dgm:cxn modelId="{F7B15621-A765-44E8-ADF5-269885E069DD}" type="presOf" srcId="{0DB56366-1E60-4158-A634-54A0167EFF24}" destId="{CC5726C6-FF19-4F28-97B7-42338CDEE3D7}" srcOrd="0" destOrd="0" presId="urn:microsoft.com/office/officeart/2005/8/layout/hierarchy2"/>
    <dgm:cxn modelId="{00849CF3-984F-4749-9D51-A378B560AEA5}" srcId="{0F97EFD5-1FF1-4D96-B1A2-9C0EF5A39C87}" destId="{C922AE93-5BCD-4C58-AEB6-1B0C8C176C8E}" srcOrd="0" destOrd="0" parTransId="{4069099A-75A7-4173-8F13-AB6903B73C92}" sibTransId="{F997E863-8A59-4593-B334-5765965AF37D}"/>
    <dgm:cxn modelId="{D9AA43A2-58CB-4CEE-9E58-BC62493CC10B}" type="presOf" srcId="{88E6F70E-00F4-43F4-81B9-1003AA612932}" destId="{56A5BBCE-721D-428C-AE20-46F23A1CF672}" srcOrd="0" destOrd="0" presId="urn:microsoft.com/office/officeart/2005/8/layout/hierarchy2"/>
    <dgm:cxn modelId="{812C04B5-B071-403B-9385-29A06F3A05DA}" srcId="{4245C688-D2FB-401F-BE9C-9A0FC6BC0C6E}" destId="{95BAB389-DB61-4587-AFB9-211463A45AA2}" srcOrd="2" destOrd="0" parTransId="{5C6E3E53-0598-455E-B454-E2ECA9A9C189}" sibTransId="{9C12A39F-9011-4C2C-BD20-68A4417AA4AE}"/>
    <dgm:cxn modelId="{65C05D93-BBDA-4FBA-9449-A3BD29837AAA}" type="presOf" srcId="{7BE832F5-B4FF-451A-B32F-ECC6F5C00F2C}" destId="{DD9E41BA-8AAD-447A-8F36-BB0A7F255C3B}" srcOrd="0" destOrd="0" presId="urn:microsoft.com/office/officeart/2005/8/layout/hierarchy2"/>
    <dgm:cxn modelId="{AB7BA274-6FCE-48BA-8967-EB6E0E859BCB}" type="presOf" srcId="{4069099A-75A7-4173-8F13-AB6903B73C92}" destId="{C058552E-4E58-49A3-8593-429EE86731BA}" srcOrd="1" destOrd="0" presId="urn:microsoft.com/office/officeart/2005/8/layout/hierarchy2"/>
    <dgm:cxn modelId="{290A2468-2F0E-480F-99F8-0270BB1C65FA}" srcId="{43BAE1CE-58B4-4C13-BB23-DBD8B371BD5F}" destId="{569AE4D7-D5BE-4D56-92EA-FF6F177953AE}" srcOrd="0" destOrd="0" parTransId="{DA2F1C7D-3DFA-44C6-8C54-21DC7DEA80EE}" sibTransId="{0CF5BADA-D81A-477D-9528-7ADA0373B62C}"/>
    <dgm:cxn modelId="{980E6E28-F38D-4F94-8BC6-7EEB2B609E42}" type="presOf" srcId="{4245C688-D2FB-401F-BE9C-9A0FC6BC0C6E}" destId="{1C1F284F-455A-4BA2-80F5-258C3B0A5341}" srcOrd="0" destOrd="0" presId="urn:microsoft.com/office/officeart/2005/8/layout/hierarchy2"/>
    <dgm:cxn modelId="{611D7D59-6299-4689-8CCE-751B1E2F6E8C}" type="presOf" srcId="{4069099A-75A7-4173-8F13-AB6903B73C92}" destId="{AF62C771-C822-4211-B703-245A27C04C4E}" srcOrd="0" destOrd="0" presId="urn:microsoft.com/office/officeart/2005/8/layout/hierarchy2"/>
    <dgm:cxn modelId="{EFE56C63-7AD9-460F-ADBD-D260A538763A}" type="presOf" srcId="{EABDA542-6AD9-445E-9FD8-3A82DC28446F}" destId="{850B2A13-7128-40C8-8B46-5B36CF25ED9B}" srcOrd="0" destOrd="0" presId="urn:microsoft.com/office/officeart/2005/8/layout/hierarchy2"/>
    <dgm:cxn modelId="{E4A14BA0-1DE0-4C1D-BB67-792E8DE86679}" srcId="{C474466A-348C-4EEC-9B95-F3070666C6D8}" destId="{173BABB8-1424-42C1-B95C-A9599D9F8094}" srcOrd="0" destOrd="0" parTransId="{7BE832F5-B4FF-451A-B32F-ECC6F5C00F2C}" sibTransId="{72DFFEA0-56AA-4878-A031-12B676F69BDC}"/>
    <dgm:cxn modelId="{4F06FF32-D347-4BBE-B499-D396A9DA7226}" type="presOf" srcId="{569AE4D7-D5BE-4D56-92EA-FF6F177953AE}" destId="{7A84BAFD-6278-48A9-A002-CE2E024BF0B2}" srcOrd="0" destOrd="0" presId="urn:microsoft.com/office/officeart/2005/8/layout/hierarchy2"/>
    <dgm:cxn modelId="{051B201B-6D01-48F3-ADC4-B97F11631591}" type="presOf" srcId="{DCBC2D59-AA8C-4198-80F2-308FCB755D87}" destId="{E44B4676-CCFF-4CF1-9F5A-8BF9FAC4A1F5}" srcOrd="1" destOrd="0" presId="urn:microsoft.com/office/officeart/2005/8/layout/hierarchy2"/>
    <dgm:cxn modelId="{9D44B13D-7FF0-46DA-A152-778BA56879E1}" type="presParOf" srcId="{E556A77F-A0F0-4F93-BB7A-B13D4F80913E}" destId="{6FA747C8-A43E-46E8-821E-8F377F3556AA}" srcOrd="0" destOrd="0" presId="urn:microsoft.com/office/officeart/2005/8/layout/hierarchy2"/>
    <dgm:cxn modelId="{7EF3BB71-582F-45AF-A2CF-86A914AD2356}" type="presParOf" srcId="{6FA747C8-A43E-46E8-821E-8F377F3556AA}" destId="{7A84BAFD-6278-48A9-A002-CE2E024BF0B2}" srcOrd="0" destOrd="0" presId="urn:microsoft.com/office/officeart/2005/8/layout/hierarchy2"/>
    <dgm:cxn modelId="{A6EE36A4-8175-4E20-AF36-7822457EF5EC}" type="presParOf" srcId="{6FA747C8-A43E-46E8-821E-8F377F3556AA}" destId="{450C9703-A4A2-4D5E-92B8-892E83709F89}" srcOrd="1" destOrd="0" presId="urn:microsoft.com/office/officeart/2005/8/layout/hierarchy2"/>
    <dgm:cxn modelId="{1C6B38BE-EEFD-4EBC-AE23-8115BCD8F21C}" type="presParOf" srcId="{450C9703-A4A2-4D5E-92B8-892E83709F89}" destId="{B2B1D4D5-6BD2-4F29-BA98-CB5D4D384D9A}" srcOrd="0" destOrd="0" presId="urn:microsoft.com/office/officeart/2005/8/layout/hierarchy2"/>
    <dgm:cxn modelId="{BE1E488C-17E8-41BE-AB8F-5E1B3BFEF291}" type="presParOf" srcId="{B2B1D4D5-6BD2-4F29-BA98-CB5D4D384D9A}" destId="{29772574-5291-41FF-93E9-1FF2C3661A48}" srcOrd="0" destOrd="0" presId="urn:microsoft.com/office/officeart/2005/8/layout/hierarchy2"/>
    <dgm:cxn modelId="{DC9BE84E-9C1A-4785-95B1-595A4B4AFB6B}" type="presParOf" srcId="{450C9703-A4A2-4D5E-92B8-892E83709F89}" destId="{111F0378-9CF8-473B-AC42-587D2807221E}" srcOrd="1" destOrd="0" presId="urn:microsoft.com/office/officeart/2005/8/layout/hierarchy2"/>
    <dgm:cxn modelId="{8032AF12-179A-4808-9AB3-17F0ABA54343}" type="presParOf" srcId="{111F0378-9CF8-473B-AC42-587D2807221E}" destId="{1C1F284F-455A-4BA2-80F5-258C3B0A5341}" srcOrd="0" destOrd="0" presId="urn:microsoft.com/office/officeart/2005/8/layout/hierarchy2"/>
    <dgm:cxn modelId="{4E1B2CD0-7AD1-48B4-900B-6DA81A866EAB}" type="presParOf" srcId="{111F0378-9CF8-473B-AC42-587D2807221E}" destId="{2AA5DBB1-A3CB-4240-BB97-F26994E250F8}" srcOrd="1" destOrd="0" presId="urn:microsoft.com/office/officeart/2005/8/layout/hierarchy2"/>
    <dgm:cxn modelId="{8DBFD296-7BC3-45E1-AC02-49C8BC4768C6}" type="presParOf" srcId="{2AA5DBB1-A3CB-4240-BB97-F26994E250F8}" destId="{EC5F78BC-A0DE-466E-B9EF-6418A9CDF9B6}" srcOrd="0" destOrd="0" presId="urn:microsoft.com/office/officeart/2005/8/layout/hierarchy2"/>
    <dgm:cxn modelId="{8779F3F7-5F07-454D-AB32-FDA82AFFE359}" type="presParOf" srcId="{EC5F78BC-A0DE-466E-B9EF-6418A9CDF9B6}" destId="{CC469524-3894-4DAF-B014-ECDCA3FF79B3}" srcOrd="0" destOrd="0" presId="urn:microsoft.com/office/officeart/2005/8/layout/hierarchy2"/>
    <dgm:cxn modelId="{BB4CBC65-79C8-47D7-92F1-7BC7DDF4000C}" type="presParOf" srcId="{2AA5DBB1-A3CB-4240-BB97-F26994E250F8}" destId="{76522E67-119F-4029-8BEC-1D9950E99EA5}" srcOrd="1" destOrd="0" presId="urn:microsoft.com/office/officeart/2005/8/layout/hierarchy2"/>
    <dgm:cxn modelId="{D896E392-4F05-488A-A374-2022DA7E4F4E}" type="presParOf" srcId="{76522E67-119F-4029-8BEC-1D9950E99EA5}" destId="{3DFC0F94-578B-44E6-AAE5-DA4994BA5B31}" srcOrd="0" destOrd="0" presId="urn:microsoft.com/office/officeart/2005/8/layout/hierarchy2"/>
    <dgm:cxn modelId="{696A3EAE-E94C-49A7-B5F9-7D108AD1E6B6}" type="presParOf" srcId="{76522E67-119F-4029-8BEC-1D9950E99EA5}" destId="{239ECB93-CB6E-4640-80A7-7E6825B4FEAF}" srcOrd="1" destOrd="0" presId="urn:microsoft.com/office/officeart/2005/8/layout/hierarchy2"/>
    <dgm:cxn modelId="{C19F5AB6-820F-431F-A750-DF974CD0B113}" type="presParOf" srcId="{2AA5DBB1-A3CB-4240-BB97-F26994E250F8}" destId="{6570577F-B386-4DC3-B690-4337BCF4349D}" srcOrd="2" destOrd="0" presId="urn:microsoft.com/office/officeart/2005/8/layout/hierarchy2"/>
    <dgm:cxn modelId="{D84FFA8F-81AF-4512-BFB5-9DA3F4A29B55}" type="presParOf" srcId="{6570577F-B386-4DC3-B690-4337BCF4349D}" destId="{E44B4676-CCFF-4CF1-9F5A-8BF9FAC4A1F5}" srcOrd="0" destOrd="0" presId="urn:microsoft.com/office/officeart/2005/8/layout/hierarchy2"/>
    <dgm:cxn modelId="{8B53D764-3A96-4D0F-8869-C637DDB0FDB9}" type="presParOf" srcId="{2AA5DBB1-A3CB-4240-BB97-F26994E250F8}" destId="{59C42FAB-6FCD-4F9B-81A6-69ADFF26E2CD}" srcOrd="3" destOrd="0" presId="urn:microsoft.com/office/officeart/2005/8/layout/hierarchy2"/>
    <dgm:cxn modelId="{4CB9D255-C2C9-4902-ABF8-05CAF58876F5}" type="presParOf" srcId="{59C42FAB-6FCD-4F9B-81A6-69ADFF26E2CD}" destId="{850B2A13-7128-40C8-8B46-5B36CF25ED9B}" srcOrd="0" destOrd="0" presId="urn:microsoft.com/office/officeart/2005/8/layout/hierarchy2"/>
    <dgm:cxn modelId="{E261D51D-1F29-466E-B639-463E015210EE}" type="presParOf" srcId="{59C42FAB-6FCD-4F9B-81A6-69ADFF26E2CD}" destId="{BDE1FB71-177D-44FF-95D3-75CB4C7596BB}" srcOrd="1" destOrd="0" presId="urn:microsoft.com/office/officeart/2005/8/layout/hierarchy2"/>
    <dgm:cxn modelId="{96E1FCA3-D790-46B9-81B9-FF46AE6DFB03}" type="presParOf" srcId="{2AA5DBB1-A3CB-4240-BB97-F26994E250F8}" destId="{C90844B2-D7EA-49FE-AAE5-7C32AF137226}" srcOrd="4" destOrd="0" presId="urn:microsoft.com/office/officeart/2005/8/layout/hierarchy2"/>
    <dgm:cxn modelId="{03ECA23F-764A-40A7-8A17-4F4FE68F066E}" type="presParOf" srcId="{C90844B2-D7EA-49FE-AAE5-7C32AF137226}" destId="{76E148DD-4731-45AC-8DB9-7FFC8371BA55}" srcOrd="0" destOrd="0" presId="urn:microsoft.com/office/officeart/2005/8/layout/hierarchy2"/>
    <dgm:cxn modelId="{DD53FCBB-A2DF-440B-8631-D2BF641E48FF}" type="presParOf" srcId="{2AA5DBB1-A3CB-4240-BB97-F26994E250F8}" destId="{1A2495E3-CCBE-46CE-8CA9-5703BDA7FD6F}" srcOrd="5" destOrd="0" presId="urn:microsoft.com/office/officeart/2005/8/layout/hierarchy2"/>
    <dgm:cxn modelId="{1DC00018-1260-40C6-869B-4BE388E08B91}" type="presParOf" srcId="{1A2495E3-CCBE-46CE-8CA9-5703BDA7FD6F}" destId="{94896FCA-CA51-4158-A2EA-7F802B7BAF40}" srcOrd="0" destOrd="0" presId="urn:microsoft.com/office/officeart/2005/8/layout/hierarchy2"/>
    <dgm:cxn modelId="{CF69705D-32A9-4ADB-9CE4-D99246AE1836}" type="presParOf" srcId="{1A2495E3-CCBE-46CE-8CA9-5703BDA7FD6F}" destId="{1AECD579-FF2D-4925-A8C2-6E3E8357DEE3}" srcOrd="1" destOrd="0" presId="urn:microsoft.com/office/officeart/2005/8/layout/hierarchy2"/>
    <dgm:cxn modelId="{0A65CEB5-083D-4A81-B1F8-CD66F6EA590F}" type="presParOf" srcId="{450C9703-A4A2-4D5E-92B8-892E83709F89}" destId="{CC5726C6-FF19-4F28-97B7-42338CDEE3D7}" srcOrd="2" destOrd="0" presId="urn:microsoft.com/office/officeart/2005/8/layout/hierarchy2"/>
    <dgm:cxn modelId="{96C27ADA-864B-41D8-91A5-4228DFAF348E}" type="presParOf" srcId="{CC5726C6-FF19-4F28-97B7-42338CDEE3D7}" destId="{DFF5B143-CA78-4069-8370-4195DB2EAF1B}" srcOrd="0" destOrd="0" presId="urn:microsoft.com/office/officeart/2005/8/layout/hierarchy2"/>
    <dgm:cxn modelId="{26E033F7-0627-41D0-ABF0-64811FAAAA0C}" type="presParOf" srcId="{450C9703-A4A2-4D5E-92B8-892E83709F89}" destId="{C0C0B49E-B368-4B5F-84A4-C684AAB7B468}" srcOrd="3" destOrd="0" presId="urn:microsoft.com/office/officeart/2005/8/layout/hierarchy2"/>
    <dgm:cxn modelId="{28748A0B-DB34-4E0D-88C8-3F3A0A0D86CE}" type="presParOf" srcId="{C0C0B49E-B368-4B5F-84A4-C684AAB7B468}" destId="{BBC15F4E-606A-4E6A-9277-128020537DF2}" srcOrd="0" destOrd="0" presId="urn:microsoft.com/office/officeart/2005/8/layout/hierarchy2"/>
    <dgm:cxn modelId="{FEFD116C-BF99-4497-988A-71C52925A081}" type="presParOf" srcId="{C0C0B49E-B368-4B5F-84A4-C684AAB7B468}" destId="{200EBD43-63A6-4248-B49C-0E009B93CF67}" srcOrd="1" destOrd="0" presId="urn:microsoft.com/office/officeart/2005/8/layout/hierarchy2"/>
    <dgm:cxn modelId="{8918FDAE-F47F-4E41-97F4-9D17D726110A}" type="presParOf" srcId="{200EBD43-63A6-4248-B49C-0E009B93CF67}" destId="{AF62C771-C822-4211-B703-245A27C04C4E}" srcOrd="0" destOrd="0" presId="urn:microsoft.com/office/officeart/2005/8/layout/hierarchy2"/>
    <dgm:cxn modelId="{16E5A851-0828-4428-A7C2-A06DA9FCBA36}" type="presParOf" srcId="{AF62C771-C822-4211-B703-245A27C04C4E}" destId="{C058552E-4E58-49A3-8593-429EE86731BA}" srcOrd="0" destOrd="0" presId="urn:microsoft.com/office/officeart/2005/8/layout/hierarchy2"/>
    <dgm:cxn modelId="{EB4B061D-27F4-45D3-B97F-C4CFEA8043BE}" type="presParOf" srcId="{200EBD43-63A6-4248-B49C-0E009B93CF67}" destId="{C1DDAB67-8E4D-457E-B42A-56C19B3AFF98}" srcOrd="1" destOrd="0" presId="urn:microsoft.com/office/officeart/2005/8/layout/hierarchy2"/>
    <dgm:cxn modelId="{C0BB1D80-7B17-4CE2-B545-15D2431D4C32}" type="presParOf" srcId="{C1DDAB67-8E4D-457E-B42A-56C19B3AFF98}" destId="{168BBC29-D675-498F-8FD4-CC781C6BC1C5}" srcOrd="0" destOrd="0" presId="urn:microsoft.com/office/officeart/2005/8/layout/hierarchy2"/>
    <dgm:cxn modelId="{D53533C2-6633-4AC1-BFDB-F5693BF8F49D}" type="presParOf" srcId="{C1DDAB67-8E4D-457E-B42A-56C19B3AFF98}" destId="{13EBBCB2-7DE1-4C11-9A5D-1EF3C9549E26}" srcOrd="1" destOrd="0" presId="urn:microsoft.com/office/officeart/2005/8/layout/hierarchy2"/>
    <dgm:cxn modelId="{1FB96702-5A66-4DE7-A9E2-179BC30BAB06}" type="presParOf" srcId="{13EBBCB2-7DE1-4C11-9A5D-1EF3C9549E26}" destId="{26AD3857-7CAB-4ED0-BF30-FFC4613DBE16}" srcOrd="0" destOrd="0" presId="urn:microsoft.com/office/officeart/2005/8/layout/hierarchy2"/>
    <dgm:cxn modelId="{17E6C9DD-AFC4-4B54-8BF6-A6EAD6F6BCF9}" type="presParOf" srcId="{26AD3857-7CAB-4ED0-BF30-FFC4613DBE16}" destId="{DD258578-2C3C-4ED7-B0E3-29F23BBD3A5A}" srcOrd="0" destOrd="0" presId="urn:microsoft.com/office/officeart/2005/8/layout/hierarchy2"/>
    <dgm:cxn modelId="{90DA71EE-90FE-4FDD-9B7C-9853EE3956FA}" type="presParOf" srcId="{13EBBCB2-7DE1-4C11-9A5D-1EF3C9549E26}" destId="{BD7E3576-54E1-44B6-BB20-47CA50A9FCAF}" srcOrd="1" destOrd="0" presId="urn:microsoft.com/office/officeart/2005/8/layout/hierarchy2"/>
    <dgm:cxn modelId="{AEDC8CCB-22B3-4352-93F5-F8FD2DF2282E}" type="presParOf" srcId="{BD7E3576-54E1-44B6-BB20-47CA50A9FCAF}" destId="{37A641BF-6BB1-42A4-A6D3-B7E1C6C5090A}" srcOrd="0" destOrd="0" presId="urn:microsoft.com/office/officeart/2005/8/layout/hierarchy2"/>
    <dgm:cxn modelId="{179FBAA9-6D9F-490B-B6A8-07A2F50CF12B}" type="presParOf" srcId="{BD7E3576-54E1-44B6-BB20-47CA50A9FCAF}" destId="{54EDA494-78CE-4F42-B868-1FBD27142C46}" srcOrd="1" destOrd="0" presId="urn:microsoft.com/office/officeart/2005/8/layout/hierarchy2"/>
    <dgm:cxn modelId="{1E8F2834-5E99-4838-A24A-EF644D92062C}" type="presParOf" srcId="{54EDA494-78CE-4F42-B868-1FBD27142C46}" destId="{DD9E41BA-8AAD-447A-8F36-BB0A7F255C3B}" srcOrd="0" destOrd="0" presId="urn:microsoft.com/office/officeart/2005/8/layout/hierarchy2"/>
    <dgm:cxn modelId="{6A217D51-E145-4111-BEB5-5FB72F2797CB}" type="presParOf" srcId="{DD9E41BA-8AAD-447A-8F36-BB0A7F255C3B}" destId="{66F4B0E0-33CB-4141-8593-C34276422CA0}" srcOrd="0" destOrd="0" presId="urn:microsoft.com/office/officeart/2005/8/layout/hierarchy2"/>
    <dgm:cxn modelId="{5632647F-52D3-4C9F-BBDE-C3D6CE6B8B42}" type="presParOf" srcId="{54EDA494-78CE-4F42-B868-1FBD27142C46}" destId="{AA8DA642-C28B-47F8-9124-8B1E726EED29}" srcOrd="1" destOrd="0" presId="urn:microsoft.com/office/officeart/2005/8/layout/hierarchy2"/>
    <dgm:cxn modelId="{7FA1A109-5DA1-43DF-A833-AC62278ED8E5}" type="presParOf" srcId="{AA8DA642-C28B-47F8-9124-8B1E726EED29}" destId="{FCED41F6-68AB-4C73-A612-5A7429D18E4B}" srcOrd="0" destOrd="0" presId="urn:microsoft.com/office/officeart/2005/8/layout/hierarchy2"/>
    <dgm:cxn modelId="{4D0A7BFC-26F2-4F15-B1E9-E158A75FD3E4}" type="presParOf" srcId="{AA8DA642-C28B-47F8-9124-8B1E726EED29}" destId="{D4266DC6-4F2C-41DC-92B6-3CEDF1124E23}" srcOrd="1" destOrd="0" presId="urn:microsoft.com/office/officeart/2005/8/layout/hierarchy2"/>
    <dgm:cxn modelId="{4E3B1A33-8B08-4CE7-A20B-D815D20D5B0E}" type="presParOf" srcId="{54EDA494-78CE-4F42-B868-1FBD27142C46}" destId="{56A5BBCE-721D-428C-AE20-46F23A1CF672}" srcOrd="2" destOrd="0" presId="urn:microsoft.com/office/officeart/2005/8/layout/hierarchy2"/>
    <dgm:cxn modelId="{FF5B8178-6141-43D0-B11C-04BF2D314C83}" type="presParOf" srcId="{56A5BBCE-721D-428C-AE20-46F23A1CF672}" destId="{A895FE11-DE57-4708-A2DF-7793AFD098AA}" srcOrd="0" destOrd="0" presId="urn:microsoft.com/office/officeart/2005/8/layout/hierarchy2"/>
    <dgm:cxn modelId="{19A2BBB9-C4C2-46E2-9F2C-28AB7AFF2B14}" type="presParOf" srcId="{54EDA494-78CE-4F42-B868-1FBD27142C46}" destId="{35B29F4C-E489-4293-9159-59C592DCE025}" srcOrd="3" destOrd="0" presId="urn:microsoft.com/office/officeart/2005/8/layout/hierarchy2"/>
    <dgm:cxn modelId="{597DFE5D-1AF3-4EA0-8AF7-D59885C60508}" type="presParOf" srcId="{35B29F4C-E489-4293-9159-59C592DCE025}" destId="{219CA7EB-BB50-44D3-BCEF-FDB9FF1FAA15}" srcOrd="0" destOrd="0" presId="urn:microsoft.com/office/officeart/2005/8/layout/hierarchy2"/>
    <dgm:cxn modelId="{B5E5383A-A703-4592-8907-C80E9C26CCF2}" type="presParOf" srcId="{35B29F4C-E489-4293-9159-59C592DCE025}" destId="{85ACF703-03AE-4B68-AE9B-0BC10E6D0C2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C323A1-4418-495F-8DB1-A6F27F39B28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BCA4E2B4-2E0C-4379-BBA4-578EB5558CD8}">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اشکال</a:t>
          </a:r>
          <a:endParaRPr lang="fa-IR" sz="1600" dirty="0">
            <a:cs typeface="B Koodak" pitchFamily="2" charset="-78"/>
          </a:endParaRPr>
        </a:p>
      </dgm:t>
    </dgm:pt>
    <dgm:pt modelId="{7E714555-1874-4B4A-A5EF-6991457652B6}" type="parTrans" cxnId="{C4F17FF1-5F01-4A69-BA79-3EE12FB93DEE}">
      <dgm:prSet/>
      <dgm:spPr/>
      <dgm:t>
        <a:bodyPr/>
        <a:lstStyle/>
        <a:p>
          <a:pPr rtl="1"/>
          <a:endParaRPr lang="fa-IR"/>
        </a:p>
      </dgm:t>
    </dgm:pt>
    <dgm:pt modelId="{4C7901FD-C7CD-4486-927D-C319FC66BBC8}" type="sibTrans" cxnId="{C4F17FF1-5F01-4A69-BA79-3EE12FB93DEE}">
      <dgm:prSet/>
      <dgm:spPr/>
      <dgm:t>
        <a:bodyPr/>
        <a:lstStyle/>
        <a:p>
          <a:pPr rtl="1"/>
          <a:endParaRPr lang="fa-IR"/>
        </a:p>
      </dgm:t>
    </dgm:pt>
    <dgm:pt modelId="{6629833A-D6CE-4075-8D1A-95286DA9DD5C}">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صغری</a:t>
          </a:r>
          <a:endParaRPr lang="fa-IR" sz="1600" dirty="0">
            <a:cs typeface="B Koodak" pitchFamily="2" charset="-78"/>
          </a:endParaRPr>
        </a:p>
      </dgm:t>
    </dgm:pt>
    <dgm:pt modelId="{A02E8EE7-C3D1-4358-B608-B5F0A3777C9A}" type="parTrans" cxnId="{13D7E6E3-CEB4-4A6C-BF25-11BACF78515F}">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A6D4FC04-A571-4468-BCC9-57A639C23D73}" type="sibTrans" cxnId="{13D7E6E3-CEB4-4A6C-BF25-11BACF78515F}">
      <dgm:prSet/>
      <dgm:spPr/>
      <dgm:t>
        <a:bodyPr/>
        <a:lstStyle/>
        <a:p>
          <a:pPr rtl="1"/>
          <a:endParaRPr lang="fa-IR"/>
        </a:p>
      </dgm:t>
    </dgm:pt>
    <dgm:pt modelId="{9EC624D0-81C3-4C5B-975B-AEE908A7B638}">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اعتقاد به مبداء زاییده ترس است </a:t>
          </a:r>
          <a:endParaRPr lang="fa-IR" sz="1600" dirty="0">
            <a:cs typeface="B Koodak" pitchFamily="2" charset="-78"/>
          </a:endParaRPr>
        </a:p>
      </dgm:t>
    </dgm:pt>
    <dgm:pt modelId="{91744376-87EC-4A5A-B3EA-A8E1D3353EEA}" type="parTrans" cxnId="{6AFA5355-DE06-4108-A045-669262F37B39}">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0437E4C0-12FB-4923-BC8E-8929F3481161}" type="sibTrans" cxnId="{6AFA5355-DE06-4108-A045-669262F37B39}">
      <dgm:prSet/>
      <dgm:spPr/>
      <dgm:t>
        <a:bodyPr/>
        <a:lstStyle/>
        <a:p>
          <a:pPr rtl="1"/>
          <a:endParaRPr lang="fa-IR"/>
        </a:p>
      </dgm:t>
    </dgm:pt>
    <dgm:pt modelId="{60C82BAF-8D93-4E35-9655-F7F12E345BEA}">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کبری</a:t>
          </a:r>
          <a:endParaRPr lang="fa-IR" sz="1600" dirty="0">
            <a:cs typeface="B Koodak" pitchFamily="2" charset="-78"/>
          </a:endParaRPr>
        </a:p>
      </dgm:t>
    </dgm:pt>
    <dgm:pt modelId="{6F99CCCB-97E9-4C0B-A6D8-BF441589BF48}" type="parTrans" cxnId="{0703FB24-2BD7-4DE8-A248-145CC34B9C39}">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7CA27517-4E99-4090-8C6A-D930E39C7EA6}" type="sibTrans" cxnId="{0703FB24-2BD7-4DE8-A248-145CC34B9C39}">
      <dgm:prSet/>
      <dgm:spPr/>
      <dgm:t>
        <a:bodyPr/>
        <a:lstStyle/>
        <a:p>
          <a:pPr rtl="1"/>
          <a:endParaRPr lang="fa-IR"/>
        </a:p>
      </dgm:t>
    </dgm:pt>
    <dgm:pt modelId="{7E179EFF-0288-4E64-8A1D-E134B56DFBCD}">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هر آنچه زائیده ترس است خیالی بیش نیست و واقعیتی ندارد </a:t>
          </a:r>
          <a:endParaRPr lang="fa-IR" sz="1600" dirty="0">
            <a:cs typeface="B Koodak" pitchFamily="2" charset="-78"/>
          </a:endParaRPr>
        </a:p>
      </dgm:t>
    </dgm:pt>
    <dgm:pt modelId="{24202D8E-F2EF-48C0-AF9D-EAE7D517B2B6}" type="parTrans" cxnId="{EF34356E-6796-4E5E-9129-F33709CB7010}">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2C22F23C-6A2C-4637-BEB8-6B35F98C1809}" type="sibTrans" cxnId="{EF34356E-6796-4E5E-9129-F33709CB7010}">
      <dgm:prSet/>
      <dgm:spPr/>
      <dgm:t>
        <a:bodyPr/>
        <a:lstStyle/>
        <a:p>
          <a:pPr rtl="1"/>
          <a:endParaRPr lang="fa-IR"/>
        </a:p>
      </dgm:t>
    </dgm:pt>
    <dgm:pt modelId="{7924C1BD-9392-4765-8227-A00EA98039F4}">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نتیجه</a:t>
          </a:r>
          <a:endParaRPr lang="fa-IR" sz="1600" dirty="0">
            <a:cs typeface="B Koodak" pitchFamily="2" charset="-78"/>
          </a:endParaRPr>
        </a:p>
      </dgm:t>
    </dgm:pt>
    <dgm:pt modelId="{BC6084BE-7588-4605-9146-343713BBF283}" type="parTrans" cxnId="{301A6536-E747-437C-A99C-A05840AF5CBC}">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A959EFAC-3375-4DA7-8864-44647A3C90D1}" type="sibTrans" cxnId="{301A6536-E747-437C-A99C-A05840AF5CBC}">
      <dgm:prSet/>
      <dgm:spPr/>
      <dgm:t>
        <a:bodyPr/>
        <a:lstStyle/>
        <a:p>
          <a:pPr rtl="1"/>
          <a:endParaRPr lang="fa-IR"/>
        </a:p>
      </dgm:t>
    </dgm:pt>
    <dgm:pt modelId="{BB76A7DD-D270-4EEF-8BEF-3C9CA35C5B6B}">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بنابر این اعتقاد به مبداء خیالی بیش نیست و واقعیتی ندارد</a:t>
          </a:r>
          <a:endParaRPr lang="fa-IR" sz="1600" dirty="0">
            <a:cs typeface="B Koodak" pitchFamily="2" charset="-78"/>
          </a:endParaRPr>
        </a:p>
      </dgm:t>
    </dgm:pt>
    <dgm:pt modelId="{3AD97820-5C2A-4AB6-974E-C6AE275105CF}" type="parTrans" cxnId="{160D4C16-DFEA-40F1-8330-A9A33D988407}">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FB14B6FE-8BF2-4211-A4F3-F7DAC36D4126}" type="sibTrans" cxnId="{160D4C16-DFEA-40F1-8330-A9A33D988407}">
      <dgm:prSet/>
      <dgm:spPr/>
      <dgm:t>
        <a:bodyPr/>
        <a:lstStyle/>
        <a:p>
          <a:pPr rtl="1"/>
          <a:endParaRPr lang="fa-IR"/>
        </a:p>
      </dgm:t>
    </dgm:pt>
    <dgm:pt modelId="{9AFABC1C-A3DE-42B4-90CE-35DDAFAADCB6}">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به همین جهت است که هر چه علل طبیعی بیشتر کشف شود اعتقاد به خدا ضعیفتر می گردد</a:t>
          </a:r>
          <a:endParaRPr lang="fa-IR" sz="1600" dirty="0">
            <a:cs typeface="B Koodak" pitchFamily="2" charset="-78"/>
          </a:endParaRPr>
        </a:p>
      </dgm:t>
    </dgm:pt>
    <dgm:pt modelId="{8C2C7D1F-D744-419F-87F5-027DE45FED46}" type="parTrans" cxnId="{14ED6B69-04C4-4495-BF2A-0BFC07785BF4}">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8FABE9AC-39D1-492A-88B7-B0F1948107D2}" type="sibTrans" cxnId="{14ED6B69-04C4-4495-BF2A-0BFC07785BF4}">
      <dgm:prSet/>
      <dgm:spPr/>
      <dgm:t>
        <a:bodyPr/>
        <a:lstStyle/>
        <a:p>
          <a:pPr rtl="1"/>
          <a:endParaRPr lang="fa-IR"/>
        </a:p>
      </dgm:t>
    </dgm:pt>
    <dgm:pt modelId="{0AAFF2A7-28C3-4CF2-BA57-F557EA42B138}">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صغری</a:t>
          </a:r>
          <a:endParaRPr lang="fa-IR" sz="1600" dirty="0">
            <a:cs typeface="B Koodak" pitchFamily="2" charset="-78"/>
          </a:endParaRPr>
        </a:p>
      </dgm:t>
    </dgm:pt>
    <dgm:pt modelId="{4B168919-5452-4008-9B51-08EBAC962335}" type="parTrans" cxnId="{CD236464-D9F5-4DF4-8C3F-E378B9A4711F}">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0EFEDFD6-1459-43A5-8154-E48BDB7F76C4}" type="sibTrans" cxnId="{CD236464-D9F5-4DF4-8C3F-E378B9A4711F}">
      <dgm:prSet/>
      <dgm:spPr/>
      <dgm:t>
        <a:bodyPr/>
        <a:lstStyle/>
        <a:p>
          <a:pPr rtl="1"/>
          <a:endParaRPr lang="fa-IR"/>
        </a:p>
      </dgm:t>
    </dgm:pt>
    <dgm:pt modelId="{365FDFA5-61FA-4774-B6C3-0BB2934F3D5E}">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کشف علل طبیعی ترس را از بین می برد </a:t>
          </a:r>
          <a:endParaRPr lang="fa-IR" sz="1600" dirty="0">
            <a:cs typeface="B Koodak" pitchFamily="2" charset="-78"/>
          </a:endParaRPr>
        </a:p>
      </dgm:t>
    </dgm:pt>
    <dgm:pt modelId="{34EEA245-049C-4BD5-B3AF-D4DFB3CD37AB}" type="parTrans" cxnId="{7F4B73AE-569E-49D4-896B-D8BD684585D5}">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2FEAEDF5-5C07-439A-8448-9C7F839763AC}" type="sibTrans" cxnId="{7F4B73AE-569E-49D4-896B-D8BD684585D5}">
      <dgm:prSet/>
      <dgm:spPr/>
      <dgm:t>
        <a:bodyPr/>
        <a:lstStyle/>
        <a:p>
          <a:pPr rtl="1"/>
          <a:endParaRPr lang="fa-IR"/>
        </a:p>
      </dgm:t>
    </dgm:pt>
    <dgm:pt modelId="{AAED9E3D-6CBC-4992-A6E9-7207209F75C2}">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کبری</a:t>
          </a:r>
          <a:endParaRPr lang="fa-IR" sz="1600" dirty="0">
            <a:cs typeface="B Koodak" pitchFamily="2" charset="-78"/>
          </a:endParaRPr>
        </a:p>
      </dgm:t>
    </dgm:pt>
    <dgm:pt modelId="{C129CC6A-53E0-446D-9356-A21F55C41AC4}" type="parTrans" cxnId="{AE4AEDF9-4128-452F-946D-A6202D674344}">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E7903F61-B922-452C-9E54-3A336038B861}" type="sibTrans" cxnId="{AE4AEDF9-4128-452F-946D-A6202D674344}">
      <dgm:prSet/>
      <dgm:spPr/>
      <dgm:t>
        <a:bodyPr/>
        <a:lstStyle/>
        <a:p>
          <a:pPr rtl="1"/>
          <a:endParaRPr lang="fa-IR"/>
        </a:p>
      </dgm:t>
    </dgm:pt>
    <dgm:pt modelId="{F90C95FA-37BD-4C19-B336-80B5633A1006}">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هر آنچه ترس را از بین می برد موجب ضعف اعتقاد به خدا می شود </a:t>
          </a:r>
          <a:endParaRPr lang="fa-IR" sz="1600" dirty="0">
            <a:cs typeface="B Koodak" pitchFamily="2" charset="-78"/>
          </a:endParaRPr>
        </a:p>
      </dgm:t>
    </dgm:pt>
    <dgm:pt modelId="{E3918E99-E714-49D5-99C3-4AED768BF890}" type="parTrans" cxnId="{A038BF44-C827-452D-ABE7-BFC6AEA4FE82}">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A7A99A67-E572-4A9F-902C-2D2616AAB201}" type="sibTrans" cxnId="{A038BF44-C827-452D-ABE7-BFC6AEA4FE82}">
      <dgm:prSet/>
      <dgm:spPr/>
      <dgm:t>
        <a:bodyPr/>
        <a:lstStyle/>
        <a:p>
          <a:pPr rtl="1"/>
          <a:endParaRPr lang="fa-IR"/>
        </a:p>
      </dgm:t>
    </dgm:pt>
    <dgm:pt modelId="{5AF2EB20-4220-483F-83AB-316EDC95617A}">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نتیجه</a:t>
          </a:r>
          <a:endParaRPr lang="fa-IR" sz="1600" dirty="0">
            <a:cs typeface="B Koodak" pitchFamily="2" charset="-78"/>
          </a:endParaRPr>
        </a:p>
      </dgm:t>
    </dgm:pt>
    <dgm:pt modelId="{C9750380-7FF6-4791-99FA-E9BCA562AE93}" type="parTrans" cxnId="{50641E2E-716D-4AB1-8867-5CA8A7461ABD}">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6A04A8B3-108F-430E-B8DE-5066B37B952C}" type="sibTrans" cxnId="{50641E2E-716D-4AB1-8867-5CA8A7461ABD}">
      <dgm:prSet/>
      <dgm:spPr/>
      <dgm:t>
        <a:bodyPr/>
        <a:lstStyle/>
        <a:p>
          <a:pPr rtl="1"/>
          <a:endParaRPr lang="fa-IR"/>
        </a:p>
      </dgm:t>
    </dgm:pt>
    <dgm:pt modelId="{57B46DB3-F75B-4086-97EE-DB87CFF52347}">
      <dgm:prSet custT="1">
        <dgm:style>
          <a:lnRef idx="1">
            <a:schemeClr val="accent5"/>
          </a:lnRef>
          <a:fillRef idx="2">
            <a:schemeClr val="accent5"/>
          </a:fillRef>
          <a:effectRef idx="1">
            <a:schemeClr val="accent5"/>
          </a:effectRef>
          <a:fontRef idx="minor">
            <a:schemeClr val="dk1"/>
          </a:fontRef>
        </dgm:style>
      </dgm:prSet>
      <dgm:spPr/>
      <dgm:t>
        <a:bodyPr/>
        <a:lstStyle/>
        <a:p>
          <a:pPr rtl="1"/>
          <a:r>
            <a:rPr lang="fa-IR" sz="1600" dirty="0" smtClean="0">
              <a:cs typeface="B Koodak" pitchFamily="2" charset="-78"/>
            </a:rPr>
            <a:t>بنابر این کشف علل طبیعی موجب ضعف اعتقاد به خدا می شود</a:t>
          </a:r>
          <a:endParaRPr lang="fa-IR" sz="1600" dirty="0">
            <a:cs typeface="B Koodak" pitchFamily="2" charset="-78"/>
          </a:endParaRPr>
        </a:p>
      </dgm:t>
    </dgm:pt>
    <dgm:pt modelId="{1FB8AE29-4274-4703-AB88-A906EFD0A110}" type="parTrans" cxnId="{7B7D973E-8935-4DB2-B01C-27B12258A145}">
      <dgm:prSet custT="1">
        <dgm:style>
          <a:lnRef idx="1">
            <a:schemeClr val="accent5"/>
          </a:lnRef>
          <a:fillRef idx="2">
            <a:schemeClr val="accent5"/>
          </a:fillRef>
          <a:effectRef idx="1">
            <a:schemeClr val="accent5"/>
          </a:effectRef>
          <a:fontRef idx="minor">
            <a:schemeClr val="dk1"/>
          </a:fontRef>
        </dgm:style>
      </dgm:prSet>
      <dgm:spPr/>
      <dgm:t>
        <a:bodyPr/>
        <a:lstStyle/>
        <a:p>
          <a:pPr rtl="1"/>
          <a:endParaRPr lang="fa-IR" sz="1600">
            <a:cs typeface="B Koodak" pitchFamily="2" charset="-78"/>
          </a:endParaRPr>
        </a:p>
      </dgm:t>
    </dgm:pt>
    <dgm:pt modelId="{911D48E8-EC87-4F0C-82A3-2501D61DDF2A}" type="sibTrans" cxnId="{7B7D973E-8935-4DB2-B01C-27B12258A145}">
      <dgm:prSet/>
      <dgm:spPr/>
      <dgm:t>
        <a:bodyPr/>
        <a:lstStyle/>
        <a:p>
          <a:pPr rtl="1"/>
          <a:endParaRPr lang="fa-IR"/>
        </a:p>
      </dgm:t>
    </dgm:pt>
    <dgm:pt modelId="{254FDF58-E37C-4E43-BC98-E63379BDB65E}" type="pres">
      <dgm:prSet presAssocID="{86C323A1-4418-495F-8DB1-A6F27F39B280}" presName="diagram" presStyleCnt="0">
        <dgm:presLayoutVars>
          <dgm:chPref val="1"/>
          <dgm:dir val="rev"/>
          <dgm:animOne val="branch"/>
          <dgm:animLvl val="lvl"/>
          <dgm:resizeHandles val="exact"/>
        </dgm:presLayoutVars>
      </dgm:prSet>
      <dgm:spPr/>
      <dgm:t>
        <a:bodyPr/>
        <a:lstStyle/>
        <a:p>
          <a:pPr rtl="1"/>
          <a:endParaRPr lang="fa-IR"/>
        </a:p>
      </dgm:t>
    </dgm:pt>
    <dgm:pt modelId="{17B339BC-E8E0-49F6-96CD-0EA7BE255161}" type="pres">
      <dgm:prSet presAssocID="{BCA4E2B4-2E0C-4379-BBA4-578EB5558CD8}" presName="root1" presStyleCnt="0"/>
      <dgm:spPr/>
    </dgm:pt>
    <dgm:pt modelId="{B553DA01-ABEC-4F8A-9D10-707F4CB767CE}" type="pres">
      <dgm:prSet presAssocID="{BCA4E2B4-2E0C-4379-BBA4-578EB5558CD8}" presName="LevelOneTextNode" presStyleLbl="node0" presStyleIdx="0" presStyleCnt="1" custScaleX="51084">
        <dgm:presLayoutVars>
          <dgm:chPref val="3"/>
        </dgm:presLayoutVars>
      </dgm:prSet>
      <dgm:spPr/>
      <dgm:t>
        <a:bodyPr/>
        <a:lstStyle/>
        <a:p>
          <a:pPr rtl="1"/>
          <a:endParaRPr lang="fa-IR"/>
        </a:p>
      </dgm:t>
    </dgm:pt>
    <dgm:pt modelId="{76DD8A39-8776-462B-A9C1-46F1B6E190F5}" type="pres">
      <dgm:prSet presAssocID="{BCA4E2B4-2E0C-4379-BBA4-578EB5558CD8}" presName="level2hierChild" presStyleCnt="0"/>
      <dgm:spPr/>
    </dgm:pt>
    <dgm:pt modelId="{723EC884-6A4D-4BA7-9BA4-25B938D58E51}" type="pres">
      <dgm:prSet presAssocID="{A02E8EE7-C3D1-4358-B608-B5F0A3777C9A}" presName="conn2-1" presStyleLbl="parChTrans1D2" presStyleIdx="0" presStyleCnt="3"/>
      <dgm:spPr/>
      <dgm:t>
        <a:bodyPr/>
        <a:lstStyle/>
        <a:p>
          <a:pPr rtl="1"/>
          <a:endParaRPr lang="fa-IR"/>
        </a:p>
      </dgm:t>
    </dgm:pt>
    <dgm:pt modelId="{3AFFD3F1-FE84-4BDE-BB65-4E0C3255BFCC}" type="pres">
      <dgm:prSet presAssocID="{A02E8EE7-C3D1-4358-B608-B5F0A3777C9A}" presName="connTx" presStyleLbl="parChTrans1D2" presStyleIdx="0" presStyleCnt="3"/>
      <dgm:spPr/>
      <dgm:t>
        <a:bodyPr/>
        <a:lstStyle/>
        <a:p>
          <a:pPr rtl="1"/>
          <a:endParaRPr lang="fa-IR"/>
        </a:p>
      </dgm:t>
    </dgm:pt>
    <dgm:pt modelId="{992F7172-8F59-47E9-A3F6-B3E6D474820F}" type="pres">
      <dgm:prSet presAssocID="{6629833A-D6CE-4075-8D1A-95286DA9DD5C}" presName="root2" presStyleCnt="0"/>
      <dgm:spPr/>
    </dgm:pt>
    <dgm:pt modelId="{C0C4A533-31A3-403E-92B2-EFA25BEBC5BF}" type="pres">
      <dgm:prSet presAssocID="{6629833A-D6CE-4075-8D1A-95286DA9DD5C}" presName="LevelTwoTextNode" presStyleLbl="node2" presStyleIdx="0" presStyleCnt="3" custScaleX="51084">
        <dgm:presLayoutVars>
          <dgm:chPref val="3"/>
        </dgm:presLayoutVars>
      </dgm:prSet>
      <dgm:spPr/>
      <dgm:t>
        <a:bodyPr/>
        <a:lstStyle/>
        <a:p>
          <a:pPr rtl="1"/>
          <a:endParaRPr lang="fa-IR"/>
        </a:p>
      </dgm:t>
    </dgm:pt>
    <dgm:pt modelId="{639EA4F3-4BCF-4701-A8EA-2DB43580CC29}" type="pres">
      <dgm:prSet presAssocID="{6629833A-D6CE-4075-8D1A-95286DA9DD5C}" presName="level3hierChild" presStyleCnt="0"/>
      <dgm:spPr/>
    </dgm:pt>
    <dgm:pt modelId="{1DE356C3-E169-4419-94F5-4722A90269E8}" type="pres">
      <dgm:prSet presAssocID="{91744376-87EC-4A5A-B3EA-A8E1D3353EEA}" presName="conn2-1" presStyleLbl="parChTrans1D3" presStyleIdx="0" presStyleCnt="3"/>
      <dgm:spPr/>
      <dgm:t>
        <a:bodyPr/>
        <a:lstStyle/>
        <a:p>
          <a:pPr rtl="1"/>
          <a:endParaRPr lang="fa-IR"/>
        </a:p>
      </dgm:t>
    </dgm:pt>
    <dgm:pt modelId="{014F0AF6-D6CA-44F2-ABBB-1C2E79C19B8C}" type="pres">
      <dgm:prSet presAssocID="{91744376-87EC-4A5A-B3EA-A8E1D3353EEA}" presName="connTx" presStyleLbl="parChTrans1D3" presStyleIdx="0" presStyleCnt="3"/>
      <dgm:spPr/>
      <dgm:t>
        <a:bodyPr/>
        <a:lstStyle/>
        <a:p>
          <a:pPr rtl="1"/>
          <a:endParaRPr lang="fa-IR"/>
        </a:p>
      </dgm:t>
    </dgm:pt>
    <dgm:pt modelId="{14A424D0-E0AB-4BEC-8E0D-6489D0E849BE}" type="pres">
      <dgm:prSet presAssocID="{9EC624D0-81C3-4C5B-975B-AEE908A7B638}" presName="root2" presStyleCnt="0"/>
      <dgm:spPr/>
    </dgm:pt>
    <dgm:pt modelId="{9DB71E3E-E742-436B-AC66-AED76D1F8BB2}" type="pres">
      <dgm:prSet presAssocID="{9EC624D0-81C3-4C5B-975B-AEE908A7B638}" presName="LevelTwoTextNode" presStyleLbl="node3" presStyleIdx="0" presStyleCnt="3" custScaleX="182912">
        <dgm:presLayoutVars>
          <dgm:chPref val="3"/>
        </dgm:presLayoutVars>
      </dgm:prSet>
      <dgm:spPr/>
      <dgm:t>
        <a:bodyPr/>
        <a:lstStyle/>
        <a:p>
          <a:pPr rtl="1"/>
          <a:endParaRPr lang="fa-IR"/>
        </a:p>
      </dgm:t>
    </dgm:pt>
    <dgm:pt modelId="{C36187A5-73ED-4BDC-97AB-847837628D60}" type="pres">
      <dgm:prSet presAssocID="{9EC624D0-81C3-4C5B-975B-AEE908A7B638}" presName="level3hierChild" presStyleCnt="0"/>
      <dgm:spPr/>
    </dgm:pt>
    <dgm:pt modelId="{E10FCA65-B983-4303-9862-11F8083270E7}" type="pres">
      <dgm:prSet presAssocID="{6F99CCCB-97E9-4C0B-A6D8-BF441589BF48}" presName="conn2-1" presStyleLbl="parChTrans1D2" presStyleIdx="1" presStyleCnt="3"/>
      <dgm:spPr/>
      <dgm:t>
        <a:bodyPr/>
        <a:lstStyle/>
        <a:p>
          <a:pPr rtl="1"/>
          <a:endParaRPr lang="fa-IR"/>
        </a:p>
      </dgm:t>
    </dgm:pt>
    <dgm:pt modelId="{AC94E059-93CB-4CF8-9871-FD5EA0E41616}" type="pres">
      <dgm:prSet presAssocID="{6F99CCCB-97E9-4C0B-A6D8-BF441589BF48}" presName="connTx" presStyleLbl="parChTrans1D2" presStyleIdx="1" presStyleCnt="3"/>
      <dgm:spPr/>
      <dgm:t>
        <a:bodyPr/>
        <a:lstStyle/>
        <a:p>
          <a:pPr rtl="1"/>
          <a:endParaRPr lang="fa-IR"/>
        </a:p>
      </dgm:t>
    </dgm:pt>
    <dgm:pt modelId="{97E6D2D1-A3B9-4475-923A-DFAE1D9C1776}" type="pres">
      <dgm:prSet presAssocID="{60C82BAF-8D93-4E35-9655-F7F12E345BEA}" presName="root2" presStyleCnt="0"/>
      <dgm:spPr/>
    </dgm:pt>
    <dgm:pt modelId="{0B0F2C33-BDD5-42F4-9F56-1CCF85E733FD}" type="pres">
      <dgm:prSet presAssocID="{60C82BAF-8D93-4E35-9655-F7F12E345BEA}" presName="LevelTwoTextNode" presStyleLbl="node2" presStyleIdx="1" presStyleCnt="3" custScaleX="51084">
        <dgm:presLayoutVars>
          <dgm:chPref val="3"/>
        </dgm:presLayoutVars>
      </dgm:prSet>
      <dgm:spPr/>
      <dgm:t>
        <a:bodyPr/>
        <a:lstStyle/>
        <a:p>
          <a:pPr rtl="1"/>
          <a:endParaRPr lang="fa-IR"/>
        </a:p>
      </dgm:t>
    </dgm:pt>
    <dgm:pt modelId="{2EB90C86-1D3E-4F48-A2D8-3498659475B3}" type="pres">
      <dgm:prSet presAssocID="{60C82BAF-8D93-4E35-9655-F7F12E345BEA}" presName="level3hierChild" presStyleCnt="0"/>
      <dgm:spPr/>
    </dgm:pt>
    <dgm:pt modelId="{3FA1BC40-AB39-4A93-BFE2-BFA88E12011A}" type="pres">
      <dgm:prSet presAssocID="{24202D8E-F2EF-48C0-AF9D-EAE7D517B2B6}" presName="conn2-1" presStyleLbl="parChTrans1D3" presStyleIdx="1" presStyleCnt="3"/>
      <dgm:spPr/>
      <dgm:t>
        <a:bodyPr/>
        <a:lstStyle/>
        <a:p>
          <a:pPr rtl="1"/>
          <a:endParaRPr lang="fa-IR"/>
        </a:p>
      </dgm:t>
    </dgm:pt>
    <dgm:pt modelId="{0E72B830-C5E4-4560-86F7-DB5B76725E53}" type="pres">
      <dgm:prSet presAssocID="{24202D8E-F2EF-48C0-AF9D-EAE7D517B2B6}" presName="connTx" presStyleLbl="parChTrans1D3" presStyleIdx="1" presStyleCnt="3"/>
      <dgm:spPr/>
      <dgm:t>
        <a:bodyPr/>
        <a:lstStyle/>
        <a:p>
          <a:pPr rtl="1"/>
          <a:endParaRPr lang="fa-IR"/>
        </a:p>
      </dgm:t>
    </dgm:pt>
    <dgm:pt modelId="{000B040C-3B06-4354-87BF-A2D825222627}" type="pres">
      <dgm:prSet presAssocID="{7E179EFF-0288-4E64-8A1D-E134B56DFBCD}" presName="root2" presStyleCnt="0"/>
      <dgm:spPr/>
    </dgm:pt>
    <dgm:pt modelId="{578712E1-93CA-4E96-B8F9-6F4168CAE21B}" type="pres">
      <dgm:prSet presAssocID="{7E179EFF-0288-4E64-8A1D-E134B56DFBCD}" presName="LevelTwoTextNode" presStyleLbl="node3" presStyleIdx="1" presStyleCnt="3" custScaleX="182912">
        <dgm:presLayoutVars>
          <dgm:chPref val="3"/>
        </dgm:presLayoutVars>
      </dgm:prSet>
      <dgm:spPr/>
      <dgm:t>
        <a:bodyPr/>
        <a:lstStyle/>
        <a:p>
          <a:pPr rtl="1"/>
          <a:endParaRPr lang="fa-IR"/>
        </a:p>
      </dgm:t>
    </dgm:pt>
    <dgm:pt modelId="{004DBA94-8584-485A-BF4A-17D7DC3FAD53}" type="pres">
      <dgm:prSet presAssocID="{7E179EFF-0288-4E64-8A1D-E134B56DFBCD}" presName="level3hierChild" presStyleCnt="0"/>
      <dgm:spPr/>
    </dgm:pt>
    <dgm:pt modelId="{C003E337-033F-4E49-B444-C2693DC3D39D}" type="pres">
      <dgm:prSet presAssocID="{BC6084BE-7588-4605-9146-343713BBF283}" presName="conn2-1" presStyleLbl="parChTrans1D2" presStyleIdx="2" presStyleCnt="3"/>
      <dgm:spPr/>
      <dgm:t>
        <a:bodyPr/>
        <a:lstStyle/>
        <a:p>
          <a:pPr rtl="1"/>
          <a:endParaRPr lang="fa-IR"/>
        </a:p>
      </dgm:t>
    </dgm:pt>
    <dgm:pt modelId="{5A40A5AC-DC4D-4CBF-BB6D-6330FAA73B5B}" type="pres">
      <dgm:prSet presAssocID="{BC6084BE-7588-4605-9146-343713BBF283}" presName="connTx" presStyleLbl="parChTrans1D2" presStyleIdx="2" presStyleCnt="3"/>
      <dgm:spPr/>
      <dgm:t>
        <a:bodyPr/>
        <a:lstStyle/>
        <a:p>
          <a:pPr rtl="1"/>
          <a:endParaRPr lang="fa-IR"/>
        </a:p>
      </dgm:t>
    </dgm:pt>
    <dgm:pt modelId="{DA4BA64E-D9E8-4C54-86E2-030FEBCF7014}" type="pres">
      <dgm:prSet presAssocID="{7924C1BD-9392-4765-8227-A00EA98039F4}" presName="root2" presStyleCnt="0"/>
      <dgm:spPr/>
    </dgm:pt>
    <dgm:pt modelId="{4EE7B614-3963-490A-BFA5-904F4A71CAB7}" type="pres">
      <dgm:prSet presAssocID="{7924C1BD-9392-4765-8227-A00EA98039F4}" presName="LevelTwoTextNode" presStyleLbl="node2" presStyleIdx="2" presStyleCnt="3" custScaleX="51084">
        <dgm:presLayoutVars>
          <dgm:chPref val="3"/>
        </dgm:presLayoutVars>
      </dgm:prSet>
      <dgm:spPr/>
      <dgm:t>
        <a:bodyPr/>
        <a:lstStyle/>
        <a:p>
          <a:pPr rtl="1"/>
          <a:endParaRPr lang="fa-IR"/>
        </a:p>
      </dgm:t>
    </dgm:pt>
    <dgm:pt modelId="{E5734D56-27B6-4519-BC00-4AB12D4B6AF2}" type="pres">
      <dgm:prSet presAssocID="{7924C1BD-9392-4765-8227-A00EA98039F4}" presName="level3hierChild" presStyleCnt="0"/>
      <dgm:spPr/>
    </dgm:pt>
    <dgm:pt modelId="{2555150C-3576-4FB8-9D20-733C672CC9DC}" type="pres">
      <dgm:prSet presAssocID="{3AD97820-5C2A-4AB6-974E-C6AE275105CF}" presName="conn2-1" presStyleLbl="parChTrans1D3" presStyleIdx="2" presStyleCnt="3"/>
      <dgm:spPr/>
      <dgm:t>
        <a:bodyPr/>
        <a:lstStyle/>
        <a:p>
          <a:pPr rtl="1"/>
          <a:endParaRPr lang="fa-IR"/>
        </a:p>
      </dgm:t>
    </dgm:pt>
    <dgm:pt modelId="{831211F5-FE77-45AD-9B45-2E4027D2DFAA}" type="pres">
      <dgm:prSet presAssocID="{3AD97820-5C2A-4AB6-974E-C6AE275105CF}" presName="connTx" presStyleLbl="parChTrans1D3" presStyleIdx="2" presStyleCnt="3"/>
      <dgm:spPr/>
      <dgm:t>
        <a:bodyPr/>
        <a:lstStyle/>
        <a:p>
          <a:pPr rtl="1"/>
          <a:endParaRPr lang="fa-IR"/>
        </a:p>
      </dgm:t>
    </dgm:pt>
    <dgm:pt modelId="{1530C501-29E0-4961-AC4F-7774EDDBBCDD}" type="pres">
      <dgm:prSet presAssocID="{BB76A7DD-D270-4EEF-8BEF-3C9CA35C5B6B}" presName="root2" presStyleCnt="0"/>
      <dgm:spPr/>
    </dgm:pt>
    <dgm:pt modelId="{DD269957-8CB6-46A5-9E3A-B1E4CD244604}" type="pres">
      <dgm:prSet presAssocID="{BB76A7DD-D270-4EEF-8BEF-3C9CA35C5B6B}" presName="LevelTwoTextNode" presStyleLbl="node3" presStyleIdx="2" presStyleCnt="3" custScaleY="174998">
        <dgm:presLayoutVars>
          <dgm:chPref val="3"/>
        </dgm:presLayoutVars>
      </dgm:prSet>
      <dgm:spPr/>
      <dgm:t>
        <a:bodyPr/>
        <a:lstStyle/>
        <a:p>
          <a:pPr rtl="1"/>
          <a:endParaRPr lang="fa-IR"/>
        </a:p>
      </dgm:t>
    </dgm:pt>
    <dgm:pt modelId="{BC12F416-ABED-4357-A38C-213BA16C547B}" type="pres">
      <dgm:prSet presAssocID="{BB76A7DD-D270-4EEF-8BEF-3C9CA35C5B6B}" presName="level3hierChild" presStyleCnt="0"/>
      <dgm:spPr/>
    </dgm:pt>
    <dgm:pt modelId="{9853CA12-92A1-4BD7-BC84-935DA773CDDF}" type="pres">
      <dgm:prSet presAssocID="{8C2C7D1F-D744-419F-87F5-027DE45FED46}" presName="conn2-1" presStyleLbl="parChTrans1D4" presStyleIdx="0" presStyleCnt="7"/>
      <dgm:spPr/>
      <dgm:t>
        <a:bodyPr/>
        <a:lstStyle/>
        <a:p>
          <a:pPr rtl="1"/>
          <a:endParaRPr lang="fa-IR"/>
        </a:p>
      </dgm:t>
    </dgm:pt>
    <dgm:pt modelId="{1B02E0A1-1E81-4838-A08C-F32847379F5F}" type="pres">
      <dgm:prSet presAssocID="{8C2C7D1F-D744-419F-87F5-027DE45FED46}" presName="connTx" presStyleLbl="parChTrans1D4" presStyleIdx="0" presStyleCnt="7"/>
      <dgm:spPr/>
      <dgm:t>
        <a:bodyPr/>
        <a:lstStyle/>
        <a:p>
          <a:pPr rtl="1"/>
          <a:endParaRPr lang="fa-IR"/>
        </a:p>
      </dgm:t>
    </dgm:pt>
    <dgm:pt modelId="{20F86521-B9AB-46A8-AD85-6DD9246739D6}" type="pres">
      <dgm:prSet presAssocID="{9AFABC1C-A3DE-42B4-90CE-35DDAFAADCB6}" presName="root2" presStyleCnt="0"/>
      <dgm:spPr/>
    </dgm:pt>
    <dgm:pt modelId="{91D9D0EA-E7B7-47B6-81A7-7A2D7E2A2562}" type="pres">
      <dgm:prSet presAssocID="{9AFABC1C-A3DE-42B4-90CE-35DDAFAADCB6}" presName="LevelTwoTextNode" presStyleLbl="node4" presStyleIdx="0" presStyleCnt="7" custScaleY="237497">
        <dgm:presLayoutVars>
          <dgm:chPref val="3"/>
        </dgm:presLayoutVars>
      </dgm:prSet>
      <dgm:spPr/>
      <dgm:t>
        <a:bodyPr/>
        <a:lstStyle/>
        <a:p>
          <a:pPr rtl="1"/>
          <a:endParaRPr lang="fa-IR"/>
        </a:p>
      </dgm:t>
    </dgm:pt>
    <dgm:pt modelId="{5CE7AA65-D07F-4329-9A83-0652BC8454A8}" type="pres">
      <dgm:prSet presAssocID="{9AFABC1C-A3DE-42B4-90CE-35DDAFAADCB6}" presName="level3hierChild" presStyleCnt="0"/>
      <dgm:spPr/>
    </dgm:pt>
    <dgm:pt modelId="{4E5CF474-C58E-4453-B50E-A0E6DBE4D57F}" type="pres">
      <dgm:prSet presAssocID="{4B168919-5452-4008-9B51-08EBAC962335}" presName="conn2-1" presStyleLbl="parChTrans1D4" presStyleIdx="1" presStyleCnt="7"/>
      <dgm:spPr/>
      <dgm:t>
        <a:bodyPr/>
        <a:lstStyle/>
        <a:p>
          <a:pPr rtl="1"/>
          <a:endParaRPr lang="fa-IR"/>
        </a:p>
      </dgm:t>
    </dgm:pt>
    <dgm:pt modelId="{CA2760F2-DF5B-47BC-9B27-C0284735D47D}" type="pres">
      <dgm:prSet presAssocID="{4B168919-5452-4008-9B51-08EBAC962335}" presName="connTx" presStyleLbl="parChTrans1D4" presStyleIdx="1" presStyleCnt="7"/>
      <dgm:spPr/>
      <dgm:t>
        <a:bodyPr/>
        <a:lstStyle/>
        <a:p>
          <a:pPr rtl="1"/>
          <a:endParaRPr lang="fa-IR"/>
        </a:p>
      </dgm:t>
    </dgm:pt>
    <dgm:pt modelId="{DB5EDEC6-92E0-4B05-A597-577AFAB8B26D}" type="pres">
      <dgm:prSet presAssocID="{0AAFF2A7-28C3-4CF2-BA57-F557EA42B138}" presName="root2" presStyleCnt="0"/>
      <dgm:spPr/>
    </dgm:pt>
    <dgm:pt modelId="{8A0E96B7-0092-43B7-81A3-929D0DF204EC}" type="pres">
      <dgm:prSet presAssocID="{0AAFF2A7-28C3-4CF2-BA57-F557EA42B138}" presName="LevelTwoTextNode" presStyleLbl="node4" presStyleIdx="1" presStyleCnt="7" custScaleX="36690">
        <dgm:presLayoutVars>
          <dgm:chPref val="3"/>
        </dgm:presLayoutVars>
      </dgm:prSet>
      <dgm:spPr/>
      <dgm:t>
        <a:bodyPr/>
        <a:lstStyle/>
        <a:p>
          <a:pPr rtl="1"/>
          <a:endParaRPr lang="fa-IR"/>
        </a:p>
      </dgm:t>
    </dgm:pt>
    <dgm:pt modelId="{195C0995-C9BF-428B-8F4C-C6C3DADB5DA8}" type="pres">
      <dgm:prSet presAssocID="{0AAFF2A7-28C3-4CF2-BA57-F557EA42B138}" presName="level3hierChild" presStyleCnt="0"/>
      <dgm:spPr/>
    </dgm:pt>
    <dgm:pt modelId="{74750118-CF7A-4DF1-931D-D7D477B0D230}" type="pres">
      <dgm:prSet presAssocID="{34EEA245-049C-4BD5-B3AF-D4DFB3CD37AB}" presName="conn2-1" presStyleLbl="parChTrans1D4" presStyleIdx="2" presStyleCnt="7"/>
      <dgm:spPr/>
      <dgm:t>
        <a:bodyPr/>
        <a:lstStyle/>
        <a:p>
          <a:pPr rtl="1"/>
          <a:endParaRPr lang="fa-IR"/>
        </a:p>
      </dgm:t>
    </dgm:pt>
    <dgm:pt modelId="{E85AA55F-CE68-4C36-B37F-AC731031E267}" type="pres">
      <dgm:prSet presAssocID="{34EEA245-049C-4BD5-B3AF-D4DFB3CD37AB}" presName="connTx" presStyleLbl="parChTrans1D4" presStyleIdx="2" presStyleCnt="7"/>
      <dgm:spPr/>
      <dgm:t>
        <a:bodyPr/>
        <a:lstStyle/>
        <a:p>
          <a:pPr rtl="1"/>
          <a:endParaRPr lang="fa-IR"/>
        </a:p>
      </dgm:t>
    </dgm:pt>
    <dgm:pt modelId="{43BB1DC6-0300-4B79-A110-A9389E68CD9D}" type="pres">
      <dgm:prSet presAssocID="{365FDFA5-61FA-4774-B6C3-0BB2934F3D5E}" presName="root2" presStyleCnt="0"/>
      <dgm:spPr/>
    </dgm:pt>
    <dgm:pt modelId="{57757A01-6CFE-43AF-BE68-EE2DAE138899}" type="pres">
      <dgm:prSet presAssocID="{365FDFA5-61FA-4774-B6C3-0BB2934F3D5E}" presName="LevelTwoTextNode" presStyleLbl="node4" presStyleIdx="2" presStyleCnt="7" custScaleY="196244">
        <dgm:presLayoutVars>
          <dgm:chPref val="3"/>
        </dgm:presLayoutVars>
      </dgm:prSet>
      <dgm:spPr/>
      <dgm:t>
        <a:bodyPr/>
        <a:lstStyle/>
        <a:p>
          <a:pPr rtl="1"/>
          <a:endParaRPr lang="fa-IR"/>
        </a:p>
      </dgm:t>
    </dgm:pt>
    <dgm:pt modelId="{00219721-9898-4105-B9F0-913B12B04B3B}" type="pres">
      <dgm:prSet presAssocID="{365FDFA5-61FA-4774-B6C3-0BB2934F3D5E}" presName="level3hierChild" presStyleCnt="0"/>
      <dgm:spPr/>
    </dgm:pt>
    <dgm:pt modelId="{688D63BA-429E-45F7-96AD-F9B3F6D63397}" type="pres">
      <dgm:prSet presAssocID="{C129CC6A-53E0-446D-9356-A21F55C41AC4}" presName="conn2-1" presStyleLbl="parChTrans1D4" presStyleIdx="3" presStyleCnt="7"/>
      <dgm:spPr/>
      <dgm:t>
        <a:bodyPr/>
        <a:lstStyle/>
        <a:p>
          <a:pPr rtl="1"/>
          <a:endParaRPr lang="fa-IR"/>
        </a:p>
      </dgm:t>
    </dgm:pt>
    <dgm:pt modelId="{B0E2B644-DCB5-4725-A4A2-D9B5A92B10CF}" type="pres">
      <dgm:prSet presAssocID="{C129CC6A-53E0-446D-9356-A21F55C41AC4}" presName="connTx" presStyleLbl="parChTrans1D4" presStyleIdx="3" presStyleCnt="7"/>
      <dgm:spPr/>
      <dgm:t>
        <a:bodyPr/>
        <a:lstStyle/>
        <a:p>
          <a:pPr rtl="1"/>
          <a:endParaRPr lang="fa-IR"/>
        </a:p>
      </dgm:t>
    </dgm:pt>
    <dgm:pt modelId="{867E3F90-2F7C-4B4E-8587-F21647AB420E}" type="pres">
      <dgm:prSet presAssocID="{AAED9E3D-6CBC-4992-A6E9-7207209F75C2}" presName="root2" presStyleCnt="0"/>
      <dgm:spPr/>
    </dgm:pt>
    <dgm:pt modelId="{4FC4C11F-D26A-4129-A083-5ED42E020B33}" type="pres">
      <dgm:prSet presAssocID="{AAED9E3D-6CBC-4992-A6E9-7207209F75C2}" presName="LevelTwoTextNode" presStyleLbl="node4" presStyleIdx="3" presStyleCnt="7" custScaleX="36690">
        <dgm:presLayoutVars>
          <dgm:chPref val="3"/>
        </dgm:presLayoutVars>
      </dgm:prSet>
      <dgm:spPr/>
      <dgm:t>
        <a:bodyPr/>
        <a:lstStyle/>
        <a:p>
          <a:pPr rtl="1"/>
          <a:endParaRPr lang="fa-IR"/>
        </a:p>
      </dgm:t>
    </dgm:pt>
    <dgm:pt modelId="{620DEE45-550C-4513-98A4-C315BA94B287}" type="pres">
      <dgm:prSet presAssocID="{AAED9E3D-6CBC-4992-A6E9-7207209F75C2}" presName="level3hierChild" presStyleCnt="0"/>
      <dgm:spPr/>
    </dgm:pt>
    <dgm:pt modelId="{29D1D908-F9A0-402F-916A-8BC2F41314B4}" type="pres">
      <dgm:prSet presAssocID="{E3918E99-E714-49D5-99C3-4AED768BF890}" presName="conn2-1" presStyleLbl="parChTrans1D4" presStyleIdx="4" presStyleCnt="7"/>
      <dgm:spPr/>
      <dgm:t>
        <a:bodyPr/>
        <a:lstStyle/>
        <a:p>
          <a:pPr rtl="1"/>
          <a:endParaRPr lang="fa-IR"/>
        </a:p>
      </dgm:t>
    </dgm:pt>
    <dgm:pt modelId="{057FC96A-BB8B-4E7B-BB30-117665685DD8}" type="pres">
      <dgm:prSet presAssocID="{E3918E99-E714-49D5-99C3-4AED768BF890}" presName="connTx" presStyleLbl="parChTrans1D4" presStyleIdx="4" presStyleCnt="7"/>
      <dgm:spPr/>
      <dgm:t>
        <a:bodyPr/>
        <a:lstStyle/>
        <a:p>
          <a:pPr rtl="1"/>
          <a:endParaRPr lang="fa-IR"/>
        </a:p>
      </dgm:t>
    </dgm:pt>
    <dgm:pt modelId="{621AC6A1-BF10-4B06-8F4D-15FE393A8FFC}" type="pres">
      <dgm:prSet presAssocID="{F90C95FA-37BD-4C19-B336-80B5633A1006}" presName="root2" presStyleCnt="0"/>
      <dgm:spPr/>
    </dgm:pt>
    <dgm:pt modelId="{7CF53F5E-65D7-4E6F-99E0-F8B3DBDB3FE0}" type="pres">
      <dgm:prSet presAssocID="{F90C95FA-37BD-4C19-B336-80B5633A1006}" presName="LevelTwoTextNode" presStyleLbl="node4" presStyleIdx="4" presStyleCnt="7" custScaleY="196244">
        <dgm:presLayoutVars>
          <dgm:chPref val="3"/>
        </dgm:presLayoutVars>
      </dgm:prSet>
      <dgm:spPr/>
      <dgm:t>
        <a:bodyPr/>
        <a:lstStyle/>
        <a:p>
          <a:pPr rtl="1"/>
          <a:endParaRPr lang="fa-IR"/>
        </a:p>
      </dgm:t>
    </dgm:pt>
    <dgm:pt modelId="{54CF8A57-BB0B-44FD-A0F4-8F757C438E0A}" type="pres">
      <dgm:prSet presAssocID="{F90C95FA-37BD-4C19-B336-80B5633A1006}" presName="level3hierChild" presStyleCnt="0"/>
      <dgm:spPr/>
    </dgm:pt>
    <dgm:pt modelId="{CD51D048-185F-4887-8478-01F6BF6985CE}" type="pres">
      <dgm:prSet presAssocID="{C9750380-7FF6-4791-99FA-E9BCA562AE93}" presName="conn2-1" presStyleLbl="parChTrans1D4" presStyleIdx="5" presStyleCnt="7"/>
      <dgm:spPr/>
      <dgm:t>
        <a:bodyPr/>
        <a:lstStyle/>
        <a:p>
          <a:pPr rtl="1"/>
          <a:endParaRPr lang="fa-IR"/>
        </a:p>
      </dgm:t>
    </dgm:pt>
    <dgm:pt modelId="{B6F69233-32B6-49D4-99A7-F8D568F2A98B}" type="pres">
      <dgm:prSet presAssocID="{C9750380-7FF6-4791-99FA-E9BCA562AE93}" presName="connTx" presStyleLbl="parChTrans1D4" presStyleIdx="5" presStyleCnt="7"/>
      <dgm:spPr/>
      <dgm:t>
        <a:bodyPr/>
        <a:lstStyle/>
        <a:p>
          <a:pPr rtl="1"/>
          <a:endParaRPr lang="fa-IR"/>
        </a:p>
      </dgm:t>
    </dgm:pt>
    <dgm:pt modelId="{9E3C1B38-1276-43F4-96EF-B41A78E185E8}" type="pres">
      <dgm:prSet presAssocID="{5AF2EB20-4220-483F-83AB-316EDC95617A}" presName="root2" presStyleCnt="0"/>
      <dgm:spPr/>
    </dgm:pt>
    <dgm:pt modelId="{D2D834A2-9C79-4046-A0A7-28AC6B4E40D2}" type="pres">
      <dgm:prSet presAssocID="{5AF2EB20-4220-483F-83AB-316EDC95617A}" presName="LevelTwoTextNode" presStyleLbl="node4" presStyleIdx="5" presStyleCnt="7" custScaleX="36690">
        <dgm:presLayoutVars>
          <dgm:chPref val="3"/>
        </dgm:presLayoutVars>
      </dgm:prSet>
      <dgm:spPr/>
      <dgm:t>
        <a:bodyPr/>
        <a:lstStyle/>
        <a:p>
          <a:pPr rtl="1"/>
          <a:endParaRPr lang="fa-IR"/>
        </a:p>
      </dgm:t>
    </dgm:pt>
    <dgm:pt modelId="{36AF32F5-1774-4594-95FF-452CB3D5D695}" type="pres">
      <dgm:prSet presAssocID="{5AF2EB20-4220-483F-83AB-316EDC95617A}" presName="level3hierChild" presStyleCnt="0"/>
      <dgm:spPr/>
    </dgm:pt>
    <dgm:pt modelId="{D7AAF86C-06E9-42CF-A238-E5F7C05921D5}" type="pres">
      <dgm:prSet presAssocID="{1FB8AE29-4274-4703-AB88-A906EFD0A110}" presName="conn2-1" presStyleLbl="parChTrans1D4" presStyleIdx="6" presStyleCnt="7"/>
      <dgm:spPr/>
      <dgm:t>
        <a:bodyPr/>
        <a:lstStyle/>
        <a:p>
          <a:pPr rtl="1"/>
          <a:endParaRPr lang="fa-IR"/>
        </a:p>
      </dgm:t>
    </dgm:pt>
    <dgm:pt modelId="{4E0BFFDB-271B-49FD-A4F4-51FF56DE7E22}" type="pres">
      <dgm:prSet presAssocID="{1FB8AE29-4274-4703-AB88-A906EFD0A110}" presName="connTx" presStyleLbl="parChTrans1D4" presStyleIdx="6" presStyleCnt="7"/>
      <dgm:spPr/>
      <dgm:t>
        <a:bodyPr/>
        <a:lstStyle/>
        <a:p>
          <a:pPr rtl="1"/>
          <a:endParaRPr lang="fa-IR"/>
        </a:p>
      </dgm:t>
    </dgm:pt>
    <dgm:pt modelId="{A15F8436-CD88-4063-A1BC-C553BA822F13}" type="pres">
      <dgm:prSet presAssocID="{57B46DB3-F75B-4086-97EE-DB87CFF52347}" presName="root2" presStyleCnt="0"/>
      <dgm:spPr/>
    </dgm:pt>
    <dgm:pt modelId="{68F7F0BB-D183-45F7-A7A6-0F4E80D859FC}" type="pres">
      <dgm:prSet presAssocID="{57B46DB3-F75B-4086-97EE-DB87CFF52347}" presName="LevelTwoTextNode" presStyleLbl="node4" presStyleIdx="6" presStyleCnt="7" custScaleY="196244">
        <dgm:presLayoutVars>
          <dgm:chPref val="3"/>
        </dgm:presLayoutVars>
      </dgm:prSet>
      <dgm:spPr/>
      <dgm:t>
        <a:bodyPr/>
        <a:lstStyle/>
        <a:p>
          <a:pPr rtl="1"/>
          <a:endParaRPr lang="fa-IR"/>
        </a:p>
      </dgm:t>
    </dgm:pt>
    <dgm:pt modelId="{2D21723C-7A46-487B-BC9A-AC04A6C43483}" type="pres">
      <dgm:prSet presAssocID="{57B46DB3-F75B-4086-97EE-DB87CFF52347}" presName="level3hierChild" presStyleCnt="0"/>
      <dgm:spPr/>
    </dgm:pt>
  </dgm:ptLst>
  <dgm:cxnLst>
    <dgm:cxn modelId="{6AFA5355-DE06-4108-A045-669262F37B39}" srcId="{6629833A-D6CE-4075-8D1A-95286DA9DD5C}" destId="{9EC624D0-81C3-4C5B-975B-AEE908A7B638}" srcOrd="0" destOrd="0" parTransId="{91744376-87EC-4A5A-B3EA-A8E1D3353EEA}" sibTransId="{0437E4C0-12FB-4923-BC8E-8929F3481161}"/>
    <dgm:cxn modelId="{14ED6B69-04C4-4495-BF2A-0BFC07785BF4}" srcId="{BB76A7DD-D270-4EEF-8BEF-3C9CA35C5B6B}" destId="{9AFABC1C-A3DE-42B4-90CE-35DDAFAADCB6}" srcOrd="0" destOrd="0" parTransId="{8C2C7D1F-D744-419F-87F5-027DE45FED46}" sibTransId="{8FABE9AC-39D1-492A-88B7-B0F1948107D2}"/>
    <dgm:cxn modelId="{2F9E16C5-A07D-49B4-A2AC-63D33678863C}" type="presOf" srcId="{57B46DB3-F75B-4086-97EE-DB87CFF52347}" destId="{68F7F0BB-D183-45F7-A7A6-0F4E80D859FC}" srcOrd="0" destOrd="0" presId="urn:microsoft.com/office/officeart/2005/8/layout/hierarchy2"/>
    <dgm:cxn modelId="{738CE896-33DC-4389-ABD3-07D11F884AC8}" type="presOf" srcId="{24202D8E-F2EF-48C0-AF9D-EAE7D517B2B6}" destId="{0E72B830-C5E4-4560-86F7-DB5B76725E53}" srcOrd="1" destOrd="0" presId="urn:microsoft.com/office/officeart/2005/8/layout/hierarchy2"/>
    <dgm:cxn modelId="{7B7D973E-8935-4DB2-B01C-27B12258A145}" srcId="{5AF2EB20-4220-483F-83AB-316EDC95617A}" destId="{57B46DB3-F75B-4086-97EE-DB87CFF52347}" srcOrd="0" destOrd="0" parTransId="{1FB8AE29-4274-4703-AB88-A906EFD0A110}" sibTransId="{911D48E8-EC87-4F0C-82A3-2501D61DDF2A}"/>
    <dgm:cxn modelId="{782237EA-01A4-4354-99C4-47BC0EE31D07}" type="presOf" srcId="{91744376-87EC-4A5A-B3EA-A8E1D3353EEA}" destId="{1DE356C3-E169-4419-94F5-4722A90269E8}" srcOrd="0" destOrd="0" presId="urn:microsoft.com/office/officeart/2005/8/layout/hierarchy2"/>
    <dgm:cxn modelId="{56EEC11E-07A0-4B1F-8EEF-F7FBF81CB5FF}" type="presOf" srcId="{1FB8AE29-4274-4703-AB88-A906EFD0A110}" destId="{D7AAF86C-06E9-42CF-A238-E5F7C05921D5}" srcOrd="0" destOrd="0" presId="urn:microsoft.com/office/officeart/2005/8/layout/hierarchy2"/>
    <dgm:cxn modelId="{F10153C3-5A25-48A4-9C0F-DFBCB9EAFEBA}" type="presOf" srcId="{C9750380-7FF6-4791-99FA-E9BCA562AE93}" destId="{B6F69233-32B6-49D4-99A7-F8D568F2A98B}" srcOrd="1" destOrd="0" presId="urn:microsoft.com/office/officeart/2005/8/layout/hierarchy2"/>
    <dgm:cxn modelId="{C585F47D-90CA-4150-AD25-2B4197C0F7F2}" type="presOf" srcId="{6F99CCCB-97E9-4C0B-A6D8-BF441589BF48}" destId="{E10FCA65-B983-4303-9862-11F8083270E7}" srcOrd="0" destOrd="0" presId="urn:microsoft.com/office/officeart/2005/8/layout/hierarchy2"/>
    <dgm:cxn modelId="{2D812BA0-666E-480C-B9A1-AD198116AACB}" type="presOf" srcId="{1FB8AE29-4274-4703-AB88-A906EFD0A110}" destId="{4E0BFFDB-271B-49FD-A4F4-51FF56DE7E22}" srcOrd="1" destOrd="0" presId="urn:microsoft.com/office/officeart/2005/8/layout/hierarchy2"/>
    <dgm:cxn modelId="{6A61372F-4AD2-4CE8-9C8B-B9E00CA6068C}" type="presOf" srcId="{A02E8EE7-C3D1-4358-B608-B5F0A3777C9A}" destId="{3AFFD3F1-FE84-4BDE-BB65-4E0C3255BFCC}" srcOrd="1" destOrd="0" presId="urn:microsoft.com/office/officeart/2005/8/layout/hierarchy2"/>
    <dgm:cxn modelId="{27BFDB20-5F93-4BD1-8270-D46AB1ABADAF}" type="presOf" srcId="{BB76A7DD-D270-4EEF-8BEF-3C9CA35C5B6B}" destId="{DD269957-8CB6-46A5-9E3A-B1E4CD244604}" srcOrd="0" destOrd="0" presId="urn:microsoft.com/office/officeart/2005/8/layout/hierarchy2"/>
    <dgm:cxn modelId="{D1B1A423-C113-4A0D-9D63-349F5ECC6A16}" type="presOf" srcId="{4B168919-5452-4008-9B51-08EBAC962335}" destId="{CA2760F2-DF5B-47BC-9B27-C0284735D47D}" srcOrd="1" destOrd="0" presId="urn:microsoft.com/office/officeart/2005/8/layout/hierarchy2"/>
    <dgm:cxn modelId="{A595D69E-7BD6-4A89-BA48-EE99B693C9B8}" type="presOf" srcId="{E3918E99-E714-49D5-99C3-4AED768BF890}" destId="{29D1D908-F9A0-402F-916A-8BC2F41314B4}" srcOrd="0" destOrd="0" presId="urn:microsoft.com/office/officeart/2005/8/layout/hierarchy2"/>
    <dgm:cxn modelId="{1BBDD18C-86C5-415C-9A99-B1EBF1C05A17}" type="presOf" srcId="{BC6084BE-7588-4605-9146-343713BBF283}" destId="{5A40A5AC-DC4D-4CBF-BB6D-6330FAA73B5B}" srcOrd="1" destOrd="0" presId="urn:microsoft.com/office/officeart/2005/8/layout/hierarchy2"/>
    <dgm:cxn modelId="{0991BDE0-1E42-4C78-9C9C-7F11E342E7B6}" type="presOf" srcId="{8C2C7D1F-D744-419F-87F5-027DE45FED46}" destId="{9853CA12-92A1-4BD7-BC84-935DA773CDDF}" srcOrd="0" destOrd="0" presId="urn:microsoft.com/office/officeart/2005/8/layout/hierarchy2"/>
    <dgm:cxn modelId="{59490936-0C6B-4CA6-860F-C54F31844073}" type="presOf" srcId="{6F99CCCB-97E9-4C0B-A6D8-BF441589BF48}" destId="{AC94E059-93CB-4CF8-9871-FD5EA0E41616}" srcOrd="1" destOrd="0" presId="urn:microsoft.com/office/officeart/2005/8/layout/hierarchy2"/>
    <dgm:cxn modelId="{7C2D4B1A-D7CD-4023-A7DB-D301E8C54438}" type="presOf" srcId="{34EEA245-049C-4BD5-B3AF-D4DFB3CD37AB}" destId="{E85AA55F-CE68-4C36-B37F-AC731031E267}" srcOrd="1" destOrd="0" presId="urn:microsoft.com/office/officeart/2005/8/layout/hierarchy2"/>
    <dgm:cxn modelId="{F35D0020-7115-4AF5-A603-3EAE0A01E735}" type="presOf" srcId="{C129CC6A-53E0-446D-9356-A21F55C41AC4}" destId="{B0E2B644-DCB5-4725-A4A2-D9B5A92B10CF}" srcOrd="1" destOrd="0" presId="urn:microsoft.com/office/officeart/2005/8/layout/hierarchy2"/>
    <dgm:cxn modelId="{FF9FAC08-66C5-4F7D-8C06-CE6D95F8A240}" type="presOf" srcId="{7924C1BD-9392-4765-8227-A00EA98039F4}" destId="{4EE7B614-3963-490A-BFA5-904F4A71CAB7}" srcOrd="0" destOrd="0" presId="urn:microsoft.com/office/officeart/2005/8/layout/hierarchy2"/>
    <dgm:cxn modelId="{AE4AEDF9-4128-452F-946D-A6202D674344}" srcId="{9AFABC1C-A3DE-42B4-90CE-35DDAFAADCB6}" destId="{AAED9E3D-6CBC-4992-A6E9-7207209F75C2}" srcOrd="1" destOrd="0" parTransId="{C129CC6A-53E0-446D-9356-A21F55C41AC4}" sibTransId="{E7903F61-B922-452C-9E54-3A336038B861}"/>
    <dgm:cxn modelId="{24BF04A5-F468-4843-B7C7-81B6E756FFE5}" type="presOf" srcId="{0AAFF2A7-28C3-4CF2-BA57-F557EA42B138}" destId="{8A0E96B7-0092-43B7-81A3-929D0DF204EC}" srcOrd="0" destOrd="0" presId="urn:microsoft.com/office/officeart/2005/8/layout/hierarchy2"/>
    <dgm:cxn modelId="{A380BE03-5F73-4619-B5B5-AB665DB18CC3}" type="presOf" srcId="{9EC624D0-81C3-4C5B-975B-AEE908A7B638}" destId="{9DB71E3E-E742-436B-AC66-AED76D1F8BB2}" srcOrd="0" destOrd="0" presId="urn:microsoft.com/office/officeart/2005/8/layout/hierarchy2"/>
    <dgm:cxn modelId="{A038BF44-C827-452D-ABE7-BFC6AEA4FE82}" srcId="{AAED9E3D-6CBC-4992-A6E9-7207209F75C2}" destId="{F90C95FA-37BD-4C19-B336-80B5633A1006}" srcOrd="0" destOrd="0" parTransId="{E3918E99-E714-49D5-99C3-4AED768BF890}" sibTransId="{A7A99A67-E572-4A9F-902C-2D2616AAB201}"/>
    <dgm:cxn modelId="{79A7BB9A-038E-43F1-A212-C7E030A1A282}" type="presOf" srcId="{BCA4E2B4-2E0C-4379-BBA4-578EB5558CD8}" destId="{B553DA01-ABEC-4F8A-9D10-707F4CB767CE}" srcOrd="0" destOrd="0" presId="urn:microsoft.com/office/officeart/2005/8/layout/hierarchy2"/>
    <dgm:cxn modelId="{0703FB24-2BD7-4DE8-A248-145CC34B9C39}" srcId="{BCA4E2B4-2E0C-4379-BBA4-578EB5558CD8}" destId="{60C82BAF-8D93-4E35-9655-F7F12E345BEA}" srcOrd="1" destOrd="0" parTransId="{6F99CCCB-97E9-4C0B-A6D8-BF441589BF48}" sibTransId="{7CA27517-4E99-4090-8C6A-D930E39C7EA6}"/>
    <dgm:cxn modelId="{718C35FF-7D17-4434-AA39-98C2C06767CA}" type="presOf" srcId="{60C82BAF-8D93-4E35-9655-F7F12E345BEA}" destId="{0B0F2C33-BDD5-42F4-9F56-1CCF85E733FD}" srcOrd="0" destOrd="0" presId="urn:microsoft.com/office/officeart/2005/8/layout/hierarchy2"/>
    <dgm:cxn modelId="{5BA6F2E8-D96A-40FE-9479-FC2F2A10FE65}" type="presOf" srcId="{4B168919-5452-4008-9B51-08EBAC962335}" destId="{4E5CF474-C58E-4453-B50E-A0E6DBE4D57F}" srcOrd="0" destOrd="0" presId="urn:microsoft.com/office/officeart/2005/8/layout/hierarchy2"/>
    <dgm:cxn modelId="{4335B9A2-AE07-494A-BCAA-5452A1289362}" type="presOf" srcId="{6629833A-D6CE-4075-8D1A-95286DA9DD5C}" destId="{C0C4A533-31A3-403E-92B2-EFA25BEBC5BF}" srcOrd="0" destOrd="0" presId="urn:microsoft.com/office/officeart/2005/8/layout/hierarchy2"/>
    <dgm:cxn modelId="{053EA3E0-937B-48D6-95C4-44D723D7A820}" type="presOf" srcId="{8C2C7D1F-D744-419F-87F5-027DE45FED46}" destId="{1B02E0A1-1E81-4838-A08C-F32847379F5F}" srcOrd="1" destOrd="0" presId="urn:microsoft.com/office/officeart/2005/8/layout/hierarchy2"/>
    <dgm:cxn modelId="{76F0ABD8-A3B9-4B28-82A7-3F4CF1298640}" type="presOf" srcId="{AAED9E3D-6CBC-4992-A6E9-7207209F75C2}" destId="{4FC4C11F-D26A-4129-A083-5ED42E020B33}" srcOrd="0" destOrd="0" presId="urn:microsoft.com/office/officeart/2005/8/layout/hierarchy2"/>
    <dgm:cxn modelId="{7F3DFD28-BA0D-4617-86ED-06E6D5A7F90F}" type="presOf" srcId="{9AFABC1C-A3DE-42B4-90CE-35DDAFAADCB6}" destId="{91D9D0EA-E7B7-47B6-81A7-7A2D7E2A2562}" srcOrd="0" destOrd="0" presId="urn:microsoft.com/office/officeart/2005/8/layout/hierarchy2"/>
    <dgm:cxn modelId="{310C9441-89CB-4C6F-9E77-49EE5E768B7B}" type="presOf" srcId="{E3918E99-E714-49D5-99C3-4AED768BF890}" destId="{057FC96A-BB8B-4E7B-BB30-117665685DD8}" srcOrd="1" destOrd="0" presId="urn:microsoft.com/office/officeart/2005/8/layout/hierarchy2"/>
    <dgm:cxn modelId="{EF34356E-6796-4E5E-9129-F33709CB7010}" srcId="{60C82BAF-8D93-4E35-9655-F7F12E345BEA}" destId="{7E179EFF-0288-4E64-8A1D-E134B56DFBCD}" srcOrd="0" destOrd="0" parTransId="{24202D8E-F2EF-48C0-AF9D-EAE7D517B2B6}" sibTransId="{2C22F23C-6A2C-4637-BEB8-6B35F98C1809}"/>
    <dgm:cxn modelId="{04B6A0D7-820D-47D0-8381-9469E22C482B}" type="presOf" srcId="{C129CC6A-53E0-446D-9356-A21F55C41AC4}" destId="{688D63BA-429E-45F7-96AD-F9B3F6D63397}" srcOrd="0" destOrd="0" presId="urn:microsoft.com/office/officeart/2005/8/layout/hierarchy2"/>
    <dgm:cxn modelId="{81BAA509-E3B6-4070-AD2C-981E17A6E097}" type="presOf" srcId="{86C323A1-4418-495F-8DB1-A6F27F39B280}" destId="{254FDF58-E37C-4E43-BC98-E63379BDB65E}" srcOrd="0" destOrd="0" presId="urn:microsoft.com/office/officeart/2005/8/layout/hierarchy2"/>
    <dgm:cxn modelId="{F86ECC45-954C-427F-BC9D-CD09147D681F}" type="presOf" srcId="{5AF2EB20-4220-483F-83AB-316EDC95617A}" destId="{D2D834A2-9C79-4046-A0A7-28AC6B4E40D2}" srcOrd="0" destOrd="0" presId="urn:microsoft.com/office/officeart/2005/8/layout/hierarchy2"/>
    <dgm:cxn modelId="{4CA661C9-48D4-4BFF-9504-ED4C91B4C90B}" type="presOf" srcId="{34EEA245-049C-4BD5-B3AF-D4DFB3CD37AB}" destId="{74750118-CF7A-4DF1-931D-D7D477B0D230}" srcOrd="0" destOrd="0" presId="urn:microsoft.com/office/officeart/2005/8/layout/hierarchy2"/>
    <dgm:cxn modelId="{C4F17FF1-5F01-4A69-BA79-3EE12FB93DEE}" srcId="{86C323A1-4418-495F-8DB1-A6F27F39B280}" destId="{BCA4E2B4-2E0C-4379-BBA4-578EB5558CD8}" srcOrd="0" destOrd="0" parTransId="{7E714555-1874-4B4A-A5EF-6991457652B6}" sibTransId="{4C7901FD-C7CD-4486-927D-C319FC66BBC8}"/>
    <dgm:cxn modelId="{2F00D489-F8B7-4A2B-9C5A-C5A481E4D8D8}" type="presOf" srcId="{BC6084BE-7588-4605-9146-343713BBF283}" destId="{C003E337-033F-4E49-B444-C2693DC3D39D}" srcOrd="0" destOrd="0" presId="urn:microsoft.com/office/officeart/2005/8/layout/hierarchy2"/>
    <dgm:cxn modelId="{301A6536-E747-437C-A99C-A05840AF5CBC}" srcId="{BCA4E2B4-2E0C-4379-BBA4-578EB5558CD8}" destId="{7924C1BD-9392-4765-8227-A00EA98039F4}" srcOrd="2" destOrd="0" parTransId="{BC6084BE-7588-4605-9146-343713BBF283}" sibTransId="{A959EFAC-3375-4DA7-8864-44647A3C90D1}"/>
    <dgm:cxn modelId="{13D7E6E3-CEB4-4A6C-BF25-11BACF78515F}" srcId="{BCA4E2B4-2E0C-4379-BBA4-578EB5558CD8}" destId="{6629833A-D6CE-4075-8D1A-95286DA9DD5C}" srcOrd="0" destOrd="0" parTransId="{A02E8EE7-C3D1-4358-B608-B5F0A3777C9A}" sibTransId="{A6D4FC04-A571-4468-BCC9-57A639C23D73}"/>
    <dgm:cxn modelId="{7F4B73AE-569E-49D4-896B-D8BD684585D5}" srcId="{0AAFF2A7-28C3-4CF2-BA57-F557EA42B138}" destId="{365FDFA5-61FA-4774-B6C3-0BB2934F3D5E}" srcOrd="0" destOrd="0" parTransId="{34EEA245-049C-4BD5-B3AF-D4DFB3CD37AB}" sibTransId="{2FEAEDF5-5C07-439A-8448-9C7F839763AC}"/>
    <dgm:cxn modelId="{50641E2E-716D-4AB1-8867-5CA8A7461ABD}" srcId="{9AFABC1C-A3DE-42B4-90CE-35DDAFAADCB6}" destId="{5AF2EB20-4220-483F-83AB-316EDC95617A}" srcOrd="2" destOrd="0" parTransId="{C9750380-7FF6-4791-99FA-E9BCA562AE93}" sibTransId="{6A04A8B3-108F-430E-B8DE-5066B37B952C}"/>
    <dgm:cxn modelId="{6EA77C33-4A4D-410C-A80F-74BC61431FBB}" type="presOf" srcId="{C9750380-7FF6-4791-99FA-E9BCA562AE93}" destId="{CD51D048-185F-4887-8478-01F6BF6985CE}" srcOrd="0" destOrd="0" presId="urn:microsoft.com/office/officeart/2005/8/layout/hierarchy2"/>
    <dgm:cxn modelId="{C08DDC87-B911-4473-BACD-20A918AC1853}" type="presOf" srcId="{F90C95FA-37BD-4C19-B336-80B5633A1006}" destId="{7CF53F5E-65D7-4E6F-99E0-F8B3DBDB3FE0}" srcOrd="0" destOrd="0" presId="urn:microsoft.com/office/officeart/2005/8/layout/hierarchy2"/>
    <dgm:cxn modelId="{CD236464-D9F5-4DF4-8C3F-E378B9A4711F}" srcId="{9AFABC1C-A3DE-42B4-90CE-35DDAFAADCB6}" destId="{0AAFF2A7-28C3-4CF2-BA57-F557EA42B138}" srcOrd="0" destOrd="0" parTransId="{4B168919-5452-4008-9B51-08EBAC962335}" sibTransId="{0EFEDFD6-1459-43A5-8154-E48BDB7F76C4}"/>
    <dgm:cxn modelId="{160D4C16-DFEA-40F1-8330-A9A33D988407}" srcId="{7924C1BD-9392-4765-8227-A00EA98039F4}" destId="{BB76A7DD-D270-4EEF-8BEF-3C9CA35C5B6B}" srcOrd="0" destOrd="0" parTransId="{3AD97820-5C2A-4AB6-974E-C6AE275105CF}" sibTransId="{FB14B6FE-8BF2-4211-A4F3-F7DAC36D4126}"/>
    <dgm:cxn modelId="{BC89260F-CB03-4CF4-8904-390D5E179FEB}" type="presOf" srcId="{7E179EFF-0288-4E64-8A1D-E134B56DFBCD}" destId="{578712E1-93CA-4E96-B8F9-6F4168CAE21B}" srcOrd="0" destOrd="0" presId="urn:microsoft.com/office/officeart/2005/8/layout/hierarchy2"/>
    <dgm:cxn modelId="{C32B2F47-F16E-427D-BF8B-CF980304FB40}" type="presOf" srcId="{A02E8EE7-C3D1-4358-B608-B5F0A3777C9A}" destId="{723EC884-6A4D-4BA7-9BA4-25B938D58E51}" srcOrd="0" destOrd="0" presId="urn:microsoft.com/office/officeart/2005/8/layout/hierarchy2"/>
    <dgm:cxn modelId="{E65AE8E7-8554-47BC-A143-F6EA357BF700}" type="presOf" srcId="{24202D8E-F2EF-48C0-AF9D-EAE7D517B2B6}" destId="{3FA1BC40-AB39-4A93-BFE2-BFA88E12011A}" srcOrd="0" destOrd="0" presId="urn:microsoft.com/office/officeart/2005/8/layout/hierarchy2"/>
    <dgm:cxn modelId="{77939A3E-24BC-45B4-8F45-2117370A8E85}" type="presOf" srcId="{365FDFA5-61FA-4774-B6C3-0BB2934F3D5E}" destId="{57757A01-6CFE-43AF-BE68-EE2DAE138899}" srcOrd="0" destOrd="0" presId="urn:microsoft.com/office/officeart/2005/8/layout/hierarchy2"/>
    <dgm:cxn modelId="{B25291E1-5DC6-4DF1-BFD7-B9C7D6B17638}" type="presOf" srcId="{91744376-87EC-4A5A-B3EA-A8E1D3353EEA}" destId="{014F0AF6-D6CA-44F2-ABBB-1C2E79C19B8C}" srcOrd="1" destOrd="0" presId="urn:microsoft.com/office/officeart/2005/8/layout/hierarchy2"/>
    <dgm:cxn modelId="{BA5C7698-CB1B-4D52-A711-171DD27D376F}" type="presOf" srcId="{3AD97820-5C2A-4AB6-974E-C6AE275105CF}" destId="{2555150C-3576-4FB8-9D20-733C672CC9DC}" srcOrd="0" destOrd="0" presId="urn:microsoft.com/office/officeart/2005/8/layout/hierarchy2"/>
    <dgm:cxn modelId="{BECE4F0D-D740-4782-B7CD-CEEDC3820590}" type="presOf" srcId="{3AD97820-5C2A-4AB6-974E-C6AE275105CF}" destId="{831211F5-FE77-45AD-9B45-2E4027D2DFAA}" srcOrd="1" destOrd="0" presId="urn:microsoft.com/office/officeart/2005/8/layout/hierarchy2"/>
    <dgm:cxn modelId="{62F61D18-F25A-42FA-ADEF-860F0D83AA2E}" type="presParOf" srcId="{254FDF58-E37C-4E43-BC98-E63379BDB65E}" destId="{17B339BC-E8E0-49F6-96CD-0EA7BE255161}" srcOrd="0" destOrd="0" presId="urn:microsoft.com/office/officeart/2005/8/layout/hierarchy2"/>
    <dgm:cxn modelId="{43F5E8EE-E6FD-4357-9E8A-1E2DCA9277B0}" type="presParOf" srcId="{17B339BC-E8E0-49F6-96CD-0EA7BE255161}" destId="{B553DA01-ABEC-4F8A-9D10-707F4CB767CE}" srcOrd="0" destOrd="0" presId="urn:microsoft.com/office/officeart/2005/8/layout/hierarchy2"/>
    <dgm:cxn modelId="{F10BF596-E574-4B40-A0B7-4DE73BB7C9BB}" type="presParOf" srcId="{17B339BC-E8E0-49F6-96CD-0EA7BE255161}" destId="{76DD8A39-8776-462B-A9C1-46F1B6E190F5}" srcOrd="1" destOrd="0" presId="urn:microsoft.com/office/officeart/2005/8/layout/hierarchy2"/>
    <dgm:cxn modelId="{DE2B70E0-F700-4202-8A37-B01D28E43E63}" type="presParOf" srcId="{76DD8A39-8776-462B-A9C1-46F1B6E190F5}" destId="{723EC884-6A4D-4BA7-9BA4-25B938D58E51}" srcOrd="0" destOrd="0" presId="urn:microsoft.com/office/officeart/2005/8/layout/hierarchy2"/>
    <dgm:cxn modelId="{A2DCAE8B-F071-4C94-9E82-B4281894240A}" type="presParOf" srcId="{723EC884-6A4D-4BA7-9BA4-25B938D58E51}" destId="{3AFFD3F1-FE84-4BDE-BB65-4E0C3255BFCC}" srcOrd="0" destOrd="0" presId="urn:microsoft.com/office/officeart/2005/8/layout/hierarchy2"/>
    <dgm:cxn modelId="{CC8521A7-2555-4D43-B7E6-58E2689D0149}" type="presParOf" srcId="{76DD8A39-8776-462B-A9C1-46F1B6E190F5}" destId="{992F7172-8F59-47E9-A3F6-B3E6D474820F}" srcOrd="1" destOrd="0" presId="urn:microsoft.com/office/officeart/2005/8/layout/hierarchy2"/>
    <dgm:cxn modelId="{F59FBCF2-2967-478B-BEC7-E205B31D3D5F}" type="presParOf" srcId="{992F7172-8F59-47E9-A3F6-B3E6D474820F}" destId="{C0C4A533-31A3-403E-92B2-EFA25BEBC5BF}" srcOrd="0" destOrd="0" presId="urn:microsoft.com/office/officeart/2005/8/layout/hierarchy2"/>
    <dgm:cxn modelId="{76F77755-D4B5-4C51-A2E1-7C2907D6FF33}" type="presParOf" srcId="{992F7172-8F59-47E9-A3F6-B3E6D474820F}" destId="{639EA4F3-4BCF-4701-A8EA-2DB43580CC29}" srcOrd="1" destOrd="0" presId="urn:microsoft.com/office/officeart/2005/8/layout/hierarchy2"/>
    <dgm:cxn modelId="{C3143D80-8338-4334-B4A7-6C5E930AA4CB}" type="presParOf" srcId="{639EA4F3-4BCF-4701-A8EA-2DB43580CC29}" destId="{1DE356C3-E169-4419-94F5-4722A90269E8}" srcOrd="0" destOrd="0" presId="urn:microsoft.com/office/officeart/2005/8/layout/hierarchy2"/>
    <dgm:cxn modelId="{B7FFF7FB-C056-46F4-8E26-22BEE95951D9}" type="presParOf" srcId="{1DE356C3-E169-4419-94F5-4722A90269E8}" destId="{014F0AF6-D6CA-44F2-ABBB-1C2E79C19B8C}" srcOrd="0" destOrd="0" presId="urn:microsoft.com/office/officeart/2005/8/layout/hierarchy2"/>
    <dgm:cxn modelId="{EB3620F3-3CCF-43FB-88BA-FA312150ACDA}" type="presParOf" srcId="{639EA4F3-4BCF-4701-A8EA-2DB43580CC29}" destId="{14A424D0-E0AB-4BEC-8E0D-6489D0E849BE}" srcOrd="1" destOrd="0" presId="urn:microsoft.com/office/officeart/2005/8/layout/hierarchy2"/>
    <dgm:cxn modelId="{02AA78F8-8C31-4F76-893D-882CFC07C41C}" type="presParOf" srcId="{14A424D0-E0AB-4BEC-8E0D-6489D0E849BE}" destId="{9DB71E3E-E742-436B-AC66-AED76D1F8BB2}" srcOrd="0" destOrd="0" presId="urn:microsoft.com/office/officeart/2005/8/layout/hierarchy2"/>
    <dgm:cxn modelId="{E3162713-481A-4175-AF10-B263B9D5721E}" type="presParOf" srcId="{14A424D0-E0AB-4BEC-8E0D-6489D0E849BE}" destId="{C36187A5-73ED-4BDC-97AB-847837628D60}" srcOrd="1" destOrd="0" presId="urn:microsoft.com/office/officeart/2005/8/layout/hierarchy2"/>
    <dgm:cxn modelId="{8368C000-551F-45A0-AAC8-2A92FB09EAC4}" type="presParOf" srcId="{76DD8A39-8776-462B-A9C1-46F1B6E190F5}" destId="{E10FCA65-B983-4303-9862-11F8083270E7}" srcOrd="2" destOrd="0" presId="urn:microsoft.com/office/officeart/2005/8/layout/hierarchy2"/>
    <dgm:cxn modelId="{39F09680-6B19-45B5-B8B7-AEBE63289F91}" type="presParOf" srcId="{E10FCA65-B983-4303-9862-11F8083270E7}" destId="{AC94E059-93CB-4CF8-9871-FD5EA0E41616}" srcOrd="0" destOrd="0" presId="urn:microsoft.com/office/officeart/2005/8/layout/hierarchy2"/>
    <dgm:cxn modelId="{1A4D508B-7B91-46B2-8163-889A08D14571}" type="presParOf" srcId="{76DD8A39-8776-462B-A9C1-46F1B6E190F5}" destId="{97E6D2D1-A3B9-4475-923A-DFAE1D9C1776}" srcOrd="3" destOrd="0" presId="urn:microsoft.com/office/officeart/2005/8/layout/hierarchy2"/>
    <dgm:cxn modelId="{F5F14ACF-CD42-477D-9330-6173C853258E}" type="presParOf" srcId="{97E6D2D1-A3B9-4475-923A-DFAE1D9C1776}" destId="{0B0F2C33-BDD5-42F4-9F56-1CCF85E733FD}" srcOrd="0" destOrd="0" presId="urn:microsoft.com/office/officeart/2005/8/layout/hierarchy2"/>
    <dgm:cxn modelId="{99F185DF-B351-47C4-AA8D-FFAC7C15BE39}" type="presParOf" srcId="{97E6D2D1-A3B9-4475-923A-DFAE1D9C1776}" destId="{2EB90C86-1D3E-4F48-A2D8-3498659475B3}" srcOrd="1" destOrd="0" presId="urn:microsoft.com/office/officeart/2005/8/layout/hierarchy2"/>
    <dgm:cxn modelId="{7F7FB334-C348-4C78-8837-EBC0392A5135}" type="presParOf" srcId="{2EB90C86-1D3E-4F48-A2D8-3498659475B3}" destId="{3FA1BC40-AB39-4A93-BFE2-BFA88E12011A}" srcOrd="0" destOrd="0" presId="urn:microsoft.com/office/officeart/2005/8/layout/hierarchy2"/>
    <dgm:cxn modelId="{2BE7CD47-CDF1-48D4-A545-0170BC94C8E1}" type="presParOf" srcId="{3FA1BC40-AB39-4A93-BFE2-BFA88E12011A}" destId="{0E72B830-C5E4-4560-86F7-DB5B76725E53}" srcOrd="0" destOrd="0" presId="urn:microsoft.com/office/officeart/2005/8/layout/hierarchy2"/>
    <dgm:cxn modelId="{D93067A6-DA2A-4FE2-87FC-B532F04EBC44}" type="presParOf" srcId="{2EB90C86-1D3E-4F48-A2D8-3498659475B3}" destId="{000B040C-3B06-4354-87BF-A2D825222627}" srcOrd="1" destOrd="0" presId="urn:microsoft.com/office/officeart/2005/8/layout/hierarchy2"/>
    <dgm:cxn modelId="{9780A9E7-5026-4DF9-ADB3-FBBD7B4ACB2F}" type="presParOf" srcId="{000B040C-3B06-4354-87BF-A2D825222627}" destId="{578712E1-93CA-4E96-B8F9-6F4168CAE21B}" srcOrd="0" destOrd="0" presId="urn:microsoft.com/office/officeart/2005/8/layout/hierarchy2"/>
    <dgm:cxn modelId="{F3302987-C334-4E81-85EB-C730EEA5FA5C}" type="presParOf" srcId="{000B040C-3B06-4354-87BF-A2D825222627}" destId="{004DBA94-8584-485A-BF4A-17D7DC3FAD53}" srcOrd="1" destOrd="0" presId="urn:microsoft.com/office/officeart/2005/8/layout/hierarchy2"/>
    <dgm:cxn modelId="{5668AC60-6E47-485E-A968-873CA5B823EF}" type="presParOf" srcId="{76DD8A39-8776-462B-A9C1-46F1B6E190F5}" destId="{C003E337-033F-4E49-B444-C2693DC3D39D}" srcOrd="4" destOrd="0" presId="urn:microsoft.com/office/officeart/2005/8/layout/hierarchy2"/>
    <dgm:cxn modelId="{9989DE96-9827-455F-8D47-C32BEA691217}" type="presParOf" srcId="{C003E337-033F-4E49-B444-C2693DC3D39D}" destId="{5A40A5AC-DC4D-4CBF-BB6D-6330FAA73B5B}" srcOrd="0" destOrd="0" presId="urn:microsoft.com/office/officeart/2005/8/layout/hierarchy2"/>
    <dgm:cxn modelId="{D567A66F-7EAE-419D-810C-378D5A142B65}" type="presParOf" srcId="{76DD8A39-8776-462B-A9C1-46F1B6E190F5}" destId="{DA4BA64E-D9E8-4C54-86E2-030FEBCF7014}" srcOrd="5" destOrd="0" presId="urn:microsoft.com/office/officeart/2005/8/layout/hierarchy2"/>
    <dgm:cxn modelId="{48EAA7EF-51F0-4FD2-B8A1-94277EA2EC64}" type="presParOf" srcId="{DA4BA64E-D9E8-4C54-86E2-030FEBCF7014}" destId="{4EE7B614-3963-490A-BFA5-904F4A71CAB7}" srcOrd="0" destOrd="0" presId="urn:microsoft.com/office/officeart/2005/8/layout/hierarchy2"/>
    <dgm:cxn modelId="{B3F82A84-AC21-4736-940A-7C70E082DF38}" type="presParOf" srcId="{DA4BA64E-D9E8-4C54-86E2-030FEBCF7014}" destId="{E5734D56-27B6-4519-BC00-4AB12D4B6AF2}" srcOrd="1" destOrd="0" presId="urn:microsoft.com/office/officeart/2005/8/layout/hierarchy2"/>
    <dgm:cxn modelId="{192F47D0-40EE-485A-BB73-03E24B28F0B6}" type="presParOf" srcId="{E5734D56-27B6-4519-BC00-4AB12D4B6AF2}" destId="{2555150C-3576-4FB8-9D20-733C672CC9DC}" srcOrd="0" destOrd="0" presId="urn:microsoft.com/office/officeart/2005/8/layout/hierarchy2"/>
    <dgm:cxn modelId="{90C04290-35CA-4CA9-A665-D490F0219C14}" type="presParOf" srcId="{2555150C-3576-4FB8-9D20-733C672CC9DC}" destId="{831211F5-FE77-45AD-9B45-2E4027D2DFAA}" srcOrd="0" destOrd="0" presId="urn:microsoft.com/office/officeart/2005/8/layout/hierarchy2"/>
    <dgm:cxn modelId="{6D84009A-D6E1-4F3E-A12E-090CF95A7D8C}" type="presParOf" srcId="{E5734D56-27B6-4519-BC00-4AB12D4B6AF2}" destId="{1530C501-29E0-4961-AC4F-7774EDDBBCDD}" srcOrd="1" destOrd="0" presId="urn:microsoft.com/office/officeart/2005/8/layout/hierarchy2"/>
    <dgm:cxn modelId="{7F0E03C6-2E3F-46E4-86CF-10FFE7689947}" type="presParOf" srcId="{1530C501-29E0-4961-AC4F-7774EDDBBCDD}" destId="{DD269957-8CB6-46A5-9E3A-B1E4CD244604}" srcOrd="0" destOrd="0" presId="urn:microsoft.com/office/officeart/2005/8/layout/hierarchy2"/>
    <dgm:cxn modelId="{B30F776E-64E5-4ACF-9300-9226D19DED06}" type="presParOf" srcId="{1530C501-29E0-4961-AC4F-7774EDDBBCDD}" destId="{BC12F416-ABED-4357-A38C-213BA16C547B}" srcOrd="1" destOrd="0" presId="urn:microsoft.com/office/officeart/2005/8/layout/hierarchy2"/>
    <dgm:cxn modelId="{E618FBB1-1BC4-4DC5-834E-68C3CEC136E2}" type="presParOf" srcId="{BC12F416-ABED-4357-A38C-213BA16C547B}" destId="{9853CA12-92A1-4BD7-BC84-935DA773CDDF}" srcOrd="0" destOrd="0" presId="urn:microsoft.com/office/officeart/2005/8/layout/hierarchy2"/>
    <dgm:cxn modelId="{5DD87070-0621-4A2D-B978-AA59E55D3EC7}" type="presParOf" srcId="{9853CA12-92A1-4BD7-BC84-935DA773CDDF}" destId="{1B02E0A1-1E81-4838-A08C-F32847379F5F}" srcOrd="0" destOrd="0" presId="urn:microsoft.com/office/officeart/2005/8/layout/hierarchy2"/>
    <dgm:cxn modelId="{B8082F2C-E1C1-424F-819A-FDEF8F25A7B5}" type="presParOf" srcId="{BC12F416-ABED-4357-A38C-213BA16C547B}" destId="{20F86521-B9AB-46A8-AD85-6DD9246739D6}" srcOrd="1" destOrd="0" presId="urn:microsoft.com/office/officeart/2005/8/layout/hierarchy2"/>
    <dgm:cxn modelId="{6A66E514-14B9-4111-944D-B2565C66B730}" type="presParOf" srcId="{20F86521-B9AB-46A8-AD85-6DD9246739D6}" destId="{91D9D0EA-E7B7-47B6-81A7-7A2D7E2A2562}" srcOrd="0" destOrd="0" presId="urn:microsoft.com/office/officeart/2005/8/layout/hierarchy2"/>
    <dgm:cxn modelId="{13677EDF-D09B-4338-8B87-853717B7B4FD}" type="presParOf" srcId="{20F86521-B9AB-46A8-AD85-6DD9246739D6}" destId="{5CE7AA65-D07F-4329-9A83-0652BC8454A8}" srcOrd="1" destOrd="0" presId="urn:microsoft.com/office/officeart/2005/8/layout/hierarchy2"/>
    <dgm:cxn modelId="{A43F464E-A9ED-4D61-A592-C68D3505E07A}" type="presParOf" srcId="{5CE7AA65-D07F-4329-9A83-0652BC8454A8}" destId="{4E5CF474-C58E-4453-B50E-A0E6DBE4D57F}" srcOrd="0" destOrd="0" presId="urn:microsoft.com/office/officeart/2005/8/layout/hierarchy2"/>
    <dgm:cxn modelId="{BC812C59-C88E-463D-8406-48EDD245A267}" type="presParOf" srcId="{4E5CF474-C58E-4453-B50E-A0E6DBE4D57F}" destId="{CA2760F2-DF5B-47BC-9B27-C0284735D47D}" srcOrd="0" destOrd="0" presId="urn:microsoft.com/office/officeart/2005/8/layout/hierarchy2"/>
    <dgm:cxn modelId="{52B8E7E8-EDA9-4A79-8AE5-CCDE247BE310}" type="presParOf" srcId="{5CE7AA65-D07F-4329-9A83-0652BC8454A8}" destId="{DB5EDEC6-92E0-4B05-A597-577AFAB8B26D}" srcOrd="1" destOrd="0" presId="urn:microsoft.com/office/officeart/2005/8/layout/hierarchy2"/>
    <dgm:cxn modelId="{2849A894-EF5D-4A51-80BA-F9E260EBDAD3}" type="presParOf" srcId="{DB5EDEC6-92E0-4B05-A597-577AFAB8B26D}" destId="{8A0E96B7-0092-43B7-81A3-929D0DF204EC}" srcOrd="0" destOrd="0" presId="urn:microsoft.com/office/officeart/2005/8/layout/hierarchy2"/>
    <dgm:cxn modelId="{87D1677B-222A-4EFC-AE01-5EA82FD93C64}" type="presParOf" srcId="{DB5EDEC6-92E0-4B05-A597-577AFAB8B26D}" destId="{195C0995-C9BF-428B-8F4C-C6C3DADB5DA8}" srcOrd="1" destOrd="0" presId="urn:microsoft.com/office/officeart/2005/8/layout/hierarchy2"/>
    <dgm:cxn modelId="{F3B01A8D-CA47-412E-BDBC-B75D285ADEA4}" type="presParOf" srcId="{195C0995-C9BF-428B-8F4C-C6C3DADB5DA8}" destId="{74750118-CF7A-4DF1-931D-D7D477B0D230}" srcOrd="0" destOrd="0" presId="urn:microsoft.com/office/officeart/2005/8/layout/hierarchy2"/>
    <dgm:cxn modelId="{84F04B13-305F-4F40-9FE0-58A3AD347F62}" type="presParOf" srcId="{74750118-CF7A-4DF1-931D-D7D477B0D230}" destId="{E85AA55F-CE68-4C36-B37F-AC731031E267}" srcOrd="0" destOrd="0" presId="urn:microsoft.com/office/officeart/2005/8/layout/hierarchy2"/>
    <dgm:cxn modelId="{F2B9EDC7-77BB-4703-9DAA-985181BC9E31}" type="presParOf" srcId="{195C0995-C9BF-428B-8F4C-C6C3DADB5DA8}" destId="{43BB1DC6-0300-4B79-A110-A9389E68CD9D}" srcOrd="1" destOrd="0" presId="urn:microsoft.com/office/officeart/2005/8/layout/hierarchy2"/>
    <dgm:cxn modelId="{3F098342-CE38-4759-8E2D-F582B1D12ECC}" type="presParOf" srcId="{43BB1DC6-0300-4B79-A110-A9389E68CD9D}" destId="{57757A01-6CFE-43AF-BE68-EE2DAE138899}" srcOrd="0" destOrd="0" presId="urn:microsoft.com/office/officeart/2005/8/layout/hierarchy2"/>
    <dgm:cxn modelId="{A698E2AE-4074-4E60-A26D-E28A03F615A8}" type="presParOf" srcId="{43BB1DC6-0300-4B79-A110-A9389E68CD9D}" destId="{00219721-9898-4105-B9F0-913B12B04B3B}" srcOrd="1" destOrd="0" presId="urn:microsoft.com/office/officeart/2005/8/layout/hierarchy2"/>
    <dgm:cxn modelId="{269D4088-8F2F-4E0B-BCF6-C5DA837F7C2C}" type="presParOf" srcId="{5CE7AA65-D07F-4329-9A83-0652BC8454A8}" destId="{688D63BA-429E-45F7-96AD-F9B3F6D63397}" srcOrd="2" destOrd="0" presId="urn:microsoft.com/office/officeart/2005/8/layout/hierarchy2"/>
    <dgm:cxn modelId="{D51D72E9-93F3-4E86-AF7D-DD8D8B09B964}" type="presParOf" srcId="{688D63BA-429E-45F7-96AD-F9B3F6D63397}" destId="{B0E2B644-DCB5-4725-A4A2-D9B5A92B10CF}" srcOrd="0" destOrd="0" presId="urn:microsoft.com/office/officeart/2005/8/layout/hierarchy2"/>
    <dgm:cxn modelId="{37358551-AA44-41C9-BED3-B43F765F2DC6}" type="presParOf" srcId="{5CE7AA65-D07F-4329-9A83-0652BC8454A8}" destId="{867E3F90-2F7C-4B4E-8587-F21647AB420E}" srcOrd="3" destOrd="0" presId="urn:microsoft.com/office/officeart/2005/8/layout/hierarchy2"/>
    <dgm:cxn modelId="{F7538C3A-BDB9-4135-8CCA-D6291278CE7C}" type="presParOf" srcId="{867E3F90-2F7C-4B4E-8587-F21647AB420E}" destId="{4FC4C11F-D26A-4129-A083-5ED42E020B33}" srcOrd="0" destOrd="0" presId="urn:microsoft.com/office/officeart/2005/8/layout/hierarchy2"/>
    <dgm:cxn modelId="{9ED6FCCE-A213-4C55-8C3A-F7B8749978FF}" type="presParOf" srcId="{867E3F90-2F7C-4B4E-8587-F21647AB420E}" destId="{620DEE45-550C-4513-98A4-C315BA94B287}" srcOrd="1" destOrd="0" presId="urn:microsoft.com/office/officeart/2005/8/layout/hierarchy2"/>
    <dgm:cxn modelId="{5100F53E-F8E6-4096-A57E-626AF36B1C35}" type="presParOf" srcId="{620DEE45-550C-4513-98A4-C315BA94B287}" destId="{29D1D908-F9A0-402F-916A-8BC2F41314B4}" srcOrd="0" destOrd="0" presId="urn:microsoft.com/office/officeart/2005/8/layout/hierarchy2"/>
    <dgm:cxn modelId="{737F6948-3EA9-47EF-8B2B-97E22AC8406A}" type="presParOf" srcId="{29D1D908-F9A0-402F-916A-8BC2F41314B4}" destId="{057FC96A-BB8B-4E7B-BB30-117665685DD8}" srcOrd="0" destOrd="0" presId="urn:microsoft.com/office/officeart/2005/8/layout/hierarchy2"/>
    <dgm:cxn modelId="{7735EE94-E473-476B-8ADB-59D9FD6F7D84}" type="presParOf" srcId="{620DEE45-550C-4513-98A4-C315BA94B287}" destId="{621AC6A1-BF10-4B06-8F4D-15FE393A8FFC}" srcOrd="1" destOrd="0" presId="urn:microsoft.com/office/officeart/2005/8/layout/hierarchy2"/>
    <dgm:cxn modelId="{B78FA99B-1FEC-437F-9A40-9BF21B976237}" type="presParOf" srcId="{621AC6A1-BF10-4B06-8F4D-15FE393A8FFC}" destId="{7CF53F5E-65D7-4E6F-99E0-F8B3DBDB3FE0}" srcOrd="0" destOrd="0" presId="urn:microsoft.com/office/officeart/2005/8/layout/hierarchy2"/>
    <dgm:cxn modelId="{356FFD2E-20D4-4F7F-9A94-2361EF4B732B}" type="presParOf" srcId="{621AC6A1-BF10-4B06-8F4D-15FE393A8FFC}" destId="{54CF8A57-BB0B-44FD-A0F4-8F757C438E0A}" srcOrd="1" destOrd="0" presId="urn:microsoft.com/office/officeart/2005/8/layout/hierarchy2"/>
    <dgm:cxn modelId="{CCA6D9B3-16B0-4D6F-AA1A-129BB8049889}" type="presParOf" srcId="{5CE7AA65-D07F-4329-9A83-0652BC8454A8}" destId="{CD51D048-185F-4887-8478-01F6BF6985CE}" srcOrd="4" destOrd="0" presId="urn:microsoft.com/office/officeart/2005/8/layout/hierarchy2"/>
    <dgm:cxn modelId="{126EC86C-D1C2-4639-AE51-DC02A0F63CCC}" type="presParOf" srcId="{CD51D048-185F-4887-8478-01F6BF6985CE}" destId="{B6F69233-32B6-49D4-99A7-F8D568F2A98B}" srcOrd="0" destOrd="0" presId="urn:microsoft.com/office/officeart/2005/8/layout/hierarchy2"/>
    <dgm:cxn modelId="{E1B4E676-43DE-4B9E-B6D7-1A62D68A3DB4}" type="presParOf" srcId="{5CE7AA65-D07F-4329-9A83-0652BC8454A8}" destId="{9E3C1B38-1276-43F4-96EF-B41A78E185E8}" srcOrd="5" destOrd="0" presId="urn:microsoft.com/office/officeart/2005/8/layout/hierarchy2"/>
    <dgm:cxn modelId="{0C831966-D706-47D3-A666-904DBA01BF92}" type="presParOf" srcId="{9E3C1B38-1276-43F4-96EF-B41A78E185E8}" destId="{D2D834A2-9C79-4046-A0A7-28AC6B4E40D2}" srcOrd="0" destOrd="0" presId="urn:microsoft.com/office/officeart/2005/8/layout/hierarchy2"/>
    <dgm:cxn modelId="{878FA5E5-2F8F-4551-8EB6-9A91CDC142CA}" type="presParOf" srcId="{9E3C1B38-1276-43F4-96EF-B41A78E185E8}" destId="{36AF32F5-1774-4594-95FF-452CB3D5D695}" srcOrd="1" destOrd="0" presId="urn:microsoft.com/office/officeart/2005/8/layout/hierarchy2"/>
    <dgm:cxn modelId="{C379B721-D3D3-4256-80B9-89D2F2408EDF}" type="presParOf" srcId="{36AF32F5-1774-4594-95FF-452CB3D5D695}" destId="{D7AAF86C-06E9-42CF-A238-E5F7C05921D5}" srcOrd="0" destOrd="0" presId="urn:microsoft.com/office/officeart/2005/8/layout/hierarchy2"/>
    <dgm:cxn modelId="{240DFF51-1090-47CD-A2CB-E6C0492A9883}" type="presParOf" srcId="{D7AAF86C-06E9-42CF-A238-E5F7C05921D5}" destId="{4E0BFFDB-271B-49FD-A4F4-51FF56DE7E22}" srcOrd="0" destOrd="0" presId="urn:microsoft.com/office/officeart/2005/8/layout/hierarchy2"/>
    <dgm:cxn modelId="{9769AF35-5340-4788-B897-AA0596FCEB2B}" type="presParOf" srcId="{36AF32F5-1774-4594-95FF-452CB3D5D695}" destId="{A15F8436-CD88-4063-A1BC-C553BA822F13}" srcOrd="1" destOrd="0" presId="urn:microsoft.com/office/officeart/2005/8/layout/hierarchy2"/>
    <dgm:cxn modelId="{44BFF6BF-559A-499A-8890-47791190607B}" type="presParOf" srcId="{A15F8436-CD88-4063-A1BC-C553BA822F13}" destId="{68F7F0BB-D183-45F7-A7A6-0F4E80D859FC}" srcOrd="0" destOrd="0" presId="urn:microsoft.com/office/officeart/2005/8/layout/hierarchy2"/>
    <dgm:cxn modelId="{C55998C4-4161-4A4E-B4AD-0E099476DE10}" type="presParOf" srcId="{A15F8436-CD88-4063-A1BC-C553BA822F13}" destId="{2D21723C-7A46-487B-BC9A-AC04A6C43483}"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0B4DFC-FFBF-4BB6-8C39-7582C41CD76C}"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AE4DD5BC-7EFF-4DBF-863E-0428A909B751}">
      <dgm:prSet custT="1"/>
      <dgm:spPr/>
      <dgm:t>
        <a:bodyPr/>
        <a:lstStyle/>
        <a:p>
          <a:pPr rtl="1"/>
          <a:r>
            <a:rPr lang="fa-IR" sz="1600" dirty="0" smtClean="0">
              <a:cs typeface="B Koodak" pitchFamily="2" charset="-78"/>
            </a:rPr>
            <a:t>جواب</a:t>
          </a:r>
          <a:endParaRPr lang="fa-IR" sz="1600" dirty="0">
            <a:cs typeface="B Koodak" pitchFamily="2" charset="-78"/>
          </a:endParaRPr>
        </a:p>
      </dgm:t>
    </dgm:pt>
    <dgm:pt modelId="{94ECA4BA-862E-4916-9AFA-F3ADB040E4BF}" type="parTrans" cxnId="{0EA9C887-5BA1-4A8C-9918-A97468A84E4B}">
      <dgm:prSet/>
      <dgm:spPr/>
      <dgm:t>
        <a:bodyPr/>
        <a:lstStyle/>
        <a:p>
          <a:pPr rtl="1"/>
          <a:endParaRPr lang="fa-IR" sz="1600">
            <a:cs typeface="B Koodak" pitchFamily="2" charset="-78"/>
          </a:endParaRPr>
        </a:p>
      </dgm:t>
    </dgm:pt>
    <dgm:pt modelId="{66849795-061D-4240-A32C-80A0FDAA118F}" type="sibTrans" cxnId="{0EA9C887-5BA1-4A8C-9918-A97468A84E4B}">
      <dgm:prSet/>
      <dgm:spPr/>
      <dgm:t>
        <a:bodyPr/>
        <a:lstStyle/>
        <a:p>
          <a:pPr rtl="1"/>
          <a:endParaRPr lang="fa-IR" sz="1600">
            <a:cs typeface="B Koodak" pitchFamily="2" charset="-78"/>
          </a:endParaRPr>
        </a:p>
      </dgm:t>
    </dgm:pt>
    <dgm:pt modelId="{5A22C692-CB64-4EB3-B63C-529493D2A804}">
      <dgm:prSet custT="1"/>
      <dgm:spPr/>
      <dgm:t>
        <a:bodyPr/>
        <a:lstStyle/>
        <a:p>
          <a:pPr rtl="1"/>
          <a:r>
            <a:rPr lang="fa-IR" sz="1600" dirty="0" smtClean="0">
              <a:cs typeface="B Koodak" pitchFamily="2" charset="-78"/>
            </a:rPr>
            <a:t>در قیاس اول</a:t>
          </a:r>
          <a:endParaRPr lang="fa-IR" sz="1600" dirty="0">
            <a:cs typeface="B Koodak" pitchFamily="2" charset="-78"/>
          </a:endParaRPr>
        </a:p>
      </dgm:t>
    </dgm:pt>
    <dgm:pt modelId="{269FCBD2-1C4A-4817-872A-9932A54ADC29}" type="parTrans" cxnId="{FCE6CB5F-87B5-4C4C-97D1-3BB268EBFEDC}">
      <dgm:prSet/>
      <dgm:spPr/>
      <dgm:t>
        <a:bodyPr/>
        <a:lstStyle/>
        <a:p>
          <a:pPr rtl="1"/>
          <a:endParaRPr lang="fa-IR" sz="1600">
            <a:cs typeface="B Koodak" pitchFamily="2" charset="-78"/>
          </a:endParaRPr>
        </a:p>
      </dgm:t>
    </dgm:pt>
    <dgm:pt modelId="{73DD1E6F-EDED-4F1E-9D05-E6CDA73695F0}" type="sibTrans" cxnId="{FCE6CB5F-87B5-4C4C-97D1-3BB268EBFEDC}">
      <dgm:prSet/>
      <dgm:spPr/>
      <dgm:t>
        <a:bodyPr/>
        <a:lstStyle/>
        <a:p>
          <a:pPr rtl="1"/>
          <a:endParaRPr lang="fa-IR" sz="1600">
            <a:cs typeface="B Koodak" pitchFamily="2" charset="-78"/>
          </a:endParaRPr>
        </a:p>
      </dgm:t>
    </dgm:pt>
    <dgm:pt modelId="{85B9D951-6132-4DDD-A60D-91B89467B9C9}">
      <dgm:prSet custT="1"/>
      <dgm:spPr/>
      <dgm:t>
        <a:bodyPr/>
        <a:lstStyle/>
        <a:p>
          <a:pPr rtl="1"/>
          <a:r>
            <a:rPr lang="fa-IR" sz="1400" dirty="0" smtClean="0">
              <a:cs typeface="B Koodak" pitchFamily="2" charset="-78"/>
            </a:rPr>
            <a:t>صغری</a:t>
          </a:r>
          <a:endParaRPr lang="fa-IR" sz="1400" dirty="0">
            <a:cs typeface="B Koodak" pitchFamily="2" charset="-78"/>
          </a:endParaRPr>
        </a:p>
      </dgm:t>
    </dgm:pt>
    <dgm:pt modelId="{0AA05307-D05C-48C0-AAC1-27DAE608A1E9}" type="parTrans" cxnId="{41E2FCD9-1C8C-4B1C-B714-598BD0A72B42}">
      <dgm:prSet/>
      <dgm:spPr/>
      <dgm:t>
        <a:bodyPr/>
        <a:lstStyle/>
        <a:p>
          <a:pPr rtl="1"/>
          <a:endParaRPr lang="fa-IR" sz="1600">
            <a:cs typeface="B Koodak" pitchFamily="2" charset="-78"/>
          </a:endParaRPr>
        </a:p>
      </dgm:t>
    </dgm:pt>
    <dgm:pt modelId="{E267AE24-FA63-429F-A37B-C6395F5FFC19}" type="sibTrans" cxnId="{41E2FCD9-1C8C-4B1C-B714-598BD0A72B42}">
      <dgm:prSet/>
      <dgm:spPr/>
      <dgm:t>
        <a:bodyPr/>
        <a:lstStyle/>
        <a:p>
          <a:pPr rtl="1"/>
          <a:endParaRPr lang="fa-IR" sz="1600">
            <a:cs typeface="B Koodak" pitchFamily="2" charset="-78"/>
          </a:endParaRPr>
        </a:p>
      </dgm:t>
    </dgm:pt>
    <dgm:pt modelId="{5981417F-EDE1-4045-8352-CB07BB38EFD0}">
      <dgm:prSet custT="1"/>
      <dgm:spPr/>
      <dgm:t>
        <a:bodyPr/>
        <a:lstStyle/>
        <a:p>
          <a:pPr rtl="1"/>
          <a:r>
            <a:rPr lang="fa-IR" sz="1600" dirty="0" smtClean="0">
              <a:cs typeface="B Koodak" pitchFamily="2" charset="-78"/>
            </a:rPr>
            <a:t>اولا صرفا فرضیه ای است که هیچ دلیلی بر اثبات آن وجود ندارد</a:t>
          </a:r>
          <a:endParaRPr lang="fa-IR" sz="1600" dirty="0">
            <a:cs typeface="B Koodak" pitchFamily="2" charset="-78"/>
          </a:endParaRPr>
        </a:p>
      </dgm:t>
    </dgm:pt>
    <dgm:pt modelId="{126CEBA3-85FB-46A3-9F34-1CC609A5C4C7}" type="parTrans" cxnId="{765D199B-9000-45D4-A933-0B9F6D534C9B}">
      <dgm:prSet/>
      <dgm:spPr/>
      <dgm:t>
        <a:bodyPr/>
        <a:lstStyle/>
        <a:p>
          <a:pPr rtl="1"/>
          <a:endParaRPr lang="fa-IR" sz="1600">
            <a:cs typeface="B Koodak" pitchFamily="2" charset="-78"/>
          </a:endParaRPr>
        </a:p>
      </dgm:t>
    </dgm:pt>
    <dgm:pt modelId="{541185FC-88F9-44DF-9A00-AFB98346BCAB}" type="sibTrans" cxnId="{765D199B-9000-45D4-A933-0B9F6D534C9B}">
      <dgm:prSet/>
      <dgm:spPr/>
      <dgm:t>
        <a:bodyPr/>
        <a:lstStyle/>
        <a:p>
          <a:pPr rtl="1"/>
          <a:endParaRPr lang="fa-IR" sz="1600">
            <a:cs typeface="B Koodak" pitchFamily="2" charset="-78"/>
          </a:endParaRPr>
        </a:p>
      </dgm:t>
    </dgm:pt>
    <dgm:pt modelId="{C8465FBE-4D5A-4A0B-9E53-A66EB5864D87}">
      <dgm:prSet custT="1"/>
      <dgm:spPr/>
      <dgm:t>
        <a:bodyPr/>
        <a:lstStyle/>
        <a:p>
          <a:pPr rtl="1"/>
          <a:r>
            <a:rPr lang="fa-IR" sz="1600" dirty="0" smtClean="0">
              <a:cs typeface="B Koodak" pitchFamily="2" charset="-78"/>
            </a:rPr>
            <a:t>ثانیا باطل است </a:t>
          </a:r>
          <a:endParaRPr lang="fa-IR" sz="1600" dirty="0">
            <a:cs typeface="B Koodak" pitchFamily="2" charset="-78"/>
          </a:endParaRPr>
        </a:p>
      </dgm:t>
    </dgm:pt>
    <dgm:pt modelId="{C83D447A-7B0C-4289-ACFE-334552297F2B}" type="parTrans" cxnId="{A93397C3-2CEA-4691-BD0C-6F074EFF3AEF}">
      <dgm:prSet/>
      <dgm:spPr/>
      <dgm:t>
        <a:bodyPr/>
        <a:lstStyle/>
        <a:p>
          <a:pPr rtl="1"/>
          <a:endParaRPr lang="fa-IR" sz="1600">
            <a:cs typeface="B Koodak" pitchFamily="2" charset="-78"/>
          </a:endParaRPr>
        </a:p>
      </dgm:t>
    </dgm:pt>
    <dgm:pt modelId="{FED2B46A-8D6E-4FE2-925E-B7B53CEAC9B4}" type="sibTrans" cxnId="{A93397C3-2CEA-4691-BD0C-6F074EFF3AEF}">
      <dgm:prSet/>
      <dgm:spPr/>
      <dgm:t>
        <a:bodyPr/>
        <a:lstStyle/>
        <a:p>
          <a:pPr rtl="1"/>
          <a:endParaRPr lang="fa-IR" sz="1600">
            <a:cs typeface="B Koodak" pitchFamily="2" charset="-78"/>
          </a:endParaRPr>
        </a:p>
      </dgm:t>
    </dgm:pt>
    <dgm:pt modelId="{5F590B90-E657-4AD7-A1CA-4243DA55AC4B}">
      <dgm:prSet custT="1"/>
      <dgm:spPr/>
      <dgm:t>
        <a:bodyPr/>
        <a:lstStyle/>
        <a:p>
          <a:pPr rtl="1"/>
          <a:r>
            <a:rPr lang="fa-IR" sz="1600" dirty="0" smtClean="0">
              <a:cs typeface="B Koodak" pitchFamily="2" charset="-78"/>
            </a:rPr>
            <a:t>زیرا در مواقع ترس انسان خدا را می یابد به علم حضوری نه اینکه آن را ببافد به علم حصولی </a:t>
          </a:r>
          <a:endParaRPr lang="fa-IR" sz="1600" dirty="0">
            <a:cs typeface="B Koodak" pitchFamily="2" charset="-78"/>
          </a:endParaRPr>
        </a:p>
      </dgm:t>
    </dgm:pt>
    <dgm:pt modelId="{6F469335-EC05-4DA5-B090-A42DD3F5E144}" type="parTrans" cxnId="{2E00662D-8274-4128-A585-6C80F1C03334}">
      <dgm:prSet/>
      <dgm:spPr/>
      <dgm:t>
        <a:bodyPr/>
        <a:lstStyle/>
        <a:p>
          <a:pPr rtl="1"/>
          <a:endParaRPr lang="fa-IR" sz="1600">
            <a:cs typeface="B Koodak" pitchFamily="2" charset="-78"/>
          </a:endParaRPr>
        </a:p>
      </dgm:t>
    </dgm:pt>
    <dgm:pt modelId="{DB0D824B-5F7A-4BC6-BF87-52EBBCB29753}" type="sibTrans" cxnId="{2E00662D-8274-4128-A585-6C80F1C03334}">
      <dgm:prSet/>
      <dgm:spPr/>
      <dgm:t>
        <a:bodyPr/>
        <a:lstStyle/>
        <a:p>
          <a:pPr rtl="1"/>
          <a:endParaRPr lang="fa-IR" sz="1600">
            <a:cs typeface="B Koodak" pitchFamily="2" charset="-78"/>
          </a:endParaRPr>
        </a:p>
      </dgm:t>
    </dgm:pt>
    <dgm:pt modelId="{875436DF-5594-4ADD-B95B-0342765E3663}">
      <dgm:prSet custT="1"/>
      <dgm:spPr/>
      <dgm:t>
        <a:bodyPr/>
        <a:lstStyle/>
        <a:p>
          <a:pPr rtl="1"/>
          <a:r>
            <a:rPr lang="fa-IR" sz="1600" dirty="0" smtClean="0">
              <a:cs typeface="B Koodak" pitchFamily="2" charset="-78"/>
            </a:rPr>
            <a:t>به خلاف ترس از تاریکی یا ترس از مرده و ...</a:t>
          </a:r>
          <a:endParaRPr lang="fa-IR" sz="1600" dirty="0">
            <a:cs typeface="B Koodak" pitchFamily="2" charset="-78"/>
          </a:endParaRPr>
        </a:p>
      </dgm:t>
    </dgm:pt>
    <dgm:pt modelId="{50A0A199-DCF5-4C84-AB14-84CA9A5F2435}" type="parTrans" cxnId="{EFD889D0-51CA-4261-B31B-AE00260995E9}">
      <dgm:prSet/>
      <dgm:spPr/>
      <dgm:t>
        <a:bodyPr/>
        <a:lstStyle/>
        <a:p>
          <a:pPr rtl="1"/>
          <a:endParaRPr lang="fa-IR" sz="1600">
            <a:cs typeface="B Koodak" pitchFamily="2" charset="-78"/>
          </a:endParaRPr>
        </a:p>
      </dgm:t>
    </dgm:pt>
    <dgm:pt modelId="{084AE1B1-4A54-41C6-A36C-8AC81CA0F44D}" type="sibTrans" cxnId="{EFD889D0-51CA-4261-B31B-AE00260995E9}">
      <dgm:prSet/>
      <dgm:spPr/>
      <dgm:t>
        <a:bodyPr/>
        <a:lstStyle/>
        <a:p>
          <a:pPr rtl="1"/>
          <a:endParaRPr lang="fa-IR" sz="1600">
            <a:cs typeface="B Koodak" pitchFamily="2" charset="-78"/>
          </a:endParaRPr>
        </a:p>
      </dgm:t>
    </dgm:pt>
    <dgm:pt modelId="{5A9E7D6B-052A-4950-81AF-8A7FA27E04C1}">
      <dgm:prSet custT="1"/>
      <dgm:spPr/>
      <dgm:t>
        <a:bodyPr/>
        <a:lstStyle/>
        <a:p>
          <a:pPr rtl="1"/>
          <a:r>
            <a:rPr lang="fa-IR" sz="1600" dirty="0" smtClean="0">
              <a:cs typeface="B Koodak" pitchFamily="2" charset="-78"/>
            </a:rPr>
            <a:t>کبری </a:t>
          </a:r>
          <a:endParaRPr lang="fa-IR" sz="1600" dirty="0">
            <a:cs typeface="B Koodak" pitchFamily="2" charset="-78"/>
          </a:endParaRPr>
        </a:p>
      </dgm:t>
    </dgm:pt>
    <dgm:pt modelId="{4B285BA3-0822-40A9-926E-0CB444BE7326}" type="parTrans" cxnId="{EB021B78-36F8-401C-85B9-D8CF784B5F78}">
      <dgm:prSet/>
      <dgm:spPr/>
      <dgm:t>
        <a:bodyPr/>
        <a:lstStyle/>
        <a:p>
          <a:pPr rtl="1"/>
          <a:endParaRPr lang="fa-IR" sz="1600">
            <a:cs typeface="B Koodak" pitchFamily="2" charset="-78"/>
          </a:endParaRPr>
        </a:p>
      </dgm:t>
    </dgm:pt>
    <dgm:pt modelId="{AE5804EB-33AD-45D8-97DC-6FA788276ED7}" type="sibTrans" cxnId="{EB021B78-36F8-401C-85B9-D8CF784B5F78}">
      <dgm:prSet/>
      <dgm:spPr/>
      <dgm:t>
        <a:bodyPr/>
        <a:lstStyle/>
        <a:p>
          <a:pPr rtl="1"/>
          <a:endParaRPr lang="fa-IR" sz="1600">
            <a:cs typeface="B Koodak" pitchFamily="2" charset="-78"/>
          </a:endParaRPr>
        </a:p>
      </dgm:t>
    </dgm:pt>
    <dgm:pt modelId="{6CF9D45F-36D5-446A-9495-E97C48A8010F}">
      <dgm:prSet custT="1"/>
      <dgm:spPr/>
      <dgm:t>
        <a:bodyPr/>
        <a:lstStyle/>
        <a:p>
          <a:pPr rtl="1"/>
          <a:r>
            <a:rPr lang="fa-IR" sz="1600" dirty="0" smtClean="0">
              <a:cs typeface="B Koodak" pitchFamily="2" charset="-78"/>
            </a:rPr>
            <a:t>کلیت ندارد </a:t>
          </a:r>
          <a:endParaRPr lang="fa-IR" sz="1600" dirty="0">
            <a:cs typeface="B Koodak" pitchFamily="2" charset="-78"/>
          </a:endParaRPr>
        </a:p>
      </dgm:t>
    </dgm:pt>
    <dgm:pt modelId="{07F0E6C3-44F5-4080-ADA0-F329E0CDDB84}" type="parTrans" cxnId="{1AD055D8-F850-4242-864B-7C08D769857F}">
      <dgm:prSet/>
      <dgm:spPr/>
      <dgm:t>
        <a:bodyPr/>
        <a:lstStyle/>
        <a:p>
          <a:pPr rtl="1"/>
          <a:endParaRPr lang="fa-IR" sz="1600">
            <a:cs typeface="B Koodak" pitchFamily="2" charset="-78"/>
          </a:endParaRPr>
        </a:p>
      </dgm:t>
    </dgm:pt>
    <dgm:pt modelId="{8E231045-4B41-4402-A2FE-CAD09C7B9C62}" type="sibTrans" cxnId="{1AD055D8-F850-4242-864B-7C08D769857F}">
      <dgm:prSet/>
      <dgm:spPr/>
      <dgm:t>
        <a:bodyPr/>
        <a:lstStyle/>
        <a:p>
          <a:pPr rtl="1"/>
          <a:endParaRPr lang="fa-IR" sz="1600">
            <a:cs typeface="B Koodak" pitchFamily="2" charset="-78"/>
          </a:endParaRPr>
        </a:p>
      </dgm:t>
    </dgm:pt>
    <dgm:pt modelId="{52AC7BBE-4A81-4197-998F-D93B9B5716AC}">
      <dgm:prSet custT="1"/>
      <dgm:spPr/>
      <dgm:t>
        <a:bodyPr/>
        <a:lstStyle/>
        <a:p>
          <a:pPr rtl="1"/>
          <a:r>
            <a:rPr lang="fa-IR" sz="1600" dirty="0" smtClean="0">
              <a:cs typeface="B Koodak" pitchFamily="2" charset="-78"/>
            </a:rPr>
            <a:t>زیرا ترس ممکن است نتیجه حقیقی داشته باشد </a:t>
          </a:r>
          <a:endParaRPr lang="fa-IR" sz="1600" dirty="0">
            <a:cs typeface="B Koodak" pitchFamily="2" charset="-78"/>
          </a:endParaRPr>
        </a:p>
      </dgm:t>
    </dgm:pt>
    <dgm:pt modelId="{B95632F5-C784-40D4-AEAC-DD934F53E5BC}" type="parTrans" cxnId="{05321379-211C-4C38-808C-0080E748E57A}">
      <dgm:prSet/>
      <dgm:spPr/>
      <dgm:t>
        <a:bodyPr/>
        <a:lstStyle/>
        <a:p>
          <a:pPr rtl="1"/>
          <a:endParaRPr lang="fa-IR" sz="1600">
            <a:cs typeface="B Koodak" pitchFamily="2" charset="-78"/>
          </a:endParaRPr>
        </a:p>
      </dgm:t>
    </dgm:pt>
    <dgm:pt modelId="{9AB49677-FE50-4501-9266-C4F4C0041B78}" type="sibTrans" cxnId="{05321379-211C-4C38-808C-0080E748E57A}">
      <dgm:prSet/>
      <dgm:spPr/>
      <dgm:t>
        <a:bodyPr/>
        <a:lstStyle/>
        <a:p>
          <a:pPr rtl="1"/>
          <a:endParaRPr lang="fa-IR" sz="1600">
            <a:cs typeface="B Koodak" pitchFamily="2" charset="-78"/>
          </a:endParaRPr>
        </a:p>
      </dgm:t>
    </dgm:pt>
    <dgm:pt modelId="{CD9FFC0D-E538-42BE-ACC8-2DC2955AADBB}">
      <dgm:prSet custT="1"/>
      <dgm:spPr/>
      <dgm:t>
        <a:bodyPr/>
        <a:lstStyle/>
        <a:p>
          <a:pPr rtl="1"/>
          <a:r>
            <a:rPr lang="fa-IR" sz="1600" dirty="0" smtClean="0">
              <a:cs typeface="B Koodak" pitchFamily="2" charset="-78"/>
            </a:rPr>
            <a:t>چنانچه لذت طلبی و شهرت طلبی از عوامل روانی منجر به تلاشهای علمی می شود </a:t>
          </a:r>
          <a:endParaRPr lang="fa-IR" sz="1600" dirty="0">
            <a:cs typeface="B Koodak" pitchFamily="2" charset="-78"/>
          </a:endParaRPr>
        </a:p>
      </dgm:t>
    </dgm:pt>
    <dgm:pt modelId="{FE240E94-CD2E-42C8-8936-294E8E9C0FAB}" type="parTrans" cxnId="{3E3609E3-A281-4BA7-AA46-E5D8BB0F8545}">
      <dgm:prSet/>
      <dgm:spPr/>
      <dgm:t>
        <a:bodyPr/>
        <a:lstStyle/>
        <a:p>
          <a:pPr rtl="1"/>
          <a:endParaRPr lang="fa-IR" sz="1600">
            <a:cs typeface="B Koodak" pitchFamily="2" charset="-78"/>
          </a:endParaRPr>
        </a:p>
      </dgm:t>
    </dgm:pt>
    <dgm:pt modelId="{9C4F71EA-42EC-44E8-BD62-D9F0AAD064B2}" type="sibTrans" cxnId="{3E3609E3-A281-4BA7-AA46-E5D8BB0F8545}">
      <dgm:prSet/>
      <dgm:spPr/>
      <dgm:t>
        <a:bodyPr/>
        <a:lstStyle/>
        <a:p>
          <a:pPr rtl="1"/>
          <a:endParaRPr lang="fa-IR" sz="1600">
            <a:cs typeface="B Koodak" pitchFamily="2" charset="-78"/>
          </a:endParaRPr>
        </a:p>
      </dgm:t>
    </dgm:pt>
    <dgm:pt modelId="{8B1D4177-3798-4F14-A9AA-ED70F928CB6A}">
      <dgm:prSet custT="1"/>
      <dgm:spPr/>
      <dgm:t>
        <a:bodyPr/>
        <a:lstStyle/>
        <a:p>
          <a:pPr rtl="1"/>
          <a:r>
            <a:rPr lang="fa-IR" sz="1600" dirty="0" smtClean="0">
              <a:cs typeface="B Koodak" pitchFamily="2" charset="-78"/>
            </a:rPr>
            <a:t>بنابر این ترس نیز ممکن است منجر به یافتن حقیقتی شود</a:t>
          </a:r>
          <a:endParaRPr lang="fa-IR" sz="1600" dirty="0">
            <a:cs typeface="B Koodak" pitchFamily="2" charset="-78"/>
          </a:endParaRPr>
        </a:p>
      </dgm:t>
    </dgm:pt>
    <dgm:pt modelId="{669F2414-EC34-4F7F-BD0C-DE23CA28C6F2}" type="parTrans" cxnId="{26F4CE9B-9BCE-47B7-8355-98722D88F1EC}">
      <dgm:prSet/>
      <dgm:spPr/>
      <dgm:t>
        <a:bodyPr/>
        <a:lstStyle/>
        <a:p>
          <a:pPr rtl="1"/>
          <a:endParaRPr lang="fa-IR" sz="1600">
            <a:cs typeface="B Koodak" pitchFamily="2" charset="-78"/>
          </a:endParaRPr>
        </a:p>
      </dgm:t>
    </dgm:pt>
    <dgm:pt modelId="{AEE4A58A-F997-4485-927D-AE5CB7E5465C}" type="sibTrans" cxnId="{26F4CE9B-9BCE-47B7-8355-98722D88F1EC}">
      <dgm:prSet/>
      <dgm:spPr/>
      <dgm:t>
        <a:bodyPr/>
        <a:lstStyle/>
        <a:p>
          <a:pPr rtl="1"/>
          <a:endParaRPr lang="fa-IR" sz="1600">
            <a:cs typeface="B Koodak" pitchFamily="2" charset="-78"/>
          </a:endParaRPr>
        </a:p>
      </dgm:t>
    </dgm:pt>
    <dgm:pt modelId="{18F38A84-76E9-4212-9C17-3546D88D8390}">
      <dgm:prSet custT="1"/>
      <dgm:spPr/>
      <dgm:t>
        <a:bodyPr/>
        <a:lstStyle/>
        <a:p>
          <a:pPr rtl="1"/>
          <a:r>
            <a:rPr lang="fa-IR" sz="1600" dirty="0" smtClean="0">
              <a:cs typeface="B Koodak" pitchFamily="2" charset="-78"/>
            </a:rPr>
            <a:t>در  قیاس دوم</a:t>
          </a:r>
          <a:endParaRPr lang="fa-IR" sz="1600" dirty="0">
            <a:cs typeface="B Koodak" pitchFamily="2" charset="-78"/>
          </a:endParaRPr>
        </a:p>
      </dgm:t>
    </dgm:pt>
    <dgm:pt modelId="{E81450FE-FA4D-4619-AF0F-62524CE63E73}" type="parTrans" cxnId="{512F084A-7469-49F2-A26B-652E4BBF5859}">
      <dgm:prSet/>
      <dgm:spPr/>
      <dgm:t>
        <a:bodyPr/>
        <a:lstStyle/>
        <a:p>
          <a:pPr rtl="1"/>
          <a:endParaRPr lang="fa-IR" sz="1600">
            <a:cs typeface="B Koodak" pitchFamily="2" charset="-78"/>
          </a:endParaRPr>
        </a:p>
      </dgm:t>
    </dgm:pt>
    <dgm:pt modelId="{3575E307-77DF-4462-9EF4-D9F900F2E5E3}" type="sibTrans" cxnId="{512F084A-7469-49F2-A26B-652E4BBF5859}">
      <dgm:prSet/>
      <dgm:spPr/>
      <dgm:t>
        <a:bodyPr/>
        <a:lstStyle/>
        <a:p>
          <a:pPr rtl="1"/>
          <a:endParaRPr lang="fa-IR" sz="1600">
            <a:cs typeface="B Koodak" pitchFamily="2" charset="-78"/>
          </a:endParaRPr>
        </a:p>
      </dgm:t>
    </dgm:pt>
    <dgm:pt modelId="{3A11CB37-B03F-435C-BEE4-CA727E922E4A}">
      <dgm:prSet custT="1"/>
      <dgm:spPr/>
      <dgm:t>
        <a:bodyPr/>
        <a:lstStyle/>
        <a:p>
          <a:pPr rtl="1"/>
          <a:r>
            <a:rPr lang="fa-IR" sz="1400" dirty="0" smtClean="0">
              <a:cs typeface="B Koodak" pitchFamily="2" charset="-78"/>
            </a:rPr>
            <a:t>صغری</a:t>
          </a:r>
          <a:endParaRPr lang="fa-IR" sz="1400" dirty="0">
            <a:cs typeface="B Koodak" pitchFamily="2" charset="-78"/>
          </a:endParaRPr>
        </a:p>
      </dgm:t>
    </dgm:pt>
    <dgm:pt modelId="{D4C9241C-038D-41E3-9D57-F270AC5CD7BD}" type="parTrans" cxnId="{D0554413-385E-4D7F-89B5-B8DBD897110A}">
      <dgm:prSet/>
      <dgm:spPr/>
      <dgm:t>
        <a:bodyPr/>
        <a:lstStyle/>
        <a:p>
          <a:pPr rtl="1"/>
          <a:endParaRPr lang="fa-IR" sz="1600">
            <a:cs typeface="B Koodak" pitchFamily="2" charset="-78"/>
          </a:endParaRPr>
        </a:p>
      </dgm:t>
    </dgm:pt>
    <dgm:pt modelId="{4F599931-975B-4D99-9968-3F793E2FE567}" type="sibTrans" cxnId="{D0554413-385E-4D7F-89B5-B8DBD897110A}">
      <dgm:prSet/>
      <dgm:spPr/>
      <dgm:t>
        <a:bodyPr/>
        <a:lstStyle/>
        <a:p>
          <a:pPr rtl="1"/>
          <a:endParaRPr lang="fa-IR" sz="1600">
            <a:cs typeface="B Koodak" pitchFamily="2" charset="-78"/>
          </a:endParaRPr>
        </a:p>
      </dgm:t>
    </dgm:pt>
    <dgm:pt modelId="{D88BFA6E-CFDA-4C53-BBDA-6F9EB18FE5FA}">
      <dgm:prSet custT="1"/>
      <dgm:spPr/>
      <dgm:t>
        <a:bodyPr/>
        <a:lstStyle/>
        <a:p>
          <a:pPr rtl="1"/>
          <a:r>
            <a:rPr lang="fa-IR" sz="1600" dirty="0" smtClean="0">
              <a:cs typeface="B Koodak" pitchFamily="2" charset="-78"/>
            </a:rPr>
            <a:t>قابل اثبات نیست</a:t>
          </a:r>
          <a:endParaRPr lang="fa-IR" sz="1600" dirty="0">
            <a:cs typeface="B Koodak" pitchFamily="2" charset="-78"/>
          </a:endParaRPr>
        </a:p>
      </dgm:t>
    </dgm:pt>
    <dgm:pt modelId="{7B72ACFF-E21D-44FF-9774-294D96ED7C01}" type="parTrans" cxnId="{7917054B-7885-4375-8638-A2615C7B45F8}">
      <dgm:prSet/>
      <dgm:spPr/>
      <dgm:t>
        <a:bodyPr/>
        <a:lstStyle/>
        <a:p>
          <a:pPr rtl="1"/>
          <a:endParaRPr lang="fa-IR" sz="1600">
            <a:cs typeface="B Koodak" pitchFamily="2" charset="-78"/>
          </a:endParaRPr>
        </a:p>
      </dgm:t>
    </dgm:pt>
    <dgm:pt modelId="{017C7C09-6ADD-4D44-B576-DA1F6A5B0082}" type="sibTrans" cxnId="{7917054B-7885-4375-8638-A2615C7B45F8}">
      <dgm:prSet/>
      <dgm:spPr/>
      <dgm:t>
        <a:bodyPr/>
        <a:lstStyle/>
        <a:p>
          <a:pPr rtl="1"/>
          <a:endParaRPr lang="fa-IR" sz="1600">
            <a:cs typeface="B Koodak" pitchFamily="2" charset="-78"/>
          </a:endParaRPr>
        </a:p>
      </dgm:t>
    </dgm:pt>
    <dgm:pt modelId="{1C2A0124-B5C8-486F-A44E-E811E87BC359}">
      <dgm:prSet custT="1"/>
      <dgm:spPr/>
      <dgm:t>
        <a:bodyPr/>
        <a:lstStyle/>
        <a:p>
          <a:pPr rtl="1"/>
          <a:r>
            <a:rPr lang="fa-IR" sz="1600" dirty="0" smtClean="0">
              <a:cs typeface="B Koodak" pitchFamily="2" charset="-78"/>
            </a:rPr>
            <a:t>کبری </a:t>
          </a:r>
          <a:endParaRPr lang="fa-IR" sz="1600" dirty="0">
            <a:cs typeface="B Koodak" pitchFamily="2" charset="-78"/>
          </a:endParaRPr>
        </a:p>
      </dgm:t>
    </dgm:pt>
    <dgm:pt modelId="{4896D3BE-279D-4211-8E8C-211AF73D3368}" type="parTrans" cxnId="{67E3AF30-A8B7-4C28-8C7B-1CCCFE9BE6BC}">
      <dgm:prSet/>
      <dgm:spPr/>
      <dgm:t>
        <a:bodyPr/>
        <a:lstStyle/>
        <a:p>
          <a:pPr rtl="1"/>
          <a:endParaRPr lang="fa-IR" sz="1600">
            <a:cs typeface="B Koodak" pitchFamily="2" charset="-78"/>
          </a:endParaRPr>
        </a:p>
      </dgm:t>
    </dgm:pt>
    <dgm:pt modelId="{BD923873-87B4-485E-8683-2E14435A6B91}" type="sibTrans" cxnId="{67E3AF30-A8B7-4C28-8C7B-1CCCFE9BE6BC}">
      <dgm:prSet/>
      <dgm:spPr/>
      <dgm:t>
        <a:bodyPr/>
        <a:lstStyle/>
        <a:p>
          <a:pPr rtl="1"/>
          <a:endParaRPr lang="fa-IR" sz="1600">
            <a:cs typeface="B Koodak" pitchFamily="2" charset="-78"/>
          </a:endParaRPr>
        </a:p>
      </dgm:t>
    </dgm:pt>
    <dgm:pt modelId="{F576E9E6-007D-4E79-AEDF-69C60E4038F7}">
      <dgm:prSet custT="1"/>
      <dgm:spPr/>
      <dgm:t>
        <a:bodyPr/>
        <a:lstStyle/>
        <a:p>
          <a:pPr rtl="1"/>
          <a:r>
            <a:rPr lang="fa-IR" sz="1600" dirty="0" smtClean="0">
              <a:cs typeface="B Koodak" pitchFamily="2" charset="-78"/>
            </a:rPr>
            <a:t>باطل است</a:t>
          </a:r>
          <a:endParaRPr lang="fa-IR" sz="1600" dirty="0">
            <a:cs typeface="B Koodak" pitchFamily="2" charset="-78"/>
          </a:endParaRPr>
        </a:p>
      </dgm:t>
    </dgm:pt>
    <dgm:pt modelId="{C2CE7984-54B5-4312-B6EE-C3A4E360EDF5}" type="parTrans" cxnId="{0E74BBC6-2171-4AE7-B8D0-DC7C2D0D5CE4}">
      <dgm:prSet/>
      <dgm:spPr/>
      <dgm:t>
        <a:bodyPr/>
        <a:lstStyle/>
        <a:p>
          <a:pPr rtl="1"/>
          <a:endParaRPr lang="fa-IR" sz="1600">
            <a:cs typeface="B Koodak" pitchFamily="2" charset="-78"/>
          </a:endParaRPr>
        </a:p>
      </dgm:t>
    </dgm:pt>
    <dgm:pt modelId="{67681800-055A-4864-956F-5361D3A3856F}" type="sibTrans" cxnId="{0E74BBC6-2171-4AE7-B8D0-DC7C2D0D5CE4}">
      <dgm:prSet/>
      <dgm:spPr/>
      <dgm:t>
        <a:bodyPr/>
        <a:lstStyle/>
        <a:p>
          <a:pPr rtl="1"/>
          <a:endParaRPr lang="fa-IR" sz="1600">
            <a:cs typeface="B Koodak" pitchFamily="2" charset="-78"/>
          </a:endParaRPr>
        </a:p>
      </dgm:t>
    </dgm:pt>
    <dgm:pt modelId="{B8C22F38-D70A-4657-84DB-BC783BAD9498}">
      <dgm:prSet custT="1"/>
      <dgm:spPr/>
      <dgm:t>
        <a:bodyPr/>
        <a:lstStyle/>
        <a:p>
          <a:pPr rtl="1"/>
          <a:r>
            <a:rPr lang="fa-IR" sz="1600" dirty="0" smtClean="0">
              <a:cs typeface="B Koodak" pitchFamily="2" charset="-78"/>
            </a:rPr>
            <a:t>زیرا بسیاری از دانشمندان عالم به علل طبیعی (که ترس مذکور در آنها بی مورد است) اعتقاد ثابت بر وجود مبداء دارند</a:t>
          </a:r>
          <a:endParaRPr lang="fa-IR" sz="1600" dirty="0">
            <a:cs typeface="B Koodak" pitchFamily="2" charset="-78"/>
          </a:endParaRPr>
        </a:p>
      </dgm:t>
    </dgm:pt>
    <dgm:pt modelId="{34DC7E70-0E67-4481-BBA1-236E655340DD}" type="parTrans" cxnId="{428AF220-5C84-4067-A096-A9C7344D7E5C}">
      <dgm:prSet/>
      <dgm:spPr/>
      <dgm:t>
        <a:bodyPr/>
        <a:lstStyle/>
        <a:p>
          <a:pPr rtl="1"/>
          <a:endParaRPr lang="fa-IR" sz="1600">
            <a:cs typeface="B Koodak" pitchFamily="2" charset="-78"/>
          </a:endParaRPr>
        </a:p>
      </dgm:t>
    </dgm:pt>
    <dgm:pt modelId="{CA72413D-0255-4433-8282-B9399DDB51FE}" type="sibTrans" cxnId="{428AF220-5C84-4067-A096-A9C7344D7E5C}">
      <dgm:prSet/>
      <dgm:spPr/>
      <dgm:t>
        <a:bodyPr/>
        <a:lstStyle/>
        <a:p>
          <a:pPr rtl="1"/>
          <a:endParaRPr lang="fa-IR" sz="1600">
            <a:cs typeface="B Koodak" pitchFamily="2" charset="-78"/>
          </a:endParaRPr>
        </a:p>
      </dgm:t>
    </dgm:pt>
    <dgm:pt modelId="{5EE84738-3954-4935-B898-6EF1A3EEB04E}">
      <dgm:prSet custT="1"/>
      <dgm:spPr/>
      <dgm:t>
        <a:bodyPr/>
        <a:lstStyle/>
        <a:p>
          <a:pPr rtl="1"/>
          <a:r>
            <a:rPr lang="fa-IR" sz="1600" dirty="0" smtClean="0">
              <a:cs typeface="B Koodak" pitchFamily="2" charset="-78"/>
            </a:rPr>
            <a:t>نتیجه </a:t>
          </a:r>
          <a:endParaRPr lang="fa-IR" sz="1600" dirty="0">
            <a:cs typeface="B Koodak" pitchFamily="2" charset="-78"/>
          </a:endParaRPr>
        </a:p>
      </dgm:t>
    </dgm:pt>
    <dgm:pt modelId="{721067AF-3993-4780-8B2C-93A59A85FD9F}" type="parTrans" cxnId="{5AC6A028-16E2-4F27-B8BC-B4C9F3260C0B}">
      <dgm:prSet/>
      <dgm:spPr/>
      <dgm:t>
        <a:bodyPr/>
        <a:lstStyle/>
        <a:p>
          <a:pPr rtl="1"/>
          <a:endParaRPr lang="fa-IR" sz="1600">
            <a:cs typeface="B Koodak" pitchFamily="2" charset="-78"/>
          </a:endParaRPr>
        </a:p>
      </dgm:t>
    </dgm:pt>
    <dgm:pt modelId="{435A1B04-EBFA-45A8-8857-E96BBC7C84D8}" type="sibTrans" cxnId="{5AC6A028-16E2-4F27-B8BC-B4C9F3260C0B}">
      <dgm:prSet/>
      <dgm:spPr/>
      <dgm:t>
        <a:bodyPr/>
        <a:lstStyle/>
        <a:p>
          <a:pPr rtl="1"/>
          <a:endParaRPr lang="fa-IR" sz="1600">
            <a:cs typeface="B Koodak" pitchFamily="2" charset="-78"/>
          </a:endParaRPr>
        </a:p>
      </dgm:t>
    </dgm:pt>
    <dgm:pt modelId="{7B3CEE7F-D7AB-4B26-B0E3-5638D11A4095}">
      <dgm:prSet custT="1"/>
      <dgm:spPr/>
      <dgm:t>
        <a:bodyPr/>
        <a:lstStyle/>
        <a:p>
          <a:pPr rtl="1"/>
          <a:r>
            <a:rPr lang="fa-IR" sz="1600" dirty="0" smtClean="0">
              <a:cs typeface="B Koodak" pitchFamily="2" charset="-78"/>
            </a:rPr>
            <a:t>قابل استناد نیست </a:t>
          </a:r>
          <a:endParaRPr lang="fa-IR" sz="1600" dirty="0">
            <a:cs typeface="B Koodak" pitchFamily="2" charset="-78"/>
          </a:endParaRPr>
        </a:p>
      </dgm:t>
    </dgm:pt>
    <dgm:pt modelId="{3C18A00B-2976-47FD-B5E1-FE15122AC376}" type="parTrans" cxnId="{19A5418A-4D94-486F-8D8D-E9A3E48AFB8C}">
      <dgm:prSet/>
      <dgm:spPr/>
      <dgm:t>
        <a:bodyPr/>
        <a:lstStyle/>
        <a:p>
          <a:pPr rtl="1"/>
          <a:endParaRPr lang="fa-IR" sz="1600">
            <a:cs typeface="B Koodak" pitchFamily="2" charset="-78"/>
          </a:endParaRPr>
        </a:p>
      </dgm:t>
    </dgm:pt>
    <dgm:pt modelId="{1F6DFC24-52A1-4358-827A-4EE3C027381F}" type="sibTrans" cxnId="{19A5418A-4D94-486F-8D8D-E9A3E48AFB8C}">
      <dgm:prSet/>
      <dgm:spPr/>
      <dgm:t>
        <a:bodyPr/>
        <a:lstStyle/>
        <a:p>
          <a:pPr rtl="1"/>
          <a:endParaRPr lang="fa-IR" sz="1600">
            <a:cs typeface="B Koodak" pitchFamily="2" charset="-78"/>
          </a:endParaRPr>
        </a:p>
      </dgm:t>
    </dgm:pt>
    <dgm:pt modelId="{A9DDF9E9-F5A9-42DE-A019-7C5665E94FFA}">
      <dgm:prSet custT="1"/>
      <dgm:spPr/>
      <dgm:t>
        <a:bodyPr/>
        <a:lstStyle/>
        <a:p>
          <a:pPr rtl="1"/>
          <a:r>
            <a:rPr lang="fa-IR" sz="1600" dirty="0" smtClean="0">
              <a:cs typeface="B Koodak" pitchFamily="2" charset="-78"/>
            </a:rPr>
            <a:t>زیرا بین ضعف ایمان عالمان طبیعی و عدم وجود مبداء هیچ ملازمه ای نیست </a:t>
          </a:r>
          <a:endParaRPr lang="fa-IR" sz="1600" dirty="0">
            <a:cs typeface="B Koodak" pitchFamily="2" charset="-78"/>
          </a:endParaRPr>
        </a:p>
      </dgm:t>
    </dgm:pt>
    <dgm:pt modelId="{807C8D76-1978-489F-BD2F-EBCBCC5317F6}" type="parTrans" cxnId="{D53517FB-F31F-429F-B72A-7351628ADDFB}">
      <dgm:prSet/>
      <dgm:spPr/>
      <dgm:t>
        <a:bodyPr/>
        <a:lstStyle/>
        <a:p>
          <a:pPr rtl="1"/>
          <a:endParaRPr lang="fa-IR" sz="1600">
            <a:cs typeface="B Koodak" pitchFamily="2" charset="-78"/>
          </a:endParaRPr>
        </a:p>
      </dgm:t>
    </dgm:pt>
    <dgm:pt modelId="{2D4EC039-5130-4BE3-93DC-F599BB26B63E}" type="sibTrans" cxnId="{D53517FB-F31F-429F-B72A-7351628ADDFB}">
      <dgm:prSet/>
      <dgm:spPr/>
      <dgm:t>
        <a:bodyPr/>
        <a:lstStyle/>
        <a:p>
          <a:pPr rtl="1"/>
          <a:endParaRPr lang="fa-IR" sz="1600">
            <a:cs typeface="B Koodak" pitchFamily="2" charset="-78"/>
          </a:endParaRPr>
        </a:p>
      </dgm:t>
    </dgm:pt>
    <dgm:pt modelId="{B279111C-0FBF-44E8-BEC2-83A0D833E2C1}">
      <dgm:prSet custT="1"/>
      <dgm:spPr/>
      <dgm:t>
        <a:bodyPr/>
        <a:lstStyle/>
        <a:p>
          <a:pPr rtl="1"/>
          <a:r>
            <a:rPr lang="fa-IR" sz="1600" dirty="0" smtClean="0">
              <a:cs typeface="B Koodak" pitchFamily="2" charset="-78"/>
            </a:rPr>
            <a:t>بلکه ملازمه با عدم بینش صحیح آنها دارد </a:t>
          </a:r>
          <a:endParaRPr lang="fa-IR" sz="1600" dirty="0">
            <a:cs typeface="B Koodak" pitchFamily="2" charset="-78"/>
          </a:endParaRPr>
        </a:p>
      </dgm:t>
    </dgm:pt>
    <dgm:pt modelId="{6061899C-A8E0-4AEF-BB5B-E1FF64023ACA}" type="parTrans" cxnId="{CBF9D9E3-47BF-4C6E-AED1-26F6E9717800}">
      <dgm:prSet/>
      <dgm:spPr/>
      <dgm:t>
        <a:bodyPr/>
        <a:lstStyle/>
        <a:p>
          <a:pPr rtl="1"/>
          <a:endParaRPr lang="fa-IR" sz="1600">
            <a:cs typeface="B Koodak" pitchFamily="2" charset="-78"/>
          </a:endParaRPr>
        </a:p>
      </dgm:t>
    </dgm:pt>
    <dgm:pt modelId="{2EE4BD9E-528F-41FD-BA9D-B4F9CB453030}" type="sibTrans" cxnId="{CBF9D9E3-47BF-4C6E-AED1-26F6E9717800}">
      <dgm:prSet/>
      <dgm:spPr/>
      <dgm:t>
        <a:bodyPr/>
        <a:lstStyle/>
        <a:p>
          <a:pPr rtl="1"/>
          <a:endParaRPr lang="fa-IR" sz="1600">
            <a:cs typeface="B Koodak" pitchFamily="2" charset="-78"/>
          </a:endParaRPr>
        </a:p>
      </dgm:t>
    </dgm:pt>
    <dgm:pt modelId="{096109A0-119D-44D5-A956-C95B9ABEF82E}" type="pres">
      <dgm:prSet presAssocID="{BD0B4DFC-FFBF-4BB6-8C39-7582C41CD76C}" presName="diagram" presStyleCnt="0">
        <dgm:presLayoutVars>
          <dgm:chPref val="1"/>
          <dgm:dir val="rev"/>
          <dgm:animOne val="branch"/>
          <dgm:animLvl val="lvl"/>
          <dgm:resizeHandles val="exact"/>
        </dgm:presLayoutVars>
      </dgm:prSet>
      <dgm:spPr/>
      <dgm:t>
        <a:bodyPr/>
        <a:lstStyle/>
        <a:p>
          <a:pPr rtl="1"/>
          <a:endParaRPr lang="fa-IR"/>
        </a:p>
      </dgm:t>
    </dgm:pt>
    <dgm:pt modelId="{1523F443-A825-4151-A307-A6D5D7B70A7B}" type="pres">
      <dgm:prSet presAssocID="{AE4DD5BC-7EFF-4DBF-863E-0428A909B751}" presName="root1" presStyleCnt="0"/>
      <dgm:spPr/>
    </dgm:pt>
    <dgm:pt modelId="{6D582A96-654D-437C-B76C-B585C9AF3EC3}" type="pres">
      <dgm:prSet presAssocID="{AE4DD5BC-7EFF-4DBF-863E-0428A909B751}" presName="LevelOneTextNode" presStyleLbl="node0" presStyleIdx="0" presStyleCnt="1" custScaleX="55665">
        <dgm:presLayoutVars>
          <dgm:chPref val="3"/>
        </dgm:presLayoutVars>
      </dgm:prSet>
      <dgm:spPr/>
      <dgm:t>
        <a:bodyPr/>
        <a:lstStyle/>
        <a:p>
          <a:pPr rtl="1"/>
          <a:endParaRPr lang="fa-IR"/>
        </a:p>
      </dgm:t>
    </dgm:pt>
    <dgm:pt modelId="{FD110DC1-8088-4909-87EE-3762B8089004}" type="pres">
      <dgm:prSet presAssocID="{AE4DD5BC-7EFF-4DBF-863E-0428A909B751}" presName="level2hierChild" presStyleCnt="0"/>
      <dgm:spPr/>
    </dgm:pt>
    <dgm:pt modelId="{6B4DDB0C-5C59-4FFA-9DC1-69B1F749E692}" type="pres">
      <dgm:prSet presAssocID="{269FCBD2-1C4A-4817-872A-9932A54ADC29}" presName="conn2-1" presStyleLbl="parChTrans1D2" presStyleIdx="0" presStyleCnt="2"/>
      <dgm:spPr/>
      <dgm:t>
        <a:bodyPr/>
        <a:lstStyle/>
        <a:p>
          <a:pPr rtl="1"/>
          <a:endParaRPr lang="fa-IR"/>
        </a:p>
      </dgm:t>
    </dgm:pt>
    <dgm:pt modelId="{0FA0729B-4888-449F-B9F0-1CD3D831DD3C}" type="pres">
      <dgm:prSet presAssocID="{269FCBD2-1C4A-4817-872A-9932A54ADC29}" presName="connTx" presStyleLbl="parChTrans1D2" presStyleIdx="0" presStyleCnt="2"/>
      <dgm:spPr/>
      <dgm:t>
        <a:bodyPr/>
        <a:lstStyle/>
        <a:p>
          <a:pPr rtl="1"/>
          <a:endParaRPr lang="fa-IR"/>
        </a:p>
      </dgm:t>
    </dgm:pt>
    <dgm:pt modelId="{28B2E84C-FD9D-42B6-B622-900FA02A2B0D}" type="pres">
      <dgm:prSet presAssocID="{5A22C692-CB64-4EB3-B63C-529493D2A804}" presName="root2" presStyleCnt="0"/>
      <dgm:spPr/>
    </dgm:pt>
    <dgm:pt modelId="{73DAA4D5-0282-4AB6-87F0-077BC1EA97F2}" type="pres">
      <dgm:prSet presAssocID="{5A22C692-CB64-4EB3-B63C-529493D2A804}" presName="LevelTwoTextNode" presStyleLbl="node2" presStyleIdx="0" presStyleCnt="2" custScaleX="46317" custScaleY="155007">
        <dgm:presLayoutVars>
          <dgm:chPref val="3"/>
        </dgm:presLayoutVars>
      </dgm:prSet>
      <dgm:spPr/>
      <dgm:t>
        <a:bodyPr/>
        <a:lstStyle/>
        <a:p>
          <a:pPr rtl="1"/>
          <a:endParaRPr lang="fa-IR"/>
        </a:p>
      </dgm:t>
    </dgm:pt>
    <dgm:pt modelId="{70C54F96-A975-41B9-B2D8-8082BCFB69FA}" type="pres">
      <dgm:prSet presAssocID="{5A22C692-CB64-4EB3-B63C-529493D2A804}" presName="level3hierChild" presStyleCnt="0"/>
      <dgm:spPr/>
    </dgm:pt>
    <dgm:pt modelId="{9A01FFDD-7B41-4BBF-875A-45C5AF90CD14}" type="pres">
      <dgm:prSet presAssocID="{0AA05307-D05C-48C0-AAC1-27DAE608A1E9}" presName="conn2-1" presStyleLbl="parChTrans1D3" presStyleIdx="0" presStyleCnt="5"/>
      <dgm:spPr/>
      <dgm:t>
        <a:bodyPr/>
        <a:lstStyle/>
        <a:p>
          <a:pPr rtl="1"/>
          <a:endParaRPr lang="fa-IR"/>
        </a:p>
      </dgm:t>
    </dgm:pt>
    <dgm:pt modelId="{0C1F8FA7-B5A3-467C-B00B-1265FE02EFC6}" type="pres">
      <dgm:prSet presAssocID="{0AA05307-D05C-48C0-AAC1-27DAE608A1E9}" presName="connTx" presStyleLbl="parChTrans1D3" presStyleIdx="0" presStyleCnt="5"/>
      <dgm:spPr/>
      <dgm:t>
        <a:bodyPr/>
        <a:lstStyle/>
        <a:p>
          <a:pPr rtl="1"/>
          <a:endParaRPr lang="fa-IR"/>
        </a:p>
      </dgm:t>
    </dgm:pt>
    <dgm:pt modelId="{BC068ECC-BD55-4DD3-8CCF-81440EBF6BBE}" type="pres">
      <dgm:prSet presAssocID="{85B9D951-6132-4DDD-A60D-91B89467B9C9}" presName="root2" presStyleCnt="0"/>
      <dgm:spPr/>
    </dgm:pt>
    <dgm:pt modelId="{42CD6DC7-6E52-441D-9082-A33AF5621B67}" type="pres">
      <dgm:prSet presAssocID="{85B9D951-6132-4DDD-A60D-91B89467B9C9}" presName="LevelTwoTextNode" presStyleLbl="node3" presStyleIdx="0" presStyleCnt="5" custScaleX="44810">
        <dgm:presLayoutVars>
          <dgm:chPref val="3"/>
        </dgm:presLayoutVars>
      </dgm:prSet>
      <dgm:spPr/>
      <dgm:t>
        <a:bodyPr/>
        <a:lstStyle/>
        <a:p>
          <a:pPr rtl="1"/>
          <a:endParaRPr lang="fa-IR"/>
        </a:p>
      </dgm:t>
    </dgm:pt>
    <dgm:pt modelId="{ECBE793B-99CE-466D-AFA8-4FCDE13CD7B3}" type="pres">
      <dgm:prSet presAssocID="{85B9D951-6132-4DDD-A60D-91B89467B9C9}" presName="level3hierChild" presStyleCnt="0"/>
      <dgm:spPr/>
    </dgm:pt>
    <dgm:pt modelId="{895C6051-1742-496C-A79A-E79169F04236}" type="pres">
      <dgm:prSet presAssocID="{126CEBA3-85FB-46A3-9F34-1CC609A5C4C7}" presName="conn2-1" presStyleLbl="parChTrans1D4" presStyleIdx="0" presStyleCnt="14"/>
      <dgm:spPr/>
      <dgm:t>
        <a:bodyPr/>
        <a:lstStyle/>
        <a:p>
          <a:pPr rtl="1"/>
          <a:endParaRPr lang="fa-IR"/>
        </a:p>
      </dgm:t>
    </dgm:pt>
    <dgm:pt modelId="{E91F125C-9075-491F-BBAC-9A3EC21DA6BC}" type="pres">
      <dgm:prSet presAssocID="{126CEBA3-85FB-46A3-9F34-1CC609A5C4C7}" presName="connTx" presStyleLbl="parChTrans1D4" presStyleIdx="0" presStyleCnt="14"/>
      <dgm:spPr/>
      <dgm:t>
        <a:bodyPr/>
        <a:lstStyle/>
        <a:p>
          <a:pPr rtl="1"/>
          <a:endParaRPr lang="fa-IR"/>
        </a:p>
      </dgm:t>
    </dgm:pt>
    <dgm:pt modelId="{48D0FC7C-3538-4FB6-87FD-8BECF9B71875}" type="pres">
      <dgm:prSet presAssocID="{5981417F-EDE1-4045-8352-CB07BB38EFD0}" presName="root2" presStyleCnt="0"/>
      <dgm:spPr/>
    </dgm:pt>
    <dgm:pt modelId="{B0DC8EA5-D315-45A0-9455-CEBD9CB0FE0D}" type="pres">
      <dgm:prSet presAssocID="{5981417F-EDE1-4045-8352-CB07BB38EFD0}" presName="LevelTwoTextNode" presStyleLbl="node4" presStyleIdx="0" presStyleCnt="14" custScaleX="254605" custScaleY="140094">
        <dgm:presLayoutVars>
          <dgm:chPref val="3"/>
        </dgm:presLayoutVars>
      </dgm:prSet>
      <dgm:spPr/>
      <dgm:t>
        <a:bodyPr/>
        <a:lstStyle/>
        <a:p>
          <a:pPr rtl="1"/>
          <a:endParaRPr lang="fa-IR"/>
        </a:p>
      </dgm:t>
    </dgm:pt>
    <dgm:pt modelId="{0377AADC-2B6D-4C41-85FC-56AF7AC0ECBF}" type="pres">
      <dgm:prSet presAssocID="{5981417F-EDE1-4045-8352-CB07BB38EFD0}" presName="level3hierChild" presStyleCnt="0"/>
      <dgm:spPr/>
    </dgm:pt>
    <dgm:pt modelId="{21FC501B-56B5-42C8-AFFE-2DBEDE0CFA79}" type="pres">
      <dgm:prSet presAssocID="{C83D447A-7B0C-4289-ACFE-334552297F2B}" presName="conn2-1" presStyleLbl="parChTrans1D4" presStyleIdx="1" presStyleCnt="14"/>
      <dgm:spPr/>
      <dgm:t>
        <a:bodyPr/>
        <a:lstStyle/>
        <a:p>
          <a:pPr rtl="1"/>
          <a:endParaRPr lang="fa-IR"/>
        </a:p>
      </dgm:t>
    </dgm:pt>
    <dgm:pt modelId="{B72664F5-F1F4-43FB-B99F-86E1C4FA7C55}" type="pres">
      <dgm:prSet presAssocID="{C83D447A-7B0C-4289-ACFE-334552297F2B}" presName="connTx" presStyleLbl="parChTrans1D4" presStyleIdx="1" presStyleCnt="14"/>
      <dgm:spPr/>
      <dgm:t>
        <a:bodyPr/>
        <a:lstStyle/>
        <a:p>
          <a:pPr rtl="1"/>
          <a:endParaRPr lang="fa-IR"/>
        </a:p>
      </dgm:t>
    </dgm:pt>
    <dgm:pt modelId="{48482ADC-6EA7-4CF0-B845-6E1D003CECE8}" type="pres">
      <dgm:prSet presAssocID="{C8465FBE-4D5A-4A0B-9E53-A66EB5864D87}" presName="root2" presStyleCnt="0"/>
      <dgm:spPr/>
    </dgm:pt>
    <dgm:pt modelId="{D511F462-6C8C-4AB2-AA66-AAD3EFD4DF41}" type="pres">
      <dgm:prSet presAssocID="{C8465FBE-4D5A-4A0B-9E53-A66EB5864D87}" presName="LevelTwoTextNode" presStyleLbl="node4" presStyleIdx="1" presStyleCnt="14">
        <dgm:presLayoutVars>
          <dgm:chPref val="3"/>
        </dgm:presLayoutVars>
      </dgm:prSet>
      <dgm:spPr/>
      <dgm:t>
        <a:bodyPr/>
        <a:lstStyle/>
        <a:p>
          <a:pPr rtl="1"/>
          <a:endParaRPr lang="fa-IR"/>
        </a:p>
      </dgm:t>
    </dgm:pt>
    <dgm:pt modelId="{CE272ED0-90CE-4913-B29B-0A25E0753A1B}" type="pres">
      <dgm:prSet presAssocID="{C8465FBE-4D5A-4A0B-9E53-A66EB5864D87}" presName="level3hierChild" presStyleCnt="0"/>
      <dgm:spPr/>
    </dgm:pt>
    <dgm:pt modelId="{222AD9C6-A7D6-4AD7-A979-742A256126C9}" type="pres">
      <dgm:prSet presAssocID="{6F469335-EC05-4DA5-B090-A42DD3F5E144}" presName="conn2-1" presStyleLbl="parChTrans1D4" presStyleIdx="2" presStyleCnt="14"/>
      <dgm:spPr/>
      <dgm:t>
        <a:bodyPr/>
        <a:lstStyle/>
        <a:p>
          <a:pPr rtl="1"/>
          <a:endParaRPr lang="fa-IR"/>
        </a:p>
      </dgm:t>
    </dgm:pt>
    <dgm:pt modelId="{30B8310C-F54E-457E-B84D-92835BCAEBD2}" type="pres">
      <dgm:prSet presAssocID="{6F469335-EC05-4DA5-B090-A42DD3F5E144}" presName="connTx" presStyleLbl="parChTrans1D4" presStyleIdx="2" presStyleCnt="14"/>
      <dgm:spPr/>
      <dgm:t>
        <a:bodyPr/>
        <a:lstStyle/>
        <a:p>
          <a:pPr rtl="1"/>
          <a:endParaRPr lang="fa-IR"/>
        </a:p>
      </dgm:t>
    </dgm:pt>
    <dgm:pt modelId="{C5D11F03-060B-47BC-BCED-D0140E32D105}" type="pres">
      <dgm:prSet presAssocID="{5F590B90-E657-4AD7-A1CA-4243DA55AC4B}" presName="root2" presStyleCnt="0"/>
      <dgm:spPr/>
    </dgm:pt>
    <dgm:pt modelId="{4767A64E-097A-4895-8984-32EA71E8BA6C}" type="pres">
      <dgm:prSet presAssocID="{5F590B90-E657-4AD7-A1CA-4243DA55AC4B}" presName="LevelTwoTextNode" presStyleLbl="node4" presStyleIdx="2" presStyleCnt="14" custScaleX="211819" custScaleY="178983">
        <dgm:presLayoutVars>
          <dgm:chPref val="3"/>
        </dgm:presLayoutVars>
      </dgm:prSet>
      <dgm:spPr/>
      <dgm:t>
        <a:bodyPr/>
        <a:lstStyle/>
        <a:p>
          <a:pPr rtl="1"/>
          <a:endParaRPr lang="fa-IR"/>
        </a:p>
      </dgm:t>
    </dgm:pt>
    <dgm:pt modelId="{45C61307-6F19-49AE-9E20-764539CB9A5E}" type="pres">
      <dgm:prSet presAssocID="{5F590B90-E657-4AD7-A1CA-4243DA55AC4B}" presName="level3hierChild" presStyleCnt="0"/>
      <dgm:spPr/>
    </dgm:pt>
    <dgm:pt modelId="{5AD28640-793A-495C-BFC9-4E1DA9158277}" type="pres">
      <dgm:prSet presAssocID="{50A0A199-DCF5-4C84-AB14-84CA9A5F2435}" presName="conn2-1" presStyleLbl="parChTrans1D4" presStyleIdx="3" presStyleCnt="14"/>
      <dgm:spPr/>
      <dgm:t>
        <a:bodyPr/>
        <a:lstStyle/>
        <a:p>
          <a:pPr rtl="1"/>
          <a:endParaRPr lang="fa-IR"/>
        </a:p>
      </dgm:t>
    </dgm:pt>
    <dgm:pt modelId="{493A372F-4E97-45A1-A0E0-2CBBEA7213EE}" type="pres">
      <dgm:prSet presAssocID="{50A0A199-DCF5-4C84-AB14-84CA9A5F2435}" presName="connTx" presStyleLbl="parChTrans1D4" presStyleIdx="3" presStyleCnt="14"/>
      <dgm:spPr/>
      <dgm:t>
        <a:bodyPr/>
        <a:lstStyle/>
        <a:p>
          <a:pPr rtl="1"/>
          <a:endParaRPr lang="fa-IR"/>
        </a:p>
      </dgm:t>
    </dgm:pt>
    <dgm:pt modelId="{4D3A520E-A398-461F-893F-A05026D30973}" type="pres">
      <dgm:prSet presAssocID="{875436DF-5594-4ADD-B95B-0342765E3663}" presName="root2" presStyleCnt="0"/>
      <dgm:spPr/>
    </dgm:pt>
    <dgm:pt modelId="{0C309BA6-1F84-4E56-BD3B-004A36A84BD9}" type="pres">
      <dgm:prSet presAssocID="{875436DF-5594-4ADD-B95B-0342765E3663}" presName="LevelTwoTextNode" presStyleLbl="node4" presStyleIdx="3" presStyleCnt="14" custScaleX="155093" custScaleY="178983">
        <dgm:presLayoutVars>
          <dgm:chPref val="3"/>
        </dgm:presLayoutVars>
      </dgm:prSet>
      <dgm:spPr/>
      <dgm:t>
        <a:bodyPr/>
        <a:lstStyle/>
        <a:p>
          <a:pPr rtl="1"/>
          <a:endParaRPr lang="fa-IR"/>
        </a:p>
      </dgm:t>
    </dgm:pt>
    <dgm:pt modelId="{D825BAAC-D807-4905-BC0F-037B8BC0D891}" type="pres">
      <dgm:prSet presAssocID="{875436DF-5594-4ADD-B95B-0342765E3663}" presName="level3hierChild" presStyleCnt="0"/>
      <dgm:spPr/>
    </dgm:pt>
    <dgm:pt modelId="{CC554E02-AAC2-4E0D-91D6-F19FE2387E5B}" type="pres">
      <dgm:prSet presAssocID="{4B285BA3-0822-40A9-926E-0CB444BE7326}" presName="conn2-1" presStyleLbl="parChTrans1D3" presStyleIdx="1" presStyleCnt="5"/>
      <dgm:spPr/>
      <dgm:t>
        <a:bodyPr/>
        <a:lstStyle/>
        <a:p>
          <a:pPr rtl="1"/>
          <a:endParaRPr lang="fa-IR"/>
        </a:p>
      </dgm:t>
    </dgm:pt>
    <dgm:pt modelId="{526D487B-8B01-4186-B24E-FB031634F0DF}" type="pres">
      <dgm:prSet presAssocID="{4B285BA3-0822-40A9-926E-0CB444BE7326}" presName="connTx" presStyleLbl="parChTrans1D3" presStyleIdx="1" presStyleCnt="5"/>
      <dgm:spPr/>
      <dgm:t>
        <a:bodyPr/>
        <a:lstStyle/>
        <a:p>
          <a:pPr rtl="1"/>
          <a:endParaRPr lang="fa-IR"/>
        </a:p>
      </dgm:t>
    </dgm:pt>
    <dgm:pt modelId="{119D6172-D945-41AD-9B96-32C1AFABF032}" type="pres">
      <dgm:prSet presAssocID="{5A9E7D6B-052A-4950-81AF-8A7FA27E04C1}" presName="root2" presStyleCnt="0"/>
      <dgm:spPr/>
    </dgm:pt>
    <dgm:pt modelId="{C6E4AE75-A451-4857-B04F-932FDA2375A6}" type="pres">
      <dgm:prSet presAssocID="{5A9E7D6B-052A-4950-81AF-8A7FA27E04C1}" presName="LevelTwoTextNode" presStyleLbl="node3" presStyleIdx="1" presStyleCnt="5" custScaleX="44810">
        <dgm:presLayoutVars>
          <dgm:chPref val="3"/>
        </dgm:presLayoutVars>
      </dgm:prSet>
      <dgm:spPr/>
      <dgm:t>
        <a:bodyPr/>
        <a:lstStyle/>
        <a:p>
          <a:pPr rtl="1"/>
          <a:endParaRPr lang="fa-IR"/>
        </a:p>
      </dgm:t>
    </dgm:pt>
    <dgm:pt modelId="{1BBD43A8-3F85-419A-9284-B1B55CF64DB7}" type="pres">
      <dgm:prSet presAssocID="{5A9E7D6B-052A-4950-81AF-8A7FA27E04C1}" presName="level3hierChild" presStyleCnt="0"/>
      <dgm:spPr/>
    </dgm:pt>
    <dgm:pt modelId="{30E7814D-7953-45BF-92A7-1851644A981D}" type="pres">
      <dgm:prSet presAssocID="{07F0E6C3-44F5-4080-ADA0-F329E0CDDB84}" presName="conn2-1" presStyleLbl="parChTrans1D4" presStyleIdx="4" presStyleCnt="14"/>
      <dgm:spPr/>
      <dgm:t>
        <a:bodyPr/>
        <a:lstStyle/>
        <a:p>
          <a:pPr rtl="1"/>
          <a:endParaRPr lang="fa-IR"/>
        </a:p>
      </dgm:t>
    </dgm:pt>
    <dgm:pt modelId="{BD3BBE21-B1C8-49AC-8BBA-EE9046A7C300}" type="pres">
      <dgm:prSet presAssocID="{07F0E6C3-44F5-4080-ADA0-F329E0CDDB84}" presName="connTx" presStyleLbl="parChTrans1D4" presStyleIdx="4" presStyleCnt="14"/>
      <dgm:spPr/>
      <dgm:t>
        <a:bodyPr/>
        <a:lstStyle/>
        <a:p>
          <a:pPr rtl="1"/>
          <a:endParaRPr lang="fa-IR"/>
        </a:p>
      </dgm:t>
    </dgm:pt>
    <dgm:pt modelId="{F5786612-B70D-4DD5-B614-D98A980DB4CE}" type="pres">
      <dgm:prSet presAssocID="{6CF9D45F-36D5-446A-9495-E97C48A8010F}" presName="root2" presStyleCnt="0"/>
      <dgm:spPr/>
    </dgm:pt>
    <dgm:pt modelId="{0F9FE2BA-8EE1-430F-95A2-937D31658154}" type="pres">
      <dgm:prSet presAssocID="{6CF9D45F-36D5-446A-9495-E97C48A8010F}" presName="LevelTwoTextNode" presStyleLbl="node4" presStyleIdx="4" presStyleCnt="14">
        <dgm:presLayoutVars>
          <dgm:chPref val="3"/>
        </dgm:presLayoutVars>
      </dgm:prSet>
      <dgm:spPr/>
      <dgm:t>
        <a:bodyPr/>
        <a:lstStyle/>
        <a:p>
          <a:pPr rtl="1"/>
          <a:endParaRPr lang="fa-IR"/>
        </a:p>
      </dgm:t>
    </dgm:pt>
    <dgm:pt modelId="{65394747-E5EE-4EA1-A856-772067BE7B5C}" type="pres">
      <dgm:prSet presAssocID="{6CF9D45F-36D5-446A-9495-E97C48A8010F}" presName="level3hierChild" presStyleCnt="0"/>
      <dgm:spPr/>
    </dgm:pt>
    <dgm:pt modelId="{52058AC6-46C1-4B56-987D-ADC286BDD42D}" type="pres">
      <dgm:prSet presAssocID="{B95632F5-C784-40D4-AEAC-DD934F53E5BC}" presName="conn2-1" presStyleLbl="parChTrans1D4" presStyleIdx="5" presStyleCnt="14"/>
      <dgm:spPr/>
      <dgm:t>
        <a:bodyPr/>
        <a:lstStyle/>
        <a:p>
          <a:pPr rtl="1"/>
          <a:endParaRPr lang="fa-IR"/>
        </a:p>
      </dgm:t>
    </dgm:pt>
    <dgm:pt modelId="{95597BCC-398D-4B60-8EB2-E11324C01FCB}" type="pres">
      <dgm:prSet presAssocID="{B95632F5-C784-40D4-AEAC-DD934F53E5BC}" presName="connTx" presStyleLbl="parChTrans1D4" presStyleIdx="5" presStyleCnt="14"/>
      <dgm:spPr/>
      <dgm:t>
        <a:bodyPr/>
        <a:lstStyle/>
        <a:p>
          <a:pPr rtl="1"/>
          <a:endParaRPr lang="fa-IR"/>
        </a:p>
      </dgm:t>
    </dgm:pt>
    <dgm:pt modelId="{FC9FFBCA-3EA6-4BA1-8529-CCA16EB60FEA}" type="pres">
      <dgm:prSet presAssocID="{52AC7BBE-4A81-4197-998F-D93B9B5716AC}" presName="root2" presStyleCnt="0"/>
      <dgm:spPr/>
    </dgm:pt>
    <dgm:pt modelId="{6FB341E3-A31A-490A-AA85-821850740142}" type="pres">
      <dgm:prSet presAssocID="{52AC7BBE-4A81-4197-998F-D93B9B5716AC}" presName="LevelTwoTextNode" presStyleLbl="node4" presStyleIdx="5" presStyleCnt="14" custScaleX="122599" custScaleY="172073">
        <dgm:presLayoutVars>
          <dgm:chPref val="3"/>
        </dgm:presLayoutVars>
      </dgm:prSet>
      <dgm:spPr/>
      <dgm:t>
        <a:bodyPr/>
        <a:lstStyle/>
        <a:p>
          <a:pPr rtl="1"/>
          <a:endParaRPr lang="fa-IR"/>
        </a:p>
      </dgm:t>
    </dgm:pt>
    <dgm:pt modelId="{F3F57722-1FCF-42A3-9EF2-C33B311CB248}" type="pres">
      <dgm:prSet presAssocID="{52AC7BBE-4A81-4197-998F-D93B9B5716AC}" presName="level3hierChild" presStyleCnt="0"/>
      <dgm:spPr/>
    </dgm:pt>
    <dgm:pt modelId="{BB1B9448-4348-42A3-BC3D-F8829E88717C}" type="pres">
      <dgm:prSet presAssocID="{FE240E94-CD2E-42C8-8936-294E8E9C0FAB}" presName="conn2-1" presStyleLbl="parChTrans1D4" presStyleIdx="6" presStyleCnt="14"/>
      <dgm:spPr/>
      <dgm:t>
        <a:bodyPr/>
        <a:lstStyle/>
        <a:p>
          <a:pPr rtl="1"/>
          <a:endParaRPr lang="fa-IR"/>
        </a:p>
      </dgm:t>
    </dgm:pt>
    <dgm:pt modelId="{1884C1C9-2DBB-4733-8745-F6C50D3FDBCB}" type="pres">
      <dgm:prSet presAssocID="{FE240E94-CD2E-42C8-8936-294E8E9C0FAB}" presName="connTx" presStyleLbl="parChTrans1D4" presStyleIdx="6" presStyleCnt="14"/>
      <dgm:spPr/>
      <dgm:t>
        <a:bodyPr/>
        <a:lstStyle/>
        <a:p>
          <a:pPr rtl="1"/>
          <a:endParaRPr lang="fa-IR"/>
        </a:p>
      </dgm:t>
    </dgm:pt>
    <dgm:pt modelId="{5DD932E5-041D-467B-983F-58B26D6F2494}" type="pres">
      <dgm:prSet presAssocID="{CD9FFC0D-E538-42BE-ACC8-2DC2955AADBB}" presName="root2" presStyleCnt="0"/>
      <dgm:spPr/>
    </dgm:pt>
    <dgm:pt modelId="{938E84CF-0745-4D81-94D8-FB26294DCE99}" type="pres">
      <dgm:prSet presAssocID="{CD9FFC0D-E538-42BE-ACC8-2DC2955AADBB}" presName="LevelTwoTextNode" presStyleLbl="node4" presStyleIdx="6" presStyleCnt="14" custScaleX="157826" custScaleY="243295">
        <dgm:presLayoutVars>
          <dgm:chPref val="3"/>
        </dgm:presLayoutVars>
      </dgm:prSet>
      <dgm:spPr/>
      <dgm:t>
        <a:bodyPr/>
        <a:lstStyle/>
        <a:p>
          <a:pPr rtl="1"/>
          <a:endParaRPr lang="fa-IR"/>
        </a:p>
      </dgm:t>
    </dgm:pt>
    <dgm:pt modelId="{F6E4490C-CB40-40C8-A3A9-3F8C520112FE}" type="pres">
      <dgm:prSet presAssocID="{CD9FFC0D-E538-42BE-ACC8-2DC2955AADBB}" presName="level3hierChild" presStyleCnt="0"/>
      <dgm:spPr/>
    </dgm:pt>
    <dgm:pt modelId="{FED5D47C-966B-411A-9090-74930ABD0B12}" type="pres">
      <dgm:prSet presAssocID="{669F2414-EC34-4F7F-BD0C-DE23CA28C6F2}" presName="conn2-1" presStyleLbl="parChTrans1D4" presStyleIdx="7" presStyleCnt="14"/>
      <dgm:spPr/>
      <dgm:t>
        <a:bodyPr/>
        <a:lstStyle/>
        <a:p>
          <a:pPr rtl="1"/>
          <a:endParaRPr lang="fa-IR"/>
        </a:p>
      </dgm:t>
    </dgm:pt>
    <dgm:pt modelId="{6A06E57F-7087-48C9-A3E5-033C910691E6}" type="pres">
      <dgm:prSet presAssocID="{669F2414-EC34-4F7F-BD0C-DE23CA28C6F2}" presName="connTx" presStyleLbl="parChTrans1D4" presStyleIdx="7" presStyleCnt="14"/>
      <dgm:spPr/>
      <dgm:t>
        <a:bodyPr/>
        <a:lstStyle/>
        <a:p>
          <a:pPr rtl="1"/>
          <a:endParaRPr lang="fa-IR"/>
        </a:p>
      </dgm:t>
    </dgm:pt>
    <dgm:pt modelId="{836DD9CB-EB16-4127-BCFD-954B87AE6E10}" type="pres">
      <dgm:prSet presAssocID="{8B1D4177-3798-4F14-A9AA-ED70F928CB6A}" presName="root2" presStyleCnt="0"/>
      <dgm:spPr/>
    </dgm:pt>
    <dgm:pt modelId="{EA7B8E79-CCD9-4D75-AA38-E1F07E7E70AF}" type="pres">
      <dgm:prSet presAssocID="{8B1D4177-3798-4F14-A9AA-ED70F928CB6A}" presName="LevelTwoTextNode" presStyleLbl="node4" presStyleIdx="7" presStyleCnt="14" custScaleX="112780" custScaleY="253100">
        <dgm:presLayoutVars>
          <dgm:chPref val="3"/>
        </dgm:presLayoutVars>
      </dgm:prSet>
      <dgm:spPr/>
      <dgm:t>
        <a:bodyPr/>
        <a:lstStyle/>
        <a:p>
          <a:pPr rtl="1"/>
          <a:endParaRPr lang="fa-IR"/>
        </a:p>
      </dgm:t>
    </dgm:pt>
    <dgm:pt modelId="{020EFB1A-EFC6-49B4-9F68-A0D554CB990A}" type="pres">
      <dgm:prSet presAssocID="{8B1D4177-3798-4F14-A9AA-ED70F928CB6A}" presName="level3hierChild" presStyleCnt="0"/>
      <dgm:spPr/>
    </dgm:pt>
    <dgm:pt modelId="{0532C7D5-7892-495D-8058-9C8803A9E9E4}" type="pres">
      <dgm:prSet presAssocID="{E81450FE-FA4D-4619-AF0F-62524CE63E73}" presName="conn2-1" presStyleLbl="parChTrans1D2" presStyleIdx="1" presStyleCnt="2"/>
      <dgm:spPr/>
      <dgm:t>
        <a:bodyPr/>
        <a:lstStyle/>
        <a:p>
          <a:pPr rtl="1"/>
          <a:endParaRPr lang="fa-IR"/>
        </a:p>
      </dgm:t>
    </dgm:pt>
    <dgm:pt modelId="{310FDC3A-5027-478D-AF39-F0E028B22603}" type="pres">
      <dgm:prSet presAssocID="{E81450FE-FA4D-4619-AF0F-62524CE63E73}" presName="connTx" presStyleLbl="parChTrans1D2" presStyleIdx="1" presStyleCnt="2"/>
      <dgm:spPr/>
      <dgm:t>
        <a:bodyPr/>
        <a:lstStyle/>
        <a:p>
          <a:pPr rtl="1"/>
          <a:endParaRPr lang="fa-IR"/>
        </a:p>
      </dgm:t>
    </dgm:pt>
    <dgm:pt modelId="{A573B1EF-10DF-4DA6-8E2B-12EF526960E0}" type="pres">
      <dgm:prSet presAssocID="{18F38A84-76E9-4212-9C17-3546D88D8390}" presName="root2" presStyleCnt="0"/>
      <dgm:spPr/>
    </dgm:pt>
    <dgm:pt modelId="{507A4C6F-3B92-410F-8FEE-0357E0CA8D6A}" type="pres">
      <dgm:prSet presAssocID="{18F38A84-76E9-4212-9C17-3546D88D8390}" presName="LevelTwoTextNode" presStyleLbl="node2" presStyleIdx="1" presStyleCnt="2" custScaleX="46317" custScaleY="155007" custLinFactNeighborY="-25580">
        <dgm:presLayoutVars>
          <dgm:chPref val="3"/>
        </dgm:presLayoutVars>
      </dgm:prSet>
      <dgm:spPr/>
      <dgm:t>
        <a:bodyPr/>
        <a:lstStyle/>
        <a:p>
          <a:pPr rtl="1"/>
          <a:endParaRPr lang="fa-IR"/>
        </a:p>
      </dgm:t>
    </dgm:pt>
    <dgm:pt modelId="{070725EF-40E8-4066-A7DB-2456514234A2}" type="pres">
      <dgm:prSet presAssocID="{18F38A84-76E9-4212-9C17-3546D88D8390}" presName="level3hierChild" presStyleCnt="0"/>
      <dgm:spPr/>
    </dgm:pt>
    <dgm:pt modelId="{25075A88-3796-4241-A71B-3C7A50B5C239}" type="pres">
      <dgm:prSet presAssocID="{D4C9241C-038D-41E3-9D57-F270AC5CD7BD}" presName="conn2-1" presStyleLbl="parChTrans1D3" presStyleIdx="2" presStyleCnt="5"/>
      <dgm:spPr/>
      <dgm:t>
        <a:bodyPr/>
        <a:lstStyle/>
        <a:p>
          <a:pPr rtl="1"/>
          <a:endParaRPr lang="fa-IR"/>
        </a:p>
      </dgm:t>
    </dgm:pt>
    <dgm:pt modelId="{E36F47EF-B56A-433D-9F0E-7278260FDAE8}" type="pres">
      <dgm:prSet presAssocID="{D4C9241C-038D-41E3-9D57-F270AC5CD7BD}" presName="connTx" presStyleLbl="parChTrans1D3" presStyleIdx="2" presStyleCnt="5"/>
      <dgm:spPr/>
      <dgm:t>
        <a:bodyPr/>
        <a:lstStyle/>
        <a:p>
          <a:pPr rtl="1"/>
          <a:endParaRPr lang="fa-IR"/>
        </a:p>
      </dgm:t>
    </dgm:pt>
    <dgm:pt modelId="{E74ED72A-53AD-4D98-A733-E1879A5DD86A}" type="pres">
      <dgm:prSet presAssocID="{3A11CB37-B03F-435C-BEE4-CA727E922E4A}" presName="root2" presStyleCnt="0"/>
      <dgm:spPr/>
    </dgm:pt>
    <dgm:pt modelId="{1C24080C-A62A-409A-BCB4-839C9FCD882E}" type="pres">
      <dgm:prSet presAssocID="{3A11CB37-B03F-435C-BEE4-CA727E922E4A}" presName="LevelTwoTextNode" presStyleLbl="node3" presStyleIdx="2" presStyleCnt="5" custScaleX="44810">
        <dgm:presLayoutVars>
          <dgm:chPref val="3"/>
        </dgm:presLayoutVars>
      </dgm:prSet>
      <dgm:spPr/>
      <dgm:t>
        <a:bodyPr/>
        <a:lstStyle/>
        <a:p>
          <a:pPr rtl="1"/>
          <a:endParaRPr lang="fa-IR"/>
        </a:p>
      </dgm:t>
    </dgm:pt>
    <dgm:pt modelId="{2BE9A2CC-163B-4471-920E-F1EE4C0D5356}" type="pres">
      <dgm:prSet presAssocID="{3A11CB37-B03F-435C-BEE4-CA727E922E4A}" presName="level3hierChild" presStyleCnt="0"/>
      <dgm:spPr/>
    </dgm:pt>
    <dgm:pt modelId="{9E3FF4A6-632F-4A51-B061-833CF6AAF05D}" type="pres">
      <dgm:prSet presAssocID="{7B72ACFF-E21D-44FF-9774-294D96ED7C01}" presName="conn2-1" presStyleLbl="parChTrans1D4" presStyleIdx="8" presStyleCnt="14"/>
      <dgm:spPr/>
      <dgm:t>
        <a:bodyPr/>
        <a:lstStyle/>
        <a:p>
          <a:pPr rtl="1"/>
          <a:endParaRPr lang="fa-IR"/>
        </a:p>
      </dgm:t>
    </dgm:pt>
    <dgm:pt modelId="{1494C20B-4F38-4036-B04D-F71AA0AE442E}" type="pres">
      <dgm:prSet presAssocID="{7B72ACFF-E21D-44FF-9774-294D96ED7C01}" presName="connTx" presStyleLbl="parChTrans1D4" presStyleIdx="8" presStyleCnt="14"/>
      <dgm:spPr/>
      <dgm:t>
        <a:bodyPr/>
        <a:lstStyle/>
        <a:p>
          <a:pPr rtl="1"/>
          <a:endParaRPr lang="fa-IR"/>
        </a:p>
      </dgm:t>
    </dgm:pt>
    <dgm:pt modelId="{09E7AC2A-B5B2-49D1-90B5-F38FA86A4D93}" type="pres">
      <dgm:prSet presAssocID="{D88BFA6E-CFDA-4C53-BBDA-6F9EB18FE5FA}" presName="root2" presStyleCnt="0"/>
      <dgm:spPr/>
    </dgm:pt>
    <dgm:pt modelId="{C9E05BA7-2BDC-4C9B-B517-68FA2582CD09}" type="pres">
      <dgm:prSet presAssocID="{D88BFA6E-CFDA-4C53-BBDA-6F9EB18FE5FA}" presName="LevelTwoTextNode" presStyleLbl="node4" presStyleIdx="8" presStyleCnt="14">
        <dgm:presLayoutVars>
          <dgm:chPref val="3"/>
        </dgm:presLayoutVars>
      </dgm:prSet>
      <dgm:spPr/>
      <dgm:t>
        <a:bodyPr/>
        <a:lstStyle/>
        <a:p>
          <a:pPr rtl="1"/>
          <a:endParaRPr lang="fa-IR"/>
        </a:p>
      </dgm:t>
    </dgm:pt>
    <dgm:pt modelId="{D9A38F34-8538-4486-8018-048EA031B73F}" type="pres">
      <dgm:prSet presAssocID="{D88BFA6E-CFDA-4C53-BBDA-6F9EB18FE5FA}" presName="level3hierChild" presStyleCnt="0"/>
      <dgm:spPr/>
    </dgm:pt>
    <dgm:pt modelId="{831CBDC3-91D1-4206-B921-D0223DB75449}" type="pres">
      <dgm:prSet presAssocID="{4896D3BE-279D-4211-8E8C-211AF73D3368}" presName="conn2-1" presStyleLbl="parChTrans1D3" presStyleIdx="3" presStyleCnt="5"/>
      <dgm:spPr/>
      <dgm:t>
        <a:bodyPr/>
        <a:lstStyle/>
        <a:p>
          <a:pPr rtl="1"/>
          <a:endParaRPr lang="fa-IR"/>
        </a:p>
      </dgm:t>
    </dgm:pt>
    <dgm:pt modelId="{079B4B3E-47D6-4D86-A8D2-DA4D4A331A99}" type="pres">
      <dgm:prSet presAssocID="{4896D3BE-279D-4211-8E8C-211AF73D3368}" presName="connTx" presStyleLbl="parChTrans1D3" presStyleIdx="3" presStyleCnt="5"/>
      <dgm:spPr/>
      <dgm:t>
        <a:bodyPr/>
        <a:lstStyle/>
        <a:p>
          <a:pPr rtl="1"/>
          <a:endParaRPr lang="fa-IR"/>
        </a:p>
      </dgm:t>
    </dgm:pt>
    <dgm:pt modelId="{3B508AE6-3115-4A35-8BBF-A1C16DF1E233}" type="pres">
      <dgm:prSet presAssocID="{1C2A0124-B5C8-486F-A44E-E811E87BC359}" presName="root2" presStyleCnt="0"/>
      <dgm:spPr/>
    </dgm:pt>
    <dgm:pt modelId="{2422AA5D-9E4F-473D-BCB6-A5163EC989BF}" type="pres">
      <dgm:prSet presAssocID="{1C2A0124-B5C8-486F-A44E-E811E87BC359}" presName="LevelTwoTextNode" presStyleLbl="node3" presStyleIdx="3" presStyleCnt="5" custScaleX="44810">
        <dgm:presLayoutVars>
          <dgm:chPref val="3"/>
        </dgm:presLayoutVars>
      </dgm:prSet>
      <dgm:spPr/>
      <dgm:t>
        <a:bodyPr/>
        <a:lstStyle/>
        <a:p>
          <a:pPr rtl="1"/>
          <a:endParaRPr lang="fa-IR"/>
        </a:p>
      </dgm:t>
    </dgm:pt>
    <dgm:pt modelId="{C70911DA-6BF8-4F2E-A8E8-A2935651365C}" type="pres">
      <dgm:prSet presAssocID="{1C2A0124-B5C8-486F-A44E-E811E87BC359}" presName="level3hierChild" presStyleCnt="0"/>
      <dgm:spPr/>
    </dgm:pt>
    <dgm:pt modelId="{BC47FBFC-706B-4BC8-8A22-924D2D859391}" type="pres">
      <dgm:prSet presAssocID="{C2CE7984-54B5-4312-B6EE-C3A4E360EDF5}" presName="conn2-1" presStyleLbl="parChTrans1D4" presStyleIdx="9" presStyleCnt="14"/>
      <dgm:spPr/>
      <dgm:t>
        <a:bodyPr/>
        <a:lstStyle/>
        <a:p>
          <a:pPr rtl="1"/>
          <a:endParaRPr lang="fa-IR"/>
        </a:p>
      </dgm:t>
    </dgm:pt>
    <dgm:pt modelId="{0BD7A61C-6E99-4768-8B94-2FE175DACAB8}" type="pres">
      <dgm:prSet presAssocID="{C2CE7984-54B5-4312-B6EE-C3A4E360EDF5}" presName="connTx" presStyleLbl="parChTrans1D4" presStyleIdx="9" presStyleCnt="14"/>
      <dgm:spPr/>
      <dgm:t>
        <a:bodyPr/>
        <a:lstStyle/>
        <a:p>
          <a:pPr rtl="1"/>
          <a:endParaRPr lang="fa-IR"/>
        </a:p>
      </dgm:t>
    </dgm:pt>
    <dgm:pt modelId="{C35B56D4-1B81-4B52-ACED-C03AED275A27}" type="pres">
      <dgm:prSet presAssocID="{F576E9E6-007D-4E79-AEDF-69C60E4038F7}" presName="root2" presStyleCnt="0"/>
      <dgm:spPr/>
    </dgm:pt>
    <dgm:pt modelId="{AD7488EC-3217-4E81-994C-38ACF5506164}" type="pres">
      <dgm:prSet presAssocID="{F576E9E6-007D-4E79-AEDF-69C60E4038F7}" presName="LevelTwoTextNode" presStyleLbl="node4" presStyleIdx="9" presStyleCnt="14">
        <dgm:presLayoutVars>
          <dgm:chPref val="3"/>
        </dgm:presLayoutVars>
      </dgm:prSet>
      <dgm:spPr/>
      <dgm:t>
        <a:bodyPr/>
        <a:lstStyle/>
        <a:p>
          <a:pPr rtl="1"/>
          <a:endParaRPr lang="fa-IR"/>
        </a:p>
      </dgm:t>
    </dgm:pt>
    <dgm:pt modelId="{1DAA52E2-BA27-4185-9030-FEDEABE9CB56}" type="pres">
      <dgm:prSet presAssocID="{F576E9E6-007D-4E79-AEDF-69C60E4038F7}" presName="level3hierChild" presStyleCnt="0"/>
      <dgm:spPr/>
    </dgm:pt>
    <dgm:pt modelId="{DEA6AD2D-0DA9-4396-963D-2E8BAC4D6951}" type="pres">
      <dgm:prSet presAssocID="{34DC7E70-0E67-4481-BBA1-236E655340DD}" presName="conn2-1" presStyleLbl="parChTrans1D4" presStyleIdx="10" presStyleCnt="14"/>
      <dgm:spPr/>
      <dgm:t>
        <a:bodyPr/>
        <a:lstStyle/>
        <a:p>
          <a:pPr rtl="1"/>
          <a:endParaRPr lang="fa-IR"/>
        </a:p>
      </dgm:t>
    </dgm:pt>
    <dgm:pt modelId="{6040A044-05CB-43AF-B8B5-99E1E7F2E9BE}" type="pres">
      <dgm:prSet presAssocID="{34DC7E70-0E67-4481-BBA1-236E655340DD}" presName="connTx" presStyleLbl="parChTrans1D4" presStyleIdx="10" presStyleCnt="14"/>
      <dgm:spPr/>
      <dgm:t>
        <a:bodyPr/>
        <a:lstStyle/>
        <a:p>
          <a:pPr rtl="1"/>
          <a:endParaRPr lang="fa-IR"/>
        </a:p>
      </dgm:t>
    </dgm:pt>
    <dgm:pt modelId="{FDDBAC2F-3F19-428C-8475-29CFB025D486}" type="pres">
      <dgm:prSet presAssocID="{B8C22F38-D70A-4657-84DB-BC783BAD9498}" presName="root2" presStyleCnt="0"/>
      <dgm:spPr/>
    </dgm:pt>
    <dgm:pt modelId="{D446A786-8744-4DCC-A723-861B8199B407}" type="pres">
      <dgm:prSet presAssocID="{B8C22F38-D70A-4657-84DB-BC783BAD9498}" presName="LevelTwoTextNode" presStyleLbl="node4" presStyleIdx="10" presStyleCnt="14" custScaleX="413660" custScaleY="114795">
        <dgm:presLayoutVars>
          <dgm:chPref val="3"/>
        </dgm:presLayoutVars>
      </dgm:prSet>
      <dgm:spPr/>
      <dgm:t>
        <a:bodyPr/>
        <a:lstStyle/>
        <a:p>
          <a:pPr rtl="1"/>
          <a:endParaRPr lang="fa-IR"/>
        </a:p>
      </dgm:t>
    </dgm:pt>
    <dgm:pt modelId="{A51CCE45-F7D2-49BF-AE20-3D440E7A39B0}" type="pres">
      <dgm:prSet presAssocID="{B8C22F38-D70A-4657-84DB-BC783BAD9498}" presName="level3hierChild" presStyleCnt="0"/>
      <dgm:spPr/>
    </dgm:pt>
    <dgm:pt modelId="{C99B63E7-6D24-43D2-B116-94ECDDE989B2}" type="pres">
      <dgm:prSet presAssocID="{721067AF-3993-4780-8B2C-93A59A85FD9F}" presName="conn2-1" presStyleLbl="parChTrans1D3" presStyleIdx="4" presStyleCnt="5"/>
      <dgm:spPr/>
      <dgm:t>
        <a:bodyPr/>
        <a:lstStyle/>
        <a:p>
          <a:pPr rtl="1"/>
          <a:endParaRPr lang="fa-IR"/>
        </a:p>
      </dgm:t>
    </dgm:pt>
    <dgm:pt modelId="{ED7A57BE-4E6D-4D7E-90D2-D379F1CFEA58}" type="pres">
      <dgm:prSet presAssocID="{721067AF-3993-4780-8B2C-93A59A85FD9F}" presName="connTx" presStyleLbl="parChTrans1D3" presStyleIdx="4" presStyleCnt="5"/>
      <dgm:spPr/>
      <dgm:t>
        <a:bodyPr/>
        <a:lstStyle/>
        <a:p>
          <a:pPr rtl="1"/>
          <a:endParaRPr lang="fa-IR"/>
        </a:p>
      </dgm:t>
    </dgm:pt>
    <dgm:pt modelId="{9FA4620A-463F-4D6F-97D7-E64A0D5054F7}" type="pres">
      <dgm:prSet presAssocID="{5EE84738-3954-4935-B898-6EF1A3EEB04E}" presName="root2" presStyleCnt="0"/>
      <dgm:spPr/>
    </dgm:pt>
    <dgm:pt modelId="{494EC9B2-87B4-41E1-916E-50B515FE9116}" type="pres">
      <dgm:prSet presAssocID="{5EE84738-3954-4935-B898-6EF1A3EEB04E}" presName="LevelTwoTextNode" presStyleLbl="node3" presStyleIdx="4" presStyleCnt="5" custScaleX="44810">
        <dgm:presLayoutVars>
          <dgm:chPref val="3"/>
        </dgm:presLayoutVars>
      </dgm:prSet>
      <dgm:spPr/>
      <dgm:t>
        <a:bodyPr/>
        <a:lstStyle/>
        <a:p>
          <a:pPr rtl="1"/>
          <a:endParaRPr lang="fa-IR"/>
        </a:p>
      </dgm:t>
    </dgm:pt>
    <dgm:pt modelId="{7DF5B4BF-F5C9-4EED-BFB3-9BA0173C524D}" type="pres">
      <dgm:prSet presAssocID="{5EE84738-3954-4935-B898-6EF1A3EEB04E}" presName="level3hierChild" presStyleCnt="0"/>
      <dgm:spPr/>
    </dgm:pt>
    <dgm:pt modelId="{A61527CE-6BF5-4AEE-945D-C8FE320BDCBE}" type="pres">
      <dgm:prSet presAssocID="{3C18A00B-2976-47FD-B5E1-FE15122AC376}" presName="conn2-1" presStyleLbl="parChTrans1D4" presStyleIdx="11" presStyleCnt="14"/>
      <dgm:spPr/>
      <dgm:t>
        <a:bodyPr/>
        <a:lstStyle/>
        <a:p>
          <a:pPr rtl="1"/>
          <a:endParaRPr lang="fa-IR"/>
        </a:p>
      </dgm:t>
    </dgm:pt>
    <dgm:pt modelId="{AF4E92CF-B137-43EB-AC62-78DBE3D10D20}" type="pres">
      <dgm:prSet presAssocID="{3C18A00B-2976-47FD-B5E1-FE15122AC376}" presName="connTx" presStyleLbl="parChTrans1D4" presStyleIdx="11" presStyleCnt="14"/>
      <dgm:spPr/>
      <dgm:t>
        <a:bodyPr/>
        <a:lstStyle/>
        <a:p>
          <a:pPr rtl="1"/>
          <a:endParaRPr lang="fa-IR"/>
        </a:p>
      </dgm:t>
    </dgm:pt>
    <dgm:pt modelId="{F039207F-FFF9-4857-B224-05B4B9280C12}" type="pres">
      <dgm:prSet presAssocID="{7B3CEE7F-D7AB-4B26-B0E3-5638D11A4095}" presName="root2" presStyleCnt="0"/>
      <dgm:spPr/>
    </dgm:pt>
    <dgm:pt modelId="{66E7554A-3821-4B61-8F2F-A4CAAEED310B}" type="pres">
      <dgm:prSet presAssocID="{7B3CEE7F-D7AB-4B26-B0E3-5638D11A4095}" presName="LevelTwoTextNode" presStyleLbl="node4" presStyleIdx="11" presStyleCnt="14">
        <dgm:presLayoutVars>
          <dgm:chPref val="3"/>
        </dgm:presLayoutVars>
      </dgm:prSet>
      <dgm:spPr/>
      <dgm:t>
        <a:bodyPr/>
        <a:lstStyle/>
        <a:p>
          <a:pPr rtl="1"/>
          <a:endParaRPr lang="fa-IR"/>
        </a:p>
      </dgm:t>
    </dgm:pt>
    <dgm:pt modelId="{444D29F0-B94D-4EB1-90B4-401A34AFDA0C}" type="pres">
      <dgm:prSet presAssocID="{7B3CEE7F-D7AB-4B26-B0E3-5638D11A4095}" presName="level3hierChild" presStyleCnt="0"/>
      <dgm:spPr/>
    </dgm:pt>
    <dgm:pt modelId="{347C191F-CEB2-41E1-803B-2747711284D9}" type="pres">
      <dgm:prSet presAssocID="{807C8D76-1978-489F-BD2F-EBCBCC5317F6}" presName="conn2-1" presStyleLbl="parChTrans1D4" presStyleIdx="12" presStyleCnt="14"/>
      <dgm:spPr/>
      <dgm:t>
        <a:bodyPr/>
        <a:lstStyle/>
        <a:p>
          <a:pPr rtl="1"/>
          <a:endParaRPr lang="fa-IR"/>
        </a:p>
      </dgm:t>
    </dgm:pt>
    <dgm:pt modelId="{D74E4317-D30E-455E-8392-E33530357871}" type="pres">
      <dgm:prSet presAssocID="{807C8D76-1978-489F-BD2F-EBCBCC5317F6}" presName="connTx" presStyleLbl="parChTrans1D4" presStyleIdx="12" presStyleCnt="14"/>
      <dgm:spPr/>
      <dgm:t>
        <a:bodyPr/>
        <a:lstStyle/>
        <a:p>
          <a:pPr rtl="1"/>
          <a:endParaRPr lang="fa-IR"/>
        </a:p>
      </dgm:t>
    </dgm:pt>
    <dgm:pt modelId="{8ED033E6-0133-4D6A-B762-2368CEE860E8}" type="pres">
      <dgm:prSet presAssocID="{A9DDF9E9-F5A9-42DE-A019-7C5665E94FFA}" presName="root2" presStyleCnt="0"/>
      <dgm:spPr/>
    </dgm:pt>
    <dgm:pt modelId="{295CEC55-5D7F-4D53-B38F-1266A90683E9}" type="pres">
      <dgm:prSet presAssocID="{A9DDF9E9-F5A9-42DE-A019-7C5665E94FFA}" presName="LevelTwoTextNode" presStyleLbl="node4" presStyleIdx="12" presStyleCnt="14" custScaleX="199775" custScaleY="174706">
        <dgm:presLayoutVars>
          <dgm:chPref val="3"/>
        </dgm:presLayoutVars>
      </dgm:prSet>
      <dgm:spPr/>
      <dgm:t>
        <a:bodyPr/>
        <a:lstStyle/>
        <a:p>
          <a:pPr rtl="1"/>
          <a:endParaRPr lang="fa-IR"/>
        </a:p>
      </dgm:t>
    </dgm:pt>
    <dgm:pt modelId="{1DC7BFB0-481D-4B4F-BC09-F1D4A559C926}" type="pres">
      <dgm:prSet presAssocID="{A9DDF9E9-F5A9-42DE-A019-7C5665E94FFA}" presName="level3hierChild" presStyleCnt="0"/>
      <dgm:spPr/>
    </dgm:pt>
    <dgm:pt modelId="{BD20FC6E-8F9F-4AD1-9506-3C14253A1488}" type="pres">
      <dgm:prSet presAssocID="{6061899C-A8E0-4AEF-BB5B-E1FF64023ACA}" presName="conn2-1" presStyleLbl="parChTrans1D4" presStyleIdx="13" presStyleCnt="14"/>
      <dgm:spPr/>
      <dgm:t>
        <a:bodyPr/>
        <a:lstStyle/>
        <a:p>
          <a:pPr rtl="1"/>
          <a:endParaRPr lang="fa-IR"/>
        </a:p>
      </dgm:t>
    </dgm:pt>
    <dgm:pt modelId="{F0D9358B-9A49-4CCC-99BF-3D947B18D3A9}" type="pres">
      <dgm:prSet presAssocID="{6061899C-A8E0-4AEF-BB5B-E1FF64023ACA}" presName="connTx" presStyleLbl="parChTrans1D4" presStyleIdx="13" presStyleCnt="14"/>
      <dgm:spPr/>
      <dgm:t>
        <a:bodyPr/>
        <a:lstStyle/>
        <a:p>
          <a:pPr rtl="1"/>
          <a:endParaRPr lang="fa-IR"/>
        </a:p>
      </dgm:t>
    </dgm:pt>
    <dgm:pt modelId="{E3FBD106-9573-48D4-BEF7-B0FE95D2AE8D}" type="pres">
      <dgm:prSet presAssocID="{B279111C-0FBF-44E8-BEC2-83A0D833E2C1}" presName="root2" presStyleCnt="0"/>
      <dgm:spPr/>
    </dgm:pt>
    <dgm:pt modelId="{0FC4A882-C05F-442B-8632-D46AB9882838}" type="pres">
      <dgm:prSet presAssocID="{B279111C-0FBF-44E8-BEC2-83A0D833E2C1}" presName="LevelTwoTextNode" presStyleLbl="node4" presStyleIdx="13" presStyleCnt="14" custScaleX="111657" custScaleY="174706">
        <dgm:presLayoutVars>
          <dgm:chPref val="3"/>
        </dgm:presLayoutVars>
      </dgm:prSet>
      <dgm:spPr/>
      <dgm:t>
        <a:bodyPr/>
        <a:lstStyle/>
        <a:p>
          <a:pPr rtl="1"/>
          <a:endParaRPr lang="fa-IR"/>
        </a:p>
      </dgm:t>
    </dgm:pt>
    <dgm:pt modelId="{BCA0151F-1505-4FC0-857A-3279B34188FD}" type="pres">
      <dgm:prSet presAssocID="{B279111C-0FBF-44E8-BEC2-83A0D833E2C1}" presName="level3hierChild" presStyleCnt="0"/>
      <dgm:spPr/>
    </dgm:pt>
  </dgm:ptLst>
  <dgm:cxnLst>
    <dgm:cxn modelId="{7B7FD909-1584-474A-845B-9C8E419E7011}" type="presOf" srcId="{807C8D76-1978-489F-BD2F-EBCBCC5317F6}" destId="{D74E4317-D30E-455E-8392-E33530357871}" srcOrd="1" destOrd="0" presId="urn:microsoft.com/office/officeart/2005/8/layout/hierarchy2"/>
    <dgm:cxn modelId="{49D3B489-0A7E-444B-9476-D89C15FC7CD9}" type="presOf" srcId="{875436DF-5594-4ADD-B95B-0342765E3663}" destId="{0C309BA6-1F84-4E56-BD3B-004A36A84BD9}" srcOrd="0" destOrd="0" presId="urn:microsoft.com/office/officeart/2005/8/layout/hierarchy2"/>
    <dgm:cxn modelId="{2E00662D-8274-4128-A585-6C80F1C03334}" srcId="{C8465FBE-4D5A-4A0B-9E53-A66EB5864D87}" destId="{5F590B90-E657-4AD7-A1CA-4243DA55AC4B}" srcOrd="0" destOrd="0" parTransId="{6F469335-EC05-4DA5-B090-A42DD3F5E144}" sibTransId="{DB0D824B-5F7A-4BC6-BF87-52EBBCB29753}"/>
    <dgm:cxn modelId="{765D199B-9000-45D4-A933-0B9F6D534C9B}" srcId="{85B9D951-6132-4DDD-A60D-91B89467B9C9}" destId="{5981417F-EDE1-4045-8352-CB07BB38EFD0}" srcOrd="0" destOrd="0" parTransId="{126CEBA3-85FB-46A3-9F34-1CC609A5C4C7}" sibTransId="{541185FC-88F9-44DF-9A00-AFB98346BCAB}"/>
    <dgm:cxn modelId="{5E1F7B51-2DF7-4170-997C-023C5340CC70}" type="presOf" srcId="{6061899C-A8E0-4AEF-BB5B-E1FF64023ACA}" destId="{BD20FC6E-8F9F-4AD1-9506-3C14253A1488}" srcOrd="0" destOrd="0" presId="urn:microsoft.com/office/officeart/2005/8/layout/hierarchy2"/>
    <dgm:cxn modelId="{FFF75FB1-C127-4690-8FCD-E0112CDE1C40}" type="presOf" srcId="{FE240E94-CD2E-42C8-8936-294E8E9C0FAB}" destId="{BB1B9448-4348-42A3-BC3D-F8829E88717C}" srcOrd="0" destOrd="0" presId="urn:microsoft.com/office/officeart/2005/8/layout/hierarchy2"/>
    <dgm:cxn modelId="{5AC6A028-16E2-4F27-B8BC-B4C9F3260C0B}" srcId="{18F38A84-76E9-4212-9C17-3546D88D8390}" destId="{5EE84738-3954-4935-B898-6EF1A3EEB04E}" srcOrd="2" destOrd="0" parTransId="{721067AF-3993-4780-8B2C-93A59A85FD9F}" sibTransId="{435A1B04-EBFA-45A8-8857-E96BBC7C84D8}"/>
    <dgm:cxn modelId="{69419751-FAC5-40FF-B321-80048D6B8146}" type="presOf" srcId="{1C2A0124-B5C8-486F-A44E-E811E87BC359}" destId="{2422AA5D-9E4F-473D-BCB6-A5163EC989BF}" srcOrd="0" destOrd="0" presId="urn:microsoft.com/office/officeart/2005/8/layout/hierarchy2"/>
    <dgm:cxn modelId="{F795E837-EB6F-4DBA-9136-F2D8304A2A80}" type="presOf" srcId="{07F0E6C3-44F5-4080-ADA0-F329E0CDDB84}" destId="{30E7814D-7953-45BF-92A7-1851644A981D}" srcOrd="0" destOrd="0" presId="urn:microsoft.com/office/officeart/2005/8/layout/hierarchy2"/>
    <dgm:cxn modelId="{9075BA88-A22A-4245-866E-57E6E97C8959}" type="presOf" srcId="{C83D447A-7B0C-4289-ACFE-334552297F2B}" destId="{21FC501B-56B5-42C8-AFFE-2DBEDE0CFA79}" srcOrd="0" destOrd="0" presId="urn:microsoft.com/office/officeart/2005/8/layout/hierarchy2"/>
    <dgm:cxn modelId="{40CFFF1D-E171-4FC6-B536-641A1619E30A}" type="presOf" srcId="{7B3CEE7F-D7AB-4B26-B0E3-5638D11A4095}" destId="{66E7554A-3821-4B61-8F2F-A4CAAEED310B}" srcOrd="0" destOrd="0" presId="urn:microsoft.com/office/officeart/2005/8/layout/hierarchy2"/>
    <dgm:cxn modelId="{5F0D3C2C-C069-41B2-9176-83B2823B0BCA}" type="presOf" srcId="{E81450FE-FA4D-4619-AF0F-62524CE63E73}" destId="{0532C7D5-7892-495D-8058-9C8803A9E9E4}" srcOrd="0" destOrd="0" presId="urn:microsoft.com/office/officeart/2005/8/layout/hierarchy2"/>
    <dgm:cxn modelId="{8C0E2FA1-E446-44A1-8A4E-819BD3712D13}" type="presOf" srcId="{7B72ACFF-E21D-44FF-9774-294D96ED7C01}" destId="{9E3FF4A6-632F-4A51-B061-833CF6AAF05D}" srcOrd="0" destOrd="0" presId="urn:microsoft.com/office/officeart/2005/8/layout/hierarchy2"/>
    <dgm:cxn modelId="{836A43F3-7529-43F8-850F-1D2C44AF4B1E}" type="presOf" srcId="{07F0E6C3-44F5-4080-ADA0-F329E0CDDB84}" destId="{BD3BBE21-B1C8-49AC-8BBA-EE9046A7C300}" srcOrd="1" destOrd="0" presId="urn:microsoft.com/office/officeart/2005/8/layout/hierarchy2"/>
    <dgm:cxn modelId="{A35818DF-AE5F-43E0-BBA5-BA18E05B9FEC}" type="presOf" srcId="{0AA05307-D05C-48C0-AAC1-27DAE608A1E9}" destId="{9A01FFDD-7B41-4BBF-875A-45C5AF90CD14}" srcOrd="0" destOrd="0" presId="urn:microsoft.com/office/officeart/2005/8/layout/hierarchy2"/>
    <dgm:cxn modelId="{0258D411-236E-413E-9433-2146D72A6FDE}" type="presOf" srcId="{4B285BA3-0822-40A9-926E-0CB444BE7326}" destId="{CC554E02-AAC2-4E0D-91D6-F19FE2387E5B}" srcOrd="0" destOrd="0" presId="urn:microsoft.com/office/officeart/2005/8/layout/hierarchy2"/>
    <dgm:cxn modelId="{CCF17411-21AD-4957-98EF-76931C11FC17}" type="presOf" srcId="{7B72ACFF-E21D-44FF-9774-294D96ED7C01}" destId="{1494C20B-4F38-4036-B04D-F71AA0AE442E}" srcOrd="1" destOrd="0" presId="urn:microsoft.com/office/officeart/2005/8/layout/hierarchy2"/>
    <dgm:cxn modelId="{71493ECA-529B-4DB6-8F54-45DE3AF23564}" type="presOf" srcId="{5A9E7D6B-052A-4950-81AF-8A7FA27E04C1}" destId="{C6E4AE75-A451-4857-B04F-932FDA2375A6}" srcOrd="0" destOrd="0" presId="urn:microsoft.com/office/officeart/2005/8/layout/hierarchy2"/>
    <dgm:cxn modelId="{A0ABD0DD-67A3-47EA-8F9F-E437E2BDC80B}" type="presOf" srcId="{C2CE7984-54B5-4312-B6EE-C3A4E360EDF5}" destId="{BC47FBFC-706B-4BC8-8A22-924D2D859391}" srcOrd="0" destOrd="0" presId="urn:microsoft.com/office/officeart/2005/8/layout/hierarchy2"/>
    <dgm:cxn modelId="{EFD889D0-51CA-4261-B31B-AE00260995E9}" srcId="{5F590B90-E657-4AD7-A1CA-4243DA55AC4B}" destId="{875436DF-5594-4ADD-B95B-0342765E3663}" srcOrd="0" destOrd="0" parTransId="{50A0A199-DCF5-4C84-AB14-84CA9A5F2435}" sibTransId="{084AE1B1-4A54-41C6-A36C-8AC81CA0F44D}"/>
    <dgm:cxn modelId="{05ECD50D-3273-4E11-9045-4C4CDA50A9BB}" type="presOf" srcId="{4B285BA3-0822-40A9-926E-0CB444BE7326}" destId="{526D487B-8B01-4186-B24E-FB031634F0DF}" srcOrd="1" destOrd="0" presId="urn:microsoft.com/office/officeart/2005/8/layout/hierarchy2"/>
    <dgm:cxn modelId="{692FD9F5-4876-440B-A0B4-59874737038C}" type="presOf" srcId="{C2CE7984-54B5-4312-B6EE-C3A4E360EDF5}" destId="{0BD7A61C-6E99-4768-8B94-2FE175DACAB8}" srcOrd="1" destOrd="0" presId="urn:microsoft.com/office/officeart/2005/8/layout/hierarchy2"/>
    <dgm:cxn modelId="{8F599288-54BA-4ABD-A6C1-9CECFD95120B}" type="presOf" srcId="{4896D3BE-279D-4211-8E8C-211AF73D3368}" destId="{831CBDC3-91D1-4206-B921-D0223DB75449}" srcOrd="0" destOrd="0" presId="urn:microsoft.com/office/officeart/2005/8/layout/hierarchy2"/>
    <dgm:cxn modelId="{B76C50C1-A37E-4146-9A7A-38128D982B5E}" type="presOf" srcId="{50A0A199-DCF5-4C84-AB14-84CA9A5F2435}" destId="{5AD28640-793A-495C-BFC9-4E1DA9158277}" srcOrd="0" destOrd="0" presId="urn:microsoft.com/office/officeart/2005/8/layout/hierarchy2"/>
    <dgm:cxn modelId="{D53517FB-F31F-429F-B72A-7351628ADDFB}" srcId="{7B3CEE7F-D7AB-4B26-B0E3-5638D11A4095}" destId="{A9DDF9E9-F5A9-42DE-A019-7C5665E94FFA}" srcOrd="0" destOrd="0" parTransId="{807C8D76-1978-489F-BD2F-EBCBCC5317F6}" sibTransId="{2D4EC039-5130-4BE3-93DC-F599BB26B63E}"/>
    <dgm:cxn modelId="{9F4D1B92-338B-4959-B6E6-381F76072804}" type="presOf" srcId="{5EE84738-3954-4935-B898-6EF1A3EEB04E}" destId="{494EC9B2-87B4-41E1-916E-50B515FE9116}" srcOrd="0" destOrd="0" presId="urn:microsoft.com/office/officeart/2005/8/layout/hierarchy2"/>
    <dgm:cxn modelId="{A6317824-25FA-48B7-85E2-F40E2342F612}" type="presOf" srcId="{D88BFA6E-CFDA-4C53-BBDA-6F9EB18FE5FA}" destId="{C9E05BA7-2BDC-4C9B-B517-68FA2582CD09}" srcOrd="0" destOrd="0" presId="urn:microsoft.com/office/officeart/2005/8/layout/hierarchy2"/>
    <dgm:cxn modelId="{7917054B-7885-4375-8638-A2615C7B45F8}" srcId="{3A11CB37-B03F-435C-BEE4-CA727E922E4A}" destId="{D88BFA6E-CFDA-4C53-BBDA-6F9EB18FE5FA}" srcOrd="0" destOrd="0" parTransId="{7B72ACFF-E21D-44FF-9774-294D96ED7C01}" sibTransId="{017C7C09-6ADD-4D44-B576-DA1F6A5B0082}"/>
    <dgm:cxn modelId="{19A5418A-4D94-486F-8D8D-E9A3E48AFB8C}" srcId="{5EE84738-3954-4935-B898-6EF1A3EEB04E}" destId="{7B3CEE7F-D7AB-4B26-B0E3-5638D11A4095}" srcOrd="0" destOrd="0" parTransId="{3C18A00B-2976-47FD-B5E1-FE15122AC376}" sibTransId="{1F6DFC24-52A1-4358-827A-4EE3C027381F}"/>
    <dgm:cxn modelId="{3B39AC6C-7157-4C2F-936E-CA6E18A94002}" type="presOf" srcId="{721067AF-3993-4780-8B2C-93A59A85FD9F}" destId="{ED7A57BE-4E6D-4D7E-90D2-D379F1CFEA58}" srcOrd="1" destOrd="0" presId="urn:microsoft.com/office/officeart/2005/8/layout/hierarchy2"/>
    <dgm:cxn modelId="{3CE9BF02-24E8-481C-B221-B1E5A226A99C}" type="presOf" srcId="{52AC7BBE-4A81-4197-998F-D93B9B5716AC}" destId="{6FB341E3-A31A-490A-AA85-821850740142}" srcOrd="0" destOrd="0" presId="urn:microsoft.com/office/officeart/2005/8/layout/hierarchy2"/>
    <dgm:cxn modelId="{33F91932-F6BA-4EA7-ACB6-D0D11091D42D}" type="presOf" srcId="{34DC7E70-0E67-4481-BBA1-236E655340DD}" destId="{DEA6AD2D-0DA9-4396-963D-2E8BAC4D6951}" srcOrd="0" destOrd="0" presId="urn:microsoft.com/office/officeart/2005/8/layout/hierarchy2"/>
    <dgm:cxn modelId="{06C6AA49-C9C8-49F9-8E39-83A8565308B0}" type="presOf" srcId="{CD9FFC0D-E538-42BE-ACC8-2DC2955AADBB}" destId="{938E84CF-0745-4D81-94D8-FB26294DCE99}" srcOrd="0" destOrd="0" presId="urn:microsoft.com/office/officeart/2005/8/layout/hierarchy2"/>
    <dgm:cxn modelId="{858D1817-5253-4A32-9369-FD0385E29D34}" type="presOf" srcId="{A9DDF9E9-F5A9-42DE-A019-7C5665E94FFA}" destId="{295CEC55-5D7F-4D53-B38F-1266A90683E9}" srcOrd="0" destOrd="0" presId="urn:microsoft.com/office/officeart/2005/8/layout/hierarchy2"/>
    <dgm:cxn modelId="{D54CEBE6-9148-452C-955F-8A859181BCE9}" type="presOf" srcId="{6F469335-EC05-4DA5-B090-A42DD3F5E144}" destId="{222AD9C6-A7D6-4AD7-A979-742A256126C9}" srcOrd="0" destOrd="0" presId="urn:microsoft.com/office/officeart/2005/8/layout/hierarchy2"/>
    <dgm:cxn modelId="{FCE6CB5F-87B5-4C4C-97D1-3BB268EBFEDC}" srcId="{AE4DD5BC-7EFF-4DBF-863E-0428A909B751}" destId="{5A22C692-CB64-4EB3-B63C-529493D2A804}" srcOrd="0" destOrd="0" parTransId="{269FCBD2-1C4A-4817-872A-9932A54ADC29}" sibTransId="{73DD1E6F-EDED-4F1E-9D05-E6CDA73695F0}"/>
    <dgm:cxn modelId="{5C749A5F-75B4-4DC5-9BE4-51CD38DEC084}" type="presOf" srcId="{B279111C-0FBF-44E8-BEC2-83A0D833E2C1}" destId="{0FC4A882-C05F-442B-8632-D46AB9882838}" srcOrd="0" destOrd="0" presId="urn:microsoft.com/office/officeart/2005/8/layout/hierarchy2"/>
    <dgm:cxn modelId="{42FCB341-EAB1-40F1-AD7F-B2F111A5F47C}" type="presOf" srcId="{6061899C-A8E0-4AEF-BB5B-E1FF64023ACA}" destId="{F0D9358B-9A49-4CCC-99BF-3D947B18D3A9}" srcOrd="1" destOrd="0" presId="urn:microsoft.com/office/officeart/2005/8/layout/hierarchy2"/>
    <dgm:cxn modelId="{F59D7922-EC37-456D-9100-12DC86015EFA}" type="presOf" srcId="{C83D447A-7B0C-4289-ACFE-334552297F2B}" destId="{B72664F5-F1F4-43FB-B99F-86E1C4FA7C55}" srcOrd="1" destOrd="0" presId="urn:microsoft.com/office/officeart/2005/8/layout/hierarchy2"/>
    <dgm:cxn modelId="{A836E921-6DA9-4A01-BFDB-A467BB10A5EA}" type="presOf" srcId="{8B1D4177-3798-4F14-A9AA-ED70F928CB6A}" destId="{EA7B8E79-CCD9-4D75-AA38-E1F07E7E70AF}" srcOrd="0" destOrd="0" presId="urn:microsoft.com/office/officeart/2005/8/layout/hierarchy2"/>
    <dgm:cxn modelId="{96A17B90-CD00-40AF-A915-215E84EFCAFC}" type="presOf" srcId="{4896D3BE-279D-4211-8E8C-211AF73D3368}" destId="{079B4B3E-47D6-4D86-A8D2-DA4D4A331A99}" srcOrd="1" destOrd="0" presId="urn:microsoft.com/office/officeart/2005/8/layout/hierarchy2"/>
    <dgm:cxn modelId="{C2696A08-0D1C-4273-A636-5C8C6A0DD335}" type="presOf" srcId="{5F590B90-E657-4AD7-A1CA-4243DA55AC4B}" destId="{4767A64E-097A-4895-8984-32EA71E8BA6C}" srcOrd="0" destOrd="0" presId="urn:microsoft.com/office/officeart/2005/8/layout/hierarchy2"/>
    <dgm:cxn modelId="{EFEA0E5A-A38C-49B1-8F3F-61E7A4A5BDBA}" type="presOf" srcId="{F576E9E6-007D-4E79-AEDF-69C60E4038F7}" destId="{AD7488EC-3217-4E81-994C-38ACF5506164}" srcOrd="0" destOrd="0" presId="urn:microsoft.com/office/officeart/2005/8/layout/hierarchy2"/>
    <dgm:cxn modelId="{0EA9C887-5BA1-4A8C-9918-A97468A84E4B}" srcId="{BD0B4DFC-FFBF-4BB6-8C39-7582C41CD76C}" destId="{AE4DD5BC-7EFF-4DBF-863E-0428A909B751}" srcOrd="0" destOrd="0" parTransId="{94ECA4BA-862E-4916-9AFA-F3ADB040E4BF}" sibTransId="{66849795-061D-4240-A32C-80A0FDAA118F}"/>
    <dgm:cxn modelId="{CBF9D9E3-47BF-4C6E-AED1-26F6E9717800}" srcId="{A9DDF9E9-F5A9-42DE-A019-7C5665E94FFA}" destId="{B279111C-0FBF-44E8-BEC2-83A0D833E2C1}" srcOrd="0" destOrd="0" parTransId="{6061899C-A8E0-4AEF-BB5B-E1FF64023ACA}" sibTransId="{2EE4BD9E-528F-41FD-BA9D-B4F9CB453030}"/>
    <dgm:cxn modelId="{77097055-49C9-4293-86F7-921398428444}" type="presOf" srcId="{AE4DD5BC-7EFF-4DBF-863E-0428A909B751}" destId="{6D582A96-654D-437C-B76C-B585C9AF3EC3}" srcOrd="0" destOrd="0" presId="urn:microsoft.com/office/officeart/2005/8/layout/hierarchy2"/>
    <dgm:cxn modelId="{0E74BBC6-2171-4AE7-B8D0-DC7C2D0D5CE4}" srcId="{1C2A0124-B5C8-486F-A44E-E811E87BC359}" destId="{F576E9E6-007D-4E79-AEDF-69C60E4038F7}" srcOrd="0" destOrd="0" parTransId="{C2CE7984-54B5-4312-B6EE-C3A4E360EDF5}" sibTransId="{67681800-055A-4864-956F-5361D3A3856F}"/>
    <dgm:cxn modelId="{67E3AF30-A8B7-4C28-8C7B-1CCCFE9BE6BC}" srcId="{18F38A84-76E9-4212-9C17-3546D88D8390}" destId="{1C2A0124-B5C8-486F-A44E-E811E87BC359}" srcOrd="1" destOrd="0" parTransId="{4896D3BE-279D-4211-8E8C-211AF73D3368}" sibTransId="{BD923873-87B4-485E-8683-2E14435A6B91}"/>
    <dgm:cxn modelId="{97EC73DA-C891-42E1-B68F-4CFF11B70D69}" type="presOf" srcId="{34DC7E70-0E67-4481-BBA1-236E655340DD}" destId="{6040A044-05CB-43AF-B8B5-99E1E7F2E9BE}" srcOrd="1" destOrd="0" presId="urn:microsoft.com/office/officeart/2005/8/layout/hierarchy2"/>
    <dgm:cxn modelId="{2F9390C5-CF24-450E-973D-A030D9D799C9}" type="presOf" srcId="{5A22C692-CB64-4EB3-B63C-529493D2A804}" destId="{73DAA4D5-0282-4AB6-87F0-077BC1EA97F2}" srcOrd="0" destOrd="0" presId="urn:microsoft.com/office/officeart/2005/8/layout/hierarchy2"/>
    <dgm:cxn modelId="{6659CCF8-C8A2-482A-8FB1-B06F846CDADF}" type="presOf" srcId="{BD0B4DFC-FFBF-4BB6-8C39-7582C41CD76C}" destId="{096109A0-119D-44D5-A956-C95B9ABEF82E}" srcOrd="0" destOrd="0" presId="urn:microsoft.com/office/officeart/2005/8/layout/hierarchy2"/>
    <dgm:cxn modelId="{1B26D221-71F2-4D41-B1C7-B99B1F495E38}" type="presOf" srcId="{3C18A00B-2976-47FD-B5E1-FE15122AC376}" destId="{AF4E92CF-B137-43EB-AC62-78DBE3D10D20}" srcOrd="1" destOrd="0" presId="urn:microsoft.com/office/officeart/2005/8/layout/hierarchy2"/>
    <dgm:cxn modelId="{20E3E81F-F181-4C21-BBA3-F63FA5E16770}" type="presOf" srcId="{D4C9241C-038D-41E3-9D57-F270AC5CD7BD}" destId="{E36F47EF-B56A-433D-9F0E-7278260FDAE8}" srcOrd="1" destOrd="0" presId="urn:microsoft.com/office/officeart/2005/8/layout/hierarchy2"/>
    <dgm:cxn modelId="{E916EF84-6F58-4F9F-9552-0B44D3FC1F0E}" type="presOf" srcId="{126CEBA3-85FB-46A3-9F34-1CC609A5C4C7}" destId="{E91F125C-9075-491F-BBAC-9A3EC21DA6BC}" srcOrd="1" destOrd="0" presId="urn:microsoft.com/office/officeart/2005/8/layout/hierarchy2"/>
    <dgm:cxn modelId="{D2FC691C-7151-40E8-A796-4CD095171D12}" type="presOf" srcId="{721067AF-3993-4780-8B2C-93A59A85FD9F}" destId="{C99B63E7-6D24-43D2-B116-94ECDDE989B2}" srcOrd="0" destOrd="0" presId="urn:microsoft.com/office/officeart/2005/8/layout/hierarchy2"/>
    <dgm:cxn modelId="{AB6F75A3-34B1-4405-972A-C1E71DFE3266}" type="presOf" srcId="{0AA05307-D05C-48C0-AAC1-27DAE608A1E9}" destId="{0C1F8FA7-B5A3-467C-B00B-1265FE02EFC6}" srcOrd="1" destOrd="0" presId="urn:microsoft.com/office/officeart/2005/8/layout/hierarchy2"/>
    <dgm:cxn modelId="{023EF576-09A3-4F11-9206-F7BD3BD55DD7}" type="presOf" srcId="{D4C9241C-038D-41E3-9D57-F270AC5CD7BD}" destId="{25075A88-3796-4241-A71B-3C7A50B5C239}" srcOrd="0" destOrd="0" presId="urn:microsoft.com/office/officeart/2005/8/layout/hierarchy2"/>
    <dgm:cxn modelId="{2355BBA6-867E-4CAB-AF13-254BB8D1A271}" type="presOf" srcId="{6CF9D45F-36D5-446A-9495-E97C48A8010F}" destId="{0F9FE2BA-8EE1-430F-95A2-937D31658154}" srcOrd="0" destOrd="0" presId="urn:microsoft.com/office/officeart/2005/8/layout/hierarchy2"/>
    <dgm:cxn modelId="{05321379-211C-4C38-808C-0080E748E57A}" srcId="{6CF9D45F-36D5-446A-9495-E97C48A8010F}" destId="{52AC7BBE-4A81-4197-998F-D93B9B5716AC}" srcOrd="0" destOrd="0" parTransId="{B95632F5-C784-40D4-AEAC-DD934F53E5BC}" sibTransId="{9AB49677-FE50-4501-9266-C4F4C0041B78}"/>
    <dgm:cxn modelId="{D0554413-385E-4D7F-89B5-B8DBD897110A}" srcId="{18F38A84-76E9-4212-9C17-3546D88D8390}" destId="{3A11CB37-B03F-435C-BEE4-CA727E922E4A}" srcOrd="0" destOrd="0" parTransId="{D4C9241C-038D-41E3-9D57-F270AC5CD7BD}" sibTransId="{4F599931-975B-4D99-9968-3F793E2FE567}"/>
    <dgm:cxn modelId="{8862F1C7-F77D-4C1F-BDCC-33E1D6D8C771}" type="presOf" srcId="{669F2414-EC34-4F7F-BD0C-DE23CA28C6F2}" destId="{FED5D47C-966B-411A-9090-74930ABD0B12}" srcOrd="0" destOrd="0" presId="urn:microsoft.com/office/officeart/2005/8/layout/hierarchy2"/>
    <dgm:cxn modelId="{0A9EA144-F40E-4222-B3B3-33015E5104AC}" type="presOf" srcId="{3C18A00B-2976-47FD-B5E1-FE15122AC376}" destId="{A61527CE-6BF5-4AEE-945D-C8FE320BDCBE}" srcOrd="0" destOrd="0" presId="urn:microsoft.com/office/officeart/2005/8/layout/hierarchy2"/>
    <dgm:cxn modelId="{EB021B78-36F8-401C-85B9-D8CF784B5F78}" srcId="{5A22C692-CB64-4EB3-B63C-529493D2A804}" destId="{5A9E7D6B-052A-4950-81AF-8A7FA27E04C1}" srcOrd="1" destOrd="0" parTransId="{4B285BA3-0822-40A9-926E-0CB444BE7326}" sibTransId="{AE5804EB-33AD-45D8-97DC-6FA788276ED7}"/>
    <dgm:cxn modelId="{78107062-810B-4CC4-9258-8FB3B806907F}" type="presOf" srcId="{6F469335-EC05-4DA5-B090-A42DD3F5E144}" destId="{30B8310C-F54E-457E-B84D-92835BCAEBD2}" srcOrd="1" destOrd="0" presId="urn:microsoft.com/office/officeart/2005/8/layout/hierarchy2"/>
    <dgm:cxn modelId="{428AF220-5C84-4067-A096-A9C7344D7E5C}" srcId="{F576E9E6-007D-4E79-AEDF-69C60E4038F7}" destId="{B8C22F38-D70A-4657-84DB-BC783BAD9498}" srcOrd="0" destOrd="0" parTransId="{34DC7E70-0E67-4481-BBA1-236E655340DD}" sibTransId="{CA72413D-0255-4433-8282-B9399DDB51FE}"/>
    <dgm:cxn modelId="{0AB155BB-588E-49F2-A4F7-72AE0F4861A9}" type="presOf" srcId="{269FCBD2-1C4A-4817-872A-9932A54ADC29}" destId="{0FA0729B-4888-449F-B9F0-1CD3D831DD3C}" srcOrd="1" destOrd="0" presId="urn:microsoft.com/office/officeart/2005/8/layout/hierarchy2"/>
    <dgm:cxn modelId="{506CFC26-9CD9-4620-84E4-1DF80E5EEB90}" type="presOf" srcId="{50A0A199-DCF5-4C84-AB14-84CA9A5F2435}" destId="{493A372F-4E97-45A1-A0E0-2CBBEA7213EE}" srcOrd="1" destOrd="0" presId="urn:microsoft.com/office/officeart/2005/8/layout/hierarchy2"/>
    <dgm:cxn modelId="{755DEABB-C463-4C5E-9ACB-029006A4982B}" type="presOf" srcId="{3A11CB37-B03F-435C-BEE4-CA727E922E4A}" destId="{1C24080C-A62A-409A-BCB4-839C9FCD882E}" srcOrd="0" destOrd="0" presId="urn:microsoft.com/office/officeart/2005/8/layout/hierarchy2"/>
    <dgm:cxn modelId="{3077DFEE-4D6F-41AF-A277-920CFD496618}" type="presOf" srcId="{669F2414-EC34-4F7F-BD0C-DE23CA28C6F2}" destId="{6A06E57F-7087-48C9-A3E5-033C910691E6}" srcOrd="1" destOrd="0" presId="urn:microsoft.com/office/officeart/2005/8/layout/hierarchy2"/>
    <dgm:cxn modelId="{4A5BE5A5-D772-4E97-BD91-705A6052FC57}" type="presOf" srcId="{B95632F5-C784-40D4-AEAC-DD934F53E5BC}" destId="{52058AC6-46C1-4B56-987D-ADC286BDD42D}" srcOrd="0" destOrd="0" presId="urn:microsoft.com/office/officeart/2005/8/layout/hierarchy2"/>
    <dgm:cxn modelId="{4C183CED-ECB5-46B0-9677-30302E04F899}" type="presOf" srcId="{E81450FE-FA4D-4619-AF0F-62524CE63E73}" destId="{310FDC3A-5027-478D-AF39-F0E028B22603}" srcOrd="1" destOrd="0" presId="urn:microsoft.com/office/officeart/2005/8/layout/hierarchy2"/>
    <dgm:cxn modelId="{1AD055D8-F850-4242-864B-7C08D769857F}" srcId="{5A9E7D6B-052A-4950-81AF-8A7FA27E04C1}" destId="{6CF9D45F-36D5-446A-9495-E97C48A8010F}" srcOrd="0" destOrd="0" parTransId="{07F0E6C3-44F5-4080-ADA0-F329E0CDDB84}" sibTransId="{8E231045-4B41-4402-A2FE-CAD09C7B9C62}"/>
    <dgm:cxn modelId="{01966BB8-DADE-4E6A-80A1-4D7EDE5DCA95}" type="presOf" srcId="{C8465FBE-4D5A-4A0B-9E53-A66EB5864D87}" destId="{D511F462-6C8C-4AB2-AA66-AAD3EFD4DF41}" srcOrd="0" destOrd="0" presId="urn:microsoft.com/office/officeart/2005/8/layout/hierarchy2"/>
    <dgm:cxn modelId="{F5D3F988-4C27-4375-B707-39D6C54C262E}" type="presOf" srcId="{5981417F-EDE1-4045-8352-CB07BB38EFD0}" destId="{B0DC8EA5-D315-45A0-9455-CEBD9CB0FE0D}" srcOrd="0" destOrd="0" presId="urn:microsoft.com/office/officeart/2005/8/layout/hierarchy2"/>
    <dgm:cxn modelId="{A93397C3-2CEA-4691-BD0C-6F074EFF3AEF}" srcId="{85B9D951-6132-4DDD-A60D-91B89467B9C9}" destId="{C8465FBE-4D5A-4A0B-9E53-A66EB5864D87}" srcOrd="1" destOrd="0" parTransId="{C83D447A-7B0C-4289-ACFE-334552297F2B}" sibTransId="{FED2B46A-8D6E-4FE2-925E-B7B53CEAC9B4}"/>
    <dgm:cxn modelId="{26F4CE9B-9BCE-47B7-8355-98722D88F1EC}" srcId="{CD9FFC0D-E538-42BE-ACC8-2DC2955AADBB}" destId="{8B1D4177-3798-4F14-A9AA-ED70F928CB6A}" srcOrd="0" destOrd="0" parTransId="{669F2414-EC34-4F7F-BD0C-DE23CA28C6F2}" sibTransId="{AEE4A58A-F997-4485-927D-AE5CB7E5465C}"/>
    <dgm:cxn modelId="{3F70BC32-B5BA-4B1A-BF0A-7197BCE1FA8F}" type="presOf" srcId="{B8C22F38-D70A-4657-84DB-BC783BAD9498}" destId="{D446A786-8744-4DCC-A723-861B8199B407}" srcOrd="0" destOrd="0" presId="urn:microsoft.com/office/officeart/2005/8/layout/hierarchy2"/>
    <dgm:cxn modelId="{BC8025FD-7D16-4714-B7C5-A8B5D75B33DB}" type="presOf" srcId="{807C8D76-1978-489F-BD2F-EBCBCC5317F6}" destId="{347C191F-CEB2-41E1-803B-2747711284D9}" srcOrd="0" destOrd="0" presId="urn:microsoft.com/office/officeart/2005/8/layout/hierarchy2"/>
    <dgm:cxn modelId="{84FD6FB0-EC93-402E-9F4F-B526A350C725}" type="presOf" srcId="{85B9D951-6132-4DDD-A60D-91B89467B9C9}" destId="{42CD6DC7-6E52-441D-9082-A33AF5621B67}" srcOrd="0" destOrd="0" presId="urn:microsoft.com/office/officeart/2005/8/layout/hierarchy2"/>
    <dgm:cxn modelId="{DD0549EC-5363-40F2-8E7D-7949F9B05246}" type="presOf" srcId="{18F38A84-76E9-4212-9C17-3546D88D8390}" destId="{507A4C6F-3B92-410F-8FEE-0357E0CA8D6A}" srcOrd="0" destOrd="0" presId="urn:microsoft.com/office/officeart/2005/8/layout/hierarchy2"/>
    <dgm:cxn modelId="{BC52587F-C1DA-496A-A716-CE2D01F5E1CD}" type="presOf" srcId="{126CEBA3-85FB-46A3-9F34-1CC609A5C4C7}" destId="{895C6051-1742-496C-A79A-E79169F04236}" srcOrd="0" destOrd="0" presId="urn:microsoft.com/office/officeart/2005/8/layout/hierarchy2"/>
    <dgm:cxn modelId="{E493D787-FACE-40A9-9DF3-E2750550E318}" type="presOf" srcId="{269FCBD2-1C4A-4817-872A-9932A54ADC29}" destId="{6B4DDB0C-5C59-4FFA-9DC1-69B1F749E692}" srcOrd="0" destOrd="0" presId="urn:microsoft.com/office/officeart/2005/8/layout/hierarchy2"/>
    <dgm:cxn modelId="{1711046F-097C-4A6C-BA6C-76E06253302F}" type="presOf" srcId="{FE240E94-CD2E-42C8-8936-294E8E9C0FAB}" destId="{1884C1C9-2DBB-4733-8745-F6C50D3FDBCB}" srcOrd="1" destOrd="0" presId="urn:microsoft.com/office/officeart/2005/8/layout/hierarchy2"/>
    <dgm:cxn modelId="{5CF4DAD8-438C-4E35-BC32-1099EDA6D30A}" type="presOf" srcId="{B95632F5-C784-40D4-AEAC-DD934F53E5BC}" destId="{95597BCC-398D-4B60-8EB2-E11324C01FCB}" srcOrd="1" destOrd="0" presId="urn:microsoft.com/office/officeart/2005/8/layout/hierarchy2"/>
    <dgm:cxn modelId="{3E3609E3-A281-4BA7-AA46-E5D8BB0F8545}" srcId="{52AC7BBE-4A81-4197-998F-D93B9B5716AC}" destId="{CD9FFC0D-E538-42BE-ACC8-2DC2955AADBB}" srcOrd="0" destOrd="0" parTransId="{FE240E94-CD2E-42C8-8936-294E8E9C0FAB}" sibTransId="{9C4F71EA-42EC-44E8-BD62-D9F0AAD064B2}"/>
    <dgm:cxn modelId="{41E2FCD9-1C8C-4B1C-B714-598BD0A72B42}" srcId="{5A22C692-CB64-4EB3-B63C-529493D2A804}" destId="{85B9D951-6132-4DDD-A60D-91B89467B9C9}" srcOrd="0" destOrd="0" parTransId="{0AA05307-D05C-48C0-AAC1-27DAE608A1E9}" sibTransId="{E267AE24-FA63-429F-A37B-C6395F5FFC19}"/>
    <dgm:cxn modelId="{512F084A-7469-49F2-A26B-652E4BBF5859}" srcId="{AE4DD5BC-7EFF-4DBF-863E-0428A909B751}" destId="{18F38A84-76E9-4212-9C17-3546D88D8390}" srcOrd="1" destOrd="0" parTransId="{E81450FE-FA4D-4619-AF0F-62524CE63E73}" sibTransId="{3575E307-77DF-4462-9EF4-D9F900F2E5E3}"/>
    <dgm:cxn modelId="{FCFCD3ED-C44D-4DF1-9611-962C8B09A62D}" type="presParOf" srcId="{096109A0-119D-44D5-A956-C95B9ABEF82E}" destId="{1523F443-A825-4151-A307-A6D5D7B70A7B}" srcOrd="0" destOrd="0" presId="urn:microsoft.com/office/officeart/2005/8/layout/hierarchy2"/>
    <dgm:cxn modelId="{E263FF26-AB54-4FD3-9DD5-12D0EEB9DAEE}" type="presParOf" srcId="{1523F443-A825-4151-A307-A6D5D7B70A7B}" destId="{6D582A96-654D-437C-B76C-B585C9AF3EC3}" srcOrd="0" destOrd="0" presId="urn:microsoft.com/office/officeart/2005/8/layout/hierarchy2"/>
    <dgm:cxn modelId="{8CF7F641-DF48-4E23-A643-652DCF96EAD7}" type="presParOf" srcId="{1523F443-A825-4151-A307-A6D5D7B70A7B}" destId="{FD110DC1-8088-4909-87EE-3762B8089004}" srcOrd="1" destOrd="0" presId="urn:microsoft.com/office/officeart/2005/8/layout/hierarchy2"/>
    <dgm:cxn modelId="{E825FC16-D7AE-422F-A89B-2181E45C38F5}" type="presParOf" srcId="{FD110DC1-8088-4909-87EE-3762B8089004}" destId="{6B4DDB0C-5C59-4FFA-9DC1-69B1F749E692}" srcOrd="0" destOrd="0" presId="urn:microsoft.com/office/officeart/2005/8/layout/hierarchy2"/>
    <dgm:cxn modelId="{585EA615-9C80-4F37-BE75-879C03BB7AA9}" type="presParOf" srcId="{6B4DDB0C-5C59-4FFA-9DC1-69B1F749E692}" destId="{0FA0729B-4888-449F-B9F0-1CD3D831DD3C}" srcOrd="0" destOrd="0" presId="urn:microsoft.com/office/officeart/2005/8/layout/hierarchy2"/>
    <dgm:cxn modelId="{91157666-3065-4E7E-87ED-EE9C5FE332A4}" type="presParOf" srcId="{FD110DC1-8088-4909-87EE-3762B8089004}" destId="{28B2E84C-FD9D-42B6-B622-900FA02A2B0D}" srcOrd="1" destOrd="0" presId="urn:microsoft.com/office/officeart/2005/8/layout/hierarchy2"/>
    <dgm:cxn modelId="{D986AFCC-2FC8-483C-A2A2-44C7732BA5AB}" type="presParOf" srcId="{28B2E84C-FD9D-42B6-B622-900FA02A2B0D}" destId="{73DAA4D5-0282-4AB6-87F0-077BC1EA97F2}" srcOrd="0" destOrd="0" presId="urn:microsoft.com/office/officeart/2005/8/layout/hierarchy2"/>
    <dgm:cxn modelId="{8A6D8BCD-2367-405D-B7A6-A6FCF5E9A8F9}" type="presParOf" srcId="{28B2E84C-FD9D-42B6-B622-900FA02A2B0D}" destId="{70C54F96-A975-41B9-B2D8-8082BCFB69FA}" srcOrd="1" destOrd="0" presId="urn:microsoft.com/office/officeart/2005/8/layout/hierarchy2"/>
    <dgm:cxn modelId="{88D063A6-AC56-4E5E-9215-10EB9BE82162}" type="presParOf" srcId="{70C54F96-A975-41B9-B2D8-8082BCFB69FA}" destId="{9A01FFDD-7B41-4BBF-875A-45C5AF90CD14}" srcOrd="0" destOrd="0" presId="urn:microsoft.com/office/officeart/2005/8/layout/hierarchy2"/>
    <dgm:cxn modelId="{E773F7C4-E31C-44E8-94FA-2C61E12BEFF0}" type="presParOf" srcId="{9A01FFDD-7B41-4BBF-875A-45C5AF90CD14}" destId="{0C1F8FA7-B5A3-467C-B00B-1265FE02EFC6}" srcOrd="0" destOrd="0" presId="urn:microsoft.com/office/officeart/2005/8/layout/hierarchy2"/>
    <dgm:cxn modelId="{D6912F2F-95CA-4D60-A26C-ECF5F7E24250}" type="presParOf" srcId="{70C54F96-A975-41B9-B2D8-8082BCFB69FA}" destId="{BC068ECC-BD55-4DD3-8CCF-81440EBF6BBE}" srcOrd="1" destOrd="0" presId="urn:microsoft.com/office/officeart/2005/8/layout/hierarchy2"/>
    <dgm:cxn modelId="{CF869A5E-2F29-4208-90D9-31EFF521C80E}" type="presParOf" srcId="{BC068ECC-BD55-4DD3-8CCF-81440EBF6BBE}" destId="{42CD6DC7-6E52-441D-9082-A33AF5621B67}" srcOrd="0" destOrd="0" presId="urn:microsoft.com/office/officeart/2005/8/layout/hierarchy2"/>
    <dgm:cxn modelId="{FAF43A84-0F86-4D5E-B2F0-2D43C627ED1A}" type="presParOf" srcId="{BC068ECC-BD55-4DD3-8CCF-81440EBF6BBE}" destId="{ECBE793B-99CE-466D-AFA8-4FCDE13CD7B3}" srcOrd="1" destOrd="0" presId="urn:microsoft.com/office/officeart/2005/8/layout/hierarchy2"/>
    <dgm:cxn modelId="{64636B1E-F4D6-48A8-837C-453400B37F75}" type="presParOf" srcId="{ECBE793B-99CE-466D-AFA8-4FCDE13CD7B3}" destId="{895C6051-1742-496C-A79A-E79169F04236}" srcOrd="0" destOrd="0" presId="urn:microsoft.com/office/officeart/2005/8/layout/hierarchy2"/>
    <dgm:cxn modelId="{9D1E47ED-E509-4D77-AB97-C63F20F25A99}" type="presParOf" srcId="{895C6051-1742-496C-A79A-E79169F04236}" destId="{E91F125C-9075-491F-BBAC-9A3EC21DA6BC}" srcOrd="0" destOrd="0" presId="urn:microsoft.com/office/officeart/2005/8/layout/hierarchy2"/>
    <dgm:cxn modelId="{0016065D-ADFE-428C-B1A1-A4BA13C918E0}" type="presParOf" srcId="{ECBE793B-99CE-466D-AFA8-4FCDE13CD7B3}" destId="{48D0FC7C-3538-4FB6-87FD-8BECF9B71875}" srcOrd="1" destOrd="0" presId="urn:microsoft.com/office/officeart/2005/8/layout/hierarchy2"/>
    <dgm:cxn modelId="{CC78331A-9493-4688-9F47-82B161E3A9FC}" type="presParOf" srcId="{48D0FC7C-3538-4FB6-87FD-8BECF9B71875}" destId="{B0DC8EA5-D315-45A0-9455-CEBD9CB0FE0D}" srcOrd="0" destOrd="0" presId="urn:microsoft.com/office/officeart/2005/8/layout/hierarchy2"/>
    <dgm:cxn modelId="{AF0EC98F-C025-4057-9493-C5341BB4051D}" type="presParOf" srcId="{48D0FC7C-3538-4FB6-87FD-8BECF9B71875}" destId="{0377AADC-2B6D-4C41-85FC-56AF7AC0ECBF}" srcOrd="1" destOrd="0" presId="urn:microsoft.com/office/officeart/2005/8/layout/hierarchy2"/>
    <dgm:cxn modelId="{097D0744-EC5A-4EB7-AC4B-147E3D2D8E57}" type="presParOf" srcId="{ECBE793B-99CE-466D-AFA8-4FCDE13CD7B3}" destId="{21FC501B-56B5-42C8-AFFE-2DBEDE0CFA79}" srcOrd="2" destOrd="0" presId="urn:microsoft.com/office/officeart/2005/8/layout/hierarchy2"/>
    <dgm:cxn modelId="{FD40FB98-EE4E-4435-B58E-72DFA4696E61}" type="presParOf" srcId="{21FC501B-56B5-42C8-AFFE-2DBEDE0CFA79}" destId="{B72664F5-F1F4-43FB-B99F-86E1C4FA7C55}" srcOrd="0" destOrd="0" presId="urn:microsoft.com/office/officeart/2005/8/layout/hierarchy2"/>
    <dgm:cxn modelId="{E7D7D49C-48B5-42D9-94A6-4A8BF7E92BB4}" type="presParOf" srcId="{ECBE793B-99CE-466D-AFA8-4FCDE13CD7B3}" destId="{48482ADC-6EA7-4CF0-B845-6E1D003CECE8}" srcOrd="3" destOrd="0" presId="urn:microsoft.com/office/officeart/2005/8/layout/hierarchy2"/>
    <dgm:cxn modelId="{D33770E9-908A-4C0F-B955-7EADB89A29F4}" type="presParOf" srcId="{48482ADC-6EA7-4CF0-B845-6E1D003CECE8}" destId="{D511F462-6C8C-4AB2-AA66-AAD3EFD4DF41}" srcOrd="0" destOrd="0" presId="urn:microsoft.com/office/officeart/2005/8/layout/hierarchy2"/>
    <dgm:cxn modelId="{172D6386-FCC0-410E-A013-AFAC06F866D1}" type="presParOf" srcId="{48482ADC-6EA7-4CF0-B845-6E1D003CECE8}" destId="{CE272ED0-90CE-4913-B29B-0A25E0753A1B}" srcOrd="1" destOrd="0" presId="urn:microsoft.com/office/officeart/2005/8/layout/hierarchy2"/>
    <dgm:cxn modelId="{AC214896-0C6E-4A1D-AC10-FFEA7650B94A}" type="presParOf" srcId="{CE272ED0-90CE-4913-B29B-0A25E0753A1B}" destId="{222AD9C6-A7D6-4AD7-A979-742A256126C9}" srcOrd="0" destOrd="0" presId="urn:microsoft.com/office/officeart/2005/8/layout/hierarchy2"/>
    <dgm:cxn modelId="{EF5BD4F2-82EC-4299-B98F-18D29303578B}" type="presParOf" srcId="{222AD9C6-A7D6-4AD7-A979-742A256126C9}" destId="{30B8310C-F54E-457E-B84D-92835BCAEBD2}" srcOrd="0" destOrd="0" presId="urn:microsoft.com/office/officeart/2005/8/layout/hierarchy2"/>
    <dgm:cxn modelId="{12AEC9B6-317C-4A63-BA86-A8FBE56AF439}" type="presParOf" srcId="{CE272ED0-90CE-4913-B29B-0A25E0753A1B}" destId="{C5D11F03-060B-47BC-BCED-D0140E32D105}" srcOrd="1" destOrd="0" presId="urn:microsoft.com/office/officeart/2005/8/layout/hierarchy2"/>
    <dgm:cxn modelId="{B429C982-21E3-4D40-AF48-B22DEA8E64C8}" type="presParOf" srcId="{C5D11F03-060B-47BC-BCED-D0140E32D105}" destId="{4767A64E-097A-4895-8984-32EA71E8BA6C}" srcOrd="0" destOrd="0" presId="urn:microsoft.com/office/officeart/2005/8/layout/hierarchy2"/>
    <dgm:cxn modelId="{36F063F9-EBF7-4A4D-9E3E-933224171A48}" type="presParOf" srcId="{C5D11F03-060B-47BC-BCED-D0140E32D105}" destId="{45C61307-6F19-49AE-9E20-764539CB9A5E}" srcOrd="1" destOrd="0" presId="urn:microsoft.com/office/officeart/2005/8/layout/hierarchy2"/>
    <dgm:cxn modelId="{003C163E-AE16-4042-9853-156EE73D354E}" type="presParOf" srcId="{45C61307-6F19-49AE-9E20-764539CB9A5E}" destId="{5AD28640-793A-495C-BFC9-4E1DA9158277}" srcOrd="0" destOrd="0" presId="urn:microsoft.com/office/officeart/2005/8/layout/hierarchy2"/>
    <dgm:cxn modelId="{91110921-4077-4914-A5AB-DAA76297EDD9}" type="presParOf" srcId="{5AD28640-793A-495C-BFC9-4E1DA9158277}" destId="{493A372F-4E97-45A1-A0E0-2CBBEA7213EE}" srcOrd="0" destOrd="0" presId="urn:microsoft.com/office/officeart/2005/8/layout/hierarchy2"/>
    <dgm:cxn modelId="{2A9AA993-0E98-4728-9C10-46B76DBFEB89}" type="presParOf" srcId="{45C61307-6F19-49AE-9E20-764539CB9A5E}" destId="{4D3A520E-A398-461F-893F-A05026D30973}" srcOrd="1" destOrd="0" presId="urn:microsoft.com/office/officeart/2005/8/layout/hierarchy2"/>
    <dgm:cxn modelId="{EDC1AC1D-B2DE-4462-BC15-D74390201D2F}" type="presParOf" srcId="{4D3A520E-A398-461F-893F-A05026D30973}" destId="{0C309BA6-1F84-4E56-BD3B-004A36A84BD9}" srcOrd="0" destOrd="0" presId="urn:microsoft.com/office/officeart/2005/8/layout/hierarchy2"/>
    <dgm:cxn modelId="{AA3DB7E3-9ECF-48D8-BFB2-40231AF3DF40}" type="presParOf" srcId="{4D3A520E-A398-461F-893F-A05026D30973}" destId="{D825BAAC-D807-4905-BC0F-037B8BC0D891}" srcOrd="1" destOrd="0" presId="urn:microsoft.com/office/officeart/2005/8/layout/hierarchy2"/>
    <dgm:cxn modelId="{F4BBB329-6554-4064-8226-1E45555F87FA}" type="presParOf" srcId="{70C54F96-A975-41B9-B2D8-8082BCFB69FA}" destId="{CC554E02-AAC2-4E0D-91D6-F19FE2387E5B}" srcOrd="2" destOrd="0" presId="urn:microsoft.com/office/officeart/2005/8/layout/hierarchy2"/>
    <dgm:cxn modelId="{9FC037B7-2E36-40AE-9C27-6245B3B79C9A}" type="presParOf" srcId="{CC554E02-AAC2-4E0D-91D6-F19FE2387E5B}" destId="{526D487B-8B01-4186-B24E-FB031634F0DF}" srcOrd="0" destOrd="0" presId="urn:microsoft.com/office/officeart/2005/8/layout/hierarchy2"/>
    <dgm:cxn modelId="{AA26DEC6-7D13-4624-BA7A-D1CFD2F26BC7}" type="presParOf" srcId="{70C54F96-A975-41B9-B2D8-8082BCFB69FA}" destId="{119D6172-D945-41AD-9B96-32C1AFABF032}" srcOrd="3" destOrd="0" presId="urn:microsoft.com/office/officeart/2005/8/layout/hierarchy2"/>
    <dgm:cxn modelId="{ECF9EE2E-C5AA-4566-B0EA-62E71AC1D4CC}" type="presParOf" srcId="{119D6172-D945-41AD-9B96-32C1AFABF032}" destId="{C6E4AE75-A451-4857-B04F-932FDA2375A6}" srcOrd="0" destOrd="0" presId="urn:microsoft.com/office/officeart/2005/8/layout/hierarchy2"/>
    <dgm:cxn modelId="{105DB8F4-E9A1-48AC-9E56-374D51390854}" type="presParOf" srcId="{119D6172-D945-41AD-9B96-32C1AFABF032}" destId="{1BBD43A8-3F85-419A-9284-B1B55CF64DB7}" srcOrd="1" destOrd="0" presId="urn:microsoft.com/office/officeart/2005/8/layout/hierarchy2"/>
    <dgm:cxn modelId="{64AF8188-2B55-4C2B-9965-3C47944C2DBC}" type="presParOf" srcId="{1BBD43A8-3F85-419A-9284-B1B55CF64DB7}" destId="{30E7814D-7953-45BF-92A7-1851644A981D}" srcOrd="0" destOrd="0" presId="urn:microsoft.com/office/officeart/2005/8/layout/hierarchy2"/>
    <dgm:cxn modelId="{8127E20D-EF5E-43CD-8676-557B6F326FB5}" type="presParOf" srcId="{30E7814D-7953-45BF-92A7-1851644A981D}" destId="{BD3BBE21-B1C8-49AC-8BBA-EE9046A7C300}" srcOrd="0" destOrd="0" presId="urn:microsoft.com/office/officeart/2005/8/layout/hierarchy2"/>
    <dgm:cxn modelId="{B48807E6-30B5-4497-A9A2-F028FAAF7CAE}" type="presParOf" srcId="{1BBD43A8-3F85-419A-9284-B1B55CF64DB7}" destId="{F5786612-B70D-4DD5-B614-D98A980DB4CE}" srcOrd="1" destOrd="0" presId="urn:microsoft.com/office/officeart/2005/8/layout/hierarchy2"/>
    <dgm:cxn modelId="{29697EA2-64A0-496C-8262-A03F3998611B}" type="presParOf" srcId="{F5786612-B70D-4DD5-B614-D98A980DB4CE}" destId="{0F9FE2BA-8EE1-430F-95A2-937D31658154}" srcOrd="0" destOrd="0" presId="urn:microsoft.com/office/officeart/2005/8/layout/hierarchy2"/>
    <dgm:cxn modelId="{ABBE1FAE-F933-4D1A-B19E-D40936EDF6B2}" type="presParOf" srcId="{F5786612-B70D-4DD5-B614-D98A980DB4CE}" destId="{65394747-E5EE-4EA1-A856-772067BE7B5C}" srcOrd="1" destOrd="0" presId="urn:microsoft.com/office/officeart/2005/8/layout/hierarchy2"/>
    <dgm:cxn modelId="{03303544-D169-412D-828D-254956B511FB}" type="presParOf" srcId="{65394747-E5EE-4EA1-A856-772067BE7B5C}" destId="{52058AC6-46C1-4B56-987D-ADC286BDD42D}" srcOrd="0" destOrd="0" presId="urn:microsoft.com/office/officeart/2005/8/layout/hierarchy2"/>
    <dgm:cxn modelId="{32E7FC95-7637-4144-B9D6-5672467A8782}" type="presParOf" srcId="{52058AC6-46C1-4B56-987D-ADC286BDD42D}" destId="{95597BCC-398D-4B60-8EB2-E11324C01FCB}" srcOrd="0" destOrd="0" presId="urn:microsoft.com/office/officeart/2005/8/layout/hierarchy2"/>
    <dgm:cxn modelId="{BA7939A6-72C1-4BB4-B9C0-90FBB2F39445}" type="presParOf" srcId="{65394747-E5EE-4EA1-A856-772067BE7B5C}" destId="{FC9FFBCA-3EA6-4BA1-8529-CCA16EB60FEA}" srcOrd="1" destOrd="0" presId="urn:microsoft.com/office/officeart/2005/8/layout/hierarchy2"/>
    <dgm:cxn modelId="{6A5ACBB8-535D-464E-A06A-DF7922FE9B28}" type="presParOf" srcId="{FC9FFBCA-3EA6-4BA1-8529-CCA16EB60FEA}" destId="{6FB341E3-A31A-490A-AA85-821850740142}" srcOrd="0" destOrd="0" presId="urn:microsoft.com/office/officeart/2005/8/layout/hierarchy2"/>
    <dgm:cxn modelId="{077E2523-7217-4ACC-B7DB-176528CF1584}" type="presParOf" srcId="{FC9FFBCA-3EA6-4BA1-8529-CCA16EB60FEA}" destId="{F3F57722-1FCF-42A3-9EF2-C33B311CB248}" srcOrd="1" destOrd="0" presId="urn:microsoft.com/office/officeart/2005/8/layout/hierarchy2"/>
    <dgm:cxn modelId="{17D72DD8-D0A0-4C93-A331-7F95DBEE1DE4}" type="presParOf" srcId="{F3F57722-1FCF-42A3-9EF2-C33B311CB248}" destId="{BB1B9448-4348-42A3-BC3D-F8829E88717C}" srcOrd="0" destOrd="0" presId="urn:microsoft.com/office/officeart/2005/8/layout/hierarchy2"/>
    <dgm:cxn modelId="{00116FA4-7512-4FC0-A419-23A8015AEC2F}" type="presParOf" srcId="{BB1B9448-4348-42A3-BC3D-F8829E88717C}" destId="{1884C1C9-2DBB-4733-8745-F6C50D3FDBCB}" srcOrd="0" destOrd="0" presId="urn:microsoft.com/office/officeart/2005/8/layout/hierarchy2"/>
    <dgm:cxn modelId="{0AFC0610-9E0F-4778-B941-FD69AFC9BEE4}" type="presParOf" srcId="{F3F57722-1FCF-42A3-9EF2-C33B311CB248}" destId="{5DD932E5-041D-467B-983F-58B26D6F2494}" srcOrd="1" destOrd="0" presId="urn:microsoft.com/office/officeart/2005/8/layout/hierarchy2"/>
    <dgm:cxn modelId="{DB3E8E6D-86BF-4E9F-926B-75095C649B51}" type="presParOf" srcId="{5DD932E5-041D-467B-983F-58B26D6F2494}" destId="{938E84CF-0745-4D81-94D8-FB26294DCE99}" srcOrd="0" destOrd="0" presId="urn:microsoft.com/office/officeart/2005/8/layout/hierarchy2"/>
    <dgm:cxn modelId="{7AC547C2-8855-4D79-8C18-AAD348B43CF2}" type="presParOf" srcId="{5DD932E5-041D-467B-983F-58B26D6F2494}" destId="{F6E4490C-CB40-40C8-A3A9-3F8C520112FE}" srcOrd="1" destOrd="0" presId="urn:microsoft.com/office/officeart/2005/8/layout/hierarchy2"/>
    <dgm:cxn modelId="{C8257FA9-6252-4623-94AB-8DA797A6F728}" type="presParOf" srcId="{F6E4490C-CB40-40C8-A3A9-3F8C520112FE}" destId="{FED5D47C-966B-411A-9090-74930ABD0B12}" srcOrd="0" destOrd="0" presId="urn:microsoft.com/office/officeart/2005/8/layout/hierarchy2"/>
    <dgm:cxn modelId="{955040B7-AF15-46EA-82F6-34BD524994C5}" type="presParOf" srcId="{FED5D47C-966B-411A-9090-74930ABD0B12}" destId="{6A06E57F-7087-48C9-A3E5-033C910691E6}" srcOrd="0" destOrd="0" presId="urn:microsoft.com/office/officeart/2005/8/layout/hierarchy2"/>
    <dgm:cxn modelId="{8A07DD95-27AB-4245-A7C1-9879FD5DEA7A}" type="presParOf" srcId="{F6E4490C-CB40-40C8-A3A9-3F8C520112FE}" destId="{836DD9CB-EB16-4127-BCFD-954B87AE6E10}" srcOrd="1" destOrd="0" presId="urn:microsoft.com/office/officeart/2005/8/layout/hierarchy2"/>
    <dgm:cxn modelId="{AC10D89B-63B9-49FC-8F73-BA68DFE47D35}" type="presParOf" srcId="{836DD9CB-EB16-4127-BCFD-954B87AE6E10}" destId="{EA7B8E79-CCD9-4D75-AA38-E1F07E7E70AF}" srcOrd="0" destOrd="0" presId="urn:microsoft.com/office/officeart/2005/8/layout/hierarchy2"/>
    <dgm:cxn modelId="{25C5C3CB-BE48-4751-8399-9FE5F07075CC}" type="presParOf" srcId="{836DD9CB-EB16-4127-BCFD-954B87AE6E10}" destId="{020EFB1A-EFC6-49B4-9F68-A0D554CB990A}" srcOrd="1" destOrd="0" presId="urn:microsoft.com/office/officeart/2005/8/layout/hierarchy2"/>
    <dgm:cxn modelId="{FA3A6558-E722-437B-8FE4-3115B876F7C1}" type="presParOf" srcId="{FD110DC1-8088-4909-87EE-3762B8089004}" destId="{0532C7D5-7892-495D-8058-9C8803A9E9E4}" srcOrd="2" destOrd="0" presId="urn:microsoft.com/office/officeart/2005/8/layout/hierarchy2"/>
    <dgm:cxn modelId="{852331D2-47C5-455E-A778-5E99D9B1874A}" type="presParOf" srcId="{0532C7D5-7892-495D-8058-9C8803A9E9E4}" destId="{310FDC3A-5027-478D-AF39-F0E028B22603}" srcOrd="0" destOrd="0" presId="urn:microsoft.com/office/officeart/2005/8/layout/hierarchy2"/>
    <dgm:cxn modelId="{A0C57250-5445-4365-9CE1-CADC516E7622}" type="presParOf" srcId="{FD110DC1-8088-4909-87EE-3762B8089004}" destId="{A573B1EF-10DF-4DA6-8E2B-12EF526960E0}" srcOrd="3" destOrd="0" presId="urn:microsoft.com/office/officeart/2005/8/layout/hierarchy2"/>
    <dgm:cxn modelId="{EF5937B8-F677-48A1-98E7-C53A8D7DF4AE}" type="presParOf" srcId="{A573B1EF-10DF-4DA6-8E2B-12EF526960E0}" destId="{507A4C6F-3B92-410F-8FEE-0357E0CA8D6A}" srcOrd="0" destOrd="0" presId="urn:microsoft.com/office/officeart/2005/8/layout/hierarchy2"/>
    <dgm:cxn modelId="{09E5CB3E-82DA-4DAB-88EC-C79AD88E748B}" type="presParOf" srcId="{A573B1EF-10DF-4DA6-8E2B-12EF526960E0}" destId="{070725EF-40E8-4066-A7DB-2456514234A2}" srcOrd="1" destOrd="0" presId="urn:microsoft.com/office/officeart/2005/8/layout/hierarchy2"/>
    <dgm:cxn modelId="{5B5D327D-E274-4A80-98A4-7541D59E90B5}" type="presParOf" srcId="{070725EF-40E8-4066-A7DB-2456514234A2}" destId="{25075A88-3796-4241-A71B-3C7A50B5C239}" srcOrd="0" destOrd="0" presId="urn:microsoft.com/office/officeart/2005/8/layout/hierarchy2"/>
    <dgm:cxn modelId="{80CF81DD-565E-49D0-B744-234F7809A575}" type="presParOf" srcId="{25075A88-3796-4241-A71B-3C7A50B5C239}" destId="{E36F47EF-B56A-433D-9F0E-7278260FDAE8}" srcOrd="0" destOrd="0" presId="urn:microsoft.com/office/officeart/2005/8/layout/hierarchy2"/>
    <dgm:cxn modelId="{1B198DA4-8390-4EA0-920A-39F5658261DB}" type="presParOf" srcId="{070725EF-40E8-4066-A7DB-2456514234A2}" destId="{E74ED72A-53AD-4D98-A733-E1879A5DD86A}" srcOrd="1" destOrd="0" presId="urn:microsoft.com/office/officeart/2005/8/layout/hierarchy2"/>
    <dgm:cxn modelId="{2D40A15F-A094-4E4A-BDA2-1437BE4A1759}" type="presParOf" srcId="{E74ED72A-53AD-4D98-A733-E1879A5DD86A}" destId="{1C24080C-A62A-409A-BCB4-839C9FCD882E}" srcOrd="0" destOrd="0" presId="urn:microsoft.com/office/officeart/2005/8/layout/hierarchy2"/>
    <dgm:cxn modelId="{790D8D34-C8E3-44C6-B1CB-135C417937BC}" type="presParOf" srcId="{E74ED72A-53AD-4D98-A733-E1879A5DD86A}" destId="{2BE9A2CC-163B-4471-920E-F1EE4C0D5356}" srcOrd="1" destOrd="0" presId="urn:microsoft.com/office/officeart/2005/8/layout/hierarchy2"/>
    <dgm:cxn modelId="{F7CE32A6-7901-4F77-B34E-09636176C690}" type="presParOf" srcId="{2BE9A2CC-163B-4471-920E-F1EE4C0D5356}" destId="{9E3FF4A6-632F-4A51-B061-833CF6AAF05D}" srcOrd="0" destOrd="0" presId="urn:microsoft.com/office/officeart/2005/8/layout/hierarchy2"/>
    <dgm:cxn modelId="{874187B3-84FD-406D-9130-76EBBAB1BDEF}" type="presParOf" srcId="{9E3FF4A6-632F-4A51-B061-833CF6AAF05D}" destId="{1494C20B-4F38-4036-B04D-F71AA0AE442E}" srcOrd="0" destOrd="0" presId="urn:microsoft.com/office/officeart/2005/8/layout/hierarchy2"/>
    <dgm:cxn modelId="{3B763671-F97B-4AFF-9ADC-74191CF6EC06}" type="presParOf" srcId="{2BE9A2CC-163B-4471-920E-F1EE4C0D5356}" destId="{09E7AC2A-B5B2-49D1-90B5-F38FA86A4D93}" srcOrd="1" destOrd="0" presId="urn:microsoft.com/office/officeart/2005/8/layout/hierarchy2"/>
    <dgm:cxn modelId="{309E39DB-39DF-46A0-870F-AAB2B3EE7AB8}" type="presParOf" srcId="{09E7AC2A-B5B2-49D1-90B5-F38FA86A4D93}" destId="{C9E05BA7-2BDC-4C9B-B517-68FA2582CD09}" srcOrd="0" destOrd="0" presId="urn:microsoft.com/office/officeart/2005/8/layout/hierarchy2"/>
    <dgm:cxn modelId="{9C68D56F-043F-4EC6-89B8-FA3D33931930}" type="presParOf" srcId="{09E7AC2A-B5B2-49D1-90B5-F38FA86A4D93}" destId="{D9A38F34-8538-4486-8018-048EA031B73F}" srcOrd="1" destOrd="0" presId="urn:microsoft.com/office/officeart/2005/8/layout/hierarchy2"/>
    <dgm:cxn modelId="{2098B062-02DD-4B34-8462-DBE89178BD36}" type="presParOf" srcId="{070725EF-40E8-4066-A7DB-2456514234A2}" destId="{831CBDC3-91D1-4206-B921-D0223DB75449}" srcOrd="2" destOrd="0" presId="urn:microsoft.com/office/officeart/2005/8/layout/hierarchy2"/>
    <dgm:cxn modelId="{28F033B3-49DC-47A1-B18F-98FE09C0B73F}" type="presParOf" srcId="{831CBDC3-91D1-4206-B921-D0223DB75449}" destId="{079B4B3E-47D6-4D86-A8D2-DA4D4A331A99}" srcOrd="0" destOrd="0" presId="urn:microsoft.com/office/officeart/2005/8/layout/hierarchy2"/>
    <dgm:cxn modelId="{45F92B70-FC42-4528-A0D8-6AA825F9880C}" type="presParOf" srcId="{070725EF-40E8-4066-A7DB-2456514234A2}" destId="{3B508AE6-3115-4A35-8BBF-A1C16DF1E233}" srcOrd="3" destOrd="0" presId="urn:microsoft.com/office/officeart/2005/8/layout/hierarchy2"/>
    <dgm:cxn modelId="{E5CC94D9-C7F1-4EF0-B669-5FEAA8E32875}" type="presParOf" srcId="{3B508AE6-3115-4A35-8BBF-A1C16DF1E233}" destId="{2422AA5D-9E4F-473D-BCB6-A5163EC989BF}" srcOrd="0" destOrd="0" presId="urn:microsoft.com/office/officeart/2005/8/layout/hierarchy2"/>
    <dgm:cxn modelId="{1D019DE9-4B08-4C7E-A5E8-ED68C2A3D1C1}" type="presParOf" srcId="{3B508AE6-3115-4A35-8BBF-A1C16DF1E233}" destId="{C70911DA-6BF8-4F2E-A8E8-A2935651365C}" srcOrd="1" destOrd="0" presId="urn:microsoft.com/office/officeart/2005/8/layout/hierarchy2"/>
    <dgm:cxn modelId="{D77C895A-F79F-4340-AA52-91BE52CA8082}" type="presParOf" srcId="{C70911DA-6BF8-4F2E-A8E8-A2935651365C}" destId="{BC47FBFC-706B-4BC8-8A22-924D2D859391}" srcOrd="0" destOrd="0" presId="urn:microsoft.com/office/officeart/2005/8/layout/hierarchy2"/>
    <dgm:cxn modelId="{8D0AFCDC-9D13-499B-8763-D1AA8D86A5AF}" type="presParOf" srcId="{BC47FBFC-706B-4BC8-8A22-924D2D859391}" destId="{0BD7A61C-6E99-4768-8B94-2FE175DACAB8}" srcOrd="0" destOrd="0" presId="urn:microsoft.com/office/officeart/2005/8/layout/hierarchy2"/>
    <dgm:cxn modelId="{960C5928-6ECA-4F50-89FD-A39CB6FB0BE0}" type="presParOf" srcId="{C70911DA-6BF8-4F2E-A8E8-A2935651365C}" destId="{C35B56D4-1B81-4B52-ACED-C03AED275A27}" srcOrd="1" destOrd="0" presId="urn:microsoft.com/office/officeart/2005/8/layout/hierarchy2"/>
    <dgm:cxn modelId="{644CB68B-0CB5-46BA-80FA-BB5416C13C22}" type="presParOf" srcId="{C35B56D4-1B81-4B52-ACED-C03AED275A27}" destId="{AD7488EC-3217-4E81-994C-38ACF5506164}" srcOrd="0" destOrd="0" presId="urn:microsoft.com/office/officeart/2005/8/layout/hierarchy2"/>
    <dgm:cxn modelId="{A45B0880-DA9D-4FF4-9B2F-AD4110A3E2F6}" type="presParOf" srcId="{C35B56D4-1B81-4B52-ACED-C03AED275A27}" destId="{1DAA52E2-BA27-4185-9030-FEDEABE9CB56}" srcOrd="1" destOrd="0" presId="urn:microsoft.com/office/officeart/2005/8/layout/hierarchy2"/>
    <dgm:cxn modelId="{BD8AE8F4-644F-4375-9076-8AC972E405E9}" type="presParOf" srcId="{1DAA52E2-BA27-4185-9030-FEDEABE9CB56}" destId="{DEA6AD2D-0DA9-4396-963D-2E8BAC4D6951}" srcOrd="0" destOrd="0" presId="urn:microsoft.com/office/officeart/2005/8/layout/hierarchy2"/>
    <dgm:cxn modelId="{C5E96C08-4E07-4017-A2C3-97774F1C84E3}" type="presParOf" srcId="{DEA6AD2D-0DA9-4396-963D-2E8BAC4D6951}" destId="{6040A044-05CB-43AF-B8B5-99E1E7F2E9BE}" srcOrd="0" destOrd="0" presId="urn:microsoft.com/office/officeart/2005/8/layout/hierarchy2"/>
    <dgm:cxn modelId="{319F344C-23B9-4ADC-9246-62C55A1D968B}" type="presParOf" srcId="{1DAA52E2-BA27-4185-9030-FEDEABE9CB56}" destId="{FDDBAC2F-3F19-428C-8475-29CFB025D486}" srcOrd="1" destOrd="0" presId="urn:microsoft.com/office/officeart/2005/8/layout/hierarchy2"/>
    <dgm:cxn modelId="{F450202B-0299-4D39-A9EC-61EF2805B91C}" type="presParOf" srcId="{FDDBAC2F-3F19-428C-8475-29CFB025D486}" destId="{D446A786-8744-4DCC-A723-861B8199B407}" srcOrd="0" destOrd="0" presId="urn:microsoft.com/office/officeart/2005/8/layout/hierarchy2"/>
    <dgm:cxn modelId="{7AC5522A-D80A-4828-AC09-718CC29D04EC}" type="presParOf" srcId="{FDDBAC2F-3F19-428C-8475-29CFB025D486}" destId="{A51CCE45-F7D2-49BF-AE20-3D440E7A39B0}" srcOrd="1" destOrd="0" presId="urn:microsoft.com/office/officeart/2005/8/layout/hierarchy2"/>
    <dgm:cxn modelId="{C78FF0EA-3F48-42AC-B62F-8FDF47B30A72}" type="presParOf" srcId="{070725EF-40E8-4066-A7DB-2456514234A2}" destId="{C99B63E7-6D24-43D2-B116-94ECDDE989B2}" srcOrd="4" destOrd="0" presId="urn:microsoft.com/office/officeart/2005/8/layout/hierarchy2"/>
    <dgm:cxn modelId="{6A08D13B-75AB-436C-9AD9-B4958A955693}" type="presParOf" srcId="{C99B63E7-6D24-43D2-B116-94ECDDE989B2}" destId="{ED7A57BE-4E6D-4D7E-90D2-D379F1CFEA58}" srcOrd="0" destOrd="0" presId="urn:microsoft.com/office/officeart/2005/8/layout/hierarchy2"/>
    <dgm:cxn modelId="{C1A1651F-C3B0-46F5-9BAE-C53FCE9767F6}" type="presParOf" srcId="{070725EF-40E8-4066-A7DB-2456514234A2}" destId="{9FA4620A-463F-4D6F-97D7-E64A0D5054F7}" srcOrd="5" destOrd="0" presId="urn:microsoft.com/office/officeart/2005/8/layout/hierarchy2"/>
    <dgm:cxn modelId="{B04CE530-2B4E-403E-8AE2-657B5A3D6F4A}" type="presParOf" srcId="{9FA4620A-463F-4D6F-97D7-E64A0D5054F7}" destId="{494EC9B2-87B4-41E1-916E-50B515FE9116}" srcOrd="0" destOrd="0" presId="urn:microsoft.com/office/officeart/2005/8/layout/hierarchy2"/>
    <dgm:cxn modelId="{317CC839-40CD-4AF9-BA25-53AF4A109E2E}" type="presParOf" srcId="{9FA4620A-463F-4D6F-97D7-E64A0D5054F7}" destId="{7DF5B4BF-F5C9-4EED-BFB3-9BA0173C524D}" srcOrd="1" destOrd="0" presId="urn:microsoft.com/office/officeart/2005/8/layout/hierarchy2"/>
    <dgm:cxn modelId="{8194437E-20A4-4161-9F71-5B20B3E6A6D9}" type="presParOf" srcId="{7DF5B4BF-F5C9-4EED-BFB3-9BA0173C524D}" destId="{A61527CE-6BF5-4AEE-945D-C8FE320BDCBE}" srcOrd="0" destOrd="0" presId="urn:microsoft.com/office/officeart/2005/8/layout/hierarchy2"/>
    <dgm:cxn modelId="{F3AD513D-1C0B-487C-BF0F-BB28C8A08346}" type="presParOf" srcId="{A61527CE-6BF5-4AEE-945D-C8FE320BDCBE}" destId="{AF4E92CF-B137-43EB-AC62-78DBE3D10D20}" srcOrd="0" destOrd="0" presId="urn:microsoft.com/office/officeart/2005/8/layout/hierarchy2"/>
    <dgm:cxn modelId="{9D664BBA-EEC1-459D-8C03-EF11A6B3483E}" type="presParOf" srcId="{7DF5B4BF-F5C9-4EED-BFB3-9BA0173C524D}" destId="{F039207F-FFF9-4857-B224-05B4B9280C12}" srcOrd="1" destOrd="0" presId="urn:microsoft.com/office/officeart/2005/8/layout/hierarchy2"/>
    <dgm:cxn modelId="{9C5B31D1-559C-4E3C-9E3C-3CF2E3CE8C17}" type="presParOf" srcId="{F039207F-FFF9-4857-B224-05B4B9280C12}" destId="{66E7554A-3821-4B61-8F2F-A4CAAEED310B}" srcOrd="0" destOrd="0" presId="urn:microsoft.com/office/officeart/2005/8/layout/hierarchy2"/>
    <dgm:cxn modelId="{92B348D7-E20E-4ACA-ADD6-802FEF3D1C62}" type="presParOf" srcId="{F039207F-FFF9-4857-B224-05B4B9280C12}" destId="{444D29F0-B94D-4EB1-90B4-401A34AFDA0C}" srcOrd="1" destOrd="0" presId="urn:microsoft.com/office/officeart/2005/8/layout/hierarchy2"/>
    <dgm:cxn modelId="{C6F7377F-13AB-4BE4-8C9C-23D2405E21F9}" type="presParOf" srcId="{444D29F0-B94D-4EB1-90B4-401A34AFDA0C}" destId="{347C191F-CEB2-41E1-803B-2747711284D9}" srcOrd="0" destOrd="0" presId="urn:microsoft.com/office/officeart/2005/8/layout/hierarchy2"/>
    <dgm:cxn modelId="{18AA8BF7-0FEF-42BA-BAED-DFE8A560B607}" type="presParOf" srcId="{347C191F-CEB2-41E1-803B-2747711284D9}" destId="{D74E4317-D30E-455E-8392-E33530357871}" srcOrd="0" destOrd="0" presId="urn:microsoft.com/office/officeart/2005/8/layout/hierarchy2"/>
    <dgm:cxn modelId="{2DDC5D3B-BBF6-4685-9C9D-F3B16932E3F7}" type="presParOf" srcId="{444D29F0-B94D-4EB1-90B4-401A34AFDA0C}" destId="{8ED033E6-0133-4D6A-B762-2368CEE860E8}" srcOrd="1" destOrd="0" presId="urn:microsoft.com/office/officeart/2005/8/layout/hierarchy2"/>
    <dgm:cxn modelId="{75D98F46-6EBB-45D9-8169-559C5421AFA9}" type="presParOf" srcId="{8ED033E6-0133-4D6A-B762-2368CEE860E8}" destId="{295CEC55-5D7F-4D53-B38F-1266A90683E9}" srcOrd="0" destOrd="0" presId="urn:microsoft.com/office/officeart/2005/8/layout/hierarchy2"/>
    <dgm:cxn modelId="{2D793650-0B54-4CAB-AD65-33AF39D8A5DD}" type="presParOf" srcId="{8ED033E6-0133-4D6A-B762-2368CEE860E8}" destId="{1DC7BFB0-481D-4B4F-BC09-F1D4A559C926}" srcOrd="1" destOrd="0" presId="urn:microsoft.com/office/officeart/2005/8/layout/hierarchy2"/>
    <dgm:cxn modelId="{E012A307-4FD1-482F-A8E8-6361C2947D16}" type="presParOf" srcId="{1DC7BFB0-481D-4B4F-BC09-F1D4A559C926}" destId="{BD20FC6E-8F9F-4AD1-9506-3C14253A1488}" srcOrd="0" destOrd="0" presId="urn:microsoft.com/office/officeart/2005/8/layout/hierarchy2"/>
    <dgm:cxn modelId="{389C0F15-3B02-452F-B012-6C7E3439CBA9}" type="presParOf" srcId="{BD20FC6E-8F9F-4AD1-9506-3C14253A1488}" destId="{F0D9358B-9A49-4CCC-99BF-3D947B18D3A9}" srcOrd="0" destOrd="0" presId="urn:microsoft.com/office/officeart/2005/8/layout/hierarchy2"/>
    <dgm:cxn modelId="{8F0B1DCE-CFBA-4777-B3AC-C2448AFB8449}" type="presParOf" srcId="{1DC7BFB0-481D-4B4F-BC09-F1D4A559C926}" destId="{E3FBD106-9573-48D4-BEF7-B0FE95D2AE8D}" srcOrd="1" destOrd="0" presId="urn:microsoft.com/office/officeart/2005/8/layout/hierarchy2"/>
    <dgm:cxn modelId="{232E5332-3F50-4886-9C97-FB6E60FC8678}" type="presParOf" srcId="{E3FBD106-9573-48D4-BEF7-B0FE95D2AE8D}" destId="{0FC4A882-C05F-442B-8632-D46AB9882838}" srcOrd="0" destOrd="0" presId="urn:microsoft.com/office/officeart/2005/8/layout/hierarchy2"/>
    <dgm:cxn modelId="{15C9120B-BCC3-444A-AA7A-36F04D36BA61}" type="presParOf" srcId="{E3FBD106-9573-48D4-BEF7-B0FE95D2AE8D}" destId="{BCA0151F-1505-4FC0-857A-3279B34188F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0B1A0C-DCAA-4C3C-8CCE-A848507E854B}"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0942AA1D-3EF0-4CAD-B6AD-36B2AF300D48}">
      <dgm:prSet custT="1"/>
      <dgm:spPr/>
      <dgm:t>
        <a:bodyPr/>
        <a:lstStyle/>
        <a:p>
          <a:pPr rtl="1"/>
          <a:r>
            <a:rPr lang="fa-IR" sz="1600" dirty="0" smtClean="0">
              <a:cs typeface="B Koodak" pitchFamily="2" charset="-78"/>
            </a:rPr>
            <a:t>اشکال</a:t>
          </a:r>
          <a:endParaRPr lang="fa-IR" sz="1600" dirty="0">
            <a:cs typeface="B Koodak" pitchFamily="2" charset="-78"/>
          </a:endParaRPr>
        </a:p>
      </dgm:t>
    </dgm:pt>
    <dgm:pt modelId="{083A9224-CB56-4B0B-AF8E-3EC9FFB97164}" type="parTrans" cxnId="{33B2BBBA-EFA7-45ED-8445-2E6A09DC5B6B}">
      <dgm:prSet/>
      <dgm:spPr/>
      <dgm:t>
        <a:bodyPr/>
        <a:lstStyle/>
        <a:p>
          <a:pPr rtl="1"/>
          <a:endParaRPr lang="fa-IR" sz="1600">
            <a:cs typeface="B Koodak" pitchFamily="2" charset="-78"/>
          </a:endParaRPr>
        </a:p>
      </dgm:t>
    </dgm:pt>
    <dgm:pt modelId="{B326FE97-CE5D-435D-9437-9D391ACAACCE}" type="sibTrans" cxnId="{33B2BBBA-EFA7-45ED-8445-2E6A09DC5B6B}">
      <dgm:prSet/>
      <dgm:spPr/>
      <dgm:t>
        <a:bodyPr/>
        <a:lstStyle/>
        <a:p>
          <a:pPr rtl="1"/>
          <a:endParaRPr lang="fa-IR" sz="1600">
            <a:cs typeface="B Koodak" pitchFamily="2" charset="-78"/>
          </a:endParaRPr>
        </a:p>
      </dgm:t>
    </dgm:pt>
    <dgm:pt modelId="{686C6F88-0FC3-46C2-B967-C10FD795CFD4}">
      <dgm:prSet custT="1"/>
      <dgm:spPr/>
      <dgm:t>
        <a:bodyPr/>
        <a:lstStyle/>
        <a:p>
          <a:pPr rtl="1"/>
          <a:r>
            <a:rPr lang="fa-IR" sz="1600" dirty="0" smtClean="0">
              <a:cs typeface="B Koodak" pitchFamily="2" charset="-78"/>
            </a:rPr>
            <a:t>صغری</a:t>
          </a:r>
          <a:endParaRPr lang="fa-IR" sz="1600" dirty="0">
            <a:cs typeface="B Koodak" pitchFamily="2" charset="-78"/>
          </a:endParaRPr>
        </a:p>
      </dgm:t>
    </dgm:pt>
    <dgm:pt modelId="{485BDA1E-10C5-48C3-8A0A-85EFC22D5E91}" type="parTrans" cxnId="{B24807FF-FE09-4954-8E07-C874BC7C46D6}">
      <dgm:prSet custT="1"/>
      <dgm:spPr/>
      <dgm:t>
        <a:bodyPr/>
        <a:lstStyle/>
        <a:p>
          <a:pPr rtl="1"/>
          <a:endParaRPr lang="fa-IR" sz="1600">
            <a:cs typeface="B Koodak" pitchFamily="2" charset="-78"/>
          </a:endParaRPr>
        </a:p>
      </dgm:t>
    </dgm:pt>
    <dgm:pt modelId="{E46BD4DA-6770-4478-B0F8-ED5833B44CC0}" type="sibTrans" cxnId="{B24807FF-FE09-4954-8E07-C874BC7C46D6}">
      <dgm:prSet/>
      <dgm:spPr/>
      <dgm:t>
        <a:bodyPr/>
        <a:lstStyle/>
        <a:p>
          <a:pPr rtl="1"/>
          <a:endParaRPr lang="fa-IR" sz="1600">
            <a:cs typeface="B Koodak" pitchFamily="2" charset="-78"/>
          </a:endParaRPr>
        </a:p>
      </dgm:t>
    </dgm:pt>
    <dgm:pt modelId="{50F4EDDB-0853-42E2-A219-4727919FB7BF}">
      <dgm:prSet custT="1"/>
      <dgm:spPr/>
      <dgm:t>
        <a:bodyPr/>
        <a:lstStyle/>
        <a:p>
          <a:pPr rtl="1"/>
          <a:r>
            <a:rPr lang="fa-IR" sz="1600" dirty="0" smtClean="0">
              <a:cs typeface="B Koodak" pitchFamily="2" charset="-78"/>
            </a:rPr>
            <a:t>اگر اصل علیت کلیت ندارد برهان وجوب و امکان باطل است</a:t>
          </a:r>
          <a:endParaRPr lang="fa-IR" sz="1600" dirty="0">
            <a:cs typeface="B Koodak" pitchFamily="2" charset="-78"/>
          </a:endParaRPr>
        </a:p>
      </dgm:t>
    </dgm:pt>
    <dgm:pt modelId="{9C1CC760-1070-4BEF-BBEE-811914F0B44E}" type="parTrans" cxnId="{518AE193-F44C-40A4-9A75-8728BBBF2E75}">
      <dgm:prSet custT="1"/>
      <dgm:spPr/>
      <dgm:t>
        <a:bodyPr/>
        <a:lstStyle/>
        <a:p>
          <a:pPr rtl="1"/>
          <a:endParaRPr lang="fa-IR" sz="1600">
            <a:cs typeface="B Koodak" pitchFamily="2" charset="-78"/>
          </a:endParaRPr>
        </a:p>
      </dgm:t>
    </dgm:pt>
    <dgm:pt modelId="{E40630BF-F234-42C6-9EC1-CCA56B0ABA5B}" type="sibTrans" cxnId="{518AE193-F44C-40A4-9A75-8728BBBF2E75}">
      <dgm:prSet/>
      <dgm:spPr/>
      <dgm:t>
        <a:bodyPr/>
        <a:lstStyle/>
        <a:p>
          <a:pPr rtl="1"/>
          <a:endParaRPr lang="fa-IR" sz="1600">
            <a:cs typeface="B Koodak" pitchFamily="2" charset="-78"/>
          </a:endParaRPr>
        </a:p>
      </dgm:t>
    </dgm:pt>
    <dgm:pt modelId="{AA9866ED-6CAE-4115-91E3-7AF5D5CEE91D}">
      <dgm:prSet custT="1"/>
      <dgm:spPr/>
      <dgm:t>
        <a:bodyPr/>
        <a:lstStyle/>
        <a:p>
          <a:pPr rtl="1"/>
          <a:r>
            <a:rPr lang="fa-IR" sz="1600" dirty="0" smtClean="0">
              <a:cs typeface="B Koodak" pitchFamily="2" charset="-78"/>
            </a:rPr>
            <a:t>زیرا یکی از مقدمات برهان آن اصل علیت است</a:t>
          </a:r>
          <a:endParaRPr lang="fa-IR" sz="1600" dirty="0">
            <a:cs typeface="B Koodak" pitchFamily="2" charset="-78"/>
          </a:endParaRPr>
        </a:p>
      </dgm:t>
    </dgm:pt>
    <dgm:pt modelId="{CA2FDB92-87A4-40A8-844E-B22443B83A60}" type="parTrans" cxnId="{6435FC43-F875-47E7-AA8B-BFF99F61B277}">
      <dgm:prSet custT="1"/>
      <dgm:spPr/>
      <dgm:t>
        <a:bodyPr/>
        <a:lstStyle/>
        <a:p>
          <a:pPr rtl="1"/>
          <a:endParaRPr lang="fa-IR" sz="1600">
            <a:cs typeface="B Koodak" pitchFamily="2" charset="-78"/>
          </a:endParaRPr>
        </a:p>
      </dgm:t>
    </dgm:pt>
    <dgm:pt modelId="{A379BE7E-00D6-4480-8D05-43EF3D807AAA}" type="sibTrans" cxnId="{6435FC43-F875-47E7-AA8B-BFF99F61B277}">
      <dgm:prSet/>
      <dgm:spPr/>
      <dgm:t>
        <a:bodyPr/>
        <a:lstStyle/>
        <a:p>
          <a:pPr rtl="1"/>
          <a:endParaRPr lang="fa-IR" sz="1600">
            <a:cs typeface="B Koodak" pitchFamily="2" charset="-78"/>
          </a:endParaRPr>
        </a:p>
      </dgm:t>
    </dgm:pt>
    <dgm:pt modelId="{F5F6C511-11DE-4486-A716-ADB3BABC4B2A}">
      <dgm:prSet custT="1"/>
      <dgm:spPr/>
      <dgm:t>
        <a:bodyPr/>
        <a:lstStyle/>
        <a:p>
          <a:pPr rtl="1"/>
          <a:r>
            <a:rPr lang="fa-IR" sz="1600" dirty="0" smtClean="0">
              <a:cs typeface="B Koodak" pitchFamily="2" charset="-78"/>
            </a:rPr>
            <a:t>بنابراین می توان مبدا را ماده یا انرژی بدون علت فرض کرد</a:t>
          </a:r>
          <a:endParaRPr lang="fa-IR" sz="1600" dirty="0">
            <a:cs typeface="B Koodak" pitchFamily="2" charset="-78"/>
          </a:endParaRPr>
        </a:p>
      </dgm:t>
    </dgm:pt>
    <dgm:pt modelId="{6DFBE5FA-16CE-4322-8C61-058E8BA0C0AD}" type="parTrans" cxnId="{EECB973C-43E5-456E-A01A-9F14DE00412A}">
      <dgm:prSet custT="1"/>
      <dgm:spPr/>
      <dgm:t>
        <a:bodyPr/>
        <a:lstStyle/>
        <a:p>
          <a:pPr rtl="1"/>
          <a:endParaRPr lang="fa-IR" sz="1600">
            <a:cs typeface="B Koodak" pitchFamily="2" charset="-78"/>
          </a:endParaRPr>
        </a:p>
      </dgm:t>
    </dgm:pt>
    <dgm:pt modelId="{8C456489-D5EC-4E4F-B285-ACA74441CAA6}" type="sibTrans" cxnId="{EECB973C-43E5-456E-A01A-9F14DE00412A}">
      <dgm:prSet/>
      <dgm:spPr/>
      <dgm:t>
        <a:bodyPr/>
        <a:lstStyle/>
        <a:p>
          <a:pPr rtl="1"/>
          <a:endParaRPr lang="fa-IR" sz="1600">
            <a:cs typeface="B Koodak" pitchFamily="2" charset="-78"/>
          </a:endParaRPr>
        </a:p>
      </dgm:t>
    </dgm:pt>
    <dgm:pt modelId="{FAFB93E6-1B21-467E-9997-2030D44CFD28}">
      <dgm:prSet custT="1"/>
      <dgm:spPr/>
      <dgm:t>
        <a:bodyPr/>
        <a:lstStyle/>
        <a:p>
          <a:pPr rtl="1"/>
          <a:r>
            <a:rPr lang="fa-IR" sz="1600" dirty="0" smtClean="0">
              <a:cs typeface="B Koodak" pitchFamily="2" charset="-78"/>
            </a:rPr>
            <a:t>کبری</a:t>
          </a:r>
          <a:endParaRPr lang="fa-IR" sz="1600" dirty="0">
            <a:cs typeface="B Koodak" pitchFamily="2" charset="-78"/>
          </a:endParaRPr>
        </a:p>
      </dgm:t>
    </dgm:pt>
    <dgm:pt modelId="{5D5C53A9-C2E8-4765-BBC0-44D16FD5D232}" type="parTrans" cxnId="{676A38C7-ADAA-462C-B906-4CB88D19DBBE}">
      <dgm:prSet custT="1"/>
      <dgm:spPr/>
      <dgm:t>
        <a:bodyPr/>
        <a:lstStyle/>
        <a:p>
          <a:pPr rtl="1"/>
          <a:endParaRPr lang="fa-IR" sz="1600">
            <a:cs typeface="B Koodak" pitchFamily="2" charset="-78"/>
          </a:endParaRPr>
        </a:p>
      </dgm:t>
    </dgm:pt>
    <dgm:pt modelId="{663FF527-5D0D-422C-B16D-D5CF09A25E0D}" type="sibTrans" cxnId="{676A38C7-ADAA-462C-B906-4CB88D19DBBE}">
      <dgm:prSet/>
      <dgm:spPr/>
      <dgm:t>
        <a:bodyPr/>
        <a:lstStyle/>
        <a:p>
          <a:pPr rtl="1"/>
          <a:endParaRPr lang="fa-IR" sz="1600">
            <a:cs typeface="B Koodak" pitchFamily="2" charset="-78"/>
          </a:endParaRPr>
        </a:p>
      </dgm:t>
    </dgm:pt>
    <dgm:pt modelId="{411DB5B2-5DA7-431B-9877-743614684CEE}">
      <dgm:prSet custT="1"/>
      <dgm:spPr/>
      <dgm:t>
        <a:bodyPr/>
        <a:lstStyle/>
        <a:p>
          <a:pPr rtl="1"/>
          <a:r>
            <a:rPr lang="fa-IR" sz="1600" dirty="0" smtClean="0">
              <a:cs typeface="B Koodak" pitchFamily="2" charset="-78"/>
            </a:rPr>
            <a:t>لکن اصل علیت کلیت ندارد</a:t>
          </a:r>
          <a:endParaRPr lang="fa-IR" sz="1600" dirty="0">
            <a:cs typeface="B Koodak" pitchFamily="2" charset="-78"/>
          </a:endParaRPr>
        </a:p>
      </dgm:t>
    </dgm:pt>
    <dgm:pt modelId="{A0AAC4AD-3A75-4EE9-AEF4-D146214E432D}" type="parTrans" cxnId="{DCFFC329-0260-4693-B44D-893EF520D5FE}">
      <dgm:prSet custT="1"/>
      <dgm:spPr/>
      <dgm:t>
        <a:bodyPr/>
        <a:lstStyle/>
        <a:p>
          <a:pPr rtl="1"/>
          <a:endParaRPr lang="fa-IR" sz="1600">
            <a:cs typeface="B Koodak" pitchFamily="2" charset="-78"/>
          </a:endParaRPr>
        </a:p>
      </dgm:t>
    </dgm:pt>
    <dgm:pt modelId="{745C617B-458E-4BDE-80AB-44CF360CDEE4}" type="sibTrans" cxnId="{DCFFC329-0260-4693-B44D-893EF520D5FE}">
      <dgm:prSet/>
      <dgm:spPr/>
      <dgm:t>
        <a:bodyPr/>
        <a:lstStyle/>
        <a:p>
          <a:pPr rtl="1"/>
          <a:endParaRPr lang="fa-IR" sz="1600">
            <a:cs typeface="B Koodak" pitchFamily="2" charset="-78"/>
          </a:endParaRPr>
        </a:p>
      </dgm:t>
    </dgm:pt>
    <dgm:pt modelId="{B3E8A971-917D-4F00-A035-1C5E40AC5C61}">
      <dgm:prSet custT="1"/>
      <dgm:spPr/>
      <dgm:t>
        <a:bodyPr/>
        <a:lstStyle/>
        <a:p>
          <a:pPr rtl="1"/>
          <a:r>
            <a:rPr lang="fa-IR" sz="1600" dirty="0" smtClean="0">
              <a:cs typeface="B Koodak" pitchFamily="2" charset="-78"/>
            </a:rPr>
            <a:t>صغری</a:t>
          </a:r>
          <a:endParaRPr lang="fa-IR" sz="1600" dirty="0">
            <a:cs typeface="B Koodak" pitchFamily="2" charset="-78"/>
          </a:endParaRPr>
        </a:p>
      </dgm:t>
    </dgm:pt>
    <dgm:pt modelId="{37870B3B-5782-49FF-8D23-509D46AA10C0}" type="parTrans" cxnId="{85648103-8F2B-4439-A220-6D34DA76DD61}">
      <dgm:prSet custT="1"/>
      <dgm:spPr/>
      <dgm:t>
        <a:bodyPr/>
        <a:lstStyle/>
        <a:p>
          <a:pPr rtl="1"/>
          <a:endParaRPr lang="fa-IR" sz="1600">
            <a:cs typeface="B Koodak" pitchFamily="2" charset="-78"/>
          </a:endParaRPr>
        </a:p>
      </dgm:t>
    </dgm:pt>
    <dgm:pt modelId="{84378323-D420-4D30-A689-09403067B1AF}" type="sibTrans" cxnId="{85648103-8F2B-4439-A220-6D34DA76DD61}">
      <dgm:prSet/>
      <dgm:spPr/>
      <dgm:t>
        <a:bodyPr/>
        <a:lstStyle/>
        <a:p>
          <a:pPr rtl="1"/>
          <a:endParaRPr lang="fa-IR" sz="1600">
            <a:cs typeface="B Koodak" pitchFamily="2" charset="-78"/>
          </a:endParaRPr>
        </a:p>
      </dgm:t>
    </dgm:pt>
    <dgm:pt modelId="{D1D63917-D31C-40A2-8A1D-5A83DBB94F0C}">
      <dgm:prSet custT="1"/>
      <dgm:spPr/>
      <dgm:t>
        <a:bodyPr/>
        <a:lstStyle/>
        <a:p>
          <a:pPr rtl="1"/>
          <a:r>
            <a:rPr lang="fa-IR" sz="1600" dirty="0" smtClean="0">
              <a:cs typeface="B Koodak" pitchFamily="2" charset="-78"/>
            </a:rPr>
            <a:t>اگر اصل علیت کلیت دارد پس مبدا هم علت دارد </a:t>
          </a:r>
          <a:endParaRPr lang="fa-IR" sz="1600" dirty="0">
            <a:cs typeface="B Koodak" pitchFamily="2" charset="-78"/>
          </a:endParaRPr>
        </a:p>
      </dgm:t>
    </dgm:pt>
    <dgm:pt modelId="{1BFB1A41-709F-4826-82C1-0E58F25E87EB}" type="parTrans" cxnId="{180F0F68-5BC6-4326-9DE0-8A48FD1B8A28}">
      <dgm:prSet custT="1"/>
      <dgm:spPr/>
      <dgm:t>
        <a:bodyPr/>
        <a:lstStyle/>
        <a:p>
          <a:pPr rtl="1"/>
          <a:endParaRPr lang="fa-IR" sz="1600">
            <a:cs typeface="B Koodak" pitchFamily="2" charset="-78"/>
          </a:endParaRPr>
        </a:p>
      </dgm:t>
    </dgm:pt>
    <dgm:pt modelId="{EA67C1AB-8AF9-4CC9-AF80-1EC1C02CB68B}" type="sibTrans" cxnId="{180F0F68-5BC6-4326-9DE0-8A48FD1B8A28}">
      <dgm:prSet/>
      <dgm:spPr/>
      <dgm:t>
        <a:bodyPr/>
        <a:lstStyle/>
        <a:p>
          <a:pPr rtl="1"/>
          <a:endParaRPr lang="fa-IR" sz="1600">
            <a:cs typeface="B Koodak" pitchFamily="2" charset="-78"/>
          </a:endParaRPr>
        </a:p>
      </dgm:t>
    </dgm:pt>
    <dgm:pt modelId="{7F510202-08A1-4E9C-9E7B-8B707BC9C775}">
      <dgm:prSet custT="1"/>
      <dgm:spPr/>
      <dgm:t>
        <a:bodyPr/>
        <a:lstStyle/>
        <a:p>
          <a:pPr rtl="1"/>
          <a:r>
            <a:rPr lang="fa-IR" sz="1600" dirty="0" smtClean="0">
              <a:cs typeface="B Koodak" pitchFamily="2" charset="-78"/>
            </a:rPr>
            <a:t>کبری</a:t>
          </a:r>
          <a:endParaRPr lang="fa-IR" sz="1600" dirty="0">
            <a:cs typeface="B Koodak" pitchFamily="2" charset="-78"/>
          </a:endParaRPr>
        </a:p>
      </dgm:t>
    </dgm:pt>
    <dgm:pt modelId="{F5682313-59C4-4DA9-94BF-474DD844A1B6}" type="parTrans" cxnId="{3E89067E-F3C7-40D9-A24F-F73E4B0F2248}">
      <dgm:prSet custT="1"/>
      <dgm:spPr/>
      <dgm:t>
        <a:bodyPr/>
        <a:lstStyle/>
        <a:p>
          <a:pPr rtl="1"/>
          <a:endParaRPr lang="fa-IR" sz="1600">
            <a:cs typeface="B Koodak" pitchFamily="2" charset="-78"/>
          </a:endParaRPr>
        </a:p>
      </dgm:t>
    </dgm:pt>
    <dgm:pt modelId="{19FCD0EB-7B1C-4D92-8419-B2F848880881}" type="sibTrans" cxnId="{3E89067E-F3C7-40D9-A24F-F73E4B0F2248}">
      <dgm:prSet/>
      <dgm:spPr/>
      <dgm:t>
        <a:bodyPr/>
        <a:lstStyle/>
        <a:p>
          <a:pPr rtl="1"/>
          <a:endParaRPr lang="fa-IR" sz="1600">
            <a:cs typeface="B Koodak" pitchFamily="2" charset="-78"/>
          </a:endParaRPr>
        </a:p>
      </dgm:t>
    </dgm:pt>
    <dgm:pt modelId="{6207642F-6198-4784-92AA-8FB7B5CC8EDC}">
      <dgm:prSet custT="1"/>
      <dgm:spPr/>
      <dgm:t>
        <a:bodyPr/>
        <a:lstStyle/>
        <a:p>
          <a:pPr rtl="1"/>
          <a:r>
            <a:rPr lang="fa-IR" sz="1600" dirty="0" smtClean="0">
              <a:cs typeface="B Koodak" pitchFamily="2" charset="-78"/>
            </a:rPr>
            <a:t>لکن مبدا علت ندارد </a:t>
          </a:r>
          <a:endParaRPr lang="fa-IR" sz="1600" dirty="0">
            <a:cs typeface="B Koodak" pitchFamily="2" charset="-78"/>
          </a:endParaRPr>
        </a:p>
      </dgm:t>
    </dgm:pt>
    <dgm:pt modelId="{D9E62036-5178-4262-9189-443F2282FD22}" type="parTrans" cxnId="{63009DBA-9A90-4AE0-B088-592898A3B586}">
      <dgm:prSet custT="1"/>
      <dgm:spPr/>
      <dgm:t>
        <a:bodyPr/>
        <a:lstStyle/>
        <a:p>
          <a:pPr rtl="1"/>
          <a:endParaRPr lang="fa-IR" sz="1600">
            <a:cs typeface="B Koodak" pitchFamily="2" charset="-78"/>
          </a:endParaRPr>
        </a:p>
      </dgm:t>
    </dgm:pt>
    <dgm:pt modelId="{64018810-ED8F-4CBA-A5DF-2872DFFA34FC}" type="sibTrans" cxnId="{63009DBA-9A90-4AE0-B088-592898A3B586}">
      <dgm:prSet/>
      <dgm:spPr/>
      <dgm:t>
        <a:bodyPr/>
        <a:lstStyle/>
        <a:p>
          <a:pPr rtl="1"/>
          <a:endParaRPr lang="fa-IR" sz="1600">
            <a:cs typeface="B Koodak" pitchFamily="2" charset="-78"/>
          </a:endParaRPr>
        </a:p>
      </dgm:t>
    </dgm:pt>
    <dgm:pt modelId="{A73F6CC1-361F-464E-89A1-0FF2F1EC5F26}">
      <dgm:prSet custT="1"/>
      <dgm:spPr/>
      <dgm:t>
        <a:bodyPr/>
        <a:lstStyle/>
        <a:p>
          <a:pPr rtl="1"/>
          <a:r>
            <a:rPr lang="fa-IR" sz="1600" dirty="0" smtClean="0">
              <a:cs typeface="B Koodak" pitchFamily="2" charset="-78"/>
            </a:rPr>
            <a:t>نتیجه</a:t>
          </a:r>
          <a:endParaRPr lang="fa-IR" sz="1600" dirty="0">
            <a:cs typeface="B Koodak" pitchFamily="2" charset="-78"/>
          </a:endParaRPr>
        </a:p>
      </dgm:t>
    </dgm:pt>
    <dgm:pt modelId="{541ADD91-BB6A-49E0-9D63-8E3CDB44D047}" type="parTrans" cxnId="{FCC8C4FD-2BF4-4485-A7EC-76AA9D7EDE0D}">
      <dgm:prSet custT="1"/>
      <dgm:spPr/>
      <dgm:t>
        <a:bodyPr/>
        <a:lstStyle/>
        <a:p>
          <a:pPr rtl="1"/>
          <a:endParaRPr lang="fa-IR" sz="1600">
            <a:cs typeface="B Koodak" pitchFamily="2" charset="-78"/>
          </a:endParaRPr>
        </a:p>
      </dgm:t>
    </dgm:pt>
    <dgm:pt modelId="{64A8793A-C97B-4A34-BA30-B788CABC1A00}" type="sibTrans" cxnId="{FCC8C4FD-2BF4-4485-A7EC-76AA9D7EDE0D}">
      <dgm:prSet/>
      <dgm:spPr/>
      <dgm:t>
        <a:bodyPr/>
        <a:lstStyle/>
        <a:p>
          <a:pPr rtl="1"/>
          <a:endParaRPr lang="fa-IR" sz="1600">
            <a:cs typeface="B Koodak" pitchFamily="2" charset="-78"/>
          </a:endParaRPr>
        </a:p>
      </dgm:t>
    </dgm:pt>
    <dgm:pt modelId="{9775F37B-5F40-4228-A581-D169A83CA1A7}">
      <dgm:prSet custT="1"/>
      <dgm:spPr/>
      <dgm:t>
        <a:bodyPr/>
        <a:lstStyle/>
        <a:p>
          <a:pPr rtl="1"/>
          <a:r>
            <a:rPr lang="fa-IR" sz="1600" dirty="0" smtClean="0">
              <a:cs typeface="B Koodak" pitchFamily="2" charset="-78"/>
            </a:rPr>
            <a:t>اصل علیت کلیت ندارد</a:t>
          </a:r>
          <a:endParaRPr lang="fa-IR" sz="1600" dirty="0">
            <a:cs typeface="B Koodak" pitchFamily="2" charset="-78"/>
          </a:endParaRPr>
        </a:p>
      </dgm:t>
    </dgm:pt>
    <dgm:pt modelId="{8BF6D744-BE80-4848-836D-F02305A7C6C9}" type="parTrans" cxnId="{AF81B381-D33C-46FF-8C5A-6B41CF33F6FE}">
      <dgm:prSet custT="1"/>
      <dgm:spPr/>
      <dgm:t>
        <a:bodyPr/>
        <a:lstStyle/>
        <a:p>
          <a:pPr rtl="1"/>
          <a:endParaRPr lang="fa-IR" sz="1600">
            <a:cs typeface="B Koodak" pitchFamily="2" charset="-78"/>
          </a:endParaRPr>
        </a:p>
      </dgm:t>
    </dgm:pt>
    <dgm:pt modelId="{18645839-1DD5-4AF0-A683-2AFC1D7A97F6}" type="sibTrans" cxnId="{AF81B381-D33C-46FF-8C5A-6B41CF33F6FE}">
      <dgm:prSet/>
      <dgm:spPr/>
      <dgm:t>
        <a:bodyPr/>
        <a:lstStyle/>
        <a:p>
          <a:pPr rtl="1"/>
          <a:endParaRPr lang="fa-IR" sz="1600">
            <a:cs typeface="B Koodak" pitchFamily="2" charset="-78"/>
          </a:endParaRPr>
        </a:p>
      </dgm:t>
    </dgm:pt>
    <dgm:pt modelId="{D5366006-7685-4277-A4BE-5BD213E4A6A7}">
      <dgm:prSet custT="1"/>
      <dgm:spPr/>
      <dgm:t>
        <a:bodyPr/>
        <a:lstStyle/>
        <a:p>
          <a:pPr rtl="1"/>
          <a:r>
            <a:rPr lang="fa-IR" sz="1600" dirty="0" smtClean="0">
              <a:cs typeface="B Koodak" pitchFamily="2" charset="-78"/>
            </a:rPr>
            <a:t>نتیجه</a:t>
          </a:r>
          <a:endParaRPr lang="fa-IR" sz="1600" dirty="0">
            <a:cs typeface="B Koodak" pitchFamily="2" charset="-78"/>
          </a:endParaRPr>
        </a:p>
      </dgm:t>
    </dgm:pt>
    <dgm:pt modelId="{0A9A8125-3030-4B49-817A-4BC4169CCB45}" type="parTrans" cxnId="{E678249A-4FE4-4EDE-9E1D-4FDDBFE9E584}">
      <dgm:prSet custT="1"/>
      <dgm:spPr/>
      <dgm:t>
        <a:bodyPr/>
        <a:lstStyle/>
        <a:p>
          <a:pPr rtl="1"/>
          <a:endParaRPr lang="fa-IR" sz="1600">
            <a:cs typeface="B Koodak" pitchFamily="2" charset="-78"/>
          </a:endParaRPr>
        </a:p>
      </dgm:t>
    </dgm:pt>
    <dgm:pt modelId="{3C1A67AF-36BC-4D67-9FE8-958959E05EDB}" type="sibTrans" cxnId="{E678249A-4FE4-4EDE-9E1D-4FDDBFE9E584}">
      <dgm:prSet/>
      <dgm:spPr/>
      <dgm:t>
        <a:bodyPr/>
        <a:lstStyle/>
        <a:p>
          <a:pPr rtl="1"/>
          <a:endParaRPr lang="fa-IR" sz="1600">
            <a:cs typeface="B Koodak" pitchFamily="2" charset="-78"/>
          </a:endParaRPr>
        </a:p>
      </dgm:t>
    </dgm:pt>
    <dgm:pt modelId="{C561A1E9-5FAA-47DF-B477-DE4065DB387E}">
      <dgm:prSet custT="1"/>
      <dgm:spPr/>
      <dgm:t>
        <a:bodyPr/>
        <a:lstStyle/>
        <a:p>
          <a:pPr rtl="1"/>
          <a:r>
            <a:rPr lang="fa-IR" sz="1600" dirty="0" smtClean="0">
              <a:cs typeface="B Koodak" pitchFamily="2" charset="-78"/>
            </a:rPr>
            <a:t>برهان وجوب و امکان باطل است</a:t>
          </a:r>
          <a:endParaRPr lang="fa-IR" sz="1600" dirty="0">
            <a:cs typeface="B Koodak" pitchFamily="2" charset="-78"/>
          </a:endParaRPr>
        </a:p>
      </dgm:t>
    </dgm:pt>
    <dgm:pt modelId="{BA5EAB2E-EB1A-4ADD-9485-A22CBEFD613F}" type="parTrans" cxnId="{B4D8EC97-A26C-4BEA-8C27-92756859C54F}">
      <dgm:prSet custT="1"/>
      <dgm:spPr/>
      <dgm:t>
        <a:bodyPr/>
        <a:lstStyle/>
        <a:p>
          <a:pPr rtl="1"/>
          <a:endParaRPr lang="fa-IR" sz="1600">
            <a:cs typeface="B Koodak" pitchFamily="2" charset="-78"/>
          </a:endParaRPr>
        </a:p>
      </dgm:t>
    </dgm:pt>
    <dgm:pt modelId="{A88BD48D-9A17-474F-816A-BFA51454919F}" type="sibTrans" cxnId="{B4D8EC97-A26C-4BEA-8C27-92756859C54F}">
      <dgm:prSet/>
      <dgm:spPr/>
      <dgm:t>
        <a:bodyPr/>
        <a:lstStyle/>
        <a:p>
          <a:pPr rtl="1"/>
          <a:endParaRPr lang="fa-IR" sz="1600">
            <a:cs typeface="B Koodak" pitchFamily="2" charset="-78"/>
          </a:endParaRPr>
        </a:p>
      </dgm:t>
    </dgm:pt>
    <dgm:pt modelId="{CD470747-F181-453F-9262-49813ECEAF4C}">
      <dgm:prSet custT="1"/>
      <dgm:spPr/>
      <dgm:t>
        <a:bodyPr/>
        <a:lstStyle/>
        <a:p>
          <a:pPr rtl="1"/>
          <a:r>
            <a:rPr lang="fa-IR" sz="1600" dirty="0" smtClean="0">
              <a:cs typeface="B Koodak" pitchFamily="2" charset="-78"/>
            </a:rPr>
            <a:t>جواب</a:t>
          </a:r>
          <a:endParaRPr lang="fa-IR" sz="1600" dirty="0">
            <a:cs typeface="B Koodak" pitchFamily="2" charset="-78"/>
          </a:endParaRPr>
        </a:p>
      </dgm:t>
    </dgm:pt>
    <dgm:pt modelId="{876E9E92-2F5E-44BC-BCEA-3675D906CEC3}" type="parTrans" cxnId="{4CBA38D6-7E59-41B3-9CFE-ED448000649B}">
      <dgm:prSet/>
      <dgm:spPr/>
      <dgm:t>
        <a:bodyPr/>
        <a:lstStyle/>
        <a:p>
          <a:pPr rtl="1"/>
          <a:endParaRPr lang="fa-IR" sz="1600">
            <a:cs typeface="B Koodak" pitchFamily="2" charset="-78"/>
          </a:endParaRPr>
        </a:p>
      </dgm:t>
    </dgm:pt>
    <dgm:pt modelId="{C7BF595E-6241-4BBA-BD7A-67D2201D5631}" type="sibTrans" cxnId="{4CBA38D6-7E59-41B3-9CFE-ED448000649B}">
      <dgm:prSet/>
      <dgm:spPr/>
      <dgm:t>
        <a:bodyPr/>
        <a:lstStyle/>
        <a:p>
          <a:pPr rtl="1"/>
          <a:endParaRPr lang="fa-IR" sz="1600">
            <a:cs typeface="B Koodak" pitchFamily="2" charset="-78"/>
          </a:endParaRPr>
        </a:p>
      </dgm:t>
    </dgm:pt>
    <dgm:pt modelId="{247E8127-4F20-482F-8C7B-91D3095530D7}">
      <dgm:prSet custT="1"/>
      <dgm:spPr/>
      <dgm:t>
        <a:bodyPr/>
        <a:lstStyle/>
        <a:p>
          <a:pPr rtl="1"/>
          <a:r>
            <a:rPr lang="fa-IR" sz="1600" dirty="0" smtClean="0">
              <a:cs typeface="B Koodak" pitchFamily="2" charset="-78"/>
            </a:rPr>
            <a:t>ملازمه ای بین کلیت اصل علیت و بی علتی واجب جود ندارد</a:t>
          </a:r>
          <a:endParaRPr lang="fa-IR" sz="1600" dirty="0">
            <a:cs typeface="B Koodak" pitchFamily="2" charset="-78"/>
          </a:endParaRPr>
        </a:p>
      </dgm:t>
    </dgm:pt>
    <dgm:pt modelId="{F3B738CC-0374-4563-9990-79BC6E6DDBBD}" type="parTrans" cxnId="{9989E76B-6104-4848-A252-E0FD5BC065FD}">
      <dgm:prSet custT="1"/>
      <dgm:spPr/>
      <dgm:t>
        <a:bodyPr/>
        <a:lstStyle/>
        <a:p>
          <a:pPr rtl="1"/>
          <a:endParaRPr lang="fa-IR" sz="1600">
            <a:cs typeface="B Koodak" pitchFamily="2" charset="-78"/>
          </a:endParaRPr>
        </a:p>
      </dgm:t>
    </dgm:pt>
    <dgm:pt modelId="{E9364FB2-784D-410C-A759-44F8CE2FB145}" type="sibTrans" cxnId="{9989E76B-6104-4848-A252-E0FD5BC065FD}">
      <dgm:prSet/>
      <dgm:spPr/>
      <dgm:t>
        <a:bodyPr/>
        <a:lstStyle/>
        <a:p>
          <a:pPr rtl="1"/>
          <a:endParaRPr lang="fa-IR" sz="1600">
            <a:cs typeface="B Koodak" pitchFamily="2" charset="-78"/>
          </a:endParaRPr>
        </a:p>
      </dgm:t>
    </dgm:pt>
    <dgm:pt modelId="{A2E312B5-86C6-4F34-BD35-980F99C840FE}">
      <dgm:prSet custT="1"/>
      <dgm:spPr/>
      <dgm:t>
        <a:bodyPr/>
        <a:lstStyle/>
        <a:p>
          <a:pPr rtl="1"/>
          <a:r>
            <a:rPr lang="fa-IR" sz="1600" dirty="0" smtClean="0">
              <a:cs typeface="B Koodak" pitchFamily="2" charset="-78"/>
            </a:rPr>
            <a:t>زیرا مفاد اصل علیت این است هر ممکن الوجود و وابسته و نیازمند نیاز به علت دارد نه هر موجودی</a:t>
          </a:r>
          <a:endParaRPr lang="fa-IR" sz="1600" dirty="0">
            <a:cs typeface="B Koodak" pitchFamily="2" charset="-78"/>
          </a:endParaRPr>
        </a:p>
      </dgm:t>
    </dgm:pt>
    <dgm:pt modelId="{1F124B8A-777D-4BCE-ABA1-065EB76498C7}" type="parTrans" cxnId="{0FE712E3-E686-47BF-8806-FD56BFDD9DA6}">
      <dgm:prSet custT="1"/>
      <dgm:spPr/>
      <dgm:t>
        <a:bodyPr/>
        <a:lstStyle/>
        <a:p>
          <a:pPr rtl="1"/>
          <a:endParaRPr lang="fa-IR" sz="1600">
            <a:cs typeface="B Koodak" pitchFamily="2" charset="-78"/>
          </a:endParaRPr>
        </a:p>
      </dgm:t>
    </dgm:pt>
    <dgm:pt modelId="{EA6EA15D-2914-47B8-BCD1-F9A3B018E3AF}" type="sibTrans" cxnId="{0FE712E3-E686-47BF-8806-FD56BFDD9DA6}">
      <dgm:prSet/>
      <dgm:spPr/>
      <dgm:t>
        <a:bodyPr/>
        <a:lstStyle/>
        <a:p>
          <a:pPr rtl="1"/>
          <a:endParaRPr lang="fa-IR" sz="1600">
            <a:cs typeface="B Koodak" pitchFamily="2" charset="-78"/>
          </a:endParaRPr>
        </a:p>
      </dgm:t>
    </dgm:pt>
    <dgm:pt modelId="{1A654C11-8D06-4599-B05C-FA91B1E0C768}">
      <dgm:prSet custT="1"/>
      <dgm:spPr/>
      <dgm:t>
        <a:bodyPr/>
        <a:lstStyle/>
        <a:p>
          <a:pPr rtl="1"/>
          <a:r>
            <a:rPr lang="fa-IR" sz="1600" dirty="0" smtClean="0">
              <a:cs typeface="B Koodak" pitchFamily="2" charset="-78"/>
            </a:rPr>
            <a:t>ماده و انرژی قطعا مبدا عالم نیستند که در درسهای آینده به اثبات خواهد رسید</a:t>
          </a:r>
          <a:endParaRPr lang="fa-IR" sz="1600" dirty="0">
            <a:cs typeface="B Koodak" pitchFamily="2" charset="-78"/>
          </a:endParaRPr>
        </a:p>
      </dgm:t>
    </dgm:pt>
    <dgm:pt modelId="{4F28B034-0363-4CD8-8234-B1A7BF931102}" type="parTrans" cxnId="{1785443F-5B9A-4B09-8065-E54F0A49AE3D}">
      <dgm:prSet custT="1"/>
      <dgm:spPr/>
      <dgm:t>
        <a:bodyPr/>
        <a:lstStyle/>
        <a:p>
          <a:pPr rtl="1"/>
          <a:endParaRPr lang="fa-IR" sz="1600">
            <a:cs typeface="B Koodak" pitchFamily="2" charset="-78"/>
          </a:endParaRPr>
        </a:p>
      </dgm:t>
    </dgm:pt>
    <dgm:pt modelId="{CC67568E-F7CB-4B64-81DD-AB30A4833347}" type="sibTrans" cxnId="{1785443F-5B9A-4B09-8065-E54F0A49AE3D}">
      <dgm:prSet/>
      <dgm:spPr/>
      <dgm:t>
        <a:bodyPr/>
        <a:lstStyle/>
        <a:p>
          <a:pPr rtl="1"/>
          <a:endParaRPr lang="fa-IR" sz="1600">
            <a:cs typeface="B Koodak" pitchFamily="2" charset="-78"/>
          </a:endParaRPr>
        </a:p>
      </dgm:t>
    </dgm:pt>
    <dgm:pt modelId="{C9EE23F6-8128-4971-B659-22140607D9B3}" type="pres">
      <dgm:prSet presAssocID="{700B1A0C-DCAA-4C3C-8CCE-A848507E854B}" presName="diagram" presStyleCnt="0">
        <dgm:presLayoutVars>
          <dgm:chPref val="1"/>
          <dgm:dir val="rev"/>
          <dgm:animOne val="branch"/>
          <dgm:animLvl val="lvl"/>
          <dgm:resizeHandles val="exact"/>
        </dgm:presLayoutVars>
      </dgm:prSet>
      <dgm:spPr/>
      <dgm:t>
        <a:bodyPr/>
        <a:lstStyle/>
        <a:p>
          <a:pPr rtl="1"/>
          <a:endParaRPr lang="fa-IR"/>
        </a:p>
      </dgm:t>
    </dgm:pt>
    <dgm:pt modelId="{14FA9E41-CE9B-4530-BCB7-56D5F3D604B9}" type="pres">
      <dgm:prSet presAssocID="{0942AA1D-3EF0-4CAD-B6AD-36B2AF300D48}" presName="root1" presStyleCnt="0"/>
      <dgm:spPr/>
    </dgm:pt>
    <dgm:pt modelId="{C7D5CD79-A767-4D25-86FE-CF36A4EE1A52}" type="pres">
      <dgm:prSet presAssocID="{0942AA1D-3EF0-4CAD-B6AD-36B2AF300D48}" presName="LevelOneTextNode" presStyleLbl="node0" presStyleIdx="0" presStyleCnt="2" custScaleX="39653" custLinFactNeighborY="58470">
        <dgm:presLayoutVars>
          <dgm:chPref val="3"/>
        </dgm:presLayoutVars>
      </dgm:prSet>
      <dgm:spPr/>
      <dgm:t>
        <a:bodyPr/>
        <a:lstStyle/>
        <a:p>
          <a:pPr rtl="1"/>
          <a:endParaRPr lang="fa-IR"/>
        </a:p>
      </dgm:t>
    </dgm:pt>
    <dgm:pt modelId="{1CAFF75B-5EC8-40CC-99AD-4D74D10C6ACB}" type="pres">
      <dgm:prSet presAssocID="{0942AA1D-3EF0-4CAD-B6AD-36B2AF300D48}" presName="level2hierChild" presStyleCnt="0"/>
      <dgm:spPr/>
    </dgm:pt>
    <dgm:pt modelId="{CFE55557-DCFA-47D0-B874-17D6D2BEE759}" type="pres">
      <dgm:prSet presAssocID="{485BDA1E-10C5-48C3-8A0A-85EFC22D5E91}" presName="conn2-1" presStyleLbl="parChTrans1D2" presStyleIdx="0" presStyleCnt="4"/>
      <dgm:spPr/>
      <dgm:t>
        <a:bodyPr/>
        <a:lstStyle/>
        <a:p>
          <a:pPr rtl="1"/>
          <a:endParaRPr lang="fa-IR"/>
        </a:p>
      </dgm:t>
    </dgm:pt>
    <dgm:pt modelId="{2C496E54-6167-48CB-9F88-35A4043C82DE}" type="pres">
      <dgm:prSet presAssocID="{485BDA1E-10C5-48C3-8A0A-85EFC22D5E91}" presName="connTx" presStyleLbl="parChTrans1D2" presStyleIdx="0" presStyleCnt="4"/>
      <dgm:spPr/>
      <dgm:t>
        <a:bodyPr/>
        <a:lstStyle/>
        <a:p>
          <a:pPr rtl="1"/>
          <a:endParaRPr lang="fa-IR"/>
        </a:p>
      </dgm:t>
    </dgm:pt>
    <dgm:pt modelId="{9973571F-A37D-431B-B90B-6F0786C8AAE7}" type="pres">
      <dgm:prSet presAssocID="{686C6F88-0FC3-46C2-B967-C10FD795CFD4}" presName="root2" presStyleCnt="0"/>
      <dgm:spPr/>
    </dgm:pt>
    <dgm:pt modelId="{A32523CE-EAE9-4BEF-802D-12EC6755FC1F}" type="pres">
      <dgm:prSet presAssocID="{686C6F88-0FC3-46C2-B967-C10FD795CFD4}" presName="LevelTwoTextNode" presStyleLbl="node2" presStyleIdx="0" presStyleCnt="4" custScaleX="35877">
        <dgm:presLayoutVars>
          <dgm:chPref val="3"/>
        </dgm:presLayoutVars>
      </dgm:prSet>
      <dgm:spPr/>
      <dgm:t>
        <a:bodyPr/>
        <a:lstStyle/>
        <a:p>
          <a:pPr rtl="1"/>
          <a:endParaRPr lang="fa-IR"/>
        </a:p>
      </dgm:t>
    </dgm:pt>
    <dgm:pt modelId="{6C92759B-5D77-4C76-A39F-2EA05AF1C040}" type="pres">
      <dgm:prSet presAssocID="{686C6F88-0FC3-46C2-B967-C10FD795CFD4}" presName="level3hierChild" presStyleCnt="0"/>
      <dgm:spPr/>
    </dgm:pt>
    <dgm:pt modelId="{258B5493-4D49-4ABF-91BD-3C0C52253610}" type="pres">
      <dgm:prSet presAssocID="{9C1CC760-1070-4BEF-BBEE-811914F0B44E}" presName="conn2-1" presStyleLbl="parChTrans1D3" presStyleIdx="0" presStyleCnt="4"/>
      <dgm:spPr/>
      <dgm:t>
        <a:bodyPr/>
        <a:lstStyle/>
        <a:p>
          <a:pPr rtl="1"/>
          <a:endParaRPr lang="fa-IR"/>
        </a:p>
      </dgm:t>
    </dgm:pt>
    <dgm:pt modelId="{3E4DE3EE-61F9-4E17-B9BF-EBBA13C083DC}" type="pres">
      <dgm:prSet presAssocID="{9C1CC760-1070-4BEF-BBEE-811914F0B44E}" presName="connTx" presStyleLbl="parChTrans1D3" presStyleIdx="0" presStyleCnt="4"/>
      <dgm:spPr/>
      <dgm:t>
        <a:bodyPr/>
        <a:lstStyle/>
        <a:p>
          <a:pPr rtl="1"/>
          <a:endParaRPr lang="fa-IR"/>
        </a:p>
      </dgm:t>
    </dgm:pt>
    <dgm:pt modelId="{AB0CD41B-72DF-4A46-87B6-72BB3E329AD5}" type="pres">
      <dgm:prSet presAssocID="{50F4EDDB-0853-42E2-A219-4727919FB7BF}" presName="root2" presStyleCnt="0"/>
      <dgm:spPr/>
    </dgm:pt>
    <dgm:pt modelId="{93C2B66A-B60A-41A6-B79E-4E92DFA102CA}" type="pres">
      <dgm:prSet presAssocID="{50F4EDDB-0853-42E2-A219-4727919FB7BF}" presName="LevelTwoTextNode" presStyleLbl="node3" presStyleIdx="0" presStyleCnt="4" custScaleX="168653">
        <dgm:presLayoutVars>
          <dgm:chPref val="3"/>
        </dgm:presLayoutVars>
      </dgm:prSet>
      <dgm:spPr/>
      <dgm:t>
        <a:bodyPr/>
        <a:lstStyle/>
        <a:p>
          <a:pPr rtl="1"/>
          <a:endParaRPr lang="fa-IR"/>
        </a:p>
      </dgm:t>
    </dgm:pt>
    <dgm:pt modelId="{0B207472-99DA-47FF-B378-811A2F8E59CA}" type="pres">
      <dgm:prSet presAssocID="{50F4EDDB-0853-42E2-A219-4727919FB7BF}" presName="level3hierChild" presStyleCnt="0"/>
      <dgm:spPr/>
    </dgm:pt>
    <dgm:pt modelId="{75033B70-FD84-491F-A33C-D8F331D7C716}" type="pres">
      <dgm:prSet presAssocID="{CA2FDB92-87A4-40A8-844E-B22443B83A60}" presName="conn2-1" presStyleLbl="parChTrans1D4" presStyleIdx="0" presStyleCnt="9"/>
      <dgm:spPr/>
      <dgm:t>
        <a:bodyPr/>
        <a:lstStyle/>
        <a:p>
          <a:pPr rtl="1"/>
          <a:endParaRPr lang="fa-IR"/>
        </a:p>
      </dgm:t>
    </dgm:pt>
    <dgm:pt modelId="{386AE008-7591-41A1-9742-7601A4C89E6F}" type="pres">
      <dgm:prSet presAssocID="{CA2FDB92-87A4-40A8-844E-B22443B83A60}" presName="connTx" presStyleLbl="parChTrans1D4" presStyleIdx="0" presStyleCnt="9"/>
      <dgm:spPr/>
      <dgm:t>
        <a:bodyPr/>
        <a:lstStyle/>
        <a:p>
          <a:pPr rtl="1"/>
          <a:endParaRPr lang="fa-IR"/>
        </a:p>
      </dgm:t>
    </dgm:pt>
    <dgm:pt modelId="{8EEB18E6-089F-40AB-8BD6-7EAF39D4CE5A}" type="pres">
      <dgm:prSet presAssocID="{AA9866ED-6CAE-4115-91E3-7AF5D5CEE91D}" presName="root2" presStyleCnt="0"/>
      <dgm:spPr/>
    </dgm:pt>
    <dgm:pt modelId="{78AA5C0D-5ACF-462F-BCA5-1CC6208C4595}" type="pres">
      <dgm:prSet presAssocID="{AA9866ED-6CAE-4115-91E3-7AF5D5CEE91D}" presName="LevelTwoTextNode" presStyleLbl="node4" presStyleIdx="0" presStyleCnt="9" custScaleX="168653">
        <dgm:presLayoutVars>
          <dgm:chPref val="3"/>
        </dgm:presLayoutVars>
      </dgm:prSet>
      <dgm:spPr/>
      <dgm:t>
        <a:bodyPr/>
        <a:lstStyle/>
        <a:p>
          <a:pPr rtl="1"/>
          <a:endParaRPr lang="fa-IR"/>
        </a:p>
      </dgm:t>
    </dgm:pt>
    <dgm:pt modelId="{277F64C9-92B2-43A0-9C17-2AE2EFC0A3D5}" type="pres">
      <dgm:prSet presAssocID="{AA9866ED-6CAE-4115-91E3-7AF5D5CEE91D}" presName="level3hierChild" presStyleCnt="0"/>
      <dgm:spPr/>
    </dgm:pt>
    <dgm:pt modelId="{DEE590E3-4215-4D8E-B9B0-88ECBF93D6AA}" type="pres">
      <dgm:prSet presAssocID="{6DFBE5FA-16CE-4322-8C61-058E8BA0C0AD}" presName="conn2-1" presStyleLbl="parChTrans1D4" presStyleIdx="1" presStyleCnt="9"/>
      <dgm:spPr/>
      <dgm:t>
        <a:bodyPr/>
        <a:lstStyle/>
        <a:p>
          <a:pPr rtl="1"/>
          <a:endParaRPr lang="fa-IR"/>
        </a:p>
      </dgm:t>
    </dgm:pt>
    <dgm:pt modelId="{D9AE2172-048F-4E7D-8383-358F02C446D8}" type="pres">
      <dgm:prSet presAssocID="{6DFBE5FA-16CE-4322-8C61-058E8BA0C0AD}" presName="connTx" presStyleLbl="parChTrans1D4" presStyleIdx="1" presStyleCnt="9"/>
      <dgm:spPr/>
      <dgm:t>
        <a:bodyPr/>
        <a:lstStyle/>
        <a:p>
          <a:pPr rtl="1"/>
          <a:endParaRPr lang="fa-IR"/>
        </a:p>
      </dgm:t>
    </dgm:pt>
    <dgm:pt modelId="{D4CCE500-4418-49A8-A97E-FCBF9E9BE754}" type="pres">
      <dgm:prSet presAssocID="{F5F6C511-11DE-4486-A716-ADB3BABC4B2A}" presName="root2" presStyleCnt="0"/>
      <dgm:spPr/>
    </dgm:pt>
    <dgm:pt modelId="{76C916B7-2CD5-4F75-8E1B-FA8C97A33147}" type="pres">
      <dgm:prSet presAssocID="{F5F6C511-11DE-4486-A716-ADB3BABC4B2A}" presName="LevelTwoTextNode" presStyleLbl="node4" presStyleIdx="1" presStyleCnt="9" custScaleX="168653">
        <dgm:presLayoutVars>
          <dgm:chPref val="3"/>
        </dgm:presLayoutVars>
      </dgm:prSet>
      <dgm:spPr/>
      <dgm:t>
        <a:bodyPr/>
        <a:lstStyle/>
        <a:p>
          <a:pPr rtl="1"/>
          <a:endParaRPr lang="fa-IR"/>
        </a:p>
      </dgm:t>
    </dgm:pt>
    <dgm:pt modelId="{AA0DB531-F58F-4B4C-8876-A27EBD162DFB}" type="pres">
      <dgm:prSet presAssocID="{F5F6C511-11DE-4486-A716-ADB3BABC4B2A}" presName="level3hierChild" presStyleCnt="0"/>
      <dgm:spPr/>
    </dgm:pt>
    <dgm:pt modelId="{EA67BB7F-2B91-4E0D-BBC5-AA394F2B97D1}" type="pres">
      <dgm:prSet presAssocID="{5D5C53A9-C2E8-4765-BBC0-44D16FD5D232}" presName="conn2-1" presStyleLbl="parChTrans1D2" presStyleIdx="1" presStyleCnt="4"/>
      <dgm:spPr/>
      <dgm:t>
        <a:bodyPr/>
        <a:lstStyle/>
        <a:p>
          <a:pPr rtl="1"/>
          <a:endParaRPr lang="fa-IR"/>
        </a:p>
      </dgm:t>
    </dgm:pt>
    <dgm:pt modelId="{8228FA76-5C2A-4B22-8BDD-9F34EA11016A}" type="pres">
      <dgm:prSet presAssocID="{5D5C53A9-C2E8-4765-BBC0-44D16FD5D232}" presName="connTx" presStyleLbl="parChTrans1D2" presStyleIdx="1" presStyleCnt="4"/>
      <dgm:spPr/>
      <dgm:t>
        <a:bodyPr/>
        <a:lstStyle/>
        <a:p>
          <a:pPr rtl="1"/>
          <a:endParaRPr lang="fa-IR"/>
        </a:p>
      </dgm:t>
    </dgm:pt>
    <dgm:pt modelId="{72529114-A89A-4701-8838-E1F12AB05F78}" type="pres">
      <dgm:prSet presAssocID="{FAFB93E6-1B21-467E-9997-2030D44CFD28}" presName="root2" presStyleCnt="0"/>
      <dgm:spPr/>
    </dgm:pt>
    <dgm:pt modelId="{6090DFD6-BCCD-4629-BD22-EA837BE41FAC}" type="pres">
      <dgm:prSet presAssocID="{FAFB93E6-1B21-467E-9997-2030D44CFD28}" presName="LevelTwoTextNode" presStyleLbl="node2" presStyleIdx="1" presStyleCnt="4" custScaleX="35877">
        <dgm:presLayoutVars>
          <dgm:chPref val="3"/>
        </dgm:presLayoutVars>
      </dgm:prSet>
      <dgm:spPr/>
      <dgm:t>
        <a:bodyPr/>
        <a:lstStyle/>
        <a:p>
          <a:pPr rtl="1"/>
          <a:endParaRPr lang="fa-IR"/>
        </a:p>
      </dgm:t>
    </dgm:pt>
    <dgm:pt modelId="{3E056B50-CD17-43D3-A553-8A6672C11D44}" type="pres">
      <dgm:prSet presAssocID="{FAFB93E6-1B21-467E-9997-2030D44CFD28}" presName="level3hierChild" presStyleCnt="0"/>
      <dgm:spPr/>
    </dgm:pt>
    <dgm:pt modelId="{27F19693-79F5-4A43-A4FF-C58E24228176}" type="pres">
      <dgm:prSet presAssocID="{A0AAC4AD-3A75-4EE9-AEF4-D146214E432D}" presName="conn2-1" presStyleLbl="parChTrans1D3" presStyleIdx="1" presStyleCnt="4"/>
      <dgm:spPr/>
      <dgm:t>
        <a:bodyPr/>
        <a:lstStyle/>
        <a:p>
          <a:pPr rtl="1"/>
          <a:endParaRPr lang="fa-IR"/>
        </a:p>
      </dgm:t>
    </dgm:pt>
    <dgm:pt modelId="{EDEB80B9-7FD2-454B-9CFA-4DACFB27DAA7}" type="pres">
      <dgm:prSet presAssocID="{A0AAC4AD-3A75-4EE9-AEF4-D146214E432D}" presName="connTx" presStyleLbl="parChTrans1D3" presStyleIdx="1" presStyleCnt="4"/>
      <dgm:spPr/>
      <dgm:t>
        <a:bodyPr/>
        <a:lstStyle/>
        <a:p>
          <a:pPr rtl="1"/>
          <a:endParaRPr lang="fa-IR"/>
        </a:p>
      </dgm:t>
    </dgm:pt>
    <dgm:pt modelId="{62DD7184-57A8-4676-A8DB-3520A49C010D}" type="pres">
      <dgm:prSet presAssocID="{411DB5B2-5DA7-431B-9877-743614684CEE}" presName="root2" presStyleCnt="0"/>
      <dgm:spPr/>
    </dgm:pt>
    <dgm:pt modelId="{23465E39-6D3B-4F0E-B250-EC819DF8E5B9}" type="pres">
      <dgm:prSet presAssocID="{411DB5B2-5DA7-431B-9877-743614684CEE}" presName="LevelTwoTextNode" presStyleLbl="node3" presStyleIdx="1" presStyleCnt="4">
        <dgm:presLayoutVars>
          <dgm:chPref val="3"/>
        </dgm:presLayoutVars>
      </dgm:prSet>
      <dgm:spPr/>
      <dgm:t>
        <a:bodyPr/>
        <a:lstStyle/>
        <a:p>
          <a:pPr rtl="1"/>
          <a:endParaRPr lang="fa-IR"/>
        </a:p>
      </dgm:t>
    </dgm:pt>
    <dgm:pt modelId="{4DBFA7C4-3D28-497D-8E80-B048148C8DD1}" type="pres">
      <dgm:prSet presAssocID="{411DB5B2-5DA7-431B-9877-743614684CEE}" presName="level3hierChild" presStyleCnt="0"/>
      <dgm:spPr/>
    </dgm:pt>
    <dgm:pt modelId="{50BA6B3A-A918-4BC9-973F-081EE367CA15}" type="pres">
      <dgm:prSet presAssocID="{37870B3B-5782-49FF-8D23-509D46AA10C0}" presName="conn2-1" presStyleLbl="parChTrans1D4" presStyleIdx="2" presStyleCnt="9"/>
      <dgm:spPr/>
      <dgm:t>
        <a:bodyPr/>
        <a:lstStyle/>
        <a:p>
          <a:pPr rtl="1"/>
          <a:endParaRPr lang="fa-IR"/>
        </a:p>
      </dgm:t>
    </dgm:pt>
    <dgm:pt modelId="{016B9242-4801-41B5-A6BB-51A69709204B}" type="pres">
      <dgm:prSet presAssocID="{37870B3B-5782-49FF-8D23-509D46AA10C0}" presName="connTx" presStyleLbl="parChTrans1D4" presStyleIdx="2" presStyleCnt="9"/>
      <dgm:spPr/>
      <dgm:t>
        <a:bodyPr/>
        <a:lstStyle/>
        <a:p>
          <a:pPr rtl="1"/>
          <a:endParaRPr lang="fa-IR"/>
        </a:p>
      </dgm:t>
    </dgm:pt>
    <dgm:pt modelId="{E49E83B8-76B7-479B-8212-82CA9A183C36}" type="pres">
      <dgm:prSet presAssocID="{B3E8A971-917D-4F00-A035-1C5E40AC5C61}" presName="root2" presStyleCnt="0"/>
      <dgm:spPr/>
    </dgm:pt>
    <dgm:pt modelId="{1955FA81-31F0-4022-8766-EC4E001E2B27}" type="pres">
      <dgm:prSet presAssocID="{B3E8A971-917D-4F00-A035-1C5E40AC5C61}" presName="LevelTwoTextNode" presStyleLbl="node4" presStyleIdx="2" presStyleCnt="9" custScaleX="43526" custScaleY="62335">
        <dgm:presLayoutVars>
          <dgm:chPref val="3"/>
        </dgm:presLayoutVars>
      </dgm:prSet>
      <dgm:spPr/>
      <dgm:t>
        <a:bodyPr/>
        <a:lstStyle/>
        <a:p>
          <a:pPr rtl="1"/>
          <a:endParaRPr lang="fa-IR"/>
        </a:p>
      </dgm:t>
    </dgm:pt>
    <dgm:pt modelId="{1227982D-06D3-4B02-A15F-3187E4A7DC53}" type="pres">
      <dgm:prSet presAssocID="{B3E8A971-917D-4F00-A035-1C5E40AC5C61}" presName="level3hierChild" presStyleCnt="0"/>
      <dgm:spPr/>
    </dgm:pt>
    <dgm:pt modelId="{4BCF15AD-892E-4A1F-868C-9AEE3E1270A2}" type="pres">
      <dgm:prSet presAssocID="{1BFB1A41-709F-4826-82C1-0E58F25E87EB}" presName="conn2-1" presStyleLbl="parChTrans1D4" presStyleIdx="3" presStyleCnt="9"/>
      <dgm:spPr/>
      <dgm:t>
        <a:bodyPr/>
        <a:lstStyle/>
        <a:p>
          <a:pPr rtl="1"/>
          <a:endParaRPr lang="fa-IR"/>
        </a:p>
      </dgm:t>
    </dgm:pt>
    <dgm:pt modelId="{4D1E1EF4-59E2-4DFB-8329-4D1098814F7F}" type="pres">
      <dgm:prSet presAssocID="{1BFB1A41-709F-4826-82C1-0E58F25E87EB}" presName="connTx" presStyleLbl="parChTrans1D4" presStyleIdx="3" presStyleCnt="9"/>
      <dgm:spPr/>
      <dgm:t>
        <a:bodyPr/>
        <a:lstStyle/>
        <a:p>
          <a:pPr rtl="1"/>
          <a:endParaRPr lang="fa-IR"/>
        </a:p>
      </dgm:t>
    </dgm:pt>
    <dgm:pt modelId="{B9C2180A-C35C-4A3C-A075-B41F04B2AC8B}" type="pres">
      <dgm:prSet presAssocID="{D1D63917-D31C-40A2-8A1D-5A83DBB94F0C}" presName="root2" presStyleCnt="0"/>
      <dgm:spPr/>
    </dgm:pt>
    <dgm:pt modelId="{492452EB-2319-488D-ADE3-A1CCCD38CADA}" type="pres">
      <dgm:prSet presAssocID="{D1D63917-D31C-40A2-8A1D-5A83DBB94F0C}" presName="LevelTwoTextNode" presStyleLbl="node4" presStyleIdx="3" presStyleCnt="9" custScaleX="236246" custScaleY="62335">
        <dgm:presLayoutVars>
          <dgm:chPref val="3"/>
        </dgm:presLayoutVars>
      </dgm:prSet>
      <dgm:spPr/>
      <dgm:t>
        <a:bodyPr/>
        <a:lstStyle/>
        <a:p>
          <a:pPr rtl="1"/>
          <a:endParaRPr lang="fa-IR"/>
        </a:p>
      </dgm:t>
    </dgm:pt>
    <dgm:pt modelId="{747CC7D1-69B7-488E-AE07-B4C5B1636725}" type="pres">
      <dgm:prSet presAssocID="{D1D63917-D31C-40A2-8A1D-5A83DBB94F0C}" presName="level3hierChild" presStyleCnt="0"/>
      <dgm:spPr/>
    </dgm:pt>
    <dgm:pt modelId="{B5CCC852-55E5-415A-9B24-381E9B90B874}" type="pres">
      <dgm:prSet presAssocID="{F5682313-59C4-4DA9-94BF-474DD844A1B6}" presName="conn2-1" presStyleLbl="parChTrans1D4" presStyleIdx="4" presStyleCnt="9"/>
      <dgm:spPr/>
      <dgm:t>
        <a:bodyPr/>
        <a:lstStyle/>
        <a:p>
          <a:pPr rtl="1"/>
          <a:endParaRPr lang="fa-IR"/>
        </a:p>
      </dgm:t>
    </dgm:pt>
    <dgm:pt modelId="{75787F7C-6362-434E-B91D-E98F6B4449C3}" type="pres">
      <dgm:prSet presAssocID="{F5682313-59C4-4DA9-94BF-474DD844A1B6}" presName="connTx" presStyleLbl="parChTrans1D4" presStyleIdx="4" presStyleCnt="9"/>
      <dgm:spPr/>
      <dgm:t>
        <a:bodyPr/>
        <a:lstStyle/>
        <a:p>
          <a:pPr rtl="1"/>
          <a:endParaRPr lang="fa-IR"/>
        </a:p>
      </dgm:t>
    </dgm:pt>
    <dgm:pt modelId="{741A643A-B723-4A2F-996B-59AEE4E0C45B}" type="pres">
      <dgm:prSet presAssocID="{7F510202-08A1-4E9C-9E7B-8B707BC9C775}" presName="root2" presStyleCnt="0"/>
      <dgm:spPr/>
    </dgm:pt>
    <dgm:pt modelId="{0C33F0C7-B4F8-4B78-8B3D-1E01A2F104DB}" type="pres">
      <dgm:prSet presAssocID="{7F510202-08A1-4E9C-9E7B-8B707BC9C775}" presName="LevelTwoTextNode" presStyleLbl="node4" presStyleIdx="4" presStyleCnt="9" custScaleX="43526" custScaleY="62335">
        <dgm:presLayoutVars>
          <dgm:chPref val="3"/>
        </dgm:presLayoutVars>
      </dgm:prSet>
      <dgm:spPr/>
      <dgm:t>
        <a:bodyPr/>
        <a:lstStyle/>
        <a:p>
          <a:pPr rtl="1"/>
          <a:endParaRPr lang="fa-IR"/>
        </a:p>
      </dgm:t>
    </dgm:pt>
    <dgm:pt modelId="{A02C09D2-5DBD-49B3-9CA6-6D94D9B7C247}" type="pres">
      <dgm:prSet presAssocID="{7F510202-08A1-4E9C-9E7B-8B707BC9C775}" presName="level3hierChild" presStyleCnt="0"/>
      <dgm:spPr/>
    </dgm:pt>
    <dgm:pt modelId="{4ED217AD-14B4-4EFE-B81C-CD27E8C8346F}" type="pres">
      <dgm:prSet presAssocID="{D9E62036-5178-4262-9189-443F2282FD22}" presName="conn2-1" presStyleLbl="parChTrans1D4" presStyleIdx="5" presStyleCnt="9"/>
      <dgm:spPr/>
      <dgm:t>
        <a:bodyPr/>
        <a:lstStyle/>
        <a:p>
          <a:pPr rtl="1"/>
          <a:endParaRPr lang="fa-IR"/>
        </a:p>
      </dgm:t>
    </dgm:pt>
    <dgm:pt modelId="{3C1C5E34-78A3-4B17-AD41-A82D750F97F1}" type="pres">
      <dgm:prSet presAssocID="{D9E62036-5178-4262-9189-443F2282FD22}" presName="connTx" presStyleLbl="parChTrans1D4" presStyleIdx="5" presStyleCnt="9"/>
      <dgm:spPr/>
      <dgm:t>
        <a:bodyPr/>
        <a:lstStyle/>
        <a:p>
          <a:pPr rtl="1"/>
          <a:endParaRPr lang="fa-IR"/>
        </a:p>
      </dgm:t>
    </dgm:pt>
    <dgm:pt modelId="{F57776F9-1CE2-4AE6-B5FB-B1E2C1D44DCE}" type="pres">
      <dgm:prSet presAssocID="{6207642F-6198-4784-92AA-8FB7B5CC8EDC}" presName="root2" presStyleCnt="0"/>
      <dgm:spPr/>
    </dgm:pt>
    <dgm:pt modelId="{A198A794-1519-4928-9B57-F401D667B9E0}" type="pres">
      <dgm:prSet presAssocID="{6207642F-6198-4784-92AA-8FB7B5CC8EDC}" presName="LevelTwoTextNode" presStyleLbl="node4" presStyleIdx="5" presStyleCnt="9" custScaleX="236246" custScaleY="62335">
        <dgm:presLayoutVars>
          <dgm:chPref val="3"/>
        </dgm:presLayoutVars>
      </dgm:prSet>
      <dgm:spPr/>
      <dgm:t>
        <a:bodyPr/>
        <a:lstStyle/>
        <a:p>
          <a:pPr rtl="1"/>
          <a:endParaRPr lang="fa-IR"/>
        </a:p>
      </dgm:t>
    </dgm:pt>
    <dgm:pt modelId="{6DE7810B-A5D1-4DEB-A8C2-37A644B5A8FD}" type="pres">
      <dgm:prSet presAssocID="{6207642F-6198-4784-92AA-8FB7B5CC8EDC}" presName="level3hierChild" presStyleCnt="0"/>
      <dgm:spPr/>
    </dgm:pt>
    <dgm:pt modelId="{F8AA4404-415B-4AF8-AAC3-E0A1DCBC399F}" type="pres">
      <dgm:prSet presAssocID="{541ADD91-BB6A-49E0-9D63-8E3CDB44D047}" presName="conn2-1" presStyleLbl="parChTrans1D4" presStyleIdx="6" presStyleCnt="9"/>
      <dgm:spPr/>
      <dgm:t>
        <a:bodyPr/>
        <a:lstStyle/>
        <a:p>
          <a:pPr rtl="1"/>
          <a:endParaRPr lang="fa-IR"/>
        </a:p>
      </dgm:t>
    </dgm:pt>
    <dgm:pt modelId="{74B50E7C-9581-47BF-B6B9-00B219C62523}" type="pres">
      <dgm:prSet presAssocID="{541ADD91-BB6A-49E0-9D63-8E3CDB44D047}" presName="connTx" presStyleLbl="parChTrans1D4" presStyleIdx="6" presStyleCnt="9"/>
      <dgm:spPr/>
      <dgm:t>
        <a:bodyPr/>
        <a:lstStyle/>
        <a:p>
          <a:pPr rtl="1"/>
          <a:endParaRPr lang="fa-IR"/>
        </a:p>
      </dgm:t>
    </dgm:pt>
    <dgm:pt modelId="{AC9AEEF8-1603-4656-8C54-A460AF6B527A}" type="pres">
      <dgm:prSet presAssocID="{A73F6CC1-361F-464E-89A1-0FF2F1EC5F26}" presName="root2" presStyleCnt="0"/>
      <dgm:spPr/>
    </dgm:pt>
    <dgm:pt modelId="{8895A404-F9F9-4F9E-BAF8-A3C6EA72CFC9}" type="pres">
      <dgm:prSet presAssocID="{A73F6CC1-361F-464E-89A1-0FF2F1EC5F26}" presName="LevelTwoTextNode" presStyleLbl="node4" presStyleIdx="6" presStyleCnt="9" custScaleX="43526" custScaleY="62335">
        <dgm:presLayoutVars>
          <dgm:chPref val="3"/>
        </dgm:presLayoutVars>
      </dgm:prSet>
      <dgm:spPr/>
      <dgm:t>
        <a:bodyPr/>
        <a:lstStyle/>
        <a:p>
          <a:pPr rtl="1"/>
          <a:endParaRPr lang="fa-IR"/>
        </a:p>
      </dgm:t>
    </dgm:pt>
    <dgm:pt modelId="{CD6A51A0-0690-4333-9D2A-39D556B47656}" type="pres">
      <dgm:prSet presAssocID="{A73F6CC1-361F-464E-89A1-0FF2F1EC5F26}" presName="level3hierChild" presStyleCnt="0"/>
      <dgm:spPr/>
    </dgm:pt>
    <dgm:pt modelId="{1864FC6C-357F-4238-A686-6CE7D98B8F37}" type="pres">
      <dgm:prSet presAssocID="{8BF6D744-BE80-4848-836D-F02305A7C6C9}" presName="conn2-1" presStyleLbl="parChTrans1D4" presStyleIdx="7" presStyleCnt="9"/>
      <dgm:spPr/>
      <dgm:t>
        <a:bodyPr/>
        <a:lstStyle/>
        <a:p>
          <a:pPr rtl="1"/>
          <a:endParaRPr lang="fa-IR"/>
        </a:p>
      </dgm:t>
    </dgm:pt>
    <dgm:pt modelId="{7BE06318-0787-4BA9-8D11-A6A4DFC2940E}" type="pres">
      <dgm:prSet presAssocID="{8BF6D744-BE80-4848-836D-F02305A7C6C9}" presName="connTx" presStyleLbl="parChTrans1D4" presStyleIdx="7" presStyleCnt="9"/>
      <dgm:spPr/>
      <dgm:t>
        <a:bodyPr/>
        <a:lstStyle/>
        <a:p>
          <a:pPr rtl="1"/>
          <a:endParaRPr lang="fa-IR"/>
        </a:p>
      </dgm:t>
    </dgm:pt>
    <dgm:pt modelId="{AF783851-EA75-4B67-95DF-72340D3AD560}" type="pres">
      <dgm:prSet presAssocID="{9775F37B-5F40-4228-A581-D169A83CA1A7}" presName="root2" presStyleCnt="0"/>
      <dgm:spPr/>
    </dgm:pt>
    <dgm:pt modelId="{AC252B51-BE48-4C8C-8C84-41489D636223}" type="pres">
      <dgm:prSet presAssocID="{9775F37B-5F40-4228-A581-D169A83CA1A7}" presName="LevelTwoTextNode" presStyleLbl="node4" presStyleIdx="7" presStyleCnt="9" custScaleX="236246" custScaleY="62335">
        <dgm:presLayoutVars>
          <dgm:chPref val="3"/>
        </dgm:presLayoutVars>
      </dgm:prSet>
      <dgm:spPr/>
      <dgm:t>
        <a:bodyPr/>
        <a:lstStyle/>
        <a:p>
          <a:pPr rtl="1"/>
          <a:endParaRPr lang="fa-IR"/>
        </a:p>
      </dgm:t>
    </dgm:pt>
    <dgm:pt modelId="{A009333A-5441-4FC8-8DF1-FEF19F0C632C}" type="pres">
      <dgm:prSet presAssocID="{9775F37B-5F40-4228-A581-D169A83CA1A7}" presName="level3hierChild" presStyleCnt="0"/>
      <dgm:spPr/>
    </dgm:pt>
    <dgm:pt modelId="{3AA9FC3D-34E3-40DE-A789-05BF992B5475}" type="pres">
      <dgm:prSet presAssocID="{0A9A8125-3030-4B49-817A-4BC4169CCB45}" presName="conn2-1" presStyleLbl="parChTrans1D2" presStyleIdx="2" presStyleCnt="4"/>
      <dgm:spPr/>
      <dgm:t>
        <a:bodyPr/>
        <a:lstStyle/>
        <a:p>
          <a:pPr rtl="1"/>
          <a:endParaRPr lang="fa-IR"/>
        </a:p>
      </dgm:t>
    </dgm:pt>
    <dgm:pt modelId="{2ADDB662-3968-48E4-BB10-9640CDCC3ED1}" type="pres">
      <dgm:prSet presAssocID="{0A9A8125-3030-4B49-817A-4BC4169CCB45}" presName="connTx" presStyleLbl="parChTrans1D2" presStyleIdx="2" presStyleCnt="4"/>
      <dgm:spPr/>
      <dgm:t>
        <a:bodyPr/>
        <a:lstStyle/>
        <a:p>
          <a:pPr rtl="1"/>
          <a:endParaRPr lang="fa-IR"/>
        </a:p>
      </dgm:t>
    </dgm:pt>
    <dgm:pt modelId="{0914F48F-4C02-4186-9F91-B6DCD58D9EE4}" type="pres">
      <dgm:prSet presAssocID="{D5366006-7685-4277-A4BE-5BD213E4A6A7}" presName="root2" presStyleCnt="0"/>
      <dgm:spPr/>
    </dgm:pt>
    <dgm:pt modelId="{63BAB61C-DC43-42F7-A504-11EFDEC422CB}" type="pres">
      <dgm:prSet presAssocID="{D5366006-7685-4277-A4BE-5BD213E4A6A7}" presName="LevelTwoTextNode" presStyleLbl="node2" presStyleIdx="2" presStyleCnt="4" custScaleX="35877">
        <dgm:presLayoutVars>
          <dgm:chPref val="3"/>
        </dgm:presLayoutVars>
      </dgm:prSet>
      <dgm:spPr/>
      <dgm:t>
        <a:bodyPr/>
        <a:lstStyle/>
        <a:p>
          <a:pPr rtl="1"/>
          <a:endParaRPr lang="fa-IR"/>
        </a:p>
      </dgm:t>
    </dgm:pt>
    <dgm:pt modelId="{3B1F1AFC-8108-4641-8BBC-66D0B24AF423}" type="pres">
      <dgm:prSet presAssocID="{D5366006-7685-4277-A4BE-5BD213E4A6A7}" presName="level3hierChild" presStyleCnt="0"/>
      <dgm:spPr/>
    </dgm:pt>
    <dgm:pt modelId="{8BD1B3A4-E575-435A-8D7A-29F9A6783747}" type="pres">
      <dgm:prSet presAssocID="{BA5EAB2E-EB1A-4ADD-9485-A22CBEFD613F}" presName="conn2-1" presStyleLbl="parChTrans1D3" presStyleIdx="2" presStyleCnt="4"/>
      <dgm:spPr/>
      <dgm:t>
        <a:bodyPr/>
        <a:lstStyle/>
        <a:p>
          <a:pPr rtl="1"/>
          <a:endParaRPr lang="fa-IR"/>
        </a:p>
      </dgm:t>
    </dgm:pt>
    <dgm:pt modelId="{FE1E4925-60F5-45CF-B736-0622052A6C14}" type="pres">
      <dgm:prSet presAssocID="{BA5EAB2E-EB1A-4ADD-9485-A22CBEFD613F}" presName="connTx" presStyleLbl="parChTrans1D3" presStyleIdx="2" presStyleCnt="4"/>
      <dgm:spPr/>
      <dgm:t>
        <a:bodyPr/>
        <a:lstStyle/>
        <a:p>
          <a:pPr rtl="1"/>
          <a:endParaRPr lang="fa-IR"/>
        </a:p>
      </dgm:t>
    </dgm:pt>
    <dgm:pt modelId="{8D037566-9CCF-4247-853B-EE743514B120}" type="pres">
      <dgm:prSet presAssocID="{C561A1E9-5FAA-47DF-B477-DE4065DB387E}" presName="root2" presStyleCnt="0"/>
      <dgm:spPr/>
    </dgm:pt>
    <dgm:pt modelId="{350968A2-8380-4A88-A32D-8CA035F928EB}" type="pres">
      <dgm:prSet presAssocID="{C561A1E9-5FAA-47DF-B477-DE4065DB387E}" presName="LevelTwoTextNode" presStyleLbl="node3" presStyleIdx="2" presStyleCnt="4">
        <dgm:presLayoutVars>
          <dgm:chPref val="3"/>
        </dgm:presLayoutVars>
      </dgm:prSet>
      <dgm:spPr/>
      <dgm:t>
        <a:bodyPr/>
        <a:lstStyle/>
        <a:p>
          <a:pPr rtl="1"/>
          <a:endParaRPr lang="fa-IR"/>
        </a:p>
      </dgm:t>
    </dgm:pt>
    <dgm:pt modelId="{07A4F4EF-8015-4E53-8FF5-C16186BEE4A5}" type="pres">
      <dgm:prSet presAssocID="{C561A1E9-5FAA-47DF-B477-DE4065DB387E}" presName="level3hierChild" presStyleCnt="0"/>
      <dgm:spPr/>
    </dgm:pt>
    <dgm:pt modelId="{C16FC53B-BD71-4C5B-9F1D-B8C442B077D3}" type="pres">
      <dgm:prSet presAssocID="{CD470747-F181-453F-9262-49813ECEAF4C}" presName="root1" presStyleCnt="0"/>
      <dgm:spPr/>
    </dgm:pt>
    <dgm:pt modelId="{F64D74A1-BCDD-4D3B-9175-723DD6E92641}" type="pres">
      <dgm:prSet presAssocID="{CD470747-F181-453F-9262-49813ECEAF4C}" presName="LevelOneTextNode" presStyleLbl="node0" presStyleIdx="1" presStyleCnt="2" custScaleX="40480">
        <dgm:presLayoutVars>
          <dgm:chPref val="3"/>
        </dgm:presLayoutVars>
      </dgm:prSet>
      <dgm:spPr/>
      <dgm:t>
        <a:bodyPr/>
        <a:lstStyle/>
        <a:p>
          <a:pPr rtl="1"/>
          <a:endParaRPr lang="fa-IR"/>
        </a:p>
      </dgm:t>
    </dgm:pt>
    <dgm:pt modelId="{DC9AE66D-DA3E-4359-9BAD-135923E5FF12}" type="pres">
      <dgm:prSet presAssocID="{CD470747-F181-453F-9262-49813ECEAF4C}" presName="level2hierChild" presStyleCnt="0"/>
      <dgm:spPr/>
    </dgm:pt>
    <dgm:pt modelId="{B24972B8-2CD4-4A83-B07B-51C5D86F46C1}" type="pres">
      <dgm:prSet presAssocID="{F3B738CC-0374-4563-9990-79BC6E6DDBBD}" presName="conn2-1" presStyleLbl="parChTrans1D2" presStyleIdx="3" presStyleCnt="4"/>
      <dgm:spPr/>
      <dgm:t>
        <a:bodyPr/>
        <a:lstStyle/>
        <a:p>
          <a:pPr rtl="1"/>
          <a:endParaRPr lang="fa-IR"/>
        </a:p>
      </dgm:t>
    </dgm:pt>
    <dgm:pt modelId="{60F6CA53-BAB2-4EA6-BB5A-730600BB2B74}" type="pres">
      <dgm:prSet presAssocID="{F3B738CC-0374-4563-9990-79BC6E6DDBBD}" presName="connTx" presStyleLbl="parChTrans1D2" presStyleIdx="3" presStyleCnt="4"/>
      <dgm:spPr/>
      <dgm:t>
        <a:bodyPr/>
        <a:lstStyle/>
        <a:p>
          <a:pPr rtl="1"/>
          <a:endParaRPr lang="fa-IR"/>
        </a:p>
      </dgm:t>
    </dgm:pt>
    <dgm:pt modelId="{618662D0-2D6C-438A-BC61-17C2A88692F0}" type="pres">
      <dgm:prSet presAssocID="{247E8127-4F20-482F-8C7B-91D3095530D7}" presName="root2" presStyleCnt="0"/>
      <dgm:spPr/>
    </dgm:pt>
    <dgm:pt modelId="{EFDAC96D-7BEB-4A9D-9C9E-4F3CBF28BD71}" type="pres">
      <dgm:prSet presAssocID="{247E8127-4F20-482F-8C7B-91D3095530D7}" presName="LevelTwoTextNode" presStyleLbl="node2" presStyleIdx="3" presStyleCnt="4" custScaleX="123371" custScaleY="133020">
        <dgm:presLayoutVars>
          <dgm:chPref val="3"/>
        </dgm:presLayoutVars>
      </dgm:prSet>
      <dgm:spPr/>
      <dgm:t>
        <a:bodyPr/>
        <a:lstStyle/>
        <a:p>
          <a:pPr rtl="1"/>
          <a:endParaRPr lang="fa-IR"/>
        </a:p>
      </dgm:t>
    </dgm:pt>
    <dgm:pt modelId="{FD8F5F43-B3CF-435B-B1A1-A0837C1E9FA0}" type="pres">
      <dgm:prSet presAssocID="{247E8127-4F20-482F-8C7B-91D3095530D7}" presName="level3hierChild" presStyleCnt="0"/>
      <dgm:spPr/>
    </dgm:pt>
    <dgm:pt modelId="{BF90825E-DF9E-49B9-85ED-B6A2660CF68C}" type="pres">
      <dgm:prSet presAssocID="{1F124B8A-777D-4BCE-ABA1-065EB76498C7}" presName="conn2-1" presStyleLbl="parChTrans1D3" presStyleIdx="3" presStyleCnt="4"/>
      <dgm:spPr/>
      <dgm:t>
        <a:bodyPr/>
        <a:lstStyle/>
        <a:p>
          <a:pPr rtl="1"/>
          <a:endParaRPr lang="fa-IR"/>
        </a:p>
      </dgm:t>
    </dgm:pt>
    <dgm:pt modelId="{C428B5F7-1DC1-485E-A09B-436E605D3DA5}" type="pres">
      <dgm:prSet presAssocID="{1F124B8A-777D-4BCE-ABA1-065EB76498C7}" presName="connTx" presStyleLbl="parChTrans1D3" presStyleIdx="3" presStyleCnt="4"/>
      <dgm:spPr/>
      <dgm:t>
        <a:bodyPr/>
        <a:lstStyle/>
        <a:p>
          <a:pPr rtl="1"/>
          <a:endParaRPr lang="fa-IR"/>
        </a:p>
      </dgm:t>
    </dgm:pt>
    <dgm:pt modelId="{1E303C7A-C37E-43AE-B6D7-123025AFC619}" type="pres">
      <dgm:prSet presAssocID="{A2E312B5-86C6-4F34-BD35-980F99C840FE}" presName="root2" presStyleCnt="0"/>
      <dgm:spPr/>
    </dgm:pt>
    <dgm:pt modelId="{25A264A2-7214-479F-9415-FE5F88EA0B27}" type="pres">
      <dgm:prSet presAssocID="{A2E312B5-86C6-4F34-BD35-980F99C840FE}" presName="LevelTwoTextNode" presStyleLbl="node3" presStyleIdx="3" presStyleCnt="4" custScaleX="171960" custScaleY="133020">
        <dgm:presLayoutVars>
          <dgm:chPref val="3"/>
        </dgm:presLayoutVars>
      </dgm:prSet>
      <dgm:spPr/>
      <dgm:t>
        <a:bodyPr/>
        <a:lstStyle/>
        <a:p>
          <a:pPr rtl="1"/>
          <a:endParaRPr lang="fa-IR"/>
        </a:p>
      </dgm:t>
    </dgm:pt>
    <dgm:pt modelId="{3C22AE86-D9E6-4FCD-B1D8-5D9633F2C961}" type="pres">
      <dgm:prSet presAssocID="{A2E312B5-86C6-4F34-BD35-980F99C840FE}" presName="level3hierChild" presStyleCnt="0"/>
      <dgm:spPr/>
    </dgm:pt>
    <dgm:pt modelId="{D0A09CF5-B0F0-41F4-B76E-9656F19FAED7}" type="pres">
      <dgm:prSet presAssocID="{4F28B034-0363-4CD8-8234-B1A7BF931102}" presName="conn2-1" presStyleLbl="parChTrans1D4" presStyleIdx="8" presStyleCnt="9"/>
      <dgm:spPr/>
      <dgm:t>
        <a:bodyPr/>
        <a:lstStyle/>
        <a:p>
          <a:pPr rtl="1"/>
          <a:endParaRPr lang="fa-IR"/>
        </a:p>
      </dgm:t>
    </dgm:pt>
    <dgm:pt modelId="{47EA5AE3-F4BF-46D5-9EAD-75A2F2E88FD1}" type="pres">
      <dgm:prSet presAssocID="{4F28B034-0363-4CD8-8234-B1A7BF931102}" presName="connTx" presStyleLbl="parChTrans1D4" presStyleIdx="8" presStyleCnt="9"/>
      <dgm:spPr/>
      <dgm:t>
        <a:bodyPr/>
        <a:lstStyle/>
        <a:p>
          <a:pPr rtl="1"/>
          <a:endParaRPr lang="fa-IR"/>
        </a:p>
      </dgm:t>
    </dgm:pt>
    <dgm:pt modelId="{8A91C31A-AFB4-4BFF-91CA-69B5FFB903D5}" type="pres">
      <dgm:prSet presAssocID="{1A654C11-8D06-4599-B05C-FA91B1E0C768}" presName="root2" presStyleCnt="0"/>
      <dgm:spPr/>
    </dgm:pt>
    <dgm:pt modelId="{FD7BB2A2-27C1-4808-BBE1-052371FF940D}" type="pres">
      <dgm:prSet presAssocID="{1A654C11-8D06-4599-B05C-FA91B1E0C768}" presName="LevelTwoTextNode" presStyleLbl="node4" presStyleIdx="8" presStyleCnt="9" custScaleX="139508" custScaleY="133020">
        <dgm:presLayoutVars>
          <dgm:chPref val="3"/>
        </dgm:presLayoutVars>
      </dgm:prSet>
      <dgm:spPr/>
      <dgm:t>
        <a:bodyPr/>
        <a:lstStyle/>
        <a:p>
          <a:pPr rtl="1"/>
          <a:endParaRPr lang="fa-IR"/>
        </a:p>
      </dgm:t>
    </dgm:pt>
    <dgm:pt modelId="{E326F9D1-9A4B-412D-8DDE-A88A922E7920}" type="pres">
      <dgm:prSet presAssocID="{1A654C11-8D06-4599-B05C-FA91B1E0C768}" presName="level3hierChild" presStyleCnt="0"/>
      <dgm:spPr/>
    </dgm:pt>
  </dgm:ptLst>
  <dgm:cxnLst>
    <dgm:cxn modelId="{4CBA38D6-7E59-41B3-9CFE-ED448000649B}" srcId="{700B1A0C-DCAA-4C3C-8CCE-A848507E854B}" destId="{CD470747-F181-453F-9262-49813ECEAF4C}" srcOrd="1" destOrd="0" parTransId="{876E9E92-2F5E-44BC-BCEA-3675D906CEC3}" sibTransId="{C7BF595E-6241-4BBA-BD7A-67D2201D5631}"/>
    <dgm:cxn modelId="{3E90A522-AC94-487C-B11F-87A0AA7286BA}" type="presOf" srcId="{CA2FDB92-87A4-40A8-844E-B22443B83A60}" destId="{386AE008-7591-41A1-9742-7601A4C89E6F}" srcOrd="1" destOrd="0" presId="urn:microsoft.com/office/officeart/2005/8/layout/hierarchy2"/>
    <dgm:cxn modelId="{BC89CA1E-B92C-41D8-8DEE-8612A63BC602}" type="presOf" srcId="{F5682313-59C4-4DA9-94BF-474DD844A1B6}" destId="{75787F7C-6362-434E-B91D-E98F6B4449C3}" srcOrd="1" destOrd="0" presId="urn:microsoft.com/office/officeart/2005/8/layout/hierarchy2"/>
    <dgm:cxn modelId="{5941BFCB-C669-4BD2-8487-22DE63443423}" type="presOf" srcId="{0942AA1D-3EF0-4CAD-B6AD-36B2AF300D48}" destId="{C7D5CD79-A767-4D25-86FE-CF36A4EE1A52}" srcOrd="0" destOrd="0" presId="urn:microsoft.com/office/officeart/2005/8/layout/hierarchy2"/>
    <dgm:cxn modelId="{33B2BBBA-EFA7-45ED-8445-2E6A09DC5B6B}" srcId="{700B1A0C-DCAA-4C3C-8CCE-A848507E854B}" destId="{0942AA1D-3EF0-4CAD-B6AD-36B2AF300D48}" srcOrd="0" destOrd="0" parTransId="{083A9224-CB56-4B0B-AF8E-3EC9FFB97164}" sibTransId="{B326FE97-CE5D-435D-9437-9D391ACAACCE}"/>
    <dgm:cxn modelId="{5A3E166F-2CC6-4C4F-A3DF-8CDAA8628E22}" type="presOf" srcId="{F3B738CC-0374-4563-9990-79BC6E6DDBBD}" destId="{60F6CA53-BAB2-4EA6-BB5A-730600BB2B74}" srcOrd="1" destOrd="0" presId="urn:microsoft.com/office/officeart/2005/8/layout/hierarchy2"/>
    <dgm:cxn modelId="{0F789292-63C8-4E47-8CFC-8918AFA4A029}" type="presOf" srcId="{4F28B034-0363-4CD8-8234-B1A7BF931102}" destId="{D0A09CF5-B0F0-41F4-B76E-9656F19FAED7}" srcOrd="0" destOrd="0" presId="urn:microsoft.com/office/officeart/2005/8/layout/hierarchy2"/>
    <dgm:cxn modelId="{C57DAE26-C04C-409A-B092-3EFA39EE21AF}" type="presOf" srcId="{37870B3B-5782-49FF-8D23-509D46AA10C0}" destId="{50BA6B3A-A918-4BC9-973F-081EE367CA15}" srcOrd="0" destOrd="0" presId="urn:microsoft.com/office/officeart/2005/8/layout/hierarchy2"/>
    <dgm:cxn modelId="{85648103-8F2B-4439-A220-6D34DA76DD61}" srcId="{411DB5B2-5DA7-431B-9877-743614684CEE}" destId="{B3E8A971-917D-4F00-A035-1C5E40AC5C61}" srcOrd="0" destOrd="0" parTransId="{37870B3B-5782-49FF-8D23-509D46AA10C0}" sibTransId="{84378323-D420-4D30-A689-09403067B1AF}"/>
    <dgm:cxn modelId="{71B8FC2A-49EA-4DF9-99F5-B338BD42D042}" type="presOf" srcId="{BA5EAB2E-EB1A-4ADD-9485-A22CBEFD613F}" destId="{FE1E4925-60F5-45CF-B736-0622052A6C14}" srcOrd="1" destOrd="0" presId="urn:microsoft.com/office/officeart/2005/8/layout/hierarchy2"/>
    <dgm:cxn modelId="{70211A6D-36E6-47B8-9B94-49CFEEE22756}" type="presOf" srcId="{411DB5B2-5DA7-431B-9877-743614684CEE}" destId="{23465E39-6D3B-4F0E-B250-EC819DF8E5B9}" srcOrd="0" destOrd="0" presId="urn:microsoft.com/office/officeart/2005/8/layout/hierarchy2"/>
    <dgm:cxn modelId="{F6C33A68-3588-4567-85D0-ED9330C4DCF6}" type="presOf" srcId="{F5F6C511-11DE-4486-A716-ADB3BABC4B2A}" destId="{76C916B7-2CD5-4F75-8E1B-FA8C97A33147}" srcOrd="0" destOrd="0" presId="urn:microsoft.com/office/officeart/2005/8/layout/hierarchy2"/>
    <dgm:cxn modelId="{9A083A4E-5C6D-4020-8842-2A695D49AB73}" type="presOf" srcId="{247E8127-4F20-482F-8C7B-91D3095530D7}" destId="{EFDAC96D-7BEB-4A9D-9C9E-4F3CBF28BD71}" srcOrd="0" destOrd="0" presId="urn:microsoft.com/office/officeart/2005/8/layout/hierarchy2"/>
    <dgm:cxn modelId="{C7640CF2-6EA4-489A-A9FF-2344A25115C5}" type="presOf" srcId="{50F4EDDB-0853-42E2-A219-4727919FB7BF}" destId="{93C2B66A-B60A-41A6-B79E-4E92DFA102CA}" srcOrd="0" destOrd="0" presId="urn:microsoft.com/office/officeart/2005/8/layout/hierarchy2"/>
    <dgm:cxn modelId="{77839B9B-5659-46B8-817B-394198282DC7}" type="presOf" srcId="{0A9A8125-3030-4B49-817A-4BC4169CCB45}" destId="{2ADDB662-3968-48E4-BB10-9640CDCC3ED1}" srcOrd="1" destOrd="0" presId="urn:microsoft.com/office/officeart/2005/8/layout/hierarchy2"/>
    <dgm:cxn modelId="{417130EB-FFA4-45A3-9C5A-25ED463825B0}" type="presOf" srcId="{6DFBE5FA-16CE-4322-8C61-058E8BA0C0AD}" destId="{D9AE2172-048F-4E7D-8383-358F02C446D8}" srcOrd="1" destOrd="0" presId="urn:microsoft.com/office/officeart/2005/8/layout/hierarchy2"/>
    <dgm:cxn modelId="{19D4D2C2-1651-450A-B1F8-46A22D89CA01}" type="presOf" srcId="{D9E62036-5178-4262-9189-443F2282FD22}" destId="{3C1C5E34-78A3-4B17-AD41-A82D750F97F1}" srcOrd="1" destOrd="0" presId="urn:microsoft.com/office/officeart/2005/8/layout/hierarchy2"/>
    <dgm:cxn modelId="{47EC250E-69C5-4BE6-9FC4-D846C55BA2D6}" type="presOf" srcId="{9775F37B-5F40-4228-A581-D169A83CA1A7}" destId="{AC252B51-BE48-4C8C-8C84-41489D636223}" srcOrd="0" destOrd="0" presId="urn:microsoft.com/office/officeart/2005/8/layout/hierarchy2"/>
    <dgm:cxn modelId="{5C752CF8-C10F-49DD-95D1-79037D98A40B}" type="presOf" srcId="{AA9866ED-6CAE-4115-91E3-7AF5D5CEE91D}" destId="{78AA5C0D-5ACF-462F-BCA5-1CC6208C4595}" srcOrd="0" destOrd="0" presId="urn:microsoft.com/office/officeart/2005/8/layout/hierarchy2"/>
    <dgm:cxn modelId="{2333EE85-3F63-46C4-BF3B-15BBB0FAE9FB}" type="presOf" srcId="{D1D63917-D31C-40A2-8A1D-5A83DBB94F0C}" destId="{492452EB-2319-488D-ADE3-A1CCCD38CADA}" srcOrd="0" destOrd="0" presId="urn:microsoft.com/office/officeart/2005/8/layout/hierarchy2"/>
    <dgm:cxn modelId="{966CE2F5-4C2C-4325-9FF6-DD85912ABA81}" type="presOf" srcId="{B3E8A971-917D-4F00-A035-1C5E40AC5C61}" destId="{1955FA81-31F0-4022-8766-EC4E001E2B27}" srcOrd="0" destOrd="0" presId="urn:microsoft.com/office/officeart/2005/8/layout/hierarchy2"/>
    <dgm:cxn modelId="{F76DEF0B-6690-481C-9F2E-36D75FD25DB9}" type="presOf" srcId="{1F124B8A-777D-4BCE-ABA1-065EB76498C7}" destId="{BF90825E-DF9E-49B9-85ED-B6A2660CF68C}" srcOrd="0" destOrd="0" presId="urn:microsoft.com/office/officeart/2005/8/layout/hierarchy2"/>
    <dgm:cxn modelId="{DCFFC329-0260-4693-B44D-893EF520D5FE}" srcId="{FAFB93E6-1B21-467E-9997-2030D44CFD28}" destId="{411DB5B2-5DA7-431B-9877-743614684CEE}" srcOrd="0" destOrd="0" parTransId="{A0AAC4AD-3A75-4EE9-AEF4-D146214E432D}" sibTransId="{745C617B-458E-4BDE-80AB-44CF360CDEE4}"/>
    <dgm:cxn modelId="{8D852B9D-CBE1-45BD-BFE8-989BD3F03320}" type="presOf" srcId="{37870B3B-5782-49FF-8D23-509D46AA10C0}" destId="{016B9242-4801-41B5-A6BB-51A69709204B}" srcOrd="1" destOrd="0" presId="urn:microsoft.com/office/officeart/2005/8/layout/hierarchy2"/>
    <dgm:cxn modelId="{DB8D761C-BB16-4505-812C-BF2975F5F69D}" type="presOf" srcId="{541ADD91-BB6A-49E0-9D63-8E3CDB44D047}" destId="{F8AA4404-415B-4AF8-AAC3-E0A1DCBC399F}" srcOrd="0" destOrd="0" presId="urn:microsoft.com/office/officeart/2005/8/layout/hierarchy2"/>
    <dgm:cxn modelId="{20B257EA-9F05-478D-889C-C7F438AD383A}" type="presOf" srcId="{700B1A0C-DCAA-4C3C-8CCE-A848507E854B}" destId="{C9EE23F6-8128-4971-B659-22140607D9B3}" srcOrd="0" destOrd="0" presId="urn:microsoft.com/office/officeart/2005/8/layout/hierarchy2"/>
    <dgm:cxn modelId="{2FF262A3-3625-43ED-B2CF-8868CC8ABE8E}" type="presOf" srcId="{1BFB1A41-709F-4826-82C1-0E58F25E87EB}" destId="{4D1E1EF4-59E2-4DFB-8329-4D1098814F7F}" srcOrd="1" destOrd="0" presId="urn:microsoft.com/office/officeart/2005/8/layout/hierarchy2"/>
    <dgm:cxn modelId="{9931732F-BD04-4115-832C-EF0E9D95BCE2}" type="presOf" srcId="{5D5C53A9-C2E8-4765-BBC0-44D16FD5D232}" destId="{EA67BB7F-2B91-4E0D-BBC5-AA394F2B97D1}" srcOrd="0" destOrd="0" presId="urn:microsoft.com/office/officeart/2005/8/layout/hierarchy2"/>
    <dgm:cxn modelId="{3E89067E-F3C7-40D9-A24F-F73E4B0F2248}" srcId="{411DB5B2-5DA7-431B-9877-743614684CEE}" destId="{7F510202-08A1-4E9C-9E7B-8B707BC9C775}" srcOrd="1" destOrd="0" parTransId="{F5682313-59C4-4DA9-94BF-474DD844A1B6}" sibTransId="{19FCD0EB-7B1C-4D92-8419-B2F848880881}"/>
    <dgm:cxn modelId="{87D0A9BC-F2CC-4244-AB9A-6B457C6103E0}" type="presOf" srcId="{6DFBE5FA-16CE-4322-8C61-058E8BA0C0AD}" destId="{DEE590E3-4215-4D8E-B9B0-88ECBF93D6AA}" srcOrd="0" destOrd="0" presId="urn:microsoft.com/office/officeart/2005/8/layout/hierarchy2"/>
    <dgm:cxn modelId="{BFF0F2EF-61C2-49A6-ACD2-5C9684039F9F}" type="presOf" srcId="{0A9A8125-3030-4B49-817A-4BC4169CCB45}" destId="{3AA9FC3D-34E3-40DE-A789-05BF992B5475}" srcOrd="0" destOrd="0" presId="urn:microsoft.com/office/officeart/2005/8/layout/hierarchy2"/>
    <dgm:cxn modelId="{4A990D58-549B-464B-8C14-763DEA117EFB}" type="presOf" srcId="{FAFB93E6-1B21-467E-9997-2030D44CFD28}" destId="{6090DFD6-BCCD-4629-BD22-EA837BE41FAC}" srcOrd="0" destOrd="0" presId="urn:microsoft.com/office/officeart/2005/8/layout/hierarchy2"/>
    <dgm:cxn modelId="{49F50ABD-FFDE-4728-BE8D-9B07441C3BF5}" type="presOf" srcId="{A0AAC4AD-3A75-4EE9-AEF4-D146214E432D}" destId="{27F19693-79F5-4A43-A4FF-C58E24228176}" srcOrd="0" destOrd="0" presId="urn:microsoft.com/office/officeart/2005/8/layout/hierarchy2"/>
    <dgm:cxn modelId="{5684A798-9EA0-493F-9AFA-7D4F42DA2F1A}" type="presOf" srcId="{F3B738CC-0374-4563-9990-79BC6E6DDBBD}" destId="{B24972B8-2CD4-4A83-B07B-51C5D86F46C1}" srcOrd="0" destOrd="0" presId="urn:microsoft.com/office/officeart/2005/8/layout/hierarchy2"/>
    <dgm:cxn modelId="{ADB3D5B7-2A49-4A19-B8B0-DD257B32407F}" type="presOf" srcId="{4F28B034-0363-4CD8-8234-B1A7BF931102}" destId="{47EA5AE3-F4BF-46D5-9EAD-75A2F2E88FD1}" srcOrd="1" destOrd="0" presId="urn:microsoft.com/office/officeart/2005/8/layout/hierarchy2"/>
    <dgm:cxn modelId="{47B40F10-8983-47F6-9A61-D4E1847DDECD}" type="presOf" srcId="{A0AAC4AD-3A75-4EE9-AEF4-D146214E432D}" destId="{EDEB80B9-7FD2-454B-9CFA-4DACFB27DAA7}" srcOrd="1" destOrd="0" presId="urn:microsoft.com/office/officeart/2005/8/layout/hierarchy2"/>
    <dgm:cxn modelId="{B4D8EC97-A26C-4BEA-8C27-92756859C54F}" srcId="{D5366006-7685-4277-A4BE-5BD213E4A6A7}" destId="{C561A1E9-5FAA-47DF-B477-DE4065DB387E}" srcOrd="0" destOrd="0" parTransId="{BA5EAB2E-EB1A-4ADD-9485-A22CBEFD613F}" sibTransId="{A88BD48D-9A17-474F-816A-BFA51454919F}"/>
    <dgm:cxn modelId="{9989E76B-6104-4848-A252-E0FD5BC065FD}" srcId="{CD470747-F181-453F-9262-49813ECEAF4C}" destId="{247E8127-4F20-482F-8C7B-91D3095530D7}" srcOrd="0" destOrd="0" parTransId="{F3B738CC-0374-4563-9990-79BC6E6DDBBD}" sibTransId="{E9364FB2-784D-410C-A759-44F8CE2FB145}"/>
    <dgm:cxn modelId="{608B9FCE-87D7-46BE-B8B1-423DFCC4B466}" type="presOf" srcId="{BA5EAB2E-EB1A-4ADD-9485-A22CBEFD613F}" destId="{8BD1B3A4-E575-435A-8D7A-29F9A6783747}" srcOrd="0" destOrd="0" presId="urn:microsoft.com/office/officeart/2005/8/layout/hierarchy2"/>
    <dgm:cxn modelId="{1D13AC25-45DA-436E-89B0-369AF4947652}" type="presOf" srcId="{6207642F-6198-4784-92AA-8FB7B5CC8EDC}" destId="{A198A794-1519-4928-9B57-F401D667B9E0}" srcOrd="0" destOrd="0" presId="urn:microsoft.com/office/officeart/2005/8/layout/hierarchy2"/>
    <dgm:cxn modelId="{63009DBA-9A90-4AE0-B088-592898A3B586}" srcId="{7F510202-08A1-4E9C-9E7B-8B707BC9C775}" destId="{6207642F-6198-4784-92AA-8FB7B5CC8EDC}" srcOrd="0" destOrd="0" parTransId="{D9E62036-5178-4262-9189-443F2282FD22}" sibTransId="{64018810-ED8F-4CBA-A5DF-2872DFFA34FC}"/>
    <dgm:cxn modelId="{62BA8011-5EEC-4154-A489-7F36374C14AA}" type="presOf" srcId="{485BDA1E-10C5-48C3-8A0A-85EFC22D5E91}" destId="{2C496E54-6167-48CB-9F88-35A4043C82DE}" srcOrd="1" destOrd="0" presId="urn:microsoft.com/office/officeart/2005/8/layout/hierarchy2"/>
    <dgm:cxn modelId="{1785443F-5B9A-4B09-8065-E54F0A49AE3D}" srcId="{A2E312B5-86C6-4F34-BD35-980F99C840FE}" destId="{1A654C11-8D06-4599-B05C-FA91B1E0C768}" srcOrd="0" destOrd="0" parTransId="{4F28B034-0363-4CD8-8234-B1A7BF931102}" sibTransId="{CC67568E-F7CB-4B64-81DD-AB30A4833347}"/>
    <dgm:cxn modelId="{518AE193-F44C-40A4-9A75-8728BBBF2E75}" srcId="{686C6F88-0FC3-46C2-B967-C10FD795CFD4}" destId="{50F4EDDB-0853-42E2-A219-4727919FB7BF}" srcOrd="0" destOrd="0" parTransId="{9C1CC760-1070-4BEF-BBEE-811914F0B44E}" sibTransId="{E40630BF-F234-42C6-9EC1-CCA56B0ABA5B}"/>
    <dgm:cxn modelId="{B24807FF-FE09-4954-8E07-C874BC7C46D6}" srcId="{0942AA1D-3EF0-4CAD-B6AD-36B2AF300D48}" destId="{686C6F88-0FC3-46C2-B967-C10FD795CFD4}" srcOrd="0" destOrd="0" parTransId="{485BDA1E-10C5-48C3-8A0A-85EFC22D5E91}" sibTransId="{E46BD4DA-6770-4478-B0F8-ED5833B44CC0}"/>
    <dgm:cxn modelId="{8827C21B-6E23-4ADC-B913-480D5F9BF9F6}" type="presOf" srcId="{1BFB1A41-709F-4826-82C1-0E58F25E87EB}" destId="{4BCF15AD-892E-4A1F-868C-9AEE3E1270A2}" srcOrd="0" destOrd="0" presId="urn:microsoft.com/office/officeart/2005/8/layout/hierarchy2"/>
    <dgm:cxn modelId="{70904F44-21CB-4B17-ADB2-F1223D13D956}" type="presOf" srcId="{F5682313-59C4-4DA9-94BF-474DD844A1B6}" destId="{B5CCC852-55E5-415A-9B24-381E9B90B874}" srcOrd="0" destOrd="0" presId="urn:microsoft.com/office/officeart/2005/8/layout/hierarchy2"/>
    <dgm:cxn modelId="{11CF52C5-2243-4C7E-8A49-8B2CBAE226B9}" type="presOf" srcId="{8BF6D744-BE80-4848-836D-F02305A7C6C9}" destId="{1864FC6C-357F-4238-A686-6CE7D98B8F37}" srcOrd="0" destOrd="0" presId="urn:microsoft.com/office/officeart/2005/8/layout/hierarchy2"/>
    <dgm:cxn modelId="{E6E6713A-E322-4E1A-B69D-DCFEA93B1E72}" type="presOf" srcId="{686C6F88-0FC3-46C2-B967-C10FD795CFD4}" destId="{A32523CE-EAE9-4BEF-802D-12EC6755FC1F}" srcOrd="0" destOrd="0" presId="urn:microsoft.com/office/officeart/2005/8/layout/hierarchy2"/>
    <dgm:cxn modelId="{4C522ED1-933B-4907-B6B4-F8838076255D}" type="presOf" srcId="{A2E312B5-86C6-4F34-BD35-980F99C840FE}" destId="{25A264A2-7214-479F-9415-FE5F88EA0B27}" srcOrd="0" destOrd="0" presId="urn:microsoft.com/office/officeart/2005/8/layout/hierarchy2"/>
    <dgm:cxn modelId="{0FE712E3-E686-47BF-8806-FD56BFDD9DA6}" srcId="{247E8127-4F20-482F-8C7B-91D3095530D7}" destId="{A2E312B5-86C6-4F34-BD35-980F99C840FE}" srcOrd="0" destOrd="0" parTransId="{1F124B8A-777D-4BCE-ABA1-065EB76498C7}" sibTransId="{EA6EA15D-2914-47B8-BCD1-F9A3B018E3AF}"/>
    <dgm:cxn modelId="{0158BD59-0D8E-435B-8DAF-F909AA7B4486}" type="presOf" srcId="{9C1CC760-1070-4BEF-BBEE-811914F0B44E}" destId="{3E4DE3EE-61F9-4E17-B9BF-EBBA13C083DC}" srcOrd="1" destOrd="0" presId="urn:microsoft.com/office/officeart/2005/8/layout/hierarchy2"/>
    <dgm:cxn modelId="{FCC8C4FD-2BF4-4485-A7EC-76AA9D7EDE0D}" srcId="{411DB5B2-5DA7-431B-9877-743614684CEE}" destId="{A73F6CC1-361F-464E-89A1-0FF2F1EC5F26}" srcOrd="2" destOrd="0" parTransId="{541ADD91-BB6A-49E0-9D63-8E3CDB44D047}" sibTransId="{64A8793A-C97B-4A34-BA30-B788CABC1A00}"/>
    <dgm:cxn modelId="{8EC96CE8-9846-4938-BBAC-2565446E9942}" type="presOf" srcId="{7F510202-08A1-4E9C-9E7B-8B707BC9C775}" destId="{0C33F0C7-B4F8-4B78-8B3D-1E01A2F104DB}" srcOrd="0" destOrd="0" presId="urn:microsoft.com/office/officeart/2005/8/layout/hierarchy2"/>
    <dgm:cxn modelId="{EC9EA128-A931-45B3-BC9E-B55875740B34}" type="presOf" srcId="{9C1CC760-1070-4BEF-BBEE-811914F0B44E}" destId="{258B5493-4D49-4ABF-91BD-3C0C52253610}" srcOrd="0" destOrd="0" presId="urn:microsoft.com/office/officeart/2005/8/layout/hierarchy2"/>
    <dgm:cxn modelId="{4BF54C76-D18F-47E7-A596-D4461B5857FB}" type="presOf" srcId="{A73F6CC1-361F-464E-89A1-0FF2F1EC5F26}" destId="{8895A404-F9F9-4F9E-BAF8-A3C6EA72CFC9}" srcOrd="0" destOrd="0" presId="urn:microsoft.com/office/officeart/2005/8/layout/hierarchy2"/>
    <dgm:cxn modelId="{33E21383-B494-4994-9F13-EB01D80252CF}" type="presOf" srcId="{1F124B8A-777D-4BCE-ABA1-065EB76498C7}" destId="{C428B5F7-1DC1-485E-A09B-436E605D3DA5}" srcOrd="1" destOrd="0" presId="urn:microsoft.com/office/officeart/2005/8/layout/hierarchy2"/>
    <dgm:cxn modelId="{73508A5B-47CA-40FB-8EFD-5D9F28032C8A}" type="presOf" srcId="{485BDA1E-10C5-48C3-8A0A-85EFC22D5E91}" destId="{CFE55557-DCFA-47D0-B874-17D6D2BEE759}" srcOrd="0" destOrd="0" presId="urn:microsoft.com/office/officeart/2005/8/layout/hierarchy2"/>
    <dgm:cxn modelId="{180F0F68-5BC6-4326-9DE0-8A48FD1B8A28}" srcId="{B3E8A971-917D-4F00-A035-1C5E40AC5C61}" destId="{D1D63917-D31C-40A2-8A1D-5A83DBB94F0C}" srcOrd="0" destOrd="0" parTransId="{1BFB1A41-709F-4826-82C1-0E58F25E87EB}" sibTransId="{EA67C1AB-8AF9-4CC9-AF80-1EC1C02CB68B}"/>
    <dgm:cxn modelId="{EECB973C-43E5-456E-A01A-9F14DE00412A}" srcId="{50F4EDDB-0853-42E2-A219-4727919FB7BF}" destId="{F5F6C511-11DE-4486-A716-ADB3BABC4B2A}" srcOrd="1" destOrd="0" parTransId="{6DFBE5FA-16CE-4322-8C61-058E8BA0C0AD}" sibTransId="{8C456489-D5EC-4E4F-B285-ACA74441CAA6}"/>
    <dgm:cxn modelId="{E678249A-4FE4-4EDE-9E1D-4FDDBFE9E584}" srcId="{0942AA1D-3EF0-4CAD-B6AD-36B2AF300D48}" destId="{D5366006-7685-4277-A4BE-5BD213E4A6A7}" srcOrd="2" destOrd="0" parTransId="{0A9A8125-3030-4B49-817A-4BC4169CCB45}" sibTransId="{3C1A67AF-36BC-4D67-9FE8-958959E05EDB}"/>
    <dgm:cxn modelId="{CEACB5CE-9CAD-4B0F-84BD-CB0B823EC5FE}" type="presOf" srcId="{D5366006-7685-4277-A4BE-5BD213E4A6A7}" destId="{63BAB61C-DC43-42F7-A504-11EFDEC422CB}" srcOrd="0" destOrd="0" presId="urn:microsoft.com/office/officeart/2005/8/layout/hierarchy2"/>
    <dgm:cxn modelId="{B998D3EB-69C3-477A-B984-F6FCC487CFDD}" type="presOf" srcId="{8BF6D744-BE80-4848-836D-F02305A7C6C9}" destId="{7BE06318-0787-4BA9-8D11-A6A4DFC2940E}" srcOrd="1" destOrd="0" presId="urn:microsoft.com/office/officeart/2005/8/layout/hierarchy2"/>
    <dgm:cxn modelId="{AF81B381-D33C-46FF-8C5A-6B41CF33F6FE}" srcId="{A73F6CC1-361F-464E-89A1-0FF2F1EC5F26}" destId="{9775F37B-5F40-4228-A581-D169A83CA1A7}" srcOrd="0" destOrd="0" parTransId="{8BF6D744-BE80-4848-836D-F02305A7C6C9}" sibTransId="{18645839-1DD5-4AF0-A683-2AFC1D7A97F6}"/>
    <dgm:cxn modelId="{6435FC43-F875-47E7-AA8B-BFF99F61B277}" srcId="{50F4EDDB-0853-42E2-A219-4727919FB7BF}" destId="{AA9866ED-6CAE-4115-91E3-7AF5D5CEE91D}" srcOrd="0" destOrd="0" parTransId="{CA2FDB92-87A4-40A8-844E-B22443B83A60}" sibTransId="{A379BE7E-00D6-4480-8D05-43EF3D807AAA}"/>
    <dgm:cxn modelId="{B1AB166F-B272-4B83-A8F1-0CEF804F6A42}" type="presOf" srcId="{CD470747-F181-453F-9262-49813ECEAF4C}" destId="{F64D74A1-BCDD-4D3B-9175-723DD6E92641}" srcOrd="0" destOrd="0" presId="urn:microsoft.com/office/officeart/2005/8/layout/hierarchy2"/>
    <dgm:cxn modelId="{F3BCE604-BF4C-40C3-AC61-6B89C6B40E50}" type="presOf" srcId="{5D5C53A9-C2E8-4765-BBC0-44D16FD5D232}" destId="{8228FA76-5C2A-4B22-8BDD-9F34EA11016A}" srcOrd="1" destOrd="0" presId="urn:microsoft.com/office/officeart/2005/8/layout/hierarchy2"/>
    <dgm:cxn modelId="{0C4C2619-BC52-4EB9-9E40-493339098DA8}" type="presOf" srcId="{D9E62036-5178-4262-9189-443F2282FD22}" destId="{4ED217AD-14B4-4EFE-B81C-CD27E8C8346F}" srcOrd="0" destOrd="0" presId="urn:microsoft.com/office/officeart/2005/8/layout/hierarchy2"/>
    <dgm:cxn modelId="{2CECBAC4-85C8-4117-A571-5AAF417F6A21}" type="presOf" srcId="{C561A1E9-5FAA-47DF-B477-DE4065DB387E}" destId="{350968A2-8380-4A88-A32D-8CA035F928EB}" srcOrd="0" destOrd="0" presId="urn:microsoft.com/office/officeart/2005/8/layout/hierarchy2"/>
    <dgm:cxn modelId="{0EA21F3C-3138-4D81-8334-AF6A659C1E19}" type="presOf" srcId="{1A654C11-8D06-4599-B05C-FA91B1E0C768}" destId="{FD7BB2A2-27C1-4808-BBE1-052371FF940D}" srcOrd="0" destOrd="0" presId="urn:microsoft.com/office/officeart/2005/8/layout/hierarchy2"/>
    <dgm:cxn modelId="{676A38C7-ADAA-462C-B906-4CB88D19DBBE}" srcId="{0942AA1D-3EF0-4CAD-B6AD-36B2AF300D48}" destId="{FAFB93E6-1B21-467E-9997-2030D44CFD28}" srcOrd="1" destOrd="0" parTransId="{5D5C53A9-C2E8-4765-BBC0-44D16FD5D232}" sibTransId="{663FF527-5D0D-422C-B16D-D5CF09A25E0D}"/>
    <dgm:cxn modelId="{44B0B758-DA7D-4D79-927B-0ACDBF30D62D}" type="presOf" srcId="{541ADD91-BB6A-49E0-9D63-8E3CDB44D047}" destId="{74B50E7C-9581-47BF-B6B9-00B219C62523}" srcOrd="1" destOrd="0" presId="urn:microsoft.com/office/officeart/2005/8/layout/hierarchy2"/>
    <dgm:cxn modelId="{EA3CBCF3-C3C0-491B-AB08-8B1B834B27ED}" type="presOf" srcId="{CA2FDB92-87A4-40A8-844E-B22443B83A60}" destId="{75033B70-FD84-491F-A33C-D8F331D7C716}" srcOrd="0" destOrd="0" presId="urn:microsoft.com/office/officeart/2005/8/layout/hierarchy2"/>
    <dgm:cxn modelId="{C60667A2-1E7E-44BC-9289-27A944FE989D}" type="presParOf" srcId="{C9EE23F6-8128-4971-B659-22140607D9B3}" destId="{14FA9E41-CE9B-4530-BCB7-56D5F3D604B9}" srcOrd="0" destOrd="0" presId="urn:microsoft.com/office/officeart/2005/8/layout/hierarchy2"/>
    <dgm:cxn modelId="{8072C30D-D23D-458A-AD89-C8388FD1E3D4}" type="presParOf" srcId="{14FA9E41-CE9B-4530-BCB7-56D5F3D604B9}" destId="{C7D5CD79-A767-4D25-86FE-CF36A4EE1A52}" srcOrd="0" destOrd="0" presId="urn:microsoft.com/office/officeart/2005/8/layout/hierarchy2"/>
    <dgm:cxn modelId="{494086D3-A0CF-424B-9953-1D9FF4C2005C}" type="presParOf" srcId="{14FA9E41-CE9B-4530-BCB7-56D5F3D604B9}" destId="{1CAFF75B-5EC8-40CC-99AD-4D74D10C6ACB}" srcOrd="1" destOrd="0" presId="urn:microsoft.com/office/officeart/2005/8/layout/hierarchy2"/>
    <dgm:cxn modelId="{0FA748D1-1F37-4570-AE4D-B58EA8AF4F57}" type="presParOf" srcId="{1CAFF75B-5EC8-40CC-99AD-4D74D10C6ACB}" destId="{CFE55557-DCFA-47D0-B874-17D6D2BEE759}" srcOrd="0" destOrd="0" presId="urn:microsoft.com/office/officeart/2005/8/layout/hierarchy2"/>
    <dgm:cxn modelId="{74F6B4DC-49DD-4BDA-AF29-3B7545F2DB96}" type="presParOf" srcId="{CFE55557-DCFA-47D0-B874-17D6D2BEE759}" destId="{2C496E54-6167-48CB-9F88-35A4043C82DE}" srcOrd="0" destOrd="0" presId="urn:microsoft.com/office/officeart/2005/8/layout/hierarchy2"/>
    <dgm:cxn modelId="{A6EC8AC0-E1A0-4D35-96EE-1EAAF546896B}" type="presParOf" srcId="{1CAFF75B-5EC8-40CC-99AD-4D74D10C6ACB}" destId="{9973571F-A37D-431B-B90B-6F0786C8AAE7}" srcOrd="1" destOrd="0" presId="urn:microsoft.com/office/officeart/2005/8/layout/hierarchy2"/>
    <dgm:cxn modelId="{D5EA2CB9-31CB-4543-9528-6AEE4AE4C326}" type="presParOf" srcId="{9973571F-A37D-431B-B90B-6F0786C8AAE7}" destId="{A32523CE-EAE9-4BEF-802D-12EC6755FC1F}" srcOrd="0" destOrd="0" presId="urn:microsoft.com/office/officeart/2005/8/layout/hierarchy2"/>
    <dgm:cxn modelId="{8D3C9AF7-A201-432F-BEBB-E700A0A34C70}" type="presParOf" srcId="{9973571F-A37D-431B-B90B-6F0786C8AAE7}" destId="{6C92759B-5D77-4C76-A39F-2EA05AF1C040}" srcOrd="1" destOrd="0" presId="urn:microsoft.com/office/officeart/2005/8/layout/hierarchy2"/>
    <dgm:cxn modelId="{FF2F4E08-E897-44C5-B851-017AA9DCF23B}" type="presParOf" srcId="{6C92759B-5D77-4C76-A39F-2EA05AF1C040}" destId="{258B5493-4D49-4ABF-91BD-3C0C52253610}" srcOrd="0" destOrd="0" presId="urn:microsoft.com/office/officeart/2005/8/layout/hierarchy2"/>
    <dgm:cxn modelId="{2555243A-0910-4C47-BDFC-6F6EDB1A8556}" type="presParOf" srcId="{258B5493-4D49-4ABF-91BD-3C0C52253610}" destId="{3E4DE3EE-61F9-4E17-B9BF-EBBA13C083DC}" srcOrd="0" destOrd="0" presId="urn:microsoft.com/office/officeart/2005/8/layout/hierarchy2"/>
    <dgm:cxn modelId="{542222E9-BA92-45E6-BC05-647531AA39E0}" type="presParOf" srcId="{6C92759B-5D77-4C76-A39F-2EA05AF1C040}" destId="{AB0CD41B-72DF-4A46-87B6-72BB3E329AD5}" srcOrd="1" destOrd="0" presId="urn:microsoft.com/office/officeart/2005/8/layout/hierarchy2"/>
    <dgm:cxn modelId="{BBD0EC27-A314-449C-8156-B653B7036299}" type="presParOf" srcId="{AB0CD41B-72DF-4A46-87B6-72BB3E329AD5}" destId="{93C2B66A-B60A-41A6-B79E-4E92DFA102CA}" srcOrd="0" destOrd="0" presId="urn:microsoft.com/office/officeart/2005/8/layout/hierarchy2"/>
    <dgm:cxn modelId="{C5B0A24A-7B0D-4945-B219-CA4CD4C1A239}" type="presParOf" srcId="{AB0CD41B-72DF-4A46-87B6-72BB3E329AD5}" destId="{0B207472-99DA-47FF-B378-811A2F8E59CA}" srcOrd="1" destOrd="0" presId="urn:microsoft.com/office/officeart/2005/8/layout/hierarchy2"/>
    <dgm:cxn modelId="{0D94E1E8-87D3-4F3B-A8FD-23AFE0123ED7}" type="presParOf" srcId="{0B207472-99DA-47FF-B378-811A2F8E59CA}" destId="{75033B70-FD84-491F-A33C-D8F331D7C716}" srcOrd="0" destOrd="0" presId="urn:microsoft.com/office/officeart/2005/8/layout/hierarchy2"/>
    <dgm:cxn modelId="{12A3F521-98EE-45E3-934E-68F3E1B6F391}" type="presParOf" srcId="{75033B70-FD84-491F-A33C-D8F331D7C716}" destId="{386AE008-7591-41A1-9742-7601A4C89E6F}" srcOrd="0" destOrd="0" presId="urn:microsoft.com/office/officeart/2005/8/layout/hierarchy2"/>
    <dgm:cxn modelId="{3D234B07-07EA-4785-AC14-2C8D4C3DC401}" type="presParOf" srcId="{0B207472-99DA-47FF-B378-811A2F8E59CA}" destId="{8EEB18E6-089F-40AB-8BD6-7EAF39D4CE5A}" srcOrd="1" destOrd="0" presId="urn:microsoft.com/office/officeart/2005/8/layout/hierarchy2"/>
    <dgm:cxn modelId="{E8F1B6EB-4766-4407-BB2C-DE491899C3FA}" type="presParOf" srcId="{8EEB18E6-089F-40AB-8BD6-7EAF39D4CE5A}" destId="{78AA5C0D-5ACF-462F-BCA5-1CC6208C4595}" srcOrd="0" destOrd="0" presId="urn:microsoft.com/office/officeart/2005/8/layout/hierarchy2"/>
    <dgm:cxn modelId="{DDC74B13-81EC-4CF3-8FF9-85B7C7F122CE}" type="presParOf" srcId="{8EEB18E6-089F-40AB-8BD6-7EAF39D4CE5A}" destId="{277F64C9-92B2-43A0-9C17-2AE2EFC0A3D5}" srcOrd="1" destOrd="0" presId="urn:microsoft.com/office/officeart/2005/8/layout/hierarchy2"/>
    <dgm:cxn modelId="{1CE0D034-605C-4929-85BC-E43B50DF50A0}" type="presParOf" srcId="{0B207472-99DA-47FF-B378-811A2F8E59CA}" destId="{DEE590E3-4215-4D8E-B9B0-88ECBF93D6AA}" srcOrd="2" destOrd="0" presId="urn:microsoft.com/office/officeart/2005/8/layout/hierarchy2"/>
    <dgm:cxn modelId="{61E0915C-7D44-4A96-8B29-8E45EAC533BC}" type="presParOf" srcId="{DEE590E3-4215-4D8E-B9B0-88ECBF93D6AA}" destId="{D9AE2172-048F-4E7D-8383-358F02C446D8}" srcOrd="0" destOrd="0" presId="urn:microsoft.com/office/officeart/2005/8/layout/hierarchy2"/>
    <dgm:cxn modelId="{A7A7301F-AC97-4A51-AECA-21080E38BE8E}" type="presParOf" srcId="{0B207472-99DA-47FF-B378-811A2F8E59CA}" destId="{D4CCE500-4418-49A8-A97E-FCBF9E9BE754}" srcOrd="3" destOrd="0" presId="urn:microsoft.com/office/officeart/2005/8/layout/hierarchy2"/>
    <dgm:cxn modelId="{FE179BB3-BE0F-48BE-9B07-02EFB2387DFE}" type="presParOf" srcId="{D4CCE500-4418-49A8-A97E-FCBF9E9BE754}" destId="{76C916B7-2CD5-4F75-8E1B-FA8C97A33147}" srcOrd="0" destOrd="0" presId="urn:microsoft.com/office/officeart/2005/8/layout/hierarchy2"/>
    <dgm:cxn modelId="{A2F61C4A-3D72-43B9-B9B7-9F9891E222A0}" type="presParOf" srcId="{D4CCE500-4418-49A8-A97E-FCBF9E9BE754}" destId="{AA0DB531-F58F-4B4C-8876-A27EBD162DFB}" srcOrd="1" destOrd="0" presId="urn:microsoft.com/office/officeart/2005/8/layout/hierarchy2"/>
    <dgm:cxn modelId="{22042E22-998A-483B-B32E-14EE63167113}" type="presParOf" srcId="{1CAFF75B-5EC8-40CC-99AD-4D74D10C6ACB}" destId="{EA67BB7F-2B91-4E0D-BBC5-AA394F2B97D1}" srcOrd="2" destOrd="0" presId="urn:microsoft.com/office/officeart/2005/8/layout/hierarchy2"/>
    <dgm:cxn modelId="{B8A8949F-816F-40E1-BA59-0841DB2BED62}" type="presParOf" srcId="{EA67BB7F-2B91-4E0D-BBC5-AA394F2B97D1}" destId="{8228FA76-5C2A-4B22-8BDD-9F34EA11016A}" srcOrd="0" destOrd="0" presId="urn:microsoft.com/office/officeart/2005/8/layout/hierarchy2"/>
    <dgm:cxn modelId="{A631D45A-14D4-4F72-A048-F37B4DC64649}" type="presParOf" srcId="{1CAFF75B-5EC8-40CC-99AD-4D74D10C6ACB}" destId="{72529114-A89A-4701-8838-E1F12AB05F78}" srcOrd="3" destOrd="0" presId="urn:microsoft.com/office/officeart/2005/8/layout/hierarchy2"/>
    <dgm:cxn modelId="{C84A6398-BC4B-4ECF-B45A-C7EAF08B6B9A}" type="presParOf" srcId="{72529114-A89A-4701-8838-E1F12AB05F78}" destId="{6090DFD6-BCCD-4629-BD22-EA837BE41FAC}" srcOrd="0" destOrd="0" presId="urn:microsoft.com/office/officeart/2005/8/layout/hierarchy2"/>
    <dgm:cxn modelId="{33583693-B22B-4A29-9783-B3F41134B5F2}" type="presParOf" srcId="{72529114-A89A-4701-8838-E1F12AB05F78}" destId="{3E056B50-CD17-43D3-A553-8A6672C11D44}" srcOrd="1" destOrd="0" presId="urn:microsoft.com/office/officeart/2005/8/layout/hierarchy2"/>
    <dgm:cxn modelId="{8DEA9916-02D9-4623-B97C-52237F8EE2F5}" type="presParOf" srcId="{3E056B50-CD17-43D3-A553-8A6672C11D44}" destId="{27F19693-79F5-4A43-A4FF-C58E24228176}" srcOrd="0" destOrd="0" presId="urn:microsoft.com/office/officeart/2005/8/layout/hierarchy2"/>
    <dgm:cxn modelId="{75DD1527-4D6E-4A89-BADB-689CDF7BD895}" type="presParOf" srcId="{27F19693-79F5-4A43-A4FF-C58E24228176}" destId="{EDEB80B9-7FD2-454B-9CFA-4DACFB27DAA7}" srcOrd="0" destOrd="0" presId="urn:microsoft.com/office/officeart/2005/8/layout/hierarchy2"/>
    <dgm:cxn modelId="{66EDB308-447D-450F-8401-A9A67307A322}" type="presParOf" srcId="{3E056B50-CD17-43D3-A553-8A6672C11D44}" destId="{62DD7184-57A8-4676-A8DB-3520A49C010D}" srcOrd="1" destOrd="0" presId="urn:microsoft.com/office/officeart/2005/8/layout/hierarchy2"/>
    <dgm:cxn modelId="{FED617DA-A5C4-48FC-B80C-AEF0B091B41B}" type="presParOf" srcId="{62DD7184-57A8-4676-A8DB-3520A49C010D}" destId="{23465E39-6D3B-4F0E-B250-EC819DF8E5B9}" srcOrd="0" destOrd="0" presId="urn:microsoft.com/office/officeart/2005/8/layout/hierarchy2"/>
    <dgm:cxn modelId="{87C93988-8C29-44E5-9C7F-E37F21368868}" type="presParOf" srcId="{62DD7184-57A8-4676-A8DB-3520A49C010D}" destId="{4DBFA7C4-3D28-497D-8E80-B048148C8DD1}" srcOrd="1" destOrd="0" presId="urn:microsoft.com/office/officeart/2005/8/layout/hierarchy2"/>
    <dgm:cxn modelId="{59FF6F01-85B4-40C0-963B-8CFEA12761AC}" type="presParOf" srcId="{4DBFA7C4-3D28-497D-8E80-B048148C8DD1}" destId="{50BA6B3A-A918-4BC9-973F-081EE367CA15}" srcOrd="0" destOrd="0" presId="urn:microsoft.com/office/officeart/2005/8/layout/hierarchy2"/>
    <dgm:cxn modelId="{B194B188-B33A-4DFE-A80D-93BEC74E70E0}" type="presParOf" srcId="{50BA6B3A-A918-4BC9-973F-081EE367CA15}" destId="{016B9242-4801-41B5-A6BB-51A69709204B}" srcOrd="0" destOrd="0" presId="urn:microsoft.com/office/officeart/2005/8/layout/hierarchy2"/>
    <dgm:cxn modelId="{806E15F1-1CAB-4D5F-AB7D-A06D59FB1F0A}" type="presParOf" srcId="{4DBFA7C4-3D28-497D-8E80-B048148C8DD1}" destId="{E49E83B8-76B7-479B-8212-82CA9A183C36}" srcOrd="1" destOrd="0" presId="urn:microsoft.com/office/officeart/2005/8/layout/hierarchy2"/>
    <dgm:cxn modelId="{3DE7D04D-DC20-4510-924C-9B9515D72875}" type="presParOf" srcId="{E49E83B8-76B7-479B-8212-82CA9A183C36}" destId="{1955FA81-31F0-4022-8766-EC4E001E2B27}" srcOrd="0" destOrd="0" presId="urn:microsoft.com/office/officeart/2005/8/layout/hierarchy2"/>
    <dgm:cxn modelId="{51FBB325-9C52-478F-AC78-A2A881FABC78}" type="presParOf" srcId="{E49E83B8-76B7-479B-8212-82CA9A183C36}" destId="{1227982D-06D3-4B02-A15F-3187E4A7DC53}" srcOrd="1" destOrd="0" presId="urn:microsoft.com/office/officeart/2005/8/layout/hierarchy2"/>
    <dgm:cxn modelId="{071832CA-811B-4814-9DBB-67863F0A8066}" type="presParOf" srcId="{1227982D-06D3-4B02-A15F-3187E4A7DC53}" destId="{4BCF15AD-892E-4A1F-868C-9AEE3E1270A2}" srcOrd="0" destOrd="0" presId="urn:microsoft.com/office/officeart/2005/8/layout/hierarchy2"/>
    <dgm:cxn modelId="{C50812E0-3983-4FC7-B80F-1D05CF15760A}" type="presParOf" srcId="{4BCF15AD-892E-4A1F-868C-9AEE3E1270A2}" destId="{4D1E1EF4-59E2-4DFB-8329-4D1098814F7F}" srcOrd="0" destOrd="0" presId="urn:microsoft.com/office/officeart/2005/8/layout/hierarchy2"/>
    <dgm:cxn modelId="{5969E400-AA3D-4A06-8CE9-0EDDE3CE7387}" type="presParOf" srcId="{1227982D-06D3-4B02-A15F-3187E4A7DC53}" destId="{B9C2180A-C35C-4A3C-A075-B41F04B2AC8B}" srcOrd="1" destOrd="0" presId="urn:microsoft.com/office/officeart/2005/8/layout/hierarchy2"/>
    <dgm:cxn modelId="{E6334A65-1DBC-47EA-8C7A-2C0F18B0E5F8}" type="presParOf" srcId="{B9C2180A-C35C-4A3C-A075-B41F04B2AC8B}" destId="{492452EB-2319-488D-ADE3-A1CCCD38CADA}" srcOrd="0" destOrd="0" presId="urn:microsoft.com/office/officeart/2005/8/layout/hierarchy2"/>
    <dgm:cxn modelId="{77D5D32F-B486-44EA-AA11-7FA1B36F15D0}" type="presParOf" srcId="{B9C2180A-C35C-4A3C-A075-B41F04B2AC8B}" destId="{747CC7D1-69B7-488E-AE07-B4C5B1636725}" srcOrd="1" destOrd="0" presId="urn:microsoft.com/office/officeart/2005/8/layout/hierarchy2"/>
    <dgm:cxn modelId="{9CA61D2D-4E55-41F5-8C68-383DDC4CF365}" type="presParOf" srcId="{4DBFA7C4-3D28-497D-8E80-B048148C8DD1}" destId="{B5CCC852-55E5-415A-9B24-381E9B90B874}" srcOrd="2" destOrd="0" presId="urn:microsoft.com/office/officeart/2005/8/layout/hierarchy2"/>
    <dgm:cxn modelId="{61C2328C-BC82-416A-A244-5E313B97A712}" type="presParOf" srcId="{B5CCC852-55E5-415A-9B24-381E9B90B874}" destId="{75787F7C-6362-434E-B91D-E98F6B4449C3}" srcOrd="0" destOrd="0" presId="urn:microsoft.com/office/officeart/2005/8/layout/hierarchy2"/>
    <dgm:cxn modelId="{7182C5B1-8114-404D-B72E-2E5C7DDEE3AC}" type="presParOf" srcId="{4DBFA7C4-3D28-497D-8E80-B048148C8DD1}" destId="{741A643A-B723-4A2F-996B-59AEE4E0C45B}" srcOrd="3" destOrd="0" presId="urn:microsoft.com/office/officeart/2005/8/layout/hierarchy2"/>
    <dgm:cxn modelId="{18BC1645-6CFB-4E4F-847A-1DCF477210F7}" type="presParOf" srcId="{741A643A-B723-4A2F-996B-59AEE4E0C45B}" destId="{0C33F0C7-B4F8-4B78-8B3D-1E01A2F104DB}" srcOrd="0" destOrd="0" presId="urn:microsoft.com/office/officeart/2005/8/layout/hierarchy2"/>
    <dgm:cxn modelId="{4B7E8E8C-347B-4A0A-8C28-F4807464E32C}" type="presParOf" srcId="{741A643A-B723-4A2F-996B-59AEE4E0C45B}" destId="{A02C09D2-5DBD-49B3-9CA6-6D94D9B7C247}" srcOrd="1" destOrd="0" presId="urn:microsoft.com/office/officeart/2005/8/layout/hierarchy2"/>
    <dgm:cxn modelId="{6CA52DBE-DA79-42A1-B1BB-0F798639A092}" type="presParOf" srcId="{A02C09D2-5DBD-49B3-9CA6-6D94D9B7C247}" destId="{4ED217AD-14B4-4EFE-B81C-CD27E8C8346F}" srcOrd="0" destOrd="0" presId="urn:microsoft.com/office/officeart/2005/8/layout/hierarchy2"/>
    <dgm:cxn modelId="{81EB1CD4-0672-4667-B089-C10C90723509}" type="presParOf" srcId="{4ED217AD-14B4-4EFE-B81C-CD27E8C8346F}" destId="{3C1C5E34-78A3-4B17-AD41-A82D750F97F1}" srcOrd="0" destOrd="0" presId="urn:microsoft.com/office/officeart/2005/8/layout/hierarchy2"/>
    <dgm:cxn modelId="{065DDEF7-5E42-420D-A15A-55284A151733}" type="presParOf" srcId="{A02C09D2-5DBD-49B3-9CA6-6D94D9B7C247}" destId="{F57776F9-1CE2-4AE6-B5FB-B1E2C1D44DCE}" srcOrd="1" destOrd="0" presId="urn:microsoft.com/office/officeart/2005/8/layout/hierarchy2"/>
    <dgm:cxn modelId="{F4F50074-8D6F-4AD0-89F0-9C9B49F41A7C}" type="presParOf" srcId="{F57776F9-1CE2-4AE6-B5FB-B1E2C1D44DCE}" destId="{A198A794-1519-4928-9B57-F401D667B9E0}" srcOrd="0" destOrd="0" presId="urn:microsoft.com/office/officeart/2005/8/layout/hierarchy2"/>
    <dgm:cxn modelId="{6F27E8D1-91E3-4E0A-86A7-7CDE11159B48}" type="presParOf" srcId="{F57776F9-1CE2-4AE6-B5FB-B1E2C1D44DCE}" destId="{6DE7810B-A5D1-4DEB-A8C2-37A644B5A8FD}" srcOrd="1" destOrd="0" presId="urn:microsoft.com/office/officeart/2005/8/layout/hierarchy2"/>
    <dgm:cxn modelId="{A8CF8E7B-08B7-4982-A7D0-9C9F625CD773}" type="presParOf" srcId="{4DBFA7C4-3D28-497D-8E80-B048148C8DD1}" destId="{F8AA4404-415B-4AF8-AAC3-E0A1DCBC399F}" srcOrd="4" destOrd="0" presId="urn:microsoft.com/office/officeart/2005/8/layout/hierarchy2"/>
    <dgm:cxn modelId="{2DFAB565-059A-439B-8823-7341B894ABB5}" type="presParOf" srcId="{F8AA4404-415B-4AF8-AAC3-E0A1DCBC399F}" destId="{74B50E7C-9581-47BF-B6B9-00B219C62523}" srcOrd="0" destOrd="0" presId="urn:microsoft.com/office/officeart/2005/8/layout/hierarchy2"/>
    <dgm:cxn modelId="{634B9C19-8788-4703-A3A4-99DA72CF6EF9}" type="presParOf" srcId="{4DBFA7C4-3D28-497D-8E80-B048148C8DD1}" destId="{AC9AEEF8-1603-4656-8C54-A460AF6B527A}" srcOrd="5" destOrd="0" presId="urn:microsoft.com/office/officeart/2005/8/layout/hierarchy2"/>
    <dgm:cxn modelId="{FC1EE967-EBEE-4366-892C-BE6976D1D307}" type="presParOf" srcId="{AC9AEEF8-1603-4656-8C54-A460AF6B527A}" destId="{8895A404-F9F9-4F9E-BAF8-A3C6EA72CFC9}" srcOrd="0" destOrd="0" presId="urn:microsoft.com/office/officeart/2005/8/layout/hierarchy2"/>
    <dgm:cxn modelId="{44C6946E-3AD5-463F-A968-E30E860AE803}" type="presParOf" srcId="{AC9AEEF8-1603-4656-8C54-A460AF6B527A}" destId="{CD6A51A0-0690-4333-9D2A-39D556B47656}" srcOrd="1" destOrd="0" presId="urn:microsoft.com/office/officeart/2005/8/layout/hierarchy2"/>
    <dgm:cxn modelId="{14C99B28-FB80-472A-BA1E-B09498022D70}" type="presParOf" srcId="{CD6A51A0-0690-4333-9D2A-39D556B47656}" destId="{1864FC6C-357F-4238-A686-6CE7D98B8F37}" srcOrd="0" destOrd="0" presId="urn:microsoft.com/office/officeart/2005/8/layout/hierarchy2"/>
    <dgm:cxn modelId="{709610FC-5700-4EC3-BFFF-22B1C4DC6027}" type="presParOf" srcId="{1864FC6C-357F-4238-A686-6CE7D98B8F37}" destId="{7BE06318-0787-4BA9-8D11-A6A4DFC2940E}" srcOrd="0" destOrd="0" presId="urn:microsoft.com/office/officeart/2005/8/layout/hierarchy2"/>
    <dgm:cxn modelId="{155F96A7-9AC1-4F9E-9243-7180144F991D}" type="presParOf" srcId="{CD6A51A0-0690-4333-9D2A-39D556B47656}" destId="{AF783851-EA75-4B67-95DF-72340D3AD560}" srcOrd="1" destOrd="0" presId="urn:microsoft.com/office/officeart/2005/8/layout/hierarchy2"/>
    <dgm:cxn modelId="{47B4C09A-B5D5-48BD-B00A-E61D72403874}" type="presParOf" srcId="{AF783851-EA75-4B67-95DF-72340D3AD560}" destId="{AC252B51-BE48-4C8C-8C84-41489D636223}" srcOrd="0" destOrd="0" presId="urn:microsoft.com/office/officeart/2005/8/layout/hierarchy2"/>
    <dgm:cxn modelId="{A5C1425F-A2B4-41D9-BA88-935B2279AFF5}" type="presParOf" srcId="{AF783851-EA75-4B67-95DF-72340D3AD560}" destId="{A009333A-5441-4FC8-8DF1-FEF19F0C632C}" srcOrd="1" destOrd="0" presId="urn:microsoft.com/office/officeart/2005/8/layout/hierarchy2"/>
    <dgm:cxn modelId="{4511E627-4EE2-4EDA-B61D-2B2B657B9F9C}" type="presParOf" srcId="{1CAFF75B-5EC8-40CC-99AD-4D74D10C6ACB}" destId="{3AA9FC3D-34E3-40DE-A789-05BF992B5475}" srcOrd="4" destOrd="0" presId="urn:microsoft.com/office/officeart/2005/8/layout/hierarchy2"/>
    <dgm:cxn modelId="{81B20217-1298-4A57-9A30-FEEEC2F190ED}" type="presParOf" srcId="{3AA9FC3D-34E3-40DE-A789-05BF992B5475}" destId="{2ADDB662-3968-48E4-BB10-9640CDCC3ED1}" srcOrd="0" destOrd="0" presId="urn:microsoft.com/office/officeart/2005/8/layout/hierarchy2"/>
    <dgm:cxn modelId="{FCE1668B-3A03-4831-BDA9-C099E51A2CFB}" type="presParOf" srcId="{1CAFF75B-5EC8-40CC-99AD-4D74D10C6ACB}" destId="{0914F48F-4C02-4186-9F91-B6DCD58D9EE4}" srcOrd="5" destOrd="0" presId="urn:microsoft.com/office/officeart/2005/8/layout/hierarchy2"/>
    <dgm:cxn modelId="{8026C696-E89B-44D5-831A-52634B425E75}" type="presParOf" srcId="{0914F48F-4C02-4186-9F91-B6DCD58D9EE4}" destId="{63BAB61C-DC43-42F7-A504-11EFDEC422CB}" srcOrd="0" destOrd="0" presId="urn:microsoft.com/office/officeart/2005/8/layout/hierarchy2"/>
    <dgm:cxn modelId="{80B75D60-5090-4FAF-88CE-DD940445338A}" type="presParOf" srcId="{0914F48F-4C02-4186-9F91-B6DCD58D9EE4}" destId="{3B1F1AFC-8108-4641-8BBC-66D0B24AF423}" srcOrd="1" destOrd="0" presId="urn:microsoft.com/office/officeart/2005/8/layout/hierarchy2"/>
    <dgm:cxn modelId="{8D904AFE-91DD-4A77-9DF1-4FD292BB01C2}" type="presParOf" srcId="{3B1F1AFC-8108-4641-8BBC-66D0B24AF423}" destId="{8BD1B3A4-E575-435A-8D7A-29F9A6783747}" srcOrd="0" destOrd="0" presId="urn:microsoft.com/office/officeart/2005/8/layout/hierarchy2"/>
    <dgm:cxn modelId="{3C4894EC-AAB4-47B1-8959-5D680B22D597}" type="presParOf" srcId="{8BD1B3A4-E575-435A-8D7A-29F9A6783747}" destId="{FE1E4925-60F5-45CF-B736-0622052A6C14}" srcOrd="0" destOrd="0" presId="urn:microsoft.com/office/officeart/2005/8/layout/hierarchy2"/>
    <dgm:cxn modelId="{D53BB423-AB8C-4231-BA25-69129B89FDFC}" type="presParOf" srcId="{3B1F1AFC-8108-4641-8BBC-66D0B24AF423}" destId="{8D037566-9CCF-4247-853B-EE743514B120}" srcOrd="1" destOrd="0" presId="urn:microsoft.com/office/officeart/2005/8/layout/hierarchy2"/>
    <dgm:cxn modelId="{2EF75137-D0DE-4FDC-A7FD-A5668937573D}" type="presParOf" srcId="{8D037566-9CCF-4247-853B-EE743514B120}" destId="{350968A2-8380-4A88-A32D-8CA035F928EB}" srcOrd="0" destOrd="0" presId="urn:microsoft.com/office/officeart/2005/8/layout/hierarchy2"/>
    <dgm:cxn modelId="{B75BDD6A-99FB-4FD6-8669-30C8F27F4340}" type="presParOf" srcId="{8D037566-9CCF-4247-853B-EE743514B120}" destId="{07A4F4EF-8015-4E53-8FF5-C16186BEE4A5}" srcOrd="1" destOrd="0" presId="urn:microsoft.com/office/officeart/2005/8/layout/hierarchy2"/>
    <dgm:cxn modelId="{4C74A2A7-6FC1-43E7-968A-AA85608A0D02}" type="presParOf" srcId="{C9EE23F6-8128-4971-B659-22140607D9B3}" destId="{C16FC53B-BD71-4C5B-9F1D-B8C442B077D3}" srcOrd="1" destOrd="0" presId="urn:microsoft.com/office/officeart/2005/8/layout/hierarchy2"/>
    <dgm:cxn modelId="{148017CE-38CA-4380-997E-0368803D3FF2}" type="presParOf" srcId="{C16FC53B-BD71-4C5B-9F1D-B8C442B077D3}" destId="{F64D74A1-BCDD-4D3B-9175-723DD6E92641}" srcOrd="0" destOrd="0" presId="urn:microsoft.com/office/officeart/2005/8/layout/hierarchy2"/>
    <dgm:cxn modelId="{0829DF46-9A91-414E-8F08-E71B5DEB5C77}" type="presParOf" srcId="{C16FC53B-BD71-4C5B-9F1D-B8C442B077D3}" destId="{DC9AE66D-DA3E-4359-9BAD-135923E5FF12}" srcOrd="1" destOrd="0" presId="urn:microsoft.com/office/officeart/2005/8/layout/hierarchy2"/>
    <dgm:cxn modelId="{D9BD13DB-7DDB-4618-98FD-DD2D029080DB}" type="presParOf" srcId="{DC9AE66D-DA3E-4359-9BAD-135923E5FF12}" destId="{B24972B8-2CD4-4A83-B07B-51C5D86F46C1}" srcOrd="0" destOrd="0" presId="urn:microsoft.com/office/officeart/2005/8/layout/hierarchy2"/>
    <dgm:cxn modelId="{B638305E-BAB1-4DDD-B431-BACE306AAF79}" type="presParOf" srcId="{B24972B8-2CD4-4A83-B07B-51C5D86F46C1}" destId="{60F6CA53-BAB2-4EA6-BB5A-730600BB2B74}" srcOrd="0" destOrd="0" presId="urn:microsoft.com/office/officeart/2005/8/layout/hierarchy2"/>
    <dgm:cxn modelId="{99142C16-7F6E-4283-88E7-21B986F657AB}" type="presParOf" srcId="{DC9AE66D-DA3E-4359-9BAD-135923E5FF12}" destId="{618662D0-2D6C-438A-BC61-17C2A88692F0}" srcOrd="1" destOrd="0" presId="urn:microsoft.com/office/officeart/2005/8/layout/hierarchy2"/>
    <dgm:cxn modelId="{1F7B978B-861F-475E-9B88-75AAA02D4A03}" type="presParOf" srcId="{618662D0-2D6C-438A-BC61-17C2A88692F0}" destId="{EFDAC96D-7BEB-4A9D-9C9E-4F3CBF28BD71}" srcOrd="0" destOrd="0" presId="urn:microsoft.com/office/officeart/2005/8/layout/hierarchy2"/>
    <dgm:cxn modelId="{FF641E5F-87C3-4837-AF6A-3C24228C12DA}" type="presParOf" srcId="{618662D0-2D6C-438A-BC61-17C2A88692F0}" destId="{FD8F5F43-B3CF-435B-B1A1-A0837C1E9FA0}" srcOrd="1" destOrd="0" presId="urn:microsoft.com/office/officeart/2005/8/layout/hierarchy2"/>
    <dgm:cxn modelId="{9FBBB3F8-6160-4881-8BF5-F7888EA529D2}" type="presParOf" srcId="{FD8F5F43-B3CF-435B-B1A1-A0837C1E9FA0}" destId="{BF90825E-DF9E-49B9-85ED-B6A2660CF68C}" srcOrd="0" destOrd="0" presId="urn:microsoft.com/office/officeart/2005/8/layout/hierarchy2"/>
    <dgm:cxn modelId="{7F104327-B957-4805-A603-E9156C387E07}" type="presParOf" srcId="{BF90825E-DF9E-49B9-85ED-B6A2660CF68C}" destId="{C428B5F7-1DC1-485E-A09B-436E605D3DA5}" srcOrd="0" destOrd="0" presId="urn:microsoft.com/office/officeart/2005/8/layout/hierarchy2"/>
    <dgm:cxn modelId="{7BDCF3CF-C7C0-4524-B328-E322B5C49750}" type="presParOf" srcId="{FD8F5F43-B3CF-435B-B1A1-A0837C1E9FA0}" destId="{1E303C7A-C37E-43AE-B6D7-123025AFC619}" srcOrd="1" destOrd="0" presId="urn:microsoft.com/office/officeart/2005/8/layout/hierarchy2"/>
    <dgm:cxn modelId="{2087AB6A-FD0F-424B-B122-53665C883081}" type="presParOf" srcId="{1E303C7A-C37E-43AE-B6D7-123025AFC619}" destId="{25A264A2-7214-479F-9415-FE5F88EA0B27}" srcOrd="0" destOrd="0" presId="urn:microsoft.com/office/officeart/2005/8/layout/hierarchy2"/>
    <dgm:cxn modelId="{D908C4E1-DAC6-4535-89B5-F97D0C723CCB}" type="presParOf" srcId="{1E303C7A-C37E-43AE-B6D7-123025AFC619}" destId="{3C22AE86-D9E6-4FCD-B1D8-5D9633F2C961}" srcOrd="1" destOrd="0" presId="urn:microsoft.com/office/officeart/2005/8/layout/hierarchy2"/>
    <dgm:cxn modelId="{C616516B-D18B-49B0-86BB-C5047C0F0B87}" type="presParOf" srcId="{3C22AE86-D9E6-4FCD-B1D8-5D9633F2C961}" destId="{D0A09CF5-B0F0-41F4-B76E-9656F19FAED7}" srcOrd="0" destOrd="0" presId="urn:microsoft.com/office/officeart/2005/8/layout/hierarchy2"/>
    <dgm:cxn modelId="{B9055AB6-5503-4256-BD01-FE5047253F65}" type="presParOf" srcId="{D0A09CF5-B0F0-41F4-B76E-9656F19FAED7}" destId="{47EA5AE3-F4BF-46D5-9EAD-75A2F2E88FD1}" srcOrd="0" destOrd="0" presId="urn:microsoft.com/office/officeart/2005/8/layout/hierarchy2"/>
    <dgm:cxn modelId="{A57E258F-79E4-40F4-ADB4-4968F34A9F67}" type="presParOf" srcId="{3C22AE86-D9E6-4FCD-B1D8-5D9633F2C961}" destId="{8A91C31A-AFB4-4BFF-91CA-69B5FFB903D5}" srcOrd="1" destOrd="0" presId="urn:microsoft.com/office/officeart/2005/8/layout/hierarchy2"/>
    <dgm:cxn modelId="{B5D20032-783F-4C01-8CAE-5C9FF7152620}" type="presParOf" srcId="{8A91C31A-AFB4-4BFF-91CA-69B5FFB903D5}" destId="{FD7BB2A2-27C1-4808-BBE1-052371FF940D}" srcOrd="0" destOrd="0" presId="urn:microsoft.com/office/officeart/2005/8/layout/hierarchy2"/>
    <dgm:cxn modelId="{2F67D11B-728D-421C-B82F-D6D6FF87FD08}" type="presParOf" srcId="{8A91C31A-AFB4-4BFF-91CA-69B5FFB903D5}" destId="{E326F9D1-9A4B-412D-8DDE-A88A922E792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5B61FF-0E0E-4FD6-88FF-65BB9C95B285}"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pPr rtl="1"/>
          <a:endParaRPr lang="fa-IR"/>
        </a:p>
      </dgm:t>
    </dgm:pt>
    <dgm:pt modelId="{AF402C20-CB16-46BD-B9E8-8CF570631AD2}">
      <dgm:prSet custT="1"/>
      <dgm:spPr/>
      <dgm:t>
        <a:bodyPr/>
        <a:lstStyle/>
        <a:p>
          <a:pPr rtl="1"/>
          <a:r>
            <a:rPr lang="fa-IR" sz="1600" dirty="0" smtClean="0">
              <a:cs typeface="B Koodak" pitchFamily="2" charset="-78"/>
            </a:rPr>
            <a:t>اشکال</a:t>
          </a:r>
          <a:endParaRPr lang="fa-IR" sz="1600" dirty="0">
            <a:cs typeface="B Koodak" pitchFamily="2" charset="-78"/>
          </a:endParaRPr>
        </a:p>
      </dgm:t>
    </dgm:pt>
    <dgm:pt modelId="{BBC24818-A6A8-4F82-8088-F0062AD27DD3}" type="parTrans" cxnId="{FD46B9AA-2D96-45B9-9937-9F1F8DB4F06E}">
      <dgm:prSet/>
      <dgm:spPr/>
      <dgm:t>
        <a:bodyPr/>
        <a:lstStyle/>
        <a:p>
          <a:pPr rtl="1"/>
          <a:endParaRPr lang="fa-IR" sz="1600">
            <a:cs typeface="B Koodak" pitchFamily="2" charset="-78"/>
          </a:endParaRPr>
        </a:p>
      </dgm:t>
    </dgm:pt>
    <dgm:pt modelId="{7EAF7CBC-7B75-4562-8CEB-726CDB66CF7C}" type="sibTrans" cxnId="{FD46B9AA-2D96-45B9-9937-9F1F8DB4F06E}">
      <dgm:prSet/>
      <dgm:spPr/>
      <dgm:t>
        <a:bodyPr/>
        <a:lstStyle/>
        <a:p>
          <a:pPr rtl="1"/>
          <a:endParaRPr lang="fa-IR" sz="1600">
            <a:cs typeface="B Koodak" pitchFamily="2" charset="-78"/>
          </a:endParaRPr>
        </a:p>
      </dgm:t>
    </dgm:pt>
    <dgm:pt modelId="{2764AD30-9CBC-4740-BF7D-16D379ADAB61}">
      <dgm:prSet custT="1"/>
      <dgm:spPr/>
      <dgm:t>
        <a:bodyPr/>
        <a:lstStyle/>
        <a:p>
          <a:pPr rtl="1"/>
          <a:r>
            <a:rPr lang="fa-IR" sz="1600" dirty="0" smtClean="0">
              <a:cs typeface="B Koodak" pitchFamily="2" charset="-78"/>
            </a:rPr>
            <a:t>الف</a:t>
          </a:r>
          <a:endParaRPr lang="fa-IR" sz="1600" dirty="0">
            <a:cs typeface="B Koodak" pitchFamily="2" charset="-78"/>
          </a:endParaRPr>
        </a:p>
      </dgm:t>
    </dgm:pt>
    <dgm:pt modelId="{0416A2CB-C492-4EDF-AFD8-0532F55CEF23}" type="parTrans" cxnId="{1028383E-E785-4873-9FDB-7158F681D19C}">
      <dgm:prSet custT="1"/>
      <dgm:spPr/>
      <dgm:t>
        <a:bodyPr/>
        <a:lstStyle/>
        <a:p>
          <a:pPr rtl="1"/>
          <a:endParaRPr lang="fa-IR" sz="1600">
            <a:cs typeface="B Koodak" pitchFamily="2" charset="-78"/>
          </a:endParaRPr>
        </a:p>
      </dgm:t>
    </dgm:pt>
    <dgm:pt modelId="{CC50C110-A06A-472E-B553-7C417BFA48E0}" type="sibTrans" cxnId="{1028383E-E785-4873-9FDB-7158F681D19C}">
      <dgm:prSet/>
      <dgm:spPr/>
      <dgm:t>
        <a:bodyPr/>
        <a:lstStyle/>
        <a:p>
          <a:pPr rtl="1"/>
          <a:endParaRPr lang="fa-IR" sz="1600">
            <a:cs typeface="B Koodak" pitchFamily="2" charset="-78"/>
          </a:endParaRPr>
        </a:p>
      </dgm:t>
    </dgm:pt>
    <dgm:pt modelId="{B6A26B77-8553-4471-92E7-5982E5FBE8DC}">
      <dgm:prSet custT="1"/>
      <dgm:spPr/>
      <dgm:t>
        <a:bodyPr/>
        <a:lstStyle/>
        <a:p>
          <a:pPr rtl="1"/>
          <a:r>
            <a:rPr lang="fa-IR" sz="1600" dirty="0" smtClean="0">
              <a:cs typeface="B Koodak" pitchFamily="2" charset="-78"/>
            </a:rPr>
            <a:t>طبق قانون بقاء ماده وانرژی</a:t>
          </a:r>
          <a:endParaRPr lang="fa-IR" sz="1600" dirty="0">
            <a:cs typeface="B Koodak" pitchFamily="2" charset="-78"/>
          </a:endParaRPr>
        </a:p>
      </dgm:t>
    </dgm:pt>
    <dgm:pt modelId="{E062F757-BE82-4985-B397-692ABA9DE1E7}" type="parTrans" cxnId="{D3A9CF4B-B562-4D07-B4A2-4F30AB15F62F}">
      <dgm:prSet custT="1"/>
      <dgm:spPr/>
      <dgm:t>
        <a:bodyPr/>
        <a:lstStyle/>
        <a:p>
          <a:pPr rtl="1"/>
          <a:endParaRPr lang="fa-IR" sz="1600">
            <a:cs typeface="B Koodak" pitchFamily="2" charset="-78"/>
          </a:endParaRPr>
        </a:p>
      </dgm:t>
    </dgm:pt>
    <dgm:pt modelId="{04C515DD-2A8D-4F9E-8EA8-E9671B8F439E}" type="sibTrans" cxnId="{D3A9CF4B-B562-4D07-B4A2-4F30AB15F62F}">
      <dgm:prSet/>
      <dgm:spPr/>
      <dgm:t>
        <a:bodyPr/>
        <a:lstStyle/>
        <a:p>
          <a:pPr rtl="1"/>
          <a:endParaRPr lang="fa-IR" sz="1600">
            <a:cs typeface="B Koodak" pitchFamily="2" charset="-78"/>
          </a:endParaRPr>
        </a:p>
      </dgm:t>
    </dgm:pt>
    <dgm:pt modelId="{5E11F9F4-19F7-4765-8AC2-1B4CFA79AC87}">
      <dgm:prSet custT="1"/>
      <dgm:spPr/>
      <dgm:t>
        <a:bodyPr/>
        <a:lstStyle/>
        <a:p>
          <a:pPr rtl="1"/>
          <a:r>
            <a:rPr lang="fa-IR" sz="1600" dirty="0" smtClean="0">
              <a:cs typeface="B Koodak" pitchFamily="2" charset="-78"/>
            </a:rPr>
            <a:t>اگر جهان خالقی داشت که از نیستی آن را به وجود آورد مقدار ماده و انرژی برابر نبود </a:t>
          </a:r>
          <a:endParaRPr lang="fa-IR" sz="1600" dirty="0">
            <a:cs typeface="B Koodak" pitchFamily="2" charset="-78"/>
          </a:endParaRPr>
        </a:p>
      </dgm:t>
    </dgm:pt>
    <dgm:pt modelId="{FFA4D0DA-E367-47CE-99FA-32DE66A45610}" type="parTrans" cxnId="{AB01CF57-9495-445C-9469-D569DD94D178}">
      <dgm:prSet custT="1"/>
      <dgm:spPr/>
      <dgm:t>
        <a:bodyPr/>
        <a:lstStyle/>
        <a:p>
          <a:pPr rtl="1"/>
          <a:endParaRPr lang="fa-IR" sz="1600">
            <a:cs typeface="B Koodak" pitchFamily="2" charset="-78"/>
          </a:endParaRPr>
        </a:p>
      </dgm:t>
    </dgm:pt>
    <dgm:pt modelId="{8084C86F-E4DF-43A8-8F95-B3609CD2A171}" type="sibTrans" cxnId="{AB01CF57-9495-445C-9469-D569DD94D178}">
      <dgm:prSet/>
      <dgm:spPr/>
      <dgm:t>
        <a:bodyPr/>
        <a:lstStyle/>
        <a:p>
          <a:pPr rtl="1"/>
          <a:endParaRPr lang="fa-IR" sz="1600">
            <a:cs typeface="B Koodak" pitchFamily="2" charset="-78"/>
          </a:endParaRPr>
        </a:p>
      </dgm:t>
    </dgm:pt>
    <dgm:pt modelId="{7750EB32-4A39-4EED-B756-C0A19B27197D}">
      <dgm:prSet custT="1"/>
      <dgm:spPr/>
      <dgm:t>
        <a:bodyPr/>
        <a:lstStyle/>
        <a:p>
          <a:pPr rtl="1"/>
          <a:r>
            <a:rPr lang="fa-IR" sz="1600" dirty="0" smtClean="0">
              <a:cs typeface="B Koodak" pitchFamily="2" charset="-78"/>
            </a:rPr>
            <a:t>لکن مقدار ماده و انرژی برابر است</a:t>
          </a:r>
          <a:endParaRPr lang="fa-IR" sz="1600" dirty="0">
            <a:cs typeface="B Koodak" pitchFamily="2" charset="-78"/>
          </a:endParaRPr>
        </a:p>
      </dgm:t>
    </dgm:pt>
    <dgm:pt modelId="{59C98BA4-EF44-4098-8977-9F9DD5C5DAA3}" type="parTrans" cxnId="{32F1C5A7-E9C7-4D3F-AE13-4246D366AF72}">
      <dgm:prSet custT="1"/>
      <dgm:spPr/>
      <dgm:t>
        <a:bodyPr/>
        <a:lstStyle/>
        <a:p>
          <a:pPr rtl="1"/>
          <a:endParaRPr lang="fa-IR" sz="1600">
            <a:cs typeface="B Koodak" pitchFamily="2" charset="-78"/>
          </a:endParaRPr>
        </a:p>
      </dgm:t>
    </dgm:pt>
    <dgm:pt modelId="{018B162F-C6A6-41F7-9FDE-0E8CD3F68FCE}" type="sibTrans" cxnId="{32F1C5A7-E9C7-4D3F-AE13-4246D366AF72}">
      <dgm:prSet/>
      <dgm:spPr/>
      <dgm:t>
        <a:bodyPr/>
        <a:lstStyle/>
        <a:p>
          <a:pPr rtl="1"/>
          <a:endParaRPr lang="fa-IR" sz="1600">
            <a:cs typeface="B Koodak" pitchFamily="2" charset="-78"/>
          </a:endParaRPr>
        </a:p>
      </dgm:t>
    </dgm:pt>
    <dgm:pt modelId="{334DF109-5C45-42BF-A583-D2FD415F2C71}">
      <dgm:prSet custT="1"/>
      <dgm:spPr/>
      <dgm:t>
        <a:bodyPr/>
        <a:lstStyle/>
        <a:p>
          <a:pPr rtl="1"/>
          <a:r>
            <a:rPr lang="fa-IR" sz="1600" dirty="0" smtClean="0">
              <a:cs typeface="B Koodak" pitchFamily="2" charset="-78"/>
            </a:rPr>
            <a:t>زیرا بر خلاف نگاه خدا باوران هیچ پدیده ای </a:t>
          </a:r>
          <a:endParaRPr lang="fa-IR" sz="1600" dirty="0">
            <a:cs typeface="B Koodak" pitchFamily="2" charset="-78"/>
          </a:endParaRPr>
        </a:p>
      </dgm:t>
    </dgm:pt>
    <dgm:pt modelId="{28C67C83-9C46-45AD-B2CB-3FD27072094A}" type="parTrans" cxnId="{4CD8D301-B740-4C09-BC23-82943173A9FA}">
      <dgm:prSet custT="1"/>
      <dgm:spPr/>
      <dgm:t>
        <a:bodyPr/>
        <a:lstStyle/>
        <a:p>
          <a:pPr rtl="1"/>
          <a:endParaRPr lang="fa-IR" sz="1600">
            <a:cs typeface="B Koodak" pitchFamily="2" charset="-78"/>
          </a:endParaRPr>
        </a:p>
      </dgm:t>
    </dgm:pt>
    <dgm:pt modelId="{CB548F65-2110-47D7-98FA-FB9D4CF5F251}" type="sibTrans" cxnId="{4CD8D301-B740-4C09-BC23-82943173A9FA}">
      <dgm:prSet/>
      <dgm:spPr/>
      <dgm:t>
        <a:bodyPr/>
        <a:lstStyle/>
        <a:p>
          <a:pPr rtl="1"/>
          <a:endParaRPr lang="fa-IR" sz="1600">
            <a:cs typeface="B Koodak" pitchFamily="2" charset="-78"/>
          </a:endParaRPr>
        </a:p>
      </dgm:t>
    </dgm:pt>
    <dgm:pt modelId="{5E87A930-1AD5-4644-942B-97A745C61D5A}">
      <dgm:prSet custT="1"/>
      <dgm:spPr/>
      <dgm:t>
        <a:bodyPr/>
        <a:lstStyle/>
        <a:p>
          <a:pPr rtl="1"/>
          <a:r>
            <a:rPr lang="fa-IR" sz="1600" dirty="0" smtClean="0">
              <a:cs typeface="B Koodak" pitchFamily="2" charset="-78"/>
            </a:rPr>
            <a:t>از نیستی مطلق به وجود نمی آید </a:t>
          </a:r>
          <a:endParaRPr lang="fa-IR" sz="1600" dirty="0">
            <a:cs typeface="B Koodak" pitchFamily="2" charset="-78"/>
          </a:endParaRPr>
        </a:p>
      </dgm:t>
    </dgm:pt>
    <dgm:pt modelId="{1ED6E344-D4D0-44A2-A8C8-C9030401EF2C}" type="parTrans" cxnId="{5A6307CA-A74B-403B-BEC4-08C4BBC1816A}">
      <dgm:prSet custT="1"/>
      <dgm:spPr/>
      <dgm:t>
        <a:bodyPr/>
        <a:lstStyle/>
        <a:p>
          <a:pPr rtl="1"/>
          <a:endParaRPr lang="fa-IR" sz="1600">
            <a:cs typeface="B Koodak" pitchFamily="2" charset="-78"/>
          </a:endParaRPr>
        </a:p>
      </dgm:t>
    </dgm:pt>
    <dgm:pt modelId="{09B46A79-0DF2-49BD-A9A2-2AC2302E7FEC}" type="sibTrans" cxnId="{5A6307CA-A74B-403B-BEC4-08C4BBC1816A}">
      <dgm:prSet/>
      <dgm:spPr/>
      <dgm:t>
        <a:bodyPr/>
        <a:lstStyle/>
        <a:p>
          <a:pPr rtl="1"/>
          <a:endParaRPr lang="fa-IR" sz="1600">
            <a:cs typeface="B Koodak" pitchFamily="2" charset="-78"/>
          </a:endParaRPr>
        </a:p>
      </dgm:t>
    </dgm:pt>
    <dgm:pt modelId="{74A312FA-4A51-4A9F-9F5C-EE0029CBBA5A}">
      <dgm:prSet custT="1"/>
      <dgm:spPr/>
      <dgm:t>
        <a:bodyPr/>
        <a:lstStyle/>
        <a:p>
          <a:pPr rtl="1"/>
          <a:r>
            <a:rPr lang="fa-IR" sz="1600" dirty="0" smtClean="0">
              <a:cs typeface="B Koodak" pitchFamily="2" charset="-78"/>
            </a:rPr>
            <a:t>مطلقا نیز نابود نمی شود</a:t>
          </a:r>
          <a:endParaRPr lang="fa-IR" sz="1600" dirty="0">
            <a:cs typeface="B Koodak" pitchFamily="2" charset="-78"/>
          </a:endParaRPr>
        </a:p>
      </dgm:t>
    </dgm:pt>
    <dgm:pt modelId="{BF14CEF2-079D-4887-BCB3-D832F1D9A78B}" type="parTrans" cxnId="{58D9FFE3-61CE-46E4-9176-4229674FFBD9}">
      <dgm:prSet custT="1"/>
      <dgm:spPr/>
      <dgm:t>
        <a:bodyPr/>
        <a:lstStyle/>
        <a:p>
          <a:pPr rtl="1"/>
          <a:endParaRPr lang="fa-IR" sz="1600">
            <a:cs typeface="B Koodak" pitchFamily="2" charset="-78"/>
          </a:endParaRPr>
        </a:p>
      </dgm:t>
    </dgm:pt>
    <dgm:pt modelId="{2591BA9C-649F-4E37-BF5D-49A72B04FBEC}" type="sibTrans" cxnId="{58D9FFE3-61CE-46E4-9176-4229674FFBD9}">
      <dgm:prSet/>
      <dgm:spPr/>
      <dgm:t>
        <a:bodyPr/>
        <a:lstStyle/>
        <a:p>
          <a:pPr rtl="1"/>
          <a:endParaRPr lang="fa-IR" sz="1600">
            <a:cs typeface="B Koodak" pitchFamily="2" charset="-78"/>
          </a:endParaRPr>
        </a:p>
      </dgm:t>
    </dgm:pt>
    <dgm:pt modelId="{1CFBC549-56C8-48CA-B2BB-3255B0B48986}">
      <dgm:prSet custT="1"/>
      <dgm:spPr/>
      <dgm:t>
        <a:bodyPr/>
        <a:lstStyle/>
        <a:p>
          <a:pPr rtl="1"/>
          <a:r>
            <a:rPr lang="fa-IR" sz="1600" dirty="0" smtClean="0">
              <a:cs typeface="B Koodak" pitchFamily="2" charset="-78"/>
            </a:rPr>
            <a:t>جهان خالقی ندارد</a:t>
          </a:r>
          <a:endParaRPr lang="fa-IR" sz="1600" dirty="0">
            <a:cs typeface="B Koodak" pitchFamily="2" charset="-78"/>
          </a:endParaRPr>
        </a:p>
      </dgm:t>
    </dgm:pt>
    <dgm:pt modelId="{52EE265F-7E60-44F6-BF8D-982DCC345459}" type="parTrans" cxnId="{42C9B83F-E5C3-4494-BB4C-1BDB1BFEEFE5}">
      <dgm:prSet custT="1"/>
      <dgm:spPr/>
      <dgm:t>
        <a:bodyPr/>
        <a:lstStyle/>
        <a:p>
          <a:pPr rtl="1"/>
          <a:endParaRPr lang="fa-IR" sz="1600">
            <a:cs typeface="B Koodak" pitchFamily="2" charset="-78"/>
          </a:endParaRPr>
        </a:p>
      </dgm:t>
    </dgm:pt>
    <dgm:pt modelId="{65F57E0B-BBEF-4BEF-9AB7-B053F8CE6E1D}" type="sibTrans" cxnId="{42C9B83F-E5C3-4494-BB4C-1BDB1BFEEFE5}">
      <dgm:prSet/>
      <dgm:spPr/>
      <dgm:t>
        <a:bodyPr/>
        <a:lstStyle/>
        <a:p>
          <a:pPr rtl="1"/>
          <a:endParaRPr lang="fa-IR" sz="1600">
            <a:cs typeface="B Koodak" pitchFamily="2" charset="-78"/>
          </a:endParaRPr>
        </a:p>
      </dgm:t>
    </dgm:pt>
    <dgm:pt modelId="{9CF8ED86-6AA5-4005-A911-89E0EFA4364E}">
      <dgm:prSet custT="1"/>
      <dgm:spPr/>
      <dgm:t>
        <a:bodyPr/>
        <a:lstStyle/>
        <a:p>
          <a:pPr rtl="1"/>
          <a:r>
            <a:rPr lang="fa-IR" sz="1600" dirty="0" smtClean="0">
              <a:cs typeface="B Koodak" pitchFamily="2" charset="-78"/>
            </a:rPr>
            <a:t>ب</a:t>
          </a:r>
          <a:endParaRPr lang="fa-IR" sz="1600" dirty="0">
            <a:cs typeface="B Koodak" pitchFamily="2" charset="-78"/>
          </a:endParaRPr>
        </a:p>
      </dgm:t>
    </dgm:pt>
    <dgm:pt modelId="{AD488867-787E-41A8-9435-C140D9A07555}" type="parTrans" cxnId="{8F3E3E8F-7488-4E0E-BC26-8FE64289F446}">
      <dgm:prSet custT="1"/>
      <dgm:spPr/>
      <dgm:t>
        <a:bodyPr/>
        <a:lstStyle/>
        <a:p>
          <a:pPr rtl="1"/>
          <a:endParaRPr lang="fa-IR" sz="1600">
            <a:cs typeface="B Koodak" pitchFamily="2" charset="-78"/>
          </a:endParaRPr>
        </a:p>
      </dgm:t>
    </dgm:pt>
    <dgm:pt modelId="{A8466269-CB0A-4720-967A-4A740D973D82}" type="sibTrans" cxnId="{8F3E3E8F-7488-4E0E-BC26-8FE64289F446}">
      <dgm:prSet/>
      <dgm:spPr/>
      <dgm:t>
        <a:bodyPr/>
        <a:lstStyle/>
        <a:p>
          <a:pPr rtl="1"/>
          <a:endParaRPr lang="fa-IR" sz="1600">
            <a:cs typeface="B Koodak" pitchFamily="2" charset="-78"/>
          </a:endParaRPr>
        </a:p>
      </dgm:t>
    </dgm:pt>
    <dgm:pt modelId="{DEBA3FC5-B9AA-4CE8-B95F-F907FFE01097}">
      <dgm:prSet custT="1"/>
      <dgm:spPr/>
      <dgm:t>
        <a:bodyPr/>
        <a:lstStyle/>
        <a:p>
          <a:pPr rtl="1"/>
          <a:r>
            <a:rPr lang="fa-IR" sz="1600" dirty="0" smtClean="0">
              <a:cs typeface="B Koodak" pitchFamily="2" charset="-78"/>
            </a:rPr>
            <a:t>طبق فرضیه تکامل</a:t>
          </a:r>
          <a:endParaRPr lang="fa-IR" sz="1600" dirty="0">
            <a:cs typeface="B Koodak" pitchFamily="2" charset="-78"/>
          </a:endParaRPr>
        </a:p>
      </dgm:t>
    </dgm:pt>
    <dgm:pt modelId="{952D18CD-1299-40AE-90C0-1BADC7960872}" type="parTrans" cxnId="{DD728D7C-56FC-4AEF-B156-182BA6A1F529}">
      <dgm:prSet custT="1"/>
      <dgm:spPr/>
      <dgm:t>
        <a:bodyPr/>
        <a:lstStyle/>
        <a:p>
          <a:pPr rtl="1"/>
          <a:endParaRPr lang="fa-IR" sz="1600">
            <a:cs typeface="B Koodak" pitchFamily="2" charset="-78"/>
          </a:endParaRPr>
        </a:p>
      </dgm:t>
    </dgm:pt>
    <dgm:pt modelId="{D715C557-C90F-4E78-AF01-F028A7329746}" type="sibTrans" cxnId="{DD728D7C-56FC-4AEF-B156-182BA6A1F529}">
      <dgm:prSet/>
      <dgm:spPr/>
      <dgm:t>
        <a:bodyPr/>
        <a:lstStyle/>
        <a:p>
          <a:pPr rtl="1"/>
          <a:endParaRPr lang="fa-IR" sz="1600">
            <a:cs typeface="B Koodak" pitchFamily="2" charset="-78"/>
          </a:endParaRPr>
        </a:p>
      </dgm:t>
    </dgm:pt>
    <dgm:pt modelId="{AEF05E8E-7E68-4C12-AD7B-8820B9124EBF}">
      <dgm:prSet custT="1"/>
      <dgm:spPr/>
      <dgm:t>
        <a:bodyPr/>
        <a:lstStyle/>
        <a:p>
          <a:pPr rtl="1"/>
          <a:r>
            <a:rPr lang="fa-IR" sz="1600" dirty="0" smtClean="0">
              <a:cs typeface="B Koodak" pitchFamily="2" charset="-78"/>
            </a:rPr>
            <a:t>اگر خالقی موجودات را جدای از هم آفریده باشد فرضیه تکامل غلط است </a:t>
          </a:r>
          <a:endParaRPr lang="fa-IR" sz="1600" dirty="0">
            <a:cs typeface="B Koodak" pitchFamily="2" charset="-78"/>
          </a:endParaRPr>
        </a:p>
      </dgm:t>
    </dgm:pt>
    <dgm:pt modelId="{FAFD7CBB-ACF9-4386-8EC4-5A2FEA6B8F94}" type="parTrans" cxnId="{32FCE7A3-7061-4C5F-9599-8DE33E29BA02}">
      <dgm:prSet custT="1"/>
      <dgm:spPr/>
      <dgm:t>
        <a:bodyPr/>
        <a:lstStyle/>
        <a:p>
          <a:pPr rtl="1"/>
          <a:endParaRPr lang="fa-IR" sz="1600">
            <a:cs typeface="B Koodak" pitchFamily="2" charset="-78"/>
          </a:endParaRPr>
        </a:p>
      </dgm:t>
    </dgm:pt>
    <dgm:pt modelId="{AC41F3A4-E4EA-468B-8D27-BB56A8AC2EC1}" type="sibTrans" cxnId="{32FCE7A3-7061-4C5F-9599-8DE33E29BA02}">
      <dgm:prSet/>
      <dgm:spPr/>
      <dgm:t>
        <a:bodyPr/>
        <a:lstStyle/>
        <a:p>
          <a:pPr rtl="1"/>
          <a:endParaRPr lang="fa-IR" sz="1600">
            <a:cs typeface="B Koodak" pitchFamily="2" charset="-78"/>
          </a:endParaRPr>
        </a:p>
      </dgm:t>
    </dgm:pt>
    <dgm:pt modelId="{9678F80A-EE1D-4600-A296-2E20EBF30AC1}">
      <dgm:prSet custT="1"/>
      <dgm:spPr/>
      <dgm:t>
        <a:bodyPr/>
        <a:lstStyle/>
        <a:p>
          <a:pPr rtl="1"/>
          <a:r>
            <a:rPr lang="fa-IR" sz="1600" dirty="0" smtClean="0">
              <a:cs typeface="B Koodak" pitchFamily="2" charset="-78"/>
            </a:rPr>
            <a:t>لکن فرضیه تکامل غلط نیست</a:t>
          </a:r>
          <a:endParaRPr lang="fa-IR" sz="1600" dirty="0">
            <a:cs typeface="B Koodak" pitchFamily="2" charset="-78"/>
          </a:endParaRPr>
        </a:p>
      </dgm:t>
    </dgm:pt>
    <dgm:pt modelId="{A6114E3D-EB22-4BC7-85A2-D43395C4D2EE}" type="parTrans" cxnId="{4D9A3F09-013F-490D-BBA0-6E8F1E9B69A5}">
      <dgm:prSet custT="1"/>
      <dgm:spPr/>
      <dgm:t>
        <a:bodyPr/>
        <a:lstStyle/>
        <a:p>
          <a:pPr rtl="1"/>
          <a:endParaRPr lang="fa-IR" sz="1600">
            <a:cs typeface="B Koodak" pitchFamily="2" charset="-78"/>
          </a:endParaRPr>
        </a:p>
      </dgm:t>
    </dgm:pt>
    <dgm:pt modelId="{C8618BB6-882B-4D9E-94A1-DE945E4F8B34}" type="sibTrans" cxnId="{4D9A3F09-013F-490D-BBA0-6E8F1E9B69A5}">
      <dgm:prSet/>
      <dgm:spPr/>
      <dgm:t>
        <a:bodyPr/>
        <a:lstStyle/>
        <a:p>
          <a:pPr rtl="1"/>
          <a:endParaRPr lang="fa-IR" sz="1600">
            <a:cs typeface="B Koodak" pitchFamily="2" charset="-78"/>
          </a:endParaRPr>
        </a:p>
      </dgm:t>
    </dgm:pt>
    <dgm:pt modelId="{9F93EAA6-70CB-455F-A947-CDD7AE949441}">
      <dgm:prSet custT="1"/>
      <dgm:spPr/>
      <dgm:t>
        <a:bodyPr/>
        <a:lstStyle/>
        <a:p>
          <a:pPr rtl="1"/>
          <a:r>
            <a:rPr lang="fa-IR" sz="1600" dirty="0" smtClean="0">
              <a:cs typeface="B Koodak" pitchFamily="2" charset="-78"/>
            </a:rPr>
            <a:t>خالقی موجودات را جداگانه نیافریده است</a:t>
          </a:r>
          <a:endParaRPr lang="fa-IR" sz="1600" dirty="0">
            <a:cs typeface="B Koodak" pitchFamily="2" charset="-78"/>
          </a:endParaRPr>
        </a:p>
      </dgm:t>
    </dgm:pt>
    <dgm:pt modelId="{C615D02B-83A6-400C-B314-ED24216F74A4}" type="parTrans" cxnId="{A77F2646-704B-47F3-BD9A-9AC574C3A8C9}">
      <dgm:prSet custT="1"/>
      <dgm:spPr/>
      <dgm:t>
        <a:bodyPr/>
        <a:lstStyle/>
        <a:p>
          <a:pPr rtl="1"/>
          <a:endParaRPr lang="fa-IR" sz="1600">
            <a:cs typeface="B Koodak" pitchFamily="2" charset="-78"/>
          </a:endParaRPr>
        </a:p>
      </dgm:t>
    </dgm:pt>
    <dgm:pt modelId="{284BA95C-341B-4F4E-9023-BBE60BAED10B}" type="sibTrans" cxnId="{A77F2646-704B-47F3-BD9A-9AC574C3A8C9}">
      <dgm:prSet/>
      <dgm:spPr/>
      <dgm:t>
        <a:bodyPr/>
        <a:lstStyle/>
        <a:p>
          <a:pPr rtl="1"/>
          <a:endParaRPr lang="fa-IR" sz="1600">
            <a:cs typeface="B Koodak" pitchFamily="2" charset="-78"/>
          </a:endParaRPr>
        </a:p>
      </dgm:t>
    </dgm:pt>
    <dgm:pt modelId="{55629CD3-5925-4839-9A19-DE77B9060D67}" type="pres">
      <dgm:prSet presAssocID="{0D5B61FF-0E0E-4FD6-88FF-65BB9C95B285}" presName="diagram" presStyleCnt="0">
        <dgm:presLayoutVars>
          <dgm:chPref val="1"/>
          <dgm:dir val="rev"/>
          <dgm:animOne val="branch"/>
          <dgm:animLvl val="lvl"/>
          <dgm:resizeHandles val="exact"/>
        </dgm:presLayoutVars>
      </dgm:prSet>
      <dgm:spPr/>
      <dgm:t>
        <a:bodyPr/>
        <a:lstStyle/>
        <a:p>
          <a:pPr rtl="1"/>
          <a:endParaRPr lang="fa-IR"/>
        </a:p>
      </dgm:t>
    </dgm:pt>
    <dgm:pt modelId="{6E953969-6657-499D-94E0-219A41FDB05E}" type="pres">
      <dgm:prSet presAssocID="{AF402C20-CB16-46BD-B9E8-8CF570631AD2}" presName="root1" presStyleCnt="0"/>
      <dgm:spPr/>
    </dgm:pt>
    <dgm:pt modelId="{6AA47354-53ED-4D72-B732-E1A7C381C29D}" type="pres">
      <dgm:prSet presAssocID="{AF402C20-CB16-46BD-B9E8-8CF570631AD2}" presName="LevelOneTextNode" presStyleLbl="node0" presStyleIdx="0" presStyleCnt="1" custScaleX="49792">
        <dgm:presLayoutVars>
          <dgm:chPref val="3"/>
        </dgm:presLayoutVars>
      </dgm:prSet>
      <dgm:spPr/>
      <dgm:t>
        <a:bodyPr/>
        <a:lstStyle/>
        <a:p>
          <a:pPr rtl="1"/>
          <a:endParaRPr lang="fa-IR"/>
        </a:p>
      </dgm:t>
    </dgm:pt>
    <dgm:pt modelId="{DD398035-BCEC-4BFD-BC5F-C4F70E35D4E6}" type="pres">
      <dgm:prSet presAssocID="{AF402C20-CB16-46BD-B9E8-8CF570631AD2}" presName="level2hierChild" presStyleCnt="0"/>
      <dgm:spPr/>
    </dgm:pt>
    <dgm:pt modelId="{3879C997-0A81-4AFE-B145-39D00B6241DC}" type="pres">
      <dgm:prSet presAssocID="{0416A2CB-C492-4EDF-AFD8-0532F55CEF23}" presName="conn2-1" presStyleLbl="parChTrans1D2" presStyleIdx="0" presStyleCnt="2"/>
      <dgm:spPr/>
      <dgm:t>
        <a:bodyPr/>
        <a:lstStyle/>
        <a:p>
          <a:pPr rtl="1"/>
          <a:endParaRPr lang="fa-IR"/>
        </a:p>
      </dgm:t>
    </dgm:pt>
    <dgm:pt modelId="{68A71475-5DE5-4DB1-AF92-258211F90664}" type="pres">
      <dgm:prSet presAssocID="{0416A2CB-C492-4EDF-AFD8-0532F55CEF23}" presName="connTx" presStyleLbl="parChTrans1D2" presStyleIdx="0" presStyleCnt="2"/>
      <dgm:spPr/>
      <dgm:t>
        <a:bodyPr/>
        <a:lstStyle/>
        <a:p>
          <a:pPr rtl="1"/>
          <a:endParaRPr lang="fa-IR"/>
        </a:p>
      </dgm:t>
    </dgm:pt>
    <dgm:pt modelId="{57882DB1-A31F-4A2C-A9B7-A05E5B9A74C9}" type="pres">
      <dgm:prSet presAssocID="{2764AD30-9CBC-4740-BF7D-16D379ADAB61}" presName="root2" presStyleCnt="0"/>
      <dgm:spPr/>
    </dgm:pt>
    <dgm:pt modelId="{FDA61779-2956-44A9-A53A-5B1A40A5313D}" type="pres">
      <dgm:prSet presAssocID="{2764AD30-9CBC-4740-BF7D-16D379ADAB61}" presName="LevelTwoTextNode" presStyleLbl="node2" presStyleIdx="0" presStyleCnt="2" custScaleX="44838" custLinFactNeighborY="11068">
        <dgm:presLayoutVars>
          <dgm:chPref val="3"/>
        </dgm:presLayoutVars>
      </dgm:prSet>
      <dgm:spPr/>
      <dgm:t>
        <a:bodyPr/>
        <a:lstStyle/>
        <a:p>
          <a:pPr rtl="1"/>
          <a:endParaRPr lang="fa-IR"/>
        </a:p>
      </dgm:t>
    </dgm:pt>
    <dgm:pt modelId="{C8F634EC-C759-4C7B-95AC-79C589AE5884}" type="pres">
      <dgm:prSet presAssocID="{2764AD30-9CBC-4740-BF7D-16D379ADAB61}" presName="level3hierChild" presStyleCnt="0"/>
      <dgm:spPr/>
    </dgm:pt>
    <dgm:pt modelId="{7B1345C4-0474-4DCF-A163-7473DEAE8925}" type="pres">
      <dgm:prSet presAssocID="{E062F757-BE82-4985-B397-692ABA9DE1E7}" presName="conn2-1" presStyleLbl="parChTrans1D3" presStyleIdx="0" presStyleCnt="2"/>
      <dgm:spPr/>
      <dgm:t>
        <a:bodyPr/>
        <a:lstStyle/>
        <a:p>
          <a:pPr rtl="1"/>
          <a:endParaRPr lang="fa-IR"/>
        </a:p>
      </dgm:t>
    </dgm:pt>
    <dgm:pt modelId="{73B82E82-3BAF-471A-96D1-CF10A2B3ABD0}" type="pres">
      <dgm:prSet presAssocID="{E062F757-BE82-4985-B397-692ABA9DE1E7}" presName="connTx" presStyleLbl="parChTrans1D3" presStyleIdx="0" presStyleCnt="2"/>
      <dgm:spPr/>
      <dgm:t>
        <a:bodyPr/>
        <a:lstStyle/>
        <a:p>
          <a:pPr rtl="1"/>
          <a:endParaRPr lang="fa-IR"/>
        </a:p>
      </dgm:t>
    </dgm:pt>
    <dgm:pt modelId="{7F8469DE-7431-4D70-84B8-231D1B604F8E}" type="pres">
      <dgm:prSet presAssocID="{B6A26B77-8553-4471-92E7-5982E5FBE8DC}" presName="root2" presStyleCnt="0"/>
      <dgm:spPr/>
    </dgm:pt>
    <dgm:pt modelId="{D2906563-49F3-4E7E-B6FF-B09BCB2008B5}" type="pres">
      <dgm:prSet presAssocID="{B6A26B77-8553-4471-92E7-5982E5FBE8DC}" presName="LevelTwoTextNode" presStyleLbl="node3" presStyleIdx="0" presStyleCnt="2" custLinFactNeighborY="11068">
        <dgm:presLayoutVars>
          <dgm:chPref val="3"/>
        </dgm:presLayoutVars>
      </dgm:prSet>
      <dgm:spPr/>
      <dgm:t>
        <a:bodyPr/>
        <a:lstStyle/>
        <a:p>
          <a:pPr rtl="1"/>
          <a:endParaRPr lang="fa-IR"/>
        </a:p>
      </dgm:t>
    </dgm:pt>
    <dgm:pt modelId="{6C562393-9EAF-4DEA-97C8-2F4A67971C5C}" type="pres">
      <dgm:prSet presAssocID="{B6A26B77-8553-4471-92E7-5982E5FBE8DC}" presName="level3hierChild" presStyleCnt="0"/>
      <dgm:spPr/>
    </dgm:pt>
    <dgm:pt modelId="{44DF2FD2-10C9-45DD-B2BC-888BDE47C45C}" type="pres">
      <dgm:prSet presAssocID="{FFA4D0DA-E367-47CE-99FA-32DE66A45610}" presName="conn2-1" presStyleLbl="parChTrans1D4" presStyleIdx="0" presStyleCnt="9"/>
      <dgm:spPr/>
      <dgm:t>
        <a:bodyPr/>
        <a:lstStyle/>
        <a:p>
          <a:pPr rtl="1"/>
          <a:endParaRPr lang="fa-IR"/>
        </a:p>
      </dgm:t>
    </dgm:pt>
    <dgm:pt modelId="{451AF577-9E2E-4A2D-AEF2-0FE4A0FE0653}" type="pres">
      <dgm:prSet presAssocID="{FFA4D0DA-E367-47CE-99FA-32DE66A45610}" presName="connTx" presStyleLbl="parChTrans1D4" presStyleIdx="0" presStyleCnt="9"/>
      <dgm:spPr/>
      <dgm:t>
        <a:bodyPr/>
        <a:lstStyle/>
        <a:p>
          <a:pPr rtl="1"/>
          <a:endParaRPr lang="fa-IR"/>
        </a:p>
      </dgm:t>
    </dgm:pt>
    <dgm:pt modelId="{72237409-01ED-49E8-A711-B7CFD6AF72A9}" type="pres">
      <dgm:prSet presAssocID="{5E11F9F4-19F7-4765-8AC2-1B4CFA79AC87}" presName="root2" presStyleCnt="0"/>
      <dgm:spPr/>
    </dgm:pt>
    <dgm:pt modelId="{8A1E5ACE-5662-41F3-8501-FDFCE713C394}" type="pres">
      <dgm:prSet presAssocID="{5E11F9F4-19F7-4765-8AC2-1B4CFA79AC87}" presName="LevelTwoTextNode" presStyleLbl="node4" presStyleIdx="0" presStyleCnt="9" custScaleX="237377">
        <dgm:presLayoutVars>
          <dgm:chPref val="3"/>
        </dgm:presLayoutVars>
      </dgm:prSet>
      <dgm:spPr/>
      <dgm:t>
        <a:bodyPr/>
        <a:lstStyle/>
        <a:p>
          <a:pPr rtl="1"/>
          <a:endParaRPr lang="fa-IR"/>
        </a:p>
      </dgm:t>
    </dgm:pt>
    <dgm:pt modelId="{FC5EBF2C-895D-4CFF-8952-979F11E4B57D}" type="pres">
      <dgm:prSet presAssocID="{5E11F9F4-19F7-4765-8AC2-1B4CFA79AC87}" presName="level3hierChild" presStyleCnt="0"/>
      <dgm:spPr/>
    </dgm:pt>
    <dgm:pt modelId="{1FAE8EF0-2C9B-4828-B59D-1F25D7636A49}" type="pres">
      <dgm:prSet presAssocID="{59C98BA4-EF44-4098-8977-9F9DD5C5DAA3}" presName="conn2-1" presStyleLbl="parChTrans1D4" presStyleIdx="1" presStyleCnt="9"/>
      <dgm:spPr/>
      <dgm:t>
        <a:bodyPr/>
        <a:lstStyle/>
        <a:p>
          <a:pPr rtl="1"/>
          <a:endParaRPr lang="fa-IR"/>
        </a:p>
      </dgm:t>
    </dgm:pt>
    <dgm:pt modelId="{0D610AD4-B039-42A5-828A-C34D05CD07D5}" type="pres">
      <dgm:prSet presAssocID="{59C98BA4-EF44-4098-8977-9F9DD5C5DAA3}" presName="connTx" presStyleLbl="parChTrans1D4" presStyleIdx="1" presStyleCnt="9"/>
      <dgm:spPr/>
      <dgm:t>
        <a:bodyPr/>
        <a:lstStyle/>
        <a:p>
          <a:pPr rtl="1"/>
          <a:endParaRPr lang="fa-IR"/>
        </a:p>
      </dgm:t>
    </dgm:pt>
    <dgm:pt modelId="{E0FF35D0-99A4-4896-A49C-658C26547675}" type="pres">
      <dgm:prSet presAssocID="{7750EB32-4A39-4EED-B756-C0A19B27197D}" presName="root2" presStyleCnt="0"/>
      <dgm:spPr/>
    </dgm:pt>
    <dgm:pt modelId="{CE2828D5-1A94-46C0-843B-38E50E28493D}" type="pres">
      <dgm:prSet presAssocID="{7750EB32-4A39-4EED-B756-C0A19B27197D}" presName="LevelTwoTextNode" presStyleLbl="node4" presStyleIdx="1" presStyleCnt="9">
        <dgm:presLayoutVars>
          <dgm:chPref val="3"/>
        </dgm:presLayoutVars>
      </dgm:prSet>
      <dgm:spPr/>
      <dgm:t>
        <a:bodyPr/>
        <a:lstStyle/>
        <a:p>
          <a:pPr rtl="1"/>
          <a:endParaRPr lang="fa-IR"/>
        </a:p>
      </dgm:t>
    </dgm:pt>
    <dgm:pt modelId="{EA69BAB6-9A56-4F7B-AF89-C54E07E2FE02}" type="pres">
      <dgm:prSet presAssocID="{7750EB32-4A39-4EED-B756-C0A19B27197D}" presName="level3hierChild" presStyleCnt="0"/>
      <dgm:spPr/>
    </dgm:pt>
    <dgm:pt modelId="{CB9C1D26-E4C4-4413-BF38-D8ACB3A74274}" type="pres">
      <dgm:prSet presAssocID="{28C67C83-9C46-45AD-B2CB-3FD27072094A}" presName="conn2-1" presStyleLbl="parChTrans1D4" presStyleIdx="2" presStyleCnt="9"/>
      <dgm:spPr/>
      <dgm:t>
        <a:bodyPr/>
        <a:lstStyle/>
        <a:p>
          <a:pPr rtl="1"/>
          <a:endParaRPr lang="fa-IR"/>
        </a:p>
      </dgm:t>
    </dgm:pt>
    <dgm:pt modelId="{1C6552E8-9674-46B4-8402-5B07E520F2A6}" type="pres">
      <dgm:prSet presAssocID="{28C67C83-9C46-45AD-B2CB-3FD27072094A}" presName="connTx" presStyleLbl="parChTrans1D4" presStyleIdx="2" presStyleCnt="9"/>
      <dgm:spPr/>
      <dgm:t>
        <a:bodyPr/>
        <a:lstStyle/>
        <a:p>
          <a:pPr rtl="1"/>
          <a:endParaRPr lang="fa-IR"/>
        </a:p>
      </dgm:t>
    </dgm:pt>
    <dgm:pt modelId="{0A36C4B9-FF80-48B6-8B61-0F159E1CFBAE}" type="pres">
      <dgm:prSet presAssocID="{334DF109-5C45-42BF-A583-D2FD415F2C71}" presName="root2" presStyleCnt="0"/>
      <dgm:spPr/>
    </dgm:pt>
    <dgm:pt modelId="{5861A145-43F3-4166-810F-4979CE3CB843}" type="pres">
      <dgm:prSet presAssocID="{334DF109-5C45-42BF-A583-D2FD415F2C71}" presName="LevelTwoTextNode" presStyleLbl="node4" presStyleIdx="2" presStyleCnt="9" custScaleY="144805">
        <dgm:presLayoutVars>
          <dgm:chPref val="3"/>
        </dgm:presLayoutVars>
      </dgm:prSet>
      <dgm:spPr/>
      <dgm:t>
        <a:bodyPr/>
        <a:lstStyle/>
        <a:p>
          <a:pPr rtl="1"/>
          <a:endParaRPr lang="fa-IR"/>
        </a:p>
      </dgm:t>
    </dgm:pt>
    <dgm:pt modelId="{4D81754D-C298-4117-B9B1-7EF24266E079}" type="pres">
      <dgm:prSet presAssocID="{334DF109-5C45-42BF-A583-D2FD415F2C71}" presName="level3hierChild" presStyleCnt="0"/>
      <dgm:spPr/>
    </dgm:pt>
    <dgm:pt modelId="{193DBEF6-20A3-44F0-87AE-DAD198439217}" type="pres">
      <dgm:prSet presAssocID="{1ED6E344-D4D0-44A2-A8C8-C9030401EF2C}" presName="conn2-1" presStyleLbl="parChTrans1D4" presStyleIdx="3" presStyleCnt="9"/>
      <dgm:spPr/>
      <dgm:t>
        <a:bodyPr/>
        <a:lstStyle/>
        <a:p>
          <a:pPr rtl="1"/>
          <a:endParaRPr lang="fa-IR"/>
        </a:p>
      </dgm:t>
    </dgm:pt>
    <dgm:pt modelId="{7656CA57-397F-493A-A9E4-D1C24BB30B13}" type="pres">
      <dgm:prSet presAssocID="{1ED6E344-D4D0-44A2-A8C8-C9030401EF2C}" presName="connTx" presStyleLbl="parChTrans1D4" presStyleIdx="3" presStyleCnt="9"/>
      <dgm:spPr/>
      <dgm:t>
        <a:bodyPr/>
        <a:lstStyle/>
        <a:p>
          <a:pPr rtl="1"/>
          <a:endParaRPr lang="fa-IR"/>
        </a:p>
      </dgm:t>
    </dgm:pt>
    <dgm:pt modelId="{CD888CE0-CF61-46D4-9688-5C5243FE16FB}" type="pres">
      <dgm:prSet presAssocID="{5E87A930-1AD5-4644-942B-97A745C61D5A}" presName="root2" presStyleCnt="0"/>
      <dgm:spPr/>
    </dgm:pt>
    <dgm:pt modelId="{B3B957F6-93CB-42ED-A9D1-4E62CB2E01E2}" type="pres">
      <dgm:prSet presAssocID="{5E87A930-1AD5-4644-942B-97A745C61D5A}" presName="LevelTwoTextNode" presStyleLbl="node4" presStyleIdx="3" presStyleCnt="9">
        <dgm:presLayoutVars>
          <dgm:chPref val="3"/>
        </dgm:presLayoutVars>
      </dgm:prSet>
      <dgm:spPr/>
      <dgm:t>
        <a:bodyPr/>
        <a:lstStyle/>
        <a:p>
          <a:pPr rtl="1"/>
          <a:endParaRPr lang="fa-IR"/>
        </a:p>
      </dgm:t>
    </dgm:pt>
    <dgm:pt modelId="{9CBEFAD8-2669-415C-803C-CACB5A3D8B62}" type="pres">
      <dgm:prSet presAssocID="{5E87A930-1AD5-4644-942B-97A745C61D5A}" presName="level3hierChild" presStyleCnt="0"/>
      <dgm:spPr/>
    </dgm:pt>
    <dgm:pt modelId="{468FE8F5-07BD-4E5A-8036-F36E7BF4F6D1}" type="pres">
      <dgm:prSet presAssocID="{BF14CEF2-079D-4887-BCB3-D832F1D9A78B}" presName="conn2-1" presStyleLbl="parChTrans1D4" presStyleIdx="4" presStyleCnt="9"/>
      <dgm:spPr/>
      <dgm:t>
        <a:bodyPr/>
        <a:lstStyle/>
        <a:p>
          <a:pPr rtl="1"/>
          <a:endParaRPr lang="fa-IR"/>
        </a:p>
      </dgm:t>
    </dgm:pt>
    <dgm:pt modelId="{AE7E17E5-2021-464B-850F-6E75CED1D8B4}" type="pres">
      <dgm:prSet presAssocID="{BF14CEF2-079D-4887-BCB3-D832F1D9A78B}" presName="connTx" presStyleLbl="parChTrans1D4" presStyleIdx="4" presStyleCnt="9"/>
      <dgm:spPr/>
      <dgm:t>
        <a:bodyPr/>
        <a:lstStyle/>
        <a:p>
          <a:pPr rtl="1"/>
          <a:endParaRPr lang="fa-IR"/>
        </a:p>
      </dgm:t>
    </dgm:pt>
    <dgm:pt modelId="{506CD4A2-8645-4ADC-84FF-27E4EF4C54C1}" type="pres">
      <dgm:prSet presAssocID="{74A312FA-4A51-4A9F-9F5C-EE0029CBBA5A}" presName="root2" presStyleCnt="0"/>
      <dgm:spPr/>
    </dgm:pt>
    <dgm:pt modelId="{D9EF2DF4-3638-47CD-A51E-3FDD8EDF9B63}" type="pres">
      <dgm:prSet presAssocID="{74A312FA-4A51-4A9F-9F5C-EE0029CBBA5A}" presName="LevelTwoTextNode" presStyleLbl="node4" presStyleIdx="4" presStyleCnt="9">
        <dgm:presLayoutVars>
          <dgm:chPref val="3"/>
        </dgm:presLayoutVars>
      </dgm:prSet>
      <dgm:spPr/>
      <dgm:t>
        <a:bodyPr/>
        <a:lstStyle/>
        <a:p>
          <a:pPr rtl="1"/>
          <a:endParaRPr lang="fa-IR"/>
        </a:p>
      </dgm:t>
    </dgm:pt>
    <dgm:pt modelId="{26C29E42-3555-4DD0-912A-2863A282FEB9}" type="pres">
      <dgm:prSet presAssocID="{74A312FA-4A51-4A9F-9F5C-EE0029CBBA5A}" presName="level3hierChild" presStyleCnt="0"/>
      <dgm:spPr/>
    </dgm:pt>
    <dgm:pt modelId="{25695CA6-CD01-4744-B285-9F0A483B0F5C}" type="pres">
      <dgm:prSet presAssocID="{52EE265F-7E60-44F6-BF8D-982DCC345459}" presName="conn2-1" presStyleLbl="parChTrans1D4" presStyleIdx="5" presStyleCnt="9"/>
      <dgm:spPr/>
      <dgm:t>
        <a:bodyPr/>
        <a:lstStyle/>
        <a:p>
          <a:pPr rtl="1"/>
          <a:endParaRPr lang="fa-IR"/>
        </a:p>
      </dgm:t>
    </dgm:pt>
    <dgm:pt modelId="{4BD33DC5-A780-4703-9D76-93FD6ED0EE87}" type="pres">
      <dgm:prSet presAssocID="{52EE265F-7E60-44F6-BF8D-982DCC345459}" presName="connTx" presStyleLbl="parChTrans1D4" presStyleIdx="5" presStyleCnt="9"/>
      <dgm:spPr/>
      <dgm:t>
        <a:bodyPr/>
        <a:lstStyle/>
        <a:p>
          <a:pPr rtl="1"/>
          <a:endParaRPr lang="fa-IR"/>
        </a:p>
      </dgm:t>
    </dgm:pt>
    <dgm:pt modelId="{5220179F-4A6D-4BE5-A892-C9EC30291273}" type="pres">
      <dgm:prSet presAssocID="{1CFBC549-56C8-48CA-B2BB-3255B0B48986}" presName="root2" presStyleCnt="0"/>
      <dgm:spPr/>
    </dgm:pt>
    <dgm:pt modelId="{B5736C74-F4E4-4805-8886-B22C796508FC}" type="pres">
      <dgm:prSet presAssocID="{1CFBC549-56C8-48CA-B2BB-3255B0B48986}" presName="LevelTwoTextNode" presStyleLbl="node4" presStyleIdx="5" presStyleCnt="9">
        <dgm:presLayoutVars>
          <dgm:chPref val="3"/>
        </dgm:presLayoutVars>
      </dgm:prSet>
      <dgm:spPr/>
      <dgm:t>
        <a:bodyPr/>
        <a:lstStyle/>
        <a:p>
          <a:pPr rtl="1"/>
          <a:endParaRPr lang="fa-IR"/>
        </a:p>
      </dgm:t>
    </dgm:pt>
    <dgm:pt modelId="{2975D4A1-6CBC-4B54-8936-E11FA7E51FD5}" type="pres">
      <dgm:prSet presAssocID="{1CFBC549-56C8-48CA-B2BB-3255B0B48986}" presName="level3hierChild" presStyleCnt="0"/>
      <dgm:spPr/>
    </dgm:pt>
    <dgm:pt modelId="{1D2BEF05-02A3-477F-8D34-C6FC61180B96}" type="pres">
      <dgm:prSet presAssocID="{AD488867-787E-41A8-9435-C140D9A07555}" presName="conn2-1" presStyleLbl="parChTrans1D2" presStyleIdx="1" presStyleCnt="2"/>
      <dgm:spPr/>
      <dgm:t>
        <a:bodyPr/>
        <a:lstStyle/>
        <a:p>
          <a:pPr rtl="1"/>
          <a:endParaRPr lang="fa-IR"/>
        </a:p>
      </dgm:t>
    </dgm:pt>
    <dgm:pt modelId="{4B0429B8-836F-4932-A41F-382225164727}" type="pres">
      <dgm:prSet presAssocID="{AD488867-787E-41A8-9435-C140D9A07555}" presName="connTx" presStyleLbl="parChTrans1D2" presStyleIdx="1" presStyleCnt="2"/>
      <dgm:spPr/>
      <dgm:t>
        <a:bodyPr/>
        <a:lstStyle/>
        <a:p>
          <a:pPr rtl="1"/>
          <a:endParaRPr lang="fa-IR"/>
        </a:p>
      </dgm:t>
    </dgm:pt>
    <dgm:pt modelId="{6EB1744A-C652-4E40-BE33-CFAEAF47D76A}" type="pres">
      <dgm:prSet presAssocID="{9CF8ED86-6AA5-4005-A911-89E0EFA4364E}" presName="root2" presStyleCnt="0"/>
      <dgm:spPr/>
    </dgm:pt>
    <dgm:pt modelId="{1D2EBAAC-C0C9-43EE-8A78-FEE4E1DD4C81}" type="pres">
      <dgm:prSet presAssocID="{9CF8ED86-6AA5-4005-A911-89E0EFA4364E}" presName="LevelTwoTextNode" presStyleLbl="node2" presStyleIdx="1" presStyleCnt="2" custScaleX="44838">
        <dgm:presLayoutVars>
          <dgm:chPref val="3"/>
        </dgm:presLayoutVars>
      </dgm:prSet>
      <dgm:spPr/>
      <dgm:t>
        <a:bodyPr/>
        <a:lstStyle/>
        <a:p>
          <a:pPr rtl="1"/>
          <a:endParaRPr lang="fa-IR"/>
        </a:p>
      </dgm:t>
    </dgm:pt>
    <dgm:pt modelId="{DBDA4653-129A-45DA-9FA6-C35D9C54CA74}" type="pres">
      <dgm:prSet presAssocID="{9CF8ED86-6AA5-4005-A911-89E0EFA4364E}" presName="level3hierChild" presStyleCnt="0"/>
      <dgm:spPr/>
    </dgm:pt>
    <dgm:pt modelId="{BF6C8C4C-A310-4CA1-9099-2662472B982D}" type="pres">
      <dgm:prSet presAssocID="{952D18CD-1299-40AE-90C0-1BADC7960872}" presName="conn2-1" presStyleLbl="parChTrans1D3" presStyleIdx="1" presStyleCnt="2"/>
      <dgm:spPr/>
      <dgm:t>
        <a:bodyPr/>
        <a:lstStyle/>
        <a:p>
          <a:pPr rtl="1"/>
          <a:endParaRPr lang="fa-IR"/>
        </a:p>
      </dgm:t>
    </dgm:pt>
    <dgm:pt modelId="{536C3B87-8F83-4DDC-ACC4-BF6663EA29BA}" type="pres">
      <dgm:prSet presAssocID="{952D18CD-1299-40AE-90C0-1BADC7960872}" presName="connTx" presStyleLbl="parChTrans1D3" presStyleIdx="1" presStyleCnt="2"/>
      <dgm:spPr/>
      <dgm:t>
        <a:bodyPr/>
        <a:lstStyle/>
        <a:p>
          <a:pPr rtl="1"/>
          <a:endParaRPr lang="fa-IR"/>
        </a:p>
      </dgm:t>
    </dgm:pt>
    <dgm:pt modelId="{9B843F71-9D27-442C-B4F3-95011808EF7C}" type="pres">
      <dgm:prSet presAssocID="{DEBA3FC5-B9AA-4CE8-B95F-F907FFE01097}" presName="root2" presStyleCnt="0"/>
      <dgm:spPr/>
    </dgm:pt>
    <dgm:pt modelId="{3068BBFE-4B76-4AC1-B28A-D1DE58FCEA0F}" type="pres">
      <dgm:prSet presAssocID="{DEBA3FC5-B9AA-4CE8-B95F-F907FFE01097}" presName="LevelTwoTextNode" presStyleLbl="node3" presStyleIdx="1" presStyleCnt="2">
        <dgm:presLayoutVars>
          <dgm:chPref val="3"/>
        </dgm:presLayoutVars>
      </dgm:prSet>
      <dgm:spPr/>
      <dgm:t>
        <a:bodyPr/>
        <a:lstStyle/>
        <a:p>
          <a:pPr rtl="1"/>
          <a:endParaRPr lang="fa-IR"/>
        </a:p>
      </dgm:t>
    </dgm:pt>
    <dgm:pt modelId="{8E487313-09FE-4936-AE51-43D72296DE57}" type="pres">
      <dgm:prSet presAssocID="{DEBA3FC5-B9AA-4CE8-B95F-F907FFE01097}" presName="level3hierChild" presStyleCnt="0"/>
      <dgm:spPr/>
    </dgm:pt>
    <dgm:pt modelId="{D541B855-3775-4B68-A9EC-C9EB8200056E}" type="pres">
      <dgm:prSet presAssocID="{FAFD7CBB-ACF9-4386-8EC4-5A2FEA6B8F94}" presName="conn2-1" presStyleLbl="parChTrans1D4" presStyleIdx="6" presStyleCnt="9"/>
      <dgm:spPr/>
      <dgm:t>
        <a:bodyPr/>
        <a:lstStyle/>
        <a:p>
          <a:pPr rtl="1"/>
          <a:endParaRPr lang="fa-IR"/>
        </a:p>
      </dgm:t>
    </dgm:pt>
    <dgm:pt modelId="{4BF949AF-9CD5-43E8-A563-701E1F22E163}" type="pres">
      <dgm:prSet presAssocID="{FAFD7CBB-ACF9-4386-8EC4-5A2FEA6B8F94}" presName="connTx" presStyleLbl="parChTrans1D4" presStyleIdx="6" presStyleCnt="9"/>
      <dgm:spPr/>
      <dgm:t>
        <a:bodyPr/>
        <a:lstStyle/>
        <a:p>
          <a:pPr rtl="1"/>
          <a:endParaRPr lang="fa-IR"/>
        </a:p>
      </dgm:t>
    </dgm:pt>
    <dgm:pt modelId="{7D8B1AA6-5E61-4315-BE8A-38F377719694}" type="pres">
      <dgm:prSet presAssocID="{AEF05E8E-7E68-4C12-AD7B-8820B9124EBF}" presName="root2" presStyleCnt="0"/>
      <dgm:spPr/>
    </dgm:pt>
    <dgm:pt modelId="{6816D41D-B78D-4565-A89B-0AF5AC4A13D9}" type="pres">
      <dgm:prSet presAssocID="{AEF05E8E-7E68-4C12-AD7B-8820B9124EBF}" presName="LevelTwoTextNode" presStyleLbl="node4" presStyleIdx="6" presStyleCnt="9" custScaleX="226496">
        <dgm:presLayoutVars>
          <dgm:chPref val="3"/>
        </dgm:presLayoutVars>
      </dgm:prSet>
      <dgm:spPr/>
      <dgm:t>
        <a:bodyPr/>
        <a:lstStyle/>
        <a:p>
          <a:pPr rtl="1"/>
          <a:endParaRPr lang="fa-IR"/>
        </a:p>
      </dgm:t>
    </dgm:pt>
    <dgm:pt modelId="{8EA2C015-9B5D-4399-8027-43C97D846472}" type="pres">
      <dgm:prSet presAssocID="{AEF05E8E-7E68-4C12-AD7B-8820B9124EBF}" presName="level3hierChild" presStyleCnt="0"/>
      <dgm:spPr/>
    </dgm:pt>
    <dgm:pt modelId="{05D3A0F6-BCC5-45D3-8951-775F5F751120}" type="pres">
      <dgm:prSet presAssocID="{A6114E3D-EB22-4BC7-85A2-D43395C4D2EE}" presName="conn2-1" presStyleLbl="parChTrans1D4" presStyleIdx="7" presStyleCnt="9"/>
      <dgm:spPr/>
      <dgm:t>
        <a:bodyPr/>
        <a:lstStyle/>
        <a:p>
          <a:pPr rtl="1"/>
          <a:endParaRPr lang="fa-IR"/>
        </a:p>
      </dgm:t>
    </dgm:pt>
    <dgm:pt modelId="{1BF15EE6-6A87-4726-BF7B-3EBB5233F4CE}" type="pres">
      <dgm:prSet presAssocID="{A6114E3D-EB22-4BC7-85A2-D43395C4D2EE}" presName="connTx" presStyleLbl="parChTrans1D4" presStyleIdx="7" presStyleCnt="9"/>
      <dgm:spPr/>
      <dgm:t>
        <a:bodyPr/>
        <a:lstStyle/>
        <a:p>
          <a:pPr rtl="1"/>
          <a:endParaRPr lang="fa-IR"/>
        </a:p>
      </dgm:t>
    </dgm:pt>
    <dgm:pt modelId="{B54F46C4-37E6-48A7-9D66-EE74AE92E14B}" type="pres">
      <dgm:prSet presAssocID="{9678F80A-EE1D-4600-A296-2E20EBF30AC1}" presName="root2" presStyleCnt="0"/>
      <dgm:spPr/>
    </dgm:pt>
    <dgm:pt modelId="{381AB982-ABC3-4051-8297-443AEE665559}" type="pres">
      <dgm:prSet presAssocID="{9678F80A-EE1D-4600-A296-2E20EBF30AC1}" presName="LevelTwoTextNode" presStyleLbl="node4" presStyleIdx="7" presStyleCnt="9">
        <dgm:presLayoutVars>
          <dgm:chPref val="3"/>
        </dgm:presLayoutVars>
      </dgm:prSet>
      <dgm:spPr/>
      <dgm:t>
        <a:bodyPr/>
        <a:lstStyle/>
        <a:p>
          <a:pPr rtl="1"/>
          <a:endParaRPr lang="fa-IR"/>
        </a:p>
      </dgm:t>
    </dgm:pt>
    <dgm:pt modelId="{4CDC3EA2-0408-4403-8530-C23DD09099B4}" type="pres">
      <dgm:prSet presAssocID="{9678F80A-EE1D-4600-A296-2E20EBF30AC1}" presName="level3hierChild" presStyleCnt="0"/>
      <dgm:spPr/>
    </dgm:pt>
    <dgm:pt modelId="{5AD8504C-0FB8-46B3-8895-A134C965C43E}" type="pres">
      <dgm:prSet presAssocID="{C615D02B-83A6-400C-B314-ED24216F74A4}" presName="conn2-1" presStyleLbl="parChTrans1D4" presStyleIdx="8" presStyleCnt="9"/>
      <dgm:spPr/>
      <dgm:t>
        <a:bodyPr/>
        <a:lstStyle/>
        <a:p>
          <a:pPr rtl="1"/>
          <a:endParaRPr lang="fa-IR"/>
        </a:p>
      </dgm:t>
    </dgm:pt>
    <dgm:pt modelId="{EAAE5556-1C62-469F-9E1B-BF049F32358F}" type="pres">
      <dgm:prSet presAssocID="{C615D02B-83A6-400C-B314-ED24216F74A4}" presName="connTx" presStyleLbl="parChTrans1D4" presStyleIdx="8" presStyleCnt="9"/>
      <dgm:spPr/>
      <dgm:t>
        <a:bodyPr/>
        <a:lstStyle/>
        <a:p>
          <a:pPr rtl="1"/>
          <a:endParaRPr lang="fa-IR"/>
        </a:p>
      </dgm:t>
    </dgm:pt>
    <dgm:pt modelId="{87893483-7E8A-4632-9947-B1304FB83DDC}" type="pres">
      <dgm:prSet presAssocID="{9F93EAA6-70CB-455F-A947-CDD7AE949441}" presName="root2" presStyleCnt="0"/>
      <dgm:spPr/>
    </dgm:pt>
    <dgm:pt modelId="{BD733EDA-8328-41B6-A553-CF5EC32D0409}" type="pres">
      <dgm:prSet presAssocID="{9F93EAA6-70CB-455F-A947-CDD7AE949441}" presName="LevelTwoTextNode" presStyleLbl="node4" presStyleIdx="8" presStyleCnt="9" custScaleX="150334">
        <dgm:presLayoutVars>
          <dgm:chPref val="3"/>
        </dgm:presLayoutVars>
      </dgm:prSet>
      <dgm:spPr/>
      <dgm:t>
        <a:bodyPr/>
        <a:lstStyle/>
        <a:p>
          <a:pPr rtl="1"/>
          <a:endParaRPr lang="fa-IR"/>
        </a:p>
      </dgm:t>
    </dgm:pt>
    <dgm:pt modelId="{8EF15E47-5ED8-47A0-95FD-410530E810BA}" type="pres">
      <dgm:prSet presAssocID="{9F93EAA6-70CB-455F-A947-CDD7AE949441}" presName="level3hierChild" presStyleCnt="0"/>
      <dgm:spPr/>
    </dgm:pt>
  </dgm:ptLst>
  <dgm:cxnLst>
    <dgm:cxn modelId="{EA3741F2-6396-4E91-9AF9-3BF8D4A83F0D}" type="presOf" srcId="{A6114E3D-EB22-4BC7-85A2-D43395C4D2EE}" destId="{1BF15EE6-6A87-4726-BF7B-3EBB5233F4CE}" srcOrd="1" destOrd="0" presId="urn:microsoft.com/office/officeart/2005/8/layout/hierarchy2"/>
    <dgm:cxn modelId="{1028383E-E785-4873-9FDB-7158F681D19C}" srcId="{AF402C20-CB16-46BD-B9E8-8CF570631AD2}" destId="{2764AD30-9CBC-4740-BF7D-16D379ADAB61}" srcOrd="0" destOrd="0" parTransId="{0416A2CB-C492-4EDF-AFD8-0532F55CEF23}" sibTransId="{CC50C110-A06A-472E-B553-7C417BFA48E0}"/>
    <dgm:cxn modelId="{CD89602B-554F-47C2-941E-AAE3A3700DB8}" type="presOf" srcId="{5E87A930-1AD5-4644-942B-97A745C61D5A}" destId="{B3B957F6-93CB-42ED-A9D1-4E62CB2E01E2}" srcOrd="0" destOrd="0" presId="urn:microsoft.com/office/officeart/2005/8/layout/hierarchy2"/>
    <dgm:cxn modelId="{DD728D7C-56FC-4AEF-B156-182BA6A1F529}" srcId="{9CF8ED86-6AA5-4005-A911-89E0EFA4364E}" destId="{DEBA3FC5-B9AA-4CE8-B95F-F907FFE01097}" srcOrd="0" destOrd="0" parTransId="{952D18CD-1299-40AE-90C0-1BADC7960872}" sibTransId="{D715C557-C90F-4E78-AF01-F028A7329746}"/>
    <dgm:cxn modelId="{7A502469-F742-4F1C-9738-F1D088F3D7D0}" type="presOf" srcId="{28C67C83-9C46-45AD-B2CB-3FD27072094A}" destId="{1C6552E8-9674-46B4-8402-5B07E520F2A6}" srcOrd="1" destOrd="0" presId="urn:microsoft.com/office/officeart/2005/8/layout/hierarchy2"/>
    <dgm:cxn modelId="{5BD77B61-49D7-40C5-9A7E-1C335435095C}" type="presOf" srcId="{C615D02B-83A6-400C-B314-ED24216F74A4}" destId="{EAAE5556-1C62-469F-9E1B-BF049F32358F}" srcOrd="1" destOrd="0" presId="urn:microsoft.com/office/officeart/2005/8/layout/hierarchy2"/>
    <dgm:cxn modelId="{B95F0788-7192-45F3-B8C2-E2F13BFE425B}" type="presOf" srcId="{C615D02B-83A6-400C-B314-ED24216F74A4}" destId="{5AD8504C-0FB8-46B3-8895-A134C965C43E}" srcOrd="0" destOrd="0" presId="urn:microsoft.com/office/officeart/2005/8/layout/hierarchy2"/>
    <dgm:cxn modelId="{7A78BD98-6285-4586-8185-986F8F8E9C26}" type="presOf" srcId="{9F93EAA6-70CB-455F-A947-CDD7AE949441}" destId="{BD733EDA-8328-41B6-A553-CF5EC32D0409}" srcOrd="0" destOrd="0" presId="urn:microsoft.com/office/officeart/2005/8/layout/hierarchy2"/>
    <dgm:cxn modelId="{42C9B83F-E5C3-4494-BB4C-1BDB1BFEEFE5}" srcId="{B6A26B77-8553-4471-92E7-5982E5FBE8DC}" destId="{1CFBC549-56C8-48CA-B2BB-3255B0B48986}" srcOrd="2" destOrd="0" parTransId="{52EE265F-7E60-44F6-BF8D-982DCC345459}" sibTransId="{65F57E0B-BBEF-4BEF-9AB7-B053F8CE6E1D}"/>
    <dgm:cxn modelId="{4BA3EA89-C254-464C-BFBC-15CA7ECCA704}" type="presOf" srcId="{FFA4D0DA-E367-47CE-99FA-32DE66A45610}" destId="{44DF2FD2-10C9-45DD-B2BC-888BDE47C45C}" srcOrd="0" destOrd="0" presId="urn:microsoft.com/office/officeart/2005/8/layout/hierarchy2"/>
    <dgm:cxn modelId="{4CD8D301-B740-4C09-BC23-82943173A9FA}" srcId="{7750EB32-4A39-4EED-B756-C0A19B27197D}" destId="{334DF109-5C45-42BF-A583-D2FD415F2C71}" srcOrd="0" destOrd="0" parTransId="{28C67C83-9C46-45AD-B2CB-3FD27072094A}" sibTransId="{CB548F65-2110-47D7-98FA-FB9D4CF5F251}"/>
    <dgm:cxn modelId="{2C770DF6-FA17-4F94-8080-5C168980EDB1}" type="presOf" srcId="{2764AD30-9CBC-4740-BF7D-16D379ADAB61}" destId="{FDA61779-2956-44A9-A53A-5B1A40A5313D}" srcOrd="0" destOrd="0" presId="urn:microsoft.com/office/officeart/2005/8/layout/hierarchy2"/>
    <dgm:cxn modelId="{BDD734B0-21DE-44E1-A884-824D8347EC7B}" type="presOf" srcId="{74A312FA-4A51-4A9F-9F5C-EE0029CBBA5A}" destId="{D9EF2DF4-3638-47CD-A51E-3FDD8EDF9B63}" srcOrd="0" destOrd="0" presId="urn:microsoft.com/office/officeart/2005/8/layout/hierarchy2"/>
    <dgm:cxn modelId="{F4637532-8CF5-4AA8-B88F-4564BFF9E95A}" type="presOf" srcId="{1ED6E344-D4D0-44A2-A8C8-C9030401EF2C}" destId="{7656CA57-397F-493A-A9E4-D1C24BB30B13}" srcOrd="1" destOrd="0" presId="urn:microsoft.com/office/officeart/2005/8/layout/hierarchy2"/>
    <dgm:cxn modelId="{58D9FFE3-61CE-46E4-9176-4229674FFBD9}" srcId="{334DF109-5C45-42BF-A583-D2FD415F2C71}" destId="{74A312FA-4A51-4A9F-9F5C-EE0029CBBA5A}" srcOrd="1" destOrd="0" parTransId="{BF14CEF2-079D-4887-BCB3-D832F1D9A78B}" sibTransId="{2591BA9C-649F-4E37-BF5D-49A72B04FBEC}"/>
    <dgm:cxn modelId="{8682D529-8C0E-4990-AED0-24F23C81D598}" type="presOf" srcId="{59C98BA4-EF44-4098-8977-9F9DD5C5DAA3}" destId="{1FAE8EF0-2C9B-4828-B59D-1F25D7636A49}" srcOrd="0" destOrd="0" presId="urn:microsoft.com/office/officeart/2005/8/layout/hierarchy2"/>
    <dgm:cxn modelId="{F7043377-C5CB-4D70-AC32-36F1DECC3713}" type="presOf" srcId="{AD488867-787E-41A8-9435-C140D9A07555}" destId="{4B0429B8-836F-4932-A41F-382225164727}" srcOrd="1" destOrd="0" presId="urn:microsoft.com/office/officeart/2005/8/layout/hierarchy2"/>
    <dgm:cxn modelId="{AB01CF57-9495-445C-9469-D569DD94D178}" srcId="{B6A26B77-8553-4471-92E7-5982E5FBE8DC}" destId="{5E11F9F4-19F7-4765-8AC2-1B4CFA79AC87}" srcOrd="0" destOrd="0" parTransId="{FFA4D0DA-E367-47CE-99FA-32DE66A45610}" sibTransId="{8084C86F-E4DF-43A8-8F95-B3609CD2A171}"/>
    <dgm:cxn modelId="{689501CE-142A-4073-8B68-E994BE2C8BCA}" type="presOf" srcId="{FAFD7CBB-ACF9-4386-8EC4-5A2FEA6B8F94}" destId="{4BF949AF-9CD5-43E8-A563-701E1F22E163}" srcOrd="1" destOrd="0" presId="urn:microsoft.com/office/officeart/2005/8/layout/hierarchy2"/>
    <dgm:cxn modelId="{43F8C91F-6CD8-402C-B947-D7D8FAB897AC}" type="presOf" srcId="{0D5B61FF-0E0E-4FD6-88FF-65BB9C95B285}" destId="{55629CD3-5925-4839-9A19-DE77B9060D67}" srcOrd="0" destOrd="0" presId="urn:microsoft.com/office/officeart/2005/8/layout/hierarchy2"/>
    <dgm:cxn modelId="{858378A7-3BF5-4040-BE0A-BAB4693BB670}" type="presOf" srcId="{52EE265F-7E60-44F6-BF8D-982DCC345459}" destId="{4BD33DC5-A780-4703-9D76-93FD6ED0EE87}" srcOrd="1" destOrd="0" presId="urn:microsoft.com/office/officeart/2005/8/layout/hierarchy2"/>
    <dgm:cxn modelId="{A1F75146-A103-4B66-AC2D-B5C643C469A7}" type="presOf" srcId="{1ED6E344-D4D0-44A2-A8C8-C9030401EF2C}" destId="{193DBEF6-20A3-44F0-87AE-DAD198439217}" srcOrd="0" destOrd="0" presId="urn:microsoft.com/office/officeart/2005/8/layout/hierarchy2"/>
    <dgm:cxn modelId="{FD46B9AA-2D96-45B9-9937-9F1F8DB4F06E}" srcId="{0D5B61FF-0E0E-4FD6-88FF-65BB9C95B285}" destId="{AF402C20-CB16-46BD-B9E8-8CF570631AD2}" srcOrd="0" destOrd="0" parTransId="{BBC24818-A6A8-4F82-8088-F0062AD27DD3}" sibTransId="{7EAF7CBC-7B75-4562-8CEB-726CDB66CF7C}"/>
    <dgm:cxn modelId="{0D6A8819-A2F6-4047-B67F-C08FA90D1F06}" type="presOf" srcId="{A6114E3D-EB22-4BC7-85A2-D43395C4D2EE}" destId="{05D3A0F6-BCC5-45D3-8951-775F5F751120}" srcOrd="0" destOrd="0" presId="urn:microsoft.com/office/officeart/2005/8/layout/hierarchy2"/>
    <dgm:cxn modelId="{32F1C5A7-E9C7-4D3F-AE13-4246D366AF72}" srcId="{B6A26B77-8553-4471-92E7-5982E5FBE8DC}" destId="{7750EB32-4A39-4EED-B756-C0A19B27197D}" srcOrd="1" destOrd="0" parTransId="{59C98BA4-EF44-4098-8977-9F9DD5C5DAA3}" sibTransId="{018B162F-C6A6-41F7-9FDE-0E8CD3F68FCE}"/>
    <dgm:cxn modelId="{879B96BF-F912-4001-9584-B85DDDA90D6F}" type="presOf" srcId="{0416A2CB-C492-4EDF-AFD8-0532F55CEF23}" destId="{3879C997-0A81-4AFE-B145-39D00B6241DC}" srcOrd="0" destOrd="0" presId="urn:microsoft.com/office/officeart/2005/8/layout/hierarchy2"/>
    <dgm:cxn modelId="{32FCE7A3-7061-4C5F-9599-8DE33E29BA02}" srcId="{DEBA3FC5-B9AA-4CE8-B95F-F907FFE01097}" destId="{AEF05E8E-7E68-4C12-AD7B-8820B9124EBF}" srcOrd="0" destOrd="0" parTransId="{FAFD7CBB-ACF9-4386-8EC4-5A2FEA6B8F94}" sibTransId="{AC41F3A4-E4EA-468B-8D27-BB56A8AC2EC1}"/>
    <dgm:cxn modelId="{57458D52-7B7F-4957-9963-94C656A9AF4A}" type="presOf" srcId="{E062F757-BE82-4985-B397-692ABA9DE1E7}" destId="{73B82E82-3BAF-471A-96D1-CF10A2B3ABD0}" srcOrd="1" destOrd="0" presId="urn:microsoft.com/office/officeart/2005/8/layout/hierarchy2"/>
    <dgm:cxn modelId="{0CFC894E-8314-4703-9B30-2600845F295A}" type="presOf" srcId="{BF14CEF2-079D-4887-BCB3-D832F1D9A78B}" destId="{468FE8F5-07BD-4E5A-8036-F36E7BF4F6D1}" srcOrd="0" destOrd="0" presId="urn:microsoft.com/office/officeart/2005/8/layout/hierarchy2"/>
    <dgm:cxn modelId="{BE85C978-0E7B-4231-82DF-18825D8F5D66}" type="presOf" srcId="{AD488867-787E-41A8-9435-C140D9A07555}" destId="{1D2BEF05-02A3-477F-8D34-C6FC61180B96}" srcOrd="0" destOrd="0" presId="urn:microsoft.com/office/officeart/2005/8/layout/hierarchy2"/>
    <dgm:cxn modelId="{2CE2ED59-7CEB-48E1-BC35-5B175101A23D}" type="presOf" srcId="{9CF8ED86-6AA5-4005-A911-89E0EFA4364E}" destId="{1D2EBAAC-C0C9-43EE-8A78-FEE4E1DD4C81}" srcOrd="0" destOrd="0" presId="urn:microsoft.com/office/officeart/2005/8/layout/hierarchy2"/>
    <dgm:cxn modelId="{A77F2646-704B-47F3-BD9A-9AC574C3A8C9}" srcId="{DEBA3FC5-B9AA-4CE8-B95F-F907FFE01097}" destId="{9F93EAA6-70CB-455F-A947-CDD7AE949441}" srcOrd="2" destOrd="0" parTransId="{C615D02B-83A6-400C-B314-ED24216F74A4}" sibTransId="{284BA95C-341B-4F4E-9023-BBE60BAED10B}"/>
    <dgm:cxn modelId="{5396996E-2184-4FAD-B22C-FC8065D5A91F}" type="presOf" srcId="{FFA4D0DA-E367-47CE-99FA-32DE66A45610}" destId="{451AF577-9E2E-4A2D-AEF2-0FE4A0FE0653}" srcOrd="1" destOrd="0" presId="urn:microsoft.com/office/officeart/2005/8/layout/hierarchy2"/>
    <dgm:cxn modelId="{A3607ACA-EBC8-4F7A-9E7D-56576EBAE752}" type="presOf" srcId="{DEBA3FC5-B9AA-4CE8-B95F-F907FFE01097}" destId="{3068BBFE-4B76-4AC1-B28A-D1DE58FCEA0F}" srcOrd="0" destOrd="0" presId="urn:microsoft.com/office/officeart/2005/8/layout/hierarchy2"/>
    <dgm:cxn modelId="{B941A8E0-DC96-4B2D-9F46-060F091CDF21}" type="presOf" srcId="{FAFD7CBB-ACF9-4386-8EC4-5A2FEA6B8F94}" destId="{D541B855-3775-4B68-A9EC-C9EB8200056E}" srcOrd="0" destOrd="0" presId="urn:microsoft.com/office/officeart/2005/8/layout/hierarchy2"/>
    <dgm:cxn modelId="{47B3B870-F6E0-4B38-8193-F3D3A142243B}" type="presOf" srcId="{BF14CEF2-079D-4887-BCB3-D832F1D9A78B}" destId="{AE7E17E5-2021-464B-850F-6E75CED1D8B4}" srcOrd="1" destOrd="0" presId="urn:microsoft.com/office/officeart/2005/8/layout/hierarchy2"/>
    <dgm:cxn modelId="{5BA16093-6464-4772-B039-B5BB8AC3857B}" type="presOf" srcId="{7750EB32-4A39-4EED-B756-C0A19B27197D}" destId="{CE2828D5-1A94-46C0-843B-38E50E28493D}" srcOrd="0" destOrd="0" presId="urn:microsoft.com/office/officeart/2005/8/layout/hierarchy2"/>
    <dgm:cxn modelId="{313942A8-50FD-4729-A461-7C7FBC521424}" type="presOf" srcId="{952D18CD-1299-40AE-90C0-1BADC7960872}" destId="{536C3B87-8F83-4DDC-ACC4-BF6663EA29BA}" srcOrd="1" destOrd="0" presId="urn:microsoft.com/office/officeart/2005/8/layout/hierarchy2"/>
    <dgm:cxn modelId="{4D9A3F09-013F-490D-BBA0-6E8F1E9B69A5}" srcId="{DEBA3FC5-B9AA-4CE8-B95F-F907FFE01097}" destId="{9678F80A-EE1D-4600-A296-2E20EBF30AC1}" srcOrd="1" destOrd="0" parTransId="{A6114E3D-EB22-4BC7-85A2-D43395C4D2EE}" sibTransId="{C8618BB6-882B-4D9E-94A1-DE945E4F8B34}"/>
    <dgm:cxn modelId="{05AD8621-3011-4481-ADE2-CD5969770378}" type="presOf" srcId="{9678F80A-EE1D-4600-A296-2E20EBF30AC1}" destId="{381AB982-ABC3-4051-8297-443AEE665559}" srcOrd="0" destOrd="0" presId="urn:microsoft.com/office/officeart/2005/8/layout/hierarchy2"/>
    <dgm:cxn modelId="{D3A9CF4B-B562-4D07-B4A2-4F30AB15F62F}" srcId="{2764AD30-9CBC-4740-BF7D-16D379ADAB61}" destId="{B6A26B77-8553-4471-92E7-5982E5FBE8DC}" srcOrd="0" destOrd="0" parTransId="{E062F757-BE82-4985-B397-692ABA9DE1E7}" sibTransId="{04C515DD-2A8D-4F9E-8EA8-E9671B8F439E}"/>
    <dgm:cxn modelId="{5A6307CA-A74B-403B-BEC4-08C4BBC1816A}" srcId="{334DF109-5C45-42BF-A583-D2FD415F2C71}" destId="{5E87A930-1AD5-4644-942B-97A745C61D5A}" srcOrd="0" destOrd="0" parTransId="{1ED6E344-D4D0-44A2-A8C8-C9030401EF2C}" sibTransId="{09B46A79-0DF2-49BD-A9A2-2AC2302E7FEC}"/>
    <dgm:cxn modelId="{6C2531E2-48B7-4758-BFBD-C551F8CEA944}" type="presOf" srcId="{AEF05E8E-7E68-4C12-AD7B-8820B9124EBF}" destId="{6816D41D-B78D-4565-A89B-0AF5AC4A13D9}" srcOrd="0" destOrd="0" presId="urn:microsoft.com/office/officeart/2005/8/layout/hierarchy2"/>
    <dgm:cxn modelId="{41C95A2C-A606-40B8-93D6-993371D24E1F}" type="presOf" srcId="{B6A26B77-8553-4471-92E7-5982E5FBE8DC}" destId="{D2906563-49F3-4E7E-B6FF-B09BCB2008B5}" srcOrd="0" destOrd="0" presId="urn:microsoft.com/office/officeart/2005/8/layout/hierarchy2"/>
    <dgm:cxn modelId="{26AED62C-3705-4F19-B9F3-BFA0E00CB313}" type="presOf" srcId="{52EE265F-7E60-44F6-BF8D-982DCC345459}" destId="{25695CA6-CD01-4744-B285-9F0A483B0F5C}" srcOrd="0" destOrd="0" presId="urn:microsoft.com/office/officeart/2005/8/layout/hierarchy2"/>
    <dgm:cxn modelId="{C2B857AE-B6C7-4527-8EC6-08177CB29F5B}" type="presOf" srcId="{0416A2CB-C492-4EDF-AFD8-0532F55CEF23}" destId="{68A71475-5DE5-4DB1-AF92-258211F90664}" srcOrd="1" destOrd="0" presId="urn:microsoft.com/office/officeart/2005/8/layout/hierarchy2"/>
    <dgm:cxn modelId="{90335569-57D1-49B4-8359-DBC4606E69A1}" type="presOf" srcId="{59C98BA4-EF44-4098-8977-9F9DD5C5DAA3}" destId="{0D610AD4-B039-42A5-828A-C34D05CD07D5}" srcOrd="1" destOrd="0" presId="urn:microsoft.com/office/officeart/2005/8/layout/hierarchy2"/>
    <dgm:cxn modelId="{6AFEC46F-AF1A-46A0-9350-C7EC686DCA77}" type="presOf" srcId="{334DF109-5C45-42BF-A583-D2FD415F2C71}" destId="{5861A145-43F3-4166-810F-4979CE3CB843}" srcOrd="0" destOrd="0" presId="urn:microsoft.com/office/officeart/2005/8/layout/hierarchy2"/>
    <dgm:cxn modelId="{60AE023C-0FAD-45B4-8CA4-8775ABE71C34}" type="presOf" srcId="{AF402C20-CB16-46BD-B9E8-8CF570631AD2}" destId="{6AA47354-53ED-4D72-B732-E1A7C381C29D}" srcOrd="0" destOrd="0" presId="urn:microsoft.com/office/officeart/2005/8/layout/hierarchy2"/>
    <dgm:cxn modelId="{1B8D54D4-0782-4462-AC66-585A354BED51}" type="presOf" srcId="{1CFBC549-56C8-48CA-B2BB-3255B0B48986}" destId="{B5736C74-F4E4-4805-8886-B22C796508FC}" srcOrd="0" destOrd="0" presId="urn:microsoft.com/office/officeart/2005/8/layout/hierarchy2"/>
    <dgm:cxn modelId="{8F3E3E8F-7488-4E0E-BC26-8FE64289F446}" srcId="{AF402C20-CB16-46BD-B9E8-8CF570631AD2}" destId="{9CF8ED86-6AA5-4005-A911-89E0EFA4364E}" srcOrd="1" destOrd="0" parTransId="{AD488867-787E-41A8-9435-C140D9A07555}" sibTransId="{A8466269-CB0A-4720-967A-4A740D973D82}"/>
    <dgm:cxn modelId="{37AECCB0-C860-4FE4-A96A-B1EB3D12F1DD}" type="presOf" srcId="{E062F757-BE82-4985-B397-692ABA9DE1E7}" destId="{7B1345C4-0474-4DCF-A163-7473DEAE8925}" srcOrd="0" destOrd="0" presId="urn:microsoft.com/office/officeart/2005/8/layout/hierarchy2"/>
    <dgm:cxn modelId="{687F0785-57A4-4EDC-8EAA-43056366209A}" type="presOf" srcId="{5E11F9F4-19F7-4765-8AC2-1B4CFA79AC87}" destId="{8A1E5ACE-5662-41F3-8501-FDFCE713C394}" srcOrd="0" destOrd="0" presId="urn:microsoft.com/office/officeart/2005/8/layout/hierarchy2"/>
    <dgm:cxn modelId="{AEA3A981-A652-4E2E-B9D8-BD5E28D34BF7}" type="presOf" srcId="{28C67C83-9C46-45AD-B2CB-3FD27072094A}" destId="{CB9C1D26-E4C4-4413-BF38-D8ACB3A74274}" srcOrd="0" destOrd="0" presId="urn:microsoft.com/office/officeart/2005/8/layout/hierarchy2"/>
    <dgm:cxn modelId="{0A68C330-E694-4D16-97D7-F125FD751D96}" type="presOf" srcId="{952D18CD-1299-40AE-90C0-1BADC7960872}" destId="{BF6C8C4C-A310-4CA1-9099-2662472B982D}" srcOrd="0" destOrd="0" presId="urn:microsoft.com/office/officeart/2005/8/layout/hierarchy2"/>
    <dgm:cxn modelId="{118C89F8-1BD7-43AA-82E9-AB6E2FAD8169}" type="presParOf" srcId="{55629CD3-5925-4839-9A19-DE77B9060D67}" destId="{6E953969-6657-499D-94E0-219A41FDB05E}" srcOrd="0" destOrd="0" presId="urn:microsoft.com/office/officeart/2005/8/layout/hierarchy2"/>
    <dgm:cxn modelId="{412B02F1-6B05-4D4E-B064-F3F18F395DB1}" type="presParOf" srcId="{6E953969-6657-499D-94E0-219A41FDB05E}" destId="{6AA47354-53ED-4D72-B732-E1A7C381C29D}" srcOrd="0" destOrd="0" presId="urn:microsoft.com/office/officeart/2005/8/layout/hierarchy2"/>
    <dgm:cxn modelId="{5C332EBE-98BA-4851-B00B-CC7A38DE42B0}" type="presParOf" srcId="{6E953969-6657-499D-94E0-219A41FDB05E}" destId="{DD398035-BCEC-4BFD-BC5F-C4F70E35D4E6}" srcOrd="1" destOrd="0" presId="urn:microsoft.com/office/officeart/2005/8/layout/hierarchy2"/>
    <dgm:cxn modelId="{42AB8149-9B6B-44BC-8E84-A536A8393E73}" type="presParOf" srcId="{DD398035-BCEC-4BFD-BC5F-C4F70E35D4E6}" destId="{3879C997-0A81-4AFE-B145-39D00B6241DC}" srcOrd="0" destOrd="0" presId="urn:microsoft.com/office/officeart/2005/8/layout/hierarchy2"/>
    <dgm:cxn modelId="{2A55E95C-A032-41CC-9588-1823D6F4D9AC}" type="presParOf" srcId="{3879C997-0A81-4AFE-B145-39D00B6241DC}" destId="{68A71475-5DE5-4DB1-AF92-258211F90664}" srcOrd="0" destOrd="0" presId="urn:microsoft.com/office/officeart/2005/8/layout/hierarchy2"/>
    <dgm:cxn modelId="{877291E3-CCB6-4B27-A118-E924BDDFB1EC}" type="presParOf" srcId="{DD398035-BCEC-4BFD-BC5F-C4F70E35D4E6}" destId="{57882DB1-A31F-4A2C-A9B7-A05E5B9A74C9}" srcOrd="1" destOrd="0" presId="urn:microsoft.com/office/officeart/2005/8/layout/hierarchy2"/>
    <dgm:cxn modelId="{6455584B-6F5B-403B-B124-2DB830BB8E3F}" type="presParOf" srcId="{57882DB1-A31F-4A2C-A9B7-A05E5B9A74C9}" destId="{FDA61779-2956-44A9-A53A-5B1A40A5313D}" srcOrd="0" destOrd="0" presId="urn:microsoft.com/office/officeart/2005/8/layout/hierarchy2"/>
    <dgm:cxn modelId="{4A061F46-0FE6-47C1-BC0F-19DC3EEB86E9}" type="presParOf" srcId="{57882DB1-A31F-4A2C-A9B7-A05E5B9A74C9}" destId="{C8F634EC-C759-4C7B-95AC-79C589AE5884}" srcOrd="1" destOrd="0" presId="urn:microsoft.com/office/officeart/2005/8/layout/hierarchy2"/>
    <dgm:cxn modelId="{69B880C6-B9DE-48C1-81E8-5AC550CD9D3E}" type="presParOf" srcId="{C8F634EC-C759-4C7B-95AC-79C589AE5884}" destId="{7B1345C4-0474-4DCF-A163-7473DEAE8925}" srcOrd="0" destOrd="0" presId="urn:microsoft.com/office/officeart/2005/8/layout/hierarchy2"/>
    <dgm:cxn modelId="{2EA58872-95F3-486F-BB28-DB2235C3CE8A}" type="presParOf" srcId="{7B1345C4-0474-4DCF-A163-7473DEAE8925}" destId="{73B82E82-3BAF-471A-96D1-CF10A2B3ABD0}" srcOrd="0" destOrd="0" presId="urn:microsoft.com/office/officeart/2005/8/layout/hierarchy2"/>
    <dgm:cxn modelId="{823D2F53-A05C-4C5F-B966-D4C896E73922}" type="presParOf" srcId="{C8F634EC-C759-4C7B-95AC-79C589AE5884}" destId="{7F8469DE-7431-4D70-84B8-231D1B604F8E}" srcOrd="1" destOrd="0" presId="urn:microsoft.com/office/officeart/2005/8/layout/hierarchy2"/>
    <dgm:cxn modelId="{0EA9E3EA-41E1-4C6D-A750-B9E23803AFF6}" type="presParOf" srcId="{7F8469DE-7431-4D70-84B8-231D1B604F8E}" destId="{D2906563-49F3-4E7E-B6FF-B09BCB2008B5}" srcOrd="0" destOrd="0" presId="urn:microsoft.com/office/officeart/2005/8/layout/hierarchy2"/>
    <dgm:cxn modelId="{9B120FB0-A410-407D-BFE2-A832607A2BA0}" type="presParOf" srcId="{7F8469DE-7431-4D70-84B8-231D1B604F8E}" destId="{6C562393-9EAF-4DEA-97C8-2F4A67971C5C}" srcOrd="1" destOrd="0" presId="urn:microsoft.com/office/officeart/2005/8/layout/hierarchy2"/>
    <dgm:cxn modelId="{87CFB6CD-B5BB-41E9-8EFC-660E0D73F385}" type="presParOf" srcId="{6C562393-9EAF-4DEA-97C8-2F4A67971C5C}" destId="{44DF2FD2-10C9-45DD-B2BC-888BDE47C45C}" srcOrd="0" destOrd="0" presId="urn:microsoft.com/office/officeart/2005/8/layout/hierarchy2"/>
    <dgm:cxn modelId="{9182D085-7AEA-4955-A291-8B1AF0C43458}" type="presParOf" srcId="{44DF2FD2-10C9-45DD-B2BC-888BDE47C45C}" destId="{451AF577-9E2E-4A2D-AEF2-0FE4A0FE0653}" srcOrd="0" destOrd="0" presId="urn:microsoft.com/office/officeart/2005/8/layout/hierarchy2"/>
    <dgm:cxn modelId="{79461064-F55F-42DD-859C-D193852DC659}" type="presParOf" srcId="{6C562393-9EAF-4DEA-97C8-2F4A67971C5C}" destId="{72237409-01ED-49E8-A711-B7CFD6AF72A9}" srcOrd="1" destOrd="0" presId="urn:microsoft.com/office/officeart/2005/8/layout/hierarchy2"/>
    <dgm:cxn modelId="{2F711141-2B6F-4A53-8594-5A871ECF4BAD}" type="presParOf" srcId="{72237409-01ED-49E8-A711-B7CFD6AF72A9}" destId="{8A1E5ACE-5662-41F3-8501-FDFCE713C394}" srcOrd="0" destOrd="0" presId="urn:microsoft.com/office/officeart/2005/8/layout/hierarchy2"/>
    <dgm:cxn modelId="{EE3CBF5B-97F4-402D-B3B6-FE925820CE2D}" type="presParOf" srcId="{72237409-01ED-49E8-A711-B7CFD6AF72A9}" destId="{FC5EBF2C-895D-4CFF-8952-979F11E4B57D}" srcOrd="1" destOrd="0" presId="urn:microsoft.com/office/officeart/2005/8/layout/hierarchy2"/>
    <dgm:cxn modelId="{72C49EDA-5A21-46DE-B322-20EE37411483}" type="presParOf" srcId="{6C562393-9EAF-4DEA-97C8-2F4A67971C5C}" destId="{1FAE8EF0-2C9B-4828-B59D-1F25D7636A49}" srcOrd="2" destOrd="0" presId="urn:microsoft.com/office/officeart/2005/8/layout/hierarchy2"/>
    <dgm:cxn modelId="{A275AE81-AD1D-4A3D-B2F7-7F7B9785E749}" type="presParOf" srcId="{1FAE8EF0-2C9B-4828-B59D-1F25D7636A49}" destId="{0D610AD4-B039-42A5-828A-C34D05CD07D5}" srcOrd="0" destOrd="0" presId="urn:microsoft.com/office/officeart/2005/8/layout/hierarchy2"/>
    <dgm:cxn modelId="{1D02557A-9068-4EBF-AB21-D7E47FED5A8D}" type="presParOf" srcId="{6C562393-9EAF-4DEA-97C8-2F4A67971C5C}" destId="{E0FF35D0-99A4-4896-A49C-658C26547675}" srcOrd="3" destOrd="0" presId="urn:microsoft.com/office/officeart/2005/8/layout/hierarchy2"/>
    <dgm:cxn modelId="{FCD5440E-3A27-4717-ACAB-B22040D87E7C}" type="presParOf" srcId="{E0FF35D0-99A4-4896-A49C-658C26547675}" destId="{CE2828D5-1A94-46C0-843B-38E50E28493D}" srcOrd="0" destOrd="0" presId="urn:microsoft.com/office/officeart/2005/8/layout/hierarchy2"/>
    <dgm:cxn modelId="{EED6083E-E972-4134-954E-D131A1E38B9A}" type="presParOf" srcId="{E0FF35D0-99A4-4896-A49C-658C26547675}" destId="{EA69BAB6-9A56-4F7B-AF89-C54E07E2FE02}" srcOrd="1" destOrd="0" presId="urn:microsoft.com/office/officeart/2005/8/layout/hierarchy2"/>
    <dgm:cxn modelId="{4DD27D26-7AFB-41DE-BDAC-1669D010DFF1}" type="presParOf" srcId="{EA69BAB6-9A56-4F7B-AF89-C54E07E2FE02}" destId="{CB9C1D26-E4C4-4413-BF38-D8ACB3A74274}" srcOrd="0" destOrd="0" presId="urn:microsoft.com/office/officeart/2005/8/layout/hierarchy2"/>
    <dgm:cxn modelId="{E2C61FEC-4DD7-4DDB-AD9B-045E170C1AB5}" type="presParOf" srcId="{CB9C1D26-E4C4-4413-BF38-D8ACB3A74274}" destId="{1C6552E8-9674-46B4-8402-5B07E520F2A6}" srcOrd="0" destOrd="0" presId="urn:microsoft.com/office/officeart/2005/8/layout/hierarchy2"/>
    <dgm:cxn modelId="{C9DC127D-63F4-45D4-84F5-EF98E5EFA3CB}" type="presParOf" srcId="{EA69BAB6-9A56-4F7B-AF89-C54E07E2FE02}" destId="{0A36C4B9-FF80-48B6-8B61-0F159E1CFBAE}" srcOrd="1" destOrd="0" presId="urn:microsoft.com/office/officeart/2005/8/layout/hierarchy2"/>
    <dgm:cxn modelId="{3043752B-568E-47A5-824B-2CAD6EFC2FF0}" type="presParOf" srcId="{0A36C4B9-FF80-48B6-8B61-0F159E1CFBAE}" destId="{5861A145-43F3-4166-810F-4979CE3CB843}" srcOrd="0" destOrd="0" presId="urn:microsoft.com/office/officeart/2005/8/layout/hierarchy2"/>
    <dgm:cxn modelId="{1E7C26D6-F8AB-4FD3-B930-1BCBD59D5D06}" type="presParOf" srcId="{0A36C4B9-FF80-48B6-8B61-0F159E1CFBAE}" destId="{4D81754D-C298-4117-B9B1-7EF24266E079}" srcOrd="1" destOrd="0" presId="urn:microsoft.com/office/officeart/2005/8/layout/hierarchy2"/>
    <dgm:cxn modelId="{59507A53-D654-4CAA-9E4F-771F9E37AC48}" type="presParOf" srcId="{4D81754D-C298-4117-B9B1-7EF24266E079}" destId="{193DBEF6-20A3-44F0-87AE-DAD198439217}" srcOrd="0" destOrd="0" presId="urn:microsoft.com/office/officeart/2005/8/layout/hierarchy2"/>
    <dgm:cxn modelId="{90C736A7-F88A-4FE6-800D-689CEC7BFEDE}" type="presParOf" srcId="{193DBEF6-20A3-44F0-87AE-DAD198439217}" destId="{7656CA57-397F-493A-A9E4-D1C24BB30B13}" srcOrd="0" destOrd="0" presId="urn:microsoft.com/office/officeart/2005/8/layout/hierarchy2"/>
    <dgm:cxn modelId="{1159FA12-909C-4487-91F8-D8C6D85630EC}" type="presParOf" srcId="{4D81754D-C298-4117-B9B1-7EF24266E079}" destId="{CD888CE0-CF61-46D4-9688-5C5243FE16FB}" srcOrd="1" destOrd="0" presId="urn:microsoft.com/office/officeart/2005/8/layout/hierarchy2"/>
    <dgm:cxn modelId="{21D4BB4B-1296-4C07-9A7B-0427D0621C9E}" type="presParOf" srcId="{CD888CE0-CF61-46D4-9688-5C5243FE16FB}" destId="{B3B957F6-93CB-42ED-A9D1-4E62CB2E01E2}" srcOrd="0" destOrd="0" presId="urn:microsoft.com/office/officeart/2005/8/layout/hierarchy2"/>
    <dgm:cxn modelId="{456FBB63-D6FD-4067-B7A9-BC0CC4BC1C67}" type="presParOf" srcId="{CD888CE0-CF61-46D4-9688-5C5243FE16FB}" destId="{9CBEFAD8-2669-415C-803C-CACB5A3D8B62}" srcOrd="1" destOrd="0" presId="urn:microsoft.com/office/officeart/2005/8/layout/hierarchy2"/>
    <dgm:cxn modelId="{EEF35B43-A248-4F91-96E1-21728A5C0AAA}" type="presParOf" srcId="{4D81754D-C298-4117-B9B1-7EF24266E079}" destId="{468FE8F5-07BD-4E5A-8036-F36E7BF4F6D1}" srcOrd="2" destOrd="0" presId="urn:microsoft.com/office/officeart/2005/8/layout/hierarchy2"/>
    <dgm:cxn modelId="{7F7B0AC5-FED8-43EE-8E4F-3FC1F20A1FAE}" type="presParOf" srcId="{468FE8F5-07BD-4E5A-8036-F36E7BF4F6D1}" destId="{AE7E17E5-2021-464B-850F-6E75CED1D8B4}" srcOrd="0" destOrd="0" presId="urn:microsoft.com/office/officeart/2005/8/layout/hierarchy2"/>
    <dgm:cxn modelId="{0A89A257-7628-41B5-8F00-67BFBBD5D748}" type="presParOf" srcId="{4D81754D-C298-4117-B9B1-7EF24266E079}" destId="{506CD4A2-8645-4ADC-84FF-27E4EF4C54C1}" srcOrd="3" destOrd="0" presId="urn:microsoft.com/office/officeart/2005/8/layout/hierarchy2"/>
    <dgm:cxn modelId="{0C667FB8-2E1C-49A6-B779-9C1AE836E509}" type="presParOf" srcId="{506CD4A2-8645-4ADC-84FF-27E4EF4C54C1}" destId="{D9EF2DF4-3638-47CD-A51E-3FDD8EDF9B63}" srcOrd="0" destOrd="0" presId="urn:microsoft.com/office/officeart/2005/8/layout/hierarchy2"/>
    <dgm:cxn modelId="{333A29F5-1F18-40F9-9122-82D7130F2E0B}" type="presParOf" srcId="{506CD4A2-8645-4ADC-84FF-27E4EF4C54C1}" destId="{26C29E42-3555-4DD0-912A-2863A282FEB9}" srcOrd="1" destOrd="0" presId="urn:microsoft.com/office/officeart/2005/8/layout/hierarchy2"/>
    <dgm:cxn modelId="{D4C69E42-6D2D-4B37-B76F-9CBFCC84A78A}" type="presParOf" srcId="{6C562393-9EAF-4DEA-97C8-2F4A67971C5C}" destId="{25695CA6-CD01-4744-B285-9F0A483B0F5C}" srcOrd="4" destOrd="0" presId="urn:microsoft.com/office/officeart/2005/8/layout/hierarchy2"/>
    <dgm:cxn modelId="{D5E50F51-8CE1-47A0-A02C-F8B5374935B3}" type="presParOf" srcId="{25695CA6-CD01-4744-B285-9F0A483B0F5C}" destId="{4BD33DC5-A780-4703-9D76-93FD6ED0EE87}" srcOrd="0" destOrd="0" presId="urn:microsoft.com/office/officeart/2005/8/layout/hierarchy2"/>
    <dgm:cxn modelId="{22978EEB-4049-43B1-BFC6-7FEC3AA8356A}" type="presParOf" srcId="{6C562393-9EAF-4DEA-97C8-2F4A67971C5C}" destId="{5220179F-4A6D-4BE5-A892-C9EC30291273}" srcOrd="5" destOrd="0" presId="urn:microsoft.com/office/officeart/2005/8/layout/hierarchy2"/>
    <dgm:cxn modelId="{7C552956-1D03-4411-A9E0-CCE2F7BB98A7}" type="presParOf" srcId="{5220179F-4A6D-4BE5-A892-C9EC30291273}" destId="{B5736C74-F4E4-4805-8886-B22C796508FC}" srcOrd="0" destOrd="0" presId="urn:microsoft.com/office/officeart/2005/8/layout/hierarchy2"/>
    <dgm:cxn modelId="{E8F75400-C807-4288-A9BD-491F51AE23F3}" type="presParOf" srcId="{5220179F-4A6D-4BE5-A892-C9EC30291273}" destId="{2975D4A1-6CBC-4B54-8936-E11FA7E51FD5}" srcOrd="1" destOrd="0" presId="urn:microsoft.com/office/officeart/2005/8/layout/hierarchy2"/>
    <dgm:cxn modelId="{98C4C543-ACEE-47B8-9301-336EBA24EC95}" type="presParOf" srcId="{DD398035-BCEC-4BFD-BC5F-C4F70E35D4E6}" destId="{1D2BEF05-02A3-477F-8D34-C6FC61180B96}" srcOrd="2" destOrd="0" presId="urn:microsoft.com/office/officeart/2005/8/layout/hierarchy2"/>
    <dgm:cxn modelId="{CEE3D2E6-080C-4054-8862-99B5EF72443E}" type="presParOf" srcId="{1D2BEF05-02A3-477F-8D34-C6FC61180B96}" destId="{4B0429B8-836F-4932-A41F-382225164727}" srcOrd="0" destOrd="0" presId="urn:microsoft.com/office/officeart/2005/8/layout/hierarchy2"/>
    <dgm:cxn modelId="{FA989861-7EC7-4399-9A97-F0B70EDBC6DE}" type="presParOf" srcId="{DD398035-BCEC-4BFD-BC5F-C4F70E35D4E6}" destId="{6EB1744A-C652-4E40-BE33-CFAEAF47D76A}" srcOrd="3" destOrd="0" presId="urn:microsoft.com/office/officeart/2005/8/layout/hierarchy2"/>
    <dgm:cxn modelId="{5617CFAA-77A9-4EA8-8C9A-1934D44CC117}" type="presParOf" srcId="{6EB1744A-C652-4E40-BE33-CFAEAF47D76A}" destId="{1D2EBAAC-C0C9-43EE-8A78-FEE4E1DD4C81}" srcOrd="0" destOrd="0" presId="urn:microsoft.com/office/officeart/2005/8/layout/hierarchy2"/>
    <dgm:cxn modelId="{269AA2B0-E2A4-466C-89D0-6223CEE5E397}" type="presParOf" srcId="{6EB1744A-C652-4E40-BE33-CFAEAF47D76A}" destId="{DBDA4653-129A-45DA-9FA6-C35D9C54CA74}" srcOrd="1" destOrd="0" presId="urn:microsoft.com/office/officeart/2005/8/layout/hierarchy2"/>
    <dgm:cxn modelId="{E70BE4BA-A0DC-47E5-8CE6-FB02F34575B7}" type="presParOf" srcId="{DBDA4653-129A-45DA-9FA6-C35D9C54CA74}" destId="{BF6C8C4C-A310-4CA1-9099-2662472B982D}" srcOrd="0" destOrd="0" presId="urn:microsoft.com/office/officeart/2005/8/layout/hierarchy2"/>
    <dgm:cxn modelId="{6E9105E6-6871-4262-A7CE-13DE7AB036A4}" type="presParOf" srcId="{BF6C8C4C-A310-4CA1-9099-2662472B982D}" destId="{536C3B87-8F83-4DDC-ACC4-BF6663EA29BA}" srcOrd="0" destOrd="0" presId="urn:microsoft.com/office/officeart/2005/8/layout/hierarchy2"/>
    <dgm:cxn modelId="{4B27359C-C0F3-4587-97BF-2535072FD20F}" type="presParOf" srcId="{DBDA4653-129A-45DA-9FA6-C35D9C54CA74}" destId="{9B843F71-9D27-442C-B4F3-95011808EF7C}" srcOrd="1" destOrd="0" presId="urn:microsoft.com/office/officeart/2005/8/layout/hierarchy2"/>
    <dgm:cxn modelId="{C55E6D39-B405-468A-9A5D-2BE88ED6CF38}" type="presParOf" srcId="{9B843F71-9D27-442C-B4F3-95011808EF7C}" destId="{3068BBFE-4B76-4AC1-B28A-D1DE58FCEA0F}" srcOrd="0" destOrd="0" presId="urn:microsoft.com/office/officeart/2005/8/layout/hierarchy2"/>
    <dgm:cxn modelId="{D9991E68-2695-41E8-BEEA-B94668DDCB45}" type="presParOf" srcId="{9B843F71-9D27-442C-B4F3-95011808EF7C}" destId="{8E487313-09FE-4936-AE51-43D72296DE57}" srcOrd="1" destOrd="0" presId="urn:microsoft.com/office/officeart/2005/8/layout/hierarchy2"/>
    <dgm:cxn modelId="{F044B5EA-B22D-41CC-A3CA-D4F7F4BADBF7}" type="presParOf" srcId="{8E487313-09FE-4936-AE51-43D72296DE57}" destId="{D541B855-3775-4B68-A9EC-C9EB8200056E}" srcOrd="0" destOrd="0" presId="urn:microsoft.com/office/officeart/2005/8/layout/hierarchy2"/>
    <dgm:cxn modelId="{C7C65C5C-0B1A-44A8-886C-667192A59C59}" type="presParOf" srcId="{D541B855-3775-4B68-A9EC-C9EB8200056E}" destId="{4BF949AF-9CD5-43E8-A563-701E1F22E163}" srcOrd="0" destOrd="0" presId="urn:microsoft.com/office/officeart/2005/8/layout/hierarchy2"/>
    <dgm:cxn modelId="{DCCCF478-B254-447E-B1D1-B62244D4DFC1}" type="presParOf" srcId="{8E487313-09FE-4936-AE51-43D72296DE57}" destId="{7D8B1AA6-5E61-4315-BE8A-38F377719694}" srcOrd="1" destOrd="0" presId="urn:microsoft.com/office/officeart/2005/8/layout/hierarchy2"/>
    <dgm:cxn modelId="{8668F4CC-8B0B-4AAE-B127-5E7B6B5C18CE}" type="presParOf" srcId="{7D8B1AA6-5E61-4315-BE8A-38F377719694}" destId="{6816D41D-B78D-4565-A89B-0AF5AC4A13D9}" srcOrd="0" destOrd="0" presId="urn:microsoft.com/office/officeart/2005/8/layout/hierarchy2"/>
    <dgm:cxn modelId="{72D4606E-60CD-4258-923B-C007AF5DAC53}" type="presParOf" srcId="{7D8B1AA6-5E61-4315-BE8A-38F377719694}" destId="{8EA2C015-9B5D-4399-8027-43C97D846472}" srcOrd="1" destOrd="0" presId="urn:microsoft.com/office/officeart/2005/8/layout/hierarchy2"/>
    <dgm:cxn modelId="{8C0270C2-15F6-40BA-8323-B2738A72B4A7}" type="presParOf" srcId="{8E487313-09FE-4936-AE51-43D72296DE57}" destId="{05D3A0F6-BCC5-45D3-8951-775F5F751120}" srcOrd="2" destOrd="0" presId="urn:microsoft.com/office/officeart/2005/8/layout/hierarchy2"/>
    <dgm:cxn modelId="{03591501-3C4C-4E2D-B453-0847447FE14E}" type="presParOf" srcId="{05D3A0F6-BCC5-45D3-8951-775F5F751120}" destId="{1BF15EE6-6A87-4726-BF7B-3EBB5233F4CE}" srcOrd="0" destOrd="0" presId="urn:microsoft.com/office/officeart/2005/8/layout/hierarchy2"/>
    <dgm:cxn modelId="{E8F6B01B-08FA-4A0B-9DFC-1B0700F23E6E}" type="presParOf" srcId="{8E487313-09FE-4936-AE51-43D72296DE57}" destId="{B54F46C4-37E6-48A7-9D66-EE74AE92E14B}" srcOrd="3" destOrd="0" presId="urn:microsoft.com/office/officeart/2005/8/layout/hierarchy2"/>
    <dgm:cxn modelId="{C8C598D1-3271-4E64-8C33-60C649CD44E1}" type="presParOf" srcId="{B54F46C4-37E6-48A7-9D66-EE74AE92E14B}" destId="{381AB982-ABC3-4051-8297-443AEE665559}" srcOrd="0" destOrd="0" presId="urn:microsoft.com/office/officeart/2005/8/layout/hierarchy2"/>
    <dgm:cxn modelId="{642531E1-5197-4B07-B97E-B81B91BDE36F}" type="presParOf" srcId="{B54F46C4-37E6-48A7-9D66-EE74AE92E14B}" destId="{4CDC3EA2-0408-4403-8530-C23DD09099B4}" srcOrd="1" destOrd="0" presId="urn:microsoft.com/office/officeart/2005/8/layout/hierarchy2"/>
    <dgm:cxn modelId="{B3C55E9D-BBA7-4F4C-89D3-945A58903636}" type="presParOf" srcId="{8E487313-09FE-4936-AE51-43D72296DE57}" destId="{5AD8504C-0FB8-46B3-8895-A134C965C43E}" srcOrd="4" destOrd="0" presId="urn:microsoft.com/office/officeart/2005/8/layout/hierarchy2"/>
    <dgm:cxn modelId="{87A65413-9D5E-40BF-8F3B-EA7D8AFC2B6A}" type="presParOf" srcId="{5AD8504C-0FB8-46B3-8895-A134C965C43E}" destId="{EAAE5556-1C62-469F-9E1B-BF049F32358F}" srcOrd="0" destOrd="0" presId="urn:microsoft.com/office/officeart/2005/8/layout/hierarchy2"/>
    <dgm:cxn modelId="{40ABE270-79DF-4B75-8E28-DFC6F9F704FF}" type="presParOf" srcId="{8E487313-09FE-4936-AE51-43D72296DE57}" destId="{87893483-7E8A-4632-9947-B1304FB83DDC}" srcOrd="5" destOrd="0" presId="urn:microsoft.com/office/officeart/2005/8/layout/hierarchy2"/>
    <dgm:cxn modelId="{54C7AC6E-1C81-4816-8CA7-AD8EE6510FCE}" type="presParOf" srcId="{87893483-7E8A-4632-9947-B1304FB83DDC}" destId="{BD733EDA-8328-41B6-A553-CF5EC32D0409}" srcOrd="0" destOrd="0" presId="urn:microsoft.com/office/officeart/2005/8/layout/hierarchy2"/>
    <dgm:cxn modelId="{F8EC24B9-B262-4283-9981-8646BCFAAAE2}" type="presParOf" srcId="{87893483-7E8A-4632-9947-B1304FB83DDC}" destId="{8EF15E47-5ED8-47A0-95FD-410530E810B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48FB929-C5AA-4F90-BB1B-13FE9D28D8EB}" type="doc">
      <dgm:prSet loTypeId="urn:microsoft.com/office/officeart/2005/8/layout/hierarchy2" loCatId="hierarchy" qsTypeId="urn:microsoft.com/office/officeart/2005/8/quickstyle/simple3" qsCatId="simple" csTypeId="urn:microsoft.com/office/officeart/2005/8/colors/accent3_2" csCatId="accent3" phldr="1"/>
      <dgm:spPr/>
      <dgm:t>
        <a:bodyPr/>
        <a:lstStyle/>
        <a:p>
          <a:pPr rtl="1"/>
          <a:endParaRPr lang="fa-IR"/>
        </a:p>
      </dgm:t>
    </dgm:pt>
    <dgm:pt modelId="{EEF3C405-4620-43C9-9A85-9109AF02B20B}">
      <dgm:prSet custT="1"/>
      <dgm:spPr/>
      <dgm:t>
        <a:bodyPr/>
        <a:lstStyle/>
        <a:p>
          <a:pPr rtl="1"/>
          <a:r>
            <a:rPr lang="fa-IR" sz="1600" dirty="0" smtClean="0">
              <a:cs typeface="B Koodak" pitchFamily="2" charset="-78"/>
            </a:rPr>
            <a:t>پاسخ</a:t>
          </a:r>
          <a:endParaRPr lang="fa-IR" sz="1600" dirty="0">
            <a:cs typeface="B Koodak" pitchFamily="2" charset="-78"/>
          </a:endParaRPr>
        </a:p>
      </dgm:t>
    </dgm:pt>
    <dgm:pt modelId="{435091BD-7F6E-4A6A-B305-3601809A2609}" type="parTrans" cxnId="{84196AF1-EA1C-419D-B0ED-4397787D9C1D}">
      <dgm:prSet/>
      <dgm:spPr/>
      <dgm:t>
        <a:bodyPr/>
        <a:lstStyle/>
        <a:p>
          <a:pPr rtl="1"/>
          <a:endParaRPr lang="fa-IR" sz="1600">
            <a:cs typeface="B Koodak" pitchFamily="2" charset="-78"/>
          </a:endParaRPr>
        </a:p>
      </dgm:t>
    </dgm:pt>
    <dgm:pt modelId="{C892BE76-D3F4-4212-B2BB-1948E32B5AE3}" type="sibTrans" cxnId="{84196AF1-EA1C-419D-B0ED-4397787D9C1D}">
      <dgm:prSet/>
      <dgm:spPr/>
      <dgm:t>
        <a:bodyPr/>
        <a:lstStyle/>
        <a:p>
          <a:pPr rtl="1"/>
          <a:endParaRPr lang="fa-IR" sz="1600">
            <a:cs typeface="B Koodak" pitchFamily="2" charset="-78"/>
          </a:endParaRPr>
        </a:p>
      </dgm:t>
    </dgm:pt>
    <dgm:pt modelId="{5FAC9673-5A18-4DB1-9380-1EC9EDC064D9}">
      <dgm:prSet custT="1"/>
      <dgm:spPr/>
      <dgm:t>
        <a:bodyPr/>
        <a:lstStyle/>
        <a:p>
          <a:pPr rtl="1"/>
          <a:r>
            <a:rPr lang="fa-IR" sz="1600" dirty="0" smtClean="0">
              <a:cs typeface="B Koodak" pitchFamily="2" charset="-78"/>
            </a:rPr>
            <a:t>قانون بقاء ماده و انرژی</a:t>
          </a:r>
          <a:endParaRPr lang="fa-IR" sz="1600" dirty="0">
            <a:cs typeface="B Koodak" pitchFamily="2" charset="-78"/>
          </a:endParaRPr>
        </a:p>
      </dgm:t>
    </dgm:pt>
    <dgm:pt modelId="{1AE795AB-0C2A-4474-9626-8A81F4A2A6DC}" type="parTrans" cxnId="{C7A8F93B-F4A1-423C-A417-8D999FFB535F}">
      <dgm:prSet custT="1"/>
      <dgm:spPr/>
      <dgm:t>
        <a:bodyPr/>
        <a:lstStyle/>
        <a:p>
          <a:pPr rtl="1"/>
          <a:endParaRPr lang="fa-IR" sz="1600">
            <a:cs typeface="B Koodak" pitchFamily="2" charset="-78"/>
          </a:endParaRPr>
        </a:p>
      </dgm:t>
    </dgm:pt>
    <dgm:pt modelId="{63F94FCB-5ECF-43E3-90B2-264A411B0242}" type="sibTrans" cxnId="{C7A8F93B-F4A1-423C-A417-8D999FFB535F}">
      <dgm:prSet/>
      <dgm:spPr/>
      <dgm:t>
        <a:bodyPr/>
        <a:lstStyle/>
        <a:p>
          <a:pPr rtl="1"/>
          <a:endParaRPr lang="fa-IR" sz="1600">
            <a:cs typeface="B Koodak" pitchFamily="2" charset="-78"/>
          </a:endParaRPr>
        </a:p>
      </dgm:t>
    </dgm:pt>
    <dgm:pt modelId="{A561E7FD-DBE9-4878-A8E3-FAE9A2B2E6F1}">
      <dgm:prSet custT="1"/>
      <dgm:spPr/>
      <dgm:t>
        <a:bodyPr/>
        <a:lstStyle/>
        <a:p>
          <a:pPr rtl="1"/>
          <a:r>
            <a:rPr lang="fa-IR" sz="1600" dirty="0" smtClean="0">
              <a:cs typeface="B Koodak" pitchFamily="2" charset="-78"/>
            </a:rPr>
            <a:t>اولا</a:t>
          </a:r>
          <a:endParaRPr lang="fa-IR" sz="1600" dirty="0">
            <a:cs typeface="B Koodak" pitchFamily="2" charset="-78"/>
          </a:endParaRPr>
        </a:p>
      </dgm:t>
    </dgm:pt>
    <dgm:pt modelId="{FEB68E82-9448-463A-9963-1E72B39094D4}" type="parTrans" cxnId="{D90A0BE4-FE5C-4165-A741-B6684CC5807C}">
      <dgm:prSet custT="1"/>
      <dgm:spPr/>
      <dgm:t>
        <a:bodyPr/>
        <a:lstStyle/>
        <a:p>
          <a:pPr rtl="1"/>
          <a:endParaRPr lang="fa-IR" sz="1600">
            <a:cs typeface="B Koodak" pitchFamily="2" charset="-78"/>
          </a:endParaRPr>
        </a:p>
      </dgm:t>
    </dgm:pt>
    <dgm:pt modelId="{8748A2DC-FC0A-49F8-91BF-5DD6A1B81B8D}" type="sibTrans" cxnId="{D90A0BE4-FE5C-4165-A741-B6684CC5807C}">
      <dgm:prSet/>
      <dgm:spPr/>
      <dgm:t>
        <a:bodyPr/>
        <a:lstStyle/>
        <a:p>
          <a:pPr rtl="1"/>
          <a:endParaRPr lang="fa-IR" sz="1600">
            <a:cs typeface="B Koodak" pitchFamily="2" charset="-78"/>
          </a:endParaRPr>
        </a:p>
      </dgm:t>
    </dgm:pt>
    <dgm:pt modelId="{B1E0E0BB-F3CD-456C-BBC7-3ACDF51759C5}">
      <dgm:prSet custT="1"/>
      <dgm:spPr/>
      <dgm:t>
        <a:bodyPr/>
        <a:lstStyle/>
        <a:p>
          <a:pPr rtl="1"/>
          <a:r>
            <a:rPr lang="fa-IR" sz="1600" dirty="0" smtClean="0">
              <a:cs typeface="B Koodak" pitchFamily="2" charset="-78"/>
            </a:rPr>
            <a:t>تنها در مورد پدیده های </a:t>
          </a:r>
          <a:r>
            <a:rPr lang="fa-IR" sz="1600" smtClean="0">
              <a:cs typeface="B Koodak" pitchFamily="2" charset="-78"/>
            </a:rPr>
            <a:t>قابل تجربه </a:t>
          </a:r>
          <a:r>
            <a:rPr lang="fa-IR" sz="1600" dirty="0" smtClean="0">
              <a:cs typeface="B Koodak" pitchFamily="2" charset="-78"/>
            </a:rPr>
            <a:t>و مادی معتبر است  </a:t>
          </a:r>
          <a:endParaRPr lang="fa-IR" sz="1600" dirty="0">
            <a:cs typeface="B Koodak" pitchFamily="2" charset="-78"/>
          </a:endParaRPr>
        </a:p>
      </dgm:t>
    </dgm:pt>
    <dgm:pt modelId="{84DDC80D-C91F-43B6-B79A-82BF4DFA2E51}" type="parTrans" cxnId="{59F3FF62-56AE-4CD2-A415-D37D6B0F0331}">
      <dgm:prSet custT="1"/>
      <dgm:spPr/>
      <dgm:t>
        <a:bodyPr/>
        <a:lstStyle/>
        <a:p>
          <a:pPr rtl="1"/>
          <a:endParaRPr lang="fa-IR" sz="1600">
            <a:cs typeface="B Koodak" pitchFamily="2" charset="-78"/>
          </a:endParaRPr>
        </a:p>
      </dgm:t>
    </dgm:pt>
    <dgm:pt modelId="{130DF3D9-18B9-4532-A7DF-DCDF842802B1}" type="sibTrans" cxnId="{59F3FF62-56AE-4CD2-A415-D37D6B0F0331}">
      <dgm:prSet/>
      <dgm:spPr/>
      <dgm:t>
        <a:bodyPr/>
        <a:lstStyle/>
        <a:p>
          <a:pPr rtl="1"/>
          <a:endParaRPr lang="fa-IR" sz="1600">
            <a:cs typeface="B Koodak" pitchFamily="2" charset="-78"/>
          </a:endParaRPr>
        </a:p>
      </dgm:t>
    </dgm:pt>
    <dgm:pt modelId="{D84C2BDF-FE8C-4256-8AAE-F9E7B1DF614E}">
      <dgm:prSet custT="1"/>
      <dgm:spPr/>
      <dgm:t>
        <a:bodyPr/>
        <a:lstStyle/>
        <a:p>
          <a:pPr rtl="1"/>
          <a:r>
            <a:rPr lang="fa-IR" sz="1600" dirty="0" smtClean="0">
              <a:cs typeface="B Koodak" pitchFamily="2" charset="-78"/>
            </a:rPr>
            <a:t>پدیده های غیر مادی مثل صورت های ذهنی، روح و اراده و ... که افزایش و کاهش می یابند و نابود می شوند</a:t>
          </a:r>
          <a:endParaRPr lang="fa-IR" sz="1600" dirty="0">
            <a:cs typeface="B Koodak" pitchFamily="2" charset="-78"/>
          </a:endParaRPr>
        </a:p>
      </dgm:t>
    </dgm:pt>
    <dgm:pt modelId="{8F0E09A7-1BA4-4104-88BA-D2662D443809}" type="parTrans" cxnId="{DF15F8E4-21B0-4595-B4DE-35913C61FBEE}">
      <dgm:prSet custT="1"/>
      <dgm:spPr/>
      <dgm:t>
        <a:bodyPr/>
        <a:lstStyle/>
        <a:p>
          <a:pPr rtl="1"/>
          <a:endParaRPr lang="fa-IR" sz="1600">
            <a:cs typeface="B Koodak" pitchFamily="2" charset="-78"/>
          </a:endParaRPr>
        </a:p>
      </dgm:t>
    </dgm:pt>
    <dgm:pt modelId="{DB00D3D4-5CAB-42F1-821C-C79115F2F52E}" type="sibTrans" cxnId="{DF15F8E4-21B0-4595-B4DE-35913C61FBEE}">
      <dgm:prSet/>
      <dgm:spPr/>
      <dgm:t>
        <a:bodyPr/>
        <a:lstStyle/>
        <a:p>
          <a:pPr rtl="1"/>
          <a:endParaRPr lang="fa-IR" sz="1600">
            <a:cs typeface="B Koodak" pitchFamily="2" charset="-78"/>
          </a:endParaRPr>
        </a:p>
      </dgm:t>
    </dgm:pt>
    <dgm:pt modelId="{60FC4E64-2874-485A-A2F3-95AC642CBA6B}">
      <dgm:prSet custT="1"/>
      <dgm:spPr/>
      <dgm:t>
        <a:bodyPr/>
        <a:lstStyle/>
        <a:p>
          <a:pPr rtl="1"/>
          <a:r>
            <a:rPr lang="fa-IR" sz="1600" dirty="0" smtClean="0">
              <a:cs typeface="B Koodak" pitchFamily="2" charset="-78"/>
            </a:rPr>
            <a:t>ثانیا</a:t>
          </a:r>
          <a:endParaRPr lang="fa-IR" sz="1600" dirty="0">
            <a:cs typeface="B Koodak" pitchFamily="2" charset="-78"/>
          </a:endParaRPr>
        </a:p>
      </dgm:t>
    </dgm:pt>
    <dgm:pt modelId="{6AB3DE67-34FC-429F-9EF8-7A5004716B53}" type="parTrans" cxnId="{1A07C27A-9D55-46F8-965F-4C0C48B3C5B4}">
      <dgm:prSet custT="1"/>
      <dgm:spPr/>
      <dgm:t>
        <a:bodyPr/>
        <a:lstStyle/>
        <a:p>
          <a:pPr rtl="1"/>
          <a:endParaRPr lang="fa-IR" sz="1600">
            <a:cs typeface="B Koodak" pitchFamily="2" charset="-78"/>
          </a:endParaRPr>
        </a:p>
      </dgm:t>
    </dgm:pt>
    <dgm:pt modelId="{4DF2D515-7A47-449B-97CB-B5272F351473}" type="sibTrans" cxnId="{1A07C27A-9D55-46F8-965F-4C0C48B3C5B4}">
      <dgm:prSet/>
      <dgm:spPr/>
      <dgm:t>
        <a:bodyPr/>
        <a:lstStyle/>
        <a:p>
          <a:pPr rtl="1"/>
          <a:endParaRPr lang="fa-IR" sz="1600">
            <a:cs typeface="B Koodak" pitchFamily="2" charset="-78"/>
          </a:endParaRPr>
        </a:p>
      </dgm:t>
    </dgm:pt>
    <dgm:pt modelId="{E68EB941-5246-47D4-AE7B-EBE3DCA332FD}">
      <dgm:prSet custT="1"/>
      <dgm:spPr/>
      <dgm:t>
        <a:bodyPr/>
        <a:lstStyle/>
        <a:p>
          <a:pPr rtl="1"/>
          <a:r>
            <a:rPr lang="fa-IR" sz="1600" dirty="0" smtClean="0">
              <a:cs typeface="B Koodak" pitchFamily="2" charset="-78"/>
            </a:rPr>
            <a:t>دلالتی بر ازلی یا ابدی بودن ماده و انرژی ندارد</a:t>
          </a:r>
          <a:endParaRPr lang="fa-IR" sz="1600" dirty="0">
            <a:cs typeface="B Koodak" pitchFamily="2" charset="-78"/>
          </a:endParaRPr>
        </a:p>
      </dgm:t>
    </dgm:pt>
    <dgm:pt modelId="{CBB1D2B6-89B3-483F-932A-5207BC51CE6B}" type="parTrans" cxnId="{7B5804AE-66D4-4C77-8370-4A36ED0276A6}">
      <dgm:prSet custT="1"/>
      <dgm:spPr/>
      <dgm:t>
        <a:bodyPr/>
        <a:lstStyle/>
        <a:p>
          <a:pPr rtl="1"/>
          <a:endParaRPr lang="fa-IR" sz="1600">
            <a:cs typeface="B Koodak" pitchFamily="2" charset="-78"/>
          </a:endParaRPr>
        </a:p>
      </dgm:t>
    </dgm:pt>
    <dgm:pt modelId="{90F29F29-23B2-4ABC-8239-B21DD458A4CF}" type="sibTrans" cxnId="{7B5804AE-66D4-4C77-8370-4A36ED0276A6}">
      <dgm:prSet/>
      <dgm:spPr/>
      <dgm:t>
        <a:bodyPr/>
        <a:lstStyle/>
        <a:p>
          <a:pPr rtl="1"/>
          <a:endParaRPr lang="fa-IR" sz="1600">
            <a:cs typeface="B Koodak" pitchFamily="2" charset="-78"/>
          </a:endParaRPr>
        </a:p>
      </dgm:t>
    </dgm:pt>
    <dgm:pt modelId="{43DEF417-211E-46F8-92B8-6B3CB5AC64C1}">
      <dgm:prSet custT="1"/>
      <dgm:spPr/>
      <dgm:t>
        <a:bodyPr/>
        <a:lstStyle/>
        <a:p>
          <a:pPr rtl="1"/>
          <a:r>
            <a:rPr lang="fa-IR" sz="1600" dirty="0" smtClean="0">
              <a:cs typeface="B Koodak" pitchFamily="2" charset="-78"/>
            </a:rPr>
            <a:t>سلمنا که همیشگی باشند مگر حدوث ملاک نیاز به ماده است بلکه امکان ملاک است</a:t>
          </a:r>
          <a:endParaRPr lang="fa-IR" sz="1600" dirty="0">
            <a:cs typeface="B Koodak" pitchFamily="2" charset="-78"/>
          </a:endParaRPr>
        </a:p>
      </dgm:t>
    </dgm:pt>
    <dgm:pt modelId="{87DBC1DA-5F95-470F-BF21-34228159430E}" type="parTrans" cxnId="{F277015C-6BB4-4661-B994-6983C9EDAD80}">
      <dgm:prSet custT="1"/>
      <dgm:spPr/>
      <dgm:t>
        <a:bodyPr/>
        <a:lstStyle/>
        <a:p>
          <a:pPr rtl="1"/>
          <a:endParaRPr lang="fa-IR" sz="1600">
            <a:cs typeface="B Koodak" pitchFamily="2" charset="-78"/>
          </a:endParaRPr>
        </a:p>
      </dgm:t>
    </dgm:pt>
    <dgm:pt modelId="{33CF77A9-A00D-4191-9249-0B6F2EF0F61F}" type="sibTrans" cxnId="{F277015C-6BB4-4661-B994-6983C9EDAD80}">
      <dgm:prSet/>
      <dgm:spPr/>
      <dgm:t>
        <a:bodyPr/>
        <a:lstStyle/>
        <a:p>
          <a:pPr rtl="1"/>
          <a:endParaRPr lang="fa-IR" sz="1600">
            <a:cs typeface="B Koodak" pitchFamily="2" charset="-78"/>
          </a:endParaRPr>
        </a:p>
      </dgm:t>
    </dgm:pt>
    <dgm:pt modelId="{FD5D78AA-CB33-4EBE-879F-FF1AAFA80E66}">
      <dgm:prSet custT="1"/>
      <dgm:spPr/>
      <dgm:t>
        <a:bodyPr/>
        <a:lstStyle/>
        <a:p>
          <a:pPr rtl="1"/>
          <a:r>
            <a:rPr lang="fa-IR" sz="1600" dirty="0" smtClean="0">
              <a:cs typeface="B Koodak" pitchFamily="2" charset="-78"/>
            </a:rPr>
            <a:t>فرضیه تکامل </a:t>
          </a:r>
          <a:endParaRPr lang="fa-IR" sz="1600" dirty="0">
            <a:cs typeface="B Koodak" pitchFamily="2" charset="-78"/>
          </a:endParaRPr>
        </a:p>
      </dgm:t>
    </dgm:pt>
    <dgm:pt modelId="{89B53952-20B7-40E9-B0C7-1E3CBB7A17BA}" type="parTrans" cxnId="{44E870CF-21ED-4F3D-9A7A-21BF7CAFC7C5}">
      <dgm:prSet custT="1"/>
      <dgm:spPr/>
      <dgm:t>
        <a:bodyPr/>
        <a:lstStyle/>
        <a:p>
          <a:pPr rtl="1"/>
          <a:endParaRPr lang="fa-IR" sz="1600">
            <a:cs typeface="B Koodak" pitchFamily="2" charset="-78"/>
          </a:endParaRPr>
        </a:p>
      </dgm:t>
    </dgm:pt>
    <dgm:pt modelId="{D8348C46-631A-451F-B642-FC7EE6B71C66}" type="sibTrans" cxnId="{44E870CF-21ED-4F3D-9A7A-21BF7CAFC7C5}">
      <dgm:prSet/>
      <dgm:spPr/>
      <dgm:t>
        <a:bodyPr/>
        <a:lstStyle/>
        <a:p>
          <a:pPr rtl="1"/>
          <a:endParaRPr lang="fa-IR" sz="1600">
            <a:cs typeface="B Koodak" pitchFamily="2" charset="-78"/>
          </a:endParaRPr>
        </a:p>
      </dgm:t>
    </dgm:pt>
    <dgm:pt modelId="{64628931-09C7-4E50-9C93-3C3C7E3DB5FF}">
      <dgm:prSet custT="1"/>
      <dgm:spPr/>
      <dgm:t>
        <a:bodyPr/>
        <a:lstStyle/>
        <a:p>
          <a:pPr rtl="1"/>
          <a:r>
            <a:rPr lang="fa-IR" sz="1600" dirty="0" smtClean="0">
              <a:cs typeface="B Koodak" pitchFamily="2" charset="-78"/>
            </a:rPr>
            <a:t>اولا </a:t>
          </a:r>
          <a:endParaRPr lang="fa-IR" sz="1600" dirty="0">
            <a:cs typeface="B Koodak" pitchFamily="2" charset="-78"/>
          </a:endParaRPr>
        </a:p>
      </dgm:t>
    </dgm:pt>
    <dgm:pt modelId="{BB8A0079-95D0-4964-A168-FD2E8375C08D}" type="parTrans" cxnId="{7FF1B25F-DF6A-4D8E-AEFB-016EE69AB5DF}">
      <dgm:prSet custT="1"/>
      <dgm:spPr/>
      <dgm:t>
        <a:bodyPr/>
        <a:lstStyle/>
        <a:p>
          <a:pPr rtl="1"/>
          <a:endParaRPr lang="fa-IR" sz="1600">
            <a:cs typeface="B Koodak" pitchFamily="2" charset="-78"/>
          </a:endParaRPr>
        </a:p>
      </dgm:t>
    </dgm:pt>
    <dgm:pt modelId="{1C762CD4-6C1D-474C-BBFC-CB321CAE6F04}" type="sibTrans" cxnId="{7FF1B25F-DF6A-4D8E-AEFB-016EE69AB5DF}">
      <dgm:prSet/>
      <dgm:spPr/>
      <dgm:t>
        <a:bodyPr/>
        <a:lstStyle/>
        <a:p>
          <a:pPr rtl="1"/>
          <a:endParaRPr lang="fa-IR" sz="1600">
            <a:cs typeface="B Koodak" pitchFamily="2" charset="-78"/>
          </a:endParaRPr>
        </a:p>
      </dgm:t>
    </dgm:pt>
    <dgm:pt modelId="{703612C2-7C60-4928-9F20-3FF676713D4A}">
      <dgm:prSet custT="1"/>
      <dgm:spPr/>
      <dgm:t>
        <a:bodyPr/>
        <a:lstStyle/>
        <a:p>
          <a:pPr rtl="1"/>
          <a:r>
            <a:rPr lang="fa-IR" sz="1600" dirty="0" smtClean="0">
              <a:cs typeface="B Koodak" pitchFamily="2" charset="-78"/>
            </a:rPr>
            <a:t>قطعی نیست (و با صریح آیات قرآن منافات دارد)</a:t>
          </a:r>
          <a:endParaRPr lang="fa-IR" sz="1600" dirty="0">
            <a:cs typeface="B Koodak" pitchFamily="2" charset="-78"/>
          </a:endParaRPr>
        </a:p>
      </dgm:t>
    </dgm:pt>
    <dgm:pt modelId="{6B20755D-A226-4F31-995A-9CAECFE2282F}" type="parTrans" cxnId="{7051EF39-E1E2-437E-8502-6DB9DB1EEBE5}">
      <dgm:prSet custT="1"/>
      <dgm:spPr/>
      <dgm:t>
        <a:bodyPr/>
        <a:lstStyle/>
        <a:p>
          <a:pPr rtl="1"/>
          <a:endParaRPr lang="fa-IR" sz="1600">
            <a:cs typeface="B Koodak" pitchFamily="2" charset="-78"/>
          </a:endParaRPr>
        </a:p>
      </dgm:t>
    </dgm:pt>
    <dgm:pt modelId="{38E04EEE-8FCC-454E-A1CC-B68186518628}" type="sibTrans" cxnId="{7051EF39-E1E2-437E-8502-6DB9DB1EEBE5}">
      <dgm:prSet/>
      <dgm:spPr/>
      <dgm:t>
        <a:bodyPr/>
        <a:lstStyle/>
        <a:p>
          <a:pPr rtl="1"/>
          <a:endParaRPr lang="fa-IR" sz="1600">
            <a:cs typeface="B Koodak" pitchFamily="2" charset="-78"/>
          </a:endParaRPr>
        </a:p>
      </dgm:t>
    </dgm:pt>
    <dgm:pt modelId="{74582F4F-8DE4-4D38-BC52-90A01C99E2A0}">
      <dgm:prSet custT="1"/>
      <dgm:spPr/>
      <dgm:t>
        <a:bodyPr/>
        <a:lstStyle/>
        <a:p>
          <a:pPr rtl="1"/>
          <a:r>
            <a:rPr lang="fa-IR" sz="1600" dirty="0" smtClean="0">
              <a:cs typeface="B Koodak" pitchFamily="2" charset="-78"/>
            </a:rPr>
            <a:t>ثانیا</a:t>
          </a:r>
          <a:endParaRPr lang="fa-IR" sz="1600" dirty="0">
            <a:cs typeface="B Koodak" pitchFamily="2" charset="-78"/>
          </a:endParaRPr>
        </a:p>
      </dgm:t>
    </dgm:pt>
    <dgm:pt modelId="{D908BA6F-6647-4F3B-A4AB-6E00EFBCCEDF}" type="parTrans" cxnId="{C2222D24-E5F5-4622-A4DE-B89931C9318C}">
      <dgm:prSet custT="1"/>
      <dgm:spPr/>
      <dgm:t>
        <a:bodyPr/>
        <a:lstStyle/>
        <a:p>
          <a:pPr rtl="1"/>
          <a:endParaRPr lang="fa-IR" sz="1600">
            <a:cs typeface="B Koodak" pitchFamily="2" charset="-78"/>
          </a:endParaRPr>
        </a:p>
      </dgm:t>
    </dgm:pt>
    <dgm:pt modelId="{58358989-6B80-4989-9009-030AF09977EA}" type="sibTrans" cxnId="{C2222D24-E5F5-4622-A4DE-B89931C9318C}">
      <dgm:prSet/>
      <dgm:spPr/>
      <dgm:t>
        <a:bodyPr/>
        <a:lstStyle/>
        <a:p>
          <a:pPr rtl="1"/>
          <a:endParaRPr lang="fa-IR" sz="1600">
            <a:cs typeface="B Koodak" pitchFamily="2" charset="-78"/>
          </a:endParaRPr>
        </a:p>
      </dgm:t>
    </dgm:pt>
    <dgm:pt modelId="{453CA576-23A3-4E36-8B35-5F7BBC32B859}">
      <dgm:prSet custT="1"/>
      <dgm:spPr/>
      <dgm:t>
        <a:bodyPr/>
        <a:lstStyle/>
        <a:p>
          <a:pPr rtl="1"/>
          <a:r>
            <a:rPr lang="fa-IR" sz="1600" dirty="0" smtClean="0">
              <a:cs typeface="B Koodak" pitchFamily="2" charset="-78"/>
            </a:rPr>
            <a:t>منافاتی با اعتقاد به خدا ندارد و تنها علیت اعدادی بین موجودات را ثابت می کند </a:t>
          </a:r>
          <a:endParaRPr lang="fa-IR" sz="1600" dirty="0">
            <a:cs typeface="B Koodak" pitchFamily="2" charset="-78"/>
          </a:endParaRPr>
        </a:p>
      </dgm:t>
    </dgm:pt>
    <dgm:pt modelId="{36D874B8-2E80-4A09-8CD1-B2C6DF2E8965}" type="parTrans" cxnId="{D2CF16F9-007B-45C7-A361-22744D20F791}">
      <dgm:prSet custT="1"/>
      <dgm:spPr/>
      <dgm:t>
        <a:bodyPr/>
        <a:lstStyle/>
        <a:p>
          <a:pPr rtl="1"/>
          <a:endParaRPr lang="fa-IR" sz="1600">
            <a:cs typeface="B Koodak" pitchFamily="2" charset="-78"/>
          </a:endParaRPr>
        </a:p>
      </dgm:t>
    </dgm:pt>
    <dgm:pt modelId="{CF720DA2-9BD4-4D39-916E-E11A036A5005}" type="sibTrans" cxnId="{D2CF16F9-007B-45C7-A361-22744D20F791}">
      <dgm:prSet/>
      <dgm:spPr/>
      <dgm:t>
        <a:bodyPr/>
        <a:lstStyle/>
        <a:p>
          <a:pPr rtl="1"/>
          <a:endParaRPr lang="fa-IR" sz="1600">
            <a:cs typeface="B Koodak" pitchFamily="2" charset="-78"/>
          </a:endParaRPr>
        </a:p>
      </dgm:t>
    </dgm:pt>
    <dgm:pt modelId="{DEC859E0-2026-4DD0-BB37-CC470E772B23}" type="pres">
      <dgm:prSet presAssocID="{C48FB929-C5AA-4F90-BB1B-13FE9D28D8EB}" presName="diagram" presStyleCnt="0">
        <dgm:presLayoutVars>
          <dgm:chPref val="1"/>
          <dgm:dir val="rev"/>
          <dgm:animOne val="branch"/>
          <dgm:animLvl val="lvl"/>
          <dgm:resizeHandles val="exact"/>
        </dgm:presLayoutVars>
      </dgm:prSet>
      <dgm:spPr/>
      <dgm:t>
        <a:bodyPr/>
        <a:lstStyle/>
        <a:p>
          <a:pPr rtl="1"/>
          <a:endParaRPr lang="fa-IR"/>
        </a:p>
      </dgm:t>
    </dgm:pt>
    <dgm:pt modelId="{3D8BDB2C-1C02-49C0-8C05-8C7977381E87}" type="pres">
      <dgm:prSet presAssocID="{EEF3C405-4620-43C9-9A85-9109AF02B20B}" presName="root1" presStyleCnt="0"/>
      <dgm:spPr/>
    </dgm:pt>
    <dgm:pt modelId="{013581A2-346D-4C1C-9F81-18A8E48A069C}" type="pres">
      <dgm:prSet presAssocID="{EEF3C405-4620-43C9-9A85-9109AF02B20B}" presName="LevelOneTextNode" presStyleLbl="node0" presStyleIdx="0" presStyleCnt="1" custScaleX="29481">
        <dgm:presLayoutVars>
          <dgm:chPref val="3"/>
        </dgm:presLayoutVars>
      </dgm:prSet>
      <dgm:spPr/>
      <dgm:t>
        <a:bodyPr/>
        <a:lstStyle/>
        <a:p>
          <a:pPr rtl="1"/>
          <a:endParaRPr lang="fa-IR"/>
        </a:p>
      </dgm:t>
    </dgm:pt>
    <dgm:pt modelId="{EE83B15B-F1F1-43AD-BFF8-A3A65ECEDDEC}" type="pres">
      <dgm:prSet presAssocID="{EEF3C405-4620-43C9-9A85-9109AF02B20B}" presName="level2hierChild" presStyleCnt="0"/>
      <dgm:spPr/>
    </dgm:pt>
    <dgm:pt modelId="{E0B3A63C-1C5C-4E30-8F08-170DB9283295}" type="pres">
      <dgm:prSet presAssocID="{1AE795AB-0C2A-4474-9626-8A81F4A2A6DC}" presName="conn2-1" presStyleLbl="parChTrans1D2" presStyleIdx="0" presStyleCnt="2"/>
      <dgm:spPr/>
      <dgm:t>
        <a:bodyPr/>
        <a:lstStyle/>
        <a:p>
          <a:pPr rtl="1"/>
          <a:endParaRPr lang="fa-IR"/>
        </a:p>
      </dgm:t>
    </dgm:pt>
    <dgm:pt modelId="{80D7DCE8-65EC-4466-86AB-18BCDF048137}" type="pres">
      <dgm:prSet presAssocID="{1AE795AB-0C2A-4474-9626-8A81F4A2A6DC}" presName="connTx" presStyleLbl="parChTrans1D2" presStyleIdx="0" presStyleCnt="2"/>
      <dgm:spPr/>
      <dgm:t>
        <a:bodyPr/>
        <a:lstStyle/>
        <a:p>
          <a:pPr rtl="1"/>
          <a:endParaRPr lang="fa-IR"/>
        </a:p>
      </dgm:t>
    </dgm:pt>
    <dgm:pt modelId="{2B23DE21-3A21-4CA0-971C-F4F01EDA2566}" type="pres">
      <dgm:prSet presAssocID="{5FAC9673-5A18-4DB1-9380-1EC9EDC064D9}" presName="root2" presStyleCnt="0"/>
      <dgm:spPr/>
    </dgm:pt>
    <dgm:pt modelId="{33FA53E0-AB65-4015-92AB-BD36B39015B2}" type="pres">
      <dgm:prSet presAssocID="{5FAC9673-5A18-4DB1-9380-1EC9EDC064D9}" presName="LevelTwoTextNode" presStyleLbl="node2" presStyleIdx="0" presStyleCnt="2" custScaleX="47288">
        <dgm:presLayoutVars>
          <dgm:chPref val="3"/>
        </dgm:presLayoutVars>
      </dgm:prSet>
      <dgm:spPr/>
      <dgm:t>
        <a:bodyPr/>
        <a:lstStyle/>
        <a:p>
          <a:pPr rtl="1"/>
          <a:endParaRPr lang="fa-IR"/>
        </a:p>
      </dgm:t>
    </dgm:pt>
    <dgm:pt modelId="{5CBD61EE-8AAA-4C8D-B834-EFAE0222E432}" type="pres">
      <dgm:prSet presAssocID="{5FAC9673-5A18-4DB1-9380-1EC9EDC064D9}" presName="level3hierChild" presStyleCnt="0"/>
      <dgm:spPr/>
    </dgm:pt>
    <dgm:pt modelId="{0898540E-DB61-406F-9D98-455EA653C737}" type="pres">
      <dgm:prSet presAssocID="{FEB68E82-9448-463A-9963-1E72B39094D4}" presName="conn2-1" presStyleLbl="parChTrans1D3" presStyleIdx="0" presStyleCnt="4"/>
      <dgm:spPr/>
      <dgm:t>
        <a:bodyPr/>
        <a:lstStyle/>
        <a:p>
          <a:pPr rtl="1"/>
          <a:endParaRPr lang="fa-IR"/>
        </a:p>
      </dgm:t>
    </dgm:pt>
    <dgm:pt modelId="{5B863CED-0B7B-4757-A0DF-E3F382BF8B75}" type="pres">
      <dgm:prSet presAssocID="{FEB68E82-9448-463A-9963-1E72B39094D4}" presName="connTx" presStyleLbl="parChTrans1D3" presStyleIdx="0" presStyleCnt="4"/>
      <dgm:spPr/>
      <dgm:t>
        <a:bodyPr/>
        <a:lstStyle/>
        <a:p>
          <a:pPr rtl="1"/>
          <a:endParaRPr lang="fa-IR"/>
        </a:p>
      </dgm:t>
    </dgm:pt>
    <dgm:pt modelId="{A8DCA635-8E3F-483E-924A-79308DF0B630}" type="pres">
      <dgm:prSet presAssocID="{A561E7FD-DBE9-4878-A8E3-FAE9A2B2E6F1}" presName="root2" presStyleCnt="0"/>
      <dgm:spPr/>
    </dgm:pt>
    <dgm:pt modelId="{BB0E6A10-AEA7-4785-B8D5-7AAB80808F4B}" type="pres">
      <dgm:prSet presAssocID="{A561E7FD-DBE9-4878-A8E3-FAE9A2B2E6F1}" presName="LevelTwoTextNode" presStyleLbl="node3" presStyleIdx="0" presStyleCnt="4" custScaleX="29548">
        <dgm:presLayoutVars>
          <dgm:chPref val="3"/>
        </dgm:presLayoutVars>
      </dgm:prSet>
      <dgm:spPr/>
      <dgm:t>
        <a:bodyPr/>
        <a:lstStyle/>
        <a:p>
          <a:pPr rtl="1"/>
          <a:endParaRPr lang="fa-IR"/>
        </a:p>
      </dgm:t>
    </dgm:pt>
    <dgm:pt modelId="{3847E3A8-74CD-44C0-B048-65261660A93F}" type="pres">
      <dgm:prSet presAssocID="{A561E7FD-DBE9-4878-A8E3-FAE9A2B2E6F1}" presName="level3hierChild" presStyleCnt="0"/>
      <dgm:spPr/>
    </dgm:pt>
    <dgm:pt modelId="{76A1FAAE-585D-4526-91BA-EFFB43A768BF}" type="pres">
      <dgm:prSet presAssocID="{84DDC80D-C91F-43B6-B79A-82BF4DFA2E51}" presName="conn2-1" presStyleLbl="parChTrans1D4" presStyleIdx="0" presStyleCnt="6"/>
      <dgm:spPr/>
      <dgm:t>
        <a:bodyPr/>
        <a:lstStyle/>
        <a:p>
          <a:pPr rtl="1"/>
          <a:endParaRPr lang="fa-IR"/>
        </a:p>
      </dgm:t>
    </dgm:pt>
    <dgm:pt modelId="{E61AA9C3-3BED-4D42-9D8A-9A1D1F740BC2}" type="pres">
      <dgm:prSet presAssocID="{84DDC80D-C91F-43B6-B79A-82BF4DFA2E51}" presName="connTx" presStyleLbl="parChTrans1D4" presStyleIdx="0" presStyleCnt="6"/>
      <dgm:spPr/>
      <dgm:t>
        <a:bodyPr/>
        <a:lstStyle/>
        <a:p>
          <a:pPr rtl="1"/>
          <a:endParaRPr lang="fa-IR"/>
        </a:p>
      </dgm:t>
    </dgm:pt>
    <dgm:pt modelId="{A40596D1-8C2A-4142-B107-127353A70D34}" type="pres">
      <dgm:prSet presAssocID="{B1E0E0BB-F3CD-456C-BBC7-3ACDF51759C5}" presName="root2" presStyleCnt="0"/>
      <dgm:spPr/>
    </dgm:pt>
    <dgm:pt modelId="{7BC1B158-4A7C-4235-8CBA-6A367F309CC2}" type="pres">
      <dgm:prSet presAssocID="{B1E0E0BB-F3CD-456C-BBC7-3ACDF51759C5}" presName="LevelTwoTextNode" presStyleLbl="node4" presStyleIdx="0" presStyleCnt="6">
        <dgm:presLayoutVars>
          <dgm:chPref val="3"/>
        </dgm:presLayoutVars>
      </dgm:prSet>
      <dgm:spPr/>
      <dgm:t>
        <a:bodyPr/>
        <a:lstStyle/>
        <a:p>
          <a:pPr rtl="1"/>
          <a:endParaRPr lang="fa-IR"/>
        </a:p>
      </dgm:t>
    </dgm:pt>
    <dgm:pt modelId="{8B845277-83A5-454B-BE0D-DAF9D17FC7AD}" type="pres">
      <dgm:prSet presAssocID="{B1E0E0BB-F3CD-456C-BBC7-3ACDF51759C5}" presName="level3hierChild" presStyleCnt="0"/>
      <dgm:spPr/>
    </dgm:pt>
    <dgm:pt modelId="{09401F50-24BB-410A-85C0-123E87C5FE80}" type="pres">
      <dgm:prSet presAssocID="{8F0E09A7-1BA4-4104-88BA-D2662D443809}" presName="conn2-1" presStyleLbl="parChTrans1D4" presStyleIdx="1" presStyleCnt="6"/>
      <dgm:spPr/>
      <dgm:t>
        <a:bodyPr/>
        <a:lstStyle/>
        <a:p>
          <a:pPr rtl="1"/>
          <a:endParaRPr lang="fa-IR"/>
        </a:p>
      </dgm:t>
    </dgm:pt>
    <dgm:pt modelId="{0C3F7CE6-A1F8-46DE-B3D3-DEFAEBBDF804}" type="pres">
      <dgm:prSet presAssocID="{8F0E09A7-1BA4-4104-88BA-D2662D443809}" presName="connTx" presStyleLbl="parChTrans1D4" presStyleIdx="1" presStyleCnt="6"/>
      <dgm:spPr/>
      <dgm:t>
        <a:bodyPr/>
        <a:lstStyle/>
        <a:p>
          <a:pPr rtl="1"/>
          <a:endParaRPr lang="fa-IR"/>
        </a:p>
      </dgm:t>
    </dgm:pt>
    <dgm:pt modelId="{861B28D5-98E8-4BF3-82F5-076A2AD87314}" type="pres">
      <dgm:prSet presAssocID="{D84C2BDF-FE8C-4256-8AAE-F9E7B1DF614E}" presName="root2" presStyleCnt="0"/>
      <dgm:spPr/>
    </dgm:pt>
    <dgm:pt modelId="{5AAA9CBC-E59D-47CA-B61D-AB47D6CEE707}" type="pres">
      <dgm:prSet presAssocID="{D84C2BDF-FE8C-4256-8AAE-F9E7B1DF614E}" presName="LevelTwoTextNode" presStyleLbl="node4" presStyleIdx="1" presStyleCnt="6" custScaleX="114417" custScaleY="138882">
        <dgm:presLayoutVars>
          <dgm:chPref val="3"/>
        </dgm:presLayoutVars>
      </dgm:prSet>
      <dgm:spPr/>
      <dgm:t>
        <a:bodyPr/>
        <a:lstStyle/>
        <a:p>
          <a:pPr rtl="1"/>
          <a:endParaRPr lang="fa-IR"/>
        </a:p>
      </dgm:t>
    </dgm:pt>
    <dgm:pt modelId="{60E64F89-A9DE-40E1-90D9-A12C22D36ED6}" type="pres">
      <dgm:prSet presAssocID="{D84C2BDF-FE8C-4256-8AAE-F9E7B1DF614E}" presName="level3hierChild" presStyleCnt="0"/>
      <dgm:spPr/>
    </dgm:pt>
    <dgm:pt modelId="{6BA3C487-FE9A-4B9B-BCB2-F883E2D7E32E}" type="pres">
      <dgm:prSet presAssocID="{6AB3DE67-34FC-429F-9EF8-7A5004716B53}" presName="conn2-1" presStyleLbl="parChTrans1D3" presStyleIdx="1" presStyleCnt="4"/>
      <dgm:spPr/>
      <dgm:t>
        <a:bodyPr/>
        <a:lstStyle/>
        <a:p>
          <a:pPr rtl="1"/>
          <a:endParaRPr lang="fa-IR"/>
        </a:p>
      </dgm:t>
    </dgm:pt>
    <dgm:pt modelId="{59D3D4AC-F16B-4CF4-A80F-F809AB72A989}" type="pres">
      <dgm:prSet presAssocID="{6AB3DE67-34FC-429F-9EF8-7A5004716B53}" presName="connTx" presStyleLbl="parChTrans1D3" presStyleIdx="1" presStyleCnt="4"/>
      <dgm:spPr/>
      <dgm:t>
        <a:bodyPr/>
        <a:lstStyle/>
        <a:p>
          <a:pPr rtl="1"/>
          <a:endParaRPr lang="fa-IR"/>
        </a:p>
      </dgm:t>
    </dgm:pt>
    <dgm:pt modelId="{DA2B2B72-D480-482C-BEEA-8ED188083C05}" type="pres">
      <dgm:prSet presAssocID="{60FC4E64-2874-485A-A2F3-95AC642CBA6B}" presName="root2" presStyleCnt="0"/>
      <dgm:spPr/>
    </dgm:pt>
    <dgm:pt modelId="{A79C7565-B071-4E89-B77D-05C6EB545C42}" type="pres">
      <dgm:prSet presAssocID="{60FC4E64-2874-485A-A2F3-95AC642CBA6B}" presName="LevelTwoTextNode" presStyleLbl="node3" presStyleIdx="1" presStyleCnt="4" custScaleX="29548">
        <dgm:presLayoutVars>
          <dgm:chPref val="3"/>
        </dgm:presLayoutVars>
      </dgm:prSet>
      <dgm:spPr/>
      <dgm:t>
        <a:bodyPr/>
        <a:lstStyle/>
        <a:p>
          <a:pPr rtl="1"/>
          <a:endParaRPr lang="fa-IR"/>
        </a:p>
      </dgm:t>
    </dgm:pt>
    <dgm:pt modelId="{747D2B57-4E93-4847-90F1-F8118C4EE5E3}" type="pres">
      <dgm:prSet presAssocID="{60FC4E64-2874-485A-A2F3-95AC642CBA6B}" presName="level3hierChild" presStyleCnt="0"/>
      <dgm:spPr/>
    </dgm:pt>
    <dgm:pt modelId="{8C7007CE-C930-4D09-B964-82FBC2EA320A}" type="pres">
      <dgm:prSet presAssocID="{CBB1D2B6-89B3-483F-932A-5207BC51CE6B}" presName="conn2-1" presStyleLbl="parChTrans1D4" presStyleIdx="2" presStyleCnt="6"/>
      <dgm:spPr/>
      <dgm:t>
        <a:bodyPr/>
        <a:lstStyle/>
        <a:p>
          <a:pPr rtl="1"/>
          <a:endParaRPr lang="fa-IR"/>
        </a:p>
      </dgm:t>
    </dgm:pt>
    <dgm:pt modelId="{540E0420-3A1B-490C-8018-5271995F1271}" type="pres">
      <dgm:prSet presAssocID="{CBB1D2B6-89B3-483F-932A-5207BC51CE6B}" presName="connTx" presStyleLbl="parChTrans1D4" presStyleIdx="2" presStyleCnt="6"/>
      <dgm:spPr/>
      <dgm:t>
        <a:bodyPr/>
        <a:lstStyle/>
        <a:p>
          <a:pPr rtl="1"/>
          <a:endParaRPr lang="fa-IR"/>
        </a:p>
      </dgm:t>
    </dgm:pt>
    <dgm:pt modelId="{E8697067-21EF-4062-B214-4FFAB36656C0}" type="pres">
      <dgm:prSet presAssocID="{E68EB941-5246-47D4-AE7B-EBE3DCA332FD}" presName="root2" presStyleCnt="0"/>
      <dgm:spPr/>
    </dgm:pt>
    <dgm:pt modelId="{8B86FF3B-C55F-4E0C-86EA-D480EA169595}" type="pres">
      <dgm:prSet presAssocID="{E68EB941-5246-47D4-AE7B-EBE3DCA332FD}" presName="LevelTwoTextNode" presStyleLbl="node4" presStyleIdx="2" presStyleCnt="6">
        <dgm:presLayoutVars>
          <dgm:chPref val="3"/>
        </dgm:presLayoutVars>
      </dgm:prSet>
      <dgm:spPr/>
      <dgm:t>
        <a:bodyPr/>
        <a:lstStyle/>
        <a:p>
          <a:pPr rtl="1"/>
          <a:endParaRPr lang="fa-IR"/>
        </a:p>
      </dgm:t>
    </dgm:pt>
    <dgm:pt modelId="{A41A1CBD-33A3-418E-A357-18724835B20E}" type="pres">
      <dgm:prSet presAssocID="{E68EB941-5246-47D4-AE7B-EBE3DCA332FD}" presName="level3hierChild" presStyleCnt="0"/>
      <dgm:spPr/>
    </dgm:pt>
    <dgm:pt modelId="{FE48310E-493D-4627-B46F-CEB19B97FD8C}" type="pres">
      <dgm:prSet presAssocID="{87DBC1DA-5F95-470F-BF21-34228159430E}" presName="conn2-1" presStyleLbl="parChTrans1D4" presStyleIdx="3" presStyleCnt="6"/>
      <dgm:spPr/>
      <dgm:t>
        <a:bodyPr/>
        <a:lstStyle/>
        <a:p>
          <a:pPr rtl="1"/>
          <a:endParaRPr lang="fa-IR"/>
        </a:p>
      </dgm:t>
    </dgm:pt>
    <dgm:pt modelId="{15425073-01D9-4F3C-9A90-2A7A19DFE294}" type="pres">
      <dgm:prSet presAssocID="{87DBC1DA-5F95-470F-BF21-34228159430E}" presName="connTx" presStyleLbl="parChTrans1D4" presStyleIdx="3" presStyleCnt="6"/>
      <dgm:spPr/>
      <dgm:t>
        <a:bodyPr/>
        <a:lstStyle/>
        <a:p>
          <a:pPr rtl="1"/>
          <a:endParaRPr lang="fa-IR"/>
        </a:p>
      </dgm:t>
    </dgm:pt>
    <dgm:pt modelId="{6C634CED-96CD-480A-B057-8717CC48B72E}" type="pres">
      <dgm:prSet presAssocID="{43DEF417-211E-46F8-92B8-6B3CB5AC64C1}" presName="root2" presStyleCnt="0"/>
      <dgm:spPr/>
    </dgm:pt>
    <dgm:pt modelId="{108D7E54-E16A-4852-99B7-B7EB8933FE18}" type="pres">
      <dgm:prSet presAssocID="{43DEF417-211E-46F8-92B8-6B3CB5AC64C1}" presName="LevelTwoTextNode" presStyleLbl="node4" presStyleIdx="3" presStyleCnt="6" custScaleX="114417">
        <dgm:presLayoutVars>
          <dgm:chPref val="3"/>
        </dgm:presLayoutVars>
      </dgm:prSet>
      <dgm:spPr/>
      <dgm:t>
        <a:bodyPr/>
        <a:lstStyle/>
        <a:p>
          <a:pPr rtl="1"/>
          <a:endParaRPr lang="fa-IR"/>
        </a:p>
      </dgm:t>
    </dgm:pt>
    <dgm:pt modelId="{61322116-D598-4F9F-932C-E227B2465323}" type="pres">
      <dgm:prSet presAssocID="{43DEF417-211E-46F8-92B8-6B3CB5AC64C1}" presName="level3hierChild" presStyleCnt="0"/>
      <dgm:spPr/>
    </dgm:pt>
    <dgm:pt modelId="{7B738F42-E24D-4555-B2CD-8350D8048F05}" type="pres">
      <dgm:prSet presAssocID="{89B53952-20B7-40E9-B0C7-1E3CBB7A17BA}" presName="conn2-1" presStyleLbl="parChTrans1D2" presStyleIdx="1" presStyleCnt="2"/>
      <dgm:spPr/>
      <dgm:t>
        <a:bodyPr/>
        <a:lstStyle/>
        <a:p>
          <a:pPr rtl="1"/>
          <a:endParaRPr lang="fa-IR"/>
        </a:p>
      </dgm:t>
    </dgm:pt>
    <dgm:pt modelId="{1BA12451-BC88-4F31-8BBD-79A03601EA92}" type="pres">
      <dgm:prSet presAssocID="{89B53952-20B7-40E9-B0C7-1E3CBB7A17BA}" presName="connTx" presStyleLbl="parChTrans1D2" presStyleIdx="1" presStyleCnt="2"/>
      <dgm:spPr/>
      <dgm:t>
        <a:bodyPr/>
        <a:lstStyle/>
        <a:p>
          <a:pPr rtl="1"/>
          <a:endParaRPr lang="fa-IR"/>
        </a:p>
      </dgm:t>
    </dgm:pt>
    <dgm:pt modelId="{D20CA0AA-B506-4E53-A024-C9E97E67E04C}" type="pres">
      <dgm:prSet presAssocID="{FD5D78AA-CB33-4EBE-879F-FF1AAFA80E66}" presName="root2" presStyleCnt="0"/>
      <dgm:spPr/>
    </dgm:pt>
    <dgm:pt modelId="{48B325EE-CE16-4D3E-A03D-7A3CE6653489}" type="pres">
      <dgm:prSet presAssocID="{FD5D78AA-CB33-4EBE-879F-FF1AAFA80E66}" presName="LevelTwoTextNode" presStyleLbl="node2" presStyleIdx="1" presStyleCnt="2" custScaleX="47288">
        <dgm:presLayoutVars>
          <dgm:chPref val="3"/>
        </dgm:presLayoutVars>
      </dgm:prSet>
      <dgm:spPr/>
      <dgm:t>
        <a:bodyPr/>
        <a:lstStyle/>
        <a:p>
          <a:pPr rtl="1"/>
          <a:endParaRPr lang="fa-IR"/>
        </a:p>
      </dgm:t>
    </dgm:pt>
    <dgm:pt modelId="{4E042422-A3C4-4DFD-88ED-FA48C0914E2D}" type="pres">
      <dgm:prSet presAssocID="{FD5D78AA-CB33-4EBE-879F-FF1AAFA80E66}" presName="level3hierChild" presStyleCnt="0"/>
      <dgm:spPr/>
    </dgm:pt>
    <dgm:pt modelId="{CAA2ED4E-1366-463D-9454-C94FD1633F68}" type="pres">
      <dgm:prSet presAssocID="{BB8A0079-95D0-4964-A168-FD2E8375C08D}" presName="conn2-1" presStyleLbl="parChTrans1D3" presStyleIdx="2" presStyleCnt="4"/>
      <dgm:spPr/>
      <dgm:t>
        <a:bodyPr/>
        <a:lstStyle/>
        <a:p>
          <a:pPr rtl="1"/>
          <a:endParaRPr lang="fa-IR"/>
        </a:p>
      </dgm:t>
    </dgm:pt>
    <dgm:pt modelId="{D92C8E65-3253-411D-AFCA-3FBA4D71BD3C}" type="pres">
      <dgm:prSet presAssocID="{BB8A0079-95D0-4964-A168-FD2E8375C08D}" presName="connTx" presStyleLbl="parChTrans1D3" presStyleIdx="2" presStyleCnt="4"/>
      <dgm:spPr/>
      <dgm:t>
        <a:bodyPr/>
        <a:lstStyle/>
        <a:p>
          <a:pPr rtl="1"/>
          <a:endParaRPr lang="fa-IR"/>
        </a:p>
      </dgm:t>
    </dgm:pt>
    <dgm:pt modelId="{30A4EAE6-C098-4563-95DB-FF7B3F8D5114}" type="pres">
      <dgm:prSet presAssocID="{64628931-09C7-4E50-9C93-3C3C7E3DB5FF}" presName="root2" presStyleCnt="0"/>
      <dgm:spPr/>
    </dgm:pt>
    <dgm:pt modelId="{A19D3EA8-4AF2-4D8A-BE74-3A87F680C107}" type="pres">
      <dgm:prSet presAssocID="{64628931-09C7-4E50-9C93-3C3C7E3DB5FF}" presName="LevelTwoTextNode" presStyleLbl="node3" presStyleIdx="2" presStyleCnt="4" custScaleX="29548">
        <dgm:presLayoutVars>
          <dgm:chPref val="3"/>
        </dgm:presLayoutVars>
      </dgm:prSet>
      <dgm:spPr/>
      <dgm:t>
        <a:bodyPr/>
        <a:lstStyle/>
        <a:p>
          <a:pPr rtl="1"/>
          <a:endParaRPr lang="fa-IR"/>
        </a:p>
      </dgm:t>
    </dgm:pt>
    <dgm:pt modelId="{D4E127FA-C641-47CA-8BD6-6893A98BE1A3}" type="pres">
      <dgm:prSet presAssocID="{64628931-09C7-4E50-9C93-3C3C7E3DB5FF}" presName="level3hierChild" presStyleCnt="0"/>
      <dgm:spPr/>
    </dgm:pt>
    <dgm:pt modelId="{830207D9-199E-4D3A-AB81-0505B147C88C}" type="pres">
      <dgm:prSet presAssocID="{6B20755D-A226-4F31-995A-9CAECFE2282F}" presName="conn2-1" presStyleLbl="parChTrans1D4" presStyleIdx="4" presStyleCnt="6"/>
      <dgm:spPr/>
      <dgm:t>
        <a:bodyPr/>
        <a:lstStyle/>
        <a:p>
          <a:pPr rtl="1"/>
          <a:endParaRPr lang="fa-IR"/>
        </a:p>
      </dgm:t>
    </dgm:pt>
    <dgm:pt modelId="{09DDF620-CEDF-4C43-AC9D-31CF7F0F5CE8}" type="pres">
      <dgm:prSet presAssocID="{6B20755D-A226-4F31-995A-9CAECFE2282F}" presName="connTx" presStyleLbl="parChTrans1D4" presStyleIdx="4" presStyleCnt="6"/>
      <dgm:spPr/>
      <dgm:t>
        <a:bodyPr/>
        <a:lstStyle/>
        <a:p>
          <a:pPr rtl="1"/>
          <a:endParaRPr lang="fa-IR"/>
        </a:p>
      </dgm:t>
    </dgm:pt>
    <dgm:pt modelId="{7C66EB40-8D9F-49F5-A3D9-944C0E12C384}" type="pres">
      <dgm:prSet presAssocID="{703612C2-7C60-4928-9F20-3FF676713D4A}" presName="root2" presStyleCnt="0"/>
      <dgm:spPr/>
    </dgm:pt>
    <dgm:pt modelId="{FEA92CB2-131F-4459-B3A8-8B36E20FF245}" type="pres">
      <dgm:prSet presAssocID="{703612C2-7C60-4928-9F20-3FF676713D4A}" presName="LevelTwoTextNode" presStyleLbl="node4" presStyleIdx="4" presStyleCnt="6">
        <dgm:presLayoutVars>
          <dgm:chPref val="3"/>
        </dgm:presLayoutVars>
      </dgm:prSet>
      <dgm:spPr/>
      <dgm:t>
        <a:bodyPr/>
        <a:lstStyle/>
        <a:p>
          <a:pPr rtl="1"/>
          <a:endParaRPr lang="fa-IR"/>
        </a:p>
      </dgm:t>
    </dgm:pt>
    <dgm:pt modelId="{2CF21D5A-4D81-4B8A-9F3B-3C655EEC0221}" type="pres">
      <dgm:prSet presAssocID="{703612C2-7C60-4928-9F20-3FF676713D4A}" presName="level3hierChild" presStyleCnt="0"/>
      <dgm:spPr/>
    </dgm:pt>
    <dgm:pt modelId="{3E36F050-893D-41BB-B5F6-1D2D0CCE23DB}" type="pres">
      <dgm:prSet presAssocID="{D908BA6F-6647-4F3B-A4AB-6E00EFBCCEDF}" presName="conn2-1" presStyleLbl="parChTrans1D3" presStyleIdx="3" presStyleCnt="4"/>
      <dgm:spPr/>
      <dgm:t>
        <a:bodyPr/>
        <a:lstStyle/>
        <a:p>
          <a:pPr rtl="1"/>
          <a:endParaRPr lang="fa-IR"/>
        </a:p>
      </dgm:t>
    </dgm:pt>
    <dgm:pt modelId="{6EC31D5C-38CC-484A-A600-0510E5C99162}" type="pres">
      <dgm:prSet presAssocID="{D908BA6F-6647-4F3B-A4AB-6E00EFBCCEDF}" presName="connTx" presStyleLbl="parChTrans1D3" presStyleIdx="3" presStyleCnt="4"/>
      <dgm:spPr/>
      <dgm:t>
        <a:bodyPr/>
        <a:lstStyle/>
        <a:p>
          <a:pPr rtl="1"/>
          <a:endParaRPr lang="fa-IR"/>
        </a:p>
      </dgm:t>
    </dgm:pt>
    <dgm:pt modelId="{014D646E-7855-4249-BA95-DF5C56D693A2}" type="pres">
      <dgm:prSet presAssocID="{74582F4F-8DE4-4D38-BC52-90A01C99E2A0}" presName="root2" presStyleCnt="0"/>
      <dgm:spPr/>
    </dgm:pt>
    <dgm:pt modelId="{02A5649D-0238-4222-A6C2-6397EC17E797}" type="pres">
      <dgm:prSet presAssocID="{74582F4F-8DE4-4D38-BC52-90A01C99E2A0}" presName="LevelTwoTextNode" presStyleLbl="node3" presStyleIdx="3" presStyleCnt="4" custScaleX="29548">
        <dgm:presLayoutVars>
          <dgm:chPref val="3"/>
        </dgm:presLayoutVars>
      </dgm:prSet>
      <dgm:spPr/>
      <dgm:t>
        <a:bodyPr/>
        <a:lstStyle/>
        <a:p>
          <a:pPr rtl="1"/>
          <a:endParaRPr lang="fa-IR"/>
        </a:p>
      </dgm:t>
    </dgm:pt>
    <dgm:pt modelId="{EBED00C1-215E-44BC-93D4-3EE90B0B3D54}" type="pres">
      <dgm:prSet presAssocID="{74582F4F-8DE4-4D38-BC52-90A01C99E2A0}" presName="level3hierChild" presStyleCnt="0"/>
      <dgm:spPr/>
    </dgm:pt>
    <dgm:pt modelId="{D1FD65ED-FD2D-42FD-B3FC-F973C2D3A66E}" type="pres">
      <dgm:prSet presAssocID="{36D874B8-2E80-4A09-8CD1-B2C6DF2E8965}" presName="conn2-1" presStyleLbl="parChTrans1D4" presStyleIdx="5" presStyleCnt="6"/>
      <dgm:spPr/>
      <dgm:t>
        <a:bodyPr/>
        <a:lstStyle/>
        <a:p>
          <a:pPr rtl="1"/>
          <a:endParaRPr lang="fa-IR"/>
        </a:p>
      </dgm:t>
    </dgm:pt>
    <dgm:pt modelId="{D4528D28-2C65-43F0-80F8-C3A5F1A094C5}" type="pres">
      <dgm:prSet presAssocID="{36D874B8-2E80-4A09-8CD1-B2C6DF2E8965}" presName="connTx" presStyleLbl="parChTrans1D4" presStyleIdx="5" presStyleCnt="6"/>
      <dgm:spPr/>
      <dgm:t>
        <a:bodyPr/>
        <a:lstStyle/>
        <a:p>
          <a:pPr rtl="1"/>
          <a:endParaRPr lang="fa-IR"/>
        </a:p>
      </dgm:t>
    </dgm:pt>
    <dgm:pt modelId="{C83BB79C-FEE8-4A10-9D4C-DFA99488960B}" type="pres">
      <dgm:prSet presAssocID="{453CA576-23A3-4E36-8B35-5F7BBC32B859}" presName="root2" presStyleCnt="0"/>
      <dgm:spPr/>
    </dgm:pt>
    <dgm:pt modelId="{3268060B-81BB-4107-BC44-9479E3BF0D15}" type="pres">
      <dgm:prSet presAssocID="{453CA576-23A3-4E36-8B35-5F7BBC32B859}" presName="LevelTwoTextNode" presStyleLbl="node4" presStyleIdx="5" presStyleCnt="6" custScaleX="169615">
        <dgm:presLayoutVars>
          <dgm:chPref val="3"/>
        </dgm:presLayoutVars>
      </dgm:prSet>
      <dgm:spPr/>
      <dgm:t>
        <a:bodyPr/>
        <a:lstStyle/>
        <a:p>
          <a:pPr rtl="1"/>
          <a:endParaRPr lang="fa-IR"/>
        </a:p>
      </dgm:t>
    </dgm:pt>
    <dgm:pt modelId="{F9123E7A-ABD6-4609-9C97-990786D2A052}" type="pres">
      <dgm:prSet presAssocID="{453CA576-23A3-4E36-8B35-5F7BBC32B859}" presName="level3hierChild" presStyleCnt="0"/>
      <dgm:spPr/>
    </dgm:pt>
  </dgm:ptLst>
  <dgm:cxnLst>
    <dgm:cxn modelId="{457E27BF-CB6F-429F-88D7-E278035CAE05}" type="presOf" srcId="{1AE795AB-0C2A-4474-9626-8A81F4A2A6DC}" destId="{E0B3A63C-1C5C-4E30-8F08-170DB9283295}" srcOrd="0" destOrd="0" presId="urn:microsoft.com/office/officeart/2005/8/layout/hierarchy2"/>
    <dgm:cxn modelId="{5D050C28-1CE7-48CC-9499-9DDA68DB9372}" type="presOf" srcId="{84DDC80D-C91F-43B6-B79A-82BF4DFA2E51}" destId="{76A1FAAE-585D-4526-91BA-EFFB43A768BF}" srcOrd="0" destOrd="0" presId="urn:microsoft.com/office/officeart/2005/8/layout/hierarchy2"/>
    <dgm:cxn modelId="{56D7AD2B-B1E6-4926-9C0A-92DAA12A63B6}" type="presOf" srcId="{BB8A0079-95D0-4964-A168-FD2E8375C08D}" destId="{CAA2ED4E-1366-463D-9454-C94FD1633F68}" srcOrd="0" destOrd="0" presId="urn:microsoft.com/office/officeart/2005/8/layout/hierarchy2"/>
    <dgm:cxn modelId="{3457F3F0-81D1-48EF-9AFE-52BC2F99B600}" type="presOf" srcId="{36D874B8-2E80-4A09-8CD1-B2C6DF2E8965}" destId="{D4528D28-2C65-43F0-80F8-C3A5F1A094C5}" srcOrd="1" destOrd="0" presId="urn:microsoft.com/office/officeart/2005/8/layout/hierarchy2"/>
    <dgm:cxn modelId="{C43A26C3-928D-430D-8DB6-5485134B0CF6}" type="presOf" srcId="{89B53952-20B7-40E9-B0C7-1E3CBB7A17BA}" destId="{1BA12451-BC88-4F31-8BBD-79A03601EA92}" srcOrd="1" destOrd="0" presId="urn:microsoft.com/office/officeart/2005/8/layout/hierarchy2"/>
    <dgm:cxn modelId="{D90A0BE4-FE5C-4165-A741-B6684CC5807C}" srcId="{5FAC9673-5A18-4DB1-9380-1EC9EDC064D9}" destId="{A561E7FD-DBE9-4878-A8E3-FAE9A2B2E6F1}" srcOrd="0" destOrd="0" parTransId="{FEB68E82-9448-463A-9963-1E72B39094D4}" sibTransId="{8748A2DC-FC0A-49F8-91BF-5DD6A1B81B8D}"/>
    <dgm:cxn modelId="{55F1921C-9E9D-4021-9CA6-967ECD9F3378}" type="presOf" srcId="{E68EB941-5246-47D4-AE7B-EBE3DCA332FD}" destId="{8B86FF3B-C55F-4E0C-86EA-D480EA169595}" srcOrd="0" destOrd="0" presId="urn:microsoft.com/office/officeart/2005/8/layout/hierarchy2"/>
    <dgm:cxn modelId="{8462267D-CF05-44AB-9153-18B0AB1FF3A1}" type="presOf" srcId="{87DBC1DA-5F95-470F-BF21-34228159430E}" destId="{FE48310E-493D-4627-B46F-CEB19B97FD8C}" srcOrd="0" destOrd="0" presId="urn:microsoft.com/office/officeart/2005/8/layout/hierarchy2"/>
    <dgm:cxn modelId="{F1D2F0C4-B051-4A9B-92BA-EFB5397D802D}" type="presOf" srcId="{703612C2-7C60-4928-9F20-3FF676713D4A}" destId="{FEA92CB2-131F-4459-B3A8-8B36E20FF245}" srcOrd="0" destOrd="0" presId="urn:microsoft.com/office/officeart/2005/8/layout/hierarchy2"/>
    <dgm:cxn modelId="{7B5804AE-66D4-4C77-8370-4A36ED0276A6}" srcId="{60FC4E64-2874-485A-A2F3-95AC642CBA6B}" destId="{E68EB941-5246-47D4-AE7B-EBE3DCA332FD}" srcOrd="0" destOrd="0" parTransId="{CBB1D2B6-89B3-483F-932A-5207BC51CE6B}" sibTransId="{90F29F29-23B2-4ABC-8239-B21DD458A4CF}"/>
    <dgm:cxn modelId="{84196AF1-EA1C-419D-B0ED-4397787D9C1D}" srcId="{C48FB929-C5AA-4F90-BB1B-13FE9D28D8EB}" destId="{EEF3C405-4620-43C9-9A85-9109AF02B20B}" srcOrd="0" destOrd="0" parTransId="{435091BD-7F6E-4A6A-B305-3601809A2609}" sibTransId="{C892BE76-D3F4-4212-B2BB-1948E32B5AE3}"/>
    <dgm:cxn modelId="{7FF1B25F-DF6A-4D8E-AEFB-016EE69AB5DF}" srcId="{FD5D78AA-CB33-4EBE-879F-FF1AAFA80E66}" destId="{64628931-09C7-4E50-9C93-3C3C7E3DB5FF}" srcOrd="0" destOrd="0" parTransId="{BB8A0079-95D0-4964-A168-FD2E8375C08D}" sibTransId="{1C762CD4-6C1D-474C-BBFC-CB321CAE6F04}"/>
    <dgm:cxn modelId="{7E0DF966-BC74-471F-B338-83F909EE00F1}" type="presOf" srcId="{5FAC9673-5A18-4DB1-9380-1EC9EDC064D9}" destId="{33FA53E0-AB65-4015-92AB-BD36B39015B2}" srcOrd="0" destOrd="0" presId="urn:microsoft.com/office/officeart/2005/8/layout/hierarchy2"/>
    <dgm:cxn modelId="{0A5AB239-3161-49F6-84B7-4A1370DD6D89}" type="presOf" srcId="{74582F4F-8DE4-4D38-BC52-90A01C99E2A0}" destId="{02A5649D-0238-4222-A6C2-6397EC17E797}" srcOrd="0" destOrd="0" presId="urn:microsoft.com/office/officeart/2005/8/layout/hierarchy2"/>
    <dgm:cxn modelId="{8E96A3DA-7B09-4794-8266-796AF1804155}" type="presOf" srcId="{1AE795AB-0C2A-4474-9626-8A81F4A2A6DC}" destId="{80D7DCE8-65EC-4466-86AB-18BCDF048137}" srcOrd="1" destOrd="0" presId="urn:microsoft.com/office/officeart/2005/8/layout/hierarchy2"/>
    <dgm:cxn modelId="{E87E6A25-8AE7-4B37-8720-1505FAAFC696}" type="presOf" srcId="{EEF3C405-4620-43C9-9A85-9109AF02B20B}" destId="{013581A2-346D-4C1C-9F81-18A8E48A069C}" srcOrd="0" destOrd="0" presId="urn:microsoft.com/office/officeart/2005/8/layout/hierarchy2"/>
    <dgm:cxn modelId="{F0557505-2E2A-44CD-8772-7C16229696AE}" type="presOf" srcId="{43DEF417-211E-46F8-92B8-6B3CB5AC64C1}" destId="{108D7E54-E16A-4852-99B7-B7EB8933FE18}" srcOrd="0" destOrd="0" presId="urn:microsoft.com/office/officeart/2005/8/layout/hierarchy2"/>
    <dgm:cxn modelId="{71045C12-00C6-4ACA-A505-41307AE20209}" type="presOf" srcId="{BB8A0079-95D0-4964-A168-FD2E8375C08D}" destId="{D92C8E65-3253-411D-AFCA-3FBA4D71BD3C}" srcOrd="1" destOrd="0" presId="urn:microsoft.com/office/officeart/2005/8/layout/hierarchy2"/>
    <dgm:cxn modelId="{10278893-A453-4042-877E-11B6B7BD9856}" type="presOf" srcId="{6B20755D-A226-4F31-995A-9CAECFE2282F}" destId="{830207D9-199E-4D3A-AB81-0505B147C88C}" srcOrd="0" destOrd="0" presId="urn:microsoft.com/office/officeart/2005/8/layout/hierarchy2"/>
    <dgm:cxn modelId="{C245159F-A52D-43DD-94B5-CA67E1D76DDD}" type="presOf" srcId="{84DDC80D-C91F-43B6-B79A-82BF4DFA2E51}" destId="{E61AA9C3-3BED-4D42-9D8A-9A1D1F740BC2}" srcOrd="1" destOrd="0" presId="urn:microsoft.com/office/officeart/2005/8/layout/hierarchy2"/>
    <dgm:cxn modelId="{EBC423F4-47A7-4680-95CF-9AEFA73D602B}" type="presOf" srcId="{453CA576-23A3-4E36-8B35-5F7BBC32B859}" destId="{3268060B-81BB-4107-BC44-9479E3BF0D15}" srcOrd="0" destOrd="0" presId="urn:microsoft.com/office/officeart/2005/8/layout/hierarchy2"/>
    <dgm:cxn modelId="{DF15F8E4-21B0-4595-B4DE-35913C61FBEE}" srcId="{B1E0E0BB-F3CD-456C-BBC7-3ACDF51759C5}" destId="{D84C2BDF-FE8C-4256-8AAE-F9E7B1DF614E}" srcOrd="0" destOrd="0" parTransId="{8F0E09A7-1BA4-4104-88BA-D2662D443809}" sibTransId="{DB00D3D4-5CAB-42F1-821C-C79115F2F52E}"/>
    <dgm:cxn modelId="{DD92211A-2AD3-4153-96E8-08811B9839C3}" type="presOf" srcId="{87DBC1DA-5F95-470F-BF21-34228159430E}" destId="{15425073-01D9-4F3C-9A90-2A7A19DFE294}" srcOrd="1" destOrd="0" presId="urn:microsoft.com/office/officeart/2005/8/layout/hierarchy2"/>
    <dgm:cxn modelId="{7051EF39-E1E2-437E-8502-6DB9DB1EEBE5}" srcId="{64628931-09C7-4E50-9C93-3C3C7E3DB5FF}" destId="{703612C2-7C60-4928-9F20-3FF676713D4A}" srcOrd="0" destOrd="0" parTransId="{6B20755D-A226-4F31-995A-9CAECFE2282F}" sibTransId="{38E04EEE-8FCC-454E-A1CC-B68186518628}"/>
    <dgm:cxn modelId="{789A961B-FF9A-4C0C-B6EA-A3BF8CAFB1E3}" type="presOf" srcId="{D84C2BDF-FE8C-4256-8AAE-F9E7B1DF614E}" destId="{5AAA9CBC-E59D-47CA-B61D-AB47D6CEE707}" srcOrd="0" destOrd="0" presId="urn:microsoft.com/office/officeart/2005/8/layout/hierarchy2"/>
    <dgm:cxn modelId="{88FCB899-689B-4710-8A3A-153EFCEAF713}" type="presOf" srcId="{6AB3DE67-34FC-429F-9EF8-7A5004716B53}" destId="{6BA3C487-FE9A-4B9B-BCB2-F883E2D7E32E}" srcOrd="0" destOrd="0" presId="urn:microsoft.com/office/officeart/2005/8/layout/hierarchy2"/>
    <dgm:cxn modelId="{F277015C-6BB4-4661-B994-6983C9EDAD80}" srcId="{E68EB941-5246-47D4-AE7B-EBE3DCA332FD}" destId="{43DEF417-211E-46F8-92B8-6B3CB5AC64C1}" srcOrd="0" destOrd="0" parTransId="{87DBC1DA-5F95-470F-BF21-34228159430E}" sibTransId="{33CF77A9-A00D-4191-9249-0B6F2EF0F61F}"/>
    <dgm:cxn modelId="{B338D5FB-2F84-4797-B445-80708DDA728A}" type="presOf" srcId="{36D874B8-2E80-4A09-8CD1-B2C6DF2E8965}" destId="{D1FD65ED-FD2D-42FD-B3FC-F973C2D3A66E}" srcOrd="0" destOrd="0" presId="urn:microsoft.com/office/officeart/2005/8/layout/hierarchy2"/>
    <dgm:cxn modelId="{C7A8F93B-F4A1-423C-A417-8D999FFB535F}" srcId="{EEF3C405-4620-43C9-9A85-9109AF02B20B}" destId="{5FAC9673-5A18-4DB1-9380-1EC9EDC064D9}" srcOrd="0" destOrd="0" parTransId="{1AE795AB-0C2A-4474-9626-8A81F4A2A6DC}" sibTransId="{63F94FCB-5ECF-43E3-90B2-264A411B0242}"/>
    <dgm:cxn modelId="{99F5D4A7-45B2-4BD7-BCDA-3739566E601D}" type="presOf" srcId="{FEB68E82-9448-463A-9963-1E72B39094D4}" destId="{5B863CED-0B7B-4757-A0DF-E3F382BF8B75}" srcOrd="1" destOrd="0" presId="urn:microsoft.com/office/officeart/2005/8/layout/hierarchy2"/>
    <dgm:cxn modelId="{5DA8E319-995E-4290-AD4A-1A40112205EF}" type="presOf" srcId="{B1E0E0BB-F3CD-456C-BBC7-3ACDF51759C5}" destId="{7BC1B158-4A7C-4235-8CBA-6A367F309CC2}" srcOrd="0" destOrd="0" presId="urn:microsoft.com/office/officeart/2005/8/layout/hierarchy2"/>
    <dgm:cxn modelId="{2C184AF6-1BBA-459D-B77F-D11AABD3AF68}" type="presOf" srcId="{64628931-09C7-4E50-9C93-3C3C7E3DB5FF}" destId="{A19D3EA8-4AF2-4D8A-BE74-3A87F680C107}" srcOrd="0" destOrd="0" presId="urn:microsoft.com/office/officeart/2005/8/layout/hierarchy2"/>
    <dgm:cxn modelId="{931A3A4A-4FBD-4188-998E-9DDCC8C54275}" type="presOf" srcId="{60FC4E64-2874-485A-A2F3-95AC642CBA6B}" destId="{A79C7565-B071-4E89-B77D-05C6EB545C42}" srcOrd="0" destOrd="0" presId="urn:microsoft.com/office/officeart/2005/8/layout/hierarchy2"/>
    <dgm:cxn modelId="{A99F4678-0794-4122-8500-6EDEBE037C1D}" type="presOf" srcId="{8F0E09A7-1BA4-4104-88BA-D2662D443809}" destId="{0C3F7CE6-A1F8-46DE-B3D3-DEFAEBBDF804}" srcOrd="1" destOrd="0" presId="urn:microsoft.com/office/officeart/2005/8/layout/hierarchy2"/>
    <dgm:cxn modelId="{249DC094-A410-4406-BCBB-5A4291A6D5F5}" type="presOf" srcId="{89B53952-20B7-40E9-B0C7-1E3CBB7A17BA}" destId="{7B738F42-E24D-4555-B2CD-8350D8048F05}" srcOrd="0" destOrd="0" presId="urn:microsoft.com/office/officeart/2005/8/layout/hierarchy2"/>
    <dgm:cxn modelId="{BC4D1C6C-D385-46FF-B78B-718E9438DE41}" type="presOf" srcId="{FEB68E82-9448-463A-9963-1E72B39094D4}" destId="{0898540E-DB61-406F-9D98-455EA653C737}" srcOrd="0" destOrd="0" presId="urn:microsoft.com/office/officeart/2005/8/layout/hierarchy2"/>
    <dgm:cxn modelId="{9CFB4F44-8C83-4DFC-A5E8-75EDA17F0951}" type="presOf" srcId="{A561E7FD-DBE9-4878-A8E3-FAE9A2B2E6F1}" destId="{BB0E6A10-AEA7-4785-B8D5-7AAB80808F4B}" srcOrd="0" destOrd="0" presId="urn:microsoft.com/office/officeart/2005/8/layout/hierarchy2"/>
    <dgm:cxn modelId="{B8255485-AE7D-4A49-A92D-F86623345F1B}" type="presOf" srcId="{8F0E09A7-1BA4-4104-88BA-D2662D443809}" destId="{09401F50-24BB-410A-85C0-123E87C5FE80}" srcOrd="0" destOrd="0" presId="urn:microsoft.com/office/officeart/2005/8/layout/hierarchy2"/>
    <dgm:cxn modelId="{C33A43AF-CB5B-4BBD-96BF-DE0D103A575B}" type="presOf" srcId="{CBB1D2B6-89B3-483F-932A-5207BC51CE6B}" destId="{8C7007CE-C930-4D09-B964-82FBC2EA320A}" srcOrd="0" destOrd="0" presId="urn:microsoft.com/office/officeart/2005/8/layout/hierarchy2"/>
    <dgm:cxn modelId="{FBBE632C-4533-459D-8BBA-86492C82CCF9}" type="presOf" srcId="{6B20755D-A226-4F31-995A-9CAECFE2282F}" destId="{09DDF620-CEDF-4C43-AC9D-31CF7F0F5CE8}" srcOrd="1" destOrd="0" presId="urn:microsoft.com/office/officeart/2005/8/layout/hierarchy2"/>
    <dgm:cxn modelId="{D2CF16F9-007B-45C7-A361-22744D20F791}" srcId="{74582F4F-8DE4-4D38-BC52-90A01C99E2A0}" destId="{453CA576-23A3-4E36-8B35-5F7BBC32B859}" srcOrd="0" destOrd="0" parTransId="{36D874B8-2E80-4A09-8CD1-B2C6DF2E8965}" sibTransId="{CF720DA2-9BD4-4D39-916E-E11A036A5005}"/>
    <dgm:cxn modelId="{4E4A11E1-EC75-4E6B-8180-F9AE39C662D2}" type="presOf" srcId="{FD5D78AA-CB33-4EBE-879F-FF1AAFA80E66}" destId="{48B325EE-CE16-4D3E-A03D-7A3CE6653489}" srcOrd="0" destOrd="0" presId="urn:microsoft.com/office/officeart/2005/8/layout/hierarchy2"/>
    <dgm:cxn modelId="{C2222D24-E5F5-4622-A4DE-B89931C9318C}" srcId="{FD5D78AA-CB33-4EBE-879F-FF1AAFA80E66}" destId="{74582F4F-8DE4-4D38-BC52-90A01C99E2A0}" srcOrd="1" destOrd="0" parTransId="{D908BA6F-6647-4F3B-A4AB-6E00EFBCCEDF}" sibTransId="{58358989-6B80-4989-9009-030AF09977EA}"/>
    <dgm:cxn modelId="{D1DAFF8F-227A-4454-91E4-39F7B6079DD6}" type="presOf" srcId="{CBB1D2B6-89B3-483F-932A-5207BC51CE6B}" destId="{540E0420-3A1B-490C-8018-5271995F1271}" srcOrd="1" destOrd="0" presId="urn:microsoft.com/office/officeart/2005/8/layout/hierarchy2"/>
    <dgm:cxn modelId="{B52D6A7E-0FDC-49B2-AFA6-390ECFDFB804}" type="presOf" srcId="{D908BA6F-6647-4F3B-A4AB-6E00EFBCCEDF}" destId="{6EC31D5C-38CC-484A-A600-0510E5C99162}" srcOrd="1" destOrd="0" presId="urn:microsoft.com/office/officeart/2005/8/layout/hierarchy2"/>
    <dgm:cxn modelId="{44E870CF-21ED-4F3D-9A7A-21BF7CAFC7C5}" srcId="{EEF3C405-4620-43C9-9A85-9109AF02B20B}" destId="{FD5D78AA-CB33-4EBE-879F-FF1AAFA80E66}" srcOrd="1" destOrd="0" parTransId="{89B53952-20B7-40E9-B0C7-1E3CBB7A17BA}" sibTransId="{D8348C46-631A-451F-B642-FC7EE6B71C66}"/>
    <dgm:cxn modelId="{86BDA23C-8D7F-4B80-A921-0CC3BB6D62B4}" type="presOf" srcId="{C48FB929-C5AA-4F90-BB1B-13FE9D28D8EB}" destId="{DEC859E0-2026-4DD0-BB37-CC470E772B23}" srcOrd="0" destOrd="0" presId="urn:microsoft.com/office/officeart/2005/8/layout/hierarchy2"/>
    <dgm:cxn modelId="{3AA83813-37C3-4D02-B081-009D6B7E4B12}" type="presOf" srcId="{D908BA6F-6647-4F3B-A4AB-6E00EFBCCEDF}" destId="{3E36F050-893D-41BB-B5F6-1D2D0CCE23DB}" srcOrd="0" destOrd="0" presId="urn:microsoft.com/office/officeart/2005/8/layout/hierarchy2"/>
    <dgm:cxn modelId="{F8FD64B0-86E4-4E38-AC20-736ABFB9975A}" type="presOf" srcId="{6AB3DE67-34FC-429F-9EF8-7A5004716B53}" destId="{59D3D4AC-F16B-4CF4-A80F-F809AB72A989}" srcOrd="1" destOrd="0" presId="urn:microsoft.com/office/officeart/2005/8/layout/hierarchy2"/>
    <dgm:cxn modelId="{1A07C27A-9D55-46F8-965F-4C0C48B3C5B4}" srcId="{5FAC9673-5A18-4DB1-9380-1EC9EDC064D9}" destId="{60FC4E64-2874-485A-A2F3-95AC642CBA6B}" srcOrd="1" destOrd="0" parTransId="{6AB3DE67-34FC-429F-9EF8-7A5004716B53}" sibTransId="{4DF2D515-7A47-449B-97CB-B5272F351473}"/>
    <dgm:cxn modelId="{59F3FF62-56AE-4CD2-A415-D37D6B0F0331}" srcId="{A561E7FD-DBE9-4878-A8E3-FAE9A2B2E6F1}" destId="{B1E0E0BB-F3CD-456C-BBC7-3ACDF51759C5}" srcOrd="0" destOrd="0" parTransId="{84DDC80D-C91F-43B6-B79A-82BF4DFA2E51}" sibTransId="{130DF3D9-18B9-4532-A7DF-DCDF842802B1}"/>
    <dgm:cxn modelId="{E3D74DFF-3C9F-4C9D-B112-EDF1798C0280}" type="presParOf" srcId="{DEC859E0-2026-4DD0-BB37-CC470E772B23}" destId="{3D8BDB2C-1C02-49C0-8C05-8C7977381E87}" srcOrd="0" destOrd="0" presId="urn:microsoft.com/office/officeart/2005/8/layout/hierarchy2"/>
    <dgm:cxn modelId="{A64EBCCA-34D9-4B28-B45D-BFEDBA292CEC}" type="presParOf" srcId="{3D8BDB2C-1C02-49C0-8C05-8C7977381E87}" destId="{013581A2-346D-4C1C-9F81-18A8E48A069C}" srcOrd="0" destOrd="0" presId="urn:microsoft.com/office/officeart/2005/8/layout/hierarchy2"/>
    <dgm:cxn modelId="{E25EA411-BF68-47C1-A0EC-FC5B34E4044F}" type="presParOf" srcId="{3D8BDB2C-1C02-49C0-8C05-8C7977381E87}" destId="{EE83B15B-F1F1-43AD-BFF8-A3A65ECEDDEC}" srcOrd="1" destOrd="0" presId="urn:microsoft.com/office/officeart/2005/8/layout/hierarchy2"/>
    <dgm:cxn modelId="{16A9E48F-C170-4BEE-BA32-DE359B90D041}" type="presParOf" srcId="{EE83B15B-F1F1-43AD-BFF8-A3A65ECEDDEC}" destId="{E0B3A63C-1C5C-4E30-8F08-170DB9283295}" srcOrd="0" destOrd="0" presId="urn:microsoft.com/office/officeart/2005/8/layout/hierarchy2"/>
    <dgm:cxn modelId="{9BB34942-9E3A-482D-96CF-D3AB5F40789F}" type="presParOf" srcId="{E0B3A63C-1C5C-4E30-8F08-170DB9283295}" destId="{80D7DCE8-65EC-4466-86AB-18BCDF048137}" srcOrd="0" destOrd="0" presId="urn:microsoft.com/office/officeart/2005/8/layout/hierarchy2"/>
    <dgm:cxn modelId="{EC755B82-EFD2-4244-A2C6-4F1C663A7ABB}" type="presParOf" srcId="{EE83B15B-F1F1-43AD-BFF8-A3A65ECEDDEC}" destId="{2B23DE21-3A21-4CA0-971C-F4F01EDA2566}" srcOrd="1" destOrd="0" presId="urn:microsoft.com/office/officeart/2005/8/layout/hierarchy2"/>
    <dgm:cxn modelId="{DB83669D-20BB-4C59-B92B-82B733467771}" type="presParOf" srcId="{2B23DE21-3A21-4CA0-971C-F4F01EDA2566}" destId="{33FA53E0-AB65-4015-92AB-BD36B39015B2}" srcOrd="0" destOrd="0" presId="urn:microsoft.com/office/officeart/2005/8/layout/hierarchy2"/>
    <dgm:cxn modelId="{6DE20638-1416-4E65-AE77-9B9CB6B0B1DC}" type="presParOf" srcId="{2B23DE21-3A21-4CA0-971C-F4F01EDA2566}" destId="{5CBD61EE-8AAA-4C8D-B834-EFAE0222E432}" srcOrd="1" destOrd="0" presId="urn:microsoft.com/office/officeart/2005/8/layout/hierarchy2"/>
    <dgm:cxn modelId="{A701244C-93EB-4956-9B29-D202C4B825DB}" type="presParOf" srcId="{5CBD61EE-8AAA-4C8D-B834-EFAE0222E432}" destId="{0898540E-DB61-406F-9D98-455EA653C737}" srcOrd="0" destOrd="0" presId="urn:microsoft.com/office/officeart/2005/8/layout/hierarchy2"/>
    <dgm:cxn modelId="{A1AB9344-7159-4F5D-B49C-851C06CD7043}" type="presParOf" srcId="{0898540E-DB61-406F-9D98-455EA653C737}" destId="{5B863CED-0B7B-4757-A0DF-E3F382BF8B75}" srcOrd="0" destOrd="0" presId="urn:microsoft.com/office/officeart/2005/8/layout/hierarchy2"/>
    <dgm:cxn modelId="{7F955637-25A6-4AA6-AB58-69885E0E9910}" type="presParOf" srcId="{5CBD61EE-8AAA-4C8D-B834-EFAE0222E432}" destId="{A8DCA635-8E3F-483E-924A-79308DF0B630}" srcOrd="1" destOrd="0" presId="urn:microsoft.com/office/officeart/2005/8/layout/hierarchy2"/>
    <dgm:cxn modelId="{C6E9AEF6-4CAE-4830-B358-A483BCB7B433}" type="presParOf" srcId="{A8DCA635-8E3F-483E-924A-79308DF0B630}" destId="{BB0E6A10-AEA7-4785-B8D5-7AAB80808F4B}" srcOrd="0" destOrd="0" presId="urn:microsoft.com/office/officeart/2005/8/layout/hierarchy2"/>
    <dgm:cxn modelId="{518F6791-3A7D-47A0-AA48-9A6A4923BB9A}" type="presParOf" srcId="{A8DCA635-8E3F-483E-924A-79308DF0B630}" destId="{3847E3A8-74CD-44C0-B048-65261660A93F}" srcOrd="1" destOrd="0" presId="urn:microsoft.com/office/officeart/2005/8/layout/hierarchy2"/>
    <dgm:cxn modelId="{B6A82650-2FCE-47A7-AE9B-0E8A3E108FBB}" type="presParOf" srcId="{3847E3A8-74CD-44C0-B048-65261660A93F}" destId="{76A1FAAE-585D-4526-91BA-EFFB43A768BF}" srcOrd="0" destOrd="0" presId="urn:microsoft.com/office/officeart/2005/8/layout/hierarchy2"/>
    <dgm:cxn modelId="{104B7C6B-2594-41C4-8C3E-C0ABC1B515C8}" type="presParOf" srcId="{76A1FAAE-585D-4526-91BA-EFFB43A768BF}" destId="{E61AA9C3-3BED-4D42-9D8A-9A1D1F740BC2}" srcOrd="0" destOrd="0" presId="urn:microsoft.com/office/officeart/2005/8/layout/hierarchy2"/>
    <dgm:cxn modelId="{881FBEE8-5DED-4E60-8616-9F2A519BCAE6}" type="presParOf" srcId="{3847E3A8-74CD-44C0-B048-65261660A93F}" destId="{A40596D1-8C2A-4142-B107-127353A70D34}" srcOrd="1" destOrd="0" presId="urn:microsoft.com/office/officeart/2005/8/layout/hierarchy2"/>
    <dgm:cxn modelId="{01850713-852A-4DCF-A1B2-1FDCC1647EF1}" type="presParOf" srcId="{A40596D1-8C2A-4142-B107-127353A70D34}" destId="{7BC1B158-4A7C-4235-8CBA-6A367F309CC2}" srcOrd="0" destOrd="0" presId="urn:microsoft.com/office/officeart/2005/8/layout/hierarchy2"/>
    <dgm:cxn modelId="{23CB8B2E-EAC8-49DD-B90B-6E449D6FFF13}" type="presParOf" srcId="{A40596D1-8C2A-4142-B107-127353A70D34}" destId="{8B845277-83A5-454B-BE0D-DAF9D17FC7AD}" srcOrd="1" destOrd="0" presId="urn:microsoft.com/office/officeart/2005/8/layout/hierarchy2"/>
    <dgm:cxn modelId="{DFEA72B0-AE42-40B9-856A-2DC1466A5184}" type="presParOf" srcId="{8B845277-83A5-454B-BE0D-DAF9D17FC7AD}" destId="{09401F50-24BB-410A-85C0-123E87C5FE80}" srcOrd="0" destOrd="0" presId="urn:microsoft.com/office/officeart/2005/8/layout/hierarchy2"/>
    <dgm:cxn modelId="{9A53C68F-FC5A-4064-8CC9-79086AAF6248}" type="presParOf" srcId="{09401F50-24BB-410A-85C0-123E87C5FE80}" destId="{0C3F7CE6-A1F8-46DE-B3D3-DEFAEBBDF804}" srcOrd="0" destOrd="0" presId="urn:microsoft.com/office/officeart/2005/8/layout/hierarchy2"/>
    <dgm:cxn modelId="{2E8BB4F7-29B5-4703-9BE0-AE718F48005E}" type="presParOf" srcId="{8B845277-83A5-454B-BE0D-DAF9D17FC7AD}" destId="{861B28D5-98E8-4BF3-82F5-076A2AD87314}" srcOrd="1" destOrd="0" presId="urn:microsoft.com/office/officeart/2005/8/layout/hierarchy2"/>
    <dgm:cxn modelId="{A3A8FBCB-9F9A-4949-867E-0E07C47DCEB5}" type="presParOf" srcId="{861B28D5-98E8-4BF3-82F5-076A2AD87314}" destId="{5AAA9CBC-E59D-47CA-B61D-AB47D6CEE707}" srcOrd="0" destOrd="0" presId="urn:microsoft.com/office/officeart/2005/8/layout/hierarchy2"/>
    <dgm:cxn modelId="{64197EDC-41BA-4C62-B414-F305C839564C}" type="presParOf" srcId="{861B28D5-98E8-4BF3-82F5-076A2AD87314}" destId="{60E64F89-A9DE-40E1-90D9-A12C22D36ED6}" srcOrd="1" destOrd="0" presId="urn:microsoft.com/office/officeart/2005/8/layout/hierarchy2"/>
    <dgm:cxn modelId="{C6E18D11-EE37-4DE1-81D2-B234EEF53088}" type="presParOf" srcId="{5CBD61EE-8AAA-4C8D-B834-EFAE0222E432}" destId="{6BA3C487-FE9A-4B9B-BCB2-F883E2D7E32E}" srcOrd="2" destOrd="0" presId="urn:microsoft.com/office/officeart/2005/8/layout/hierarchy2"/>
    <dgm:cxn modelId="{5DB39DEE-2609-4448-B211-2B81FA7707A2}" type="presParOf" srcId="{6BA3C487-FE9A-4B9B-BCB2-F883E2D7E32E}" destId="{59D3D4AC-F16B-4CF4-A80F-F809AB72A989}" srcOrd="0" destOrd="0" presId="urn:microsoft.com/office/officeart/2005/8/layout/hierarchy2"/>
    <dgm:cxn modelId="{3561535C-92D4-4FDC-8E7B-FC35AB50EB46}" type="presParOf" srcId="{5CBD61EE-8AAA-4C8D-B834-EFAE0222E432}" destId="{DA2B2B72-D480-482C-BEEA-8ED188083C05}" srcOrd="3" destOrd="0" presId="urn:microsoft.com/office/officeart/2005/8/layout/hierarchy2"/>
    <dgm:cxn modelId="{8E8958D4-5C14-4F49-BAC1-7BA6EE0ED040}" type="presParOf" srcId="{DA2B2B72-D480-482C-BEEA-8ED188083C05}" destId="{A79C7565-B071-4E89-B77D-05C6EB545C42}" srcOrd="0" destOrd="0" presId="urn:microsoft.com/office/officeart/2005/8/layout/hierarchy2"/>
    <dgm:cxn modelId="{ACEC4DAB-A4F5-4463-AA07-FC6EE090CBB8}" type="presParOf" srcId="{DA2B2B72-D480-482C-BEEA-8ED188083C05}" destId="{747D2B57-4E93-4847-90F1-F8118C4EE5E3}" srcOrd="1" destOrd="0" presId="urn:microsoft.com/office/officeart/2005/8/layout/hierarchy2"/>
    <dgm:cxn modelId="{618DC499-976E-44E1-858C-8D10860779AB}" type="presParOf" srcId="{747D2B57-4E93-4847-90F1-F8118C4EE5E3}" destId="{8C7007CE-C930-4D09-B964-82FBC2EA320A}" srcOrd="0" destOrd="0" presId="urn:microsoft.com/office/officeart/2005/8/layout/hierarchy2"/>
    <dgm:cxn modelId="{4406AB29-F466-4CA5-9035-5532044C3E97}" type="presParOf" srcId="{8C7007CE-C930-4D09-B964-82FBC2EA320A}" destId="{540E0420-3A1B-490C-8018-5271995F1271}" srcOrd="0" destOrd="0" presId="urn:microsoft.com/office/officeart/2005/8/layout/hierarchy2"/>
    <dgm:cxn modelId="{0AE5A0DA-E273-4A2B-97F3-92FA90729762}" type="presParOf" srcId="{747D2B57-4E93-4847-90F1-F8118C4EE5E3}" destId="{E8697067-21EF-4062-B214-4FFAB36656C0}" srcOrd="1" destOrd="0" presId="urn:microsoft.com/office/officeart/2005/8/layout/hierarchy2"/>
    <dgm:cxn modelId="{B0342A50-670E-4CC2-A8A8-AF6E7AA6E2AF}" type="presParOf" srcId="{E8697067-21EF-4062-B214-4FFAB36656C0}" destId="{8B86FF3B-C55F-4E0C-86EA-D480EA169595}" srcOrd="0" destOrd="0" presId="urn:microsoft.com/office/officeart/2005/8/layout/hierarchy2"/>
    <dgm:cxn modelId="{E165E156-CD62-4B4A-BF19-6D8918356E0A}" type="presParOf" srcId="{E8697067-21EF-4062-B214-4FFAB36656C0}" destId="{A41A1CBD-33A3-418E-A357-18724835B20E}" srcOrd="1" destOrd="0" presId="urn:microsoft.com/office/officeart/2005/8/layout/hierarchy2"/>
    <dgm:cxn modelId="{BCCA9905-AFFE-496F-AB0A-4BDBE98A3F32}" type="presParOf" srcId="{A41A1CBD-33A3-418E-A357-18724835B20E}" destId="{FE48310E-493D-4627-B46F-CEB19B97FD8C}" srcOrd="0" destOrd="0" presId="urn:microsoft.com/office/officeart/2005/8/layout/hierarchy2"/>
    <dgm:cxn modelId="{0D915085-3954-405B-BBB6-3CBD0D083AD0}" type="presParOf" srcId="{FE48310E-493D-4627-B46F-CEB19B97FD8C}" destId="{15425073-01D9-4F3C-9A90-2A7A19DFE294}" srcOrd="0" destOrd="0" presId="urn:microsoft.com/office/officeart/2005/8/layout/hierarchy2"/>
    <dgm:cxn modelId="{FBF55DAF-E92B-4729-A25D-E5A60C4EE1D8}" type="presParOf" srcId="{A41A1CBD-33A3-418E-A357-18724835B20E}" destId="{6C634CED-96CD-480A-B057-8717CC48B72E}" srcOrd="1" destOrd="0" presId="urn:microsoft.com/office/officeart/2005/8/layout/hierarchy2"/>
    <dgm:cxn modelId="{7EE3916A-9353-49EE-8E3C-057CBEFABC70}" type="presParOf" srcId="{6C634CED-96CD-480A-B057-8717CC48B72E}" destId="{108D7E54-E16A-4852-99B7-B7EB8933FE18}" srcOrd="0" destOrd="0" presId="urn:microsoft.com/office/officeart/2005/8/layout/hierarchy2"/>
    <dgm:cxn modelId="{DE62395D-B159-4602-B7C0-21154A06410D}" type="presParOf" srcId="{6C634CED-96CD-480A-B057-8717CC48B72E}" destId="{61322116-D598-4F9F-932C-E227B2465323}" srcOrd="1" destOrd="0" presId="urn:microsoft.com/office/officeart/2005/8/layout/hierarchy2"/>
    <dgm:cxn modelId="{821077F9-6A76-4049-94CC-5EF84D075BEB}" type="presParOf" srcId="{EE83B15B-F1F1-43AD-BFF8-A3A65ECEDDEC}" destId="{7B738F42-E24D-4555-B2CD-8350D8048F05}" srcOrd="2" destOrd="0" presId="urn:microsoft.com/office/officeart/2005/8/layout/hierarchy2"/>
    <dgm:cxn modelId="{CED8176E-DF39-4385-8B26-31B034D99510}" type="presParOf" srcId="{7B738F42-E24D-4555-B2CD-8350D8048F05}" destId="{1BA12451-BC88-4F31-8BBD-79A03601EA92}" srcOrd="0" destOrd="0" presId="urn:microsoft.com/office/officeart/2005/8/layout/hierarchy2"/>
    <dgm:cxn modelId="{42CB1229-A5D0-4F91-AC96-6D22CA4C4D3E}" type="presParOf" srcId="{EE83B15B-F1F1-43AD-BFF8-A3A65ECEDDEC}" destId="{D20CA0AA-B506-4E53-A024-C9E97E67E04C}" srcOrd="3" destOrd="0" presId="urn:microsoft.com/office/officeart/2005/8/layout/hierarchy2"/>
    <dgm:cxn modelId="{E30BEA91-3EB4-453D-A56C-BBF95FB36A86}" type="presParOf" srcId="{D20CA0AA-B506-4E53-A024-C9E97E67E04C}" destId="{48B325EE-CE16-4D3E-A03D-7A3CE6653489}" srcOrd="0" destOrd="0" presId="urn:microsoft.com/office/officeart/2005/8/layout/hierarchy2"/>
    <dgm:cxn modelId="{C8A59DD8-7D77-41DE-8A61-64697F9D750D}" type="presParOf" srcId="{D20CA0AA-B506-4E53-A024-C9E97E67E04C}" destId="{4E042422-A3C4-4DFD-88ED-FA48C0914E2D}" srcOrd="1" destOrd="0" presId="urn:microsoft.com/office/officeart/2005/8/layout/hierarchy2"/>
    <dgm:cxn modelId="{BCAD1192-06B3-4F5D-BA16-00D14FEE2DF4}" type="presParOf" srcId="{4E042422-A3C4-4DFD-88ED-FA48C0914E2D}" destId="{CAA2ED4E-1366-463D-9454-C94FD1633F68}" srcOrd="0" destOrd="0" presId="urn:microsoft.com/office/officeart/2005/8/layout/hierarchy2"/>
    <dgm:cxn modelId="{7E8AFC24-E632-436E-B217-5EF8F18BC6EC}" type="presParOf" srcId="{CAA2ED4E-1366-463D-9454-C94FD1633F68}" destId="{D92C8E65-3253-411D-AFCA-3FBA4D71BD3C}" srcOrd="0" destOrd="0" presId="urn:microsoft.com/office/officeart/2005/8/layout/hierarchy2"/>
    <dgm:cxn modelId="{AF6CBB12-6056-4782-AFE3-60324D1307CE}" type="presParOf" srcId="{4E042422-A3C4-4DFD-88ED-FA48C0914E2D}" destId="{30A4EAE6-C098-4563-95DB-FF7B3F8D5114}" srcOrd="1" destOrd="0" presId="urn:microsoft.com/office/officeart/2005/8/layout/hierarchy2"/>
    <dgm:cxn modelId="{FD14A96D-8200-45FA-93C6-F57E9AEA4134}" type="presParOf" srcId="{30A4EAE6-C098-4563-95DB-FF7B3F8D5114}" destId="{A19D3EA8-4AF2-4D8A-BE74-3A87F680C107}" srcOrd="0" destOrd="0" presId="urn:microsoft.com/office/officeart/2005/8/layout/hierarchy2"/>
    <dgm:cxn modelId="{1BE15B10-D3C7-46BE-BA03-08849FF540DD}" type="presParOf" srcId="{30A4EAE6-C098-4563-95DB-FF7B3F8D5114}" destId="{D4E127FA-C641-47CA-8BD6-6893A98BE1A3}" srcOrd="1" destOrd="0" presId="urn:microsoft.com/office/officeart/2005/8/layout/hierarchy2"/>
    <dgm:cxn modelId="{129E2AA3-2122-4B08-B190-F3D6A11D6646}" type="presParOf" srcId="{D4E127FA-C641-47CA-8BD6-6893A98BE1A3}" destId="{830207D9-199E-4D3A-AB81-0505B147C88C}" srcOrd="0" destOrd="0" presId="urn:microsoft.com/office/officeart/2005/8/layout/hierarchy2"/>
    <dgm:cxn modelId="{1F8208A7-C2F0-480A-8802-10D541E3C726}" type="presParOf" srcId="{830207D9-199E-4D3A-AB81-0505B147C88C}" destId="{09DDF620-CEDF-4C43-AC9D-31CF7F0F5CE8}" srcOrd="0" destOrd="0" presId="urn:microsoft.com/office/officeart/2005/8/layout/hierarchy2"/>
    <dgm:cxn modelId="{F0D7DC51-C3A8-40EE-8856-C2B4CFFDD5DE}" type="presParOf" srcId="{D4E127FA-C641-47CA-8BD6-6893A98BE1A3}" destId="{7C66EB40-8D9F-49F5-A3D9-944C0E12C384}" srcOrd="1" destOrd="0" presId="urn:microsoft.com/office/officeart/2005/8/layout/hierarchy2"/>
    <dgm:cxn modelId="{C9B31827-3DBD-49D6-9207-4A53F677E276}" type="presParOf" srcId="{7C66EB40-8D9F-49F5-A3D9-944C0E12C384}" destId="{FEA92CB2-131F-4459-B3A8-8B36E20FF245}" srcOrd="0" destOrd="0" presId="urn:microsoft.com/office/officeart/2005/8/layout/hierarchy2"/>
    <dgm:cxn modelId="{27BAE80A-9505-416E-87A4-AC8042BF38F9}" type="presParOf" srcId="{7C66EB40-8D9F-49F5-A3D9-944C0E12C384}" destId="{2CF21D5A-4D81-4B8A-9F3B-3C655EEC0221}" srcOrd="1" destOrd="0" presId="urn:microsoft.com/office/officeart/2005/8/layout/hierarchy2"/>
    <dgm:cxn modelId="{E577893A-E1B4-4264-9393-BD9BD8FF3D6F}" type="presParOf" srcId="{4E042422-A3C4-4DFD-88ED-FA48C0914E2D}" destId="{3E36F050-893D-41BB-B5F6-1D2D0CCE23DB}" srcOrd="2" destOrd="0" presId="urn:microsoft.com/office/officeart/2005/8/layout/hierarchy2"/>
    <dgm:cxn modelId="{6DCD5E5C-3CF1-4835-89E7-E426F9D29FA4}" type="presParOf" srcId="{3E36F050-893D-41BB-B5F6-1D2D0CCE23DB}" destId="{6EC31D5C-38CC-484A-A600-0510E5C99162}" srcOrd="0" destOrd="0" presId="urn:microsoft.com/office/officeart/2005/8/layout/hierarchy2"/>
    <dgm:cxn modelId="{9B36EF41-1BAD-467A-9F69-8AB8296E6A5E}" type="presParOf" srcId="{4E042422-A3C4-4DFD-88ED-FA48C0914E2D}" destId="{014D646E-7855-4249-BA95-DF5C56D693A2}" srcOrd="3" destOrd="0" presId="urn:microsoft.com/office/officeart/2005/8/layout/hierarchy2"/>
    <dgm:cxn modelId="{DD1FDF41-AE39-4447-B591-EFF7CF9C9BB3}" type="presParOf" srcId="{014D646E-7855-4249-BA95-DF5C56D693A2}" destId="{02A5649D-0238-4222-A6C2-6397EC17E797}" srcOrd="0" destOrd="0" presId="urn:microsoft.com/office/officeart/2005/8/layout/hierarchy2"/>
    <dgm:cxn modelId="{543C029D-9448-4806-A597-B380CE6F0AA3}" type="presParOf" srcId="{014D646E-7855-4249-BA95-DF5C56D693A2}" destId="{EBED00C1-215E-44BC-93D4-3EE90B0B3D54}" srcOrd="1" destOrd="0" presId="urn:microsoft.com/office/officeart/2005/8/layout/hierarchy2"/>
    <dgm:cxn modelId="{BF3AD12B-E099-4479-AA92-B5CDDC308616}" type="presParOf" srcId="{EBED00C1-215E-44BC-93D4-3EE90B0B3D54}" destId="{D1FD65ED-FD2D-42FD-B3FC-F973C2D3A66E}" srcOrd="0" destOrd="0" presId="urn:microsoft.com/office/officeart/2005/8/layout/hierarchy2"/>
    <dgm:cxn modelId="{DC280927-79D3-4535-9BDA-C952BB89E47D}" type="presParOf" srcId="{D1FD65ED-FD2D-42FD-B3FC-F973C2D3A66E}" destId="{D4528D28-2C65-43F0-80F8-C3A5F1A094C5}" srcOrd="0" destOrd="0" presId="urn:microsoft.com/office/officeart/2005/8/layout/hierarchy2"/>
    <dgm:cxn modelId="{A303B649-0DF4-4465-A31E-2CEFA7DAF071}" type="presParOf" srcId="{EBED00C1-215E-44BC-93D4-3EE90B0B3D54}" destId="{C83BB79C-FEE8-4A10-9D4C-DFA99488960B}" srcOrd="1" destOrd="0" presId="urn:microsoft.com/office/officeart/2005/8/layout/hierarchy2"/>
    <dgm:cxn modelId="{821AAAFF-0EA6-4619-956E-1864A9E3E851}" type="presParOf" srcId="{C83BB79C-FEE8-4A10-9D4C-DFA99488960B}" destId="{3268060B-81BB-4107-BC44-9479E3BF0D15}" srcOrd="0" destOrd="0" presId="urn:microsoft.com/office/officeart/2005/8/layout/hierarchy2"/>
    <dgm:cxn modelId="{8DFFDB61-D8FA-499B-9874-70D3C21C7852}" type="presParOf" srcId="{C83BB79C-FEE8-4A10-9D4C-DFA99488960B}" destId="{F9123E7A-ABD6-4609-9C97-990786D2A052}"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F6ECF-40EE-4040-9C23-1444BB4382AF}">
      <dsp:nvSpPr>
        <dsp:cNvPr id="0" name=""/>
        <dsp:cNvSpPr/>
      </dsp:nvSpPr>
      <dsp:spPr>
        <a:xfrm>
          <a:off x="7879429" y="1784905"/>
          <a:ext cx="803993" cy="11393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اشکال</a:t>
          </a:r>
          <a:endParaRPr lang="fa-IR" sz="1600" kern="1200" dirty="0">
            <a:cs typeface="B Koodak" pitchFamily="2" charset="-78"/>
          </a:endParaRPr>
        </a:p>
      </dsp:txBody>
      <dsp:txXfrm>
        <a:off x="7902977" y="1808453"/>
        <a:ext cx="756897" cy="1092253"/>
      </dsp:txXfrm>
    </dsp:sp>
    <dsp:sp modelId="{A8879352-1FAE-470B-BA28-B19C03B85E8C}">
      <dsp:nvSpPr>
        <dsp:cNvPr id="0" name=""/>
        <dsp:cNvSpPr/>
      </dsp:nvSpPr>
      <dsp:spPr>
        <a:xfrm rot="14110531">
          <a:off x="6625636" y="1677678"/>
          <a:ext cx="1596106" cy="43549"/>
        </a:xfrm>
        <a:custGeom>
          <a:avLst/>
          <a:gdLst/>
          <a:ahLst/>
          <a:cxnLst/>
          <a:rect l="0" t="0" r="0" b="0"/>
          <a:pathLst>
            <a:path>
              <a:moveTo>
                <a:pt x="0" y="21774"/>
              </a:moveTo>
              <a:lnTo>
                <a:pt x="1596106" y="21774"/>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83786" y="1659551"/>
        <a:ext cx="79805" cy="79805"/>
      </dsp:txXfrm>
    </dsp:sp>
    <dsp:sp modelId="{6E3299A4-0A7A-470F-BF62-A12C75B99342}">
      <dsp:nvSpPr>
        <dsp:cNvPr id="0" name=""/>
        <dsp:cNvSpPr/>
      </dsp:nvSpPr>
      <dsp:spPr>
        <a:xfrm>
          <a:off x="6383736" y="474652"/>
          <a:ext cx="584213" cy="11393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صغری</a:t>
          </a:r>
          <a:endParaRPr lang="fa-IR" sz="1600" kern="1200" dirty="0">
            <a:cs typeface="B Koodak" pitchFamily="2" charset="-78"/>
          </a:endParaRPr>
        </a:p>
      </dsp:txBody>
      <dsp:txXfrm>
        <a:off x="6400847" y="491763"/>
        <a:ext cx="549991" cy="1105127"/>
      </dsp:txXfrm>
    </dsp:sp>
    <dsp:sp modelId="{463E352B-C749-4B1A-9608-2FEBBF57BB43}">
      <dsp:nvSpPr>
        <dsp:cNvPr id="0" name=""/>
        <dsp:cNvSpPr/>
      </dsp:nvSpPr>
      <dsp:spPr>
        <a:xfrm rot="10800000">
          <a:off x="5472256" y="1022552"/>
          <a:ext cx="911479" cy="43549"/>
        </a:xfrm>
        <a:custGeom>
          <a:avLst/>
          <a:gdLst/>
          <a:ahLst/>
          <a:cxnLst/>
          <a:rect l="0" t="0" r="0" b="0"/>
          <a:pathLst>
            <a:path>
              <a:moveTo>
                <a:pt x="0" y="21774"/>
              </a:moveTo>
              <a:lnTo>
                <a:pt x="911479" y="21774"/>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05209" y="1021540"/>
        <a:ext cx="45573" cy="45573"/>
      </dsp:txXfrm>
    </dsp:sp>
    <dsp:sp modelId="{FBF5AA52-1534-4AB1-A2AB-6A5BF9C48E12}">
      <dsp:nvSpPr>
        <dsp:cNvPr id="0" name=""/>
        <dsp:cNvSpPr/>
      </dsp:nvSpPr>
      <dsp:spPr>
        <a:xfrm>
          <a:off x="2625476" y="591658"/>
          <a:ext cx="2846779" cy="905338"/>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خداوند با حواس خمسه درک نمی شود </a:t>
          </a:r>
          <a:endParaRPr lang="fa-IR" sz="1600" kern="1200" dirty="0">
            <a:cs typeface="B Koodak" pitchFamily="2" charset="-78"/>
          </a:endParaRPr>
        </a:p>
      </dsp:txBody>
      <dsp:txXfrm>
        <a:off x="2651992" y="618174"/>
        <a:ext cx="2793747" cy="852306"/>
      </dsp:txXfrm>
    </dsp:sp>
    <dsp:sp modelId="{71D87FAC-FCF1-4B54-892B-58A43167B1C9}">
      <dsp:nvSpPr>
        <dsp:cNvPr id="0" name=""/>
        <dsp:cNvSpPr/>
      </dsp:nvSpPr>
      <dsp:spPr>
        <a:xfrm rot="10800000">
          <a:off x="6967949" y="2332805"/>
          <a:ext cx="911479" cy="43549"/>
        </a:xfrm>
        <a:custGeom>
          <a:avLst/>
          <a:gdLst/>
          <a:ahLst/>
          <a:cxnLst/>
          <a:rect l="0" t="0" r="0" b="0"/>
          <a:pathLst>
            <a:path>
              <a:moveTo>
                <a:pt x="0" y="21774"/>
              </a:moveTo>
              <a:lnTo>
                <a:pt x="911479" y="21774"/>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00902" y="2331793"/>
        <a:ext cx="45573" cy="45573"/>
      </dsp:txXfrm>
    </dsp:sp>
    <dsp:sp modelId="{7A3B9E6E-55E6-4C77-A0FE-E4C889DFA5E2}">
      <dsp:nvSpPr>
        <dsp:cNvPr id="0" name=""/>
        <dsp:cNvSpPr/>
      </dsp:nvSpPr>
      <dsp:spPr>
        <a:xfrm>
          <a:off x="6383736" y="1784905"/>
          <a:ext cx="584213" cy="11393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a:t>
          </a:r>
          <a:endParaRPr lang="fa-IR" sz="1600" kern="1200" dirty="0">
            <a:cs typeface="B Koodak" pitchFamily="2" charset="-78"/>
          </a:endParaRPr>
        </a:p>
      </dsp:txBody>
      <dsp:txXfrm>
        <a:off x="6400847" y="1802016"/>
        <a:ext cx="549991" cy="1105127"/>
      </dsp:txXfrm>
    </dsp:sp>
    <dsp:sp modelId="{E5EED0FB-F811-4927-942E-12FB92F04A18}">
      <dsp:nvSpPr>
        <dsp:cNvPr id="0" name=""/>
        <dsp:cNvSpPr/>
      </dsp:nvSpPr>
      <dsp:spPr>
        <a:xfrm rot="10800000">
          <a:off x="5472256" y="2332805"/>
          <a:ext cx="911479" cy="43549"/>
        </a:xfrm>
        <a:custGeom>
          <a:avLst/>
          <a:gdLst/>
          <a:ahLst/>
          <a:cxnLst/>
          <a:rect l="0" t="0" r="0" b="0"/>
          <a:pathLst>
            <a:path>
              <a:moveTo>
                <a:pt x="0" y="21774"/>
              </a:moveTo>
              <a:lnTo>
                <a:pt x="911479" y="21774"/>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05209" y="2331793"/>
        <a:ext cx="45573" cy="45573"/>
      </dsp:txXfrm>
    </dsp:sp>
    <dsp:sp modelId="{0080A38A-6EAB-4327-A6A5-061F0E39C6FB}">
      <dsp:nvSpPr>
        <dsp:cNvPr id="0" name=""/>
        <dsp:cNvSpPr/>
      </dsp:nvSpPr>
      <dsp:spPr>
        <a:xfrm>
          <a:off x="3193556" y="1784905"/>
          <a:ext cx="2278699" cy="11393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هر آنچه با حواس خمسه درک نمی شود وجود ندارد یا قابل شناخت یقینی نیست </a:t>
          </a:r>
          <a:endParaRPr lang="fa-IR" sz="1600" kern="1200" dirty="0">
            <a:cs typeface="B Koodak" pitchFamily="2" charset="-78"/>
          </a:endParaRPr>
        </a:p>
      </dsp:txBody>
      <dsp:txXfrm>
        <a:off x="3226926" y="1818275"/>
        <a:ext cx="2211959" cy="1072609"/>
      </dsp:txXfrm>
    </dsp:sp>
    <dsp:sp modelId="{4DDDA5D9-27D6-4911-8381-68D889817467}">
      <dsp:nvSpPr>
        <dsp:cNvPr id="0" name=""/>
        <dsp:cNvSpPr/>
      </dsp:nvSpPr>
      <dsp:spPr>
        <a:xfrm rot="10800000">
          <a:off x="2282076" y="2332805"/>
          <a:ext cx="911479" cy="43549"/>
        </a:xfrm>
        <a:custGeom>
          <a:avLst/>
          <a:gdLst/>
          <a:ahLst/>
          <a:cxnLst/>
          <a:rect l="0" t="0" r="0" b="0"/>
          <a:pathLst>
            <a:path>
              <a:moveTo>
                <a:pt x="0" y="21774"/>
              </a:moveTo>
              <a:lnTo>
                <a:pt x="911479" y="21774"/>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715029" y="2331793"/>
        <a:ext cx="45573" cy="45573"/>
      </dsp:txXfrm>
    </dsp:sp>
    <dsp:sp modelId="{D62A81D4-3B8E-4D4F-93B1-B2AA6BD87E9C}">
      <dsp:nvSpPr>
        <dsp:cNvPr id="0" name=""/>
        <dsp:cNvSpPr/>
      </dsp:nvSpPr>
      <dsp:spPr>
        <a:xfrm>
          <a:off x="3376" y="1784905"/>
          <a:ext cx="2278699" cy="11393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گروهی شناخت غیر حسی را مستبعد می دانند و گروهی دیگر نیز اساسا منکر آن هستند</a:t>
          </a:r>
          <a:endParaRPr lang="fa-IR" sz="1600" kern="1200" dirty="0">
            <a:cs typeface="B Koodak" pitchFamily="2" charset="-78"/>
          </a:endParaRPr>
        </a:p>
      </dsp:txBody>
      <dsp:txXfrm>
        <a:off x="36746" y="1818275"/>
        <a:ext cx="2211959" cy="1072609"/>
      </dsp:txXfrm>
    </dsp:sp>
    <dsp:sp modelId="{3C760B94-61C3-4F90-BCD5-916A02E4AC66}">
      <dsp:nvSpPr>
        <dsp:cNvPr id="0" name=""/>
        <dsp:cNvSpPr/>
      </dsp:nvSpPr>
      <dsp:spPr>
        <a:xfrm rot="7489469">
          <a:off x="6625636" y="2987931"/>
          <a:ext cx="1596106" cy="43549"/>
        </a:xfrm>
        <a:custGeom>
          <a:avLst/>
          <a:gdLst/>
          <a:ahLst/>
          <a:cxnLst/>
          <a:rect l="0" t="0" r="0" b="0"/>
          <a:pathLst>
            <a:path>
              <a:moveTo>
                <a:pt x="0" y="21774"/>
              </a:moveTo>
              <a:lnTo>
                <a:pt x="1596106" y="21774"/>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83786" y="2969803"/>
        <a:ext cx="79805" cy="79805"/>
      </dsp:txXfrm>
    </dsp:sp>
    <dsp:sp modelId="{B784DFB8-FA58-45EB-95E3-A8FBDBE2BF34}">
      <dsp:nvSpPr>
        <dsp:cNvPr id="0" name=""/>
        <dsp:cNvSpPr/>
      </dsp:nvSpPr>
      <dsp:spPr>
        <a:xfrm>
          <a:off x="6383736" y="3095157"/>
          <a:ext cx="584213" cy="11393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نتیجه</a:t>
          </a:r>
          <a:endParaRPr lang="fa-IR" sz="1600" kern="1200" dirty="0">
            <a:cs typeface="B Koodak" pitchFamily="2" charset="-78"/>
          </a:endParaRPr>
        </a:p>
      </dsp:txBody>
      <dsp:txXfrm>
        <a:off x="6400847" y="3112268"/>
        <a:ext cx="549991" cy="1105127"/>
      </dsp:txXfrm>
    </dsp:sp>
    <dsp:sp modelId="{C50004F3-A9E8-4862-8B31-8B57B79B9845}">
      <dsp:nvSpPr>
        <dsp:cNvPr id="0" name=""/>
        <dsp:cNvSpPr/>
      </dsp:nvSpPr>
      <dsp:spPr>
        <a:xfrm rot="10800000">
          <a:off x="5472256" y="3643057"/>
          <a:ext cx="911479" cy="43549"/>
        </a:xfrm>
        <a:custGeom>
          <a:avLst/>
          <a:gdLst/>
          <a:ahLst/>
          <a:cxnLst/>
          <a:rect l="0" t="0" r="0" b="0"/>
          <a:pathLst>
            <a:path>
              <a:moveTo>
                <a:pt x="0" y="21774"/>
              </a:moveTo>
              <a:lnTo>
                <a:pt x="911479" y="21774"/>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05209" y="3642045"/>
        <a:ext cx="45573" cy="45573"/>
      </dsp:txXfrm>
    </dsp:sp>
    <dsp:sp modelId="{2B3C9CE2-739F-45D8-B6EA-73EFD26504E8}">
      <dsp:nvSpPr>
        <dsp:cNvPr id="0" name=""/>
        <dsp:cNvSpPr/>
      </dsp:nvSpPr>
      <dsp:spPr>
        <a:xfrm>
          <a:off x="2625476" y="3095157"/>
          <a:ext cx="2846779" cy="1139349"/>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خداوند وجود ندارد (نعوذ بالله) یا قابل شناخت یقینی نیست</a:t>
          </a:r>
          <a:endParaRPr lang="fa-IR" sz="1600" kern="1200" dirty="0">
            <a:cs typeface="B Koodak" pitchFamily="2" charset="-78"/>
          </a:endParaRPr>
        </a:p>
      </dsp:txBody>
      <dsp:txXfrm>
        <a:off x="2658846" y="3128527"/>
        <a:ext cx="2780039" cy="10726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4BAFD-6278-48A9-A002-CE2E024BF0B2}">
      <dsp:nvSpPr>
        <dsp:cNvPr id="0" name=""/>
        <dsp:cNvSpPr/>
      </dsp:nvSpPr>
      <dsp:spPr>
        <a:xfrm>
          <a:off x="8017457" y="2551018"/>
          <a:ext cx="664219" cy="650812"/>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8036519" y="2570080"/>
        <a:ext cx="626095" cy="612688"/>
      </dsp:txXfrm>
    </dsp:sp>
    <dsp:sp modelId="{B2B1D4D5-6BD2-4F29-BA98-CB5D4D384D9A}">
      <dsp:nvSpPr>
        <dsp:cNvPr id="0" name=""/>
        <dsp:cNvSpPr/>
      </dsp:nvSpPr>
      <dsp:spPr>
        <a:xfrm rot="14351245">
          <a:off x="7248915" y="2428803"/>
          <a:ext cx="1016434" cy="22280"/>
        </a:xfrm>
        <a:custGeom>
          <a:avLst/>
          <a:gdLst/>
          <a:ahLst/>
          <a:cxnLst/>
          <a:rect l="0" t="0" r="0" b="0"/>
          <a:pathLst>
            <a:path>
              <a:moveTo>
                <a:pt x="0" y="11140"/>
              </a:moveTo>
              <a:lnTo>
                <a:pt x="1016434" y="1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7731721" y="2414533"/>
        <a:ext cx="50821" cy="50821"/>
      </dsp:txXfrm>
    </dsp:sp>
    <dsp:sp modelId="{1C1F284F-455A-4BA2-80F5-258C3B0A5341}">
      <dsp:nvSpPr>
        <dsp:cNvPr id="0" name=""/>
        <dsp:cNvSpPr/>
      </dsp:nvSpPr>
      <dsp:spPr>
        <a:xfrm>
          <a:off x="6195182" y="1678056"/>
          <a:ext cx="1301624" cy="650812"/>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 صادق نیست</a:t>
          </a:r>
          <a:endParaRPr lang="fa-IR" sz="1600" kern="1200" dirty="0">
            <a:cs typeface="B Koodak" pitchFamily="2" charset="-78"/>
          </a:endParaRPr>
        </a:p>
      </dsp:txBody>
      <dsp:txXfrm>
        <a:off x="6214244" y="1697118"/>
        <a:ext cx="1263500" cy="612688"/>
      </dsp:txXfrm>
    </dsp:sp>
    <dsp:sp modelId="{EC5F78BC-A0DE-466E-B9EF-6418A9CDF9B6}">
      <dsp:nvSpPr>
        <dsp:cNvPr id="0" name=""/>
        <dsp:cNvSpPr/>
      </dsp:nvSpPr>
      <dsp:spPr>
        <a:xfrm rot="14348589">
          <a:off x="5427297" y="1556606"/>
          <a:ext cx="1015120" cy="22280"/>
        </a:xfrm>
        <a:custGeom>
          <a:avLst/>
          <a:gdLst/>
          <a:ahLst/>
          <a:cxnLst/>
          <a:rect l="0" t="0" r="0" b="0"/>
          <a:pathLst>
            <a:path>
              <a:moveTo>
                <a:pt x="0" y="11140"/>
              </a:moveTo>
              <a:lnTo>
                <a:pt x="1015120" y="111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5909479" y="1542369"/>
        <a:ext cx="50756" cy="50756"/>
      </dsp:txXfrm>
    </dsp:sp>
    <dsp:sp modelId="{3DFC0F94-578B-44E6-AAE5-DA4994BA5B31}">
      <dsp:nvSpPr>
        <dsp:cNvPr id="0" name=""/>
        <dsp:cNvSpPr/>
      </dsp:nvSpPr>
      <dsp:spPr>
        <a:xfrm>
          <a:off x="5123" y="685792"/>
          <a:ext cx="5669409" cy="892478"/>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همانطور که نمی توان از یک حس خاصی توقع داشت که متعلق حس خاص دیگری را درک کند (مثلا گوش ببیند یا چشم بشنود!) همانطور نمی توان از مجموع حواس توقع داشت که موجود غیر محسوس را درک کنند</a:t>
          </a:r>
          <a:endParaRPr lang="fa-IR" sz="1600" kern="1200" dirty="0">
            <a:cs typeface="B Koodak" pitchFamily="2" charset="-78"/>
          </a:endParaRPr>
        </a:p>
      </dsp:txBody>
      <dsp:txXfrm>
        <a:off x="31263" y="711932"/>
        <a:ext cx="5617129" cy="840198"/>
      </dsp:txXfrm>
    </dsp:sp>
    <dsp:sp modelId="{6570577F-B386-4DC3-B690-4337BCF4349D}">
      <dsp:nvSpPr>
        <dsp:cNvPr id="0" name=""/>
        <dsp:cNvSpPr/>
      </dsp:nvSpPr>
      <dsp:spPr>
        <a:xfrm rot="10814288">
          <a:off x="5674530" y="1991240"/>
          <a:ext cx="520654" cy="22280"/>
        </a:xfrm>
        <a:custGeom>
          <a:avLst/>
          <a:gdLst/>
          <a:ahLst/>
          <a:cxnLst/>
          <a:rect l="0" t="0" r="0" b="0"/>
          <a:pathLst>
            <a:path>
              <a:moveTo>
                <a:pt x="0" y="11140"/>
              </a:moveTo>
              <a:lnTo>
                <a:pt x="520654" y="111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5921841" y="1989364"/>
        <a:ext cx="26032" cy="26032"/>
      </dsp:txXfrm>
    </dsp:sp>
    <dsp:sp modelId="{850B2A13-7128-40C8-8B46-5B36CF25ED9B}">
      <dsp:nvSpPr>
        <dsp:cNvPr id="0" name=""/>
        <dsp:cNvSpPr/>
      </dsp:nvSpPr>
      <dsp:spPr>
        <a:xfrm>
          <a:off x="5123" y="1675892"/>
          <a:ext cx="5669409" cy="650812"/>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عبارت دیگر تنها می توان گفت که حواس، موجود غیر محسوس را درک نمی کنند نه اینکه هر آنچه حواس درک نمی کنند موجود نیست</a:t>
          </a:r>
          <a:endParaRPr lang="fa-IR" sz="1600" kern="1200" dirty="0">
            <a:cs typeface="B Koodak" pitchFamily="2" charset="-78"/>
          </a:endParaRPr>
        </a:p>
      </dsp:txBody>
      <dsp:txXfrm>
        <a:off x="24185" y="1694954"/>
        <a:ext cx="5631285" cy="612688"/>
      </dsp:txXfrm>
    </dsp:sp>
    <dsp:sp modelId="{C90844B2-D7EA-49FE-AAE5-7C32AF137226}">
      <dsp:nvSpPr>
        <dsp:cNvPr id="0" name=""/>
        <dsp:cNvSpPr/>
      </dsp:nvSpPr>
      <dsp:spPr>
        <a:xfrm rot="7494138">
          <a:off x="5479886" y="2365457"/>
          <a:ext cx="909942" cy="22280"/>
        </a:xfrm>
        <a:custGeom>
          <a:avLst/>
          <a:gdLst/>
          <a:ahLst/>
          <a:cxnLst/>
          <a:rect l="0" t="0" r="0" b="0"/>
          <a:pathLst>
            <a:path>
              <a:moveTo>
                <a:pt x="0" y="11140"/>
              </a:moveTo>
              <a:lnTo>
                <a:pt x="909942" y="111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5912109" y="2353849"/>
        <a:ext cx="45497" cy="45497"/>
      </dsp:txXfrm>
    </dsp:sp>
    <dsp:sp modelId="{94896FCA-CA51-4158-A2EA-7F802B7BAF40}">
      <dsp:nvSpPr>
        <dsp:cNvPr id="0" name=""/>
        <dsp:cNvSpPr/>
      </dsp:nvSpPr>
      <dsp:spPr>
        <a:xfrm>
          <a:off x="5123" y="2424326"/>
          <a:ext cx="5669409" cy="650812"/>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عبارت سوم راه شناخت موجودات منحصر در حس نیست بلکه موجودات مجرد </a:t>
          </a:r>
          <a:r>
            <a:rPr lang="fa-IR" sz="1600" u="sng" kern="1200" dirty="0" smtClean="0">
              <a:cs typeface="B Koodak" pitchFamily="2" charset="-78"/>
            </a:rPr>
            <a:t>یقینی</a:t>
          </a:r>
          <a:r>
            <a:rPr lang="fa-IR" sz="1600" kern="1200" dirty="0" smtClean="0">
              <a:cs typeface="B Koodak" pitchFamily="2" charset="-78"/>
            </a:rPr>
            <a:t> داریم مثل معلومات علم حضوری</a:t>
          </a:r>
          <a:endParaRPr lang="fa-IR" sz="1600" kern="1200" dirty="0">
            <a:cs typeface="B Koodak" pitchFamily="2" charset="-78"/>
          </a:endParaRPr>
        </a:p>
      </dsp:txBody>
      <dsp:txXfrm>
        <a:off x="24185" y="2443388"/>
        <a:ext cx="5631285" cy="612688"/>
      </dsp:txXfrm>
    </dsp:sp>
    <dsp:sp modelId="{CC5726C6-FF19-4F28-97B7-42338CDEE3D7}">
      <dsp:nvSpPr>
        <dsp:cNvPr id="0" name=""/>
        <dsp:cNvSpPr/>
      </dsp:nvSpPr>
      <dsp:spPr>
        <a:xfrm rot="7055932">
          <a:off x="7195213" y="3363264"/>
          <a:ext cx="1123837" cy="22280"/>
        </a:xfrm>
        <a:custGeom>
          <a:avLst/>
          <a:gdLst/>
          <a:ahLst/>
          <a:cxnLst/>
          <a:rect l="0" t="0" r="0" b="0"/>
          <a:pathLst>
            <a:path>
              <a:moveTo>
                <a:pt x="0" y="11140"/>
              </a:moveTo>
              <a:lnTo>
                <a:pt x="1123837" y="1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7729036" y="3346308"/>
        <a:ext cx="56191" cy="56191"/>
      </dsp:txXfrm>
    </dsp:sp>
    <dsp:sp modelId="{BBC15F4E-606A-4E6A-9277-128020537DF2}">
      <dsp:nvSpPr>
        <dsp:cNvPr id="0" name=""/>
        <dsp:cNvSpPr/>
      </dsp:nvSpPr>
      <dsp:spPr>
        <a:xfrm>
          <a:off x="6195182" y="3546978"/>
          <a:ext cx="1301624" cy="650812"/>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 کلیت ندارد</a:t>
          </a:r>
          <a:endParaRPr lang="fa-IR" sz="1600" kern="1200" dirty="0">
            <a:cs typeface="B Koodak" pitchFamily="2" charset="-78"/>
          </a:endParaRPr>
        </a:p>
      </dsp:txBody>
      <dsp:txXfrm>
        <a:off x="6214244" y="3566040"/>
        <a:ext cx="1263500" cy="612688"/>
      </dsp:txXfrm>
    </dsp:sp>
    <dsp:sp modelId="{AF62C771-C822-4211-B703-245A27C04C4E}">
      <dsp:nvSpPr>
        <dsp:cNvPr id="0" name=""/>
        <dsp:cNvSpPr/>
      </dsp:nvSpPr>
      <dsp:spPr>
        <a:xfrm rot="10800000">
          <a:off x="5674532" y="3861244"/>
          <a:ext cx="520649" cy="22280"/>
        </a:xfrm>
        <a:custGeom>
          <a:avLst/>
          <a:gdLst/>
          <a:ahLst/>
          <a:cxnLst/>
          <a:rect l="0" t="0" r="0" b="0"/>
          <a:pathLst>
            <a:path>
              <a:moveTo>
                <a:pt x="0" y="11140"/>
              </a:moveTo>
              <a:lnTo>
                <a:pt x="520649" y="111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5921841" y="3859368"/>
        <a:ext cx="26032" cy="26032"/>
      </dsp:txXfrm>
    </dsp:sp>
    <dsp:sp modelId="{168BBC29-D675-498F-8FD4-CC781C6BC1C5}">
      <dsp:nvSpPr>
        <dsp:cNvPr id="0" name=""/>
        <dsp:cNvSpPr/>
      </dsp:nvSpPr>
      <dsp:spPr>
        <a:xfrm>
          <a:off x="3913824" y="3415637"/>
          <a:ext cx="1760707" cy="913493"/>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بسیاری از موجودات با حس درک نمی شوند اما وجود دارند </a:t>
          </a:r>
          <a:endParaRPr lang="fa-IR" sz="1600" kern="1200" dirty="0">
            <a:cs typeface="B Koodak" pitchFamily="2" charset="-78"/>
          </a:endParaRPr>
        </a:p>
      </dsp:txBody>
      <dsp:txXfrm>
        <a:off x="3940579" y="3442392"/>
        <a:ext cx="1707197" cy="859983"/>
      </dsp:txXfrm>
    </dsp:sp>
    <dsp:sp modelId="{26AD3857-7CAB-4ED0-BF30-FFC4613DBE16}">
      <dsp:nvSpPr>
        <dsp:cNvPr id="0" name=""/>
        <dsp:cNvSpPr/>
      </dsp:nvSpPr>
      <dsp:spPr>
        <a:xfrm rot="10800000">
          <a:off x="3393174" y="3861244"/>
          <a:ext cx="520649" cy="22280"/>
        </a:xfrm>
        <a:custGeom>
          <a:avLst/>
          <a:gdLst/>
          <a:ahLst/>
          <a:cxnLst/>
          <a:rect l="0" t="0" r="0" b="0"/>
          <a:pathLst>
            <a:path>
              <a:moveTo>
                <a:pt x="0" y="11140"/>
              </a:moveTo>
              <a:lnTo>
                <a:pt x="520649" y="111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640483" y="3859368"/>
        <a:ext cx="26032" cy="26032"/>
      </dsp:txXfrm>
    </dsp:sp>
    <dsp:sp modelId="{37A641BF-6BB1-42A4-A6D3-B7E1C6C5090A}">
      <dsp:nvSpPr>
        <dsp:cNvPr id="0" name=""/>
        <dsp:cNvSpPr/>
      </dsp:nvSpPr>
      <dsp:spPr>
        <a:xfrm>
          <a:off x="2909048" y="3546978"/>
          <a:ext cx="484126" cy="650812"/>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مثل </a:t>
          </a:r>
          <a:endParaRPr lang="fa-IR" sz="1600" kern="1200" dirty="0">
            <a:cs typeface="B Koodak" pitchFamily="2" charset="-78"/>
          </a:endParaRPr>
        </a:p>
      </dsp:txBody>
      <dsp:txXfrm>
        <a:off x="2923228" y="3561158"/>
        <a:ext cx="455766" cy="622452"/>
      </dsp:txXfrm>
    </dsp:sp>
    <dsp:sp modelId="{DD9E41BA-8AAD-447A-8F36-BB0A7F255C3B}">
      <dsp:nvSpPr>
        <dsp:cNvPr id="0" name=""/>
        <dsp:cNvSpPr/>
      </dsp:nvSpPr>
      <dsp:spPr>
        <a:xfrm rot="12942401">
          <a:off x="2328132" y="3674135"/>
          <a:ext cx="641182" cy="22280"/>
        </a:xfrm>
        <a:custGeom>
          <a:avLst/>
          <a:gdLst/>
          <a:ahLst/>
          <a:cxnLst/>
          <a:rect l="0" t="0" r="0" b="0"/>
          <a:pathLst>
            <a:path>
              <a:moveTo>
                <a:pt x="0" y="11140"/>
              </a:moveTo>
              <a:lnTo>
                <a:pt x="641182" y="111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2632693" y="3669246"/>
        <a:ext cx="32059" cy="32059"/>
      </dsp:txXfrm>
    </dsp:sp>
    <dsp:sp modelId="{FCED41F6-68AB-4C73-A612-5A7429D18E4B}">
      <dsp:nvSpPr>
        <dsp:cNvPr id="0" name=""/>
        <dsp:cNvSpPr/>
      </dsp:nvSpPr>
      <dsp:spPr>
        <a:xfrm>
          <a:off x="341918" y="3172761"/>
          <a:ext cx="2046479" cy="650812"/>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انوار ما وراء بنفش و ما دون قرمز و ... </a:t>
          </a:r>
          <a:endParaRPr lang="fa-IR" sz="1600" kern="1200" dirty="0">
            <a:cs typeface="B Koodak" pitchFamily="2" charset="-78"/>
          </a:endParaRPr>
        </a:p>
      </dsp:txBody>
      <dsp:txXfrm>
        <a:off x="360980" y="3191823"/>
        <a:ext cx="2008355" cy="612688"/>
      </dsp:txXfrm>
    </dsp:sp>
    <dsp:sp modelId="{56A5BBCE-721D-428C-AE20-46F23A1CF672}">
      <dsp:nvSpPr>
        <dsp:cNvPr id="0" name=""/>
        <dsp:cNvSpPr/>
      </dsp:nvSpPr>
      <dsp:spPr>
        <a:xfrm rot="8657599">
          <a:off x="2328132" y="4048352"/>
          <a:ext cx="641182" cy="22280"/>
        </a:xfrm>
        <a:custGeom>
          <a:avLst/>
          <a:gdLst/>
          <a:ahLst/>
          <a:cxnLst/>
          <a:rect l="0" t="0" r="0" b="0"/>
          <a:pathLst>
            <a:path>
              <a:moveTo>
                <a:pt x="0" y="11140"/>
              </a:moveTo>
              <a:lnTo>
                <a:pt x="641182" y="1114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2632693" y="4043463"/>
        <a:ext cx="32059" cy="32059"/>
      </dsp:txXfrm>
    </dsp:sp>
    <dsp:sp modelId="{219CA7EB-BB50-44D3-BCEF-FDB9FF1FAA15}">
      <dsp:nvSpPr>
        <dsp:cNvPr id="0" name=""/>
        <dsp:cNvSpPr/>
      </dsp:nvSpPr>
      <dsp:spPr>
        <a:xfrm>
          <a:off x="341918" y="3921195"/>
          <a:ext cx="2046479" cy="650812"/>
        </a:xfrm>
        <a:prstGeom prst="roundRect">
          <a:avLst>
            <a:gd name="adj" fmla="val 10000"/>
          </a:avLst>
        </a:prstGeom>
        <a:solidFill>
          <a:schemeClr val="lt1"/>
        </a:solidFill>
        <a:ln w="25400" cap="flat" cmpd="sng" algn="ctr">
          <a:solidFill>
            <a:schemeClr val="tx1"/>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صورتهای ادراکی و متعلقات علم حضوری </a:t>
          </a:r>
          <a:endParaRPr lang="fa-IR" sz="1600" kern="1200" dirty="0">
            <a:cs typeface="B Koodak" pitchFamily="2" charset="-78"/>
          </a:endParaRPr>
        </a:p>
      </dsp:txBody>
      <dsp:txXfrm>
        <a:off x="360980" y="3940257"/>
        <a:ext cx="2008355" cy="6126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DA01-ABEC-4F8A-9D10-707F4CB767CE}">
      <dsp:nvSpPr>
        <dsp:cNvPr id="0" name=""/>
        <dsp:cNvSpPr/>
      </dsp:nvSpPr>
      <dsp:spPr>
        <a:xfrm>
          <a:off x="8406079" y="1538144"/>
          <a:ext cx="729881"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اشکال</a:t>
          </a:r>
          <a:endParaRPr lang="fa-IR" sz="1600" kern="1200" dirty="0">
            <a:cs typeface="B Koodak" pitchFamily="2" charset="-78"/>
          </a:endParaRPr>
        </a:p>
      </dsp:txBody>
      <dsp:txXfrm>
        <a:off x="8427003" y="1559068"/>
        <a:ext cx="688033" cy="672545"/>
      </dsp:txXfrm>
    </dsp:sp>
    <dsp:sp modelId="{723EC884-6A4D-4BA7-9BA4-25B938D58E51}">
      <dsp:nvSpPr>
        <dsp:cNvPr id="0" name=""/>
        <dsp:cNvSpPr/>
      </dsp:nvSpPr>
      <dsp:spPr>
        <a:xfrm rot="14509677">
          <a:off x="7515058" y="1350389"/>
          <a:ext cx="1210526" cy="22785"/>
        </a:xfrm>
        <a:custGeom>
          <a:avLst/>
          <a:gdLst/>
          <a:ahLst/>
          <a:cxnLst/>
          <a:rect l="0" t="0" r="0" b="0"/>
          <a:pathLst>
            <a:path>
              <a:moveTo>
                <a:pt x="0" y="11392"/>
              </a:moveTo>
              <a:lnTo>
                <a:pt x="1210526"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90058" y="1331518"/>
        <a:ext cx="60526" cy="60526"/>
      </dsp:txXfrm>
    </dsp:sp>
    <dsp:sp modelId="{C0C4A533-31A3-403E-92B2-EFA25BEBC5BF}">
      <dsp:nvSpPr>
        <dsp:cNvPr id="0" name=""/>
        <dsp:cNvSpPr/>
      </dsp:nvSpPr>
      <dsp:spPr>
        <a:xfrm>
          <a:off x="7104682" y="471024"/>
          <a:ext cx="729881"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صغری</a:t>
          </a:r>
          <a:endParaRPr lang="fa-IR" sz="1600" kern="1200" dirty="0">
            <a:cs typeface="B Koodak" pitchFamily="2" charset="-78"/>
          </a:endParaRPr>
        </a:p>
      </dsp:txBody>
      <dsp:txXfrm>
        <a:off x="7125606" y="491948"/>
        <a:ext cx="688033" cy="672545"/>
      </dsp:txXfrm>
    </dsp:sp>
    <dsp:sp modelId="{1DE356C3-E169-4419-94F5-4722A90269E8}">
      <dsp:nvSpPr>
        <dsp:cNvPr id="0" name=""/>
        <dsp:cNvSpPr/>
      </dsp:nvSpPr>
      <dsp:spPr>
        <a:xfrm rot="10800000">
          <a:off x="6533167" y="816828"/>
          <a:ext cx="571514" cy="22785"/>
        </a:xfrm>
        <a:custGeom>
          <a:avLst/>
          <a:gdLst/>
          <a:ahLst/>
          <a:cxnLst/>
          <a:rect l="0" t="0" r="0" b="0"/>
          <a:pathLst>
            <a:path>
              <a:moveTo>
                <a:pt x="0" y="11392"/>
              </a:moveTo>
              <a:lnTo>
                <a:pt x="571514"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04637" y="813933"/>
        <a:ext cx="28575" cy="28575"/>
      </dsp:txXfrm>
    </dsp:sp>
    <dsp:sp modelId="{9DB71E3E-E742-436B-AC66-AED76D1F8BB2}">
      <dsp:nvSpPr>
        <dsp:cNvPr id="0" name=""/>
        <dsp:cNvSpPr/>
      </dsp:nvSpPr>
      <dsp:spPr>
        <a:xfrm>
          <a:off x="3919744" y="471024"/>
          <a:ext cx="2613423"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اعتقاد به مبداء زاییده ترس است </a:t>
          </a:r>
          <a:endParaRPr lang="fa-IR" sz="1600" kern="1200" dirty="0">
            <a:cs typeface="B Koodak" pitchFamily="2" charset="-78"/>
          </a:endParaRPr>
        </a:p>
      </dsp:txBody>
      <dsp:txXfrm>
        <a:off x="3940668" y="491948"/>
        <a:ext cx="2571575" cy="672545"/>
      </dsp:txXfrm>
    </dsp:sp>
    <dsp:sp modelId="{E10FCA65-B983-4303-9862-11F8083270E7}">
      <dsp:nvSpPr>
        <dsp:cNvPr id="0" name=""/>
        <dsp:cNvSpPr/>
      </dsp:nvSpPr>
      <dsp:spPr>
        <a:xfrm rot="12195128">
          <a:off x="7809302" y="1761165"/>
          <a:ext cx="622039" cy="22785"/>
        </a:xfrm>
        <a:custGeom>
          <a:avLst/>
          <a:gdLst/>
          <a:ahLst/>
          <a:cxnLst/>
          <a:rect l="0" t="0" r="0" b="0"/>
          <a:pathLst>
            <a:path>
              <a:moveTo>
                <a:pt x="0" y="11392"/>
              </a:moveTo>
              <a:lnTo>
                <a:pt x="622039"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04771" y="1757007"/>
        <a:ext cx="31101" cy="31101"/>
      </dsp:txXfrm>
    </dsp:sp>
    <dsp:sp modelId="{0B0F2C33-BDD5-42F4-9F56-1CCF85E733FD}">
      <dsp:nvSpPr>
        <dsp:cNvPr id="0" name=""/>
        <dsp:cNvSpPr/>
      </dsp:nvSpPr>
      <dsp:spPr>
        <a:xfrm>
          <a:off x="7104682" y="1292577"/>
          <a:ext cx="729881"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a:t>
          </a:r>
          <a:endParaRPr lang="fa-IR" sz="1600" kern="1200" dirty="0">
            <a:cs typeface="B Koodak" pitchFamily="2" charset="-78"/>
          </a:endParaRPr>
        </a:p>
      </dsp:txBody>
      <dsp:txXfrm>
        <a:off x="7125606" y="1313501"/>
        <a:ext cx="688033" cy="672545"/>
      </dsp:txXfrm>
    </dsp:sp>
    <dsp:sp modelId="{3FA1BC40-AB39-4A93-BFE2-BFA88E12011A}">
      <dsp:nvSpPr>
        <dsp:cNvPr id="0" name=""/>
        <dsp:cNvSpPr/>
      </dsp:nvSpPr>
      <dsp:spPr>
        <a:xfrm rot="10800000">
          <a:off x="6533167" y="1638381"/>
          <a:ext cx="571514" cy="22785"/>
        </a:xfrm>
        <a:custGeom>
          <a:avLst/>
          <a:gdLst/>
          <a:ahLst/>
          <a:cxnLst/>
          <a:rect l="0" t="0" r="0" b="0"/>
          <a:pathLst>
            <a:path>
              <a:moveTo>
                <a:pt x="0" y="11392"/>
              </a:moveTo>
              <a:lnTo>
                <a:pt x="571514"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04637" y="1635486"/>
        <a:ext cx="28575" cy="28575"/>
      </dsp:txXfrm>
    </dsp:sp>
    <dsp:sp modelId="{578712E1-93CA-4E96-B8F9-6F4168CAE21B}">
      <dsp:nvSpPr>
        <dsp:cNvPr id="0" name=""/>
        <dsp:cNvSpPr/>
      </dsp:nvSpPr>
      <dsp:spPr>
        <a:xfrm>
          <a:off x="3919744" y="1292577"/>
          <a:ext cx="2613423"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هر آنچه زائیده ترس است خیالی بیش نیست و واقعیتی ندارد </a:t>
          </a:r>
          <a:endParaRPr lang="fa-IR" sz="1600" kern="1200" dirty="0">
            <a:cs typeface="B Koodak" pitchFamily="2" charset="-78"/>
          </a:endParaRPr>
        </a:p>
      </dsp:txBody>
      <dsp:txXfrm>
        <a:off x="3940668" y="1313501"/>
        <a:ext cx="2571575" cy="672545"/>
      </dsp:txXfrm>
    </dsp:sp>
    <dsp:sp modelId="{C003E337-033F-4E49-B444-C2693DC3D39D}">
      <dsp:nvSpPr>
        <dsp:cNvPr id="0" name=""/>
        <dsp:cNvSpPr/>
      </dsp:nvSpPr>
      <dsp:spPr>
        <a:xfrm rot="7090323">
          <a:off x="7515058" y="2417509"/>
          <a:ext cx="1210526" cy="22785"/>
        </a:xfrm>
        <a:custGeom>
          <a:avLst/>
          <a:gdLst/>
          <a:ahLst/>
          <a:cxnLst/>
          <a:rect l="0" t="0" r="0" b="0"/>
          <a:pathLst>
            <a:path>
              <a:moveTo>
                <a:pt x="0" y="11392"/>
              </a:moveTo>
              <a:lnTo>
                <a:pt x="1210526"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90058" y="2398638"/>
        <a:ext cx="60526" cy="60526"/>
      </dsp:txXfrm>
    </dsp:sp>
    <dsp:sp modelId="{4EE7B614-3963-490A-BFA5-904F4A71CAB7}">
      <dsp:nvSpPr>
        <dsp:cNvPr id="0" name=""/>
        <dsp:cNvSpPr/>
      </dsp:nvSpPr>
      <dsp:spPr>
        <a:xfrm>
          <a:off x="7104682" y="2605265"/>
          <a:ext cx="729881"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نتیجه</a:t>
          </a:r>
          <a:endParaRPr lang="fa-IR" sz="1600" kern="1200" dirty="0">
            <a:cs typeface="B Koodak" pitchFamily="2" charset="-78"/>
          </a:endParaRPr>
        </a:p>
      </dsp:txBody>
      <dsp:txXfrm>
        <a:off x="7125606" y="2626189"/>
        <a:ext cx="688033" cy="672545"/>
      </dsp:txXfrm>
    </dsp:sp>
    <dsp:sp modelId="{2555150C-3576-4FB8-9D20-733C672CC9DC}">
      <dsp:nvSpPr>
        <dsp:cNvPr id="0" name=""/>
        <dsp:cNvSpPr/>
      </dsp:nvSpPr>
      <dsp:spPr>
        <a:xfrm rot="10800000">
          <a:off x="6533167" y="2951069"/>
          <a:ext cx="571514" cy="22785"/>
        </a:xfrm>
        <a:custGeom>
          <a:avLst/>
          <a:gdLst/>
          <a:ahLst/>
          <a:cxnLst/>
          <a:rect l="0" t="0" r="0" b="0"/>
          <a:pathLst>
            <a:path>
              <a:moveTo>
                <a:pt x="0" y="11392"/>
              </a:moveTo>
              <a:lnTo>
                <a:pt x="571514"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04637" y="2948174"/>
        <a:ext cx="28575" cy="28575"/>
      </dsp:txXfrm>
    </dsp:sp>
    <dsp:sp modelId="{DD269957-8CB6-46A5-9E3A-B1E4CD244604}">
      <dsp:nvSpPr>
        <dsp:cNvPr id="0" name=""/>
        <dsp:cNvSpPr/>
      </dsp:nvSpPr>
      <dsp:spPr>
        <a:xfrm>
          <a:off x="5104380" y="2337374"/>
          <a:ext cx="1428787" cy="1250174"/>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 این اعتقاد به مبداء خیالی بیش نیست و واقعیتی ندارد</a:t>
          </a:r>
          <a:endParaRPr lang="fa-IR" sz="1600" kern="1200" dirty="0">
            <a:cs typeface="B Koodak" pitchFamily="2" charset="-78"/>
          </a:endParaRPr>
        </a:p>
      </dsp:txBody>
      <dsp:txXfrm>
        <a:off x="5140996" y="2373990"/>
        <a:ext cx="1355555" cy="1176942"/>
      </dsp:txXfrm>
    </dsp:sp>
    <dsp:sp modelId="{9853CA12-92A1-4BD7-BC84-935DA773CDDF}">
      <dsp:nvSpPr>
        <dsp:cNvPr id="0" name=""/>
        <dsp:cNvSpPr/>
      </dsp:nvSpPr>
      <dsp:spPr>
        <a:xfrm rot="10800000">
          <a:off x="4532865" y="2951069"/>
          <a:ext cx="571514" cy="22785"/>
        </a:xfrm>
        <a:custGeom>
          <a:avLst/>
          <a:gdLst/>
          <a:ahLst/>
          <a:cxnLst/>
          <a:rect l="0" t="0" r="0" b="0"/>
          <a:pathLst>
            <a:path>
              <a:moveTo>
                <a:pt x="0" y="11392"/>
              </a:moveTo>
              <a:lnTo>
                <a:pt x="571514"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04335" y="2948174"/>
        <a:ext cx="28575" cy="28575"/>
      </dsp:txXfrm>
    </dsp:sp>
    <dsp:sp modelId="{91D9D0EA-E7B7-47B6-81A7-7A2D7E2A2562}">
      <dsp:nvSpPr>
        <dsp:cNvPr id="0" name=""/>
        <dsp:cNvSpPr/>
      </dsp:nvSpPr>
      <dsp:spPr>
        <a:xfrm>
          <a:off x="3104078" y="2114130"/>
          <a:ext cx="1428787" cy="169666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همین جهت است که هر چه علل طبیعی بیشتر کشف شود اعتقاد به خدا ضعیفتر می گردد</a:t>
          </a:r>
          <a:endParaRPr lang="fa-IR" sz="1600" kern="1200" dirty="0">
            <a:cs typeface="B Koodak" pitchFamily="2" charset="-78"/>
          </a:endParaRPr>
        </a:p>
      </dsp:txBody>
      <dsp:txXfrm>
        <a:off x="3145926" y="2155978"/>
        <a:ext cx="1345091" cy="1612967"/>
      </dsp:txXfrm>
    </dsp:sp>
    <dsp:sp modelId="{4E5CF474-C58E-4453-B50E-A0E6DBE4D57F}">
      <dsp:nvSpPr>
        <dsp:cNvPr id="0" name=""/>
        <dsp:cNvSpPr/>
      </dsp:nvSpPr>
      <dsp:spPr>
        <a:xfrm rot="14955472">
          <a:off x="2011466" y="2196512"/>
          <a:ext cx="1613708" cy="22785"/>
        </a:xfrm>
        <a:custGeom>
          <a:avLst/>
          <a:gdLst/>
          <a:ahLst/>
          <a:cxnLst/>
          <a:rect l="0" t="0" r="0" b="0"/>
          <a:pathLst>
            <a:path>
              <a:moveTo>
                <a:pt x="0" y="11392"/>
              </a:moveTo>
              <a:lnTo>
                <a:pt x="1613708"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777977" y="2167562"/>
        <a:ext cx="80685" cy="80685"/>
      </dsp:txXfrm>
    </dsp:sp>
    <dsp:sp modelId="{8A0E96B7-0092-43B7-81A3-929D0DF204EC}">
      <dsp:nvSpPr>
        <dsp:cNvPr id="0" name=""/>
        <dsp:cNvSpPr/>
      </dsp:nvSpPr>
      <dsp:spPr>
        <a:xfrm>
          <a:off x="2008341" y="1096151"/>
          <a:ext cx="524222"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صغری</a:t>
          </a:r>
          <a:endParaRPr lang="fa-IR" sz="1600" kern="1200" dirty="0">
            <a:cs typeface="B Koodak" pitchFamily="2" charset="-78"/>
          </a:endParaRPr>
        </a:p>
      </dsp:txBody>
      <dsp:txXfrm>
        <a:off x="2023695" y="1111505"/>
        <a:ext cx="493514" cy="683685"/>
      </dsp:txXfrm>
    </dsp:sp>
    <dsp:sp modelId="{74750118-CF7A-4DF1-931D-D7D477B0D230}">
      <dsp:nvSpPr>
        <dsp:cNvPr id="0" name=""/>
        <dsp:cNvSpPr/>
      </dsp:nvSpPr>
      <dsp:spPr>
        <a:xfrm rot="10800000">
          <a:off x="1436826" y="1441955"/>
          <a:ext cx="571514" cy="22785"/>
        </a:xfrm>
        <a:custGeom>
          <a:avLst/>
          <a:gdLst/>
          <a:ahLst/>
          <a:cxnLst/>
          <a:rect l="0" t="0" r="0" b="0"/>
          <a:pathLst>
            <a:path>
              <a:moveTo>
                <a:pt x="0" y="11392"/>
              </a:moveTo>
              <a:lnTo>
                <a:pt x="571514"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708295" y="1439060"/>
        <a:ext cx="28575" cy="28575"/>
      </dsp:txXfrm>
    </dsp:sp>
    <dsp:sp modelId="{57757A01-6CFE-43AF-BE68-EE2DAE138899}">
      <dsp:nvSpPr>
        <dsp:cNvPr id="0" name=""/>
        <dsp:cNvSpPr/>
      </dsp:nvSpPr>
      <dsp:spPr>
        <a:xfrm>
          <a:off x="8038" y="752370"/>
          <a:ext cx="1428787" cy="1401954"/>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کشف علل طبیعی ترس را از بین می برد </a:t>
          </a:r>
          <a:endParaRPr lang="fa-IR" sz="1600" kern="1200" dirty="0">
            <a:cs typeface="B Koodak" pitchFamily="2" charset="-78"/>
          </a:endParaRPr>
        </a:p>
      </dsp:txBody>
      <dsp:txXfrm>
        <a:off x="49100" y="793432"/>
        <a:ext cx="1346663" cy="1319830"/>
      </dsp:txXfrm>
    </dsp:sp>
    <dsp:sp modelId="{688D63BA-429E-45F7-96AD-F9B3F6D63397}">
      <dsp:nvSpPr>
        <dsp:cNvPr id="0" name=""/>
        <dsp:cNvSpPr/>
      </dsp:nvSpPr>
      <dsp:spPr>
        <a:xfrm rot="10800000">
          <a:off x="2532563" y="2951069"/>
          <a:ext cx="571514" cy="22785"/>
        </a:xfrm>
        <a:custGeom>
          <a:avLst/>
          <a:gdLst/>
          <a:ahLst/>
          <a:cxnLst/>
          <a:rect l="0" t="0" r="0" b="0"/>
          <a:pathLst>
            <a:path>
              <a:moveTo>
                <a:pt x="0" y="11392"/>
              </a:moveTo>
              <a:lnTo>
                <a:pt x="571514"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804032" y="2948174"/>
        <a:ext cx="28575" cy="28575"/>
      </dsp:txXfrm>
    </dsp:sp>
    <dsp:sp modelId="{4FC4C11F-D26A-4129-A083-5ED42E020B33}">
      <dsp:nvSpPr>
        <dsp:cNvPr id="0" name=""/>
        <dsp:cNvSpPr/>
      </dsp:nvSpPr>
      <dsp:spPr>
        <a:xfrm>
          <a:off x="2008341" y="2605265"/>
          <a:ext cx="524222"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a:t>
          </a:r>
          <a:endParaRPr lang="fa-IR" sz="1600" kern="1200" dirty="0">
            <a:cs typeface="B Koodak" pitchFamily="2" charset="-78"/>
          </a:endParaRPr>
        </a:p>
      </dsp:txBody>
      <dsp:txXfrm>
        <a:off x="2023695" y="2620619"/>
        <a:ext cx="493514" cy="683685"/>
      </dsp:txXfrm>
    </dsp:sp>
    <dsp:sp modelId="{29D1D908-F9A0-402F-916A-8BC2F41314B4}">
      <dsp:nvSpPr>
        <dsp:cNvPr id="0" name=""/>
        <dsp:cNvSpPr/>
      </dsp:nvSpPr>
      <dsp:spPr>
        <a:xfrm rot="10800000">
          <a:off x="1436826" y="2951069"/>
          <a:ext cx="571514" cy="22785"/>
        </a:xfrm>
        <a:custGeom>
          <a:avLst/>
          <a:gdLst/>
          <a:ahLst/>
          <a:cxnLst/>
          <a:rect l="0" t="0" r="0" b="0"/>
          <a:pathLst>
            <a:path>
              <a:moveTo>
                <a:pt x="0" y="11392"/>
              </a:moveTo>
              <a:lnTo>
                <a:pt x="571514"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708295" y="2948174"/>
        <a:ext cx="28575" cy="28575"/>
      </dsp:txXfrm>
    </dsp:sp>
    <dsp:sp modelId="{7CF53F5E-65D7-4E6F-99E0-F8B3DBDB3FE0}">
      <dsp:nvSpPr>
        <dsp:cNvPr id="0" name=""/>
        <dsp:cNvSpPr/>
      </dsp:nvSpPr>
      <dsp:spPr>
        <a:xfrm>
          <a:off x="8038" y="2261484"/>
          <a:ext cx="1428787" cy="1401954"/>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هر آنچه ترس را از بین می برد موجب ضعف اعتقاد به خدا می شود </a:t>
          </a:r>
          <a:endParaRPr lang="fa-IR" sz="1600" kern="1200" dirty="0">
            <a:cs typeface="B Koodak" pitchFamily="2" charset="-78"/>
          </a:endParaRPr>
        </a:p>
      </dsp:txBody>
      <dsp:txXfrm>
        <a:off x="49100" y="2302546"/>
        <a:ext cx="1346663" cy="1319830"/>
      </dsp:txXfrm>
    </dsp:sp>
    <dsp:sp modelId="{CD51D048-185F-4887-8478-01F6BF6985CE}">
      <dsp:nvSpPr>
        <dsp:cNvPr id="0" name=""/>
        <dsp:cNvSpPr/>
      </dsp:nvSpPr>
      <dsp:spPr>
        <a:xfrm rot="6644528">
          <a:off x="2011466" y="3705626"/>
          <a:ext cx="1613708" cy="22785"/>
        </a:xfrm>
        <a:custGeom>
          <a:avLst/>
          <a:gdLst/>
          <a:ahLst/>
          <a:cxnLst/>
          <a:rect l="0" t="0" r="0" b="0"/>
          <a:pathLst>
            <a:path>
              <a:moveTo>
                <a:pt x="0" y="11392"/>
              </a:moveTo>
              <a:lnTo>
                <a:pt x="1613708"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777977" y="3676676"/>
        <a:ext cx="80685" cy="80685"/>
      </dsp:txXfrm>
    </dsp:sp>
    <dsp:sp modelId="{D2D834A2-9C79-4046-A0A7-28AC6B4E40D2}">
      <dsp:nvSpPr>
        <dsp:cNvPr id="0" name=""/>
        <dsp:cNvSpPr/>
      </dsp:nvSpPr>
      <dsp:spPr>
        <a:xfrm>
          <a:off x="2008341" y="4114379"/>
          <a:ext cx="524222" cy="714393"/>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نتیجه</a:t>
          </a:r>
          <a:endParaRPr lang="fa-IR" sz="1600" kern="1200" dirty="0">
            <a:cs typeface="B Koodak" pitchFamily="2" charset="-78"/>
          </a:endParaRPr>
        </a:p>
      </dsp:txBody>
      <dsp:txXfrm>
        <a:off x="2023695" y="4129733"/>
        <a:ext cx="493514" cy="683685"/>
      </dsp:txXfrm>
    </dsp:sp>
    <dsp:sp modelId="{D7AAF86C-06E9-42CF-A238-E5F7C05921D5}">
      <dsp:nvSpPr>
        <dsp:cNvPr id="0" name=""/>
        <dsp:cNvSpPr/>
      </dsp:nvSpPr>
      <dsp:spPr>
        <a:xfrm rot="10800000">
          <a:off x="1436826" y="4460183"/>
          <a:ext cx="571514" cy="22785"/>
        </a:xfrm>
        <a:custGeom>
          <a:avLst/>
          <a:gdLst/>
          <a:ahLst/>
          <a:cxnLst/>
          <a:rect l="0" t="0" r="0" b="0"/>
          <a:pathLst>
            <a:path>
              <a:moveTo>
                <a:pt x="0" y="11392"/>
              </a:moveTo>
              <a:lnTo>
                <a:pt x="571514" y="11392"/>
              </a:lnTo>
            </a:path>
          </a:pathLst>
        </a:custGeom>
        <a:no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708295" y="4457288"/>
        <a:ext cx="28575" cy="28575"/>
      </dsp:txXfrm>
    </dsp:sp>
    <dsp:sp modelId="{68F7F0BB-D183-45F7-A7A6-0F4E80D859FC}">
      <dsp:nvSpPr>
        <dsp:cNvPr id="0" name=""/>
        <dsp:cNvSpPr/>
      </dsp:nvSpPr>
      <dsp:spPr>
        <a:xfrm>
          <a:off x="8038" y="3770598"/>
          <a:ext cx="1428787" cy="1401954"/>
        </a:xfrm>
        <a:prstGeom prst="roundRect">
          <a:avLst>
            <a:gd name="adj" fmla="val 10000"/>
          </a:avLst>
        </a:prstGeom>
        <a:gradFill rotWithShape="1">
          <a:gsLst>
            <a:gs pos="20000">
              <a:schemeClr val="accent5">
                <a:tint val="9000"/>
              </a:schemeClr>
            </a:gs>
            <a:gs pos="100000">
              <a:schemeClr val="accent5">
                <a:tint val="70000"/>
                <a:satMod val="100000"/>
              </a:schemeClr>
            </a:gs>
          </a:gsLst>
          <a:path path="circle">
            <a:fillToRect l="-15000" t="-15000" r="115000" b="115000"/>
          </a:path>
        </a:gradFill>
        <a:ln w="9525" cap="flat" cmpd="sng" algn="ctr">
          <a:solidFill>
            <a:schemeClr val="accent5">
              <a:shade val="48000"/>
              <a:satMod val="110000"/>
            </a:schemeClr>
          </a:solidFill>
          <a:prstDash val="solid"/>
        </a:ln>
        <a:effectLst>
          <a:outerShdw blurRad="130000" dist="101600" dir="2700000" algn="tl"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 این کشف علل طبیعی موجب ضعف اعتقاد به خدا می شود</a:t>
          </a:r>
          <a:endParaRPr lang="fa-IR" sz="1600" kern="1200" dirty="0">
            <a:cs typeface="B Koodak" pitchFamily="2" charset="-78"/>
          </a:endParaRPr>
        </a:p>
      </dsp:txBody>
      <dsp:txXfrm>
        <a:off x="49100" y="3811660"/>
        <a:ext cx="1346663" cy="13198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82A96-654D-437C-B76C-B585C9AF3EC3}">
      <dsp:nvSpPr>
        <dsp:cNvPr id="0" name=""/>
        <dsp:cNvSpPr/>
      </dsp:nvSpPr>
      <dsp:spPr>
        <a:xfrm>
          <a:off x="8557789" y="2823107"/>
          <a:ext cx="577282" cy="518532"/>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جواب</a:t>
          </a:r>
          <a:endParaRPr lang="fa-IR" sz="1600" kern="1200" dirty="0">
            <a:cs typeface="B Koodak" pitchFamily="2" charset="-78"/>
          </a:endParaRPr>
        </a:p>
      </dsp:txBody>
      <dsp:txXfrm>
        <a:off x="8572976" y="2838294"/>
        <a:ext cx="546908" cy="488158"/>
      </dsp:txXfrm>
    </dsp:sp>
    <dsp:sp modelId="{6B4DDB0C-5C59-4FFA-9DC1-69B1F749E692}">
      <dsp:nvSpPr>
        <dsp:cNvPr id="0" name=""/>
        <dsp:cNvSpPr/>
      </dsp:nvSpPr>
      <dsp:spPr>
        <a:xfrm rot="14939249">
          <a:off x="7771934" y="2534230"/>
          <a:ext cx="1156884" cy="16331"/>
        </a:xfrm>
        <a:custGeom>
          <a:avLst/>
          <a:gdLst/>
          <a:ahLst/>
          <a:cxnLst/>
          <a:rect l="0" t="0" r="0" b="0"/>
          <a:pathLst>
            <a:path>
              <a:moveTo>
                <a:pt x="0" y="8165"/>
              </a:moveTo>
              <a:lnTo>
                <a:pt x="1156884" y="81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8321454" y="2513474"/>
        <a:ext cx="57844" cy="57844"/>
      </dsp:txXfrm>
    </dsp:sp>
    <dsp:sp modelId="{73DAA4D5-0282-4AB6-87F0-077BC1EA97F2}">
      <dsp:nvSpPr>
        <dsp:cNvPr id="0" name=""/>
        <dsp:cNvSpPr/>
      </dsp:nvSpPr>
      <dsp:spPr>
        <a:xfrm>
          <a:off x="7662625" y="1600538"/>
          <a:ext cx="480337" cy="803761"/>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قیاس اول</a:t>
          </a:r>
          <a:endParaRPr lang="fa-IR" sz="1600" kern="1200" dirty="0">
            <a:cs typeface="B Koodak" pitchFamily="2" charset="-78"/>
          </a:endParaRPr>
        </a:p>
      </dsp:txBody>
      <dsp:txXfrm>
        <a:off x="7676694" y="1614607"/>
        <a:ext cx="452199" cy="775623"/>
      </dsp:txXfrm>
    </dsp:sp>
    <dsp:sp modelId="{9A01FFDD-7B41-4BBF-875A-45C5AF90CD14}">
      <dsp:nvSpPr>
        <dsp:cNvPr id="0" name=""/>
        <dsp:cNvSpPr/>
      </dsp:nvSpPr>
      <dsp:spPr>
        <a:xfrm rot="14641179">
          <a:off x="6981735" y="1568623"/>
          <a:ext cx="946955" cy="16331"/>
        </a:xfrm>
        <a:custGeom>
          <a:avLst/>
          <a:gdLst/>
          <a:ahLst/>
          <a:cxnLst/>
          <a:rect l="0" t="0" r="0" b="0"/>
          <a:pathLst>
            <a:path>
              <a:moveTo>
                <a:pt x="0" y="8165"/>
              </a:moveTo>
              <a:lnTo>
                <a:pt x="946955" y="816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431538" y="1553115"/>
        <a:ext cx="47347" cy="47347"/>
      </dsp:txXfrm>
    </dsp:sp>
    <dsp:sp modelId="{42CD6DC7-6E52-441D-9082-A33AF5621B67}">
      <dsp:nvSpPr>
        <dsp:cNvPr id="0" name=""/>
        <dsp:cNvSpPr/>
      </dsp:nvSpPr>
      <dsp:spPr>
        <a:xfrm>
          <a:off x="6783090" y="891893"/>
          <a:ext cx="464708" cy="518532"/>
        </a:xfrm>
        <a:prstGeom prst="roundRect">
          <a:avLst>
            <a:gd name="adj" fmla="val 10000"/>
          </a:avLst>
        </a:prstGeom>
        <a:gradFill rotWithShape="0">
          <a:gsLst>
            <a:gs pos="20000">
              <a:schemeClr val="accent6">
                <a:hueOff val="0"/>
                <a:satOff val="0"/>
                <a:lumOff val="0"/>
                <a:alphaOff val="0"/>
                <a:tint val="9000"/>
              </a:schemeClr>
            </a:gs>
            <a:gs pos="100000">
              <a:schemeClr val="accent6">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fa-IR" sz="1400" kern="1200" dirty="0" smtClean="0">
              <a:cs typeface="B Koodak" pitchFamily="2" charset="-78"/>
            </a:rPr>
            <a:t>صغری</a:t>
          </a:r>
          <a:endParaRPr lang="fa-IR" sz="1400" kern="1200" dirty="0">
            <a:cs typeface="B Koodak" pitchFamily="2" charset="-78"/>
          </a:endParaRPr>
        </a:p>
      </dsp:txBody>
      <dsp:txXfrm>
        <a:off x="6796701" y="905504"/>
        <a:ext cx="437486" cy="491310"/>
      </dsp:txXfrm>
    </dsp:sp>
    <dsp:sp modelId="{895C6051-1742-496C-A79A-E79169F04236}">
      <dsp:nvSpPr>
        <dsp:cNvPr id="0" name=""/>
        <dsp:cNvSpPr/>
      </dsp:nvSpPr>
      <dsp:spPr>
        <a:xfrm rot="13439792">
          <a:off x="6287356" y="942721"/>
          <a:ext cx="576642" cy="16331"/>
        </a:xfrm>
        <a:custGeom>
          <a:avLst/>
          <a:gdLst/>
          <a:ahLst/>
          <a:cxnLst/>
          <a:rect l="0" t="0" r="0" b="0"/>
          <a:pathLst>
            <a:path>
              <a:moveTo>
                <a:pt x="0" y="8165"/>
              </a:moveTo>
              <a:lnTo>
                <a:pt x="576642"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561261" y="936471"/>
        <a:ext cx="28832" cy="28832"/>
      </dsp:txXfrm>
    </dsp:sp>
    <dsp:sp modelId="{B0DC8EA5-D315-45A0-9455-CEBD9CB0FE0D}">
      <dsp:nvSpPr>
        <dsp:cNvPr id="0" name=""/>
        <dsp:cNvSpPr/>
      </dsp:nvSpPr>
      <dsp:spPr>
        <a:xfrm>
          <a:off x="3727844" y="387398"/>
          <a:ext cx="2640420" cy="726433"/>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 صرفا فرضیه ای است که هیچ دلیلی بر اثبات آن وجود ندارد</a:t>
          </a:r>
          <a:endParaRPr lang="fa-IR" sz="1600" kern="1200" dirty="0">
            <a:cs typeface="B Koodak" pitchFamily="2" charset="-78"/>
          </a:endParaRPr>
        </a:p>
      </dsp:txBody>
      <dsp:txXfrm>
        <a:off x="3749120" y="408674"/>
        <a:ext cx="2597868" cy="683881"/>
      </dsp:txXfrm>
    </dsp:sp>
    <dsp:sp modelId="{21FC501B-56B5-42C8-AFFE-2DBEDE0CFA79}">
      <dsp:nvSpPr>
        <dsp:cNvPr id="0" name=""/>
        <dsp:cNvSpPr/>
      </dsp:nvSpPr>
      <dsp:spPr>
        <a:xfrm rot="7765747">
          <a:off x="6249106" y="1395241"/>
          <a:ext cx="653142" cy="16331"/>
        </a:xfrm>
        <a:custGeom>
          <a:avLst/>
          <a:gdLst/>
          <a:ahLst/>
          <a:cxnLst/>
          <a:rect l="0" t="0" r="0" b="0"/>
          <a:pathLst>
            <a:path>
              <a:moveTo>
                <a:pt x="0" y="8165"/>
              </a:moveTo>
              <a:lnTo>
                <a:pt x="653142"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559349" y="1387078"/>
        <a:ext cx="32657" cy="32657"/>
      </dsp:txXfrm>
    </dsp:sp>
    <dsp:sp modelId="{D511F462-6C8C-4AB2-AA66-AAD3EFD4DF41}">
      <dsp:nvSpPr>
        <dsp:cNvPr id="0" name=""/>
        <dsp:cNvSpPr/>
      </dsp:nvSpPr>
      <dsp:spPr>
        <a:xfrm>
          <a:off x="5331199" y="1396387"/>
          <a:ext cx="1037065" cy="518532"/>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 باطل است </a:t>
          </a:r>
          <a:endParaRPr lang="fa-IR" sz="1600" kern="1200" dirty="0">
            <a:cs typeface="B Koodak" pitchFamily="2" charset="-78"/>
          </a:endParaRPr>
        </a:p>
      </dsp:txBody>
      <dsp:txXfrm>
        <a:off x="5346386" y="1411574"/>
        <a:ext cx="1006691" cy="488158"/>
      </dsp:txXfrm>
    </dsp:sp>
    <dsp:sp modelId="{222AD9C6-A7D6-4AD7-A979-742A256126C9}">
      <dsp:nvSpPr>
        <dsp:cNvPr id="0" name=""/>
        <dsp:cNvSpPr/>
      </dsp:nvSpPr>
      <dsp:spPr>
        <a:xfrm rot="10800000">
          <a:off x="4916373" y="1647488"/>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5113415" y="1645283"/>
        <a:ext cx="20741" cy="20741"/>
      </dsp:txXfrm>
    </dsp:sp>
    <dsp:sp modelId="{4767A64E-097A-4895-8984-32EA71E8BA6C}">
      <dsp:nvSpPr>
        <dsp:cNvPr id="0" name=""/>
        <dsp:cNvSpPr/>
      </dsp:nvSpPr>
      <dsp:spPr>
        <a:xfrm>
          <a:off x="2719671" y="1191611"/>
          <a:ext cx="2196701" cy="928085"/>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در مواقع ترس انسان خدا را می یابد به علم حضوری نه اینکه آن را ببافد به علم حصولی </a:t>
          </a:r>
          <a:endParaRPr lang="fa-IR" sz="1600" kern="1200" dirty="0">
            <a:cs typeface="B Koodak" pitchFamily="2" charset="-78"/>
          </a:endParaRPr>
        </a:p>
      </dsp:txBody>
      <dsp:txXfrm>
        <a:off x="2746854" y="1218794"/>
        <a:ext cx="2142335" cy="873719"/>
      </dsp:txXfrm>
    </dsp:sp>
    <dsp:sp modelId="{5AD28640-793A-495C-BFC9-4E1DA9158277}">
      <dsp:nvSpPr>
        <dsp:cNvPr id="0" name=""/>
        <dsp:cNvSpPr/>
      </dsp:nvSpPr>
      <dsp:spPr>
        <a:xfrm rot="10800000">
          <a:off x="2304845" y="1647488"/>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2501887" y="1645283"/>
        <a:ext cx="20741" cy="20741"/>
      </dsp:txXfrm>
    </dsp:sp>
    <dsp:sp modelId="{0C309BA6-1F84-4E56-BD3B-004A36A84BD9}">
      <dsp:nvSpPr>
        <dsp:cNvPr id="0" name=""/>
        <dsp:cNvSpPr/>
      </dsp:nvSpPr>
      <dsp:spPr>
        <a:xfrm>
          <a:off x="696429" y="1191611"/>
          <a:ext cx="1608415" cy="928085"/>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خلاف ترس از تاریکی یا ترس از مرده و ...</a:t>
          </a:r>
          <a:endParaRPr lang="fa-IR" sz="1600" kern="1200" dirty="0">
            <a:cs typeface="B Koodak" pitchFamily="2" charset="-78"/>
          </a:endParaRPr>
        </a:p>
      </dsp:txBody>
      <dsp:txXfrm>
        <a:off x="723612" y="1218794"/>
        <a:ext cx="1554049" cy="873719"/>
      </dsp:txXfrm>
    </dsp:sp>
    <dsp:sp modelId="{CC554E02-AAC2-4E0D-91D6-F19FE2387E5B}">
      <dsp:nvSpPr>
        <dsp:cNvPr id="0" name=""/>
        <dsp:cNvSpPr/>
      </dsp:nvSpPr>
      <dsp:spPr>
        <a:xfrm rot="6958821">
          <a:off x="6981735" y="2419884"/>
          <a:ext cx="946955" cy="16331"/>
        </a:xfrm>
        <a:custGeom>
          <a:avLst/>
          <a:gdLst/>
          <a:ahLst/>
          <a:cxnLst/>
          <a:rect l="0" t="0" r="0" b="0"/>
          <a:pathLst>
            <a:path>
              <a:moveTo>
                <a:pt x="0" y="8165"/>
              </a:moveTo>
              <a:lnTo>
                <a:pt x="946955" y="816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431538" y="2404375"/>
        <a:ext cx="47347" cy="47347"/>
      </dsp:txXfrm>
    </dsp:sp>
    <dsp:sp modelId="{C6E4AE75-A451-4857-B04F-932FDA2375A6}">
      <dsp:nvSpPr>
        <dsp:cNvPr id="0" name=""/>
        <dsp:cNvSpPr/>
      </dsp:nvSpPr>
      <dsp:spPr>
        <a:xfrm>
          <a:off x="6783090" y="2594413"/>
          <a:ext cx="464708" cy="518532"/>
        </a:xfrm>
        <a:prstGeom prst="roundRect">
          <a:avLst>
            <a:gd name="adj" fmla="val 10000"/>
          </a:avLst>
        </a:prstGeom>
        <a:gradFill rotWithShape="0">
          <a:gsLst>
            <a:gs pos="20000">
              <a:schemeClr val="accent6">
                <a:hueOff val="0"/>
                <a:satOff val="0"/>
                <a:lumOff val="0"/>
                <a:alphaOff val="0"/>
                <a:tint val="9000"/>
              </a:schemeClr>
            </a:gs>
            <a:gs pos="100000">
              <a:schemeClr val="accent6">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 </a:t>
          </a:r>
          <a:endParaRPr lang="fa-IR" sz="1600" kern="1200" dirty="0">
            <a:cs typeface="B Koodak" pitchFamily="2" charset="-78"/>
          </a:endParaRPr>
        </a:p>
      </dsp:txBody>
      <dsp:txXfrm>
        <a:off x="6796701" y="2608024"/>
        <a:ext cx="437486" cy="491310"/>
      </dsp:txXfrm>
    </dsp:sp>
    <dsp:sp modelId="{30E7814D-7953-45BF-92A7-1851644A981D}">
      <dsp:nvSpPr>
        <dsp:cNvPr id="0" name=""/>
        <dsp:cNvSpPr/>
      </dsp:nvSpPr>
      <dsp:spPr>
        <a:xfrm rot="10800000">
          <a:off x="6368264" y="2845514"/>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565306" y="2843309"/>
        <a:ext cx="20741" cy="20741"/>
      </dsp:txXfrm>
    </dsp:sp>
    <dsp:sp modelId="{0F9FE2BA-8EE1-430F-95A2-937D31658154}">
      <dsp:nvSpPr>
        <dsp:cNvPr id="0" name=""/>
        <dsp:cNvSpPr/>
      </dsp:nvSpPr>
      <dsp:spPr>
        <a:xfrm>
          <a:off x="5331199" y="2594413"/>
          <a:ext cx="1037065" cy="518532"/>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کلیت ندارد </a:t>
          </a:r>
          <a:endParaRPr lang="fa-IR" sz="1600" kern="1200" dirty="0">
            <a:cs typeface="B Koodak" pitchFamily="2" charset="-78"/>
          </a:endParaRPr>
        </a:p>
      </dsp:txBody>
      <dsp:txXfrm>
        <a:off x="5346386" y="2609600"/>
        <a:ext cx="1006691" cy="488158"/>
      </dsp:txXfrm>
    </dsp:sp>
    <dsp:sp modelId="{52058AC6-46C1-4B56-987D-ADC286BDD42D}">
      <dsp:nvSpPr>
        <dsp:cNvPr id="0" name=""/>
        <dsp:cNvSpPr/>
      </dsp:nvSpPr>
      <dsp:spPr>
        <a:xfrm rot="10800000">
          <a:off x="4916373" y="2845514"/>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5113415" y="2843309"/>
        <a:ext cx="20741" cy="20741"/>
      </dsp:txXfrm>
    </dsp:sp>
    <dsp:sp modelId="{6FB341E3-A31A-490A-AA85-821850740142}">
      <dsp:nvSpPr>
        <dsp:cNvPr id="0" name=""/>
        <dsp:cNvSpPr/>
      </dsp:nvSpPr>
      <dsp:spPr>
        <a:xfrm>
          <a:off x="3644941" y="2407552"/>
          <a:ext cx="1271431" cy="892254"/>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ترس ممکن است نتیجه حقیقی داشته باشد </a:t>
          </a:r>
          <a:endParaRPr lang="fa-IR" sz="1600" kern="1200" dirty="0">
            <a:cs typeface="B Koodak" pitchFamily="2" charset="-78"/>
          </a:endParaRPr>
        </a:p>
      </dsp:txBody>
      <dsp:txXfrm>
        <a:off x="3671074" y="2433685"/>
        <a:ext cx="1219165" cy="839988"/>
      </dsp:txXfrm>
    </dsp:sp>
    <dsp:sp modelId="{BB1B9448-4348-42A3-BC3D-F8829E88717C}">
      <dsp:nvSpPr>
        <dsp:cNvPr id="0" name=""/>
        <dsp:cNvSpPr/>
      </dsp:nvSpPr>
      <dsp:spPr>
        <a:xfrm rot="10800000">
          <a:off x="3230115" y="2845514"/>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3427157" y="2843309"/>
        <a:ext cx="20741" cy="20741"/>
      </dsp:txXfrm>
    </dsp:sp>
    <dsp:sp modelId="{938E84CF-0745-4D81-94D8-FB26294DCE99}">
      <dsp:nvSpPr>
        <dsp:cNvPr id="0" name=""/>
        <dsp:cNvSpPr/>
      </dsp:nvSpPr>
      <dsp:spPr>
        <a:xfrm>
          <a:off x="1593356" y="2222897"/>
          <a:ext cx="1636758" cy="1261564"/>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چنانچه لذت طلبی و شهرت طلبی از عوامل روانی منجر به تلاشهای علمی می شود </a:t>
          </a:r>
          <a:endParaRPr lang="fa-IR" sz="1600" kern="1200" dirty="0">
            <a:cs typeface="B Koodak" pitchFamily="2" charset="-78"/>
          </a:endParaRPr>
        </a:p>
      </dsp:txBody>
      <dsp:txXfrm>
        <a:off x="1630306" y="2259847"/>
        <a:ext cx="1562858" cy="1187664"/>
      </dsp:txXfrm>
    </dsp:sp>
    <dsp:sp modelId="{FED5D47C-966B-411A-9090-74930ABD0B12}">
      <dsp:nvSpPr>
        <dsp:cNvPr id="0" name=""/>
        <dsp:cNvSpPr/>
      </dsp:nvSpPr>
      <dsp:spPr>
        <a:xfrm rot="10800000">
          <a:off x="1178530" y="2845514"/>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1375572" y="2843309"/>
        <a:ext cx="20741" cy="20741"/>
      </dsp:txXfrm>
    </dsp:sp>
    <dsp:sp modelId="{EA7B8E79-CCD9-4D75-AA38-E1F07E7E70AF}">
      <dsp:nvSpPr>
        <dsp:cNvPr id="0" name=""/>
        <dsp:cNvSpPr/>
      </dsp:nvSpPr>
      <dsp:spPr>
        <a:xfrm>
          <a:off x="8928" y="2197476"/>
          <a:ext cx="1169602" cy="1312406"/>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 این ترس نیز ممکن است منجر به یافتن حقیقتی شود</a:t>
          </a:r>
          <a:endParaRPr lang="fa-IR" sz="1600" kern="1200" dirty="0">
            <a:cs typeface="B Koodak" pitchFamily="2" charset="-78"/>
          </a:endParaRPr>
        </a:p>
      </dsp:txBody>
      <dsp:txXfrm>
        <a:off x="43184" y="2231732"/>
        <a:ext cx="1101090" cy="1243894"/>
      </dsp:txXfrm>
    </dsp:sp>
    <dsp:sp modelId="{0532C7D5-7892-495D-8058-9C8803A9E9E4}">
      <dsp:nvSpPr>
        <dsp:cNvPr id="0" name=""/>
        <dsp:cNvSpPr/>
      </dsp:nvSpPr>
      <dsp:spPr>
        <a:xfrm rot="6818909">
          <a:off x="7833297" y="3547864"/>
          <a:ext cx="1034158" cy="16331"/>
        </a:xfrm>
        <a:custGeom>
          <a:avLst/>
          <a:gdLst/>
          <a:ahLst/>
          <a:cxnLst/>
          <a:rect l="0" t="0" r="0" b="0"/>
          <a:pathLst>
            <a:path>
              <a:moveTo>
                <a:pt x="0" y="8165"/>
              </a:moveTo>
              <a:lnTo>
                <a:pt x="1034158" y="816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8324522" y="3530176"/>
        <a:ext cx="51707" cy="51707"/>
      </dsp:txXfrm>
    </dsp:sp>
    <dsp:sp modelId="{507A4C6F-3B92-410F-8FEE-0357E0CA8D6A}">
      <dsp:nvSpPr>
        <dsp:cNvPr id="0" name=""/>
        <dsp:cNvSpPr/>
      </dsp:nvSpPr>
      <dsp:spPr>
        <a:xfrm>
          <a:off x="7662625" y="3627806"/>
          <a:ext cx="480337" cy="803761"/>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قیاس دوم</a:t>
          </a:r>
          <a:endParaRPr lang="fa-IR" sz="1600" kern="1200" dirty="0">
            <a:cs typeface="B Koodak" pitchFamily="2" charset="-78"/>
          </a:endParaRPr>
        </a:p>
      </dsp:txBody>
      <dsp:txXfrm>
        <a:off x="7676694" y="3641875"/>
        <a:ext cx="452199" cy="775623"/>
      </dsp:txXfrm>
    </dsp:sp>
    <dsp:sp modelId="{25075A88-3796-4241-A71B-3C7A50B5C239}">
      <dsp:nvSpPr>
        <dsp:cNvPr id="0" name=""/>
        <dsp:cNvSpPr/>
      </dsp:nvSpPr>
      <dsp:spPr>
        <a:xfrm rot="14064763">
          <a:off x="7098797" y="3731674"/>
          <a:ext cx="712830" cy="16331"/>
        </a:xfrm>
        <a:custGeom>
          <a:avLst/>
          <a:gdLst/>
          <a:ahLst/>
          <a:cxnLst/>
          <a:rect l="0" t="0" r="0" b="0"/>
          <a:pathLst>
            <a:path>
              <a:moveTo>
                <a:pt x="0" y="8165"/>
              </a:moveTo>
              <a:lnTo>
                <a:pt x="712830" y="816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437391" y="3722019"/>
        <a:ext cx="35641" cy="35641"/>
      </dsp:txXfrm>
    </dsp:sp>
    <dsp:sp modelId="{1C24080C-A62A-409A-BCB4-839C9FCD882E}">
      <dsp:nvSpPr>
        <dsp:cNvPr id="0" name=""/>
        <dsp:cNvSpPr/>
      </dsp:nvSpPr>
      <dsp:spPr>
        <a:xfrm>
          <a:off x="6783090" y="3190726"/>
          <a:ext cx="464708" cy="518532"/>
        </a:xfrm>
        <a:prstGeom prst="roundRect">
          <a:avLst>
            <a:gd name="adj" fmla="val 10000"/>
          </a:avLst>
        </a:prstGeom>
        <a:gradFill rotWithShape="0">
          <a:gsLst>
            <a:gs pos="20000">
              <a:schemeClr val="accent6">
                <a:hueOff val="0"/>
                <a:satOff val="0"/>
                <a:lumOff val="0"/>
                <a:alphaOff val="0"/>
                <a:tint val="9000"/>
              </a:schemeClr>
            </a:gs>
            <a:gs pos="100000">
              <a:schemeClr val="accent6">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fa-IR" sz="1400" kern="1200" dirty="0" smtClean="0">
              <a:cs typeface="B Koodak" pitchFamily="2" charset="-78"/>
            </a:rPr>
            <a:t>صغری</a:t>
          </a:r>
          <a:endParaRPr lang="fa-IR" sz="1400" kern="1200" dirty="0">
            <a:cs typeface="B Koodak" pitchFamily="2" charset="-78"/>
          </a:endParaRPr>
        </a:p>
      </dsp:txBody>
      <dsp:txXfrm>
        <a:off x="6796701" y="3204337"/>
        <a:ext cx="437486" cy="491310"/>
      </dsp:txXfrm>
    </dsp:sp>
    <dsp:sp modelId="{9E3FF4A6-632F-4A51-B061-833CF6AAF05D}">
      <dsp:nvSpPr>
        <dsp:cNvPr id="0" name=""/>
        <dsp:cNvSpPr/>
      </dsp:nvSpPr>
      <dsp:spPr>
        <a:xfrm rot="10800000">
          <a:off x="6368264" y="3441826"/>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565306" y="3439621"/>
        <a:ext cx="20741" cy="20741"/>
      </dsp:txXfrm>
    </dsp:sp>
    <dsp:sp modelId="{C9E05BA7-2BDC-4C9B-B517-68FA2582CD09}">
      <dsp:nvSpPr>
        <dsp:cNvPr id="0" name=""/>
        <dsp:cNvSpPr/>
      </dsp:nvSpPr>
      <dsp:spPr>
        <a:xfrm>
          <a:off x="5331199" y="3190726"/>
          <a:ext cx="1037065" cy="518532"/>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قابل اثبات نیست</a:t>
          </a:r>
          <a:endParaRPr lang="fa-IR" sz="1600" kern="1200" dirty="0">
            <a:cs typeface="B Koodak" pitchFamily="2" charset="-78"/>
          </a:endParaRPr>
        </a:p>
      </dsp:txBody>
      <dsp:txXfrm>
        <a:off x="5346386" y="3205913"/>
        <a:ext cx="1006691" cy="488158"/>
      </dsp:txXfrm>
    </dsp:sp>
    <dsp:sp modelId="{831CBDC3-91D1-4206-B921-D0223DB75449}">
      <dsp:nvSpPr>
        <dsp:cNvPr id="0" name=""/>
        <dsp:cNvSpPr/>
      </dsp:nvSpPr>
      <dsp:spPr>
        <a:xfrm rot="10662360">
          <a:off x="7247633" y="4029830"/>
          <a:ext cx="415158" cy="16331"/>
        </a:xfrm>
        <a:custGeom>
          <a:avLst/>
          <a:gdLst/>
          <a:ahLst/>
          <a:cxnLst/>
          <a:rect l="0" t="0" r="0" b="0"/>
          <a:pathLst>
            <a:path>
              <a:moveTo>
                <a:pt x="0" y="8165"/>
              </a:moveTo>
              <a:lnTo>
                <a:pt x="415158" y="816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444833" y="4027617"/>
        <a:ext cx="20757" cy="20757"/>
      </dsp:txXfrm>
    </dsp:sp>
    <dsp:sp modelId="{2422AA5D-9E4F-473D-BCB6-A5163EC989BF}">
      <dsp:nvSpPr>
        <dsp:cNvPr id="0" name=""/>
        <dsp:cNvSpPr/>
      </dsp:nvSpPr>
      <dsp:spPr>
        <a:xfrm>
          <a:off x="6783090" y="3787038"/>
          <a:ext cx="464708" cy="518532"/>
        </a:xfrm>
        <a:prstGeom prst="roundRect">
          <a:avLst>
            <a:gd name="adj" fmla="val 10000"/>
          </a:avLst>
        </a:prstGeom>
        <a:gradFill rotWithShape="0">
          <a:gsLst>
            <a:gs pos="20000">
              <a:schemeClr val="accent6">
                <a:hueOff val="0"/>
                <a:satOff val="0"/>
                <a:lumOff val="0"/>
                <a:alphaOff val="0"/>
                <a:tint val="9000"/>
              </a:schemeClr>
            </a:gs>
            <a:gs pos="100000">
              <a:schemeClr val="accent6">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 </a:t>
          </a:r>
          <a:endParaRPr lang="fa-IR" sz="1600" kern="1200" dirty="0">
            <a:cs typeface="B Koodak" pitchFamily="2" charset="-78"/>
          </a:endParaRPr>
        </a:p>
      </dsp:txBody>
      <dsp:txXfrm>
        <a:off x="6796701" y="3800649"/>
        <a:ext cx="437486" cy="491310"/>
      </dsp:txXfrm>
    </dsp:sp>
    <dsp:sp modelId="{BC47FBFC-706B-4BC8-8A22-924D2D859391}">
      <dsp:nvSpPr>
        <dsp:cNvPr id="0" name=""/>
        <dsp:cNvSpPr/>
      </dsp:nvSpPr>
      <dsp:spPr>
        <a:xfrm rot="10800000">
          <a:off x="6368264" y="4038139"/>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565306" y="4035934"/>
        <a:ext cx="20741" cy="20741"/>
      </dsp:txXfrm>
    </dsp:sp>
    <dsp:sp modelId="{AD7488EC-3217-4E81-994C-38ACF5506164}">
      <dsp:nvSpPr>
        <dsp:cNvPr id="0" name=""/>
        <dsp:cNvSpPr/>
      </dsp:nvSpPr>
      <dsp:spPr>
        <a:xfrm>
          <a:off x="5331199" y="3787038"/>
          <a:ext cx="1037065" cy="518532"/>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باطل است</a:t>
          </a:r>
          <a:endParaRPr lang="fa-IR" sz="1600" kern="1200" dirty="0">
            <a:cs typeface="B Koodak" pitchFamily="2" charset="-78"/>
          </a:endParaRPr>
        </a:p>
      </dsp:txBody>
      <dsp:txXfrm>
        <a:off x="5346386" y="3802225"/>
        <a:ext cx="1006691" cy="488158"/>
      </dsp:txXfrm>
    </dsp:sp>
    <dsp:sp modelId="{DEA6AD2D-0DA9-4396-963D-2E8BAC4D6951}">
      <dsp:nvSpPr>
        <dsp:cNvPr id="0" name=""/>
        <dsp:cNvSpPr/>
      </dsp:nvSpPr>
      <dsp:spPr>
        <a:xfrm rot="10800000">
          <a:off x="4916373" y="4038139"/>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5113415" y="4035934"/>
        <a:ext cx="20741" cy="20741"/>
      </dsp:txXfrm>
    </dsp:sp>
    <dsp:sp modelId="{D446A786-8744-4DCC-A723-861B8199B407}">
      <dsp:nvSpPr>
        <dsp:cNvPr id="0" name=""/>
        <dsp:cNvSpPr/>
      </dsp:nvSpPr>
      <dsp:spPr>
        <a:xfrm>
          <a:off x="626448" y="3748680"/>
          <a:ext cx="4289924" cy="595249"/>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بسیاری از دانشمندان عالم به علل طبیعی (که ترس مذکور در آنها بی مورد است) اعتقاد ثابت بر وجود مبداء دارند</a:t>
          </a:r>
          <a:endParaRPr lang="fa-IR" sz="1600" kern="1200" dirty="0">
            <a:cs typeface="B Koodak" pitchFamily="2" charset="-78"/>
          </a:endParaRPr>
        </a:p>
      </dsp:txBody>
      <dsp:txXfrm>
        <a:off x="643882" y="3766114"/>
        <a:ext cx="4255056" cy="560381"/>
      </dsp:txXfrm>
    </dsp:sp>
    <dsp:sp modelId="{C99B63E7-6D24-43D2-B116-94ECDDE989B2}">
      <dsp:nvSpPr>
        <dsp:cNvPr id="0" name=""/>
        <dsp:cNvSpPr/>
      </dsp:nvSpPr>
      <dsp:spPr>
        <a:xfrm rot="6968875">
          <a:off x="6984557" y="4444009"/>
          <a:ext cx="941310" cy="16331"/>
        </a:xfrm>
        <a:custGeom>
          <a:avLst/>
          <a:gdLst/>
          <a:ahLst/>
          <a:cxnLst/>
          <a:rect l="0" t="0" r="0" b="0"/>
          <a:pathLst>
            <a:path>
              <a:moveTo>
                <a:pt x="0" y="8165"/>
              </a:moveTo>
              <a:lnTo>
                <a:pt x="941310" y="816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7431679" y="4428642"/>
        <a:ext cx="47065" cy="47065"/>
      </dsp:txXfrm>
    </dsp:sp>
    <dsp:sp modelId="{494EC9B2-87B4-41E1-916E-50B515FE9116}">
      <dsp:nvSpPr>
        <dsp:cNvPr id="0" name=""/>
        <dsp:cNvSpPr/>
      </dsp:nvSpPr>
      <dsp:spPr>
        <a:xfrm>
          <a:off x="6783090" y="4615397"/>
          <a:ext cx="464708" cy="518532"/>
        </a:xfrm>
        <a:prstGeom prst="roundRect">
          <a:avLst>
            <a:gd name="adj" fmla="val 10000"/>
          </a:avLst>
        </a:prstGeom>
        <a:gradFill rotWithShape="0">
          <a:gsLst>
            <a:gs pos="20000">
              <a:schemeClr val="accent6">
                <a:hueOff val="0"/>
                <a:satOff val="0"/>
                <a:lumOff val="0"/>
                <a:alphaOff val="0"/>
                <a:tint val="9000"/>
              </a:schemeClr>
            </a:gs>
            <a:gs pos="100000">
              <a:schemeClr val="accent6">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نتیجه </a:t>
          </a:r>
          <a:endParaRPr lang="fa-IR" sz="1600" kern="1200" dirty="0">
            <a:cs typeface="B Koodak" pitchFamily="2" charset="-78"/>
          </a:endParaRPr>
        </a:p>
      </dsp:txBody>
      <dsp:txXfrm>
        <a:off x="6796701" y="4629008"/>
        <a:ext cx="437486" cy="491310"/>
      </dsp:txXfrm>
    </dsp:sp>
    <dsp:sp modelId="{A61527CE-6BF5-4AEE-945D-C8FE320BDCBE}">
      <dsp:nvSpPr>
        <dsp:cNvPr id="0" name=""/>
        <dsp:cNvSpPr/>
      </dsp:nvSpPr>
      <dsp:spPr>
        <a:xfrm rot="10800000">
          <a:off x="6368264" y="4866497"/>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6565306" y="4864292"/>
        <a:ext cx="20741" cy="20741"/>
      </dsp:txXfrm>
    </dsp:sp>
    <dsp:sp modelId="{66E7554A-3821-4B61-8F2F-A4CAAEED310B}">
      <dsp:nvSpPr>
        <dsp:cNvPr id="0" name=""/>
        <dsp:cNvSpPr/>
      </dsp:nvSpPr>
      <dsp:spPr>
        <a:xfrm>
          <a:off x="5331199" y="4615397"/>
          <a:ext cx="1037065" cy="518532"/>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قابل استناد نیست </a:t>
          </a:r>
          <a:endParaRPr lang="fa-IR" sz="1600" kern="1200" dirty="0">
            <a:cs typeface="B Koodak" pitchFamily="2" charset="-78"/>
          </a:endParaRPr>
        </a:p>
      </dsp:txBody>
      <dsp:txXfrm>
        <a:off x="5346386" y="4630584"/>
        <a:ext cx="1006691" cy="488158"/>
      </dsp:txXfrm>
    </dsp:sp>
    <dsp:sp modelId="{347C191F-CEB2-41E1-803B-2747711284D9}">
      <dsp:nvSpPr>
        <dsp:cNvPr id="0" name=""/>
        <dsp:cNvSpPr/>
      </dsp:nvSpPr>
      <dsp:spPr>
        <a:xfrm rot="10800000">
          <a:off x="4916373" y="4866497"/>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5113415" y="4864292"/>
        <a:ext cx="20741" cy="20741"/>
      </dsp:txXfrm>
    </dsp:sp>
    <dsp:sp modelId="{295CEC55-5D7F-4D53-B38F-1266A90683E9}">
      <dsp:nvSpPr>
        <dsp:cNvPr id="0" name=""/>
        <dsp:cNvSpPr/>
      </dsp:nvSpPr>
      <dsp:spPr>
        <a:xfrm>
          <a:off x="2844575" y="4421709"/>
          <a:ext cx="2071797" cy="905907"/>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بین ضعف ایمان عالمان طبیعی و عدم وجود مبداء هیچ ملازمه ای نیست </a:t>
          </a:r>
          <a:endParaRPr lang="fa-IR" sz="1600" kern="1200" dirty="0">
            <a:cs typeface="B Koodak" pitchFamily="2" charset="-78"/>
          </a:endParaRPr>
        </a:p>
      </dsp:txBody>
      <dsp:txXfrm>
        <a:off x="2871108" y="4448242"/>
        <a:ext cx="2018731" cy="852841"/>
      </dsp:txXfrm>
    </dsp:sp>
    <dsp:sp modelId="{BD20FC6E-8F9F-4AD1-9506-3C14253A1488}">
      <dsp:nvSpPr>
        <dsp:cNvPr id="0" name=""/>
        <dsp:cNvSpPr/>
      </dsp:nvSpPr>
      <dsp:spPr>
        <a:xfrm rot="10800000">
          <a:off x="2429749" y="4866497"/>
          <a:ext cx="414826" cy="16331"/>
        </a:xfrm>
        <a:custGeom>
          <a:avLst/>
          <a:gdLst/>
          <a:ahLst/>
          <a:cxnLst/>
          <a:rect l="0" t="0" r="0" b="0"/>
          <a:pathLst>
            <a:path>
              <a:moveTo>
                <a:pt x="0" y="8165"/>
              </a:moveTo>
              <a:lnTo>
                <a:pt x="414826" y="8165"/>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cs typeface="B Koodak" pitchFamily="2" charset="-78"/>
          </a:endParaRPr>
        </a:p>
      </dsp:txBody>
      <dsp:txXfrm rot="10800000">
        <a:off x="2626792" y="4864292"/>
        <a:ext cx="20741" cy="20741"/>
      </dsp:txXfrm>
    </dsp:sp>
    <dsp:sp modelId="{0FC4A882-C05F-442B-8632-D46AB9882838}">
      <dsp:nvSpPr>
        <dsp:cNvPr id="0" name=""/>
        <dsp:cNvSpPr/>
      </dsp:nvSpPr>
      <dsp:spPr>
        <a:xfrm>
          <a:off x="1271793" y="4421709"/>
          <a:ext cx="1157956" cy="905907"/>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بلکه ملازمه با عدم بینش صحیح آنها دارد </a:t>
          </a:r>
          <a:endParaRPr lang="fa-IR" sz="1600" kern="1200" dirty="0">
            <a:cs typeface="B Koodak" pitchFamily="2" charset="-78"/>
          </a:endParaRPr>
        </a:p>
      </dsp:txBody>
      <dsp:txXfrm>
        <a:off x="1298326" y="4448242"/>
        <a:ext cx="1104890" cy="8528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5CD79-A767-4D25-86FE-CF36A4EE1A52}">
      <dsp:nvSpPr>
        <dsp:cNvPr id="0" name=""/>
        <dsp:cNvSpPr/>
      </dsp:nvSpPr>
      <dsp:spPr>
        <a:xfrm>
          <a:off x="8544914" y="2356204"/>
          <a:ext cx="587832" cy="741220"/>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اشکال</a:t>
          </a:r>
          <a:endParaRPr lang="fa-IR" sz="1600" kern="1200" dirty="0">
            <a:cs typeface="B Koodak" pitchFamily="2" charset="-78"/>
          </a:endParaRPr>
        </a:p>
      </dsp:txBody>
      <dsp:txXfrm>
        <a:off x="8562131" y="2373421"/>
        <a:ext cx="553398" cy="706786"/>
      </dsp:txXfrm>
    </dsp:sp>
    <dsp:sp modelId="{CFE55557-DCFA-47D0-B874-17D6D2BEE759}">
      <dsp:nvSpPr>
        <dsp:cNvPr id="0" name=""/>
        <dsp:cNvSpPr/>
      </dsp:nvSpPr>
      <dsp:spPr>
        <a:xfrm rot="15056044">
          <a:off x="7340778" y="1856270"/>
          <a:ext cx="1815294" cy="25375"/>
        </a:xfrm>
        <a:custGeom>
          <a:avLst/>
          <a:gdLst/>
          <a:ahLst/>
          <a:cxnLst/>
          <a:rect l="0" t="0" r="0" b="0"/>
          <a:pathLst>
            <a:path>
              <a:moveTo>
                <a:pt x="0" y="12687"/>
              </a:moveTo>
              <a:lnTo>
                <a:pt x="1815294" y="1268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203043" y="1823576"/>
        <a:ext cx="90764" cy="90764"/>
      </dsp:txXfrm>
    </dsp:sp>
    <dsp:sp modelId="{A32523CE-EAE9-4BEF-802D-12EC6755FC1F}">
      <dsp:nvSpPr>
        <dsp:cNvPr id="0" name=""/>
        <dsp:cNvSpPr/>
      </dsp:nvSpPr>
      <dsp:spPr>
        <a:xfrm>
          <a:off x="7420081" y="640491"/>
          <a:ext cx="531855" cy="741220"/>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صغری</a:t>
          </a:r>
          <a:endParaRPr lang="fa-IR" sz="1600" kern="1200" dirty="0">
            <a:cs typeface="B Koodak" pitchFamily="2" charset="-78"/>
          </a:endParaRPr>
        </a:p>
      </dsp:txBody>
      <dsp:txXfrm>
        <a:off x="7435659" y="656069"/>
        <a:ext cx="500699" cy="710064"/>
      </dsp:txXfrm>
    </dsp:sp>
    <dsp:sp modelId="{258B5493-4D49-4ABF-91BD-3C0C52253610}">
      <dsp:nvSpPr>
        <dsp:cNvPr id="0" name=""/>
        <dsp:cNvSpPr/>
      </dsp:nvSpPr>
      <dsp:spPr>
        <a:xfrm rot="10800000">
          <a:off x="6827105" y="998414"/>
          <a:ext cx="592976" cy="25375"/>
        </a:xfrm>
        <a:custGeom>
          <a:avLst/>
          <a:gdLst/>
          <a:ahLst/>
          <a:cxnLst/>
          <a:rect l="0" t="0" r="0" b="0"/>
          <a:pathLst>
            <a:path>
              <a:moveTo>
                <a:pt x="0" y="12687"/>
              </a:moveTo>
              <a:lnTo>
                <a:pt x="592976" y="1268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08769" y="996277"/>
        <a:ext cx="29648" cy="29648"/>
      </dsp:txXfrm>
    </dsp:sp>
    <dsp:sp modelId="{93C2B66A-B60A-41A6-B79E-4E92DFA102CA}">
      <dsp:nvSpPr>
        <dsp:cNvPr id="0" name=""/>
        <dsp:cNvSpPr/>
      </dsp:nvSpPr>
      <dsp:spPr>
        <a:xfrm>
          <a:off x="4326922" y="640491"/>
          <a:ext cx="2500182" cy="741220"/>
        </a:xfrm>
        <a:prstGeom prst="roundRect">
          <a:avLst>
            <a:gd name="adj" fmla="val 10000"/>
          </a:avLst>
        </a:prstGeom>
        <a:gradFill rotWithShape="0">
          <a:gsLst>
            <a:gs pos="20000">
              <a:schemeClr val="accent4">
                <a:hueOff val="0"/>
                <a:satOff val="0"/>
                <a:lumOff val="0"/>
                <a:alphaOff val="0"/>
                <a:tint val="9000"/>
              </a:schemeClr>
            </a:gs>
            <a:gs pos="100000">
              <a:schemeClr val="accent4">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اصل علیت کلیت ندارد برهان وجوب و امکان باطل است</a:t>
          </a:r>
          <a:endParaRPr lang="fa-IR" sz="1600" kern="1200" dirty="0">
            <a:cs typeface="B Koodak" pitchFamily="2" charset="-78"/>
          </a:endParaRPr>
        </a:p>
      </dsp:txBody>
      <dsp:txXfrm>
        <a:off x="4348632" y="662201"/>
        <a:ext cx="2456762" cy="697800"/>
      </dsp:txXfrm>
    </dsp:sp>
    <dsp:sp modelId="{75033B70-FD84-491F-A33C-D8F331D7C716}">
      <dsp:nvSpPr>
        <dsp:cNvPr id="0" name=""/>
        <dsp:cNvSpPr/>
      </dsp:nvSpPr>
      <dsp:spPr>
        <a:xfrm rot="12942401">
          <a:off x="3665307" y="785313"/>
          <a:ext cx="730253" cy="25375"/>
        </a:xfrm>
        <a:custGeom>
          <a:avLst/>
          <a:gdLst/>
          <a:ahLst/>
          <a:cxnLst/>
          <a:rect l="0" t="0" r="0" b="0"/>
          <a:pathLst>
            <a:path>
              <a:moveTo>
                <a:pt x="0" y="12687"/>
              </a:moveTo>
              <a:lnTo>
                <a:pt x="730253"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12178" y="779744"/>
        <a:ext cx="36512" cy="36512"/>
      </dsp:txXfrm>
    </dsp:sp>
    <dsp:sp modelId="{78AA5C0D-5ACF-462F-BCA5-1CC6208C4595}">
      <dsp:nvSpPr>
        <dsp:cNvPr id="0" name=""/>
        <dsp:cNvSpPr/>
      </dsp:nvSpPr>
      <dsp:spPr>
        <a:xfrm>
          <a:off x="1233763" y="214289"/>
          <a:ext cx="2500182" cy="741220"/>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یکی از مقدمات برهان آن اصل علیت است</a:t>
          </a:r>
          <a:endParaRPr lang="fa-IR" sz="1600" kern="1200" dirty="0">
            <a:cs typeface="B Koodak" pitchFamily="2" charset="-78"/>
          </a:endParaRPr>
        </a:p>
      </dsp:txBody>
      <dsp:txXfrm>
        <a:off x="1255473" y="235999"/>
        <a:ext cx="2456762" cy="697800"/>
      </dsp:txXfrm>
    </dsp:sp>
    <dsp:sp modelId="{DEE590E3-4215-4D8E-B9B0-88ECBF93D6AA}">
      <dsp:nvSpPr>
        <dsp:cNvPr id="0" name=""/>
        <dsp:cNvSpPr/>
      </dsp:nvSpPr>
      <dsp:spPr>
        <a:xfrm rot="8657599">
          <a:off x="3665307" y="1211515"/>
          <a:ext cx="730253" cy="25375"/>
        </a:xfrm>
        <a:custGeom>
          <a:avLst/>
          <a:gdLst/>
          <a:ahLst/>
          <a:cxnLst/>
          <a:rect l="0" t="0" r="0" b="0"/>
          <a:pathLst>
            <a:path>
              <a:moveTo>
                <a:pt x="0" y="12687"/>
              </a:moveTo>
              <a:lnTo>
                <a:pt x="730253"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12178" y="1205946"/>
        <a:ext cx="36512" cy="36512"/>
      </dsp:txXfrm>
    </dsp:sp>
    <dsp:sp modelId="{76C916B7-2CD5-4F75-8E1B-FA8C97A33147}">
      <dsp:nvSpPr>
        <dsp:cNvPr id="0" name=""/>
        <dsp:cNvSpPr/>
      </dsp:nvSpPr>
      <dsp:spPr>
        <a:xfrm>
          <a:off x="1233763" y="1066693"/>
          <a:ext cx="2500182" cy="741220"/>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بنابراین می توان مبدا را ماده یا انرژی بدون علت فرض کرد</a:t>
          </a:r>
          <a:endParaRPr lang="fa-IR" sz="1600" kern="1200" dirty="0">
            <a:cs typeface="B Koodak" pitchFamily="2" charset="-78"/>
          </a:endParaRPr>
        </a:p>
      </dsp:txBody>
      <dsp:txXfrm>
        <a:off x="1255473" y="1088403"/>
        <a:ext cx="2456762" cy="697800"/>
      </dsp:txXfrm>
    </dsp:sp>
    <dsp:sp modelId="{EA67BB7F-2B91-4E0D-BBC5-AA394F2B97D1}">
      <dsp:nvSpPr>
        <dsp:cNvPr id="0" name=""/>
        <dsp:cNvSpPr/>
      </dsp:nvSpPr>
      <dsp:spPr>
        <a:xfrm rot="10820143">
          <a:off x="7951932" y="2712390"/>
          <a:ext cx="592986" cy="25375"/>
        </a:xfrm>
        <a:custGeom>
          <a:avLst/>
          <a:gdLst/>
          <a:ahLst/>
          <a:cxnLst/>
          <a:rect l="0" t="0" r="0" b="0"/>
          <a:pathLst>
            <a:path>
              <a:moveTo>
                <a:pt x="0" y="12687"/>
              </a:moveTo>
              <a:lnTo>
                <a:pt x="592986" y="1268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233601" y="2710253"/>
        <a:ext cx="29649" cy="29649"/>
      </dsp:txXfrm>
    </dsp:sp>
    <dsp:sp modelId="{6090DFD6-BCCD-4629-BD22-EA837BE41FAC}">
      <dsp:nvSpPr>
        <dsp:cNvPr id="0" name=""/>
        <dsp:cNvSpPr/>
      </dsp:nvSpPr>
      <dsp:spPr>
        <a:xfrm>
          <a:off x="7420081" y="2352730"/>
          <a:ext cx="531855" cy="741220"/>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a:t>
          </a:r>
          <a:endParaRPr lang="fa-IR" sz="1600" kern="1200" dirty="0">
            <a:cs typeface="B Koodak" pitchFamily="2" charset="-78"/>
          </a:endParaRPr>
        </a:p>
      </dsp:txBody>
      <dsp:txXfrm>
        <a:off x="7435659" y="2368308"/>
        <a:ext cx="500699" cy="710064"/>
      </dsp:txXfrm>
    </dsp:sp>
    <dsp:sp modelId="{27F19693-79F5-4A43-A4FF-C58E24228176}">
      <dsp:nvSpPr>
        <dsp:cNvPr id="0" name=""/>
        <dsp:cNvSpPr/>
      </dsp:nvSpPr>
      <dsp:spPr>
        <a:xfrm rot="10800000">
          <a:off x="6827105" y="2710653"/>
          <a:ext cx="592976" cy="25375"/>
        </a:xfrm>
        <a:custGeom>
          <a:avLst/>
          <a:gdLst/>
          <a:ahLst/>
          <a:cxnLst/>
          <a:rect l="0" t="0" r="0" b="0"/>
          <a:pathLst>
            <a:path>
              <a:moveTo>
                <a:pt x="0" y="12687"/>
              </a:moveTo>
              <a:lnTo>
                <a:pt x="592976" y="1268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08769" y="2708516"/>
        <a:ext cx="29648" cy="29648"/>
      </dsp:txXfrm>
    </dsp:sp>
    <dsp:sp modelId="{23465E39-6D3B-4F0E-B250-EC819DF8E5B9}">
      <dsp:nvSpPr>
        <dsp:cNvPr id="0" name=""/>
        <dsp:cNvSpPr/>
      </dsp:nvSpPr>
      <dsp:spPr>
        <a:xfrm>
          <a:off x="5344663" y="2352730"/>
          <a:ext cx="1482441" cy="741220"/>
        </a:xfrm>
        <a:prstGeom prst="roundRect">
          <a:avLst>
            <a:gd name="adj" fmla="val 10000"/>
          </a:avLst>
        </a:prstGeom>
        <a:gradFill rotWithShape="0">
          <a:gsLst>
            <a:gs pos="20000">
              <a:schemeClr val="accent4">
                <a:hueOff val="0"/>
                <a:satOff val="0"/>
                <a:lumOff val="0"/>
                <a:alphaOff val="0"/>
                <a:tint val="9000"/>
              </a:schemeClr>
            </a:gs>
            <a:gs pos="100000">
              <a:schemeClr val="accent4">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لکن اصل علیت کلیت ندارد</a:t>
          </a:r>
          <a:endParaRPr lang="fa-IR" sz="1600" kern="1200" dirty="0">
            <a:cs typeface="B Koodak" pitchFamily="2" charset="-78"/>
          </a:endParaRPr>
        </a:p>
      </dsp:txBody>
      <dsp:txXfrm>
        <a:off x="5366373" y="2374440"/>
        <a:ext cx="1439021" cy="697800"/>
      </dsp:txXfrm>
    </dsp:sp>
    <dsp:sp modelId="{50BA6B3A-A918-4BC9-973F-081EE367CA15}">
      <dsp:nvSpPr>
        <dsp:cNvPr id="0" name=""/>
        <dsp:cNvSpPr/>
      </dsp:nvSpPr>
      <dsp:spPr>
        <a:xfrm rot="13441776">
          <a:off x="4635802" y="2424041"/>
          <a:ext cx="824746" cy="25375"/>
        </a:xfrm>
        <a:custGeom>
          <a:avLst/>
          <a:gdLst/>
          <a:ahLst/>
          <a:cxnLst/>
          <a:rect l="0" t="0" r="0" b="0"/>
          <a:pathLst>
            <a:path>
              <a:moveTo>
                <a:pt x="0" y="12687"/>
              </a:moveTo>
              <a:lnTo>
                <a:pt x="824746"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27556" y="2416110"/>
        <a:ext cx="41237" cy="41237"/>
      </dsp:txXfrm>
    </dsp:sp>
    <dsp:sp modelId="{1955FA81-31F0-4022-8766-EC4E001E2B27}">
      <dsp:nvSpPr>
        <dsp:cNvPr id="0" name=""/>
        <dsp:cNvSpPr/>
      </dsp:nvSpPr>
      <dsp:spPr>
        <a:xfrm>
          <a:off x="4106439" y="1919097"/>
          <a:ext cx="645247" cy="462040"/>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صغری</a:t>
          </a:r>
          <a:endParaRPr lang="fa-IR" sz="1600" kern="1200" dirty="0">
            <a:cs typeface="B Koodak" pitchFamily="2" charset="-78"/>
          </a:endParaRPr>
        </a:p>
      </dsp:txBody>
      <dsp:txXfrm>
        <a:off x="4119972" y="1932630"/>
        <a:ext cx="618181" cy="434974"/>
      </dsp:txXfrm>
    </dsp:sp>
    <dsp:sp modelId="{4BCF15AD-892E-4A1F-868C-9AEE3E1270A2}">
      <dsp:nvSpPr>
        <dsp:cNvPr id="0" name=""/>
        <dsp:cNvSpPr/>
      </dsp:nvSpPr>
      <dsp:spPr>
        <a:xfrm rot="10800000">
          <a:off x="3513462" y="2137429"/>
          <a:ext cx="592976" cy="25375"/>
        </a:xfrm>
        <a:custGeom>
          <a:avLst/>
          <a:gdLst/>
          <a:ahLst/>
          <a:cxnLst/>
          <a:rect l="0" t="0" r="0" b="0"/>
          <a:pathLst>
            <a:path>
              <a:moveTo>
                <a:pt x="0" y="12687"/>
              </a:moveTo>
              <a:lnTo>
                <a:pt x="592976"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795126" y="2135293"/>
        <a:ext cx="29648" cy="29648"/>
      </dsp:txXfrm>
    </dsp:sp>
    <dsp:sp modelId="{492452EB-2319-488D-ADE3-A1CCCD38CADA}">
      <dsp:nvSpPr>
        <dsp:cNvPr id="0" name=""/>
        <dsp:cNvSpPr/>
      </dsp:nvSpPr>
      <dsp:spPr>
        <a:xfrm>
          <a:off x="11253" y="1919097"/>
          <a:ext cx="3502209" cy="462040"/>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اصل علیت کلیت دارد پس مبدا هم علت دارد </a:t>
          </a:r>
          <a:endParaRPr lang="fa-IR" sz="1600" kern="1200" dirty="0">
            <a:cs typeface="B Koodak" pitchFamily="2" charset="-78"/>
          </a:endParaRPr>
        </a:p>
      </dsp:txBody>
      <dsp:txXfrm>
        <a:off x="24786" y="1932630"/>
        <a:ext cx="3475143" cy="434974"/>
      </dsp:txXfrm>
    </dsp:sp>
    <dsp:sp modelId="{B5CCC852-55E5-415A-9B24-381E9B90B874}">
      <dsp:nvSpPr>
        <dsp:cNvPr id="0" name=""/>
        <dsp:cNvSpPr/>
      </dsp:nvSpPr>
      <dsp:spPr>
        <a:xfrm rot="10800000">
          <a:off x="4751686" y="2710653"/>
          <a:ext cx="592976" cy="25375"/>
        </a:xfrm>
        <a:custGeom>
          <a:avLst/>
          <a:gdLst/>
          <a:ahLst/>
          <a:cxnLst/>
          <a:rect l="0" t="0" r="0" b="0"/>
          <a:pathLst>
            <a:path>
              <a:moveTo>
                <a:pt x="0" y="12687"/>
              </a:moveTo>
              <a:lnTo>
                <a:pt x="592976"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33350" y="2708516"/>
        <a:ext cx="29648" cy="29648"/>
      </dsp:txXfrm>
    </dsp:sp>
    <dsp:sp modelId="{0C33F0C7-B4F8-4B78-8B3D-1E01A2F104DB}">
      <dsp:nvSpPr>
        <dsp:cNvPr id="0" name=""/>
        <dsp:cNvSpPr/>
      </dsp:nvSpPr>
      <dsp:spPr>
        <a:xfrm>
          <a:off x="4106439" y="2492320"/>
          <a:ext cx="645247" cy="462040"/>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کبری</a:t>
          </a:r>
          <a:endParaRPr lang="fa-IR" sz="1600" kern="1200" dirty="0">
            <a:cs typeface="B Koodak" pitchFamily="2" charset="-78"/>
          </a:endParaRPr>
        </a:p>
      </dsp:txBody>
      <dsp:txXfrm>
        <a:off x="4119972" y="2505853"/>
        <a:ext cx="618181" cy="434974"/>
      </dsp:txXfrm>
    </dsp:sp>
    <dsp:sp modelId="{4ED217AD-14B4-4EFE-B81C-CD27E8C8346F}">
      <dsp:nvSpPr>
        <dsp:cNvPr id="0" name=""/>
        <dsp:cNvSpPr/>
      </dsp:nvSpPr>
      <dsp:spPr>
        <a:xfrm rot="10800000">
          <a:off x="3513462" y="2710653"/>
          <a:ext cx="592976" cy="25375"/>
        </a:xfrm>
        <a:custGeom>
          <a:avLst/>
          <a:gdLst/>
          <a:ahLst/>
          <a:cxnLst/>
          <a:rect l="0" t="0" r="0" b="0"/>
          <a:pathLst>
            <a:path>
              <a:moveTo>
                <a:pt x="0" y="12687"/>
              </a:moveTo>
              <a:lnTo>
                <a:pt x="592976"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795126" y="2708516"/>
        <a:ext cx="29648" cy="29648"/>
      </dsp:txXfrm>
    </dsp:sp>
    <dsp:sp modelId="{A198A794-1519-4928-9B57-F401D667B9E0}">
      <dsp:nvSpPr>
        <dsp:cNvPr id="0" name=""/>
        <dsp:cNvSpPr/>
      </dsp:nvSpPr>
      <dsp:spPr>
        <a:xfrm>
          <a:off x="11253" y="2492320"/>
          <a:ext cx="3502209" cy="462040"/>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لکن مبدا علت ندارد </a:t>
          </a:r>
          <a:endParaRPr lang="fa-IR" sz="1600" kern="1200" dirty="0">
            <a:cs typeface="B Koodak" pitchFamily="2" charset="-78"/>
          </a:endParaRPr>
        </a:p>
      </dsp:txBody>
      <dsp:txXfrm>
        <a:off x="24786" y="2505853"/>
        <a:ext cx="3475143" cy="434974"/>
      </dsp:txXfrm>
    </dsp:sp>
    <dsp:sp modelId="{F8AA4404-415B-4AF8-AAC3-E0A1DCBC399F}">
      <dsp:nvSpPr>
        <dsp:cNvPr id="0" name=""/>
        <dsp:cNvSpPr/>
      </dsp:nvSpPr>
      <dsp:spPr>
        <a:xfrm rot="8158224">
          <a:off x="4635802" y="2997264"/>
          <a:ext cx="824746" cy="25375"/>
        </a:xfrm>
        <a:custGeom>
          <a:avLst/>
          <a:gdLst/>
          <a:ahLst/>
          <a:cxnLst/>
          <a:rect l="0" t="0" r="0" b="0"/>
          <a:pathLst>
            <a:path>
              <a:moveTo>
                <a:pt x="0" y="12687"/>
              </a:moveTo>
              <a:lnTo>
                <a:pt x="824746"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27556" y="2989333"/>
        <a:ext cx="41237" cy="41237"/>
      </dsp:txXfrm>
    </dsp:sp>
    <dsp:sp modelId="{8895A404-F9F9-4F9E-BAF8-A3C6EA72CFC9}">
      <dsp:nvSpPr>
        <dsp:cNvPr id="0" name=""/>
        <dsp:cNvSpPr/>
      </dsp:nvSpPr>
      <dsp:spPr>
        <a:xfrm>
          <a:off x="4106439" y="3065543"/>
          <a:ext cx="645247" cy="462040"/>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نتیجه</a:t>
          </a:r>
          <a:endParaRPr lang="fa-IR" sz="1600" kern="1200" dirty="0">
            <a:cs typeface="B Koodak" pitchFamily="2" charset="-78"/>
          </a:endParaRPr>
        </a:p>
      </dsp:txBody>
      <dsp:txXfrm>
        <a:off x="4119972" y="3079076"/>
        <a:ext cx="618181" cy="434974"/>
      </dsp:txXfrm>
    </dsp:sp>
    <dsp:sp modelId="{1864FC6C-357F-4238-A686-6CE7D98B8F37}">
      <dsp:nvSpPr>
        <dsp:cNvPr id="0" name=""/>
        <dsp:cNvSpPr/>
      </dsp:nvSpPr>
      <dsp:spPr>
        <a:xfrm rot="10800000">
          <a:off x="3513462" y="3283876"/>
          <a:ext cx="592976" cy="25375"/>
        </a:xfrm>
        <a:custGeom>
          <a:avLst/>
          <a:gdLst/>
          <a:ahLst/>
          <a:cxnLst/>
          <a:rect l="0" t="0" r="0" b="0"/>
          <a:pathLst>
            <a:path>
              <a:moveTo>
                <a:pt x="0" y="12687"/>
              </a:moveTo>
              <a:lnTo>
                <a:pt x="592976"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795126" y="3281739"/>
        <a:ext cx="29648" cy="29648"/>
      </dsp:txXfrm>
    </dsp:sp>
    <dsp:sp modelId="{AC252B51-BE48-4C8C-8C84-41489D636223}">
      <dsp:nvSpPr>
        <dsp:cNvPr id="0" name=""/>
        <dsp:cNvSpPr/>
      </dsp:nvSpPr>
      <dsp:spPr>
        <a:xfrm>
          <a:off x="11253" y="3065543"/>
          <a:ext cx="3502209" cy="462040"/>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اصل علیت کلیت ندارد</a:t>
          </a:r>
          <a:endParaRPr lang="fa-IR" sz="1600" kern="1200" dirty="0">
            <a:cs typeface="B Koodak" pitchFamily="2" charset="-78"/>
          </a:endParaRPr>
        </a:p>
      </dsp:txBody>
      <dsp:txXfrm>
        <a:off x="24786" y="3079076"/>
        <a:ext cx="3475143" cy="434974"/>
      </dsp:txXfrm>
    </dsp:sp>
    <dsp:sp modelId="{3AA9FC3D-34E3-40DE-A789-05BF992B5475}">
      <dsp:nvSpPr>
        <dsp:cNvPr id="0" name=""/>
        <dsp:cNvSpPr/>
      </dsp:nvSpPr>
      <dsp:spPr>
        <a:xfrm rot="7496056">
          <a:off x="7730665" y="3138592"/>
          <a:ext cx="1035520" cy="25375"/>
        </a:xfrm>
        <a:custGeom>
          <a:avLst/>
          <a:gdLst/>
          <a:ahLst/>
          <a:cxnLst/>
          <a:rect l="0" t="0" r="0" b="0"/>
          <a:pathLst>
            <a:path>
              <a:moveTo>
                <a:pt x="0" y="12687"/>
              </a:moveTo>
              <a:lnTo>
                <a:pt x="1035520" y="1268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222537" y="3125392"/>
        <a:ext cx="51776" cy="51776"/>
      </dsp:txXfrm>
    </dsp:sp>
    <dsp:sp modelId="{63BAB61C-DC43-42F7-A504-11EFDEC422CB}">
      <dsp:nvSpPr>
        <dsp:cNvPr id="0" name=""/>
        <dsp:cNvSpPr/>
      </dsp:nvSpPr>
      <dsp:spPr>
        <a:xfrm>
          <a:off x="7420081" y="3205134"/>
          <a:ext cx="531855" cy="741220"/>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نتیجه</a:t>
          </a:r>
          <a:endParaRPr lang="fa-IR" sz="1600" kern="1200" dirty="0">
            <a:cs typeface="B Koodak" pitchFamily="2" charset="-78"/>
          </a:endParaRPr>
        </a:p>
      </dsp:txBody>
      <dsp:txXfrm>
        <a:off x="7435659" y="3220712"/>
        <a:ext cx="500699" cy="710064"/>
      </dsp:txXfrm>
    </dsp:sp>
    <dsp:sp modelId="{8BD1B3A4-E575-435A-8D7A-29F9A6783747}">
      <dsp:nvSpPr>
        <dsp:cNvPr id="0" name=""/>
        <dsp:cNvSpPr/>
      </dsp:nvSpPr>
      <dsp:spPr>
        <a:xfrm rot="10800000">
          <a:off x="6827105" y="3563056"/>
          <a:ext cx="592976" cy="25375"/>
        </a:xfrm>
        <a:custGeom>
          <a:avLst/>
          <a:gdLst/>
          <a:ahLst/>
          <a:cxnLst/>
          <a:rect l="0" t="0" r="0" b="0"/>
          <a:pathLst>
            <a:path>
              <a:moveTo>
                <a:pt x="0" y="12687"/>
              </a:moveTo>
              <a:lnTo>
                <a:pt x="592976" y="1268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08769" y="3560920"/>
        <a:ext cx="29648" cy="29648"/>
      </dsp:txXfrm>
    </dsp:sp>
    <dsp:sp modelId="{350968A2-8380-4A88-A32D-8CA035F928EB}">
      <dsp:nvSpPr>
        <dsp:cNvPr id="0" name=""/>
        <dsp:cNvSpPr/>
      </dsp:nvSpPr>
      <dsp:spPr>
        <a:xfrm>
          <a:off x="5344663" y="3205134"/>
          <a:ext cx="1482441" cy="741220"/>
        </a:xfrm>
        <a:prstGeom prst="roundRect">
          <a:avLst>
            <a:gd name="adj" fmla="val 10000"/>
          </a:avLst>
        </a:prstGeom>
        <a:gradFill rotWithShape="0">
          <a:gsLst>
            <a:gs pos="20000">
              <a:schemeClr val="accent4">
                <a:hueOff val="0"/>
                <a:satOff val="0"/>
                <a:lumOff val="0"/>
                <a:alphaOff val="0"/>
                <a:tint val="9000"/>
              </a:schemeClr>
            </a:gs>
            <a:gs pos="100000">
              <a:schemeClr val="accent4">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برهان وجوب و امکان باطل است</a:t>
          </a:r>
          <a:endParaRPr lang="fa-IR" sz="1600" kern="1200" dirty="0">
            <a:cs typeface="B Koodak" pitchFamily="2" charset="-78"/>
          </a:endParaRPr>
        </a:p>
      </dsp:txBody>
      <dsp:txXfrm>
        <a:off x="5366373" y="3226844"/>
        <a:ext cx="1439021" cy="697800"/>
      </dsp:txXfrm>
    </dsp:sp>
    <dsp:sp modelId="{F64D74A1-BCDD-4D3B-9175-723DD6E92641}">
      <dsp:nvSpPr>
        <dsp:cNvPr id="0" name=""/>
        <dsp:cNvSpPr/>
      </dsp:nvSpPr>
      <dsp:spPr>
        <a:xfrm>
          <a:off x="8532654" y="4179913"/>
          <a:ext cx="600092" cy="741220"/>
        </a:xfrm>
        <a:prstGeom prst="roundRect">
          <a:avLst>
            <a:gd name="adj" fmla="val 10000"/>
          </a:avLst>
        </a:prstGeom>
        <a:gradFill rotWithShape="0">
          <a:gsLst>
            <a:gs pos="20000">
              <a:schemeClr val="accent1">
                <a:hueOff val="0"/>
                <a:satOff val="0"/>
                <a:lumOff val="0"/>
                <a:alphaOff val="0"/>
                <a:tint val="9000"/>
              </a:schemeClr>
            </a:gs>
            <a:gs pos="100000">
              <a:schemeClr val="accent1">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جواب</a:t>
          </a:r>
          <a:endParaRPr lang="fa-IR" sz="1600" kern="1200" dirty="0">
            <a:cs typeface="B Koodak" pitchFamily="2" charset="-78"/>
          </a:endParaRPr>
        </a:p>
      </dsp:txBody>
      <dsp:txXfrm>
        <a:off x="8550230" y="4197489"/>
        <a:ext cx="564940" cy="706068"/>
      </dsp:txXfrm>
    </dsp:sp>
    <dsp:sp modelId="{B24972B8-2CD4-4A83-B07B-51C5D86F46C1}">
      <dsp:nvSpPr>
        <dsp:cNvPr id="0" name=""/>
        <dsp:cNvSpPr/>
      </dsp:nvSpPr>
      <dsp:spPr>
        <a:xfrm rot="10800000">
          <a:off x="7939677" y="4537836"/>
          <a:ext cx="592976" cy="25375"/>
        </a:xfrm>
        <a:custGeom>
          <a:avLst/>
          <a:gdLst/>
          <a:ahLst/>
          <a:cxnLst/>
          <a:rect l="0" t="0" r="0" b="0"/>
          <a:pathLst>
            <a:path>
              <a:moveTo>
                <a:pt x="0" y="12687"/>
              </a:moveTo>
              <a:lnTo>
                <a:pt x="592976" y="12687"/>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221341" y="4535699"/>
        <a:ext cx="29648" cy="29648"/>
      </dsp:txXfrm>
    </dsp:sp>
    <dsp:sp modelId="{EFDAC96D-7BEB-4A9D-9C9E-4F3CBF28BD71}">
      <dsp:nvSpPr>
        <dsp:cNvPr id="0" name=""/>
        <dsp:cNvSpPr/>
      </dsp:nvSpPr>
      <dsp:spPr>
        <a:xfrm>
          <a:off x="6110774" y="4057538"/>
          <a:ext cx="1828903" cy="985971"/>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ملازمه ای بین کلیت اصل علیت و بی علتی واجب جود ندارد</a:t>
          </a:r>
          <a:endParaRPr lang="fa-IR" sz="1600" kern="1200" dirty="0">
            <a:cs typeface="B Koodak" pitchFamily="2" charset="-78"/>
          </a:endParaRPr>
        </a:p>
      </dsp:txBody>
      <dsp:txXfrm>
        <a:off x="6139652" y="4086416"/>
        <a:ext cx="1771147" cy="928215"/>
      </dsp:txXfrm>
    </dsp:sp>
    <dsp:sp modelId="{BF90825E-DF9E-49B9-85ED-B6A2660CF68C}">
      <dsp:nvSpPr>
        <dsp:cNvPr id="0" name=""/>
        <dsp:cNvSpPr/>
      </dsp:nvSpPr>
      <dsp:spPr>
        <a:xfrm rot="10800000">
          <a:off x="5517797" y="4537836"/>
          <a:ext cx="592976" cy="25375"/>
        </a:xfrm>
        <a:custGeom>
          <a:avLst/>
          <a:gdLst/>
          <a:ahLst/>
          <a:cxnLst/>
          <a:rect l="0" t="0" r="0" b="0"/>
          <a:pathLst>
            <a:path>
              <a:moveTo>
                <a:pt x="0" y="12687"/>
              </a:moveTo>
              <a:lnTo>
                <a:pt x="592976" y="12687"/>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99461" y="4535699"/>
        <a:ext cx="29648" cy="29648"/>
      </dsp:txXfrm>
    </dsp:sp>
    <dsp:sp modelId="{25A264A2-7214-479F-9415-FE5F88EA0B27}">
      <dsp:nvSpPr>
        <dsp:cNvPr id="0" name=""/>
        <dsp:cNvSpPr/>
      </dsp:nvSpPr>
      <dsp:spPr>
        <a:xfrm>
          <a:off x="2968591" y="4057538"/>
          <a:ext cx="2549206" cy="985971"/>
        </a:xfrm>
        <a:prstGeom prst="roundRect">
          <a:avLst>
            <a:gd name="adj" fmla="val 10000"/>
          </a:avLst>
        </a:prstGeom>
        <a:gradFill rotWithShape="0">
          <a:gsLst>
            <a:gs pos="20000">
              <a:schemeClr val="accent4">
                <a:hueOff val="0"/>
                <a:satOff val="0"/>
                <a:lumOff val="0"/>
                <a:alphaOff val="0"/>
                <a:tint val="9000"/>
              </a:schemeClr>
            </a:gs>
            <a:gs pos="100000">
              <a:schemeClr val="accent4">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مفاد اصل علیت این است هر ممکن الوجود و وابسته و نیازمند نیاز به علت دارد نه هر موجودی</a:t>
          </a:r>
          <a:endParaRPr lang="fa-IR" sz="1600" kern="1200" dirty="0">
            <a:cs typeface="B Koodak" pitchFamily="2" charset="-78"/>
          </a:endParaRPr>
        </a:p>
      </dsp:txBody>
      <dsp:txXfrm>
        <a:off x="2997469" y="4086416"/>
        <a:ext cx="2491450" cy="928215"/>
      </dsp:txXfrm>
    </dsp:sp>
    <dsp:sp modelId="{D0A09CF5-B0F0-41F4-B76E-9656F19FAED7}">
      <dsp:nvSpPr>
        <dsp:cNvPr id="0" name=""/>
        <dsp:cNvSpPr/>
      </dsp:nvSpPr>
      <dsp:spPr>
        <a:xfrm rot="10800000">
          <a:off x="2375614" y="4537836"/>
          <a:ext cx="592976" cy="25375"/>
        </a:xfrm>
        <a:custGeom>
          <a:avLst/>
          <a:gdLst/>
          <a:ahLst/>
          <a:cxnLst/>
          <a:rect l="0" t="0" r="0" b="0"/>
          <a:pathLst>
            <a:path>
              <a:moveTo>
                <a:pt x="0" y="12687"/>
              </a:moveTo>
              <a:lnTo>
                <a:pt x="592976" y="1268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657278" y="4535699"/>
        <a:ext cx="29648" cy="29648"/>
      </dsp:txXfrm>
    </dsp:sp>
    <dsp:sp modelId="{FD7BB2A2-27C1-4808-BBE1-052371FF940D}">
      <dsp:nvSpPr>
        <dsp:cNvPr id="0" name=""/>
        <dsp:cNvSpPr/>
      </dsp:nvSpPr>
      <dsp:spPr>
        <a:xfrm>
          <a:off x="307489" y="4057538"/>
          <a:ext cx="2068124" cy="985971"/>
        </a:xfrm>
        <a:prstGeom prst="roundRect">
          <a:avLst>
            <a:gd name="adj" fmla="val 10000"/>
          </a:avLst>
        </a:prstGeom>
        <a:gradFill rotWithShape="0">
          <a:gsLst>
            <a:gs pos="20000">
              <a:schemeClr val="accent5">
                <a:hueOff val="0"/>
                <a:satOff val="0"/>
                <a:lumOff val="0"/>
                <a:alphaOff val="0"/>
                <a:tint val="9000"/>
              </a:schemeClr>
            </a:gs>
            <a:gs pos="100000">
              <a:schemeClr val="accent5">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ماده و انرژی قطعا مبدا عالم نیستند که در درسهای آینده به اثبات خواهد رسید</a:t>
          </a:r>
          <a:endParaRPr lang="fa-IR" sz="1600" kern="1200" dirty="0">
            <a:cs typeface="B Koodak" pitchFamily="2" charset="-78"/>
          </a:endParaRPr>
        </a:p>
      </dsp:txBody>
      <dsp:txXfrm>
        <a:off x="336367" y="4086416"/>
        <a:ext cx="2010368" cy="9282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47354-53ED-4D72-B732-E1A7C381C29D}">
      <dsp:nvSpPr>
        <dsp:cNvPr id="0" name=""/>
        <dsp:cNvSpPr/>
      </dsp:nvSpPr>
      <dsp:spPr>
        <a:xfrm>
          <a:off x="8478971" y="2337381"/>
          <a:ext cx="653851"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اشکال</a:t>
          </a:r>
          <a:endParaRPr lang="fa-IR" sz="1600" kern="1200" dirty="0">
            <a:cs typeface="B Koodak" pitchFamily="2" charset="-78"/>
          </a:endParaRPr>
        </a:p>
      </dsp:txBody>
      <dsp:txXfrm>
        <a:off x="8498122" y="2356532"/>
        <a:ext cx="615549" cy="618281"/>
      </dsp:txXfrm>
    </dsp:sp>
    <dsp:sp modelId="{3879C997-0A81-4AFE-B145-39D00B6241DC}">
      <dsp:nvSpPr>
        <dsp:cNvPr id="0" name=""/>
        <dsp:cNvSpPr/>
      </dsp:nvSpPr>
      <dsp:spPr>
        <a:xfrm rot="14664479">
          <a:off x="7608335" y="2106079"/>
          <a:ext cx="1216007" cy="22478"/>
        </a:xfrm>
        <a:custGeom>
          <a:avLst/>
          <a:gdLst/>
          <a:ahLst/>
          <a:cxnLst/>
          <a:rect l="0" t="0" r="0" b="0"/>
          <a:pathLst>
            <a:path>
              <a:moveTo>
                <a:pt x="0" y="11239"/>
              </a:moveTo>
              <a:lnTo>
                <a:pt x="1216007" y="112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85938" y="2086918"/>
        <a:ext cx="60800" cy="60800"/>
      </dsp:txXfrm>
    </dsp:sp>
    <dsp:sp modelId="{FDA61779-2956-44A9-A53A-5B1A40A5313D}">
      <dsp:nvSpPr>
        <dsp:cNvPr id="0" name=""/>
        <dsp:cNvSpPr/>
      </dsp:nvSpPr>
      <dsp:spPr>
        <a:xfrm>
          <a:off x="7364907" y="1240673"/>
          <a:ext cx="588797"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الف</a:t>
          </a:r>
          <a:endParaRPr lang="fa-IR" sz="1600" kern="1200" dirty="0">
            <a:cs typeface="B Koodak" pitchFamily="2" charset="-78"/>
          </a:endParaRPr>
        </a:p>
      </dsp:txBody>
      <dsp:txXfrm>
        <a:off x="7382152" y="1257918"/>
        <a:ext cx="554307" cy="622093"/>
      </dsp:txXfrm>
    </dsp:sp>
    <dsp:sp modelId="{7B1345C4-0474-4DCF-A163-7473DEAE8925}">
      <dsp:nvSpPr>
        <dsp:cNvPr id="0" name=""/>
        <dsp:cNvSpPr/>
      </dsp:nvSpPr>
      <dsp:spPr>
        <a:xfrm rot="10800000">
          <a:off x="6839641" y="1557725"/>
          <a:ext cx="525266" cy="22478"/>
        </a:xfrm>
        <a:custGeom>
          <a:avLst/>
          <a:gdLst/>
          <a:ahLst/>
          <a:cxnLst/>
          <a:rect l="0" t="0" r="0" b="0"/>
          <a:pathLst>
            <a:path>
              <a:moveTo>
                <a:pt x="0" y="11239"/>
              </a:moveTo>
              <a:lnTo>
                <a:pt x="525266"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89142" y="1555832"/>
        <a:ext cx="26263" cy="26263"/>
      </dsp:txXfrm>
    </dsp:sp>
    <dsp:sp modelId="{D2906563-49F3-4E7E-B6FF-B09BCB2008B5}">
      <dsp:nvSpPr>
        <dsp:cNvPr id="0" name=""/>
        <dsp:cNvSpPr/>
      </dsp:nvSpPr>
      <dsp:spPr>
        <a:xfrm>
          <a:off x="5526474" y="1240673"/>
          <a:ext cx="1313166"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طبق قانون بقاء ماده وانرژی</a:t>
          </a:r>
          <a:endParaRPr lang="fa-IR" sz="1600" kern="1200" dirty="0">
            <a:cs typeface="B Koodak" pitchFamily="2" charset="-78"/>
          </a:endParaRPr>
        </a:p>
      </dsp:txBody>
      <dsp:txXfrm>
        <a:off x="5545705" y="1259904"/>
        <a:ext cx="1274704" cy="618121"/>
      </dsp:txXfrm>
    </dsp:sp>
    <dsp:sp modelId="{44DF2FD2-10C9-45DD-B2BC-888BDE47C45C}">
      <dsp:nvSpPr>
        <dsp:cNvPr id="0" name=""/>
        <dsp:cNvSpPr/>
      </dsp:nvSpPr>
      <dsp:spPr>
        <a:xfrm rot="14385992">
          <a:off x="4742252" y="1107082"/>
          <a:ext cx="1043179" cy="22478"/>
        </a:xfrm>
        <a:custGeom>
          <a:avLst/>
          <a:gdLst/>
          <a:ahLst/>
          <a:cxnLst/>
          <a:rect l="0" t="0" r="0" b="0"/>
          <a:pathLst>
            <a:path>
              <a:moveTo>
                <a:pt x="0" y="11239"/>
              </a:moveTo>
              <a:lnTo>
                <a:pt x="1043179"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37762" y="1092241"/>
        <a:ext cx="52158" cy="52158"/>
      </dsp:txXfrm>
    </dsp:sp>
    <dsp:sp modelId="{8A1E5ACE-5662-41F3-8501-FDFCE713C394}">
      <dsp:nvSpPr>
        <dsp:cNvPr id="0" name=""/>
        <dsp:cNvSpPr/>
      </dsp:nvSpPr>
      <dsp:spPr>
        <a:xfrm>
          <a:off x="1884053" y="339386"/>
          <a:ext cx="3117154"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جهان خالقی داشت که از نیستی آن را به وجود آورد مقدار ماده و انرژی برابر نبود </a:t>
          </a:r>
          <a:endParaRPr lang="fa-IR" sz="1600" kern="1200" dirty="0">
            <a:cs typeface="B Koodak" pitchFamily="2" charset="-78"/>
          </a:endParaRPr>
        </a:p>
      </dsp:txBody>
      <dsp:txXfrm>
        <a:off x="1903284" y="358617"/>
        <a:ext cx="3078692" cy="618121"/>
      </dsp:txXfrm>
    </dsp:sp>
    <dsp:sp modelId="{1FAE8EF0-2C9B-4828-B59D-1F25D7636A49}">
      <dsp:nvSpPr>
        <dsp:cNvPr id="0" name=""/>
        <dsp:cNvSpPr/>
      </dsp:nvSpPr>
      <dsp:spPr>
        <a:xfrm rot="10794274">
          <a:off x="5001208" y="1558163"/>
          <a:ext cx="525267" cy="22478"/>
        </a:xfrm>
        <a:custGeom>
          <a:avLst/>
          <a:gdLst/>
          <a:ahLst/>
          <a:cxnLst/>
          <a:rect l="0" t="0" r="0" b="0"/>
          <a:pathLst>
            <a:path>
              <a:moveTo>
                <a:pt x="0" y="11239"/>
              </a:moveTo>
              <a:lnTo>
                <a:pt x="525267"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50710" y="1556270"/>
        <a:ext cx="26263" cy="26263"/>
      </dsp:txXfrm>
    </dsp:sp>
    <dsp:sp modelId="{CE2828D5-1A94-46C0-843B-38E50E28493D}">
      <dsp:nvSpPr>
        <dsp:cNvPr id="0" name=""/>
        <dsp:cNvSpPr/>
      </dsp:nvSpPr>
      <dsp:spPr>
        <a:xfrm>
          <a:off x="3688042" y="1241547"/>
          <a:ext cx="1313166"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لکن مقدار ماده و انرژی برابر است</a:t>
          </a:r>
          <a:endParaRPr lang="fa-IR" sz="1600" kern="1200" dirty="0">
            <a:cs typeface="B Koodak" pitchFamily="2" charset="-78"/>
          </a:endParaRPr>
        </a:p>
      </dsp:txBody>
      <dsp:txXfrm>
        <a:off x="3707273" y="1260778"/>
        <a:ext cx="1274704" cy="618121"/>
      </dsp:txXfrm>
    </dsp:sp>
    <dsp:sp modelId="{CB9C1D26-E4C4-4413-BF38-D8ACB3A74274}">
      <dsp:nvSpPr>
        <dsp:cNvPr id="0" name=""/>
        <dsp:cNvSpPr/>
      </dsp:nvSpPr>
      <dsp:spPr>
        <a:xfrm rot="10800000">
          <a:off x="3162775" y="1558600"/>
          <a:ext cx="525266" cy="22478"/>
        </a:xfrm>
        <a:custGeom>
          <a:avLst/>
          <a:gdLst/>
          <a:ahLst/>
          <a:cxnLst/>
          <a:rect l="0" t="0" r="0" b="0"/>
          <a:pathLst>
            <a:path>
              <a:moveTo>
                <a:pt x="0" y="11239"/>
              </a:moveTo>
              <a:lnTo>
                <a:pt x="525266"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12277" y="1556707"/>
        <a:ext cx="26263" cy="26263"/>
      </dsp:txXfrm>
    </dsp:sp>
    <dsp:sp modelId="{5861A145-43F3-4166-810F-4979CE3CB843}">
      <dsp:nvSpPr>
        <dsp:cNvPr id="0" name=""/>
        <dsp:cNvSpPr/>
      </dsp:nvSpPr>
      <dsp:spPr>
        <a:xfrm>
          <a:off x="1849609" y="1094456"/>
          <a:ext cx="1313166" cy="95076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زیرا بر خلاف نگاه خدا باوران هیچ پدیده ای </a:t>
          </a:r>
          <a:endParaRPr lang="fa-IR" sz="1600" kern="1200" dirty="0">
            <a:cs typeface="B Koodak" pitchFamily="2" charset="-78"/>
          </a:endParaRPr>
        </a:p>
      </dsp:txBody>
      <dsp:txXfrm>
        <a:off x="1877456" y="1122303"/>
        <a:ext cx="1257472" cy="895071"/>
      </dsp:txXfrm>
    </dsp:sp>
    <dsp:sp modelId="{193DBEF6-20A3-44F0-87AE-DAD198439217}">
      <dsp:nvSpPr>
        <dsp:cNvPr id="0" name=""/>
        <dsp:cNvSpPr/>
      </dsp:nvSpPr>
      <dsp:spPr>
        <a:xfrm rot="12942401">
          <a:off x="1263542" y="1369832"/>
          <a:ext cx="646867" cy="22478"/>
        </a:xfrm>
        <a:custGeom>
          <a:avLst/>
          <a:gdLst/>
          <a:ahLst/>
          <a:cxnLst/>
          <a:rect l="0" t="0" r="0" b="0"/>
          <a:pathLst>
            <a:path>
              <a:moveTo>
                <a:pt x="0" y="11239"/>
              </a:moveTo>
              <a:lnTo>
                <a:pt x="646867"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570804" y="1364900"/>
        <a:ext cx="32343" cy="32343"/>
      </dsp:txXfrm>
    </dsp:sp>
    <dsp:sp modelId="{B3B957F6-93CB-42ED-A9D1-4E62CB2E01E2}">
      <dsp:nvSpPr>
        <dsp:cNvPr id="0" name=""/>
        <dsp:cNvSpPr/>
      </dsp:nvSpPr>
      <dsp:spPr>
        <a:xfrm>
          <a:off x="11176" y="864012"/>
          <a:ext cx="1313166"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نیستی مطلق به وجود نمی آید </a:t>
          </a:r>
          <a:endParaRPr lang="fa-IR" sz="1600" kern="1200" dirty="0">
            <a:cs typeface="B Koodak" pitchFamily="2" charset="-78"/>
          </a:endParaRPr>
        </a:p>
      </dsp:txBody>
      <dsp:txXfrm>
        <a:off x="30407" y="883243"/>
        <a:ext cx="1274704" cy="618121"/>
      </dsp:txXfrm>
    </dsp:sp>
    <dsp:sp modelId="{468FE8F5-07BD-4E5A-8036-F36E7BF4F6D1}">
      <dsp:nvSpPr>
        <dsp:cNvPr id="0" name=""/>
        <dsp:cNvSpPr/>
      </dsp:nvSpPr>
      <dsp:spPr>
        <a:xfrm rot="8657599">
          <a:off x="1263542" y="1747368"/>
          <a:ext cx="646867" cy="22478"/>
        </a:xfrm>
        <a:custGeom>
          <a:avLst/>
          <a:gdLst/>
          <a:ahLst/>
          <a:cxnLst/>
          <a:rect l="0" t="0" r="0" b="0"/>
          <a:pathLst>
            <a:path>
              <a:moveTo>
                <a:pt x="0" y="11239"/>
              </a:moveTo>
              <a:lnTo>
                <a:pt x="646867"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570804" y="1742435"/>
        <a:ext cx="32343" cy="32343"/>
      </dsp:txXfrm>
    </dsp:sp>
    <dsp:sp modelId="{D9EF2DF4-3638-47CD-A51E-3FDD8EDF9B63}">
      <dsp:nvSpPr>
        <dsp:cNvPr id="0" name=""/>
        <dsp:cNvSpPr/>
      </dsp:nvSpPr>
      <dsp:spPr>
        <a:xfrm>
          <a:off x="11176" y="1619083"/>
          <a:ext cx="1313166"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مطلقا نیز نابود نمی شود</a:t>
          </a:r>
          <a:endParaRPr lang="fa-IR" sz="1600" kern="1200" dirty="0">
            <a:cs typeface="B Koodak" pitchFamily="2" charset="-78"/>
          </a:endParaRPr>
        </a:p>
      </dsp:txBody>
      <dsp:txXfrm>
        <a:off x="30407" y="1638314"/>
        <a:ext cx="1274704" cy="618121"/>
      </dsp:txXfrm>
    </dsp:sp>
    <dsp:sp modelId="{25695CA6-CD01-4744-B285-9F0A483B0F5C}">
      <dsp:nvSpPr>
        <dsp:cNvPr id="0" name=""/>
        <dsp:cNvSpPr/>
      </dsp:nvSpPr>
      <dsp:spPr>
        <a:xfrm rot="7487603">
          <a:off x="4803581" y="1935698"/>
          <a:ext cx="920520" cy="22478"/>
        </a:xfrm>
        <a:custGeom>
          <a:avLst/>
          <a:gdLst/>
          <a:ahLst/>
          <a:cxnLst/>
          <a:rect l="0" t="0" r="0" b="0"/>
          <a:pathLst>
            <a:path>
              <a:moveTo>
                <a:pt x="0" y="11239"/>
              </a:moveTo>
              <a:lnTo>
                <a:pt x="920520"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40828" y="1923924"/>
        <a:ext cx="46026" cy="46026"/>
      </dsp:txXfrm>
    </dsp:sp>
    <dsp:sp modelId="{B5736C74-F4E4-4805-8886-B22C796508FC}">
      <dsp:nvSpPr>
        <dsp:cNvPr id="0" name=""/>
        <dsp:cNvSpPr/>
      </dsp:nvSpPr>
      <dsp:spPr>
        <a:xfrm>
          <a:off x="3688042" y="1996618"/>
          <a:ext cx="1313166"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جهان خالقی ندارد</a:t>
          </a:r>
          <a:endParaRPr lang="fa-IR" sz="1600" kern="1200" dirty="0">
            <a:cs typeface="B Koodak" pitchFamily="2" charset="-78"/>
          </a:endParaRPr>
        </a:p>
      </dsp:txBody>
      <dsp:txXfrm>
        <a:off x="3707273" y="2015849"/>
        <a:ext cx="1274704" cy="618121"/>
      </dsp:txXfrm>
    </dsp:sp>
    <dsp:sp modelId="{1D2BEF05-02A3-477F-8D34-C6FC61180B96}">
      <dsp:nvSpPr>
        <dsp:cNvPr id="0" name=""/>
        <dsp:cNvSpPr/>
      </dsp:nvSpPr>
      <dsp:spPr>
        <a:xfrm rot="6851332">
          <a:off x="7575372" y="3239123"/>
          <a:ext cx="1281932" cy="22478"/>
        </a:xfrm>
        <a:custGeom>
          <a:avLst/>
          <a:gdLst/>
          <a:ahLst/>
          <a:cxnLst/>
          <a:rect l="0" t="0" r="0" b="0"/>
          <a:pathLst>
            <a:path>
              <a:moveTo>
                <a:pt x="0" y="11239"/>
              </a:moveTo>
              <a:lnTo>
                <a:pt x="1281932" y="112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84290" y="3218313"/>
        <a:ext cx="64096" cy="64096"/>
      </dsp:txXfrm>
    </dsp:sp>
    <dsp:sp modelId="{1D2EBAAC-C0C9-43EE-8A78-FEE4E1DD4C81}">
      <dsp:nvSpPr>
        <dsp:cNvPr id="0" name=""/>
        <dsp:cNvSpPr/>
      </dsp:nvSpPr>
      <dsp:spPr>
        <a:xfrm>
          <a:off x="7364907" y="3506759"/>
          <a:ext cx="588797"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a:t>
          </a:r>
          <a:endParaRPr lang="fa-IR" sz="1600" kern="1200" dirty="0">
            <a:cs typeface="B Koodak" pitchFamily="2" charset="-78"/>
          </a:endParaRPr>
        </a:p>
      </dsp:txBody>
      <dsp:txXfrm>
        <a:off x="7382152" y="3524004"/>
        <a:ext cx="554307" cy="622093"/>
      </dsp:txXfrm>
    </dsp:sp>
    <dsp:sp modelId="{BF6C8C4C-A310-4CA1-9099-2662472B982D}">
      <dsp:nvSpPr>
        <dsp:cNvPr id="0" name=""/>
        <dsp:cNvSpPr/>
      </dsp:nvSpPr>
      <dsp:spPr>
        <a:xfrm rot="10800000">
          <a:off x="6839641" y="3823812"/>
          <a:ext cx="525266" cy="22478"/>
        </a:xfrm>
        <a:custGeom>
          <a:avLst/>
          <a:gdLst/>
          <a:ahLst/>
          <a:cxnLst/>
          <a:rect l="0" t="0" r="0" b="0"/>
          <a:pathLst>
            <a:path>
              <a:moveTo>
                <a:pt x="0" y="11239"/>
              </a:moveTo>
              <a:lnTo>
                <a:pt x="525266"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89142" y="3821919"/>
        <a:ext cx="26263" cy="26263"/>
      </dsp:txXfrm>
    </dsp:sp>
    <dsp:sp modelId="{3068BBFE-4B76-4AC1-B28A-D1DE58FCEA0F}">
      <dsp:nvSpPr>
        <dsp:cNvPr id="0" name=""/>
        <dsp:cNvSpPr/>
      </dsp:nvSpPr>
      <dsp:spPr>
        <a:xfrm>
          <a:off x="5526474" y="3506759"/>
          <a:ext cx="1313166"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طبق فرضیه تکامل</a:t>
          </a:r>
          <a:endParaRPr lang="fa-IR" sz="1600" kern="1200" dirty="0">
            <a:cs typeface="B Koodak" pitchFamily="2" charset="-78"/>
          </a:endParaRPr>
        </a:p>
      </dsp:txBody>
      <dsp:txXfrm>
        <a:off x="5545705" y="3525990"/>
        <a:ext cx="1274704" cy="618121"/>
      </dsp:txXfrm>
    </dsp:sp>
    <dsp:sp modelId="{D541B855-3775-4B68-A9EC-C9EB8200056E}">
      <dsp:nvSpPr>
        <dsp:cNvPr id="0" name=""/>
        <dsp:cNvSpPr/>
      </dsp:nvSpPr>
      <dsp:spPr>
        <a:xfrm rot="14110531">
          <a:off x="4803940" y="3446277"/>
          <a:ext cx="919802" cy="22478"/>
        </a:xfrm>
        <a:custGeom>
          <a:avLst/>
          <a:gdLst/>
          <a:ahLst/>
          <a:cxnLst/>
          <a:rect l="0" t="0" r="0" b="0"/>
          <a:pathLst>
            <a:path>
              <a:moveTo>
                <a:pt x="0" y="11239"/>
              </a:moveTo>
              <a:lnTo>
                <a:pt x="919802"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40846" y="3434521"/>
        <a:ext cx="45990" cy="45990"/>
      </dsp:txXfrm>
    </dsp:sp>
    <dsp:sp modelId="{6816D41D-B78D-4565-A89B-0AF5AC4A13D9}">
      <dsp:nvSpPr>
        <dsp:cNvPr id="0" name=""/>
        <dsp:cNvSpPr/>
      </dsp:nvSpPr>
      <dsp:spPr>
        <a:xfrm>
          <a:off x="2026939" y="2751689"/>
          <a:ext cx="2974269"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خالقی موجودات را جدای از هم آفریده باشد فرضیه تکامل غلط است </a:t>
          </a:r>
          <a:endParaRPr lang="fa-IR" sz="1600" kern="1200" dirty="0">
            <a:cs typeface="B Koodak" pitchFamily="2" charset="-78"/>
          </a:endParaRPr>
        </a:p>
      </dsp:txBody>
      <dsp:txXfrm>
        <a:off x="2046170" y="2770920"/>
        <a:ext cx="2935807" cy="618121"/>
      </dsp:txXfrm>
    </dsp:sp>
    <dsp:sp modelId="{05D3A0F6-BCC5-45D3-8951-775F5F751120}">
      <dsp:nvSpPr>
        <dsp:cNvPr id="0" name=""/>
        <dsp:cNvSpPr/>
      </dsp:nvSpPr>
      <dsp:spPr>
        <a:xfrm rot="10800000">
          <a:off x="5001208" y="3823812"/>
          <a:ext cx="525266" cy="22478"/>
        </a:xfrm>
        <a:custGeom>
          <a:avLst/>
          <a:gdLst/>
          <a:ahLst/>
          <a:cxnLst/>
          <a:rect l="0" t="0" r="0" b="0"/>
          <a:pathLst>
            <a:path>
              <a:moveTo>
                <a:pt x="0" y="11239"/>
              </a:moveTo>
              <a:lnTo>
                <a:pt x="525266"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50710" y="3821919"/>
        <a:ext cx="26263" cy="26263"/>
      </dsp:txXfrm>
    </dsp:sp>
    <dsp:sp modelId="{381AB982-ABC3-4051-8297-443AEE665559}">
      <dsp:nvSpPr>
        <dsp:cNvPr id="0" name=""/>
        <dsp:cNvSpPr/>
      </dsp:nvSpPr>
      <dsp:spPr>
        <a:xfrm>
          <a:off x="3688042" y="3506759"/>
          <a:ext cx="1313166"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لکن فرضیه تکامل غلط نیست</a:t>
          </a:r>
          <a:endParaRPr lang="fa-IR" sz="1600" kern="1200" dirty="0">
            <a:cs typeface="B Koodak" pitchFamily="2" charset="-78"/>
          </a:endParaRPr>
        </a:p>
      </dsp:txBody>
      <dsp:txXfrm>
        <a:off x="3707273" y="3525990"/>
        <a:ext cx="1274704" cy="618121"/>
      </dsp:txXfrm>
    </dsp:sp>
    <dsp:sp modelId="{5AD8504C-0FB8-46B3-8895-A134C965C43E}">
      <dsp:nvSpPr>
        <dsp:cNvPr id="0" name=""/>
        <dsp:cNvSpPr/>
      </dsp:nvSpPr>
      <dsp:spPr>
        <a:xfrm rot="7489469">
          <a:off x="4803940" y="4201347"/>
          <a:ext cx="919802" cy="22478"/>
        </a:xfrm>
        <a:custGeom>
          <a:avLst/>
          <a:gdLst/>
          <a:ahLst/>
          <a:cxnLst/>
          <a:rect l="0" t="0" r="0" b="0"/>
          <a:pathLst>
            <a:path>
              <a:moveTo>
                <a:pt x="0" y="11239"/>
              </a:moveTo>
              <a:lnTo>
                <a:pt x="919802" y="112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40846" y="4189591"/>
        <a:ext cx="45990" cy="45990"/>
      </dsp:txXfrm>
    </dsp:sp>
    <dsp:sp modelId="{BD733EDA-8328-41B6-A553-CF5EC32D0409}">
      <dsp:nvSpPr>
        <dsp:cNvPr id="0" name=""/>
        <dsp:cNvSpPr/>
      </dsp:nvSpPr>
      <dsp:spPr>
        <a:xfrm>
          <a:off x="3027072" y="4261830"/>
          <a:ext cx="1974135" cy="65658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خالقی موجودات را جداگانه نیافریده است</a:t>
          </a:r>
          <a:endParaRPr lang="fa-IR" sz="1600" kern="1200" dirty="0">
            <a:cs typeface="B Koodak" pitchFamily="2" charset="-78"/>
          </a:endParaRPr>
        </a:p>
      </dsp:txBody>
      <dsp:txXfrm>
        <a:off x="3046303" y="4281061"/>
        <a:ext cx="1935673" cy="6181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581A2-346D-4C1C-9F81-18A8E48A069C}">
      <dsp:nvSpPr>
        <dsp:cNvPr id="0" name=""/>
        <dsp:cNvSpPr/>
      </dsp:nvSpPr>
      <dsp:spPr>
        <a:xfrm>
          <a:off x="8577379" y="2185394"/>
          <a:ext cx="559935"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8593779" y="2201794"/>
        <a:ext cx="527135" cy="916855"/>
      </dsp:txXfrm>
    </dsp:sp>
    <dsp:sp modelId="{E0B3A63C-1C5C-4E30-8F08-170DB9283295}">
      <dsp:nvSpPr>
        <dsp:cNvPr id="0" name=""/>
        <dsp:cNvSpPr/>
      </dsp:nvSpPr>
      <dsp:spPr>
        <a:xfrm rot="14176747">
          <a:off x="7513263" y="2074146"/>
          <a:ext cx="1368508" cy="33892"/>
        </a:xfrm>
        <a:custGeom>
          <a:avLst/>
          <a:gdLst/>
          <a:ahLst/>
          <a:cxnLst/>
          <a:rect l="0" t="0" r="0" b="0"/>
          <a:pathLst>
            <a:path>
              <a:moveTo>
                <a:pt x="0" y="16946"/>
              </a:moveTo>
              <a:lnTo>
                <a:pt x="1368508" y="169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63304" y="2056879"/>
        <a:ext cx="68425" cy="68425"/>
      </dsp:txXfrm>
    </dsp:sp>
    <dsp:sp modelId="{33FA53E0-AB65-4015-92AB-BD36B39015B2}">
      <dsp:nvSpPr>
        <dsp:cNvPr id="0" name=""/>
        <dsp:cNvSpPr/>
      </dsp:nvSpPr>
      <dsp:spPr>
        <a:xfrm>
          <a:off x="6919509" y="1047135"/>
          <a:ext cx="898145"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قانون بقاء ماده و انرژی</a:t>
          </a:r>
          <a:endParaRPr lang="fa-IR" sz="1600" kern="1200" dirty="0">
            <a:cs typeface="B Koodak" pitchFamily="2" charset="-78"/>
          </a:endParaRPr>
        </a:p>
      </dsp:txBody>
      <dsp:txXfrm>
        <a:off x="6945815" y="1073441"/>
        <a:ext cx="845533" cy="897043"/>
      </dsp:txXfrm>
    </dsp:sp>
    <dsp:sp modelId="{0898540E-DB61-406F-9D98-455EA653C737}">
      <dsp:nvSpPr>
        <dsp:cNvPr id="0" name=""/>
        <dsp:cNvSpPr/>
      </dsp:nvSpPr>
      <dsp:spPr>
        <a:xfrm rot="13202332">
          <a:off x="6043490" y="1185835"/>
          <a:ext cx="992314" cy="33892"/>
        </a:xfrm>
        <a:custGeom>
          <a:avLst/>
          <a:gdLst/>
          <a:ahLst/>
          <a:cxnLst/>
          <a:rect l="0" t="0" r="0" b="0"/>
          <a:pathLst>
            <a:path>
              <a:moveTo>
                <a:pt x="0" y="16946"/>
              </a:moveTo>
              <a:lnTo>
                <a:pt x="992314"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14839" y="1177973"/>
        <a:ext cx="49615" cy="49615"/>
      </dsp:txXfrm>
    </dsp:sp>
    <dsp:sp modelId="{BB0E6A10-AEA7-4785-B8D5-7AAB80808F4B}">
      <dsp:nvSpPr>
        <dsp:cNvPr id="0" name=""/>
        <dsp:cNvSpPr/>
      </dsp:nvSpPr>
      <dsp:spPr>
        <a:xfrm>
          <a:off x="5598577" y="408772"/>
          <a:ext cx="561208"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a:t>
          </a:r>
          <a:endParaRPr lang="fa-IR" sz="1600" kern="1200" dirty="0">
            <a:cs typeface="B Koodak" pitchFamily="2" charset="-78"/>
          </a:endParaRPr>
        </a:p>
      </dsp:txBody>
      <dsp:txXfrm>
        <a:off x="5615014" y="425209"/>
        <a:ext cx="528334" cy="916781"/>
      </dsp:txXfrm>
    </dsp:sp>
    <dsp:sp modelId="{76A1FAAE-585D-4526-91BA-EFFB43A768BF}">
      <dsp:nvSpPr>
        <dsp:cNvPr id="0" name=""/>
        <dsp:cNvSpPr/>
      </dsp:nvSpPr>
      <dsp:spPr>
        <a:xfrm rot="10800000">
          <a:off x="4838853" y="866653"/>
          <a:ext cx="759724" cy="33892"/>
        </a:xfrm>
        <a:custGeom>
          <a:avLst/>
          <a:gdLst/>
          <a:ahLst/>
          <a:cxnLst/>
          <a:rect l="0" t="0" r="0" b="0"/>
          <a:pathLst>
            <a:path>
              <a:moveTo>
                <a:pt x="0" y="16946"/>
              </a:moveTo>
              <a:lnTo>
                <a:pt x="759724"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99722" y="864606"/>
        <a:ext cx="37986" cy="37986"/>
      </dsp:txXfrm>
    </dsp:sp>
    <dsp:sp modelId="{7BC1B158-4A7C-4235-8CBA-6A367F309CC2}">
      <dsp:nvSpPr>
        <dsp:cNvPr id="0" name=""/>
        <dsp:cNvSpPr/>
      </dsp:nvSpPr>
      <dsp:spPr>
        <a:xfrm>
          <a:off x="2939542" y="408772"/>
          <a:ext cx="1899310"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تنها در مورد پدیده های </a:t>
          </a:r>
          <a:r>
            <a:rPr lang="fa-IR" sz="1600" kern="1200" smtClean="0">
              <a:cs typeface="B Koodak" pitchFamily="2" charset="-78"/>
            </a:rPr>
            <a:t>قابل تجربه </a:t>
          </a:r>
          <a:r>
            <a:rPr lang="fa-IR" sz="1600" kern="1200" dirty="0" smtClean="0">
              <a:cs typeface="B Koodak" pitchFamily="2" charset="-78"/>
            </a:rPr>
            <a:t>و مادی معتبر است  </a:t>
          </a:r>
          <a:endParaRPr lang="fa-IR" sz="1600" kern="1200" dirty="0">
            <a:cs typeface="B Koodak" pitchFamily="2" charset="-78"/>
          </a:endParaRPr>
        </a:p>
      </dsp:txBody>
      <dsp:txXfrm>
        <a:off x="2967356" y="436586"/>
        <a:ext cx="1843682" cy="894027"/>
      </dsp:txXfrm>
    </dsp:sp>
    <dsp:sp modelId="{09401F50-24BB-410A-85C0-123E87C5FE80}">
      <dsp:nvSpPr>
        <dsp:cNvPr id="0" name=""/>
        <dsp:cNvSpPr/>
      </dsp:nvSpPr>
      <dsp:spPr>
        <a:xfrm rot="10800000">
          <a:off x="2179818" y="866653"/>
          <a:ext cx="759724" cy="33892"/>
        </a:xfrm>
        <a:custGeom>
          <a:avLst/>
          <a:gdLst/>
          <a:ahLst/>
          <a:cxnLst/>
          <a:rect l="0" t="0" r="0" b="0"/>
          <a:pathLst>
            <a:path>
              <a:moveTo>
                <a:pt x="0" y="16946"/>
              </a:moveTo>
              <a:lnTo>
                <a:pt x="759724"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40687" y="864606"/>
        <a:ext cx="37986" cy="37986"/>
      </dsp:txXfrm>
    </dsp:sp>
    <dsp:sp modelId="{5AAA9CBC-E59D-47CA-B61D-AB47D6CEE707}">
      <dsp:nvSpPr>
        <dsp:cNvPr id="0" name=""/>
        <dsp:cNvSpPr/>
      </dsp:nvSpPr>
      <dsp:spPr>
        <a:xfrm>
          <a:off x="6684" y="224149"/>
          <a:ext cx="2173133" cy="1318900"/>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پدیده های غیر مادی مثل صورت های ذهنی، روح و اراده و ... که افزایش و کاهش می یابند و نابود می شوند</a:t>
          </a:r>
          <a:endParaRPr lang="fa-IR" sz="1600" kern="1200" dirty="0">
            <a:cs typeface="B Koodak" pitchFamily="2" charset="-78"/>
          </a:endParaRPr>
        </a:p>
      </dsp:txBody>
      <dsp:txXfrm>
        <a:off x="45313" y="262778"/>
        <a:ext cx="2095875" cy="1241642"/>
      </dsp:txXfrm>
    </dsp:sp>
    <dsp:sp modelId="{6BA3C487-FE9A-4B9B-BCB2-F883E2D7E32E}">
      <dsp:nvSpPr>
        <dsp:cNvPr id="0" name=""/>
        <dsp:cNvSpPr/>
      </dsp:nvSpPr>
      <dsp:spPr>
        <a:xfrm rot="8397668">
          <a:off x="6043490" y="1824197"/>
          <a:ext cx="992314" cy="33892"/>
        </a:xfrm>
        <a:custGeom>
          <a:avLst/>
          <a:gdLst/>
          <a:ahLst/>
          <a:cxnLst/>
          <a:rect l="0" t="0" r="0" b="0"/>
          <a:pathLst>
            <a:path>
              <a:moveTo>
                <a:pt x="0" y="16946"/>
              </a:moveTo>
              <a:lnTo>
                <a:pt x="992314"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14839" y="1816336"/>
        <a:ext cx="49615" cy="49615"/>
      </dsp:txXfrm>
    </dsp:sp>
    <dsp:sp modelId="{A79C7565-B071-4E89-B77D-05C6EB545C42}">
      <dsp:nvSpPr>
        <dsp:cNvPr id="0" name=""/>
        <dsp:cNvSpPr/>
      </dsp:nvSpPr>
      <dsp:spPr>
        <a:xfrm>
          <a:off x="5598577" y="1685498"/>
          <a:ext cx="561208"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a:t>
          </a:r>
          <a:endParaRPr lang="fa-IR" sz="1600" kern="1200" dirty="0">
            <a:cs typeface="B Koodak" pitchFamily="2" charset="-78"/>
          </a:endParaRPr>
        </a:p>
      </dsp:txBody>
      <dsp:txXfrm>
        <a:off x="5615014" y="1701935"/>
        <a:ext cx="528334" cy="916781"/>
      </dsp:txXfrm>
    </dsp:sp>
    <dsp:sp modelId="{8C7007CE-C930-4D09-B964-82FBC2EA320A}">
      <dsp:nvSpPr>
        <dsp:cNvPr id="0" name=""/>
        <dsp:cNvSpPr/>
      </dsp:nvSpPr>
      <dsp:spPr>
        <a:xfrm rot="10800000">
          <a:off x="4838853" y="2143379"/>
          <a:ext cx="759724" cy="33892"/>
        </a:xfrm>
        <a:custGeom>
          <a:avLst/>
          <a:gdLst/>
          <a:ahLst/>
          <a:cxnLst/>
          <a:rect l="0" t="0" r="0" b="0"/>
          <a:pathLst>
            <a:path>
              <a:moveTo>
                <a:pt x="0" y="16946"/>
              </a:moveTo>
              <a:lnTo>
                <a:pt x="759724"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99722" y="2141332"/>
        <a:ext cx="37986" cy="37986"/>
      </dsp:txXfrm>
    </dsp:sp>
    <dsp:sp modelId="{8B86FF3B-C55F-4E0C-86EA-D480EA169595}">
      <dsp:nvSpPr>
        <dsp:cNvPr id="0" name=""/>
        <dsp:cNvSpPr/>
      </dsp:nvSpPr>
      <dsp:spPr>
        <a:xfrm>
          <a:off x="2939542" y="1685498"/>
          <a:ext cx="1899310"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دلالتی بر ازلی یا ابدی بودن ماده و انرژی ندارد</a:t>
          </a:r>
          <a:endParaRPr lang="fa-IR" sz="1600" kern="1200" dirty="0">
            <a:cs typeface="B Koodak" pitchFamily="2" charset="-78"/>
          </a:endParaRPr>
        </a:p>
      </dsp:txBody>
      <dsp:txXfrm>
        <a:off x="2967356" y="1713312"/>
        <a:ext cx="1843682" cy="894027"/>
      </dsp:txXfrm>
    </dsp:sp>
    <dsp:sp modelId="{FE48310E-493D-4627-B46F-CEB19B97FD8C}">
      <dsp:nvSpPr>
        <dsp:cNvPr id="0" name=""/>
        <dsp:cNvSpPr/>
      </dsp:nvSpPr>
      <dsp:spPr>
        <a:xfrm rot="10800000">
          <a:off x="2179818" y="2143379"/>
          <a:ext cx="759724" cy="33892"/>
        </a:xfrm>
        <a:custGeom>
          <a:avLst/>
          <a:gdLst/>
          <a:ahLst/>
          <a:cxnLst/>
          <a:rect l="0" t="0" r="0" b="0"/>
          <a:pathLst>
            <a:path>
              <a:moveTo>
                <a:pt x="0" y="16946"/>
              </a:moveTo>
              <a:lnTo>
                <a:pt x="759724"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40687" y="2141332"/>
        <a:ext cx="37986" cy="37986"/>
      </dsp:txXfrm>
    </dsp:sp>
    <dsp:sp modelId="{108D7E54-E16A-4852-99B7-B7EB8933FE18}">
      <dsp:nvSpPr>
        <dsp:cNvPr id="0" name=""/>
        <dsp:cNvSpPr/>
      </dsp:nvSpPr>
      <dsp:spPr>
        <a:xfrm>
          <a:off x="6684" y="1685498"/>
          <a:ext cx="2173133"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سلمنا که همیشگی باشند مگر حدوث ملاک نیاز به ماده است بلکه امکان ملاک است</a:t>
          </a:r>
          <a:endParaRPr lang="fa-IR" sz="1600" kern="1200" dirty="0">
            <a:cs typeface="B Koodak" pitchFamily="2" charset="-78"/>
          </a:endParaRPr>
        </a:p>
      </dsp:txBody>
      <dsp:txXfrm>
        <a:off x="34498" y="1713312"/>
        <a:ext cx="2117505" cy="894027"/>
      </dsp:txXfrm>
    </dsp:sp>
    <dsp:sp modelId="{7B738F42-E24D-4555-B2CD-8350D8048F05}">
      <dsp:nvSpPr>
        <dsp:cNvPr id="0" name=""/>
        <dsp:cNvSpPr/>
      </dsp:nvSpPr>
      <dsp:spPr>
        <a:xfrm rot="7423253">
          <a:off x="7513263" y="3212405"/>
          <a:ext cx="1368508" cy="33892"/>
        </a:xfrm>
        <a:custGeom>
          <a:avLst/>
          <a:gdLst/>
          <a:ahLst/>
          <a:cxnLst/>
          <a:rect l="0" t="0" r="0" b="0"/>
          <a:pathLst>
            <a:path>
              <a:moveTo>
                <a:pt x="0" y="16946"/>
              </a:moveTo>
              <a:lnTo>
                <a:pt x="1368508" y="169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63304" y="3195138"/>
        <a:ext cx="68425" cy="68425"/>
      </dsp:txXfrm>
    </dsp:sp>
    <dsp:sp modelId="{48B325EE-CE16-4D3E-A03D-7A3CE6653489}">
      <dsp:nvSpPr>
        <dsp:cNvPr id="0" name=""/>
        <dsp:cNvSpPr/>
      </dsp:nvSpPr>
      <dsp:spPr>
        <a:xfrm>
          <a:off x="6919509" y="3323653"/>
          <a:ext cx="898145"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فرضیه تکامل </a:t>
          </a:r>
          <a:endParaRPr lang="fa-IR" sz="1600" kern="1200" dirty="0">
            <a:cs typeface="B Koodak" pitchFamily="2" charset="-78"/>
          </a:endParaRPr>
        </a:p>
      </dsp:txBody>
      <dsp:txXfrm>
        <a:off x="6945815" y="3349959"/>
        <a:ext cx="845533" cy="897043"/>
      </dsp:txXfrm>
    </dsp:sp>
    <dsp:sp modelId="{CAA2ED4E-1366-463D-9454-C94FD1633F68}">
      <dsp:nvSpPr>
        <dsp:cNvPr id="0" name=""/>
        <dsp:cNvSpPr/>
      </dsp:nvSpPr>
      <dsp:spPr>
        <a:xfrm rot="12942401">
          <a:off x="6071845" y="3508508"/>
          <a:ext cx="935603" cy="33892"/>
        </a:xfrm>
        <a:custGeom>
          <a:avLst/>
          <a:gdLst/>
          <a:ahLst/>
          <a:cxnLst/>
          <a:rect l="0" t="0" r="0" b="0"/>
          <a:pathLst>
            <a:path>
              <a:moveTo>
                <a:pt x="0" y="16946"/>
              </a:moveTo>
              <a:lnTo>
                <a:pt x="935603"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16257" y="3502064"/>
        <a:ext cx="46780" cy="46780"/>
      </dsp:txXfrm>
    </dsp:sp>
    <dsp:sp modelId="{A19D3EA8-4AF2-4D8A-BE74-3A87F680C107}">
      <dsp:nvSpPr>
        <dsp:cNvPr id="0" name=""/>
        <dsp:cNvSpPr/>
      </dsp:nvSpPr>
      <dsp:spPr>
        <a:xfrm>
          <a:off x="5598577" y="2777601"/>
          <a:ext cx="561208"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 </a:t>
          </a:r>
          <a:endParaRPr lang="fa-IR" sz="1600" kern="1200" dirty="0">
            <a:cs typeface="B Koodak" pitchFamily="2" charset="-78"/>
          </a:endParaRPr>
        </a:p>
      </dsp:txBody>
      <dsp:txXfrm>
        <a:off x="5615014" y="2794038"/>
        <a:ext cx="528334" cy="916781"/>
      </dsp:txXfrm>
    </dsp:sp>
    <dsp:sp modelId="{830207D9-199E-4D3A-AB81-0505B147C88C}">
      <dsp:nvSpPr>
        <dsp:cNvPr id="0" name=""/>
        <dsp:cNvSpPr/>
      </dsp:nvSpPr>
      <dsp:spPr>
        <a:xfrm rot="10800000">
          <a:off x="4838853" y="3235482"/>
          <a:ext cx="759724" cy="33892"/>
        </a:xfrm>
        <a:custGeom>
          <a:avLst/>
          <a:gdLst/>
          <a:ahLst/>
          <a:cxnLst/>
          <a:rect l="0" t="0" r="0" b="0"/>
          <a:pathLst>
            <a:path>
              <a:moveTo>
                <a:pt x="0" y="16946"/>
              </a:moveTo>
              <a:lnTo>
                <a:pt x="759724"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99722" y="3233436"/>
        <a:ext cx="37986" cy="37986"/>
      </dsp:txXfrm>
    </dsp:sp>
    <dsp:sp modelId="{FEA92CB2-131F-4459-B3A8-8B36E20FF245}">
      <dsp:nvSpPr>
        <dsp:cNvPr id="0" name=""/>
        <dsp:cNvSpPr/>
      </dsp:nvSpPr>
      <dsp:spPr>
        <a:xfrm>
          <a:off x="2939542" y="2777601"/>
          <a:ext cx="1899310"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قطعی نیست (و با صریح آیات قرآن منافات دارد)</a:t>
          </a:r>
          <a:endParaRPr lang="fa-IR" sz="1600" kern="1200" dirty="0">
            <a:cs typeface="B Koodak" pitchFamily="2" charset="-78"/>
          </a:endParaRPr>
        </a:p>
      </dsp:txBody>
      <dsp:txXfrm>
        <a:off x="2967356" y="2805415"/>
        <a:ext cx="1843682" cy="894027"/>
      </dsp:txXfrm>
    </dsp:sp>
    <dsp:sp modelId="{3E36F050-893D-41BB-B5F6-1D2D0CCE23DB}">
      <dsp:nvSpPr>
        <dsp:cNvPr id="0" name=""/>
        <dsp:cNvSpPr/>
      </dsp:nvSpPr>
      <dsp:spPr>
        <a:xfrm rot="8657599">
          <a:off x="6071845" y="4054560"/>
          <a:ext cx="935603" cy="33892"/>
        </a:xfrm>
        <a:custGeom>
          <a:avLst/>
          <a:gdLst/>
          <a:ahLst/>
          <a:cxnLst/>
          <a:rect l="0" t="0" r="0" b="0"/>
          <a:pathLst>
            <a:path>
              <a:moveTo>
                <a:pt x="0" y="16946"/>
              </a:moveTo>
              <a:lnTo>
                <a:pt x="935603"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16257" y="4048116"/>
        <a:ext cx="46780" cy="46780"/>
      </dsp:txXfrm>
    </dsp:sp>
    <dsp:sp modelId="{02A5649D-0238-4222-A6C2-6397EC17E797}">
      <dsp:nvSpPr>
        <dsp:cNvPr id="0" name=""/>
        <dsp:cNvSpPr/>
      </dsp:nvSpPr>
      <dsp:spPr>
        <a:xfrm>
          <a:off x="5598577" y="3869704"/>
          <a:ext cx="561208"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a:t>
          </a:r>
          <a:endParaRPr lang="fa-IR" sz="1600" kern="1200" dirty="0">
            <a:cs typeface="B Koodak" pitchFamily="2" charset="-78"/>
          </a:endParaRPr>
        </a:p>
      </dsp:txBody>
      <dsp:txXfrm>
        <a:off x="5615014" y="3886141"/>
        <a:ext cx="528334" cy="916781"/>
      </dsp:txXfrm>
    </dsp:sp>
    <dsp:sp modelId="{D1FD65ED-FD2D-42FD-B3FC-F973C2D3A66E}">
      <dsp:nvSpPr>
        <dsp:cNvPr id="0" name=""/>
        <dsp:cNvSpPr/>
      </dsp:nvSpPr>
      <dsp:spPr>
        <a:xfrm rot="10800000">
          <a:off x="4838853" y="4327586"/>
          <a:ext cx="759724" cy="33892"/>
        </a:xfrm>
        <a:custGeom>
          <a:avLst/>
          <a:gdLst/>
          <a:ahLst/>
          <a:cxnLst/>
          <a:rect l="0" t="0" r="0" b="0"/>
          <a:pathLst>
            <a:path>
              <a:moveTo>
                <a:pt x="0" y="16946"/>
              </a:moveTo>
              <a:lnTo>
                <a:pt x="759724" y="16946"/>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99722" y="4325539"/>
        <a:ext cx="37986" cy="37986"/>
      </dsp:txXfrm>
    </dsp:sp>
    <dsp:sp modelId="{3268060B-81BB-4107-BC44-9479E3BF0D15}">
      <dsp:nvSpPr>
        <dsp:cNvPr id="0" name=""/>
        <dsp:cNvSpPr/>
      </dsp:nvSpPr>
      <dsp:spPr>
        <a:xfrm>
          <a:off x="1617338" y="3869704"/>
          <a:ext cx="3221515" cy="949655"/>
        </a:xfrm>
        <a:prstGeom prst="roundRect">
          <a:avLst>
            <a:gd name="adj" fmla="val 10000"/>
          </a:avLst>
        </a:prstGeom>
        <a:gradFill rotWithShape="0">
          <a:gsLst>
            <a:gs pos="20000">
              <a:schemeClr val="accent3">
                <a:hueOff val="0"/>
                <a:satOff val="0"/>
                <a:lumOff val="0"/>
                <a:alphaOff val="0"/>
                <a:tint val="9000"/>
              </a:schemeClr>
            </a:gs>
            <a:gs pos="100000">
              <a:schemeClr val="accent3">
                <a:hueOff val="0"/>
                <a:satOff val="0"/>
                <a:lumOff val="0"/>
                <a:alphaOff val="0"/>
                <a:tint val="70000"/>
                <a:satMod val="100000"/>
              </a:schemeClr>
            </a:gs>
          </a:gsLst>
          <a:path path="circle">
            <a:fillToRect l="-15000" t="-15000" r="115000" b="115000"/>
          </a:path>
        </a:gradFill>
        <a:ln>
          <a:noFill/>
        </a:ln>
        <a:effectLst>
          <a:outerShdw blurRad="130000" dist="101600" dir="2700000" algn="tl"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منافاتی با اعتقاد به خدا ندارد و تنها علیت اعدادی بین موجودات را ثابت می کند </a:t>
          </a:r>
          <a:endParaRPr lang="fa-IR" sz="1600" kern="1200" dirty="0">
            <a:cs typeface="B Koodak" pitchFamily="2" charset="-78"/>
          </a:endParaRPr>
        </a:p>
      </dsp:txBody>
      <dsp:txXfrm>
        <a:off x="1645152" y="3897518"/>
        <a:ext cx="3165887" cy="8940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0A9F693-F385-4EE5-8B8B-AEDFF278B164}" type="datetimeFigureOut">
              <a:rPr lang="fa-IR" smtClean="0"/>
              <a:pPr/>
              <a:t>1431/09/16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D1E7A4-1CA0-4422-8BFA-BFDCA8FC08BC}" type="slidenum">
              <a:rPr lang="fa-IR" smtClean="0"/>
              <a:pPr/>
              <a:t>‹#›</a:t>
            </a:fld>
            <a:endParaRPr lang="fa-IR"/>
          </a:p>
        </p:txBody>
      </p:sp>
    </p:spTree>
    <p:extLst>
      <p:ext uri="{BB962C8B-B14F-4D97-AF65-F5344CB8AC3E}">
        <p14:creationId xmlns:p14="http://schemas.microsoft.com/office/powerpoint/2010/main" val="33005937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D1E7A4-1CA0-4422-8BFA-BFDCA8FC08BC}" type="slidenum">
              <a:rPr lang="fa-IR" smtClean="0"/>
              <a:pPr/>
              <a:t>2</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D1E7A4-1CA0-4422-8BFA-BFDCA8FC08BC}" type="slidenum">
              <a:rPr lang="fa-IR" smtClean="0"/>
              <a:pPr/>
              <a:t>3</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D1E7A4-1CA0-4422-8BFA-BFDCA8FC08BC}" type="slidenum">
              <a:rPr lang="fa-IR" smtClean="0"/>
              <a:pPr/>
              <a:t>4</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D1E7A4-1CA0-4422-8BFA-BFDCA8FC08BC}" type="slidenum">
              <a:rPr lang="fa-IR" smtClean="0"/>
              <a:pPr/>
              <a:t>5</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D1E7A4-1CA0-4422-8BFA-BFDCA8FC08BC}" type="slidenum">
              <a:rPr lang="fa-IR" smtClean="0"/>
              <a:pPr/>
              <a:t>6</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D1E7A4-1CA0-4422-8BFA-BFDCA8FC08BC}" type="slidenum">
              <a:rPr lang="fa-IR" smtClean="0"/>
              <a:pPr/>
              <a:t>7</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D1E7A4-1CA0-4422-8BFA-BFDCA8FC08BC}" type="slidenum">
              <a:rPr lang="fa-IR" smtClean="0"/>
              <a:pPr/>
              <a:t>8</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466E16C8-E96D-4E8D-A5EC-A2AC77A2E88E}"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466E16C8-E96D-4E8D-A5EC-A2AC77A2E88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119653-84EF-4B95-8647-AC24884C97A1}" type="datetimeFigureOut">
              <a:rPr lang="fa-IR" smtClean="0"/>
              <a:pPr/>
              <a:t>1431/09/16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66E16C8-E96D-4E8D-A5EC-A2AC77A2E88E}"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B119653-84EF-4B95-8647-AC24884C97A1}" type="datetimeFigureOut">
              <a:rPr lang="fa-IR" smtClean="0"/>
              <a:pPr/>
              <a:t>1431/09/16</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66E16C8-E96D-4E8D-A5EC-A2AC77A2E88E}"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6600" dirty="0" smtClean="0">
                <a:cs typeface="B Koodak" pitchFamily="2" charset="-78"/>
              </a:rPr>
              <a:t>درس سیزدهم</a:t>
            </a:r>
            <a:endParaRPr lang="fa-IR" sz="6600" dirty="0">
              <a:cs typeface="B Koodak" pitchFamily="2" charset="-78"/>
            </a:endParaRPr>
          </a:p>
        </p:txBody>
      </p:sp>
      <p:sp>
        <p:nvSpPr>
          <p:cNvPr id="3" name="Subtitle 2"/>
          <p:cNvSpPr>
            <a:spLocks noGrp="1"/>
          </p:cNvSpPr>
          <p:nvPr>
            <p:ph type="subTitle" idx="1"/>
          </p:nvPr>
        </p:nvSpPr>
        <p:spPr/>
        <p:txBody>
          <a:bodyPr>
            <a:normAutofit/>
          </a:bodyPr>
          <a:lstStyle/>
          <a:p>
            <a:r>
              <a:rPr lang="fa-IR" sz="4000" dirty="0" smtClean="0">
                <a:cs typeface="B Koodak" pitchFamily="2" charset="-78"/>
              </a:rPr>
              <a:t>حل چند شبهه</a:t>
            </a:r>
            <a:endParaRPr lang="fa-IR" sz="4000" dirty="0">
              <a:cs typeface="B Koodak"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400" dirty="0" smtClean="0">
                <a:cs typeface="B Koodak" pitchFamily="2" charset="-78"/>
              </a:rPr>
              <a:t>درس سیزدهم</a:t>
            </a:r>
            <a:br>
              <a:rPr lang="fa-IR" sz="4400" dirty="0" smtClean="0">
                <a:cs typeface="B Koodak" pitchFamily="2" charset="-78"/>
              </a:rPr>
            </a:br>
            <a:r>
              <a:rPr lang="fa-IR" sz="4400" dirty="0" smtClean="0">
                <a:cs typeface="B Koodak" pitchFamily="2" charset="-78"/>
              </a:rPr>
              <a:t>1. اعتقاد به موجود نا محسوس</a:t>
            </a:r>
            <a:endParaRPr lang="fa-IR" sz="4400" dirty="0">
              <a:cs typeface="B Koodak" pitchFamily="2" charset="-78"/>
            </a:endParaRPr>
          </a:p>
        </p:txBody>
      </p:sp>
      <p:graphicFrame>
        <p:nvGraphicFramePr>
          <p:cNvPr id="4" name="Content Placeholder 3"/>
          <p:cNvGraphicFramePr>
            <a:graphicFrameLocks noGrp="1"/>
          </p:cNvGraphicFramePr>
          <p:nvPr>
            <p:ph idx="1"/>
          </p:nvPr>
        </p:nvGraphicFramePr>
        <p:xfrm>
          <a:off x="0" y="1600200"/>
          <a:ext cx="8686800" cy="470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graphicEl>
                                              <a:dgm id="{F30F6ECF-40EE-4040-9C23-1444BB4382AF}"/>
                                            </p:graphicEl>
                                          </p:spTgt>
                                        </p:tgtEl>
                                        <p:attrNameLst>
                                          <p:attrName>style.visibility</p:attrName>
                                        </p:attrNameLst>
                                      </p:cBhvr>
                                      <p:to>
                                        <p:strVal val="visible"/>
                                      </p:to>
                                    </p:set>
                                    <p:animEffect transition="in" filter="fade">
                                      <p:cBhvr>
                                        <p:cTn id="7" dur="2000"/>
                                        <p:tgtEl>
                                          <p:spTgt spid="4">
                                            <p:graphicEl>
                                              <a:dgm id="{F30F6ECF-40EE-4040-9C23-1444BB4382AF}"/>
                                            </p:graphicEl>
                                          </p:spTgt>
                                        </p:tgtEl>
                                      </p:cBhvr>
                                    </p:animEffect>
                                    <p:anim calcmode="lin" valueType="num">
                                      <p:cBhvr>
                                        <p:cTn id="8" dur="2000" fill="hold"/>
                                        <p:tgtEl>
                                          <p:spTgt spid="4">
                                            <p:graphicEl>
                                              <a:dgm id="{F30F6ECF-40EE-4040-9C23-1444BB4382AF}"/>
                                            </p:graphicEl>
                                          </p:spTgt>
                                        </p:tgtEl>
                                        <p:attrNameLst>
                                          <p:attrName>ppt_w</p:attrName>
                                        </p:attrNameLst>
                                      </p:cBhvr>
                                      <p:tavLst>
                                        <p:tav tm="0" fmla="#ppt_w*sin(2.5*pi*$)">
                                          <p:val>
                                            <p:fltVal val="0"/>
                                          </p:val>
                                        </p:tav>
                                        <p:tav tm="100000">
                                          <p:val>
                                            <p:fltVal val="1"/>
                                          </p:val>
                                        </p:tav>
                                      </p:tavLst>
                                    </p:anim>
                                    <p:anim calcmode="lin" valueType="num">
                                      <p:cBhvr>
                                        <p:cTn id="9" dur="2000" fill="hold"/>
                                        <p:tgtEl>
                                          <p:spTgt spid="4">
                                            <p:graphicEl>
                                              <a:dgm id="{F30F6ECF-40EE-4040-9C23-1444BB4382AF}"/>
                                            </p:graphic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graphicEl>
                                              <a:dgm id="{A8879352-1FAE-470B-BA28-B19C03B85E8C}"/>
                                            </p:graphicEl>
                                          </p:spTgt>
                                        </p:tgtEl>
                                        <p:attrNameLst>
                                          <p:attrName>style.visibility</p:attrName>
                                        </p:attrNameLst>
                                      </p:cBhvr>
                                      <p:to>
                                        <p:strVal val="visible"/>
                                      </p:to>
                                    </p:set>
                                    <p:animEffect transition="in" filter="fade">
                                      <p:cBhvr>
                                        <p:cTn id="14" dur="2000"/>
                                        <p:tgtEl>
                                          <p:spTgt spid="4">
                                            <p:graphicEl>
                                              <a:dgm id="{A8879352-1FAE-470B-BA28-B19C03B85E8C}"/>
                                            </p:graphicEl>
                                          </p:spTgt>
                                        </p:tgtEl>
                                      </p:cBhvr>
                                    </p:animEffect>
                                    <p:anim calcmode="lin" valueType="num">
                                      <p:cBhvr>
                                        <p:cTn id="15" dur="2000" fill="hold"/>
                                        <p:tgtEl>
                                          <p:spTgt spid="4">
                                            <p:graphicEl>
                                              <a:dgm id="{A8879352-1FAE-470B-BA28-B19C03B85E8C}"/>
                                            </p:graphicEl>
                                          </p:spTgt>
                                        </p:tgtEl>
                                        <p:attrNameLst>
                                          <p:attrName>ppt_w</p:attrName>
                                        </p:attrNameLst>
                                      </p:cBhvr>
                                      <p:tavLst>
                                        <p:tav tm="0" fmla="#ppt_w*sin(2.5*pi*$)">
                                          <p:val>
                                            <p:fltVal val="0"/>
                                          </p:val>
                                        </p:tav>
                                        <p:tav tm="100000">
                                          <p:val>
                                            <p:fltVal val="1"/>
                                          </p:val>
                                        </p:tav>
                                      </p:tavLst>
                                    </p:anim>
                                    <p:anim calcmode="lin" valueType="num">
                                      <p:cBhvr>
                                        <p:cTn id="16" dur="2000" fill="hold"/>
                                        <p:tgtEl>
                                          <p:spTgt spid="4">
                                            <p:graphicEl>
                                              <a:dgm id="{A8879352-1FAE-470B-BA28-B19C03B85E8C}"/>
                                            </p:graphicEl>
                                          </p:spTgt>
                                        </p:tgtEl>
                                        <p:attrNameLst>
                                          <p:attrName>ppt_h</p:attrName>
                                        </p:attrNameLst>
                                      </p:cBhvr>
                                      <p:tavLst>
                                        <p:tav tm="0">
                                          <p:val>
                                            <p:strVal val="#ppt_h"/>
                                          </p:val>
                                        </p:tav>
                                        <p:tav tm="100000">
                                          <p:val>
                                            <p:strVal val="#ppt_h"/>
                                          </p:val>
                                        </p:tav>
                                      </p:tavLst>
                                    </p:anim>
                                  </p:childTnLst>
                                </p:cTn>
                              </p:par>
                              <p:par>
                                <p:cTn id="17" presetID="45" presetClass="entr" presetSubtype="0" fill="hold" grpId="0" nodeType="withEffect">
                                  <p:stCondLst>
                                    <p:cond delay="0"/>
                                  </p:stCondLst>
                                  <p:childTnLst>
                                    <p:set>
                                      <p:cBhvr>
                                        <p:cTn id="18" dur="1" fill="hold">
                                          <p:stCondLst>
                                            <p:cond delay="0"/>
                                          </p:stCondLst>
                                        </p:cTn>
                                        <p:tgtEl>
                                          <p:spTgt spid="4">
                                            <p:graphicEl>
                                              <a:dgm id="{6E3299A4-0A7A-470F-BF62-A12C75B99342}"/>
                                            </p:graphicEl>
                                          </p:spTgt>
                                        </p:tgtEl>
                                        <p:attrNameLst>
                                          <p:attrName>style.visibility</p:attrName>
                                        </p:attrNameLst>
                                      </p:cBhvr>
                                      <p:to>
                                        <p:strVal val="visible"/>
                                      </p:to>
                                    </p:set>
                                    <p:animEffect transition="in" filter="fade">
                                      <p:cBhvr>
                                        <p:cTn id="19" dur="2000"/>
                                        <p:tgtEl>
                                          <p:spTgt spid="4">
                                            <p:graphicEl>
                                              <a:dgm id="{6E3299A4-0A7A-470F-BF62-A12C75B99342}"/>
                                            </p:graphicEl>
                                          </p:spTgt>
                                        </p:tgtEl>
                                      </p:cBhvr>
                                    </p:animEffect>
                                    <p:anim calcmode="lin" valueType="num">
                                      <p:cBhvr>
                                        <p:cTn id="20" dur="2000" fill="hold"/>
                                        <p:tgtEl>
                                          <p:spTgt spid="4">
                                            <p:graphicEl>
                                              <a:dgm id="{6E3299A4-0A7A-470F-BF62-A12C75B99342}"/>
                                            </p:graphicEl>
                                          </p:spTgt>
                                        </p:tgtEl>
                                        <p:attrNameLst>
                                          <p:attrName>ppt_w</p:attrName>
                                        </p:attrNameLst>
                                      </p:cBhvr>
                                      <p:tavLst>
                                        <p:tav tm="0" fmla="#ppt_w*sin(2.5*pi*$)">
                                          <p:val>
                                            <p:fltVal val="0"/>
                                          </p:val>
                                        </p:tav>
                                        <p:tav tm="100000">
                                          <p:val>
                                            <p:fltVal val="1"/>
                                          </p:val>
                                        </p:tav>
                                      </p:tavLst>
                                    </p:anim>
                                    <p:anim calcmode="lin" valueType="num">
                                      <p:cBhvr>
                                        <p:cTn id="21" dur="2000" fill="hold"/>
                                        <p:tgtEl>
                                          <p:spTgt spid="4">
                                            <p:graphicEl>
                                              <a:dgm id="{6E3299A4-0A7A-470F-BF62-A12C75B99342}"/>
                                            </p:graphic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4">
                                            <p:graphicEl>
                                              <a:dgm id="{463E352B-C749-4B1A-9608-2FEBBF57BB43}"/>
                                            </p:graphicEl>
                                          </p:spTgt>
                                        </p:tgtEl>
                                        <p:attrNameLst>
                                          <p:attrName>style.visibility</p:attrName>
                                        </p:attrNameLst>
                                      </p:cBhvr>
                                      <p:to>
                                        <p:strVal val="visible"/>
                                      </p:to>
                                    </p:set>
                                    <p:animEffect transition="in" filter="fade">
                                      <p:cBhvr>
                                        <p:cTn id="26" dur="2000"/>
                                        <p:tgtEl>
                                          <p:spTgt spid="4">
                                            <p:graphicEl>
                                              <a:dgm id="{463E352B-C749-4B1A-9608-2FEBBF57BB43}"/>
                                            </p:graphicEl>
                                          </p:spTgt>
                                        </p:tgtEl>
                                      </p:cBhvr>
                                    </p:animEffect>
                                    <p:anim calcmode="lin" valueType="num">
                                      <p:cBhvr>
                                        <p:cTn id="27" dur="2000" fill="hold"/>
                                        <p:tgtEl>
                                          <p:spTgt spid="4">
                                            <p:graphicEl>
                                              <a:dgm id="{463E352B-C749-4B1A-9608-2FEBBF57BB43}"/>
                                            </p:graphicEl>
                                          </p:spTgt>
                                        </p:tgtEl>
                                        <p:attrNameLst>
                                          <p:attrName>ppt_w</p:attrName>
                                        </p:attrNameLst>
                                      </p:cBhvr>
                                      <p:tavLst>
                                        <p:tav tm="0" fmla="#ppt_w*sin(2.5*pi*$)">
                                          <p:val>
                                            <p:fltVal val="0"/>
                                          </p:val>
                                        </p:tav>
                                        <p:tav tm="100000">
                                          <p:val>
                                            <p:fltVal val="1"/>
                                          </p:val>
                                        </p:tav>
                                      </p:tavLst>
                                    </p:anim>
                                    <p:anim calcmode="lin" valueType="num">
                                      <p:cBhvr>
                                        <p:cTn id="28" dur="2000" fill="hold"/>
                                        <p:tgtEl>
                                          <p:spTgt spid="4">
                                            <p:graphicEl>
                                              <a:dgm id="{463E352B-C749-4B1A-9608-2FEBBF57BB43}"/>
                                            </p:graphicEl>
                                          </p:spTgt>
                                        </p:tgtEl>
                                        <p:attrNameLst>
                                          <p:attrName>ppt_h</p:attrName>
                                        </p:attrNameLst>
                                      </p:cBhvr>
                                      <p:tavLst>
                                        <p:tav tm="0">
                                          <p:val>
                                            <p:strVal val="#ppt_h"/>
                                          </p:val>
                                        </p:tav>
                                        <p:tav tm="100000">
                                          <p:val>
                                            <p:strVal val="#ppt_h"/>
                                          </p:val>
                                        </p:tav>
                                      </p:tavLst>
                                    </p:anim>
                                  </p:childTnLst>
                                </p:cTn>
                              </p:par>
                              <p:par>
                                <p:cTn id="29" presetID="45" presetClass="entr" presetSubtype="0" fill="hold" grpId="0" nodeType="withEffect">
                                  <p:stCondLst>
                                    <p:cond delay="0"/>
                                  </p:stCondLst>
                                  <p:childTnLst>
                                    <p:set>
                                      <p:cBhvr>
                                        <p:cTn id="30" dur="1" fill="hold">
                                          <p:stCondLst>
                                            <p:cond delay="0"/>
                                          </p:stCondLst>
                                        </p:cTn>
                                        <p:tgtEl>
                                          <p:spTgt spid="4">
                                            <p:graphicEl>
                                              <a:dgm id="{FBF5AA52-1534-4AB1-A2AB-6A5BF9C48E12}"/>
                                            </p:graphicEl>
                                          </p:spTgt>
                                        </p:tgtEl>
                                        <p:attrNameLst>
                                          <p:attrName>style.visibility</p:attrName>
                                        </p:attrNameLst>
                                      </p:cBhvr>
                                      <p:to>
                                        <p:strVal val="visible"/>
                                      </p:to>
                                    </p:set>
                                    <p:animEffect transition="in" filter="fade">
                                      <p:cBhvr>
                                        <p:cTn id="31" dur="2000"/>
                                        <p:tgtEl>
                                          <p:spTgt spid="4">
                                            <p:graphicEl>
                                              <a:dgm id="{FBF5AA52-1534-4AB1-A2AB-6A5BF9C48E12}"/>
                                            </p:graphicEl>
                                          </p:spTgt>
                                        </p:tgtEl>
                                      </p:cBhvr>
                                    </p:animEffect>
                                    <p:anim calcmode="lin" valueType="num">
                                      <p:cBhvr>
                                        <p:cTn id="32" dur="2000" fill="hold"/>
                                        <p:tgtEl>
                                          <p:spTgt spid="4">
                                            <p:graphicEl>
                                              <a:dgm id="{FBF5AA52-1534-4AB1-A2AB-6A5BF9C48E12}"/>
                                            </p:graphicEl>
                                          </p:spTgt>
                                        </p:tgtEl>
                                        <p:attrNameLst>
                                          <p:attrName>ppt_w</p:attrName>
                                        </p:attrNameLst>
                                      </p:cBhvr>
                                      <p:tavLst>
                                        <p:tav tm="0" fmla="#ppt_w*sin(2.5*pi*$)">
                                          <p:val>
                                            <p:fltVal val="0"/>
                                          </p:val>
                                        </p:tav>
                                        <p:tav tm="100000">
                                          <p:val>
                                            <p:fltVal val="1"/>
                                          </p:val>
                                        </p:tav>
                                      </p:tavLst>
                                    </p:anim>
                                    <p:anim calcmode="lin" valueType="num">
                                      <p:cBhvr>
                                        <p:cTn id="33" dur="2000" fill="hold"/>
                                        <p:tgtEl>
                                          <p:spTgt spid="4">
                                            <p:graphicEl>
                                              <a:dgm id="{FBF5AA52-1534-4AB1-A2AB-6A5BF9C48E12}"/>
                                            </p:graphic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4">
                                            <p:graphicEl>
                                              <a:dgm id="{71D87FAC-FCF1-4B54-892B-58A43167B1C9}"/>
                                            </p:graphicEl>
                                          </p:spTgt>
                                        </p:tgtEl>
                                        <p:attrNameLst>
                                          <p:attrName>style.visibility</p:attrName>
                                        </p:attrNameLst>
                                      </p:cBhvr>
                                      <p:to>
                                        <p:strVal val="visible"/>
                                      </p:to>
                                    </p:set>
                                    <p:animEffect transition="in" filter="fade">
                                      <p:cBhvr>
                                        <p:cTn id="38" dur="2000"/>
                                        <p:tgtEl>
                                          <p:spTgt spid="4">
                                            <p:graphicEl>
                                              <a:dgm id="{71D87FAC-FCF1-4B54-892B-58A43167B1C9}"/>
                                            </p:graphicEl>
                                          </p:spTgt>
                                        </p:tgtEl>
                                      </p:cBhvr>
                                    </p:animEffect>
                                    <p:anim calcmode="lin" valueType="num">
                                      <p:cBhvr>
                                        <p:cTn id="39" dur="2000" fill="hold"/>
                                        <p:tgtEl>
                                          <p:spTgt spid="4">
                                            <p:graphicEl>
                                              <a:dgm id="{71D87FAC-FCF1-4B54-892B-58A43167B1C9}"/>
                                            </p:graphicEl>
                                          </p:spTgt>
                                        </p:tgtEl>
                                        <p:attrNameLst>
                                          <p:attrName>ppt_w</p:attrName>
                                        </p:attrNameLst>
                                      </p:cBhvr>
                                      <p:tavLst>
                                        <p:tav tm="0" fmla="#ppt_w*sin(2.5*pi*$)">
                                          <p:val>
                                            <p:fltVal val="0"/>
                                          </p:val>
                                        </p:tav>
                                        <p:tav tm="100000">
                                          <p:val>
                                            <p:fltVal val="1"/>
                                          </p:val>
                                        </p:tav>
                                      </p:tavLst>
                                    </p:anim>
                                    <p:anim calcmode="lin" valueType="num">
                                      <p:cBhvr>
                                        <p:cTn id="40" dur="2000" fill="hold"/>
                                        <p:tgtEl>
                                          <p:spTgt spid="4">
                                            <p:graphicEl>
                                              <a:dgm id="{71D87FAC-FCF1-4B54-892B-58A43167B1C9}"/>
                                            </p:graphicEl>
                                          </p:spTgt>
                                        </p:tgtEl>
                                        <p:attrNameLst>
                                          <p:attrName>ppt_h</p:attrName>
                                        </p:attrNameLst>
                                      </p:cBhvr>
                                      <p:tavLst>
                                        <p:tav tm="0">
                                          <p:val>
                                            <p:strVal val="#ppt_h"/>
                                          </p:val>
                                        </p:tav>
                                        <p:tav tm="100000">
                                          <p:val>
                                            <p:strVal val="#ppt_h"/>
                                          </p:val>
                                        </p:tav>
                                      </p:tavLst>
                                    </p:anim>
                                  </p:childTnLst>
                                </p:cTn>
                              </p:par>
                              <p:par>
                                <p:cTn id="41" presetID="45" presetClass="entr" presetSubtype="0" fill="hold" grpId="0" nodeType="withEffect">
                                  <p:stCondLst>
                                    <p:cond delay="0"/>
                                  </p:stCondLst>
                                  <p:childTnLst>
                                    <p:set>
                                      <p:cBhvr>
                                        <p:cTn id="42" dur="1" fill="hold">
                                          <p:stCondLst>
                                            <p:cond delay="0"/>
                                          </p:stCondLst>
                                        </p:cTn>
                                        <p:tgtEl>
                                          <p:spTgt spid="4">
                                            <p:graphicEl>
                                              <a:dgm id="{7A3B9E6E-55E6-4C77-A0FE-E4C889DFA5E2}"/>
                                            </p:graphicEl>
                                          </p:spTgt>
                                        </p:tgtEl>
                                        <p:attrNameLst>
                                          <p:attrName>style.visibility</p:attrName>
                                        </p:attrNameLst>
                                      </p:cBhvr>
                                      <p:to>
                                        <p:strVal val="visible"/>
                                      </p:to>
                                    </p:set>
                                    <p:animEffect transition="in" filter="fade">
                                      <p:cBhvr>
                                        <p:cTn id="43" dur="2000"/>
                                        <p:tgtEl>
                                          <p:spTgt spid="4">
                                            <p:graphicEl>
                                              <a:dgm id="{7A3B9E6E-55E6-4C77-A0FE-E4C889DFA5E2}"/>
                                            </p:graphicEl>
                                          </p:spTgt>
                                        </p:tgtEl>
                                      </p:cBhvr>
                                    </p:animEffect>
                                    <p:anim calcmode="lin" valueType="num">
                                      <p:cBhvr>
                                        <p:cTn id="44" dur="2000" fill="hold"/>
                                        <p:tgtEl>
                                          <p:spTgt spid="4">
                                            <p:graphicEl>
                                              <a:dgm id="{7A3B9E6E-55E6-4C77-A0FE-E4C889DFA5E2}"/>
                                            </p:graphicEl>
                                          </p:spTgt>
                                        </p:tgtEl>
                                        <p:attrNameLst>
                                          <p:attrName>ppt_w</p:attrName>
                                        </p:attrNameLst>
                                      </p:cBhvr>
                                      <p:tavLst>
                                        <p:tav tm="0" fmla="#ppt_w*sin(2.5*pi*$)">
                                          <p:val>
                                            <p:fltVal val="0"/>
                                          </p:val>
                                        </p:tav>
                                        <p:tav tm="100000">
                                          <p:val>
                                            <p:fltVal val="1"/>
                                          </p:val>
                                        </p:tav>
                                      </p:tavLst>
                                    </p:anim>
                                    <p:anim calcmode="lin" valueType="num">
                                      <p:cBhvr>
                                        <p:cTn id="45" dur="2000" fill="hold"/>
                                        <p:tgtEl>
                                          <p:spTgt spid="4">
                                            <p:graphicEl>
                                              <a:dgm id="{7A3B9E6E-55E6-4C77-A0FE-E4C889DFA5E2}"/>
                                            </p:graphicEl>
                                          </p:spTgt>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grpId="0" nodeType="clickEffect">
                                  <p:stCondLst>
                                    <p:cond delay="0"/>
                                  </p:stCondLst>
                                  <p:childTnLst>
                                    <p:set>
                                      <p:cBhvr>
                                        <p:cTn id="49" dur="1" fill="hold">
                                          <p:stCondLst>
                                            <p:cond delay="0"/>
                                          </p:stCondLst>
                                        </p:cTn>
                                        <p:tgtEl>
                                          <p:spTgt spid="4">
                                            <p:graphicEl>
                                              <a:dgm id="{E5EED0FB-F811-4927-942E-12FB92F04A18}"/>
                                            </p:graphicEl>
                                          </p:spTgt>
                                        </p:tgtEl>
                                        <p:attrNameLst>
                                          <p:attrName>style.visibility</p:attrName>
                                        </p:attrNameLst>
                                      </p:cBhvr>
                                      <p:to>
                                        <p:strVal val="visible"/>
                                      </p:to>
                                    </p:set>
                                    <p:animEffect transition="in" filter="fade">
                                      <p:cBhvr>
                                        <p:cTn id="50" dur="2000"/>
                                        <p:tgtEl>
                                          <p:spTgt spid="4">
                                            <p:graphicEl>
                                              <a:dgm id="{E5EED0FB-F811-4927-942E-12FB92F04A18}"/>
                                            </p:graphicEl>
                                          </p:spTgt>
                                        </p:tgtEl>
                                      </p:cBhvr>
                                    </p:animEffect>
                                    <p:anim calcmode="lin" valueType="num">
                                      <p:cBhvr>
                                        <p:cTn id="51" dur="2000" fill="hold"/>
                                        <p:tgtEl>
                                          <p:spTgt spid="4">
                                            <p:graphicEl>
                                              <a:dgm id="{E5EED0FB-F811-4927-942E-12FB92F04A18}"/>
                                            </p:graphicEl>
                                          </p:spTgt>
                                        </p:tgtEl>
                                        <p:attrNameLst>
                                          <p:attrName>ppt_w</p:attrName>
                                        </p:attrNameLst>
                                      </p:cBhvr>
                                      <p:tavLst>
                                        <p:tav tm="0" fmla="#ppt_w*sin(2.5*pi*$)">
                                          <p:val>
                                            <p:fltVal val="0"/>
                                          </p:val>
                                        </p:tav>
                                        <p:tav tm="100000">
                                          <p:val>
                                            <p:fltVal val="1"/>
                                          </p:val>
                                        </p:tav>
                                      </p:tavLst>
                                    </p:anim>
                                    <p:anim calcmode="lin" valueType="num">
                                      <p:cBhvr>
                                        <p:cTn id="52" dur="2000" fill="hold"/>
                                        <p:tgtEl>
                                          <p:spTgt spid="4">
                                            <p:graphicEl>
                                              <a:dgm id="{E5EED0FB-F811-4927-942E-12FB92F04A18}"/>
                                            </p:graphicEl>
                                          </p:spTgt>
                                        </p:tgtEl>
                                        <p:attrNameLst>
                                          <p:attrName>ppt_h</p:attrName>
                                        </p:attrNameLst>
                                      </p:cBhvr>
                                      <p:tavLst>
                                        <p:tav tm="0">
                                          <p:val>
                                            <p:strVal val="#ppt_h"/>
                                          </p:val>
                                        </p:tav>
                                        <p:tav tm="100000">
                                          <p:val>
                                            <p:strVal val="#ppt_h"/>
                                          </p:val>
                                        </p:tav>
                                      </p:tavLst>
                                    </p:anim>
                                  </p:childTnLst>
                                </p:cTn>
                              </p:par>
                              <p:par>
                                <p:cTn id="53" presetID="45" presetClass="entr" presetSubtype="0" fill="hold" grpId="0" nodeType="withEffect">
                                  <p:stCondLst>
                                    <p:cond delay="0"/>
                                  </p:stCondLst>
                                  <p:childTnLst>
                                    <p:set>
                                      <p:cBhvr>
                                        <p:cTn id="54" dur="1" fill="hold">
                                          <p:stCondLst>
                                            <p:cond delay="0"/>
                                          </p:stCondLst>
                                        </p:cTn>
                                        <p:tgtEl>
                                          <p:spTgt spid="4">
                                            <p:graphicEl>
                                              <a:dgm id="{0080A38A-6EAB-4327-A6A5-061F0E39C6FB}"/>
                                            </p:graphicEl>
                                          </p:spTgt>
                                        </p:tgtEl>
                                        <p:attrNameLst>
                                          <p:attrName>style.visibility</p:attrName>
                                        </p:attrNameLst>
                                      </p:cBhvr>
                                      <p:to>
                                        <p:strVal val="visible"/>
                                      </p:to>
                                    </p:set>
                                    <p:animEffect transition="in" filter="fade">
                                      <p:cBhvr>
                                        <p:cTn id="55" dur="2000"/>
                                        <p:tgtEl>
                                          <p:spTgt spid="4">
                                            <p:graphicEl>
                                              <a:dgm id="{0080A38A-6EAB-4327-A6A5-061F0E39C6FB}"/>
                                            </p:graphicEl>
                                          </p:spTgt>
                                        </p:tgtEl>
                                      </p:cBhvr>
                                    </p:animEffect>
                                    <p:anim calcmode="lin" valueType="num">
                                      <p:cBhvr>
                                        <p:cTn id="56" dur="2000" fill="hold"/>
                                        <p:tgtEl>
                                          <p:spTgt spid="4">
                                            <p:graphicEl>
                                              <a:dgm id="{0080A38A-6EAB-4327-A6A5-061F0E39C6FB}"/>
                                            </p:graphicEl>
                                          </p:spTgt>
                                        </p:tgtEl>
                                        <p:attrNameLst>
                                          <p:attrName>ppt_w</p:attrName>
                                        </p:attrNameLst>
                                      </p:cBhvr>
                                      <p:tavLst>
                                        <p:tav tm="0" fmla="#ppt_w*sin(2.5*pi*$)">
                                          <p:val>
                                            <p:fltVal val="0"/>
                                          </p:val>
                                        </p:tav>
                                        <p:tav tm="100000">
                                          <p:val>
                                            <p:fltVal val="1"/>
                                          </p:val>
                                        </p:tav>
                                      </p:tavLst>
                                    </p:anim>
                                    <p:anim calcmode="lin" valueType="num">
                                      <p:cBhvr>
                                        <p:cTn id="57" dur="2000" fill="hold"/>
                                        <p:tgtEl>
                                          <p:spTgt spid="4">
                                            <p:graphicEl>
                                              <a:dgm id="{0080A38A-6EAB-4327-A6A5-061F0E39C6FB}"/>
                                            </p:graphicEl>
                                          </p:spTgt>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45" presetClass="entr" presetSubtype="0" fill="hold" grpId="0" nodeType="clickEffect">
                                  <p:stCondLst>
                                    <p:cond delay="0"/>
                                  </p:stCondLst>
                                  <p:childTnLst>
                                    <p:set>
                                      <p:cBhvr>
                                        <p:cTn id="61" dur="1" fill="hold">
                                          <p:stCondLst>
                                            <p:cond delay="0"/>
                                          </p:stCondLst>
                                        </p:cTn>
                                        <p:tgtEl>
                                          <p:spTgt spid="4">
                                            <p:graphicEl>
                                              <a:dgm id="{4DDDA5D9-27D6-4911-8381-68D889817467}"/>
                                            </p:graphicEl>
                                          </p:spTgt>
                                        </p:tgtEl>
                                        <p:attrNameLst>
                                          <p:attrName>style.visibility</p:attrName>
                                        </p:attrNameLst>
                                      </p:cBhvr>
                                      <p:to>
                                        <p:strVal val="visible"/>
                                      </p:to>
                                    </p:set>
                                    <p:animEffect transition="in" filter="fade">
                                      <p:cBhvr>
                                        <p:cTn id="62" dur="2000"/>
                                        <p:tgtEl>
                                          <p:spTgt spid="4">
                                            <p:graphicEl>
                                              <a:dgm id="{4DDDA5D9-27D6-4911-8381-68D889817467}"/>
                                            </p:graphicEl>
                                          </p:spTgt>
                                        </p:tgtEl>
                                      </p:cBhvr>
                                    </p:animEffect>
                                    <p:anim calcmode="lin" valueType="num">
                                      <p:cBhvr>
                                        <p:cTn id="63" dur="2000" fill="hold"/>
                                        <p:tgtEl>
                                          <p:spTgt spid="4">
                                            <p:graphicEl>
                                              <a:dgm id="{4DDDA5D9-27D6-4911-8381-68D889817467}"/>
                                            </p:graphicEl>
                                          </p:spTgt>
                                        </p:tgtEl>
                                        <p:attrNameLst>
                                          <p:attrName>ppt_w</p:attrName>
                                        </p:attrNameLst>
                                      </p:cBhvr>
                                      <p:tavLst>
                                        <p:tav tm="0" fmla="#ppt_w*sin(2.5*pi*$)">
                                          <p:val>
                                            <p:fltVal val="0"/>
                                          </p:val>
                                        </p:tav>
                                        <p:tav tm="100000">
                                          <p:val>
                                            <p:fltVal val="1"/>
                                          </p:val>
                                        </p:tav>
                                      </p:tavLst>
                                    </p:anim>
                                    <p:anim calcmode="lin" valueType="num">
                                      <p:cBhvr>
                                        <p:cTn id="64" dur="2000" fill="hold"/>
                                        <p:tgtEl>
                                          <p:spTgt spid="4">
                                            <p:graphicEl>
                                              <a:dgm id="{4DDDA5D9-27D6-4911-8381-68D889817467}"/>
                                            </p:graphicEl>
                                          </p:spTgt>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4">
                                            <p:graphicEl>
                                              <a:dgm id="{D62A81D4-3B8E-4D4F-93B1-B2AA6BD87E9C}"/>
                                            </p:graphicEl>
                                          </p:spTgt>
                                        </p:tgtEl>
                                        <p:attrNameLst>
                                          <p:attrName>style.visibility</p:attrName>
                                        </p:attrNameLst>
                                      </p:cBhvr>
                                      <p:to>
                                        <p:strVal val="visible"/>
                                      </p:to>
                                    </p:set>
                                    <p:animEffect transition="in" filter="fade">
                                      <p:cBhvr>
                                        <p:cTn id="67" dur="2000"/>
                                        <p:tgtEl>
                                          <p:spTgt spid="4">
                                            <p:graphicEl>
                                              <a:dgm id="{D62A81D4-3B8E-4D4F-93B1-B2AA6BD87E9C}"/>
                                            </p:graphicEl>
                                          </p:spTgt>
                                        </p:tgtEl>
                                      </p:cBhvr>
                                    </p:animEffect>
                                    <p:anim calcmode="lin" valueType="num">
                                      <p:cBhvr>
                                        <p:cTn id="68" dur="2000" fill="hold"/>
                                        <p:tgtEl>
                                          <p:spTgt spid="4">
                                            <p:graphicEl>
                                              <a:dgm id="{D62A81D4-3B8E-4D4F-93B1-B2AA6BD87E9C}"/>
                                            </p:graphicEl>
                                          </p:spTgt>
                                        </p:tgtEl>
                                        <p:attrNameLst>
                                          <p:attrName>ppt_w</p:attrName>
                                        </p:attrNameLst>
                                      </p:cBhvr>
                                      <p:tavLst>
                                        <p:tav tm="0" fmla="#ppt_w*sin(2.5*pi*$)">
                                          <p:val>
                                            <p:fltVal val="0"/>
                                          </p:val>
                                        </p:tav>
                                        <p:tav tm="100000">
                                          <p:val>
                                            <p:fltVal val="1"/>
                                          </p:val>
                                        </p:tav>
                                      </p:tavLst>
                                    </p:anim>
                                    <p:anim calcmode="lin" valueType="num">
                                      <p:cBhvr>
                                        <p:cTn id="69" dur="2000" fill="hold"/>
                                        <p:tgtEl>
                                          <p:spTgt spid="4">
                                            <p:graphicEl>
                                              <a:dgm id="{D62A81D4-3B8E-4D4F-93B1-B2AA6BD87E9C}"/>
                                            </p:graphicEl>
                                          </p:spTgt>
                                        </p:tgtEl>
                                        <p:attrNameLst>
                                          <p:attrName>ppt_h</p:attrName>
                                        </p:attrNameLst>
                                      </p:cBhvr>
                                      <p:tavLst>
                                        <p:tav tm="0">
                                          <p:val>
                                            <p:strVal val="#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45" presetClass="entr" presetSubtype="0" fill="hold" grpId="0" nodeType="clickEffect">
                                  <p:stCondLst>
                                    <p:cond delay="0"/>
                                  </p:stCondLst>
                                  <p:childTnLst>
                                    <p:set>
                                      <p:cBhvr>
                                        <p:cTn id="73" dur="1" fill="hold">
                                          <p:stCondLst>
                                            <p:cond delay="0"/>
                                          </p:stCondLst>
                                        </p:cTn>
                                        <p:tgtEl>
                                          <p:spTgt spid="4">
                                            <p:graphicEl>
                                              <a:dgm id="{3C760B94-61C3-4F90-BCD5-916A02E4AC66}"/>
                                            </p:graphicEl>
                                          </p:spTgt>
                                        </p:tgtEl>
                                        <p:attrNameLst>
                                          <p:attrName>style.visibility</p:attrName>
                                        </p:attrNameLst>
                                      </p:cBhvr>
                                      <p:to>
                                        <p:strVal val="visible"/>
                                      </p:to>
                                    </p:set>
                                    <p:animEffect transition="in" filter="fade">
                                      <p:cBhvr>
                                        <p:cTn id="74" dur="2000"/>
                                        <p:tgtEl>
                                          <p:spTgt spid="4">
                                            <p:graphicEl>
                                              <a:dgm id="{3C760B94-61C3-4F90-BCD5-916A02E4AC66}"/>
                                            </p:graphicEl>
                                          </p:spTgt>
                                        </p:tgtEl>
                                      </p:cBhvr>
                                    </p:animEffect>
                                    <p:anim calcmode="lin" valueType="num">
                                      <p:cBhvr>
                                        <p:cTn id="75" dur="2000" fill="hold"/>
                                        <p:tgtEl>
                                          <p:spTgt spid="4">
                                            <p:graphicEl>
                                              <a:dgm id="{3C760B94-61C3-4F90-BCD5-916A02E4AC66}"/>
                                            </p:graphicEl>
                                          </p:spTgt>
                                        </p:tgtEl>
                                        <p:attrNameLst>
                                          <p:attrName>ppt_w</p:attrName>
                                        </p:attrNameLst>
                                      </p:cBhvr>
                                      <p:tavLst>
                                        <p:tav tm="0" fmla="#ppt_w*sin(2.5*pi*$)">
                                          <p:val>
                                            <p:fltVal val="0"/>
                                          </p:val>
                                        </p:tav>
                                        <p:tav tm="100000">
                                          <p:val>
                                            <p:fltVal val="1"/>
                                          </p:val>
                                        </p:tav>
                                      </p:tavLst>
                                    </p:anim>
                                    <p:anim calcmode="lin" valueType="num">
                                      <p:cBhvr>
                                        <p:cTn id="76" dur="2000" fill="hold"/>
                                        <p:tgtEl>
                                          <p:spTgt spid="4">
                                            <p:graphicEl>
                                              <a:dgm id="{3C760B94-61C3-4F90-BCD5-916A02E4AC66}"/>
                                            </p:graphicEl>
                                          </p:spTgt>
                                        </p:tgtEl>
                                        <p:attrNameLst>
                                          <p:attrName>ppt_h</p:attrName>
                                        </p:attrNameLst>
                                      </p:cBhvr>
                                      <p:tavLst>
                                        <p:tav tm="0">
                                          <p:val>
                                            <p:strVal val="#ppt_h"/>
                                          </p:val>
                                        </p:tav>
                                        <p:tav tm="100000">
                                          <p:val>
                                            <p:strVal val="#ppt_h"/>
                                          </p:val>
                                        </p:tav>
                                      </p:tavLst>
                                    </p:anim>
                                  </p:childTnLst>
                                </p:cTn>
                              </p:par>
                              <p:par>
                                <p:cTn id="77" presetID="45" presetClass="entr" presetSubtype="0" fill="hold" grpId="0" nodeType="withEffect">
                                  <p:stCondLst>
                                    <p:cond delay="0"/>
                                  </p:stCondLst>
                                  <p:childTnLst>
                                    <p:set>
                                      <p:cBhvr>
                                        <p:cTn id="78" dur="1" fill="hold">
                                          <p:stCondLst>
                                            <p:cond delay="0"/>
                                          </p:stCondLst>
                                        </p:cTn>
                                        <p:tgtEl>
                                          <p:spTgt spid="4">
                                            <p:graphicEl>
                                              <a:dgm id="{B784DFB8-FA58-45EB-95E3-A8FBDBE2BF34}"/>
                                            </p:graphicEl>
                                          </p:spTgt>
                                        </p:tgtEl>
                                        <p:attrNameLst>
                                          <p:attrName>style.visibility</p:attrName>
                                        </p:attrNameLst>
                                      </p:cBhvr>
                                      <p:to>
                                        <p:strVal val="visible"/>
                                      </p:to>
                                    </p:set>
                                    <p:animEffect transition="in" filter="fade">
                                      <p:cBhvr>
                                        <p:cTn id="79" dur="2000"/>
                                        <p:tgtEl>
                                          <p:spTgt spid="4">
                                            <p:graphicEl>
                                              <a:dgm id="{B784DFB8-FA58-45EB-95E3-A8FBDBE2BF34}"/>
                                            </p:graphicEl>
                                          </p:spTgt>
                                        </p:tgtEl>
                                      </p:cBhvr>
                                    </p:animEffect>
                                    <p:anim calcmode="lin" valueType="num">
                                      <p:cBhvr>
                                        <p:cTn id="80" dur="2000" fill="hold"/>
                                        <p:tgtEl>
                                          <p:spTgt spid="4">
                                            <p:graphicEl>
                                              <a:dgm id="{B784DFB8-FA58-45EB-95E3-A8FBDBE2BF34}"/>
                                            </p:graphicEl>
                                          </p:spTgt>
                                        </p:tgtEl>
                                        <p:attrNameLst>
                                          <p:attrName>ppt_w</p:attrName>
                                        </p:attrNameLst>
                                      </p:cBhvr>
                                      <p:tavLst>
                                        <p:tav tm="0" fmla="#ppt_w*sin(2.5*pi*$)">
                                          <p:val>
                                            <p:fltVal val="0"/>
                                          </p:val>
                                        </p:tav>
                                        <p:tav tm="100000">
                                          <p:val>
                                            <p:fltVal val="1"/>
                                          </p:val>
                                        </p:tav>
                                      </p:tavLst>
                                    </p:anim>
                                    <p:anim calcmode="lin" valueType="num">
                                      <p:cBhvr>
                                        <p:cTn id="81" dur="2000" fill="hold"/>
                                        <p:tgtEl>
                                          <p:spTgt spid="4">
                                            <p:graphicEl>
                                              <a:dgm id="{B784DFB8-FA58-45EB-95E3-A8FBDBE2BF34}"/>
                                            </p:graphicEl>
                                          </p:spTgt>
                                        </p:tgtEl>
                                        <p:attrNameLst>
                                          <p:attrName>ppt_h</p:attrName>
                                        </p:attrNameLst>
                                      </p:cBhvr>
                                      <p:tavLst>
                                        <p:tav tm="0">
                                          <p:val>
                                            <p:strVal val="#ppt_h"/>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45" presetClass="entr" presetSubtype="0" fill="hold" grpId="0" nodeType="clickEffect">
                                  <p:stCondLst>
                                    <p:cond delay="0"/>
                                  </p:stCondLst>
                                  <p:childTnLst>
                                    <p:set>
                                      <p:cBhvr>
                                        <p:cTn id="85" dur="1" fill="hold">
                                          <p:stCondLst>
                                            <p:cond delay="0"/>
                                          </p:stCondLst>
                                        </p:cTn>
                                        <p:tgtEl>
                                          <p:spTgt spid="4">
                                            <p:graphicEl>
                                              <a:dgm id="{C50004F3-A9E8-4862-8B31-8B57B79B9845}"/>
                                            </p:graphicEl>
                                          </p:spTgt>
                                        </p:tgtEl>
                                        <p:attrNameLst>
                                          <p:attrName>style.visibility</p:attrName>
                                        </p:attrNameLst>
                                      </p:cBhvr>
                                      <p:to>
                                        <p:strVal val="visible"/>
                                      </p:to>
                                    </p:set>
                                    <p:animEffect transition="in" filter="fade">
                                      <p:cBhvr>
                                        <p:cTn id="86" dur="2000"/>
                                        <p:tgtEl>
                                          <p:spTgt spid="4">
                                            <p:graphicEl>
                                              <a:dgm id="{C50004F3-A9E8-4862-8B31-8B57B79B9845}"/>
                                            </p:graphicEl>
                                          </p:spTgt>
                                        </p:tgtEl>
                                      </p:cBhvr>
                                    </p:animEffect>
                                    <p:anim calcmode="lin" valueType="num">
                                      <p:cBhvr>
                                        <p:cTn id="87" dur="2000" fill="hold"/>
                                        <p:tgtEl>
                                          <p:spTgt spid="4">
                                            <p:graphicEl>
                                              <a:dgm id="{C50004F3-A9E8-4862-8B31-8B57B79B9845}"/>
                                            </p:graphicEl>
                                          </p:spTgt>
                                        </p:tgtEl>
                                        <p:attrNameLst>
                                          <p:attrName>ppt_w</p:attrName>
                                        </p:attrNameLst>
                                      </p:cBhvr>
                                      <p:tavLst>
                                        <p:tav tm="0" fmla="#ppt_w*sin(2.5*pi*$)">
                                          <p:val>
                                            <p:fltVal val="0"/>
                                          </p:val>
                                        </p:tav>
                                        <p:tav tm="100000">
                                          <p:val>
                                            <p:fltVal val="1"/>
                                          </p:val>
                                        </p:tav>
                                      </p:tavLst>
                                    </p:anim>
                                    <p:anim calcmode="lin" valueType="num">
                                      <p:cBhvr>
                                        <p:cTn id="88" dur="2000" fill="hold"/>
                                        <p:tgtEl>
                                          <p:spTgt spid="4">
                                            <p:graphicEl>
                                              <a:dgm id="{C50004F3-A9E8-4862-8B31-8B57B79B9845}"/>
                                            </p:graphicEl>
                                          </p:spTgt>
                                        </p:tgtEl>
                                        <p:attrNameLst>
                                          <p:attrName>ppt_h</p:attrName>
                                        </p:attrNameLst>
                                      </p:cBhvr>
                                      <p:tavLst>
                                        <p:tav tm="0">
                                          <p:val>
                                            <p:strVal val="#ppt_h"/>
                                          </p:val>
                                        </p:tav>
                                        <p:tav tm="100000">
                                          <p:val>
                                            <p:strVal val="#ppt_h"/>
                                          </p:val>
                                        </p:tav>
                                      </p:tavLst>
                                    </p:anim>
                                  </p:childTnLst>
                                </p:cTn>
                              </p:par>
                              <p:par>
                                <p:cTn id="89" presetID="45" presetClass="entr" presetSubtype="0" fill="hold" grpId="0" nodeType="withEffect">
                                  <p:stCondLst>
                                    <p:cond delay="0"/>
                                  </p:stCondLst>
                                  <p:childTnLst>
                                    <p:set>
                                      <p:cBhvr>
                                        <p:cTn id="90" dur="1" fill="hold">
                                          <p:stCondLst>
                                            <p:cond delay="0"/>
                                          </p:stCondLst>
                                        </p:cTn>
                                        <p:tgtEl>
                                          <p:spTgt spid="4">
                                            <p:graphicEl>
                                              <a:dgm id="{2B3C9CE2-739F-45D8-B6EA-73EFD26504E8}"/>
                                            </p:graphicEl>
                                          </p:spTgt>
                                        </p:tgtEl>
                                        <p:attrNameLst>
                                          <p:attrName>style.visibility</p:attrName>
                                        </p:attrNameLst>
                                      </p:cBhvr>
                                      <p:to>
                                        <p:strVal val="visible"/>
                                      </p:to>
                                    </p:set>
                                    <p:animEffect transition="in" filter="fade">
                                      <p:cBhvr>
                                        <p:cTn id="91" dur="2000"/>
                                        <p:tgtEl>
                                          <p:spTgt spid="4">
                                            <p:graphicEl>
                                              <a:dgm id="{2B3C9CE2-739F-45D8-B6EA-73EFD26504E8}"/>
                                            </p:graphicEl>
                                          </p:spTgt>
                                        </p:tgtEl>
                                      </p:cBhvr>
                                    </p:animEffect>
                                    <p:anim calcmode="lin" valueType="num">
                                      <p:cBhvr>
                                        <p:cTn id="92" dur="2000" fill="hold"/>
                                        <p:tgtEl>
                                          <p:spTgt spid="4">
                                            <p:graphicEl>
                                              <a:dgm id="{2B3C9CE2-739F-45D8-B6EA-73EFD26504E8}"/>
                                            </p:graphicEl>
                                          </p:spTgt>
                                        </p:tgtEl>
                                        <p:attrNameLst>
                                          <p:attrName>ppt_w</p:attrName>
                                        </p:attrNameLst>
                                      </p:cBhvr>
                                      <p:tavLst>
                                        <p:tav tm="0" fmla="#ppt_w*sin(2.5*pi*$)">
                                          <p:val>
                                            <p:fltVal val="0"/>
                                          </p:val>
                                        </p:tav>
                                        <p:tav tm="100000">
                                          <p:val>
                                            <p:fltVal val="1"/>
                                          </p:val>
                                        </p:tav>
                                      </p:tavLst>
                                    </p:anim>
                                    <p:anim calcmode="lin" valueType="num">
                                      <p:cBhvr>
                                        <p:cTn id="93" dur="2000" fill="hold"/>
                                        <p:tgtEl>
                                          <p:spTgt spid="4">
                                            <p:graphicEl>
                                              <a:dgm id="{2B3C9CE2-739F-45D8-B6EA-73EFD26504E8}"/>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400" dirty="0" smtClean="0">
                <a:cs typeface="B Koodak" pitchFamily="2" charset="-78"/>
              </a:rPr>
              <a:t>درس سیزدهم</a:t>
            </a:r>
            <a:br>
              <a:rPr lang="fa-IR" sz="4400" dirty="0" smtClean="0">
                <a:cs typeface="B Koodak" pitchFamily="2" charset="-78"/>
              </a:rPr>
            </a:br>
            <a:r>
              <a:rPr lang="fa-IR" sz="4400" dirty="0" smtClean="0">
                <a:cs typeface="B Koodak" pitchFamily="2" charset="-78"/>
              </a:rPr>
              <a:t>1. اعتقاد به موجود نا محسوس</a:t>
            </a:r>
            <a:endParaRPr lang="fa-IR" sz="4400" dirty="0">
              <a:cs typeface="B Koodak" pitchFamily="2" charset="-78"/>
            </a:endParaRPr>
          </a:p>
        </p:txBody>
      </p:sp>
      <p:graphicFrame>
        <p:nvGraphicFramePr>
          <p:cNvPr id="4" name="Content Placeholder 3"/>
          <p:cNvGraphicFramePr>
            <a:graphicFrameLocks noGrp="1"/>
          </p:cNvGraphicFramePr>
          <p:nvPr>
            <p:ph idx="1"/>
          </p:nvPr>
        </p:nvGraphicFramePr>
        <p:xfrm>
          <a:off x="0" y="1600200"/>
          <a:ext cx="86868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graphicEl>
                                              <a:dgm id="{7A84BAFD-6278-48A9-A002-CE2E024BF0B2}"/>
                                            </p:graphicEl>
                                          </p:spTgt>
                                        </p:tgtEl>
                                        <p:attrNameLst>
                                          <p:attrName>style.visibility</p:attrName>
                                        </p:attrNameLst>
                                      </p:cBhvr>
                                      <p:to>
                                        <p:strVal val="visible"/>
                                      </p:to>
                                    </p:set>
                                    <p:animEffect transition="in" filter="circle(in)">
                                      <p:cBhvr>
                                        <p:cTn id="7" dur="2000"/>
                                        <p:tgtEl>
                                          <p:spTgt spid="4">
                                            <p:graphicEl>
                                              <a:dgm id="{7A84BAFD-6278-48A9-A002-CE2E024BF0B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graphicEl>
                                              <a:dgm id="{B2B1D4D5-6BD2-4F29-BA98-CB5D4D384D9A}"/>
                                            </p:graphicEl>
                                          </p:spTgt>
                                        </p:tgtEl>
                                        <p:attrNameLst>
                                          <p:attrName>style.visibility</p:attrName>
                                        </p:attrNameLst>
                                      </p:cBhvr>
                                      <p:to>
                                        <p:strVal val="visible"/>
                                      </p:to>
                                    </p:set>
                                    <p:animEffect transition="in" filter="circle(in)">
                                      <p:cBhvr>
                                        <p:cTn id="12" dur="2000"/>
                                        <p:tgtEl>
                                          <p:spTgt spid="4">
                                            <p:graphicEl>
                                              <a:dgm id="{B2B1D4D5-6BD2-4F29-BA98-CB5D4D384D9A}"/>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graphicEl>
                                              <a:dgm id="{1C1F284F-455A-4BA2-80F5-258C3B0A5341}"/>
                                            </p:graphicEl>
                                          </p:spTgt>
                                        </p:tgtEl>
                                        <p:attrNameLst>
                                          <p:attrName>style.visibility</p:attrName>
                                        </p:attrNameLst>
                                      </p:cBhvr>
                                      <p:to>
                                        <p:strVal val="visible"/>
                                      </p:to>
                                    </p:set>
                                    <p:animEffect transition="in" filter="circle(in)">
                                      <p:cBhvr>
                                        <p:cTn id="15" dur="2000"/>
                                        <p:tgtEl>
                                          <p:spTgt spid="4">
                                            <p:graphicEl>
                                              <a:dgm id="{1C1F284F-455A-4BA2-80F5-258C3B0A534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4">
                                            <p:graphicEl>
                                              <a:dgm id="{EC5F78BC-A0DE-466E-B9EF-6418A9CDF9B6}"/>
                                            </p:graphicEl>
                                          </p:spTgt>
                                        </p:tgtEl>
                                        <p:attrNameLst>
                                          <p:attrName>style.visibility</p:attrName>
                                        </p:attrNameLst>
                                      </p:cBhvr>
                                      <p:to>
                                        <p:strVal val="visible"/>
                                      </p:to>
                                    </p:set>
                                    <p:animEffect transition="in" filter="circle(in)">
                                      <p:cBhvr>
                                        <p:cTn id="20" dur="2000"/>
                                        <p:tgtEl>
                                          <p:spTgt spid="4">
                                            <p:graphicEl>
                                              <a:dgm id="{EC5F78BC-A0DE-466E-B9EF-6418A9CDF9B6}"/>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4">
                                            <p:graphicEl>
                                              <a:dgm id="{3DFC0F94-578B-44E6-AAE5-DA4994BA5B31}"/>
                                            </p:graphicEl>
                                          </p:spTgt>
                                        </p:tgtEl>
                                        <p:attrNameLst>
                                          <p:attrName>style.visibility</p:attrName>
                                        </p:attrNameLst>
                                      </p:cBhvr>
                                      <p:to>
                                        <p:strVal val="visible"/>
                                      </p:to>
                                    </p:set>
                                    <p:animEffect transition="in" filter="circle(in)">
                                      <p:cBhvr>
                                        <p:cTn id="23" dur="2000"/>
                                        <p:tgtEl>
                                          <p:spTgt spid="4">
                                            <p:graphicEl>
                                              <a:dgm id="{3DFC0F94-578B-44E6-AAE5-DA4994BA5B3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4">
                                            <p:graphicEl>
                                              <a:dgm id="{6570577F-B386-4DC3-B690-4337BCF4349D}"/>
                                            </p:graphicEl>
                                          </p:spTgt>
                                        </p:tgtEl>
                                        <p:attrNameLst>
                                          <p:attrName>style.visibility</p:attrName>
                                        </p:attrNameLst>
                                      </p:cBhvr>
                                      <p:to>
                                        <p:strVal val="visible"/>
                                      </p:to>
                                    </p:set>
                                    <p:animEffect transition="in" filter="circle(in)">
                                      <p:cBhvr>
                                        <p:cTn id="28" dur="2000"/>
                                        <p:tgtEl>
                                          <p:spTgt spid="4">
                                            <p:graphicEl>
                                              <a:dgm id="{6570577F-B386-4DC3-B690-4337BCF4349D}"/>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4">
                                            <p:graphicEl>
                                              <a:dgm id="{850B2A13-7128-40C8-8B46-5B36CF25ED9B}"/>
                                            </p:graphicEl>
                                          </p:spTgt>
                                        </p:tgtEl>
                                        <p:attrNameLst>
                                          <p:attrName>style.visibility</p:attrName>
                                        </p:attrNameLst>
                                      </p:cBhvr>
                                      <p:to>
                                        <p:strVal val="visible"/>
                                      </p:to>
                                    </p:set>
                                    <p:animEffect transition="in" filter="circle(in)">
                                      <p:cBhvr>
                                        <p:cTn id="31" dur="2000"/>
                                        <p:tgtEl>
                                          <p:spTgt spid="4">
                                            <p:graphicEl>
                                              <a:dgm id="{850B2A13-7128-40C8-8B46-5B36CF25ED9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4">
                                            <p:graphicEl>
                                              <a:dgm id="{C90844B2-D7EA-49FE-AAE5-7C32AF137226}"/>
                                            </p:graphicEl>
                                          </p:spTgt>
                                        </p:tgtEl>
                                        <p:attrNameLst>
                                          <p:attrName>style.visibility</p:attrName>
                                        </p:attrNameLst>
                                      </p:cBhvr>
                                      <p:to>
                                        <p:strVal val="visible"/>
                                      </p:to>
                                    </p:set>
                                    <p:animEffect transition="in" filter="circle(in)">
                                      <p:cBhvr>
                                        <p:cTn id="36" dur="2000"/>
                                        <p:tgtEl>
                                          <p:spTgt spid="4">
                                            <p:graphicEl>
                                              <a:dgm id="{C90844B2-D7EA-49FE-AAE5-7C32AF137226}"/>
                                            </p:graphic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4">
                                            <p:graphicEl>
                                              <a:dgm id="{94896FCA-CA51-4158-A2EA-7F802B7BAF40}"/>
                                            </p:graphicEl>
                                          </p:spTgt>
                                        </p:tgtEl>
                                        <p:attrNameLst>
                                          <p:attrName>style.visibility</p:attrName>
                                        </p:attrNameLst>
                                      </p:cBhvr>
                                      <p:to>
                                        <p:strVal val="visible"/>
                                      </p:to>
                                    </p:set>
                                    <p:animEffect transition="in" filter="circle(in)">
                                      <p:cBhvr>
                                        <p:cTn id="39" dur="2000"/>
                                        <p:tgtEl>
                                          <p:spTgt spid="4">
                                            <p:graphicEl>
                                              <a:dgm id="{94896FCA-CA51-4158-A2EA-7F802B7BAF4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4">
                                            <p:graphicEl>
                                              <a:dgm id="{CC5726C6-FF19-4F28-97B7-42338CDEE3D7}"/>
                                            </p:graphicEl>
                                          </p:spTgt>
                                        </p:tgtEl>
                                        <p:attrNameLst>
                                          <p:attrName>style.visibility</p:attrName>
                                        </p:attrNameLst>
                                      </p:cBhvr>
                                      <p:to>
                                        <p:strVal val="visible"/>
                                      </p:to>
                                    </p:set>
                                    <p:animEffect transition="in" filter="circle(in)">
                                      <p:cBhvr>
                                        <p:cTn id="44" dur="2000"/>
                                        <p:tgtEl>
                                          <p:spTgt spid="4">
                                            <p:graphicEl>
                                              <a:dgm id="{CC5726C6-FF19-4F28-97B7-42338CDEE3D7}"/>
                                            </p:graphic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4">
                                            <p:graphicEl>
                                              <a:dgm id="{BBC15F4E-606A-4E6A-9277-128020537DF2}"/>
                                            </p:graphicEl>
                                          </p:spTgt>
                                        </p:tgtEl>
                                        <p:attrNameLst>
                                          <p:attrName>style.visibility</p:attrName>
                                        </p:attrNameLst>
                                      </p:cBhvr>
                                      <p:to>
                                        <p:strVal val="visible"/>
                                      </p:to>
                                    </p:set>
                                    <p:animEffect transition="in" filter="circle(in)">
                                      <p:cBhvr>
                                        <p:cTn id="47" dur="2000"/>
                                        <p:tgtEl>
                                          <p:spTgt spid="4">
                                            <p:graphicEl>
                                              <a:dgm id="{BBC15F4E-606A-4E6A-9277-128020537DF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4">
                                            <p:graphicEl>
                                              <a:dgm id="{AF62C771-C822-4211-B703-245A27C04C4E}"/>
                                            </p:graphicEl>
                                          </p:spTgt>
                                        </p:tgtEl>
                                        <p:attrNameLst>
                                          <p:attrName>style.visibility</p:attrName>
                                        </p:attrNameLst>
                                      </p:cBhvr>
                                      <p:to>
                                        <p:strVal val="visible"/>
                                      </p:to>
                                    </p:set>
                                    <p:animEffect transition="in" filter="circle(in)">
                                      <p:cBhvr>
                                        <p:cTn id="52" dur="2000"/>
                                        <p:tgtEl>
                                          <p:spTgt spid="4">
                                            <p:graphicEl>
                                              <a:dgm id="{AF62C771-C822-4211-B703-245A27C04C4E}"/>
                                            </p:graphicEl>
                                          </p:spTgt>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4">
                                            <p:graphicEl>
                                              <a:dgm id="{168BBC29-D675-498F-8FD4-CC781C6BC1C5}"/>
                                            </p:graphicEl>
                                          </p:spTgt>
                                        </p:tgtEl>
                                        <p:attrNameLst>
                                          <p:attrName>style.visibility</p:attrName>
                                        </p:attrNameLst>
                                      </p:cBhvr>
                                      <p:to>
                                        <p:strVal val="visible"/>
                                      </p:to>
                                    </p:set>
                                    <p:animEffect transition="in" filter="circle(in)">
                                      <p:cBhvr>
                                        <p:cTn id="55" dur="2000"/>
                                        <p:tgtEl>
                                          <p:spTgt spid="4">
                                            <p:graphicEl>
                                              <a:dgm id="{168BBC29-D675-498F-8FD4-CC781C6BC1C5}"/>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4">
                                            <p:graphicEl>
                                              <a:dgm id="{26AD3857-7CAB-4ED0-BF30-FFC4613DBE16}"/>
                                            </p:graphicEl>
                                          </p:spTgt>
                                        </p:tgtEl>
                                        <p:attrNameLst>
                                          <p:attrName>style.visibility</p:attrName>
                                        </p:attrNameLst>
                                      </p:cBhvr>
                                      <p:to>
                                        <p:strVal val="visible"/>
                                      </p:to>
                                    </p:set>
                                    <p:animEffect transition="in" filter="circle(in)">
                                      <p:cBhvr>
                                        <p:cTn id="60" dur="2000"/>
                                        <p:tgtEl>
                                          <p:spTgt spid="4">
                                            <p:graphicEl>
                                              <a:dgm id="{26AD3857-7CAB-4ED0-BF30-FFC4613DBE16}"/>
                                            </p:graphicEl>
                                          </p:spTgt>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4">
                                            <p:graphicEl>
                                              <a:dgm id="{37A641BF-6BB1-42A4-A6D3-B7E1C6C5090A}"/>
                                            </p:graphicEl>
                                          </p:spTgt>
                                        </p:tgtEl>
                                        <p:attrNameLst>
                                          <p:attrName>style.visibility</p:attrName>
                                        </p:attrNameLst>
                                      </p:cBhvr>
                                      <p:to>
                                        <p:strVal val="visible"/>
                                      </p:to>
                                    </p:set>
                                    <p:animEffect transition="in" filter="circle(in)">
                                      <p:cBhvr>
                                        <p:cTn id="63" dur="2000"/>
                                        <p:tgtEl>
                                          <p:spTgt spid="4">
                                            <p:graphicEl>
                                              <a:dgm id="{37A641BF-6BB1-42A4-A6D3-B7E1C6C5090A}"/>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4">
                                            <p:graphicEl>
                                              <a:dgm id="{DD9E41BA-8AAD-447A-8F36-BB0A7F255C3B}"/>
                                            </p:graphicEl>
                                          </p:spTgt>
                                        </p:tgtEl>
                                        <p:attrNameLst>
                                          <p:attrName>style.visibility</p:attrName>
                                        </p:attrNameLst>
                                      </p:cBhvr>
                                      <p:to>
                                        <p:strVal val="visible"/>
                                      </p:to>
                                    </p:set>
                                    <p:animEffect transition="in" filter="circle(in)">
                                      <p:cBhvr>
                                        <p:cTn id="68" dur="2000"/>
                                        <p:tgtEl>
                                          <p:spTgt spid="4">
                                            <p:graphicEl>
                                              <a:dgm id="{DD9E41BA-8AAD-447A-8F36-BB0A7F255C3B}"/>
                                            </p:graphicEl>
                                          </p:spTgt>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4">
                                            <p:graphicEl>
                                              <a:dgm id="{FCED41F6-68AB-4C73-A612-5A7429D18E4B}"/>
                                            </p:graphicEl>
                                          </p:spTgt>
                                        </p:tgtEl>
                                        <p:attrNameLst>
                                          <p:attrName>style.visibility</p:attrName>
                                        </p:attrNameLst>
                                      </p:cBhvr>
                                      <p:to>
                                        <p:strVal val="visible"/>
                                      </p:to>
                                    </p:set>
                                    <p:animEffect transition="in" filter="circle(in)">
                                      <p:cBhvr>
                                        <p:cTn id="71" dur="2000"/>
                                        <p:tgtEl>
                                          <p:spTgt spid="4">
                                            <p:graphicEl>
                                              <a:dgm id="{FCED41F6-68AB-4C73-A612-5A7429D18E4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4">
                                            <p:graphicEl>
                                              <a:dgm id="{56A5BBCE-721D-428C-AE20-46F23A1CF672}"/>
                                            </p:graphicEl>
                                          </p:spTgt>
                                        </p:tgtEl>
                                        <p:attrNameLst>
                                          <p:attrName>style.visibility</p:attrName>
                                        </p:attrNameLst>
                                      </p:cBhvr>
                                      <p:to>
                                        <p:strVal val="visible"/>
                                      </p:to>
                                    </p:set>
                                    <p:animEffect transition="in" filter="circle(in)">
                                      <p:cBhvr>
                                        <p:cTn id="76" dur="2000"/>
                                        <p:tgtEl>
                                          <p:spTgt spid="4">
                                            <p:graphicEl>
                                              <a:dgm id="{56A5BBCE-721D-428C-AE20-46F23A1CF672}"/>
                                            </p:graphicEl>
                                          </p:spTgt>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4">
                                            <p:graphicEl>
                                              <a:dgm id="{219CA7EB-BB50-44D3-BCEF-FDB9FF1FAA15}"/>
                                            </p:graphicEl>
                                          </p:spTgt>
                                        </p:tgtEl>
                                        <p:attrNameLst>
                                          <p:attrName>style.visibility</p:attrName>
                                        </p:attrNameLst>
                                      </p:cBhvr>
                                      <p:to>
                                        <p:strVal val="visible"/>
                                      </p:to>
                                    </p:set>
                                    <p:animEffect transition="in" filter="circle(in)">
                                      <p:cBhvr>
                                        <p:cTn id="79" dur="2000"/>
                                        <p:tgtEl>
                                          <p:spTgt spid="4">
                                            <p:graphicEl>
                                              <a:dgm id="{219CA7EB-BB50-44D3-BCEF-FDB9FF1FAA1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400" dirty="0" smtClean="0">
                <a:cs typeface="B Koodak" pitchFamily="2" charset="-78"/>
              </a:rPr>
              <a:t>درس سیزدهم</a:t>
            </a:r>
            <a:br>
              <a:rPr lang="fa-IR" sz="4400" dirty="0" smtClean="0">
                <a:cs typeface="B Koodak" pitchFamily="2" charset="-78"/>
              </a:rPr>
            </a:br>
            <a:r>
              <a:rPr lang="fa-IR" sz="3600" dirty="0" smtClean="0">
                <a:cs typeface="B Koodak" pitchFamily="2" charset="-78"/>
              </a:rPr>
              <a:t>2. نقش ترس و جهل در اعتقاد به خدا</a:t>
            </a:r>
            <a:endParaRPr lang="fa-IR" sz="4400" dirty="0">
              <a:cs typeface="B Koodak" pitchFamily="2" charset="-78"/>
            </a:endParaRPr>
          </a:p>
        </p:txBody>
      </p:sp>
      <p:graphicFrame>
        <p:nvGraphicFramePr>
          <p:cNvPr id="4" name="Content Placeholder 3"/>
          <p:cNvGraphicFramePr>
            <a:graphicFrameLocks noGrp="1"/>
          </p:cNvGraphicFramePr>
          <p:nvPr>
            <p:ph idx="1"/>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graphicEl>
                                              <a:dgm id="{B553DA01-ABEC-4F8A-9D10-707F4CB767CE}"/>
                                            </p:graphicEl>
                                          </p:spTgt>
                                        </p:tgtEl>
                                        <p:attrNameLst>
                                          <p:attrName>style.visibility</p:attrName>
                                        </p:attrNameLst>
                                      </p:cBhvr>
                                      <p:to>
                                        <p:strVal val="visible"/>
                                      </p:to>
                                    </p:set>
                                    <p:animEffect transition="in" filter="wheel(1)">
                                      <p:cBhvr>
                                        <p:cTn id="7" dur="2000"/>
                                        <p:tgtEl>
                                          <p:spTgt spid="4">
                                            <p:graphicEl>
                                              <a:dgm id="{B553DA01-ABEC-4F8A-9D10-707F4CB767C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graphicEl>
                                              <a:dgm id="{723EC884-6A4D-4BA7-9BA4-25B938D58E51}"/>
                                            </p:graphicEl>
                                          </p:spTgt>
                                        </p:tgtEl>
                                        <p:attrNameLst>
                                          <p:attrName>style.visibility</p:attrName>
                                        </p:attrNameLst>
                                      </p:cBhvr>
                                      <p:to>
                                        <p:strVal val="visible"/>
                                      </p:to>
                                    </p:set>
                                    <p:animEffect transition="in" filter="wheel(1)">
                                      <p:cBhvr>
                                        <p:cTn id="12" dur="2000"/>
                                        <p:tgtEl>
                                          <p:spTgt spid="4">
                                            <p:graphicEl>
                                              <a:dgm id="{723EC884-6A4D-4BA7-9BA4-25B938D58E51}"/>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4">
                                            <p:graphicEl>
                                              <a:dgm id="{C0C4A533-31A3-403E-92B2-EFA25BEBC5BF}"/>
                                            </p:graphicEl>
                                          </p:spTgt>
                                        </p:tgtEl>
                                        <p:attrNameLst>
                                          <p:attrName>style.visibility</p:attrName>
                                        </p:attrNameLst>
                                      </p:cBhvr>
                                      <p:to>
                                        <p:strVal val="visible"/>
                                      </p:to>
                                    </p:set>
                                    <p:animEffect transition="in" filter="wheel(1)">
                                      <p:cBhvr>
                                        <p:cTn id="15" dur="2000"/>
                                        <p:tgtEl>
                                          <p:spTgt spid="4">
                                            <p:graphicEl>
                                              <a:dgm id="{C0C4A533-31A3-403E-92B2-EFA25BEBC5B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4">
                                            <p:graphicEl>
                                              <a:dgm id="{1DE356C3-E169-4419-94F5-4722A90269E8}"/>
                                            </p:graphicEl>
                                          </p:spTgt>
                                        </p:tgtEl>
                                        <p:attrNameLst>
                                          <p:attrName>style.visibility</p:attrName>
                                        </p:attrNameLst>
                                      </p:cBhvr>
                                      <p:to>
                                        <p:strVal val="visible"/>
                                      </p:to>
                                    </p:set>
                                    <p:animEffect transition="in" filter="wheel(1)">
                                      <p:cBhvr>
                                        <p:cTn id="20" dur="2000"/>
                                        <p:tgtEl>
                                          <p:spTgt spid="4">
                                            <p:graphicEl>
                                              <a:dgm id="{1DE356C3-E169-4419-94F5-4722A90269E8}"/>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4">
                                            <p:graphicEl>
                                              <a:dgm id="{9DB71E3E-E742-436B-AC66-AED76D1F8BB2}"/>
                                            </p:graphicEl>
                                          </p:spTgt>
                                        </p:tgtEl>
                                        <p:attrNameLst>
                                          <p:attrName>style.visibility</p:attrName>
                                        </p:attrNameLst>
                                      </p:cBhvr>
                                      <p:to>
                                        <p:strVal val="visible"/>
                                      </p:to>
                                    </p:set>
                                    <p:animEffect transition="in" filter="wheel(1)">
                                      <p:cBhvr>
                                        <p:cTn id="23" dur="2000"/>
                                        <p:tgtEl>
                                          <p:spTgt spid="4">
                                            <p:graphicEl>
                                              <a:dgm id="{9DB71E3E-E742-436B-AC66-AED76D1F8BB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4">
                                            <p:graphicEl>
                                              <a:dgm id="{E10FCA65-B983-4303-9862-11F8083270E7}"/>
                                            </p:graphicEl>
                                          </p:spTgt>
                                        </p:tgtEl>
                                        <p:attrNameLst>
                                          <p:attrName>style.visibility</p:attrName>
                                        </p:attrNameLst>
                                      </p:cBhvr>
                                      <p:to>
                                        <p:strVal val="visible"/>
                                      </p:to>
                                    </p:set>
                                    <p:animEffect transition="in" filter="wheel(1)">
                                      <p:cBhvr>
                                        <p:cTn id="28" dur="2000"/>
                                        <p:tgtEl>
                                          <p:spTgt spid="4">
                                            <p:graphicEl>
                                              <a:dgm id="{E10FCA65-B983-4303-9862-11F8083270E7}"/>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4">
                                            <p:graphicEl>
                                              <a:dgm id="{0B0F2C33-BDD5-42F4-9F56-1CCF85E733FD}"/>
                                            </p:graphicEl>
                                          </p:spTgt>
                                        </p:tgtEl>
                                        <p:attrNameLst>
                                          <p:attrName>style.visibility</p:attrName>
                                        </p:attrNameLst>
                                      </p:cBhvr>
                                      <p:to>
                                        <p:strVal val="visible"/>
                                      </p:to>
                                    </p:set>
                                    <p:animEffect transition="in" filter="wheel(1)">
                                      <p:cBhvr>
                                        <p:cTn id="31" dur="2000"/>
                                        <p:tgtEl>
                                          <p:spTgt spid="4">
                                            <p:graphicEl>
                                              <a:dgm id="{0B0F2C33-BDD5-42F4-9F56-1CCF85E733F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4">
                                            <p:graphicEl>
                                              <a:dgm id="{3FA1BC40-AB39-4A93-BFE2-BFA88E12011A}"/>
                                            </p:graphicEl>
                                          </p:spTgt>
                                        </p:tgtEl>
                                        <p:attrNameLst>
                                          <p:attrName>style.visibility</p:attrName>
                                        </p:attrNameLst>
                                      </p:cBhvr>
                                      <p:to>
                                        <p:strVal val="visible"/>
                                      </p:to>
                                    </p:set>
                                    <p:animEffect transition="in" filter="wheel(1)">
                                      <p:cBhvr>
                                        <p:cTn id="36" dur="2000"/>
                                        <p:tgtEl>
                                          <p:spTgt spid="4">
                                            <p:graphicEl>
                                              <a:dgm id="{3FA1BC40-AB39-4A93-BFE2-BFA88E12011A}"/>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4">
                                            <p:graphicEl>
                                              <a:dgm id="{578712E1-93CA-4E96-B8F9-6F4168CAE21B}"/>
                                            </p:graphicEl>
                                          </p:spTgt>
                                        </p:tgtEl>
                                        <p:attrNameLst>
                                          <p:attrName>style.visibility</p:attrName>
                                        </p:attrNameLst>
                                      </p:cBhvr>
                                      <p:to>
                                        <p:strVal val="visible"/>
                                      </p:to>
                                    </p:set>
                                    <p:animEffect transition="in" filter="wheel(1)">
                                      <p:cBhvr>
                                        <p:cTn id="39" dur="2000"/>
                                        <p:tgtEl>
                                          <p:spTgt spid="4">
                                            <p:graphicEl>
                                              <a:dgm id="{578712E1-93CA-4E96-B8F9-6F4168CAE21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4">
                                            <p:graphicEl>
                                              <a:dgm id="{C003E337-033F-4E49-B444-C2693DC3D39D}"/>
                                            </p:graphicEl>
                                          </p:spTgt>
                                        </p:tgtEl>
                                        <p:attrNameLst>
                                          <p:attrName>style.visibility</p:attrName>
                                        </p:attrNameLst>
                                      </p:cBhvr>
                                      <p:to>
                                        <p:strVal val="visible"/>
                                      </p:to>
                                    </p:set>
                                    <p:animEffect transition="in" filter="wheel(1)">
                                      <p:cBhvr>
                                        <p:cTn id="44" dur="2000"/>
                                        <p:tgtEl>
                                          <p:spTgt spid="4">
                                            <p:graphicEl>
                                              <a:dgm id="{C003E337-033F-4E49-B444-C2693DC3D39D}"/>
                                            </p:graphicEl>
                                          </p:spTgt>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4">
                                            <p:graphicEl>
                                              <a:dgm id="{4EE7B614-3963-490A-BFA5-904F4A71CAB7}"/>
                                            </p:graphicEl>
                                          </p:spTgt>
                                        </p:tgtEl>
                                        <p:attrNameLst>
                                          <p:attrName>style.visibility</p:attrName>
                                        </p:attrNameLst>
                                      </p:cBhvr>
                                      <p:to>
                                        <p:strVal val="visible"/>
                                      </p:to>
                                    </p:set>
                                    <p:animEffect transition="in" filter="wheel(1)">
                                      <p:cBhvr>
                                        <p:cTn id="47" dur="2000"/>
                                        <p:tgtEl>
                                          <p:spTgt spid="4">
                                            <p:graphicEl>
                                              <a:dgm id="{4EE7B614-3963-490A-BFA5-904F4A71CAB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4">
                                            <p:graphicEl>
                                              <a:dgm id="{2555150C-3576-4FB8-9D20-733C672CC9DC}"/>
                                            </p:graphicEl>
                                          </p:spTgt>
                                        </p:tgtEl>
                                        <p:attrNameLst>
                                          <p:attrName>style.visibility</p:attrName>
                                        </p:attrNameLst>
                                      </p:cBhvr>
                                      <p:to>
                                        <p:strVal val="visible"/>
                                      </p:to>
                                    </p:set>
                                    <p:animEffect transition="in" filter="wheel(1)">
                                      <p:cBhvr>
                                        <p:cTn id="52" dur="2000"/>
                                        <p:tgtEl>
                                          <p:spTgt spid="4">
                                            <p:graphicEl>
                                              <a:dgm id="{2555150C-3576-4FB8-9D20-733C672CC9DC}"/>
                                            </p:graphicEl>
                                          </p:spTgt>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4">
                                            <p:graphicEl>
                                              <a:dgm id="{DD269957-8CB6-46A5-9E3A-B1E4CD244604}"/>
                                            </p:graphicEl>
                                          </p:spTgt>
                                        </p:tgtEl>
                                        <p:attrNameLst>
                                          <p:attrName>style.visibility</p:attrName>
                                        </p:attrNameLst>
                                      </p:cBhvr>
                                      <p:to>
                                        <p:strVal val="visible"/>
                                      </p:to>
                                    </p:set>
                                    <p:animEffect transition="in" filter="wheel(1)">
                                      <p:cBhvr>
                                        <p:cTn id="55" dur="2000"/>
                                        <p:tgtEl>
                                          <p:spTgt spid="4">
                                            <p:graphicEl>
                                              <a:dgm id="{DD269957-8CB6-46A5-9E3A-B1E4CD24460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4">
                                            <p:graphicEl>
                                              <a:dgm id="{9853CA12-92A1-4BD7-BC84-935DA773CDDF}"/>
                                            </p:graphicEl>
                                          </p:spTgt>
                                        </p:tgtEl>
                                        <p:attrNameLst>
                                          <p:attrName>style.visibility</p:attrName>
                                        </p:attrNameLst>
                                      </p:cBhvr>
                                      <p:to>
                                        <p:strVal val="visible"/>
                                      </p:to>
                                    </p:set>
                                    <p:animEffect transition="in" filter="wheel(1)">
                                      <p:cBhvr>
                                        <p:cTn id="60" dur="2000"/>
                                        <p:tgtEl>
                                          <p:spTgt spid="4">
                                            <p:graphicEl>
                                              <a:dgm id="{9853CA12-92A1-4BD7-BC84-935DA773CDDF}"/>
                                            </p:graphicEl>
                                          </p:spTgt>
                                        </p:tgtEl>
                                      </p:cBhvr>
                                    </p:animEffect>
                                  </p:childTnLst>
                                </p:cTn>
                              </p:par>
                              <p:par>
                                <p:cTn id="61" presetID="21" presetClass="entr" presetSubtype="1" fill="hold" grpId="0" nodeType="withEffect">
                                  <p:stCondLst>
                                    <p:cond delay="0"/>
                                  </p:stCondLst>
                                  <p:childTnLst>
                                    <p:set>
                                      <p:cBhvr>
                                        <p:cTn id="62" dur="1" fill="hold">
                                          <p:stCondLst>
                                            <p:cond delay="0"/>
                                          </p:stCondLst>
                                        </p:cTn>
                                        <p:tgtEl>
                                          <p:spTgt spid="4">
                                            <p:graphicEl>
                                              <a:dgm id="{91D9D0EA-E7B7-47B6-81A7-7A2D7E2A2562}"/>
                                            </p:graphicEl>
                                          </p:spTgt>
                                        </p:tgtEl>
                                        <p:attrNameLst>
                                          <p:attrName>style.visibility</p:attrName>
                                        </p:attrNameLst>
                                      </p:cBhvr>
                                      <p:to>
                                        <p:strVal val="visible"/>
                                      </p:to>
                                    </p:set>
                                    <p:animEffect transition="in" filter="wheel(1)">
                                      <p:cBhvr>
                                        <p:cTn id="63" dur="2000"/>
                                        <p:tgtEl>
                                          <p:spTgt spid="4">
                                            <p:graphicEl>
                                              <a:dgm id="{91D9D0EA-E7B7-47B6-81A7-7A2D7E2A2562}"/>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4">
                                            <p:graphicEl>
                                              <a:dgm id="{4E5CF474-C58E-4453-B50E-A0E6DBE4D57F}"/>
                                            </p:graphicEl>
                                          </p:spTgt>
                                        </p:tgtEl>
                                        <p:attrNameLst>
                                          <p:attrName>style.visibility</p:attrName>
                                        </p:attrNameLst>
                                      </p:cBhvr>
                                      <p:to>
                                        <p:strVal val="visible"/>
                                      </p:to>
                                    </p:set>
                                    <p:animEffect transition="in" filter="wheel(1)">
                                      <p:cBhvr>
                                        <p:cTn id="68" dur="2000"/>
                                        <p:tgtEl>
                                          <p:spTgt spid="4">
                                            <p:graphicEl>
                                              <a:dgm id="{4E5CF474-C58E-4453-B50E-A0E6DBE4D57F}"/>
                                            </p:graphicEl>
                                          </p:spTgt>
                                        </p:tgtEl>
                                      </p:cBhvr>
                                    </p:animEffect>
                                  </p:childTnLst>
                                </p:cTn>
                              </p:par>
                              <p:par>
                                <p:cTn id="69" presetID="21" presetClass="entr" presetSubtype="1" fill="hold" grpId="0" nodeType="withEffect">
                                  <p:stCondLst>
                                    <p:cond delay="0"/>
                                  </p:stCondLst>
                                  <p:childTnLst>
                                    <p:set>
                                      <p:cBhvr>
                                        <p:cTn id="70" dur="1" fill="hold">
                                          <p:stCondLst>
                                            <p:cond delay="0"/>
                                          </p:stCondLst>
                                        </p:cTn>
                                        <p:tgtEl>
                                          <p:spTgt spid="4">
                                            <p:graphicEl>
                                              <a:dgm id="{8A0E96B7-0092-43B7-81A3-929D0DF204EC}"/>
                                            </p:graphicEl>
                                          </p:spTgt>
                                        </p:tgtEl>
                                        <p:attrNameLst>
                                          <p:attrName>style.visibility</p:attrName>
                                        </p:attrNameLst>
                                      </p:cBhvr>
                                      <p:to>
                                        <p:strVal val="visible"/>
                                      </p:to>
                                    </p:set>
                                    <p:animEffect transition="in" filter="wheel(1)">
                                      <p:cBhvr>
                                        <p:cTn id="71" dur="2000"/>
                                        <p:tgtEl>
                                          <p:spTgt spid="4">
                                            <p:graphicEl>
                                              <a:dgm id="{8A0E96B7-0092-43B7-81A3-929D0DF204EC}"/>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4">
                                            <p:graphicEl>
                                              <a:dgm id="{74750118-CF7A-4DF1-931D-D7D477B0D230}"/>
                                            </p:graphicEl>
                                          </p:spTgt>
                                        </p:tgtEl>
                                        <p:attrNameLst>
                                          <p:attrName>style.visibility</p:attrName>
                                        </p:attrNameLst>
                                      </p:cBhvr>
                                      <p:to>
                                        <p:strVal val="visible"/>
                                      </p:to>
                                    </p:set>
                                    <p:animEffect transition="in" filter="wheel(1)">
                                      <p:cBhvr>
                                        <p:cTn id="76" dur="2000"/>
                                        <p:tgtEl>
                                          <p:spTgt spid="4">
                                            <p:graphicEl>
                                              <a:dgm id="{74750118-CF7A-4DF1-931D-D7D477B0D230}"/>
                                            </p:graphicEl>
                                          </p:spTgt>
                                        </p:tgtEl>
                                      </p:cBhvr>
                                    </p:animEffect>
                                  </p:childTnLst>
                                </p:cTn>
                              </p:par>
                              <p:par>
                                <p:cTn id="77" presetID="21" presetClass="entr" presetSubtype="1" fill="hold" grpId="0" nodeType="withEffect">
                                  <p:stCondLst>
                                    <p:cond delay="0"/>
                                  </p:stCondLst>
                                  <p:childTnLst>
                                    <p:set>
                                      <p:cBhvr>
                                        <p:cTn id="78" dur="1" fill="hold">
                                          <p:stCondLst>
                                            <p:cond delay="0"/>
                                          </p:stCondLst>
                                        </p:cTn>
                                        <p:tgtEl>
                                          <p:spTgt spid="4">
                                            <p:graphicEl>
                                              <a:dgm id="{57757A01-6CFE-43AF-BE68-EE2DAE138899}"/>
                                            </p:graphicEl>
                                          </p:spTgt>
                                        </p:tgtEl>
                                        <p:attrNameLst>
                                          <p:attrName>style.visibility</p:attrName>
                                        </p:attrNameLst>
                                      </p:cBhvr>
                                      <p:to>
                                        <p:strVal val="visible"/>
                                      </p:to>
                                    </p:set>
                                    <p:animEffect transition="in" filter="wheel(1)">
                                      <p:cBhvr>
                                        <p:cTn id="79" dur="2000"/>
                                        <p:tgtEl>
                                          <p:spTgt spid="4">
                                            <p:graphicEl>
                                              <a:dgm id="{57757A01-6CFE-43AF-BE68-EE2DAE138899}"/>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1" presetClass="entr" presetSubtype="1" fill="hold" grpId="0" nodeType="clickEffect">
                                  <p:stCondLst>
                                    <p:cond delay="0"/>
                                  </p:stCondLst>
                                  <p:childTnLst>
                                    <p:set>
                                      <p:cBhvr>
                                        <p:cTn id="83" dur="1" fill="hold">
                                          <p:stCondLst>
                                            <p:cond delay="0"/>
                                          </p:stCondLst>
                                        </p:cTn>
                                        <p:tgtEl>
                                          <p:spTgt spid="4">
                                            <p:graphicEl>
                                              <a:dgm id="{688D63BA-429E-45F7-96AD-F9B3F6D63397}"/>
                                            </p:graphicEl>
                                          </p:spTgt>
                                        </p:tgtEl>
                                        <p:attrNameLst>
                                          <p:attrName>style.visibility</p:attrName>
                                        </p:attrNameLst>
                                      </p:cBhvr>
                                      <p:to>
                                        <p:strVal val="visible"/>
                                      </p:to>
                                    </p:set>
                                    <p:animEffect transition="in" filter="wheel(1)">
                                      <p:cBhvr>
                                        <p:cTn id="84" dur="2000"/>
                                        <p:tgtEl>
                                          <p:spTgt spid="4">
                                            <p:graphicEl>
                                              <a:dgm id="{688D63BA-429E-45F7-96AD-F9B3F6D63397}"/>
                                            </p:graphicEl>
                                          </p:spTgt>
                                        </p:tgtEl>
                                      </p:cBhvr>
                                    </p:animEffect>
                                  </p:childTnLst>
                                </p:cTn>
                              </p:par>
                              <p:par>
                                <p:cTn id="85" presetID="21" presetClass="entr" presetSubtype="1" fill="hold" grpId="0" nodeType="withEffect">
                                  <p:stCondLst>
                                    <p:cond delay="0"/>
                                  </p:stCondLst>
                                  <p:childTnLst>
                                    <p:set>
                                      <p:cBhvr>
                                        <p:cTn id="86" dur="1" fill="hold">
                                          <p:stCondLst>
                                            <p:cond delay="0"/>
                                          </p:stCondLst>
                                        </p:cTn>
                                        <p:tgtEl>
                                          <p:spTgt spid="4">
                                            <p:graphicEl>
                                              <a:dgm id="{4FC4C11F-D26A-4129-A083-5ED42E020B33}"/>
                                            </p:graphicEl>
                                          </p:spTgt>
                                        </p:tgtEl>
                                        <p:attrNameLst>
                                          <p:attrName>style.visibility</p:attrName>
                                        </p:attrNameLst>
                                      </p:cBhvr>
                                      <p:to>
                                        <p:strVal val="visible"/>
                                      </p:to>
                                    </p:set>
                                    <p:animEffect transition="in" filter="wheel(1)">
                                      <p:cBhvr>
                                        <p:cTn id="87" dur="2000"/>
                                        <p:tgtEl>
                                          <p:spTgt spid="4">
                                            <p:graphicEl>
                                              <a:dgm id="{4FC4C11F-D26A-4129-A083-5ED42E020B33}"/>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1" presetClass="entr" presetSubtype="1" fill="hold" grpId="0" nodeType="clickEffect">
                                  <p:stCondLst>
                                    <p:cond delay="0"/>
                                  </p:stCondLst>
                                  <p:childTnLst>
                                    <p:set>
                                      <p:cBhvr>
                                        <p:cTn id="91" dur="1" fill="hold">
                                          <p:stCondLst>
                                            <p:cond delay="0"/>
                                          </p:stCondLst>
                                        </p:cTn>
                                        <p:tgtEl>
                                          <p:spTgt spid="4">
                                            <p:graphicEl>
                                              <a:dgm id="{29D1D908-F9A0-402F-916A-8BC2F41314B4}"/>
                                            </p:graphicEl>
                                          </p:spTgt>
                                        </p:tgtEl>
                                        <p:attrNameLst>
                                          <p:attrName>style.visibility</p:attrName>
                                        </p:attrNameLst>
                                      </p:cBhvr>
                                      <p:to>
                                        <p:strVal val="visible"/>
                                      </p:to>
                                    </p:set>
                                    <p:animEffect transition="in" filter="wheel(1)">
                                      <p:cBhvr>
                                        <p:cTn id="92" dur="2000"/>
                                        <p:tgtEl>
                                          <p:spTgt spid="4">
                                            <p:graphicEl>
                                              <a:dgm id="{29D1D908-F9A0-402F-916A-8BC2F41314B4}"/>
                                            </p:graphicEl>
                                          </p:spTgt>
                                        </p:tgtEl>
                                      </p:cBhvr>
                                    </p:animEffect>
                                  </p:childTnLst>
                                </p:cTn>
                              </p:par>
                              <p:par>
                                <p:cTn id="93" presetID="21" presetClass="entr" presetSubtype="1" fill="hold" grpId="0" nodeType="withEffect">
                                  <p:stCondLst>
                                    <p:cond delay="0"/>
                                  </p:stCondLst>
                                  <p:childTnLst>
                                    <p:set>
                                      <p:cBhvr>
                                        <p:cTn id="94" dur="1" fill="hold">
                                          <p:stCondLst>
                                            <p:cond delay="0"/>
                                          </p:stCondLst>
                                        </p:cTn>
                                        <p:tgtEl>
                                          <p:spTgt spid="4">
                                            <p:graphicEl>
                                              <a:dgm id="{7CF53F5E-65D7-4E6F-99E0-F8B3DBDB3FE0}"/>
                                            </p:graphicEl>
                                          </p:spTgt>
                                        </p:tgtEl>
                                        <p:attrNameLst>
                                          <p:attrName>style.visibility</p:attrName>
                                        </p:attrNameLst>
                                      </p:cBhvr>
                                      <p:to>
                                        <p:strVal val="visible"/>
                                      </p:to>
                                    </p:set>
                                    <p:animEffect transition="in" filter="wheel(1)">
                                      <p:cBhvr>
                                        <p:cTn id="95" dur="2000"/>
                                        <p:tgtEl>
                                          <p:spTgt spid="4">
                                            <p:graphicEl>
                                              <a:dgm id="{7CF53F5E-65D7-4E6F-99E0-F8B3DBDB3FE0}"/>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1" fill="hold" grpId="0" nodeType="clickEffect">
                                  <p:stCondLst>
                                    <p:cond delay="0"/>
                                  </p:stCondLst>
                                  <p:childTnLst>
                                    <p:set>
                                      <p:cBhvr>
                                        <p:cTn id="99" dur="1" fill="hold">
                                          <p:stCondLst>
                                            <p:cond delay="0"/>
                                          </p:stCondLst>
                                        </p:cTn>
                                        <p:tgtEl>
                                          <p:spTgt spid="4">
                                            <p:graphicEl>
                                              <a:dgm id="{CD51D048-185F-4887-8478-01F6BF6985CE}"/>
                                            </p:graphicEl>
                                          </p:spTgt>
                                        </p:tgtEl>
                                        <p:attrNameLst>
                                          <p:attrName>style.visibility</p:attrName>
                                        </p:attrNameLst>
                                      </p:cBhvr>
                                      <p:to>
                                        <p:strVal val="visible"/>
                                      </p:to>
                                    </p:set>
                                    <p:animEffect transition="in" filter="wheel(1)">
                                      <p:cBhvr>
                                        <p:cTn id="100" dur="2000"/>
                                        <p:tgtEl>
                                          <p:spTgt spid="4">
                                            <p:graphicEl>
                                              <a:dgm id="{CD51D048-185F-4887-8478-01F6BF6985CE}"/>
                                            </p:graphicEl>
                                          </p:spTgt>
                                        </p:tgtEl>
                                      </p:cBhvr>
                                    </p:animEffect>
                                  </p:childTnLst>
                                </p:cTn>
                              </p:par>
                              <p:par>
                                <p:cTn id="101" presetID="21" presetClass="entr" presetSubtype="1" fill="hold" grpId="0" nodeType="withEffect">
                                  <p:stCondLst>
                                    <p:cond delay="0"/>
                                  </p:stCondLst>
                                  <p:childTnLst>
                                    <p:set>
                                      <p:cBhvr>
                                        <p:cTn id="102" dur="1" fill="hold">
                                          <p:stCondLst>
                                            <p:cond delay="0"/>
                                          </p:stCondLst>
                                        </p:cTn>
                                        <p:tgtEl>
                                          <p:spTgt spid="4">
                                            <p:graphicEl>
                                              <a:dgm id="{D2D834A2-9C79-4046-A0A7-28AC6B4E40D2}"/>
                                            </p:graphicEl>
                                          </p:spTgt>
                                        </p:tgtEl>
                                        <p:attrNameLst>
                                          <p:attrName>style.visibility</p:attrName>
                                        </p:attrNameLst>
                                      </p:cBhvr>
                                      <p:to>
                                        <p:strVal val="visible"/>
                                      </p:to>
                                    </p:set>
                                    <p:animEffect transition="in" filter="wheel(1)">
                                      <p:cBhvr>
                                        <p:cTn id="103" dur="2000"/>
                                        <p:tgtEl>
                                          <p:spTgt spid="4">
                                            <p:graphicEl>
                                              <a:dgm id="{D2D834A2-9C79-4046-A0A7-28AC6B4E40D2}"/>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1" presetClass="entr" presetSubtype="1" fill="hold" grpId="0" nodeType="clickEffect">
                                  <p:stCondLst>
                                    <p:cond delay="0"/>
                                  </p:stCondLst>
                                  <p:childTnLst>
                                    <p:set>
                                      <p:cBhvr>
                                        <p:cTn id="107" dur="1" fill="hold">
                                          <p:stCondLst>
                                            <p:cond delay="0"/>
                                          </p:stCondLst>
                                        </p:cTn>
                                        <p:tgtEl>
                                          <p:spTgt spid="4">
                                            <p:graphicEl>
                                              <a:dgm id="{D7AAF86C-06E9-42CF-A238-E5F7C05921D5}"/>
                                            </p:graphicEl>
                                          </p:spTgt>
                                        </p:tgtEl>
                                        <p:attrNameLst>
                                          <p:attrName>style.visibility</p:attrName>
                                        </p:attrNameLst>
                                      </p:cBhvr>
                                      <p:to>
                                        <p:strVal val="visible"/>
                                      </p:to>
                                    </p:set>
                                    <p:animEffect transition="in" filter="wheel(1)">
                                      <p:cBhvr>
                                        <p:cTn id="108" dur="2000"/>
                                        <p:tgtEl>
                                          <p:spTgt spid="4">
                                            <p:graphicEl>
                                              <a:dgm id="{D7AAF86C-06E9-42CF-A238-E5F7C05921D5}"/>
                                            </p:graphicEl>
                                          </p:spTgt>
                                        </p:tgtEl>
                                      </p:cBhvr>
                                    </p:animEffect>
                                  </p:childTnLst>
                                </p:cTn>
                              </p:par>
                              <p:par>
                                <p:cTn id="109" presetID="21" presetClass="entr" presetSubtype="1" fill="hold" grpId="0" nodeType="withEffect">
                                  <p:stCondLst>
                                    <p:cond delay="0"/>
                                  </p:stCondLst>
                                  <p:childTnLst>
                                    <p:set>
                                      <p:cBhvr>
                                        <p:cTn id="110" dur="1" fill="hold">
                                          <p:stCondLst>
                                            <p:cond delay="0"/>
                                          </p:stCondLst>
                                        </p:cTn>
                                        <p:tgtEl>
                                          <p:spTgt spid="4">
                                            <p:graphicEl>
                                              <a:dgm id="{68F7F0BB-D183-45F7-A7A6-0F4E80D859FC}"/>
                                            </p:graphicEl>
                                          </p:spTgt>
                                        </p:tgtEl>
                                        <p:attrNameLst>
                                          <p:attrName>style.visibility</p:attrName>
                                        </p:attrNameLst>
                                      </p:cBhvr>
                                      <p:to>
                                        <p:strVal val="visible"/>
                                      </p:to>
                                    </p:set>
                                    <p:animEffect transition="in" filter="wheel(1)">
                                      <p:cBhvr>
                                        <p:cTn id="111" dur="2000"/>
                                        <p:tgtEl>
                                          <p:spTgt spid="4">
                                            <p:graphicEl>
                                              <a:dgm id="{68F7F0BB-D183-45F7-A7A6-0F4E80D859F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400" dirty="0" smtClean="0">
                <a:cs typeface="B Koodak" pitchFamily="2" charset="-78"/>
              </a:rPr>
              <a:t>درس سیزدهم</a:t>
            </a:r>
            <a:br>
              <a:rPr lang="fa-IR" sz="4400" dirty="0" smtClean="0">
                <a:cs typeface="B Koodak" pitchFamily="2" charset="-78"/>
              </a:rPr>
            </a:br>
            <a:r>
              <a:rPr lang="fa-IR" sz="3600" dirty="0" smtClean="0">
                <a:cs typeface="B Koodak" pitchFamily="2" charset="-78"/>
              </a:rPr>
              <a:t>2. نقش ترس و جهل در اعتقاد به خدا</a:t>
            </a:r>
            <a:endParaRPr lang="fa-IR" sz="4400" dirty="0">
              <a:cs typeface="B Koodak" pitchFamily="2" charset="-78"/>
            </a:endParaRPr>
          </a:p>
        </p:txBody>
      </p:sp>
      <p:graphicFrame>
        <p:nvGraphicFramePr>
          <p:cNvPr id="4" name="Content Placeholder 3"/>
          <p:cNvGraphicFramePr>
            <a:graphicFrameLocks noGrp="1"/>
          </p:cNvGraphicFramePr>
          <p:nvPr>
            <p:ph idx="1"/>
          </p:nvPr>
        </p:nvGraphicFramePr>
        <p:xfrm>
          <a:off x="0" y="1142984"/>
          <a:ext cx="9144000" cy="5715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graphicEl>
                                              <a:dgm id="{6D582A96-654D-437C-B76C-B585C9AF3EC3}"/>
                                            </p:graphicEl>
                                          </p:spTgt>
                                        </p:tgtEl>
                                        <p:attrNameLst>
                                          <p:attrName>style.visibility</p:attrName>
                                        </p:attrNameLst>
                                      </p:cBhvr>
                                      <p:to>
                                        <p:strVal val="visible"/>
                                      </p:to>
                                    </p:set>
                                    <p:animEffect transition="in" filter="circle(in)">
                                      <p:cBhvr>
                                        <p:cTn id="7" dur="2000"/>
                                        <p:tgtEl>
                                          <p:spTgt spid="4">
                                            <p:graphicEl>
                                              <a:dgm id="{6D582A96-654D-437C-B76C-B585C9AF3EC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graphicEl>
                                              <a:dgm id="{6B4DDB0C-5C59-4FFA-9DC1-69B1F749E692}"/>
                                            </p:graphicEl>
                                          </p:spTgt>
                                        </p:tgtEl>
                                        <p:attrNameLst>
                                          <p:attrName>style.visibility</p:attrName>
                                        </p:attrNameLst>
                                      </p:cBhvr>
                                      <p:to>
                                        <p:strVal val="visible"/>
                                      </p:to>
                                    </p:set>
                                    <p:animEffect transition="in" filter="circle(in)">
                                      <p:cBhvr>
                                        <p:cTn id="12" dur="2000"/>
                                        <p:tgtEl>
                                          <p:spTgt spid="4">
                                            <p:graphicEl>
                                              <a:dgm id="{6B4DDB0C-5C59-4FFA-9DC1-69B1F749E692}"/>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graphicEl>
                                              <a:dgm id="{73DAA4D5-0282-4AB6-87F0-077BC1EA97F2}"/>
                                            </p:graphicEl>
                                          </p:spTgt>
                                        </p:tgtEl>
                                        <p:attrNameLst>
                                          <p:attrName>style.visibility</p:attrName>
                                        </p:attrNameLst>
                                      </p:cBhvr>
                                      <p:to>
                                        <p:strVal val="visible"/>
                                      </p:to>
                                    </p:set>
                                    <p:animEffect transition="in" filter="circle(in)">
                                      <p:cBhvr>
                                        <p:cTn id="15" dur="2000"/>
                                        <p:tgtEl>
                                          <p:spTgt spid="4">
                                            <p:graphicEl>
                                              <a:dgm id="{73DAA4D5-0282-4AB6-87F0-077BC1EA97F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4">
                                            <p:graphicEl>
                                              <a:dgm id="{9A01FFDD-7B41-4BBF-875A-45C5AF90CD14}"/>
                                            </p:graphicEl>
                                          </p:spTgt>
                                        </p:tgtEl>
                                        <p:attrNameLst>
                                          <p:attrName>style.visibility</p:attrName>
                                        </p:attrNameLst>
                                      </p:cBhvr>
                                      <p:to>
                                        <p:strVal val="visible"/>
                                      </p:to>
                                    </p:set>
                                    <p:animEffect transition="in" filter="circle(in)">
                                      <p:cBhvr>
                                        <p:cTn id="20" dur="2000"/>
                                        <p:tgtEl>
                                          <p:spTgt spid="4">
                                            <p:graphicEl>
                                              <a:dgm id="{9A01FFDD-7B41-4BBF-875A-45C5AF90CD14}"/>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4">
                                            <p:graphicEl>
                                              <a:dgm id="{42CD6DC7-6E52-441D-9082-A33AF5621B67}"/>
                                            </p:graphicEl>
                                          </p:spTgt>
                                        </p:tgtEl>
                                        <p:attrNameLst>
                                          <p:attrName>style.visibility</p:attrName>
                                        </p:attrNameLst>
                                      </p:cBhvr>
                                      <p:to>
                                        <p:strVal val="visible"/>
                                      </p:to>
                                    </p:set>
                                    <p:animEffect transition="in" filter="circle(in)">
                                      <p:cBhvr>
                                        <p:cTn id="23" dur="2000"/>
                                        <p:tgtEl>
                                          <p:spTgt spid="4">
                                            <p:graphicEl>
                                              <a:dgm id="{42CD6DC7-6E52-441D-9082-A33AF5621B6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4">
                                            <p:graphicEl>
                                              <a:dgm id="{895C6051-1742-496C-A79A-E79169F04236}"/>
                                            </p:graphicEl>
                                          </p:spTgt>
                                        </p:tgtEl>
                                        <p:attrNameLst>
                                          <p:attrName>style.visibility</p:attrName>
                                        </p:attrNameLst>
                                      </p:cBhvr>
                                      <p:to>
                                        <p:strVal val="visible"/>
                                      </p:to>
                                    </p:set>
                                    <p:animEffect transition="in" filter="circle(in)">
                                      <p:cBhvr>
                                        <p:cTn id="28" dur="2000"/>
                                        <p:tgtEl>
                                          <p:spTgt spid="4">
                                            <p:graphicEl>
                                              <a:dgm id="{895C6051-1742-496C-A79A-E79169F04236}"/>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4">
                                            <p:graphicEl>
                                              <a:dgm id="{B0DC8EA5-D315-45A0-9455-CEBD9CB0FE0D}"/>
                                            </p:graphicEl>
                                          </p:spTgt>
                                        </p:tgtEl>
                                        <p:attrNameLst>
                                          <p:attrName>style.visibility</p:attrName>
                                        </p:attrNameLst>
                                      </p:cBhvr>
                                      <p:to>
                                        <p:strVal val="visible"/>
                                      </p:to>
                                    </p:set>
                                    <p:animEffect transition="in" filter="circle(in)">
                                      <p:cBhvr>
                                        <p:cTn id="31" dur="2000"/>
                                        <p:tgtEl>
                                          <p:spTgt spid="4">
                                            <p:graphicEl>
                                              <a:dgm id="{B0DC8EA5-D315-45A0-9455-CEBD9CB0FE0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4">
                                            <p:graphicEl>
                                              <a:dgm id="{21FC501B-56B5-42C8-AFFE-2DBEDE0CFA79}"/>
                                            </p:graphicEl>
                                          </p:spTgt>
                                        </p:tgtEl>
                                        <p:attrNameLst>
                                          <p:attrName>style.visibility</p:attrName>
                                        </p:attrNameLst>
                                      </p:cBhvr>
                                      <p:to>
                                        <p:strVal val="visible"/>
                                      </p:to>
                                    </p:set>
                                    <p:animEffect transition="in" filter="circle(in)">
                                      <p:cBhvr>
                                        <p:cTn id="36" dur="2000"/>
                                        <p:tgtEl>
                                          <p:spTgt spid="4">
                                            <p:graphicEl>
                                              <a:dgm id="{21FC501B-56B5-42C8-AFFE-2DBEDE0CFA79}"/>
                                            </p:graphic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4">
                                            <p:graphicEl>
                                              <a:dgm id="{D511F462-6C8C-4AB2-AA66-AAD3EFD4DF41}"/>
                                            </p:graphicEl>
                                          </p:spTgt>
                                        </p:tgtEl>
                                        <p:attrNameLst>
                                          <p:attrName>style.visibility</p:attrName>
                                        </p:attrNameLst>
                                      </p:cBhvr>
                                      <p:to>
                                        <p:strVal val="visible"/>
                                      </p:to>
                                    </p:set>
                                    <p:animEffect transition="in" filter="circle(in)">
                                      <p:cBhvr>
                                        <p:cTn id="39" dur="2000"/>
                                        <p:tgtEl>
                                          <p:spTgt spid="4">
                                            <p:graphicEl>
                                              <a:dgm id="{D511F462-6C8C-4AB2-AA66-AAD3EFD4DF4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4">
                                            <p:graphicEl>
                                              <a:dgm id="{222AD9C6-A7D6-4AD7-A979-742A256126C9}"/>
                                            </p:graphicEl>
                                          </p:spTgt>
                                        </p:tgtEl>
                                        <p:attrNameLst>
                                          <p:attrName>style.visibility</p:attrName>
                                        </p:attrNameLst>
                                      </p:cBhvr>
                                      <p:to>
                                        <p:strVal val="visible"/>
                                      </p:to>
                                    </p:set>
                                    <p:animEffect transition="in" filter="circle(in)">
                                      <p:cBhvr>
                                        <p:cTn id="44" dur="2000"/>
                                        <p:tgtEl>
                                          <p:spTgt spid="4">
                                            <p:graphicEl>
                                              <a:dgm id="{222AD9C6-A7D6-4AD7-A979-742A256126C9}"/>
                                            </p:graphic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4">
                                            <p:graphicEl>
                                              <a:dgm id="{4767A64E-097A-4895-8984-32EA71E8BA6C}"/>
                                            </p:graphicEl>
                                          </p:spTgt>
                                        </p:tgtEl>
                                        <p:attrNameLst>
                                          <p:attrName>style.visibility</p:attrName>
                                        </p:attrNameLst>
                                      </p:cBhvr>
                                      <p:to>
                                        <p:strVal val="visible"/>
                                      </p:to>
                                    </p:set>
                                    <p:animEffect transition="in" filter="circle(in)">
                                      <p:cBhvr>
                                        <p:cTn id="47" dur="2000"/>
                                        <p:tgtEl>
                                          <p:spTgt spid="4">
                                            <p:graphicEl>
                                              <a:dgm id="{4767A64E-097A-4895-8984-32EA71E8BA6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4">
                                            <p:graphicEl>
                                              <a:dgm id="{5AD28640-793A-495C-BFC9-4E1DA9158277}"/>
                                            </p:graphicEl>
                                          </p:spTgt>
                                        </p:tgtEl>
                                        <p:attrNameLst>
                                          <p:attrName>style.visibility</p:attrName>
                                        </p:attrNameLst>
                                      </p:cBhvr>
                                      <p:to>
                                        <p:strVal val="visible"/>
                                      </p:to>
                                    </p:set>
                                    <p:animEffect transition="in" filter="circle(in)">
                                      <p:cBhvr>
                                        <p:cTn id="52" dur="2000"/>
                                        <p:tgtEl>
                                          <p:spTgt spid="4">
                                            <p:graphicEl>
                                              <a:dgm id="{5AD28640-793A-495C-BFC9-4E1DA9158277}"/>
                                            </p:graphicEl>
                                          </p:spTgt>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4">
                                            <p:graphicEl>
                                              <a:dgm id="{0C309BA6-1F84-4E56-BD3B-004A36A84BD9}"/>
                                            </p:graphicEl>
                                          </p:spTgt>
                                        </p:tgtEl>
                                        <p:attrNameLst>
                                          <p:attrName>style.visibility</p:attrName>
                                        </p:attrNameLst>
                                      </p:cBhvr>
                                      <p:to>
                                        <p:strVal val="visible"/>
                                      </p:to>
                                    </p:set>
                                    <p:animEffect transition="in" filter="circle(in)">
                                      <p:cBhvr>
                                        <p:cTn id="55" dur="2000"/>
                                        <p:tgtEl>
                                          <p:spTgt spid="4">
                                            <p:graphicEl>
                                              <a:dgm id="{0C309BA6-1F84-4E56-BD3B-004A36A84BD9}"/>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4">
                                            <p:graphicEl>
                                              <a:dgm id="{CC554E02-AAC2-4E0D-91D6-F19FE2387E5B}"/>
                                            </p:graphicEl>
                                          </p:spTgt>
                                        </p:tgtEl>
                                        <p:attrNameLst>
                                          <p:attrName>style.visibility</p:attrName>
                                        </p:attrNameLst>
                                      </p:cBhvr>
                                      <p:to>
                                        <p:strVal val="visible"/>
                                      </p:to>
                                    </p:set>
                                    <p:animEffect transition="in" filter="circle(in)">
                                      <p:cBhvr>
                                        <p:cTn id="60" dur="2000"/>
                                        <p:tgtEl>
                                          <p:spTgt spid="4">
                                            <p:graphicEl>
                                              <a:dgm id="{CC554E02-AAC2-4E0D-91D6-F19FE2387E5B}"/>
                                            </p:graphicEl>
                                          </p:spTgt>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4">
                                            <p:graphicEl>
                                              <a:dgm id="{C6E4AE75-A451-4857-B04F-932FDA2375A6}"/>
                                            </p:graphicEl>
                                          </p:spTgt>
                                        </p:tgtEl>
                                        <p:attrNameLst>
                                          <p:attrName>style.visibility</p:attrName>
                                        </p:attrNameLst>
                                      </p:cBhvr>
                                      <p:to>
                                        <p:strVal val="visible"/>
                                      </p:to>
                                    </p:set>
                                    <p:animEffect transition="in" filter="circle(in)">
                                      <p:cBhvr>
                                        <p:cTn id="63" dur="2000"/>
                                        <p:tgtEl>
                                          <p:spTgt spid="4">
                                            <p:graphicEl>
                                              <a:dgm id="{C6E4AE75-A451-4857-B04F-932FDA2375A6}"/>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4">
                                            <p:graphicEl>
                                              <a:dgm id="{30E7814D-7953-45BF-92A7-1851644A981D}"/>
                                            </p:graphicEl>
                                          </p:spTgt>
                                        </p:tgtEl>
                                        <p:attrNameLst>
                                          <p:attrName>style.visibility</p:attrName>
                                        </p:attrNameLst>
                                      </p:cBhvr>
                                      <p:to>
                                        <p:strVal val="visible"/>
                                      </p:to>
                                    </p:set>
                                    <p:animEffect transition="in" filter="circle(in)">
                                      <p:cBhvr>
                                        <p:cTn id="68" dur="2000"/>
                                        <p:tgtEl>
                                          <p:spTgt spid="4">
                                            <p:graphicEl>
                                              <a:dgm id="{30E7814D-7953-45BF-92A7-1851644A981D}"/>
                                            </p:graphicEl>
                                          </p:spTgt>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4">
                                            <p:graphicEl>
                                              <a:dgm id="{0F9FE2BA-8EE1-430F-95A2-937D31658154}"/>
                                            </p:graphicEl>
                                          </p:spTgt>
                                        </p:tgtEl>
                                        <p:attrNameLst>
                                          <p:attrName>style.visibility</p:attrName>
                                        </p:attrNameLst>
                                      </p:cBhvr>
                                      <p:to>
                                        <p:strVal val="visible"/>
                                      </p:to>
                                    </p:set>
                                    <p:animEffect transition="in" filter="circle(in)">
                                      <p:cBhvr>
                                        <p:cTn id="71" dur="2000"/>
                                        <p:tgtEl>
                                          <p:spTgt spid="4">
                                            <p:graphicEl>
                                              <a:dgm id="{0F9FE2BA-8EE1-430F-95A2-937D31658154}"/>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4">
                                            <p:graphicEl>
                                              <a:dgm id="{52058AC6-46C1-4B56-987D-ADC286BDD42D}"/>
                                            </p:graphicEl>
                                          </p:spTgt>
                                        </p:tgtEl>
                                        <p:attrNameLst>
                                          <p:attrName>style.visibility</p:attrName>
                                        </p:attrNameLst>
                                      </p:cBhvr>
                                      <p:to>
                                        <p:strVal val="visible"/>
                                      </p:to>
                                    </p:set>
                                    <p:animEffect transition="in" filter="circle(in)">
                                      <p:cBhvr>
                                        <p:cTn id="76" dur="2000"/>
                                        <p:tgtEl>
                                          <p:spTgt spid="4">
                                            <p:graphicEl>
                                              <a:dgm id="{52058AC6-46C1-4B56-987D-ADC286BDD42D}"/>
                                            </p:graphicEl>
                                          </p:spTgt>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4">
                                            <p:graphicEl>
                                              <a:dgm id="{6FB341E3-A31A-490A-AA85-821850740142}"/>
                                            </p:graphicEl>
                                          </p:spTgt>
                                        </p:tgtEl>
                                        <p:attrNameLst>
                                          <p:attrName>style.visibility</p:attrName>
                                        </p:attrNameLst>
                                      </p:cBhvr>
                                      <p:to>
                                        <p:strVal val="visible"/>
                                      </p:to>
                                    </p:set>
                                    <p:animEffect transition="in" filter="circle(in)">
                                      <p:cBhvr>
                                        <p:cTn id="79" dur="2000"/>
                                        <p:tgtEl>
                                          <p:spTgt spid="4">
                                            <p:graphicEl>
                                              <a:dgm id="{6FB341E3-A31A-490A-AA85-821850740142}"/>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4">
                                            <p:graphicEl>
                                              <a:dgm id="{BB1B9448-4348-42A3-BC3D-F8829E88717C}"/>
                                            </p:graphicEl>
                                          </p:spTgt>
                                        </p:tgtEl>
                                        <p:attrNameLst>
                                          <p:attrName>style.visibility</p:attrName>
                                        </p:attrNameLst>
                                      </p:cBhvr>
                                      <p:to>
                                        <p:strVal val="visible"/>
                                      </p:to>
                                    </p:set>
                                    <p:animEffect transition="in" filter="circle(in)">
                                      <p:cBhvr>
                                        <p:cTn id="84" dur="2000"/>
                                        <p:tgtEl>
                                          <p:spTgt spid="4">
                                            <p:graphicEl>
                                              <a:dgm id="{BB1B9448-4348-42A3-BC3D-F8829E88717C}"/>
                                            </p:graphicEl>
                                          </p:spTgt>
                                        </p:tgtEl>
                                      </p:cBhvr>
                                    </p:animEffect>
                                  </p:childTnLst>
                                </p:cTn>
                              </p:par>
                              <p:par>
                                <p:cTn id="85" presetID="6" presetClass="entr" presetSubtype="16" fill="hold" grpId="0" nodeType="withEffect">
                                  <p:stCondLst>
                                    <p:cond delay="0"/>
                                  </p:stCondLst>
                                  <p:childTnLst>
                                    <p:set>
                                      <p:cBhvr>
                                        <p:cTn id="86" dur="1" fill="hold">
                                          <p:stCondLst>
                                            <p:cond delay="0"/>
                                          </p:stCondLst>
                                        </p:cTn>
                                        <p:tgtEl>
                                          <p:spTgt spid="4">
                                            <p:graphicEl>
                                              <a:dgm id="{938E84CF-0745-4D81-94D8-FB26294DCE99}"/>
                                            </p:graphicEl>
                                          </p:spTgt>
                                        </p:tgtEl>
                                        <p:attrNameLst>
                                          <p:attrName>style.visibility</p:attrName>
                                        </p:attrNameLst>
                                      </p:cBhvr>
                                      <p:to>
                                        <p:strVal val="visible"/>
                                      </p:to>
                                    </p:set>
                                    <p:animEffect transition="in" filter="circle(in)">
                                      <p:cBhvr>
                                        <p:cTn id="87" dur="2000"/>
                                        <p:tgtEl>
                                          <p:spTgt spid="4">
                                            <p:graphicEl>
                                              <a:dgm id="{938E84CF-0745-4D81-94D8-FB26294DCE99}"/>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6" presetClass="entr" presetSubtype="16" fill="hold" grpId="0" nodeType="clickEffect">
                                  <p:stCondLst>
                                    <p:cond delay="0"/>
                                  </p:stCondLst>
                                  <p:childTnLst>
                                    <p:set>
                                      <p:cBhvr>
                                        <p:cTn id="91" dur="1" fill="hold">
                                          <p:stCondLst>
                                            <p:cond delay="0"/>
                                          </p:stCondLst>
                                        </p:cTn>
                                        <p:tgtEl>
                                          <p:spTgt spid="4">
                                            <p:graphicEl>
                                              <a:dgm id="{FED5D47C-966B-411A-9090-74930ABD0B12}"/>
                                            </p:graphicEl>
                                          </p:spTgt>
                                        </p:tgtEl>
                                        <p:attrNameLst>
                                          <p:attrName>style.visibility</p:attrName>
                                        </p:attrNameLst>
                                      </p:cBhvr>
                                      <p:to>
                                        <p:strVal val="visible"/>
                                      </p:to>
                                    </p:set>
                                    <p:animEffect transition="in" filter="circle(in)">
                                      <p:cBhvr>
                                        <p:cTn id="92" dur="2000"/>
                                        <p:tgtEl>
                                          <p:spTgt spid="4">
                                            <p:graphicEl>
                                              <a:dgm id="{FED5D47C-966B-411A-9090-74930ABD0B12}"/>
                                            </p:graphicEl>
                                          </p:spTgt>
                                        </p:tgtEl>
                                      </p:cBhvr>
                                    </p:animEffect>
                                  </p:childTnLst>
                                </p:cTn>
                              </p:par>
                              <p:par>
                                <p:cTn id="93" presetID="6" presetClass="entr" presetSubtype="16" fill="hold" grpId="0" nodeType="withEffect">
                                  <p:stCondLst>
                                    <p:cond delay="0"/>
                                  </p:stCondLst>
                                  <p:childTnLst>
                                    <p:set>
                                      <p:cBhvr>
                                        <p:cTn id="94" dur="1" fill="hold">
                                          <p:stCondLst>
                                            <p:cond delay="0"/>
                                          </p:stCondLst>
                                        </p:cTn>
                                        <p:tgtEl>
                                          <p:spTgt spid="4">
                                            <p:graphicEl>
                                              <a:dgm id="{EA7B8E79-CCD9-4D75-AA38-E1F07E7E70AF}"/>
                                            </p:graphicEl>
                                          </p:spTgt>
                                        </p:tgtEl>
                                        <p:attrNameLst>
                                          <p:attrName>style.visibility</p:attrName>
                                        </p:attrNameLst>
                                      </p:cBhvr>
                                      <p:to>
                                        <p:strVal val="visible"/>
                                      </p:to>
                                    </p:set>
                                    <p:animEffect transition="in" filter="circle(in)">
                                      <p:cBhvr>
                                        <p:cTn id="95" dur="2000"/>
                                        <p:tgtEl>
                                          <p:spTgt spid="4">
                                            <p:graphicEl>
                                              <a:dgm id="{EA7B8E79-CCD9-4D75-AA38-E1F07E7E70AF}"/>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6" presetClass="entr" presetSubtype="16" fill="hold" grpId="0" nodeType="clickEffect">
                                  <p:stCondLst>
                                    <p:cond delay="0"/>
                                  </p:stCondLst>
                                  <p:childTnLst>
                                    <p:set>
                                      <p:cBhvr>
                                        <p:cTn id="99" dur="1" fill="hold">
                                          <p:stCondLst>
                                            <p:cond delay="0"/>
                                          </p:stCondLst>
                                        </p:cTn>
                                        <p:tgtEl>
                                          <p:spTgt spid="4">
                                            <p:graphicEl>
                                              <a:dgm id="{0532C7D5-7892-495D-8058-9C8803A9E9E4}"/>
                                            </p:graphicEl>
                                          </p:spTgt>
                                        </p:tgtEl>
                                        <p:attrNameLst>
                                          <p:attrName>style.visibility</p:attrName>
                                        </p:attrNameLst>
                                      </p:cBhvr>
                                      <p:to>
                                        <p:strVal val="visible"/>
                                      </p:to>
                                    </p:set>
                                    <p:animEffect transition="in" filter="circle(in)">
                                      <p:cBhvr>
                                        <p:cTn id="100" dur="2000"/>
                                        <p:tgtEl>
                                          <p:spTgt spid="4">
                                            <p:graphicEl>
                                              <a:dgm id="{0532C7D5-7892-495D-8058-9C8803A9E9E4}"/>
                                            </p:graphicEl>
                                          </p:spTgt>
                                        </p:tgtEl>
                                      </p:cBhvr>
                                    </p:animEffect>
                                  </p:childTnLst>
                                </p:cTn>
                              </p:par>
                              <p:par>
                                <p:cTn id="101" presetID="6" presetClass="entr" presetSubtype="16" fill="hold" grpId="0" nodeType="withEffect">
                                  <p:stCondLst>
                                    <p:cond delay="0"/>
                                  </p:stCondLst>
                                  <p:childTnLst>
                                    <p:set>
                                      <p:cBhvr>
                                        <p:cTn id="102" dur="1" fill="hold">
                                          <p:stCondLst>
                                            <p:cond delay="0"/>
                                          </p:stCondLst>
                                        </p:cTn>
                                        <p:tgtEl>
                                          <p:spTgt spid="4">
                                            <p:graphicEl>
                                              <a:dgm id="{507A4C6F-3B92-410F-8FEE-0357E0CA8D6A}"/>
                                            </p:graphicEl>
                                          </p:spTgt>
                                        </p:tgtEl>
                                        <p:attrNameLst>
                                          <p:attrName>style.visibility</p:attrName>
                                        </p:attrNameLst>
                                      </p:cBhvr>
                                      <p:to>
                                        <p:strVal val="visible"/>
                                      </p:to>
                                    </p:set>
                                    <p:animEffect transition="in" filter="circle(in)">
                                      <p:cBhvr>
                                        <p:cTn id="103" dur="2000"/>
                                        <p:tgtEl>
                                          <p:spTgt spid="4">
                                            <p:graphicEl>
                                              <a:dgm id="{507A4C6F-3B92-410F-8FEE-0357E0CA8D6A}"/>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6" presetClass="entr" presetSubtype="16" fill="hold" grpId="0" nodeType="clickEffect">
                                  <p:stCondLst>
                                    <p:cond delay="0"/>
                                  </p:stCondLst>
                                  <p:childTnLst>
                                    <p:set>
                                      <p:cBhvr>
                                        <p:cTn id="107" dur="1" fill="hold">
                                          <p:stCondLst>
                                            <p:cond delay="0"/>
                                          </p:stCondLst>
                                        </p:cTn>
                                        <p:tgtEl>
                                          <p:spTgt spid="4">
                                            <p:graphicEl>
                                              <a:dgm id="{25075A88-3796-4241-A71B-3C7A50B5C239}"/>
                                            </p:graphicEl>
                                          </p:spTgt>
                                        </p:tgtEl>
                                        <p:attrNameLst>
                                          <p:attrName>style.visibility</p:attrName>
                                        </p:attrNameLst>
                                      </p:cBhvr>
                                      <p:to>
                                        <p:strVal val="visible"/>
                                      </p:to>
                                    </p:set>
                                    <p:animEffect transition="in" filter="circle(in)">
                                      <p:cBhvr>
                                        <p:cTn id="108" dur="2000"/>
                                        <p:tgtEl>
                                          <p:spTgt spid="4">
                                            <p:graphicEl>
                                              <a:dgm id="{25075A88-3796-4241-A71B-3C7A50B5C239}"/>
                                            </p:graphicEl>
                                          </p:spTgt>
                                        </p:tgtEl>
                                      </p:cBhvr>
                                    </p:animEffect>
                                  </p:childTnLst>
                                </p:cTn>
                              </p:par>
                              <p:par>
                                <p:cTn id="109" presetID="6" presetClass="entr" presetSubtype="16" fill="hold" grpId="0" nodeType="withEffect">
                                  <p:stCondLst>
                                    <p:cond delay="0"/>
                                  </p:stCondLst>
                                  <p:childTnLst>
                                    <p:set>
                                      <p:cBhvr>
                                        <p:cTn id="110" dur="1" fill="hold">
                                          <p:stCondLst>
                                            <p:cond delay="0"/>
                                          </p:stCondLst>
                                        </p:cTn>
                                        <p:tgtEl>
                                          <p:spTgt spid="4">
                                            <p:graphicEl>
                                              <a:dgm id="{1C24080C-A62A-409A-BCB4-839C9FCD882E}"/>
                                            </p:graphicEl>
                                          </p:spTgt>
                                        </p:tgtEl>
                                        <p:attrNameLst>
                                          <p:attrName>style.visibility</p:attrName>
                                        </p:attrNameLst>
                                      </p:cBhvr>
                                      <p:to>
                                        <p:strVal val="visible"/>
                                      </p:to>
                                    </p:set>
                                    <p:animEffect transition="in" filter="circle(in)">
                                      <p:cBhvr>
                                        <p:cTn id="111" dur="2000"/>
                                        <p:tgtEl>
                                          <p:spTgt spid="4">
                                            <p:graphicEl>
                                              <a:dgm id="{1C24080C-A62A-409A-BCB4-839C9FCD882E}"/>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6" presetClass="entr" presetSubtype="16" fill="hold" grpId="0" nodeType="clickEffect">
                                  <p:stCondLst>
                                    <p:cond delay="0"/>
                                  </p:stCondLst>
                                  <p:childTnLst>
                                    <p:set>
                                      <p:cBhvr>
                                        <p:cTn id="115" dur="1" fill="hold">
                                          <p:stCondLst>
                                            <p:cond delay="0"/>
                                          </p:stCondLst>
                                        </p:cTn>
                                        <p:tgtEl>
                                          <p:spTgt spid="4">
                                            <p:graphicEl>
                                              <a:dgm id="{9E3FF4A6-632F-4A51-B061-833CF6AAF05D}"/>
                                            </p:graphicEl>
                                          </p:spTgt>
                                        </p:tgtEl>
                                        <p:attrNameLst>
                                          <p:attrName>style.visibility</p:attrName>
                                        </p:attrNameLst>
                                      </p:cBhvr>
                                      <p:to>
                                        <p:strVal val="visible"/>
                                      </p:to>
                                    </p:set>
                                    <p:animEffect transition="in" filter="circle(in)">
                                      <p:cBhvr>
                                        <p:cTn id="116" dur="2000"/>
                                        <p:tgtEl>
                                          <p:spTgt spid="4">
                                            <p:graphicEl>
                                              <a:dgm id="{9E3FF4A6-632F-4A51-B061-833CF6AAF05D}"/>
                                            </p:graphicEl>
                                          </p:spTgt>
                                        </p:tgtEl>
                                      </p:cBhvr>
                                    </p:animEffect>
                                  </p:childTnLst>
                                </p:cTn>
                              </p:par>
                              <p:par>
                                <p:cTn id="117" presetID="6" presetClass="entr" presetSubtype="16" fill="hold" grpId="0" nodeType="withEffect">
                                  <p:stCondLst>
                                    <p:cond delay="0"/>
                                  </p:stCondLst>
                                  <p:childTnLst>
                                    <p:set>
                                      <p:cBhvr>
                                        <p:cTn id="118" dur="1" fill="hold">
                                          <p:stCondLst>
                                            <p:cond delay="0"/>
                                          </p:stCondLst>
                                        </p:cTn>
                                        <p:tgtEl>
                                          <p:spTgt spid="4">
                                            <p:graphicEl>
                                              <a:dgm id="{C9E05BA7-2BDC-4C9B-B517-68FA2582CD09}"/>
                                            </p:graphicEl>
                                          </p:spTgt>
                                        </p:tgtEl>
                                        <p:attrNameLst>
                                          <p:attrName>style.visibility</p:attrName>
                                        </p:attrNameLst>
                                      </p:cBhvr>
                                      <p:to>
                                        <p:strVal val="visible"/>
                                      </p:to>
                                    </p:set>
                                    <p:animEffect transition="in" filter="circle(in)">
                                      <p:cBhvr>
                                        <p:cTn id="119" dur="2000"/>
                                        <p:tgtEl>
                                          <p:spTgt spid="4">
                                            <p:graphicEl>
                                              <a:dgm id="{C9E05BA7-2BDC-4C9B-B517-68FA2582CD09}"/>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6" presetClass="entr" presetSubtype="16" fill="hold" grpId="0" nodeType="clickEffect">
                                  <p:stCondLst>
                                    <p:cond delay="0"/>
                                  </p:stCondLst>
                                  <p:childTnLst>
                                    <p:set>
                                      <p:cBhvr>
                                        <p:cTn id="123" dur="1" fill="hold">
                                          <p:stCondLst>
                                            <p:cond delay="0"/>
                                          </p:stCondLst>
                                        </p:cTn>
                                        <p:tgtEl>
                                          <p:spTgt spid="4">
                                            <p:graphicEl>
                                              <a:dgm id="{831CBDC3-91D1-4206-B921-D0223DB75449}"/>
                                            </p:graphicEl>
                                          </p:spTgt>
                                        </p:tgtEl>
                                        <p:attrNameLst>
                                          <p:attrName>style.visibility</p:attrName>
                                        </p:attrNameLst>
                                      </p:cBhvr>
                                      <p:to>
                                        <p:strVal val="visible"/>
                                      </p:to>
                                    </p:set>
                                    <p:animEffect transition="in" filter="circle(in)">
                                      <p:cBhvr>
                                        <p:cTn id="124" dur="2000"/>
                                        <p:tgtEl>
                                          <p:spTgt spid="4">
                                            <p:graphicEl>
                                              <a:dgm id="{831CBDC3-91D1-4206-B921-D0223DB75449}"/>
                                            </p:graphicEl>
                                          </p:spTgt>
                                        </p:tgtEl>
                                      </p:cBhvr>
                                    </p:animEffect>
                                  </p:childTnLst>
                                </p:cTn>
                              </p:par>
                              <p:par>
                                <p:cTn id="125" presetID="6" presetClass="entr" presetSubtype="16" fill="hold" grpId="0" nodeType="withEffect">
                                  <p:stCondLst>
                                    <p:cond delay="0"/>
                                  </p:stCondLst>
                                  <p:childTnLst>
                                    <p:set>
                                      <p:cBhvr>
                                        <p:cTn id="126" dur="1" fill="hold">
                                          <p:stCondLst>
                                            <p:cond delay="0"/>
                                          </p:stCondLst>
                                        </p:cTn>
                                        <p:tgtEl>
                                          <p:spTgt spid="4">
                                            <p:graphicEl>
                                              <a:dgm id="{2422AA5D-9E4F-473D-BCB6-A5163EC989BF}"/>
                                            </p:graphicEl>
                                          </p:spTgt>
                                        </p:tgtEl>
                                        <p:attrNameLst>
                                          <p:attrName>style.visibility</p:attrName>
                                        </p:attrNameLst>
                                      </p:cBhvr>
                                      <p:to>
                                        <p:strVal val="visible"/>
                                      </p:to>
                                    </p:set>
                                    <p:animEffect transition="in" filter="circle(in)">
                                      <p:cBhvr>
                                        <p:cTn id="127" dur="2000"/>
                                        <p:tgtEl>
                                          <p:spTgt spid="4">
                                            <p:graphicEl>
                                              <a:dgm id="{2422AA5D-9E4F-473D-BCB6-A5163EC989BF}"/>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6" presetClass="entr" presetSubtype="16" fill="hold" grpId="0" nodeType="clickEffect">
                                  <p:stCondLst>
                                    <p:cond delay="0"/>
                                  </p:stCondLst>
                                  <p:childTnLst>
                                    <p:set>
                                      <p:cBhvr>
                                        <p:cTn id="131" dur="1" fill="hold">
                                          <p:stCondLst>
                                            <p:cond delay="0"/>
                                          </p:stCondLst>
                                        </p:cTn>
                                        <p:tgtEl>
                                          <p:spTgt spid="4">
                                            <p:graphicEl>
                                              <a:dgm id="{BC47FBFC-706B-4BC8-8A22-924D2D859391}"/>
                                            </p:graphicEl>
                                          </p:spTgt>
                                        </p:tgtEl>
                                        <p:attrNameLst>
                                          <p:attrName>style.visibility</p:attrName>
                                        </p:attrNameLst>
                                      </p:cBhvr>
                                      <p:to>
                                        <p:strVal val="visible"/>
                                      </p:to>
                                    </p:set>
                                    <p:animEffect transition="in" filter="circle(in)">
                                      <p:cBhvr>
                                        <p:cTn id="132" dur="2000"/>
                                        <p:tgtEl>
                                          <p:spTgt spid="4">
                                            <p:graphicEl>
                                              <a:dgm id="{BC47FBFC-706B-4BC8-8A22-924D2D859391}"/>
                                            </p:graphicEl>
                                          </p:spTgt>
                                        </p:tgtEl>
                                      </p:cBhvr>
                                    </p:animEffect>
                                  </p:childTnLst>
                                </p:cTn>
                              </p:par>
                              <p:par>
                                <p:cTn id="133" presetID="6" presetClass="entr" presetSubtype="16" fill="hold" grpId="0" nodeType="withEffect">
                                  <p:stCondLst>
                                    <p:cond delay="0"/>
                                  </p:stCondLst>
                                  <p:childTnLst>
                                    <p:set>
                                      <p:cBhvr>
                                        <p:cTn id="134" dur="1" fill="hold">
                                          <p:stCondLst>
                                            <p:cond delay="0"/>
                                          </p:stCondLst>
                                        </p:cTn>
                                        <p:tgtEl>
                                          <p:spTgt spid="4">
                                            <p:graphicEl>
                                              <a:dgm id="{AD7488EC-3217-4E81-994C-38ACF5506164}"/>
                                            </p:graphicEl>
                                          </p:spTgt>
                                        </p:tgtEl>
                                        <p:attrNameLst>
                                          <p:attrName>style.visibility</p:attrName>
                                        </p:attrNameLst>
                                      </p:cBhvr>
                                      <p:to>
                                        <p:strVal val="visible"/>
                                      </p:to>
                                    </p:set>
                                    <p:animEffect transition="in" filter="circle(in)">
                                      <p:cBhvr>
                                        <p:cTn id="135" dur="2000"/>
                                        <p:tgtEl>
                                          <p:spTgt spid="4">
                                            <p:graphicEl>
                                              <a:dgm id="{AD7488EC-3217-4E81-994C-38ACF5506164}"/>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6" presetClass="entr" presetSubtype="16" fill="hold" grpId="0" nodeType="clickEffect">
                                  <p:stCondLst>
                                    <p:cond delay="0"/>
                                  </p:stCondLst>
                                  <p:childTnLst>
                                    <p:set>
                                      <p:cBhvr>
                                        <p:cTn id="139" dur="1" fill="hold">
                                          <p:stCondLst>
                                            <p:cond delay="0"/>
                                          </p:stCondLst>
                                        </p:cTn>
                                        <p:tgtEl>
                                          <p:spTgt spid="4">
                                            <p:graphicEl>
                                              <a:dgm id="{DEA6AD2D-0DA9-4396-963D-2E8BAC4D6951}"/>
                                            </p:graphicEl>
                                          </p:spTgt>
                                        </p:tgtEl>
                                        <p:attrNameLst>
                                          <p:attrName>style.visibility</p:attrName>
                                        </p:attrNameLst>
                                      </p:cBhvr>
                                      <p:to>
                                        <p:strVal val="visible"/>
                                      </p:to>
                                    </p:set>
                                    <p:animEffect transition="in" filter="circle(in)">
                                      <p:cBhvr>
                                        <p:cTn id="140" dur="2000"/>
                                        <p:tgtEl>
                                          <p:spTgt spid="4">
                                            <p:graphicEl>
                                              <a:dgm id="{DEA6AD2D-0DA9-4396-963D-2E8BAC4D6951}"/>
                                            </p:graphicEl>
                                          </p:spTgt>
                                        </p:tgtEl>
                                      </p:cBhvr>
                                    </p:animEffect>
                                  </p:childTnLst>
                                </p:cTn>
                              </p:par>
                              <p:par>
                                <p:cTn id="141" presetID="6" presetClass="entr" presetSubtype="16" fill="hold" grpId="0" nodeType="withEffect">
                                  <p:stCondLst>
                                    <p:cond delay="0"/>
                                  </p:stCondLst>
                                  <p:childTnLst>
                                    <p:set>
                                      <p:cBhvr>
                                        <p:cTn id="142" dur="1" fill="hold">
                                          <p:stCondLst>
                                            <p:cond delay="0"/>
                                          </p:stCondLst>
                                        </p:cTn>
                                        <p:tgtEl>
                                          <p:spTgt spid="4">
                                            <p:graphicEl>
                                              <a:dgm id="{D446A786-8744-4DCC-A723-861B8199B407}"/>
                                            </p:graphicEl>
                                          </p:spTgt>
                                        </p:tgtEl>
                                        <p:attrNameLst>
                                          <p:attrName>style.visibility</p:attrName>
                                        </p:attrNameLst>
                                      </p:cBhvr>
                                      <p:to>
                                        <p:strVal val="visible"/>
                                      </p:to>
                                    </p:set>
                                    <p:animEffect transition="in" filter="circle(in)">
                                      <p:cBhvr>
                                        <p:cTn id="143" dur="2000"/>
                                        <p:tgtEl>
                                          <p:spTgt spid="4">
                                            <p:graphicEl>
                                              <a:dgm id="{D446A786-8744-4DCC-A723-861B8199B407}"/>
                                            </p:graphicEl>
                                          </p:spTgt>
                                        </p:tgtEl>
                                      </p:cBhvr>
                                    </p:animEffect>
                                  </p:childTnLst>
                                </p:cTn>
                              </p:par>
                            </p:childTnLst>
                          </p:cTn>
                        </p:par>
                      </p:childTnLst>
                    </p:cTn>
                  </p:par>
                  <p:par>
                    <p:cTn id="144" fill="hold">
                      <p:stCondLst>
                        <p:cond delay="indefinite"/>
                      </p:stCondLst>
                      <p:childTnLst>
                        <p:par>
                          <p:cTn id="145" fill="hold">
                            <p:stCondLst>
                              <p:cond delay="0"/>
                            </p:stCondLst>
                            <p:childTnLst>
                              <p:par>
                                <p:cTn id="146" presetID="6" presetClass="entr" presetSubtype="16" fill="hold" grpId="0" nodeType="clickEffect">
                                  <p:stCondLst>
                                    <p:cond delay="0"/>
                                  </p:stCondLst>
                                  <p:childTnLst>
                                    <p:set>
                                      <p:cBhvr>
                                        <p:cTn id="147" dur="1" fill="hold">
                                          <p:stCondLst>
                                            <p:cond delay="0"/>
                                          </p:stCondLst>
                                        </p:cTn>
                                        <p:tgtEl>
                                          <p:spTgt spid="4">
                                            <p:graphicEl>
                                              <a:dgm id="{C99B63E7-6D24-43D2-B116-94ECDDE989B2}"/>
                                            </p:graphicEl>
                                          </p:spTgt>
                                        </p:tgtEl>
                                        <p:attrNameLst>
                                          <p:attrName>style.visibility</p:attrName>
                                        </p:attrNameLst>
                                      </p:cBhvr>
                                      <p:to>
                                        <p:strVal val="visible"/>
                                      </p:to>
                                    </p:set>
                                    <p:animEffect transition="in" filter="circle(in)">
                                      <p:cBhvr>
                                        <p:cTn id="148" dur="2000"/>
                                        <p:tgtEl>
                                          <p:spTgt spid="4">
                                            <p:graphicEl>
                                              <a:dgm id="{C99B63E7-6D24-43D2-B116-94ECDDE989B2}"/>
                                            </p:graphicEl>
                                          </p:spTgt>
                                        </p:tgtEl>
                                      </p:cBhvr>
                                    </p:animEffect>
                                  </p:childTnLst>
                                </p:cTn>
                              </p:par>
                              <p:par>
                                <p:cTn id="149" presetID="6" presetClass="entr" presetSubtype="16" fill="hold" grpId="0" nodeType="withEffect">
                                  <p:stCondLst>
                                    <p:cond delay="0"/>
                                  </p:stCondLst>
                                  <p:childTnLst>
                                    <p:set>
                                      <p:cBhvr>
                                        <p:cTn id="150" dur="1" fill="hold">
                                          <p:stCondLst>
                                            <p:cond delay="0"/>
                                          </p:stCondLst>
                                        </p:cTn>
                                        <p:tgtEl>
                                          <p:spTgt spid="4">
                                            <p:graphicEl>
                                              <a:dgm id="{494EC9B2-87B4-41E1-916E-50B515FE9116}"/>
                                            </p:graphicEl>
                                          </p:spTgt>
                                        </p:tgtEl>
                                        <p:attrNameLst>
                                          <p:attrName>style.visibility</p:attrName>
                                        </p:attrNameLst>
                                      </p:cBhvr>
                                      <p:to>
                                        <p:strVal val="visible"/>
                                      </p:to>
                                    </p:set>
                                    <p:animEffect transition="in" filter="circle(in)">
                                      <p:cBhvr>
                                        <p:cTn id="151" dur="2000"/>
                                        <p:tgtEl>
                                          <p:spTgt spid="4">
                                            <p:graphicEl>
                                              <a:dgm id="{494EC9B2-87B4-41E1-916E-50B515FE9116}"/>
                                            </p:graphicEl>
                                          </p:spTgt>
                                        </p:tgtEl>
                                      </p:cBhvr>
                                    </p:animEffect>
                                  </p:childTnLst>
                                </p:cTn>
                              </p:par>
                            </p:childTnLst>
                          </p:cTn>
                        </p:par>
                      </p:childTnLst>
                    </p:cTn>
                  </p:par>
                  <p:par>
                    <p:cTn id="152" fill="hold">
                      <p:stCondLst>
                        <p:cond delay="indefinite"/>
                      </p:stCondLst>
                      <p:childTnLst>
                        <p:par>
                          <p:cTn id="153" fill="hold">
                            <p:stCondLst>
                              <p:cond delay="0"/>
                            </p:stCondLst>
                            <p:childTnLst>
                              <p:par>
                                <p:cTn id="154" presetID="6" presetClass="entr" presetSubtype="16" fill="hold" grpId="0" nodeType="clickEffect">
                                  <p:stCondLst>
                                    <p:cond delay="0"/>
                                  </p:stCondLst>
                                  <p:childTnLst>
                                    <p:set>
                                      <p:cBhvr>
                                        <p:cTn id="155" dur="1" fill="hold">
                                          <p:stCondLst>
                                            <p:cond delay="0"/>
                                          </p:stCondLst>
                                        </p:cTn>
                                        <p:tgtEl>
                                          <p:spTgt spid="4">
                                            <p:graphicEl>
                                              <a:dgm id="{A61527CE-6BF5-4AEE-945D-C8FE320BDCBE}"/>
                                            </p:graphicEl>
                                          </p:spTgt>
                                        </p:tgtEl>
                                        <p:attrNameLst>
                                          <p:attrName>style.visibility</p:attrName>
                                        </p:attrNameLst>
                                      </p:cBhvr>
                                      <p:to>
                                        <p:strVal val="visible"/>
                                      </p:to>
                                    </p:set>
                                    <p:animEffect transition="in" filter="circle(in)">
                                      <p:cBhvr>
                                        <p:cTn id="156" dur="2000"/>
                                        <p:tgtEl>
                                          <p:spTgt spid="4">
                                            <p:graphicEl>
                                              <a:dgm id="{A61527CE-6BF5-4AEE-945D-C8FE320BDCBE}"/>
                                            </p:graphicEl>
                                          </p:spTgt>
                                        </p:tgtEl>
                                      </p:cBhvr>
                                    </p:animEffect>
                                  </p:childTnLst>
                                </p:cTn>
                              </p:par>
                              <p:par>
                                <p:cTn id="157" presetID="6" presetClass="entr" presetSubtype="16" fill="hold" grpId="0" nodeType="withEffect">
                                  <p:stCondLst>
                                    <p:cond delay="0"/>
                                  </p:stCondLst>
                                  <p:childTnLst>
                                    <p:set>
                                      <p:cBhvr>
                                        <p:cTn id="158" dur="1" fill="hold">
                                          <p:stCondLst>
                                            <p:cond delay="0"/>
                                          </p:stCondLst>
                                        </p:cTn>
                                        <p:tgtEl>
                                          <p:spTgt spid="4">
                                            <p:graphicEl>
                                              <a:dgm id="{66E7554A-3821-4B61-8F2F-A4CAAEED310B}"/>
                                            </p:graphicEl>
                                          </p:spTgt>
                                        </p:tgtEl>
                                        <p:attrNameLst>
                                          <p:attrName>style.visibility</p:attrName>
                                        </p:attrNameLst>
                                      </p:cBhvr>
                                      <p:to>
                                        <p:strVal val="visible"/>
                                      </p:to>
                                    </p:set>
                                    <p:animEffect transition="in" filter="circle(in)">
                                      <p:cBhvr>
                                        <p:cTn id="159" dur="2000"/>
                                        <p:tgtEl>
                                          <p:spTgt spid="4">
                                            <p:graphicEl>
                                              <a:dgm id="{66E7554A-3821-4B61-8F2F-A4CAAEED310B}"/>
                                            </p:graphicEl>
                                          </p:spTgt>
                                        </p:tgtEl>
                                      </p:cBhvr>
                                    </p:animEffect>
                                  </p:childTnLst>
                                </p:cTn>
                              </p:par>
                            </p:childTnLst>
                          </p:cTn>
                        </p:par>
                      </p:childTnLst>
                    </p:cTn>
                  </p:par>
                  <p:par>
                    <p:cTn id="160" fill="hold">
                      <p:stCondLst>
                        <p:cond delay="indefinite"/>
                      </p:stCondLst>
                      <p:childTnLst>
                        <p:par>
                          <p:cTn id="161" fill="hold">
                            <p:stCondLst>
                              <p:cond delay="0"/>
                            </p:stCondLst>
                            <p:childTnLst>
                              <p:par>
                                <p:cTn id="162" presetID="6" presetClass="entr" presetSubtype="16" fill="hold" grpId="0" nodeType="clickEffect">
                                  <p:stCondLst>
                                    <p:cond delay="0"/>
                                  </p:stCondLst>
                                  <p:childTnLst>
                                    <p:set>
                                      <p:cBhvr>
                                        <p:cTn id="163" dur="1" fill="hold">
                                          <p:stCondLst>
                                            <p:cond delay="0"/>
                                          </p:stCondLst>
                                        </p:cTn>
                                        <p:tgtEl>
                                          <p:spTgt spid="4">
                                            <p:graphicEl>
                                              <a:dgm id="{347C191F-CEB2-41E1-803B-2747711284D9}"/>
                                            </p:graphicEl>
                                          </p:spTgt>
                                        </p:tgtEl>
                                        <p:attrNameLst>
                                          <p:attrName>style.visibility</p:attrName>
                                        </p:attrNameLst>
                                      </p:cBhvr>
                                      <p:to>
                                        <p:strVal val="visible"/>
                                      </p:to>
                                    </p:set>
                                    <p:animEffect transition="in" filter="circle(in)">
                                      <p:cBhvr>
                                        <p:cTn id="164" dur="2000"/>
                                        <p:tgtEl>
                                          <p:spTgt spid="4">
                                            <p:graphicEl>
                                              <a:dgm id="{347C191F-CEB2-41E1-803B-2747711284D9}"/>
                                            </p:graphicEl>
                                          </p:spTgt>
                                        </p:tgtEl>
                                      </p:cBhvr>
                                    </p:animEffect>
                                  </p:childTnLst>
                                </p:cTn>
                              </p:par>
                              <p:par>
                                <p:cTn id="165" presetID="6" presetClass="entr" presetSubtype="16" fill="hold" grpId="0" nodeType="withEffect">
                                  <p:stCondLst>
                                    <p:cond delay="0"/>
                                  </p:stCondLst>
                                  <p:childTnLst>
                                    <p:set>
                                      <p:cBhvr>
                                        <p:cTn id="166" dur="1" fill="hold">
                                          <p:stCondLst>
                                            <p:cond delay="0"/>
                                          </p:stCondLst>
                                        </p:cTn>
                                        <p:tgtEl>
                                          <p:spTgt spid="4">
                                            <p:graphicEl>
                                              <a:dgm id="{295CEC55-5D7F-4D53-B38F-1266A90683E9}"/>
                                            </p:graphicEl>
                                          </p:spTgt>
                                        </p:tgtEl>
                                        <p:attrNameLst>
                                          <p:attrName>style.visibility</p:attrName>
                                        </p:attrNameLst>
                                      </p:cBhvr>
                                      <p:to>
                                        <p:strVal val="visible"/>
                                      </p:to>
                                    </p:set>
                                    <p:animEffect transition="in" filter="circle(in)">
                                      <p:cBhvr>
                                        <p:cTn id="167" dur="2000"/>
                                        <p:tgtEl>
                                          <p:spTgt spid="4">
                                            <p:graphicEl>
                                              <a:dgm id="{295CEC55-5D7F-4D53-B38F-1266A90683E9}"/>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6" presetClass="entr" presetSubtype="16" fill="hold" grpId="0" nodeType="clickEffect">
                                  <p:stCondLst>
                                    <p:cond delay="0"/>
                                  </p:stCondLst>
                                  <p:childTnLst>
                                    <p:set>
                                      <p:cBhvr>
                                        <p:cTn id="171" dur="1" fill="hold">
                                          <p:stCondLst>
                                            <p:cond delay="0"/>
                                          </p:stCondLst>
                                        </p:cTn>
                                        <p:tgtEl>
                                          <p:spTgt spid="4">
                                            <p:graphicEl>
                                              <a:dgm id="{BD20FC6E-8F9F-4AD1-9506-3C14253A1488}"/>
                                            </p:graphicEl>
                                          </p:spTgt>
                                        </p:tgtEl>
                                        <p:attrNameLst>
                                          <p:attrName>style.visibility</p:attrName>
                                        </p:attrNameLst>
                                      </p:cBhvr>
                                      <p:to>
                                        <p:strVal val="visible"/>
                                      </p:to>
                                    </p:set>
                                    <p:animEffect transition="in" filter="circle(in)">
                                      <p:cBhvr>
                                        <p:cTn id="172" dur="2000"/>
                                        <p:tgtEl>
                                          <p:spTgt spid="4">
                                            <p:graphicEl>
                                              <a:dgm id="{BD20FC6E-8F9F-4AD1-9506-3C14253A1488}"/>
                                            </p:graphicEl>
                                          </p:spTgt>
                                        </p:tgtEl>
                                      </p:cBhvr>
                                    </p:animEffect>
                                  </p:childTnLst>
                                </p:cTn>
                              </p:par>
                              <p:par>
                                <p:cTn id="173" presetID="6" presetClass="entr" presetSubtype="16" fill="hold" grpId="0" nodeType="withEffect">
                                  <p:stCondLst>
                                    <p:cond delay="0"/>
                                  </p:stCondLst>
                                  <p:childTnLst>
                                    <p:set>
                                      <p:cBhvr>
                                        <p:cTn id="174" dur="1" fill="hold">
                                          <p:stCondLst>
                                            <p:cond delay="0"/>
                                          </p:stCondLst>
                                        </p:cTn>
                                        <p:tgtEl>
                                          <p:spTgt spid="4">
                                            <p:graphicEl>
                                              <a:dgm id="{0FC4A882-C05F-442B-8632-D46AB9882838}"/>
                                            </p:graphicEl>
                                          </p:spTgt>
                                        </p:tgtEl>
                                        <p:attrNameLst>
                                          <p:attrName>style.visibility</p:attrName>
                                        </p:attrNameLst>
                                      </p:cBhvr>
                                      <p:to>
                                        <p:strVal val="visible"/>
                                      </p:to>
                                    </p:set>
                                    <p:animEffect transition="in" filter="circle(in)">
                                      <p:cBhvr>
                                        <p:cTn id="175" dur="2000"/>
                                        <p:tgtEl>
                                          <p:spTgt spid="4">
                                            <p:graphicEl>
                                              <a:dgm id="{0FC4A882-C05F-442B-8632-D46AB988283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400" dirty="0" smtClean="0">
                <a:cs typeface="B Koodak" pitchFamily="2" charset="-78"/>
              </a:rPr>
              <a:t>درس سیزدهم</a:t>
            </a:r>
            <a:br>
              <a:rPr lang="fa-IR" sz="4400" dirty="0" smtClean="0">
                <a:cs typeface="B Koodak" pitchFamily="2" charset="-78"/>
              </a:rPr>
            </a:br>
            <a:r>
              <a:rPr lang="fa-IR" sz="3600" dirty="0" smtClean="0">
                <a:cs typeface="B Koodak" pitchFamily="2" charset="-78"/>
              </a:rPr>
              <a:t>3. آیا اصل علیت یک اصل کلی است؟</a:t>
            </a:r>
            <a:endParaRPr lang="fa-IR" sz="4400" dirty="0">
              <a:cs typeface="B Koodak" pitchFamily="2" charset="-78"/>
            </a:endParaRPr>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C7D5CD79-A767-4D25-86FE-CF36A4EE1A52}"/>
                                            </p:graphicEl>
                                          </p:spTgt>
                                        </p:tgtEl>
                                        <p:attrNameLst>
                                          <p:attrName>style.visibility</p:attrName>
                                        </p:attrNameLst>
                                      </p:cBhvr>
                                      <p:to>
                                        <p:strVal val="visible"/>
                                      </p:to>
                                    </p:set>
                                    <p:animEffect transition="in" filter="wipe(down)">
                                      <p:cBhvr>
                                        <p:cTn id="7" dur="500"/>
                                        <p:tgtEl>
                                          <p:spTgt spid="4">
                                            <p:graphicEl>
                                              <a:dgm id="{C7D5CD79-A767-4D25-86FE-CF36A4EE1A5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CFE55557-DCFA-47D0-B874-17D6D2BEE759}"/>
                                            </p:graphicEl>
                                          </p:spTgt>
                                        </p:tgtEl>
                                        <p:attrNameLst>
                                          <p:attrName>style.visibility</p:attrName>
                                        </p:attrNameLst>
                                      </p:cBhvr>
                                      <p:to>
                                        <p:strVal val="visible"/>
                                      </p:to>
                                    </p:set>
                                    <p:animEffect transition="in" filter="wipe(down)">
                                      <p:cBhvr>
                                        <p:cTn id="12" dur="500"/>
                                        <p:tgtEl>
                                          <p:spTgt spid="4">
                                            <p:graphicEl>
                                              <a:dgm id="{CFE55557-DCFA-47D0-B874-17D6D2BEE759}"/>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A32523CE-EAE9-4BEF-802D-12EC6755FC1F}"/>
                                            </p:graphicEl>
                                          </p:spTgt>
                                        </p:tgtEl>
                                        <p:attrNameLst>
                                          <p:attrName>style.visibility</p:attrName>
                                        </p:attrNameLst>
                                      </p:cBhvr>
                                      <p:to>
                                        <p:strVal val="visible"/>
                                      </p:to>
                                    </p:set>
                                    <p:animEffect transition="in" filter="wipe(down)">
                                      <p:cBhvr>
                                        <p:cTn id="15" dur="500"/>
                                        <p:tgtEl>
                                          <p:spTgt spid="4">
                                            <p:graphicEl>
                                              <a:dgm id="{A32523CE-EAE9-4BEF-802D-12EC6755FC1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258B5493-4D49-4ABF-91BD-3C0C52253610}"/>
                                            </p:graphicEl>
                                          </p:spTgt>
                                        </p:tgtEl>
                                        <p:attrNameLst>
                                          <p:attrName>style.visibility</p:attrName>
                                        </p:attrNameLst>
                                      </p:cBhvr>
                                      <p:to>
                                        <p:strVal val="visible"/>
                                      </p:to>
                                    </p:set>
                                    <p:animEffect transition="in" filter="wipe(down)">
                                      <p:cBhvr>
                                        <p:cTn id="20" dur="500"/>
                                        <p:tgtEl>
                                          <p:spTgt spid="4">
                                            <p:graphicEl>
                                              <a:dgm id="{258B5493-4D49-4ABF-91BD-3C0C52253610}"/>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93C2B66A-B60A-41A6-B79E-4E92DFA102CA}"/>
                                            </p:graphicEl>
                                          </p:spTgt>
                                        </p:tgtEl>
                                        <p:attrNameLst>
                                          <p:attrName>style.visibility</p:attrName>
                                        </p:attrNameLst>
                                      </p:cBhvr>
                                      <p:to>
                                        <p:strVal val="visible"/>
                                      </p:to>
                                    </p:set>
                                    <p:animEffect transition="in" filter="wipe(down)">
                                      <p:cBhvr>
                                        <p:cTn id="23" dur="500"/>
                                        <p:tgtEl>
                                          <p:spTgt spid="4">
                                            <p:graphicEl>
                                              <a:dgm id="{93C2B66A-B60A-41A6-B79E-4E92DFA102C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75033B70-FD84-491F-A33C-D8F331D7C716}"/>
                                            </p:graphicEl>
                                          </p:spTgt>
                                        </p:tgtEl>
                                        <p:attrNameLst>
                                          <p:attrName>style.visibility</p:attrName>
                                        </p:attrNameLst>
                                      </p:cBhvr>
                                      <p:to>
                                        <p:strVal val="visible"/>
                                      </p:to>
                                    </p:set>
                                    <p:animEffect transition="in" filter="wipe(down)">
                                      <p:cBhvr>
                                        <p:cTn id="28" dur="500"/>
                                        <p:tgtEl>
                                          <p:spTgt spid="4">
                                            <p:graphicEl>
                                              <a:dgm id="{75033B70-FD84-491F-A33C-D8F331D7C716}"/>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78AA5C0D-5ACF-462F-BCA5-1CC6208C4595}"/>
                                            </p:graphicEl>
                                          </p:spTgt>
                                        </p:tgtEl>
                                        <p:attrNameLst>
                                          <p:attrName>style.visibility</p:attrName>
                                        </p:attrNameLst>
                                      </p:cBhvr>
                                      <p:to>
                                        <p:strVal val="visible"/>
                                      </p:to>
                                    </p:set>
                                    <p:animEffect transition="in" filter="wipe(down)">
                                      <p:cBhvr>
                                        <p:cTn id="31" dur="500"/>
                                        <p:tgtEl>
                                          <p:spTgt spid="4">
                                            <p:graphicEl>
                                              <a:dgm id="{78AA5C0D-5ACF-462F-BCA5-1CC6208C459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DEE590E3-4215-4D8E-B9B0-88ECBF93D6AA}"/>
                                            </p:graphicEl>
                                          </p:spTgt>
                                        </p:tgtEl>
                                        <p:attrNameLst>
                                          <p:attrName>style.visibility</p:attrName>
                                        </p:attrNameLst>
                                      </p:cBhvr>
                                      <p:to>
                                        <p:strVal val="visible"/>
                                      </p:to>
                                    </p:set>
                                    <p:animEffect transition="in" filter="wipe(down)">
                                      <p:cBhvr>
                                        <p:cTn id="36" dur="500"/>
                                        <p:tgtEl>
                                          <p:spTgt spid="4">
                                            <p:graphicEl>
                                              <a:dgm id="{DEE590E3-4215-4D8E-B9B0-88ECBF93D6AA}"/>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76C916B7-2CD5-4F75-8E1B-FA8C97A33147}"/>
                                            </p:graphicEl>
                                          </p:spTgt>
                                        </p:tgtEl>
                                        <p:attrNameLst>
                                          <p:attrName>style.visibility</p:attrName>
                                        </p:attrNameLst>
                                      </p:cBhvr>
                                      <p:to>
                                        <p:strVal val="visible"/>
                                      </p:to>
                                    </p:set>
                                    <p:animEffect transition="in" filter="wipe(down)">
                                      <p:cBhvr>
                                        <p:cTn id="39" dur="500"/>
                                        <p:tgtEl>
                                          <p:spTgt spid="4">
                                            <p:graphicEl>
                                              <a:dgm id="{76C916B7-2CD5-4F75-8E1B-FA8C97A33147}"/>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EA67BB7F-2B91-4E0D-BBC5-AA394F2B97D1}"/>
                                            </p:graphicEl>
                                          </p:spTgt>
                                        </p:tgtEl>
                                        <p:attrNameLst>
                                          <p:attrName>style.visibility</p:attrName>
                                        </p:attrNameLst>
                                      </p:cBhvr>
                                      <p:to>
                                        <p:strVal val="visible"/>
                                      </p:to>
                                    </p:set>
                                    <p:animEffect transition="in" filter="wipe(down)">
                                      <p:cBhvr>
                                        <p:cTn id="44" dur="500"/>
                                        <p:tgtEl>
                                          <p:spTgt spid="4">
                                            <p:graphicEl>
                                              <a:dgm id="{EA67BB7F-2B91-4E0D-BBC5-AA394F2B97D1}"/>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6090DFD6-BCCD-4629-BD22-EA837BE41FAC}"/>
                                            </p:graphicEl>
                                          </p:spTgt>
                                        </p:tgtEl>
                                        <p:attrNameLst>
                                          <p:attrName>style.visibility</p:attrName>
                                        </p:attrNameLst>
                                      </p:cBhvr>
                                      <p:to>
                                        <p:strVal val="visible"/>
                                      </p:to>
                                    </p:set>
                                    <p:animEffect transition="in" filter="wipe(down)">
                                      <p:cBhvr>
                                        <p:cTn id="47" dur="500"/>
                                        <p:tgtEl>
                                          <p:spTgt spid="4">
                                            <p:graphicEl>
                                              <a:dgm id="{6090DFD6-BCCD-4629-BD22-EA837BE41FA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27F19693-79F5-4A43-A4FF-C58E24228176}"/>
                                            </p:graphicEl>
                                          </p:spTgt>
                                        </p:tgtEl>
                                        <p:attrNameLst>
                                          <p:attrName>style.visibility</p:attrName>
                                        </p:attrNameLst>
                                      </p:cBhvr>
                                      <p:to>
                                        <p:strVal val="visible"/>
                                      </p:to>
                                    </p:set>
                                    <p:animEffect transition="in" filter="wipe(down)">
                                      <p:cBhvr>
                                        <p:cTn id="52" dur="500"/>
                                        <p:tgtEl>
                                          <p:spTgt spid="4">
                                            <p:graphicEl>
                                              <a:dgm id="{27F19693-79F5-4A43-A4FF-C58E24228176}"/>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23465E39-6D3B-4F0E-B250-EC819DF8E5B9}"/>
                                            </p:graphicEl>
                                          </p:spTgt>
                                        </p:tgtEl>
                                        <p:attrNameLst>
                                          <p:attrName>style.visibility</p:attrName>
                                        </p:attrNameLst>
                                      </p:cBhvr>
                                      <p:to>
                                        <p:strVal val="visible"/>
                                      </p:to>
                                    </p:set>
                                    <p:animEffect transition="in" filter="wipe(down)">
                                      <p:cBhvr>
                                        <p:cTn id="55" dur="500"/>
                                        <p:tgtEl>
                                          <p:spTgt spid="4">
                                            <p:graphicEl>
                                              <a:dgm id="{23465E39-6D3B-4F0E-B250-EC819DF8E5B9}"/>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50BA6B3A-A918-4BC9-973F-081EE367CA15}"/>
                                            </p:graphicEl>
                                          </p:spTgt>
                                        </p:tgtEl>
                                        <p:attrNameLst>
                                          <p:attrName>style.visibility</p:attrName>
                                        </p:attrNameLst>
                                      </p:cBhvr>
                                      <p:to>
                                        <p:strVal val="visible"/>
                                      </p:to>
                                    </p:set>
                                    <p:animEffect transition="in" filter="wipe(down)">
                                      <p:cBhvr>
                                        <p:cTn id="60" dur="500"/>
                                        <p:tgtEl>
                                          <p:spTgt spid="4">
                                            <p:graphicEl>
                                              <a:dgm id="{50BA6B3A-A918-4BC9-973F-081EE367CA15}"/>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1955FA81-31F0-4022-8766-EC4E001E2B27}"/>
                                            </p:graphicEl>
                                          </p:spTgt>
                                        </p:tgtEl>
                                        <p:attrNameLst>
                                          <p:attrName>style.visibility</p:attrName>
                                        </p:attrNameLst>
                                      </p:cBhvr>
                                      <p:to>
                                        <p:strVal val="visible"/>
                                      </p:to>
                                    </p:set>
                                    <p:animEffect transition="in" filter="wipe(down)">
                                      <p:cBhvr>
                                        <p:cTn id="63" dur="500"/>
                                        <p:tgtEl>
                                          <p:spTgt spid="4">
                                            <p:graphicEl>
                                              <a:dgm id="{1955FA81-31F0-4022-8766-EC4E001E2B27}"/>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4BCF15AD-892E-4A1F-868C-9AEE3E1270A2}"/>
                                            </p:graphicEl>
                                          </p:spTgt>
                                        </p:tgtEl>
                                        <p:attrNameLst>
                                          <p:attrName>style.visibility</p:attrName>
                                        </p:attrNameLst>
                                      </p:cBhvr>
                                      <p:to>
                                        <p:strVal val="visible"/>
                                      </p:to>
                                    </p:set>
                                    <p:animEffect transition="in" filter="wipe(down)">
                                      <p:cBhvr>
                                        <p:cTn id="68" dur="500"/>
                                        <p:tgtEl>
                                          <p:spTgt spid="4">
                                            <p:graphicEl>
                                              <a:dgm id="{4BCF15AD-892E-4A1F-868C-9AEE3E1270A2}"/>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492452EB-2319-488D-ADE3-A1CCCD38CADA}"/>
                                            </p:graphicEl>
                                          </p:spTgt>
                                        </p:tgtEl>
                                        <p:attrNameLst>
                                          <p:attrName>style.visibility</p:attrName>
                                        </p:attrNameLst>
                                      </p:cBhvr>
                                      <p:to>
                                        <p:strVal val="visible"/>
                                      </p:to>
                                    </p:set>
                                    <p:animEffect transition="in" filter="wipe(down)">
                                      <p:cBhvr>
                                        <p:cTn id="71" dur="500"/>
                                        <p:tgtEl>
                                          <p:spTgt spid="4">
                                            <p:graphicEl>
                                              <a:dgm id="{492452EB-2319-488D-ADE3-A1CCCD38CADA}"/>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4">
                                            <p:graphicEl>
                                              <a:dgm id="{B5CCC852-55E5-415A-9B24-381E9B90B874}"/>
                                            </p:graphicEl>
                                          </p:spTgt>
                                        </p:tgtEl>
                                        <p:attrNameLst>
                                          <p:attrName>style.visibility</p:attrName>
                                        </p:attrNameLst>
                                      </p:cBhvr>
                                      <p:to>
                                        <p:strVal val="visible"/>
                                      </p:to>
                                    </p:set>
                                    <p:animEffect transition="in" filter="wipe(down)">
                                      <p:cBhvr>
                                        <p:cTn id="76" dur="500"/>
                                        <p:tgtEl>
                                          <p:spTgt spid="4">
                                            <p:graphicEl>
                                              <a:dgm id="{B5CCC852-55E5-415A-9B24-381E9B90B874}"/>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
                                            <p:graphicEl>
                                              <a:dgm id="{0C33F0C7-B4F8-4B78-8B3D-1E01A2F104DB}"/>
                                            </p:graphicEl>
                                          </p:spTgt>
                                        </p:tgtEl>
                                        <p:attrNameLst>
                                          <p:attrName>style.visibility</p:attrName>
                                        </p:attrNameLst>
                                      </p:cBhvr>
                                      <p:to>
                                        <p:strVal val="visible"/>
                                      </p:to>
                                    </p:set>
                                    <p:animEffect transition="in" filter="wipe(down)">
                                      <p:cBhvr>
                                        <p:cTn id="79" dur="500"/>
                                        <p:tgtEl>
                                          <p:spTgt spid="4">
                                            <p:graphicEl>
                                              <a:dgm id="{0C33F0C7-B4F8-4B78-8B3D-1E01A2F104DB}"/>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4">
                                            <p:graphicEl>
                                              <a:dgm id="{4ED217AD-14B4-4EFE-B81C-CD27E8C8346F}"/>
                                            </p:graphicEl>
                                          </p:spTgt>
                                        </p:tgtEl>
                                        <p:attrNameLst>
                                          <p:attrName>style.visibility</p:attrName>
                                        </p:attrNameLst>
                                      </p:cBhvr>
                                      <p:to>
                                        <p:strVal val="visible"/>
                                      </p:to>
                                    </p:set>
                                    <p:animEffect transition="in" filter="wipe(down)">
                                      <p:cBhvr>
                                        <p:cTn id="84" dur="500"/>
                                        <p:tgtEl>
                                          <p:spTgt spid="4">
                                            <p:graphicEl>
                                              <a:dgm id="{4ED217AD-14B4-4EFE-B81C-CD27E8C8346F}"/>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A198A794-1519-4928-9B57-F401D667B9E0}"/>
                                            </p:graphicEl>
                                          </p:spTgt>
                                        </p:tgtEl>
                                        <p:attrNameLst>
                                          <p:attrName>style.visibility</p:attrName>
                                        </p:attrNameLst>
                                      </p:cBhvr>
                                      <p:to>
                                        <p:strVal val="visible"/>
                                      </p:to>
                                    </p:set>
                                    <p:animEffect transition="in" filter="wipe(down)">
                                      <p:cBhvr>
                                        <p:cTn id="87" dur="500"/>
                                        <p:tgtEl>
                                          <p:spTgt spid="4">
                                            <p:graphicEl>
                                              <a:dgm id="{A198A794-1519-4928-9B57-F401D667B9E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
                                            <p:graphicEl>
                                              <a:dgm id="{F8AA4404-415B-4AF8-AAC3-E0A1DCBC399F}"/>
                                            </p:graphicEl>
                                          </p:spTgt>
                                        </p:tgtEl>
                                        <p:attrNameLst>
                                          <p:attrName>style.visibility</p:attrName>
                                        </p:attrNameLst>
                                      </p:cBhvr>
                                      <p:to>
                                        <p:strVal val="visible"/>
                                      </p:to>
                                    </p:set>
                                    <p:animEffect transition="in" filter="wipe(down)">
                                      <p:cBhvr>
                                        <p:cTn id="92" dur="500"/>
                                        <p:tgtEl>
                                          <p:spTgt spid="4">
                                            <p:graphicEl>
                                              <a:dgm id="{F8AA4404-415B-4AF8-AAC3-E0A1DCBC399F}"/>
                                            </p:graphic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
                                            <p:graphicEl>
                                              <a:dgm id="{8895A404-F9F9-4F9E-BAF8-A3C6EA72CFC9}"/>
                                            </p:graphicEl>
                                          </p:spTgt>
                                        </p:tgtEl>
                                        <p:attrNameLst>
                                          <p:attrName>style.visibility</p:attrName>
                                        </p:attrNameLst>
                                      </p:cBhvr>
                                      <p:to>
                                        <p:strVal val="visible"/>
                                      </p:to>
                                    </p:set>
                                    <p:animEffect transition="in" filter="wipe(down)">
                                      <p:cBhvr>
                                        <p:cTn id="95" dur="500"/>
                                        <p:tgtEl>
                                          <p:spTgt spid="4">
                                            <p:graphicEl>
                                              <a:dgm id="{8895A404-F9F9-4F9E-BAF8-A3C6EA72CFC9}"/>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4">
                                            <p:graphicEl>
                                              <a:dgm id="{1864FC6C-357F-4238-A686-6CE7D98B8F37}"/>
                                            </p:graphicEl>
                                          </p:spTgt>
                                        </p:tgtEl>
                                        <p:attrNameLst>
                                          <p:attrName>style.visibility</p:attrName>
                                        </p:attrNameLst>
                                      </p:cBhvr>
                                      <p:to>
                                        <p:strVal val="visible"/>
                                      </p:to>
                                    </p:set>
                                    <p:animEffect transition="in" filter="wipe(down)">
                                      <p:cBhvr>
                                        <p:cTn id="100" dur="500"/>
                                        <p:tgtEl>
                                          <p:spTgt spid="4">
                                            <p:graphicEl>
                                              <a:dgm id="{1864FC6C-357F-4238-A686-6CE7D98B8F37}"/>
                                            </p:graphic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4">
                                            <p:graphicEl>
                                              <a:dgm id="{AC252B51-BE48-4C8C-8C84-41489D636223}"/>
                                            </p:graphicEl>
                                          </p:spTgt>
                                        </p:tgtEl>
                                        <p:attrNameLst>
                                          <p:attrName>style.visibility</p:attrName>
                                        </p:attrNameLst>
                                      </p:cBhvr>
                                      <p:to>
                                        <p:strVal val="visible"/>
                                      </p:to>
                                    </p:set>
                                    <p:animEffect transition="in" filter="wipe(down)">
                                      <p:cBhvr>
                                        <p:cTn id="103" dur="500"/>
                                        <p:tgtEl>
                                          <p:spTgt spid="4">
                                            <p:graphicEl>
                                              <a:dgm id="{AC252B51-BE48-4C8C-8C84-41489D636223}"/>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4">
                                            <p:graphicEl>
                                              <a:dgm id="{3AA9FC3D-34E3-40DE-A789-05BF992B5475}"/>
                                            </p:graphicEl>
                                          </p:spTgt>
                                        </p:tgtEl>
                                        <p:attrNameLst>
                                          <p:attrName>style.visibility</p:attrName>
                                        </p:attrNameLst>
                                      </p:cBhvr>
                                      <p:to>
                                        <p:strVal val="visible"/>
                                      </p:to>
                                    </p:set>
                                    <p:animEffect transition="in" filter="wipe(down)">
                                      <p:cBhvr>
                                        <p:cTn id="108" dur="500"/>
                                        <p:tgtEl>
                                          <p:spTgt spid="4">
                                            <p:graphicEl>
                                              <a:dgm id="{3AA9FC3D-34E3-40DE-A789-05BF992B5475}"/>
                                            </p:graphicEl>
                                          </p:spTgt>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4">
                                            <p:graphicEl>
                                              <a:dgm id="{63BAB61C-DC43-42F7-A504-11EFDEC422CB}"/>
                                            </p:graphicEl>
                                          </p:spTgt>
                                        </p:tgtEl>
                                        <p:attrNameLst>
                                          <p:attrName>style.visibility</p:attrName>
                                        </p:attrNameLst>
                                      </p:cBhvr>
                                      <p:to>
                                        <p:strVal val="visible"/>
                                      </p:to>
                                    </p:set>
                                    <p:animEffect transition="in" filter="wipe(down)">
                                      <p:cBhvr>
                                        <p:cTn id="111" dur="500"/>
                                        <p:tgtEl>
                                          <p:spTgt spid="4">
                                            <p:graphicEl>
                                              <a:dgm id="{63BAB61C-DC43-42F7-A504-11EFDEC422CB}"/>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4">
                                            <p:graphicEl>
                                              <a:dgm id="{8BD1B3A4-E575-435A-8D7A-29F9A6783747}"/>
                                            </p:graphicEl>
                                          </p:spTgt>
                                        </p:tgtEl>
                                        <p:attrNameLst>
                                          <p:attrName>style.visibility</p:attrName>
                                        </p:attrNameLst>
                                      </p:cBhvr>
                                      <p:to>
                                        <p:strVal val="visible"/>
                                      </p:to>
                                    </p:set>
                                    <p:animEffect transition="in" filter="wipe(down)">
                                      <p:cBhvr>
                                        <p:cTn id="116" dur="500"/>
                                        <p:tgtEl>
                                          <p:spTgt spid="4">
                                            <p:graphicEl>
                                              <a:dgm id="{8BD1B3A4-E575-435A-8D7A-29F9A6783747}"/>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4">
                                            <p:graphicEl>
                                              <a:dgm id="{350968A2-8380-4A88-A32D-8CA035F928EB}"/>
                                            </p:graphicEl>
                                          </p:spTgt>
                                        </p:tgtEl>
                                        <p:attrNameLst>
                                          <p:attrName>style.visibility</p:attrName>
                                        </p:attrNameLst>
                                      </p:cBhvr>
                                      <p:to>
                                        <p:strVal val="visible"/>
                                      </p:to>
                                    </p:set>
                                    <p:animEffect transition="in" filter="wipe(down)">
                                      <p:cBhvr>
                                        <p:cTn id="119" dur="500"/>
                                        <p:tgtEl>
                                          <p:spTgt spid="4">
                                            <p:graphicEl>
                                              <a:dgm id="{350968A2-8380-4A88-A32D-8CA035F928EB}"/>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4">
                                            <p:graphicEl>
                                              <a:dgm id="{F64D74A1-BCDD-4D3B-9175-723DD6E92641}"/>
                                            </p:graphicEl>
                                          </p:spTgt>
                                        </p:tgtEl>
                                        <p:attrNameLst>
                                          <p:attrName>style.visibility</p:attrName>
                                        </p:attrNameLst>
                                      </p:cBhvr>
                                      <p:to>
                                        <p:strVal val="visible"/>
                                      </p:to>
                                    </p:set>
                                    <p:animEffect transition="in" filter="wipe(down)">
                                      <p:cBhvr>
                                        <p:cTn id="124" dur="500"/>
                                        <p:tgtEl>
                                          <p:spTgt spid="4">
                                            <p:graphicEl>
                                              <a:dgm id="{F64D74A1-BCDD-4D3B-9175-723DD6E92641}"/>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4" fill="hold" grpId="0" nodeType="clickEffect">
                                  <p:stCondLst>
                                    <p:cond delay="0"/>
                                  </p:stCondLst>
                                  <p:childTnLst>
                                    <p:set>
                                      <p:cBhvr>
                                        <p:cTn id="128" dur="1" fill="hold">
                                          <p:stCondLst>
                                            <p:cond delay="0"/>
                                          </p:stCondLst>
                                        </p:cTn>
                                        <p:tgtEl>
                                          <p:spTgt spid="4">
                                            <p:graphicEl>
                                              <a:dgm id="{B24972B8-2CD4-4A83-B07B-51C5D86F46C1}"/>
                                            </p:graphicEl>
                                          </p:spTgt>
                                        </p:tgtEl>
                                        <p:attrNameLst>
                                          <p:attrName>style.visibility</p:attrName>
                                        </p:attrNameLst>
                                      </p:cBhvr>
                                      <p:to>
                                        <p:strVal val="visible"/>
                                      </p:to>
                                    </p:set>
                                    <p:animEffect transition="in" filter="wipe(down)">
                                      <p:cBhvr>
                                        <p:cTn id="129" dur="500"/>
                                        <p:tgtEl>
                                          <p:spTgt spid="4">
                                            <p:graphicEl>
                                              <a:dgm id="{B24972B8-2CD4-4A83-B07B-51C5D86F46C1}"/>
                                            </p:graphicEl>
                                          </p:spTgt>
                                        </p:tgtEl>
                                      </p:cBhvr>
                                    </p:animEffect>
                                  </p:childTnLst>
                                </p:cTn>
                              </p:par>
                              <p:par>
                                <p:cTn id="130" presetID="22" presetClass="entr" presetSubtype="4" fill="hold" grpId="0" nodeType="withEffect">
                                  <p:stCondLst>
                                    <p:cond delay="0"/>
                                  </p:stCondLst>
                                  <p:childTnLst>
                                    <p:set>
                                      <p:cBhvr>
                                        <p:cTn id="131" dur="1" fill="hold">
                                          <p:stCondLst>
                                            <p:cond delay="0"/>
                                          </p:stCondLst>
                                        </p:cTn>
                                        <p:tgtEl>
                                          <p:spTgt spid="4">
                                            <p:graphicEl>
                                              <a:dgm id="{EFDAC96D-7BEB-4A9D-9C9E-4F3CBF28BD71}"/>
                                            </p:graphicEl>
                                          </p:spTgt>
                                        </p:tgtEl>
                                        <p:attrNameLst>
                                          <p:attrName>style.visibility</p:attrName>
                                        </p:attrNameLst>
                                      </p:cBhvr>
                                      <p:to>
                                        <p:strVal val="visible"/>
                                      </p:to>
                                    </p:set>
                                    <p:animEffect transition="in" filter="wipe(down)">
                                      <p:cBhvr>
                                        <p:cTn id="132" dur="500"/>
                                        <p:tgtEl>
                                          <p:spTgt spid="4">
                                            <p:graphicEl>
                                              <a:dgm id="{EFDAC96D-7BEB-4A9D-9C9E-4F3CBF28BD71}"/>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4">
                                            <p:graphicEl>
                                              <a:dgm id="{BF90825E-DF9E-49B9-85ED-B6A2660CF68C}"/>
                                            </p:graphicEl>
                                          </p:spTgt>
                                        </p:tgtEl>
                                        <p:attrNameLst>
                                          <p:attrName>style.visibility</p:attrName>
                                        </p:attrNameLst>
                                      </p:cBhvr>
                                      <p:to>
                                        <p:strVal val="visible"/>
                                      </p:to>
                                    </p:set>
                                    <p:animEffect transition="in" filter="wipe(down)">
                                      <p:cBhvr>
                                        <p:cTn id="137" dur="500"/>
                                        <p:tgtEl>
                                          <p:spTgt spid="4">
                                            <p:graphicEl>
                                              <a:dgm id="{BF90825E-DF9E-49B9-85ED-B6A2660CF68C}"/>
                                            </p:graphicEl>
                                          </p:spTgt>
                                        </p:tgtEl>
                                      </p:cBhvr>
                                    </p:animEffect>
                                  </p:childTnLst>
                                </p:cTn>
                              </p:par>
                              <p:par>
                                <p:cTn id="138" presetID="22" presetClass="entr" presetSubtype="4" fill="hold" grpId="0" nodeType="withEffect">
                                  <p:stCondLst>
                                    <p:cond delay="0"/>
                                  </p:stCondLst>
                                  <p:childTnLst>
                                    <p:set>
                                      <p:cBhvr>
                                        <p:cTn id="139" dur="1" fill="hold">
                                          <p:stCondLst>
                                            <p:cond delay="0"/>
                                          </p:stCondLst>
                                        </p:cTn>
                                        <p:tgtEl>
                                          <p:spTgt spid="4">
                                            <p:graphicEl>
                                              <a:dgm id="{25A264A2-7214-479F-9415-FE5F88EA0B27}"/>
                                            </p:graphicEl>
                                          </p:spTgt>
                                        </p:tgtEl>
                                        <p:attrNameLst>
                                          <p:attrName>style.visibility</p:attrName>
                                        </p:attrNameLst>
                                      </p:cBhvr>
                                      <p:to>
                                        <p:strVal val="visible"/>
                                      </p:to>
                                    </p:set>
                                    <p:animEffect transition="in" filter="wipe(down)">
                                      <p:cBhvr>
                                        <p:cTn id="140" dur="500"/>
                                        <p:tgtEl>
                                          <p:spTgt spid="4">
                                            <p:graphicEl>
                                              <a:dgm id="{25A264A2-7214-479F-9415-FE5F88EA0B27}"/>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grpId="0" nodeType="clickEffect">
                                  <p:stCondLst>
                                    <p:cond delay="0"/>
                                  </p:stCondLst>
                                  <p:childTnLst>
                                    <p:set>
                                      <p:cBhvr>
                                        <p:cTn id="144" dur="1" fill="hold">
                                          <p:stCondLst>
                                            <p:cond delay="0"/>
                                          </p:stCondLst>
                                        </p:cTn>
                                        <p:tgtEl>
                                          <p:spTgt spid="4">
                                            <p:graphicEl>
                                              <a:dgm id="{D0A09CF5-B0F0-41F4-B76E-9656F19FAED7}"/>
                                            </p:graphicEl>
                                          </p:spTgt>
                                        </p:tgtEl>
                                        <p:attrNameLst>
                                          <p:attrName>style.visibility</p:attrName>
                                        </p:attrNameLst>
                                      </p:cBhvr>
                                      <p:to>
                                        <p:strVal val="visible"/>
                                      </p:to>
                                    </p:set>
                                    <p:animEffect transition="in" filter="wipe(down)">
                                      <p:cBhvr>
                                        <p:cTn id="145" dur="500"/>
                                        <p:tgtEl>
                                          <p:spTgt spid="4">
                                            <p:graphicEl>
                                              <a:dgm id="{D0A09CF5-B0F0-41F4-B76E-9656F19FAED7}"/>
                                            </p:graphicEl>
                                          </p:spTgt>
                                        </p:tgtEl>
                                      </p:cBhvr>
                                    </p:animEffect>
                                  </p:childTnLst>
                                </p:cTn>
                              </p:par>
                              <p:par>
                                <p:cTn id="146" presetID="22" presetClass="entr" presetSubtype="4" fill="hold" grpId="0" nodeType="withEffect">
                                  <p:stCondLst>
                                    <p:cond delay="0"/>
                                  </p:stCondLst>
                                  <p:childTnLst>
                                    <p:set>
                                      <p:cBhvr>
                                        <p:cTn id="147" dur="1" fill="hold">
                                          <p:stCondLst>
                                            <p:cond delay="0"/>
                                          </p:stCondLst>
                                        </p:cTn>
                                        <p:tgtEl>
                                          <p:spTgt spid="4">
                                            <p:graphicEl>
                                              <a:dgm id="{FD7BB2A2-27C1-4808-BBE1-052371FF940D}"/>
                                            </p:graphicEl>
                                          </p:spTgt>
                                        </p:tgtEl>
                                        <p:attrNameLst>
                                          <p:attrName>style.visibility</p:attrName>
                                        </p:attrNameLst>
                                      </p:cBhvr>
                                      <p:to>
                                        <p:strVal val="visible"/>
                                      </p:to>
                                    </p:set>
                                    <p:animEffect transition="in" filter="wipe(down)">
                                      <p:cBhvr>
                                        <p:cTn id="148" dur="500"/>
                                        <p:tgtEl>
                                          <p:spTgt spid="4">
                                            <p:graphicEl>
                                              <a:dgm id="{FD7BB2A2-27C1-4808-BBE1-052371FF940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400" dirty="0" smtClean="0">
                <a:cs typeface="B Koodak" pitchFamily="2" charset="-78"/>
              </a:rPr>
              <a:t>درس سیزدهم</a:t>
            </a:r>
            <a:br>
              <a:rPr lang="fa-IR" sz="4400" dirty="0" smtClean="0">
                <a:cs typeface="B Koodak" pitchFamily="2" charset="-78"/>
              </a:rPr>
            </a:br>
            <a:r>
              <a:rPr lang="fa-IR" sz="3600" dirty="0" smtClean="0">
                <a:cs typeface="B Koodak" pitchFamily="2" charset="-78"/>
              </a:rPr>
              <a:t>4. دستاوردهای علوم تجربی</a:t>
            </a:r>
            <a:endParaRPr lang="fa-IR" sz="4400" dirty="0">
              <a:cs typeface="B Koodak" pitchFamily="2" charset="-78"/>
            </a:endParaRPr>
          </a:p>
        </p:txBody>
      </p:sp>
      <p:graphicFrame>
        <p:nvGraphicFramePr>
          <p:cNvPr id="4" name="Content Placeholder 3"/>
          <p:cNvGraphicFramePr>
            <a:graphicFrameLocks noGrp="1"/>
          </p:cNvGraphicFramePr>
          <p:nvPr>
            <p:ph idx="1"/>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AA47354-53ED-4D72-B732-E1A7C381C29D}"/>
                                            </p:graphicEl>
                                          </p:spTgt>
                                        </p:tgtEl>
                                        <p:attrNameLst>
                                          <p:attrName>style.visibility</p:attrName>
                                        </p:attrNameLst>
                                      </p:cBhvr>
                                      <p:to>
                                        <p:strVal val="visible"/>
                                      </p:to>
                                    </p:set>
                                    <p:animEffect transition="in" filter="fade">
                                      <p:cBhvr>
                                        <p:cTn id="7" dur="2000"/>
                                        <p:tgtEl>
                                          <p:spTgt spid="4">
                                            <p:graphicEl>
                                              <a:dgm id="{6AA47354-53ED-4D72-B732-E1A7C381C29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879C997-0A81-4AFE-B145-39D00B6241DC}"/>
                                            </p:graphicEl>
                                          </p:spTgt>
                                        </p:tgtEl>
                                        <p:attrNameLst>
                                          <p:attrName>style.visibility</p:attrName>
                                        </p:attrNameLst>
                                      </p:cBhvr>
                                      <p:to>
                                        <p:strVal val="visible"/>
                                      </p:to>
                                    </p:set>
                                    <p:animEffect transition="in" filter="fade">
                                      <p:cBhvr>
                                        <p:cTn id="12" dur="2000"/>
                                        <p:tgtEl>
                                          <p:spTgt spid="4">
                                            <p:graphicEl>
                                              <a:dgm id="{3879C997-0A81-4AFE-B145-39D00B6241DC}"/>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FDA61779-2956-44A9-A53A-5B1A40A5313D}"/>
                                            </p:graphicEl>
                                          </p:spTgt>
                                        </p:tgtEl>
                                        <p:attrNameLst>
                                          <p:attrName>style.visibility</p:attrName>
                                        </p:attrNameLst>
                                      </p:cBhvr>
                                      <p:to>
                                        <p:strVal val="visible"/>
                                      </p:to>
                                    </p:set>
                                    <p:animEffect transition="in" filter="fade">
                                      <p:cBhvr>
                                        <p:cTn id="15" dur="2000"/>
                                        <p:tgtEl>
                                          <p:spTgt spid="4">
                                            <p:graphicEl>
                                              <a:dgm id="{FDA61779-2956-44A9-A53A-5B1A40A5313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7B1345C4-0474-4DCF-A163-7473DEAE8925}"/>
                                            </p:graphicEl>
                                          </p:spTgt>
                                        </p:tgtEl>
                                        <p:attrNameLst>
                                          <p:attrName>style.visibility</p:attrName>
                                        </p:attrNameLst>
                                      </p:cBhvr>
                                      <p:to>
                                        <p:strVal val="visible"/>
                                      </p:to>
                                    </p:set>
                                    <p:animEffect transition="in" filter="fade">
                                      <p:cBhvr>
                                        <p:cTn id="20" dur="2000"/>
                                        <p:tgtEl>
                                          <p:spTgt spid="4">
                                            <p:graphicEl>
                                              <a:dgm id="{7B1345C4-0474-4DCF-A163-7473DEAE892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D2906563-49F3-4E7E-B6FF-B09BCB2008B5}"/>
                                            </p:graphicEl>
                                          </p:spTgt>
                                        </p:tgtEl>
                                        <p:attrNameLst>
                                          <p:attrName>style.visibility</p:attrName>
                                        </p:attrNameLst>
                                      </p:cBhvr>
                                      <p:to>
                                        <p:strVal val="visible"/>
                                      </p:to>
                                    </p:set>
                                    <p:animEffect transition="in" filter="fade">
                                      <p:cBhvr>
                                        <p:cTn id="23" dur="2000"/>
                                        <p:tgtEl>
                                          <p:spTgt spid="4">
                                            <p:graphicEl>
                                              <a:dgm id="{D2906563-49F3-4E7E-B6FF-B09BCB2008B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44DF2FD2-10C9-45DD-B2BC-888BDE47C45C}"/>
                                            </p:graphicEl>
                                          </p:spTgt>
                                        </p:tgtEl>
                                        <p:attrNameLst>
                                          <p:attrName>style.visibility</p:attrName>
                                        </p:attrNameLst>
                                      </p:cBhvr>
                                      <p:to>
                                        <p:strVal val="visible"/>
                                      </p:to>
                                    </p:set>
                                    <p:animEffect transition="in" filter="fade">
                                      <p:cBhvr>
                                        <p:cTn id="28" dur="2000"/>
                                        <p:tgtEl>
                                          <p:spTgt spid="4">
                                            <p:graphicEl>
                                              <a:dgm id="{44DF2FD2-10C9-45DD-B2BC-888BDE47C45C}"/>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8A1E5ACE-5662-41F3-8501-FDFCE713C394}"/>
                                            </p:graphicEl>
                                          </p:spTgt>
                                        </p:tgtEl>
                                        <p:attrNameLst>
                                          <p:attrName>style.visibility</p:attrName>
                                        </p:attrNameLst>
                                      </p:cBhvr>
                                      <p:to>
                                        <p:strVal val="visible"/>
                                      </p:to>
                                    </p:set>
                                    <p:animEffect transition="in" filter="fade">
                                      <p:cBhvr>
                                        <p:cTn id="31" dur="2000"/>
                                        <p:tgtEl>
                                          <p:spTgt spid="4">
                                            <p:graphicEl>
                                              <a:dgm id="{8A1E5ACE-5662-41F3-8501-FDFCE713C39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1FAE8EF0-2C9B-4828-B59D-1F25D7636A49}"/>
                                            </p:graphicEl>
                                          </p:spTgt>
                                        </p:tgtEl>
                                        <p:attrNameLst>
                                          <p:attrName>style.visibility</p:attrName>
                                        </p:attrNameLst>
                                      </p:cBhvr>
                                      <p:to>
                                        <p:strVal val="visible"/>
                                      </p:to>
                                    </p:set>
                                    <p:animEffect transition="in" filter="fade">
                                      <p:cBhvr>
                                        <p:cTn id="36" dur="2000"/>
                                        <p:tgtEl>
                                          <p:spTgt spid="4">
                                            <p:graphicEl>
                                              <a:dgm id="{1FAE8EF0-2C9B-4828-B59D-1F25D7636A49}"/>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CE2828D5-1A94-46C0-843B-38E50E28493D}"/>
                                            </p:graphicEl>
                                          </p:spTgt>
                                        </p:tgtEl>
                                        <p:attrNameLst>
                                          <p:attrName>style.visibility</p:attrName>
                                        </p:attrNameLst>
                                      </p:cBhvr>
                                      <p:to>
                                        <p:strVal val="visible"/>
                                      </p:to>
                                    </p:set>
                                    <p:animEffect transition="in" filter="fade">
                                      <p:cBhvr>
                                        <p:cTn id="39" dur="2000"/>
                                        <p:tgtEl>
                                          <p:spTgt spid="4">
                                            <p:graphicEl>
                                              <a:dgm id="{CE2828D5-1A94-46C0-843B-38E50E28493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CB9C1D26-E4C4-4413-BF38-D8ACB3A74274}"/>
                                            </p:graphicEl>
                                          </p:spTgt>
                                        </p:tgtEl>
                                        <p:attrNameLst>
                                          <p:attrName>style.visibility</p:attrName>
                                        </p:attrNameLst>
                                      </p:cBhvr>
                                      <p:to>
                                        <p:strVal val="visible"/>
                                      </p:to>
                                    </p:set>
                                    <p:animEffect transition="in" filter="fade">
                                      <p:cBhvr>
                                        <p:cTn id="44" dur="2000"/>
                                        <p:tgtEl>
                                          <p:spTgt spid="4">
                                            <p:graphicEl>
                                              <a:dgm id="{CB9C1D26-E4C4-4413-BF38-D8ACB3A74274}"/>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5861A145-43F3-4166-810F-4979CE3CB843}"/>
                                            </p:graphicEl>
                                          </p:spTgt>
                                        </p:tgtEl>
                                        <p:attrNameLst>
                                          <p:attrName>style.visibility</p:attrName>
                                        </p:attrNameLst>
                                      </p:cBhvr>
                                      <p:to>
                                        <p:strVal val="visible"/>
                                      </p:to>
                                    </p:set>
                                    <p:animEffect transition="in" filter="fade">
                                      <p:cBhvr>
                                        <p:cTn id="47" dur="2000"/>
                                        <p:tgtEl>
                                          <p:spTgt spid="4">
                                            <p:graphicEl>
                                              <a:dgm id="{5861A145-43F3-4166-810F-4979CE3CB84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193DBEF6-20A3-44F0-87AE-DAD198439217}"/>
                                            </p:graphicEl>
                                          </p:spTgt>
                                        </p:tgtEl>
                                        <p:attrNameLst>
                                          <p:attrName>style.visibility</p:attrName>
                                        </p:attrNameLst>
                                      </p:cBhvr>
                                      <p:to>
                                        <p:strVal val="visible"/>
                                      </p:to>
                                    </p:set>
                                    <p:animEffect transition="in" filter="fade">
                                      <p:cBhvr>
                                        <p:cTn id="52" dur="2000"/>
                                        <p:tgtEl>
                                          <p:spTgt spid="4">
                                            <p:graphicEl>
                                              <a:dgm id="{193DBEF6-20A3-44F0-87AE-DAD198439217}"/>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B3B957F6-93CB-42ED-A9D1-4E62CB2E01E2}"/>
                                            </p:graphicEl>
                                          </p:spTgt>
                                        </p:tgtEl>
                                        <p:attrNameLst>
                                          <p:attrName>style.visibility</p:attrName>
                                        </p:attrNameLst>
                                      </p:cBhvr>
                                      <p:to>
                                        <p:strVal val="visible"/>
                                      </p:to>
                                    </p:set>
                                    <p:animEffect transition="in" filter="fade">
                                      <p:cBhvr>
                                        <p:cTn id="55" dur="2000"/>
                                        <p:tgtEl>
                                          <p:spTgt spid="4">
                                            <p:graphicEl>
                                              <a:dgm id="{B3B957F6-93CB-42ED-A9D1-4E62CB2E01E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468FE8F5-07BD-4E5A-8036-F36E7BF4F6D1}"/>
                                            </p:graphicEl>
                                          </p:spTgt>
                                        </p:tgtEl>
                                        <p:attrNameLst>
                                          <p:attrName>style.visibility</p:attrName>
                                        </p:attrNameLst>
                                      </p:cBhvr>
                                      <p:to>
                                        <p:strVal val="visible"/>
                                      </p:to>
                                    </p:set>
                                    <p:animEffect transition="in" filter="fade">
                                      <p:cBhvr>
                                        <p:cTn id="60" dur="2000"/>
                                        <p:tgtEl>
                                          <p:spTgt spid="4">
                                            <p:graphicEl>
                                              <a:dgm id="{468FE8F5-07BD-4E5A-8036-F36E7BF4F6D1}"/>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D9EF2DF4-3638-47CD-A51E-3FDD8EDF9B63}"/>
                                            </p:graphicEl>
                                          </p:spTgt>
                                        </p:tgtEl>
                                        <p:attrNameLst>
                                          <p:attrName>style.visibility</p:attrName>
                                        </p:attrNameLst>
                                      </p:cBhvr>
                                      <p:to>
                                        <p:strVal val="visible"/>
                                      </p:to>
                                    </p:set>
                                    <p:animEffect transition="in" filter="fade">
                                      <p:cBhvr>
                                        <p:cTn id="63" dur="2000"/>
                                        <p:tgtEl>
                                          <p:spTgt spid="4">
                                            <p:graphicEl>
                                              <a:dgm id="{D9EF2DF4-3638-47CD-A51E-3FDD8EDF9B63}"/>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graphicEl>
                                              <a:dgm id="{25695CA6-CD01-4744-B285-9F0A483B0F5C}"/>
                                            </p:graphicEl>
                                          </p:spTgt>
                                        </p:tgtEl>
                                        <p:attrNameLst>
                                          <p:attrName>style.visibility</p:attrName>
                                        </p:attrNameLst>
                                      </p:cBhvr>
                                      <p:to>
                                        <p:strVal val="visible"/>
                                      </p:to>
                                    </p:set>
                                    <p:animEffect transition="in" filter="fade">
                                      <p:cBhvr>
                                        <p:cTn id="68" dur="2000"/>
                                        <p:tgtEl>
                                          <p:spTgt spid="4">
                                            <p:graphicEl>
                                              <a:dgm id="{25695CA6-CD01-4744-B285-9F0A483B0F5C}"/>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B5736C74-F4E4-4805-8886-B22C796508FC}"/>
                                            </p:graphicEl>
                                          </p:spTgt>
                                        </p:tgtEl>
                                        <p:attrNameLst>
                                          <p:attrName>style.visibility</p:attrName>
                                        </p:attrNameLst>
                                      </p:cBhvr>
                                      <p:to>
                                        <p:strVal val="visible"/>
                                      </p:to>
                                    </p:set>
                                    <p:animEffect transition="in" filter="fade">
                                      <p:cBhvr>
                                        <p:cTn id="71" dur="2000"/>
                                        <p:tgtEl>
                                          <p:spTgt spid="4">
                                            <p:graphicEl>
                                              <a:dgm id="{B5736C74-F4E4-4805-8886-B22C796508FC}"/>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
                                            <p:graphicEl>
                                              <a:dgm id="{1D2BEF05-02A3-477F-8D34-C6FC61180B96}"/>
                                            </p:graphicEl>
                                          </p:spTgt>
                                        </p:tgtEl>
                                        <p:attrNameLst>
                                          <p:attrName>style.visibility</p:attrName>
                                        </p:attrNameLst>
                                      </p:cBhvr>
                                      <p:to>
                                        <p:strVal val="visible"/>
                                      </p:to>
                                    </p:set>
                                    <p:animEffect transition="in" filter="fade">
                                      <p:cBhvr>
                                        <p:cTn id="76" dur="2000"/>
                                        <p:tgtEl>
                                          <p:spTgt spid="4">
                                            <p:graphicEl>
                                              <a:dgm id="{1D2BEF05-02A3-477F-8D34-C6FC61180B96}"/>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
                                            <p:graphicEl>
                                              <a:dgm id="{1D2EBAAC-C0C9-43EE-8A78-FEE4E1DD4C81}"/>
                                            </p:graphicEl>
                                          </p:spTgt>
                                        </p:tgtEl>
                                        <p:attrNameLst>
                                          <p:attrName>style.visibility</p:attrName>
                                        </p:attrNameLst>
                                      </p:cBhvr>
                                      <p:to>
                                        <p:strVal val="visible"/>
                                      </p:to>
                                    </p:set>
                                    <p:animEffect transition="in" filter="fade">
                                      <p:cBhvr>
                                        <p:cTn id="79" dur="2000"/>
                                        <p:tgtEl>
                                          <p:spTgt spid="4">
                                            <p:graphicEl>
                                              <a:dgm id="{1D2EBAAC-C0C9-43EE-8A78-FEE4E1DD4C81}"/>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
                                            <p:graphicEl>
                                              <a:dgm id="{BF6C8C4C-A310-4CA1-9099-2662472B982D}"/>
                                            </p:graphicEl>
                                          </p:spTgt>
                                        </p:tgtEl>
                                        <p:attrNameLst>
                                          <p:attrName>style.visibility</p:attrName>
                                        </p:attrNameLst>
                                      </p:cBhvr>
                                      <p:to>
                                        <p:strVal val="visible"/>
                                      </p:to>
                                    </p:set>
                                    <p:animEffect transition="in" filter="fade">
                                      <p:cBhvr>
                                        <p:cTn id="84" dur="2000"/>
                                        <p:tgtEl>
                                          <p:spTgt spid="4">
                                            <p:graphicEl>
                                              <a:dgm id="{BF6C8C4C-A310-4CA1-9099-2662472B982D}"/>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3068BBFE-4B76-4AC1-B28A-D1DE58FCEA0F}"/>
                                            </p:graphicEl>
                                          </p:spTgt>
                                        </p:tgtEl>
                                        <p:attrNameLst>
                                          <p:attrName>style.visibility</p:attrName>
                                        </p:attrNameLst>
                                      </p:cBhvr>
                                      <p:to>
                                        <p:strVal val="visible"/>
                                      </p:to>
                                    </p:set>
                                    <p:animEffect transition="in" filter="fade">
                                      <p:cBhvr>
                                        <p:cTn id="87" dur="2000"/>
                                        <p:tgtEl>
                                          <p:spTgt spid="4">
                                            <p:graphicEl>
                                              <a:dgm id="{3068BBFE-4B76-4AC1-B28A-D1DE58FCEA0F}"/>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graphicEl>
                                              <a:dgm id="{D541B855-3775-4B68-A9EC-C9EB8200056E}"/>
                                            </p:graphicEl>
                                          </p:spTgt>
                                        </p:tgtEl>
                                        <p:attrNameLst>
                                          <p:attrName>style.visibility</p:attrName>
                                        </p:attrNameLst>
                                      </p:cBhvr>
                                      <p:to>
                                        <p:strVal val="visible"/>
                                      </p:to>
                                    </p:set>
                                    <p:animEffect transition="in" filter="fade">
                                      <p:cBhvr>
                                        <p:cTn id="92" dur="2000"/>
                                        <p:tgtEl>
                                          <p:spTgt spid="4">
                                            <p:graphicEl>
                                              <a:dgm id="{D541B855-3775-4B68-A9EC-C9EB8200056E}"/>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
                                            <p:graphicEl>
                                              <a:dgm id="{6816D41D-B78D-4565-A89B-0AF5AC4A13D9}"/>
                                            </p:graphicEl>
                                          </p:spTgt>
                                        </p:tgtEl>
                                        <p:attrNameLst>
                                          <p:attrName>style.visibility</p:attrName>
                                        </p:attrNameLst>
                                      </p:cBhvr>
                                      <p:to>
                                        <p:strVal val="visible"/>
                                      </p:to>
                                    </p:set>
                                    <p:animEffect transition="in" filter="fade">
                                      <p:cBhvr>
                                        <p:cTn id="95" dur="2000"/>
                                        <p:tgtEl>
                                          <p:spTgt spid="4">
                                            <p:graphicEl>
                                              <a:dgm id="{6816D41D-B78D-4565-A89B-0AF5AC4A13D9}"/>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
                                            <p:graphicEl>
                                              <a:dgm id="{05D3A0F6-BCC5-45D3-8951-775F5F751120}"/>
                                            </p:graphicEl>
                                          </p:spTgt>
                                        </p:tgtEl>
                                        <p:attrNameLst>
                                          <p:attrName>style.visibility</p:attrName>
                                        </p:attrNameLst>
                                      </p:cBhvr>
                                      <p:to>
                                        <p:strVal val="visible"/>
                                      </p:to>
                                    </p:set>
                                    <p:animEffect transition="in" filter="fade">
                                      <p:cBhvr>
                                        <p:cTn id="100" dur="2000"/>
                                        <p:tgtEl>
                                          <p:spTgt spid="4">
                                            <p:graphicEl>
                                              <a:dgm id="{05D3A0F6-BCC5-45D3-8951-775F5F751120}"/>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graphicEl>
                                              <a:dgm id="{381AB982-ABC3-4051-8297-443AEE665559}"/>
                                            </p:graphicEl>
                                          </p:spTgt>
                                        </p:tgtEl>
                                        <p:attrNameLst>
                                          <p:attrName>style.visibility</p:attrName>
                                        </p:attrNameLst>
                                      </p:cBhvr>
                                      <p:to>
                                        <p:strVal val="visible"/>
                                      </p:to>
                                    </p:set>
                                    <p:animEffect transition="in" filter="fade">
                                      <p:cBhvr>
                                        <p:cTn id="103" dur="2000"/>
                                        <p:tgtEl>
                                          <p:spTgt spid="4">
                                            <p:graphicEl>
                                              <a:dgm id="{381AB982-ABC3-4051-8297-443AEE665559}"/>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
                                            <p:graphicEl>
                                              <a:dgm id="{5AD8504C-0FB8-46B3-8895-A134C965C43E}"/>
                                            </p:graphicEl>
                                          </p:spTgt>
                                        </p:tgtEl>
                                        <p:attrNameLst>
                                          <p:attrName>style.visibility</p:attrName>
                                        </p:attrNameLst>
                                      </p:cBhvr>
                                      <p:to>
                                        <p:strVal val="visible"/>
                                      </p:to>
                                    </p:set>
                                    <p:animEffect transition="in" filter="fade">
                                      <p:cBhvr>
                                        <p:cTn id="108" dur="2000"/>
                                        <p:tgtEl>
                                          <p:spTgt spid="4">
                                            <p:graphicEl>
                                              <a:dgm id="{5AD8504C-0FB8-46B3-8895-A134C965C43E}"/>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
                                            <p:graphicEl>
                                              <a:dgm id="{BD733EDA-8328-41B6-A553-CF5EC32D0409}"/>
                                            </p:graphicEl>
                                          </p:spTgt>
                                        </p:tgtEl>
                                        <p:attrNameLst>
                                          <p:attrName>style.visibility</p:attrName>
                                        </p:attrNameLst>
                                      </p:cBhvr>
                                      <p:to>
                                        <p:strVal val="visible"/>
                                      </p:to>
                                    </p:set>
                                    <p:animEffect transition="in" filter="fade">
                                      <p:cBhvr>
                                        <p:cTn id="111" dur="2000"/>
                                        <p:tgtEl>
                                          <p:spTgt spid="4">
                                            <p:graphicEl>
                                              <a:dgm id="{BD733EDA-8328-41B6-A553-CF5EC32D040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4400" dirty="0" smtClean="0">
                <a:cs typeface="B Koodak" pitchFamily="2" charset="-78"/>
              </a:rPr>
              <a:t>درس سیزدهم</a:t>
            </a:r>
            <a:br>
              <a:rPr lang="fa-IR" sz="4400" dirty="0" smtClean="0">
                <a:cs typeface="B Koodak" pitchFamily="2" charset="-78"/>
              </a:rPr>
            </a:br>
            <a:r>
              <a:rPr lang="fa-IR" sz="3600" dirty="0" smtClean="0">
                <a:cs typeface="B Koodak" pitchFamily="2" charset="-78"/>
              </a:rPr>
              <a:t>4. دستاوردهای علوم تجربی</a:t>
            </a:r>
            <a:endParaRPr lang="fa-IR" sz="4400" dirty="0">
              <a:cs typeface="B Koodak" pitchFamily="2" charset="-78"/>
            </a:endParaRPr>
          </a:p>
        </p:txBody>
      </p:sp>
      <p:graphicFrame>
        <p:nvGraphicFramePr>
          <p:cNvPr id="4" name="Content Placeholder 3"/>
          <p:cNvGraphicFramePr>
            <a:graphicFrameLocks noGrp="1"/>
          </p:cNvGraphicFramePr>
          <p:nvPr>
            <p:ph idx="1"/>
          </p:nvPr>
        </p:nvGraphicFramePr>
        <p:xfrm>
          <a:off x="0" y="1600200"/>
          <a:ext cx="9144000" cy="5043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013581A2-346D-4C1C-9F81-18A8E48A069C}"/>
                                            </p:graphicEl>
                                          </p:spTgt>
                                        </p:tgtEl>
                                        <p:attrNameLst>
                                          <p:attrName>style.visibility</p:attrName>
                                        </p:attrNameLst>
                                      </p:cBhvr>
                                      <p:to>
                                        <p:strVal val="visible"/>
                                      </p:to>
                                    </p:set>
                                    <p:animEffect transition="in" filter="wipe(down)">
                                      <p:cBhvr>
                                        <p:cTn id="7" dur="500"/>
                                        <p:tgtEl>
                                          <p:spTgt spid="4">
                                            <p:graphicEl>
                                              <a:dgm id="{013581A2-346D-4C1C-9F81-18A8E48A069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E0B3A63C-1C5C-4E30-8F08-170DB9283295}"/>
                                            </p:graphicEl>
                                          </p:spTgt>
                                        </p:tgtEl>
                                        <p:attrNameLst>
                                          <p:attrName>style.visibility</p:attrName>
                                        </p:attrNameLst>
                                      </p:cBhvr>
                                      <p:to>
                                        <p:strVal val="visible"/>
                                      </p:to>
                                    </p:set>
                                    <p:animEffect transition="in" filter="wipe(down)">
                                      <p:cBhvr>
                                        <p:cTn id="12" dur="500"/>
                                        <p:tgtEl>
                                          <p:spTgt spid="4">
                                            <p:graphicEl>
                                              <a:dgm id="{E0B3A63C-1C5C-4E30-8F08-170DB9283295}"/>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33FA53E0-AB65-4015-92AB-BD36B39015B2}"/>
                                            </p:graphicEl>
                                          </p:spTgt>
                                        </p:tgtEl>
                                        <p:attrNameLst>
                                          <p:attrName>style.visibility</p:attrName>
                                        </p:attrNameLst>
                                      </p:cBhvr>
                                      <p:to>
                                        <p:strVal val="visible"/>
                                      </p:to>
                                    </p:set>
                                    <p:animEffect transition="in" filter="wipe(down)">
                                      <p:cBhvr>
                                        <p:cTn id="15" dur="500"/>
                                        <p:tgtEl>
                                          <p:spTgt spid="4">
                                            <p:graphicEl>
                                              <a:dgm id="{33FA53E0-AB65-4015-92AB-BD36B39015B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0898540E-DB61-406F-9D98-455EA653C737}"/>
                                            </p:graphicEl>
                                          </p:spTgt>
                                        </p:tgtEl>
                                        <p:attrNameLst>
                                          <p:attrName>style.visibility</p:attrName>
                                        </p:attrNameLst>
                                      </p:cBhvr>
                                      <p:to>
                                        <p:strVal val="visible"/>
                                      </p:to>
                                    </p:set>
                                    <p:animEffect transition="in" filter="wipe(down)">
                                      <p:cBhvr>
                                        <p:cTn id="20" dur="500"/>
                                        <p:tgtEl>
                                          <p:spTgt spid="4">
                                            <p:graphicEl>
                                              <a:dgm id="{0898540E-DB61-406F-9D98-455EA653C737}"/>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BB0E6A10-AEA7-4785-B8D5-7AAB80808F4B}"/>
                                            </p:graphicEl>
                                          </p:spTgt>
                                        </p:tgtEl>
                                        <p:attrNameLst>
                                          <p:attrName>style.visibility</p:attrName>
                                        </p:attrNameLst>
                                      </p:cBhvr>
                                      <p:to>
                                        <p:strVal val="visible"/>
                                      </p:to>
                                    </p:set>
                                    <p:animEffect transition="in" filter="wipe(down)">
                                      <p:cBhvr>
                                        <p:cTn id="23" dur="500"/>
                                        <p:tgtEl>
                                          <p:spTgt spid="4">
                                            <p:graphicEl>
                                              <a:dgm id="{BB0E6A10-AEA7-4785-B8D5-7AAB80808F4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76A1FAAE-585D-4526-91BA-EFFB43A768BF}"/>
                                            </p:graphicEl>
                                          </p:spTgt>
                                        </p:tgtEl>
                                        <p:attrNameLst>
                                          <p:attrName>style.visibility</p:attrName>
                                        </p:attrNameLst>
                                      </p:cBhvr>
                                      <p:to>
                                        <p:strVal val="visible"/>
                                      </p:to>
                                    </p:set>
                                    <p:animEffect transition="in" filter="wipe(down)">
                                      <p:cBhvr>
                                        <p:cTn id="28" dur="500"/>
                                        <p:tgtEl>
                                          <p:spTgt spid="4">
                                            <p:graphicEl>
                                              <a:dgm id="{76A1FAAE-585D-4526-91BA-EFFB43A768BF}"/>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7BC1B158-4A7C-4235-8CBA-6A367F309CC2}"/>
                                            </p:graphicEl>
                                          </p:spTgt>
                                        </p:tgtEl>
                                        <p:attrNameLst>
                                          <p:attrName>style.visibility</p:attrName>
                                        </p:attrNameLst>
                                      </p:cBhvr>
                                      <p:to>
                                        <p:strVal val="visible"/>
                                      </p:to>
                                    </p:set>
                                    <p:animEffect transition="in" filter="wipe(down)">
                                      <p:cBhvr>
                                        <p:cTn id="31" dur="500"/>
                                        <p:tgtEl>
                                          <p:spTgt spid="4">
                                            <p:graphicEl>
                                              <a:dgm id="{7BC1B158-4A7C-4235-8CBA-6A367F309CC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09401F50-24BB-410A-85C0-123E87C5FE80}"/>
                                            </p:graphicEl>
                                          </p:spTgt>
                                        </p:tgtEl>
                                        <p:attrNameLst>
                                          <p:attrName>style.visibility</p:attrName>
                                        </p:attrNameLst>
                                      </p:cBhvr>
                                      <p:to>
                                        <p:strVal val="visible"/>
                                      </p:to>
                                    </p:set>
                                    <p:animEffect transition="in" filter="wipe(down)">
                                      <p:cBhvr>
                                        <p:cTn id="36" dur="500"/>
                                        <p:tgtEl>
                                          <p:spTgt spid="4">
                                            <p:graphicEl>
                                              <a:dgm id="{09401F50-24BB-410A-85C0-123E87C5FE80}"/>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5AAA9CBC-E59D-47CA-B61D-AB47D6CEE707}"/>
                                            </p:graphicEl>
                                          </p:spTgt>
                                        </p:tgtEl>
                                        <p:attrNameLst>
                                          <p:attrName>style.visibility</p:attrName>
                                        </p:attrNameLst>
                                      </p:cBhvr>
                                      <p:to>
                                        <p:strVal val="visible"/>
                                      </p:to>
                                    </p:set>
                                    <p:animEffect transition="in" filter="wipe(down)">
                                      <p:cBhvr>
                                        <p:cTn id="39" dur="500"/>
                                        <p:tgtEl>
                                          <p:spTgt spid="4">
                                            <p:graphicEl>
                                              <a:dgm id="{5AAA9CBC-E59D-47CA-B61D-AB47D6CEE707}"/>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6BA3C487-FE9A-4B9B-BCB2-F883E2D7E32E}"/>
                                            </p:graphicEl>
                                          </p:spTgt>
                                        </p:tgtEl>
                                        <p:attrNameLst>
                                          <p:attrName>style.visibility</p:attrName>
                                        </p:attrNameLst>
                                      </p:cBhvr>
                                      <p:to>
                                        <p:strVal val="visible"/>
                                      </p:to>
                                    </p:set>
                                    <p:animEffect transition="in" filter="wipe(down)">
                                      <p:cBhvr>
                                        <p:cTn id="44" dur="500"/>
                                        <p:tgtEl>
                                          <p:spTgt spid="4">
                                            <p:graphicEl>
                                              <a:dgm id="{6BA3C487-FE9A-4B9B-BCB2-F883E2D7E32E}"/>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A79C7565-B071-4E89-B77D-05C6EB545C42}"/>
                                            </p:graphicEl>
                                          </p:spTgt>
                                        </p:tgtEl>
                                        <p:attrNameLst>
                                          <p:attrName>style.visibility</p:attrName>
                                        </p:attrNameLst>
                                      </p:cBhvr>
                                      <p:to>
                                        <p:strVal val="visible"/>
                                      </p:to>
                                    </p:set>
                                    <p:animEffect transition="in" filter="wipe(down)">
                                      <p:cBhvr>
                                        <p:cTn id="47" dur="500"/>
                                        <p:tgtEl>
                                          <p:spTgt spid="4">
                                            <p:graphicEl>
                                              <a:dgm id="{A79C7565-B071-4E89-B77D-05C6EB545C4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8C7007CE-C930-4D09-B964-82FBC2EA320A}"/>
                                            </p:graphicEl>
                                          </p:spTgt>
                                        </p:tgtEl>
                                        <p:attrNameLst>
                                          <p:attrName>style.visibility</p:attrName>
                                        </p:attrNameLst>
                                      </p:cBhvr>
                                      <p:to>
                                        <p:strVal val="visible"/>
                                      </p:to>
                                    </p:set>
                                    <p:animEffect transition="in" filter="wipe(down)">
                                      <p:cBhvr>
                                        <p:cTn id="52" dur="500"/>
                                        <p:tgtEl>
                                          <p:spTgt spid="4">
                                            <p:graphicEl>
                                              <a:dgm id="{8C7007CE-C930-4D09-B964-82FBC2EA320A}"/>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8B86FF3B-C55F-4E0C-86EA-D480EA169595}"/>
                                            </p:graphicEl>
                                          </p:spTgt>
                                        </p:tgtEl>
                                        <p:attrNameLst>
                                          <p:attrName>style.visibility</p:attrName>
                                        </p:attrNameLst>
                                      </p:cBhvr>
                                      <p:to>
                                        <p:strVal val="visible"/>
                                      </p:to>
                                    </p:set>
                                    <p:animEffect transition="in" filter="wipe(down)">
                                      <p:cBhvr>
                                        <p:cTn id="55" dur="500"/>
                                        <p:tgtEl>
                                          <p:spTgt spid="4">
                                            <p:graphicEl>
                                              <a:dgm id="{8B86FF3B-C55F-4E0C-86EA-D480EA169595}"/>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FE48310E-493D-4627-B46F-CEB19B97FD8C}"/>
                                            </p:graphicEl>
                                          </p:spTgt>
                                        </p:tgtEl>
                                        <p:attrNameLst>
                                          <p:attrName>style.visibility</p:attrName>
                                        </p:attrNameLst>
                                      </p:cBhvr>
                                      <p:to>
                                        <p:strVal val="visible"/>
                                      </p:to>
                                    </p:set>
                                    <p:animEffect transition="in" filter="wipe(down)">
                                      <p:cBhvr>
                                        <p:cTn id="60" dur="500"/>
                                        <p:tgtEl>
                                          <p:spTgt spid="4">
                                            <p:graphicEl>
                                              <a:dgm id="{FE48310E-493D-4627-B46F-CEB19B97FD8C}"/>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108D7E54-E16A-4852-99B7-B7EB8933FE18}"/>
                                            </p:graphicEl>
                                          </p:spTgt>
                                        </p:tgtEl>
                                        <p:attrNameLst>
                                          <p:attrName>style.visibility</p:attrName>
                                        </p:attrNameLst>
                                      </p:cBhvr>
                                      <p:to>
                                        <p:strVal val="visible"/>
                                      </p:to>
                                    </p:set>
                                    <p:animEffect transition="in" filter="wipe(down)">
                                      <p:cBhvr>
                                        <p:cTn id="63" dur="500"/>
                                        <p:tgtEl>
                                          <p:spTgt spid="4">
                                            <p:graphicEl>
                                              <a:dgm id="{108D7E54-E16A-4852-99B7-B7EB8933FE18}"/>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7B738F42-E24D-4555-B2CD-8350D8048F05}"/>
                                            </p:graphicEl>
                                          </p:spTgt>
                                        </p:tgtEl>
                                        <p:attrNameLst>
                                          <p:attrName>style.visibility</p:attrName>
                                        </p:attrNameLst>
                                      </p:cBhvr>
                                      <p:to>
                                        <p:strVal val="visible"/>
                                      </p:to>
                                    </p:set>
                                    <p:animEffect transition="in" filter="wipe(down)">
                                      <p:cBhvr>
                                        <p:cTn id="68" dur="500"/>
                                        <p:tgtEl>
                                          <p:spTgt spid="4">
                                            <p:graphicEl>
                                              <a:dgm id="{7B738F42-E24D-4555-B2CD-8350D8048F05}"/>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48B325EE-CE16-4D3E-A03D-7A3CE6653489}"/>
                                            </p:graphicEl>
                                          </p:spTgt>
                                        </p:tgtEl>
                                        <p:attrNameLst>
                                          <p:attrName>style.visibility</p:attrName>
                                        </p:attrNameLst>
                                      </p:cBhvr>
                                      <p:to>
                                        <p:strVal val="visible"/>
                                      </p:to>
                                    </p:set>
                                    <p:animEffect transition="in" filter="wipe(down)">
                                      <p:cBhvr>
                                        <p:cTn id="71" dur="500"/>
                                        <p:tgtEl>
                                          <p:spTgt spid="4">
                                            <p:graphicEl>
                                              <a:dgm id="{48B325EE-CE16-4D3E-A03D-7A3CE6653489}"/>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4">
                                            <p:graphicEl>
                                              <a:dgm id="{CAA2ED4E-1366-463D-9454-C94FD1633F68}"/>
                                            </p:graphicEl>
                                          </p:spTgt>
                                        </p:tgtEl>
                                        <p:attrNameLst>
                                          <p:attrName>style.visibility</p:attrName>
                                        </p:attrNameLst>
                                      </p:cBhvr>
                                      <p:to>
                                        <p:strVal val="visible"/>
                                      </p:to>
                                    </p:set>
                                    <p:animEffect transition="in" filter="wipe(down)">
                                      <p:cBhvr>
                                        <p:cTn id="76" dur="500"/>
                                        <p:tgtEl>
                                          <p:spTgt spid="4">
                                            <p:graphicEl>
                                              <a:dgm id="{CAA2ED4E-1366-463D-9454-C94FD1633F68}"/>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4">
                                            <p:graphicEl>
                                              <a:dgm id="{A19D3EA8-4AF2-4D8A-BE74-3A87F680C107}"/>
                                            </p:graphicEl>
                                          </p:spTgt>
                                        </p:tgtEl>
                                        <p:attrNameLst>
                                          <p:attrName>style.visibility</p:attrName>
                                        </p:attrNameLst>
                                      </p:cBhvr>
                                      <p:to>
                                        <p:strVal val="visible"/>
                                      </p:to>
                                    </p:set>
                                    <p:animEffect transition="in" filter="wipe(down)">
                                      <p:cBhvr>
                                        <p:cTn id="79" dur="500"/>
                                        <p:tgtEl>
                                          <p:spTgt spid="4">
                                            <p:graphicEl>
                                              <a:dgm id="{A19D3EA8-4AF2-4D8A-BE74-3A87F680C107}"/>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4">
                                            <p:graphicEl>
                                              <a:dgm id="{830207D9-199E-4D3A-AB81-0505B147C88C}"/>
                                            </p:graphicEl>
                                          </p:spTgt>
                                        </p:tgtEl>
                                        <p:attrNameLst>
                                          <p:attrName>style.visibility</p:attrName>
                                        </p:attrNameLst>
                                      </p:cBhvr>
                                      <p:to>
                                        <p:strVal val="visible"/>
                                      </p:to>
                                    </p:set>
                                    <p:animEffect transition="in" filter="wipe(down)">
                                      <p:cBhvr>
                                        <p:cTn id="84" dur="500"/>
                                        <p:tgtEl>
                                          <p:spTgt spid="4">
                                            <p:graphicEl>
                                              <a:dgm id="{830207D9-199E-4D3A-AB81-0505B147C88C}"/>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4">
                                            <p:graphicEl>
                                              <a:dgm id="{FEA92CB2-131F-4459-B3A8-8B36E20FF245}"/>
                                            </p:graphicEl>
                                          </p:spTgt>
                                        </p:tgtEl>
                                        <p:attrNameLst>
                                          <p:attrName>style.visibility</p:attrName>
                                        </p:attrNameLst>
                                      </p:cBhvr>
                                      <p:to>
                                        <p:strVal val="visible"/>
                                      </p:to>
                                    </p:set>
                                    <p:animEffect transition="in" filter="wipe(down)">
                                      <p:cBhvr>
                                        <p:cTn id="87" dur="500"/>
                                        <p:tgtEl>
                                          <p:spTgt spid="4">
                                            <p:graphicEl>
                                              <a:dgm id="{FEA92CB2-131F-4459-B3A8-8B36E20FF245}"/>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4">
                                            <p:graphicEl>
                                              <a:dgm id="{3E36F050-893D-41BB-B5F6-1D2D0CCE23DB}"/>
                                            </p:graphicEl>
                                          </p:spTgt>
                                        </p:tgtEl>
                                        <p:attrNameLst>
                                          <p:attrName>style.visibility</p:attrName>
                                        </p:attrNameLst>
                                      </p:cBhvr>
                                      <p:to>
                                        <p:strVal val="visible"/>
                                      </p:to>
                                    </p:set>
                                    <p:animEffect transition="in" filter="wipe(down)">
                                      <p:cBhvr>
                                        <p:cTn id="92" dur="500"/>
                                        <p:tgtEl>
                                          <p:spTgt spid="4">
                                            <p:graphicEl>
                                              <a:dgm id="{3E36F050-893D-41BB-B5F6-1D2D0CCE23DB}"/>
                                            </p:graphic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
                                            <p:graphicEl>
                                              <a:dgm id="{02A5649D-0238-4222-A6C2-6397EC17E797}"/>
                                            </p:graphicEl>
                                          </p:spTgt>
                                        </p:tgtEl>
                                        <p:attrNameLst>
                                          <p:attrName>style.visibility</p:attrName>
                                        </p:attrNameLst>
                                      </p:cBhvr>
                                      <p:to>
                                        <p:strVal val="visible"/>
                                      </p:to>
                                    </p:set>
                                    <p:animEffect transition="in" filter="wipe(down)">
                                      <p:cBhvr>
                                        <p:cTn id="95" dur="500"/>
                                        <p:tgtEl>
                                          <p:spTgt spid="4">
                                            <p:graphicEl>
                                              <a:dgm id="{02A5649D-0238-4222-A6C2-6397EC17E797}"/>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4">
                                            <p:graphicEl>
                                              <a:dgm id="{D1FD65ED-FD2D-42FD-B3FC-F973C2D3A66E}"/>
                                            </p:graphicEl>
                                          </p:spTgt>
                                        </p:tgtEl>
                                        <p:attrNameLst>
                                          <p:attrName>style.visibility</p:attrName>
                                        </p:attrNameLst>
                                      </p:cBhvr>
                                      <p:to>
                                        <p:strVal val="visible"/>
                                      </p:to>
                                    </p:set>
                                    <p:animEffect transition="in" filter="wipe(down)">
                                      <p:cBhvr>
                                        <p:cTn id="100" dur="500"/>
                                        <p:tgtEl>
                                          <p:spTgt spid="4">
                                            <p:graphicEl>
                                              <a:dgm id="{D1FD65ED-FD2D-42FD-B3FC-F973C2D3A66E}"/>
                                            </p:graphic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4">
                                            <p:graphicEl>
                                              <a:dgm id="{3268060B-81BB-4107-BC44-9479E3BF0D15}"/>
                                            </p:graphicEl>
                                          </p:spTgt>
                                        </p:tgtEl>
                                        <p:attrNameLst>
                                          <p:attrName>style.visibility</p:attrName>
                                        </p:attrNameLst>
                                      </p:cBhvr>
                                      <p:to>
                                        <p:strVal val="visible"/>
                                      </p:to>
                                    </p:set>
                                    <p:animEffect transition="in" filter="wipe(down)">
                                      <p:cBhvr>
                                        <p:cTn id="103" dur="500"/>
                                        <p:tgtEl>
                                          <p:spTgt spid="4">
                                            <p:graphicEl>
                                              <a:dgm id="{3268060B-81BB-4107-BC44-9479E3BF0D1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142</TotalTime>
  <Words>740</Words>
  <Application>Microsoft Office PowerPoint</Application>
  <PresentationFormat>On-screen Show (4:3)</PresentationFormat>
  <Paragraphs>116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درس سیزدهم</vt:lpstr>
      <vt:lpstr>درس سیزدهم 1. اعتقاد به موجود نا محسوس</vt:lpstr>
      <vt:lpstr>درس سیزدهم 1. اعتقاد به موجود نا محسوس</vt:lpstr>
      <vt:lpstr>درس سیزدهم 2. نقش ترس و جهل در اعتقاد به خدا</vt:lpstr>
      <vt:lpstr>درس سیزدهم 2. نقش ترس و جهل در اعتقاد به خدا</vt:lpstr>
      <vt:lpstr>درس سیزدهم 3. آیا اصل علیت یک اصل کلی است؟</vt:lpstr>
      <vt:lpstr>درس سیزدهم 4. دستاوردهای علوم تجربی</vt:lpstr>
      <vt:lpstr>درس سیزدهم 4. دستاوردهای علوم تجربی</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سیزدهم</dc:title>
  <dc:creator>mahdi</dc:creator>
  <cp:lastModifiedBy>mahdi</cp:lastModifiedBy>
  <cp:revision>5</cp:revision>
  <dcterms:created xsi:type="dcterms:W3CDTF">2009-07-27T14:25:05Z</dcterms:created>
  <dcterms:modified xsi:type="dcterms:W3CDTF">2010-08-25T18:28:51Z</dcterms:modified>
</cp:coreProperties>
</file>