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84380"/>
    <p:restoredTop sz="94660"/>
  </p:normalViewPr>
  <p:slideViewPr>
    <p:cSldViewPr>
      <p:cViewPr>
        <p:scale>
          <a:sx n="53" d="100"/>
          <a:sy n="53" d="100"/>
        </p:scale>
        <p:origin x="-43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46F0B2-4CB2-4D1D-B4A5-9BEA84DF9BA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90C057E4-7F99-414F-A159-12F302D2C83F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5">
              <a:lumMod val="50000"/>
            </a:schemeClr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قبلا بیان کردیم</a:t>
          </a:r>
          <a:endParaRPr lang="fa-IR" sz="1600" dirty="0">
            <a:cs typeface="B Koodak" pitchFamily="2" charset="-78"/>
          </a:endParaRPr>
        </a:p>
      </dgm:t>
    </dgm:pt>
    <dgm:pt modelId="{90287F50-5E65-4D6D-90BE-E7AB85D93138}" type="parTrans" cxnId="{6B781440-A912-4E8A-AB91-32CB6ADC4FE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6146581-04FA-4BB8-854D-DB5D2C582931}" type="sibTrans" cxnId="{6B781440-A912-4E8A-AB91-32CB6ADC4FE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C4DAA53-EFC8-4C94-97F0-0F9AEE91CEF3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5">
              <a:lumMod val="50000"/>
            </a:schemeClr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جهان بینی</a:t>
          </a:r>
          <a:endParaRPr lang="fa-IR" sz="1600" dirty="0">
            <a:cs typeface="B Koodak" pitchFamily="2" charset="-78"/>
          </a:endParaRPr>
        </a:p>
      </dgm:t>
    </dgm:pt>
    <dgm:pt modelId="{4C765A09-8237-401D-AA16-D9C1B23572BE}" type="parTrans" cxnId="{CA2FED9B-491A-417F-936C-4C761EC02DDB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5">
              <a:lumMod val="50000"/>
            </a:schemeClr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E48C18C-F692-40F0-82B1-6B981B23ABE8}" type="sibTrans" cxnId="{CA2FED9B-491A-417F-936C-4C761EC02DD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C7DE5CD-496B-4A27-8AE0-71D9616ACDCF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5">
              <a:lumMod val="50000"/>
            </a:schemeClr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الهی</a:t>
          </a:r>
          <a:endParaRPr lang="fa-IR" sz="1600" dirty="0">
            <a:cs typeface="B Koodak" pitchFamily="2" charset="-78"/>
          </a:endParaRPr>
        </a:p>
      </dgm:t>
    </dgm:pt>
    <dgm:pt modelId="{53F65BEA-FB8A-4F72-85FD-4E6581101E2C}" type="parTrans" cxnId="{F0931787-AB6B-4227-9DEF-605169D6E152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5">
              <a:lumMod val="50000"/>
            </a:schemeClr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2A74365-E76E-49C7-9175-1F66C2D14D62}" type="sibTrans" cxnId="{F0931787-AB6B-4227-9DEF-605169D6E15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1F556FF-9CFD-4564-979E-30F22696C9E2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5">
              <a:lumMod val="50000"/>
            </a:schemeClr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بر مبنای پذیرش آفریدگاری برای جهان و اعتقاد به فراتر از عالم ماده شکل گرفته است</a:t>
          </a:r>
          <a:endParaRPr lang="fa-IR" sz="1600" dirty="0">
            <a:cs typeface="B Koodak" pitchFamily="2" charset="-78"/>
          </a:endParaRPr>
        </a:p>
      </dgm:t>
    </dgm:pt>
    <dgm:pt modelId="{E15C7501-A21A-4B19-85AB-53AF3EFBC928}" type="parTrans" cxnId="{46DF2D6C-3CEA-48E5-A8B4-10910003969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5">
              <a:lumMod val="50000"/>
            </a:schemeClr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4A91CB7-5743-4F92-AC76-583E4E286706}" type="sibTrans" cxnId="{46DF2D6C-3CEA-48E5-A8B4-10910003969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ECBA3A3-B365-4AAC-852B-FB3DC641142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5">
              <a:lumMod val="50000"/>
            </a:schemeClr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مادی</a:t>
          </a:r>
          <a:endParaRPr lang="fa-IR" sz="1600" dirty="0">
            <a:cs typeface="B Koodak" pitchFamily="2" charset="-78"/>
          </a:endParaRPr>
        </a:p>
      </dgm:t>
    </dgm:pt>
    <dgm:pt modelId="{643CE9B4-327F-4D9A-8D54-63BC5EB4DC7C}" type="parTrans" cxnId="{C76FBFF1-C07C-4C98-8E36-D40B852428AC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5">
              <a:lumMod val="50000"/>
            </a:schemeClr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3DC3FC0-B7CF-4BD8-A39C-14F75AD0B3C7}" type="sibTrans" cxnId="{C76FBFF1-C07C-4C98-8E36-D40B852428A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04F90AE-2D19-4116-B46C-016F14C669C5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5">
              <a:lumMod val="50000"/>
            </a:schemeClr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بر اساس عدم اعتقاد به فراتر از عالم ماده شکل گرفته است</a:t>
          </a:r>
          <a:endParaRPr lang="fa-IR" sz="1600" dirty="0">
            <a:cs typeface="B Koodak" pitchFamily="2" charset="-78"/>
          </a:endParaRPr>
        </a:p>
      </dgm:t>
    </dgm:pt>
    <dgm:pt modelId="{827840BC-3F35-4A6F-9190-0A5F4B9C55C8}" type="parTrans" cxnId="{AE849051-2B6D-423C-BAC6-BB546B92D3C3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5">
              <a:lumMod val="50000"/>
            </a:schemeClr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19F25C3-657F-4F17-85EC-4E5808133E5B}" type="sibTrans" cxnId="{AE849051-2B6D-423C-BAC6-BB546B92D3C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9200963-CE71-4022-A1E2-5800D33950BF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5">
              <a:lumMod val="50000"/>
            </a:schemeClr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این درس و درس آینده</a:t>
          </a:r>
          <a:endParaRPr lang="fa-IR" sz="1600" dirty="0">
            <a:cs typeface="B Koodak" pitchFamily="2" charset="-78"/>
          </a:endParaRPr>
        </a:p>
      </dgm:t>
    </dgm:pt>
    <dgm:pt modelId="{812C5AFF-9DC1-41D2-88FE-247CFE950CB8}" type="parTrans" cxnId="{29991F0D-798C-46E9-A888-B62C64C02D8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960C0FD-6736-4FF7-A2E2-CF0B91B01000}" type="sibTrans" cxnId="{29991F0D-798C-46E9-A888-B62C64C02D8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4749817-352C-43D4-BE4B-78508B67D432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5">
              <a:lumMod val="50000"/>
            </a:schemeClr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اولا علل گرایش به مادیگری را ذکر می کنیم</a:t>
          </a:r>
          <a:endParaRPr lang="fa-IR" sz="1600" dirty="0">
            <a:cs typeface="B Koodak" pitchFamily="2" charset="-78"/>
          </a:endParaRPr>
        </a:p>
      </dgm:t>
    </dgm:pt>
    <dgm:pt modelId="{96BFE503-5739-4087-AAD7-0BAD5F2D94D3}" type="parTrans" cxnId="{950FFF21-3757-4C33-8FCE-F13924CDB053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5">
              <a:lumMod val="50000"/>
            </a:schemeClr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16A2573-B87F-4B4E-ABA8-CFAB764D74D9}" type="sibTrans" cxnId="{950FFF21-3757-4C33-8FCE-F13924CDB05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0486FC9-3630-44C9-97E4-48CB18A9F33A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5">
              <a:lumMod val="50000"/>
            </a:schemeClr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 ثانیا نقدی کوتاه بر این جهان بینی بیان می کنیم</a:t>
          </a:r>
          <a:endParaRPr lang="fa-IR" sz="1600" dirty="0">
            <a:cs typeface="B Koodak" pitchFamily="2" charset="-78"/>
          </a:endParaRPr>
        </a:p>
      </dgm:t>
    </dgm:pt>
    <dgm:pt modelId="{ACE2B34D-1A9D-4173-A5EF-8C5B62C7D5DE}" type="parTrans" cxnId="{319123BE-D67B-476E-A55C-62646C07D62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5">
              <a:lumMod val="50000"/>
            </a:schemeClr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7A58DC7-F764-4978-B7A5-AB594F5F85B3}" type="sibTrans" cxnId="{319123BE-D67B-476E-A55C-62646C07D62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07EAE6C-2FD7-4D53-9C6A-1E9B9632D443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5">
              <a:lumMod val="50000"/>
            </a:schemeClr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تا اعتقاد ما به حقانیت جهان بینی الهی مضاعف شود.</a:t>
          </a:r>
          <a:endParaRPr lang="fa-IR" sz="1600" dirty="0">
            <a:cs typeface="B Koodak" pitchFamily="2" charset="-78"/>
          </a:endParaRPr>
        </a:p>
      </dgm:t>
    </dgm:pt>
    <dgm:pt modelId="{AB019C46-50E0-4B1B-A8E3-55A1C4FCFE06}" type="parTrans" cxnId="{8E2C4446-CDF2-484B-864B-2A4090D5BD2A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5">
              <a:lumMod val="50000"/>
            </a:schemeClr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9CBBF75-8596-4056-9333-D42E725FBB72}" type="sibTrans" cxnId="{8E2C4446-CDF2-484B-864B-2A4090D5BD2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B1D2ECF-34E4-487A-A65D-6A41F90A1DA0}" type="pres">
      <dgm:prSet presAssocID="{B946F0B2-4CB2-4D1D-B4A5-9BEA84DF9BA9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82DD1C7A-28D8-4B99-B4AE-89BCF572DBFF}" type="pres">
      <dgm:prSet presAssocID="{90C057E4-7F99-414F-A159-12F302D2C83F}" presName="root1" presStyleCnt="0"/>
      <dgm:spPr/>
    </dgm:pt>
    <dgm:pt modelId="{7E87CAF9-37F9-4F6C-89B3-141205F603B4}" type="pres">
      <dgm:prSet presAssocID="{90C057E4-7F99-414F-A159-12F302D2C83F}" presName="LevelOneTextNode" presStyleLbl="node0" presStyleIdx="0" presStyleCnt="2" custScaleX="6066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5453369-BF63-4437-80B4-5A19D401FDE4}" type="pres">
      <dgm:prSet presAssocID="{90C057E4-7F99-414F-A159-12F302D2C83F}" presName="level2hierChild" presStyleCnt="0"/>
      <dgm:spPr/>
    </dgm:pt>
    <dgm:pt modelId="{A1A932B0-C81F-4921-9627-7FC296C7AC49}" type="pres">
      <dgm:prSet presAssocID="{4C765A09-8237-401D-AA16-D9C1B23572BE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AC3DEC9B-A568-47F3-8DE4-3E949C208BCF}" type="pres">
      <dgm:prSet presAssocID="{4C765A09-8237-401D-AA16-D9C1B23572BE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11954EE3-375A-4D93-B084-38501DE5F614}" type="pres">
      <dgm:prSet presAssocID="{6C4DAA53-EFC8-4C94-97F0-0F9AEE91CEF3}" presName="root2" presStyleCnt="0"/>
      <dgm:spPr/>
    </dgm:pt>
    <dgm:pt modelId="{CE4D59E4-BC68-4635-8D6D-BE4A672D7017}" type="pres">
      <dgm:prSet presAssocID="{6C4DAA53-EFC8-4C94-97F0-0F9AEE91CEF3}" presName="LevelTwoTextNode" presStyleLbl="node2" presStyleIdx="0" presStyleCnt="3" custScaleX="4584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02B00ED-1150-4EA4-9500-BCEEF9712DA5}" type="pres">
      <dgm:prSet presAssocID="{6C4DAA53-EFC8-4C94-97F0-0F9AEE91CEF3}" presName="level3hierChild" presStyleCnt="0"/>
      <dgm:spPr/>
    </dgm:pt>
    <dgm:pt modelId="{B9CFC26A-D2CD-40B4-B411-F3F9BFD7CD90}" type="pres">
      <dgm:prSet presAssocID="{53F65BEA-FB8A-4F72-85FD-4E6581101E2C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98AF2072-F984-42D2-B2A4-9F123597C4F2}" type="pres">
      <dgm:prSet presAssocID="{53F65BEA-FB8A-4F72-85FD-4E6581101E2C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12EA368D-30D0-4FD7-8C39-7107A9A23759}" type="pres">
      <dgm:prSet presAssocID="{FC7DE5CD-496B-4A27-8AE0-71D9616ACDCF}" presName="root2" presStyleCnt="0"/>
      <dgm:spPr/>
    </dgm:pt>
    <dgm:pt modelId="{8115C3D4-03CB-4A1F-BDC8-9DCA2D529652}" type="pres">
      <dgm:prSet presAssocID="{FC7DE5CD-496B-4A27-8AE0-71D9616ACDCF}" presName="LevelTwoTextNode" presStyleLbl="node3" presStyleIdx="0" presStyleCnt="3" custScaleX="2652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37C60A8-68D9-42E7-AB98-BABD9D9699DF}" type="pres">
      <dgm:prSet presAssocID="{FC7DE5CD-496B-4A27-8AE0-71D9616ACDCF}" presName="level3hierChild" presStyleCnt="0"/>
      <dgm:spPr/>
    </dgm:pt>
    <dgm:pt modelId="{A4AD75E6-2E0D-401D-9277-77B2476F75FB}" type="pres">
      <dgm:prSet presAssocID="{E15C7501-A21A-4B19-85AB-53AF3EFBC928}" presName="conn2-1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FF5F0B03-8094-40E4-90BC-0EC19E503969}" type="pres">
      <dgm:prSet presAssocID="{E15C7501-A21A-4B19-85AB-53AF3EFBC928}" presName="connTx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243B6B96-084B-478E-9D34-127E3502A5CC}" type="pres">
      <dgm:prSet presAssocID="{31F556FF-9CFD-4564-979E-30F22696C9E2}" presName="root2" presStyleCnt="0"/>
      <dgm:spPr/>
    </dgm:pt>
    <dgm:pt modelId="{3063CFD0-D581-407F-BC4F-0FBA65769A74}" type="pres">
      <dgm:prSet presAssocID="{31F556FF-9CFD-4564-979E-30F22696C9E2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C3B5843-833D-44E6-A00D-46C5AABE56F9}" type="pres">
      <dgm:prSet presAssocID="{31F556FF-9CFD-4564-979E-30F22696C9E2}" presName="level3hierChild" presStyleCnt="0"/>
      <dgm:spPr/>
    </dgm:pt>
    <dgm:pt modelId="{7926979D-F46A-42B6-82DC-9DD5084C4398}" type="pres">
      <dgm:prSet presAssocID="{643CE9B4-327F-4D9A-8D54-63BC5EB4DC7C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E8117EE9-CB3E-4360-87E0-A3C6560C9F63}" type="pres">
      <dgm:prSet presAssocID="{643CE9B4-327F-4D9A-8D54-63BC5EB4DC7C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EDD18F38-A22C-42B2-AE65-8DF75FAE3426}" type="pres">
      <dgm:prSet presAssocID="{CECBA3A3-B365-4AAC-852B-FB3DC6411428}" presName="root2" presStyleCnt="0"/>
      <dgm:spPr/>
    </dgm:pt>
    <dgm:pt modelId="{4D5908EF-9095-4C6B-964A-4218D74A9EF3}" type="pres">
      <dgm:prSet presAssocID="{CECBA3A3-B365-4AAC-852B-FB3DC6411428}" presName="LevelTwoTextNode" presStyleLbl="node3" presStyleIdx="1" presStyleCnt="3" custScaleX="2583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4015550-CE6D-4CCF-A9E8-9E3633264D58}" type="pres">
      <dgm:prSet presAssocID="{CECBA3A3-B365-4AAC-852B-FB3DC6411428}" presName="level3hierChild" presStyleCnt="0"/>
      <dgm:spPr/>
    </dgm:pt>
    <dgm:pt modelId="{07C73025-D9B1-4171-9EF2-345A8E2D1227}" type="pres">
      <dgm:prSet presAssocID="{827840BC-3F35-4A6F-9190-0A5F4B9C55C8}" presName="conn2-1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7604B20F-CF4B-4A68-A2F4-53F99E079298}" type="pres">
      <dgm:prSet presAssocID="{827840BC-3F35-4A6F-9190-0A5F4B9C55C8}" presName="connTx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CB56FC9D-0F98-48CC-81D2-EB5D1E42C511}" type="pres">
      <dgm:prSet presAssocID="{B04F90AE-2D19-4116-B46C-016F14C669C5}" presName="root2" presStyleCnt="0"/>
      <dgm:spPr/>
    </dgm:pt>
    <dgm:pt modelId="{5E2776FE-AECE-4CF9-A55D-1E3CE0C34D6C}" type="pres">
      <dgm:prSet presAssocID="{B04F90AE-2D19-4116-B46C-016F14C669C5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5378B43-CB13-453D-A54E-ED2DA0073164}" type="pres">
      <dgm:prSet presAssocID="{B04F90AE-2D19-4116-B46C-016F14C669C5}" presName="level3hierChild" presStyleCnt="0"/>
      <dgm:spPr/>
    </dgm:pt>
    <dgm:pt modelId="{424D6265-E15A-49CE-B9E2-0FC86105921C}" type="pres">
      <dgm:prSet presAssocID="{A9200963-CE71-4022-A1E2-5800D33950BF}" presName="root1" presStyleCnt="0"/>
      <dgm:spPr/>
    </dgm:pt>
    <dgm:pt modelId="{F25A7446-D0B7-4B72-BFBD-237036457E07}" type="pres">
      <dgm:prSet presAssocID="{A9200963-CE71-4022-A1E2-5800D33950BF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5A9574F-AC52-4928-B0BC-D0687592B30C}" type="pres">
      <dgm:prSet presAssocID="{A9200963-CE71-4022-A1E2-5800D33950BF}" presName="level2hierChild" presStyleCnt="0"/>
      <dgm:spPr/>
    </dgm:pt>
    <dgm:pt modelId="{5484763B-A340-42CE-AC96-1332200AC7B9}" type="pres">
      <dgm:prSet presAssocID="{96BFE503-5739-4087-AAD7-0BAD5F2D94D3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A821728D-FFBE-4633-85A8-ED8AF1AC63D1}" type="pres">
      <dgm:prSet presAssocID="{96BFE503-5739-4087-AAD7-0BAD5F2D94D3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9CCF9350-B22E-40A0-BC33-88B4E262E92D}" type="pres">
      <dgm:prSet presAssocID="{34749817-352C-43D4-BE4B-78508B67D432}" presName="root2" presStyleCnt="0"/>
      <dgm:spPr/>
    </dgm:pt>
    <dgm:pt modelId="{6FEAE63D-31E4-43A1-A855-861E08A06DC6}" type="pres">
      <dgm:prSet presAssocID="{34749817-352C-43D4-BE4B-78508B67D432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7676577-7EE8-41F2-8DFA-C8973304451F}" type="pres">
      <dgm:prSet presAssocID="{34749817-352C-43D4-BE4B-78508B67D432}" presName="level3hierChild" presStyleCnt="0"/>
      <dgm:spPr/>
    </dgm:pt>
    <dgm:pt modelId="{5427E69D-7453-4084-982F-6B60BD92B1AC}" type="pres">
      <dgm:prSet presAssocID="{ACE2B34D-1A9D-4173-A5EF-8C5B62C7D5DE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A2161882-8348-421A-B830-575A8A7865A9}" type="pres">
      <dgm:prSet presAssocID="{ACE2B34D-1A9D-4173-A5EF-8C5B62C7D5DE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02CF534B-EAFF-481C-8C9C-266D5B8B18F5}" type="pres">
      <dgm:prSet presAssocID="{E0486FC9-3630-44C9-97E4-48CB18A9F33A}" presName="root2" presStyleCnt="0"/>
      <dgm:spPr/>
    </dgm:pt>
    <dgm:pt modelId="{CF160CB6-C759-42C1-8099-76F29391349F}" type="pres">
      <dgm:prSet presAssocID="{E0486FC9-3630-44C9-97E4-48CB18A9F33A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B3E954C-BADC-413F-B120-5F38C4ED713C}" type="pres">
      <dgm:prSet presAssocID="{E0486FC9-3630-44C9-97E4-48CB18A9F33A}" presName="level3hierChild" presStyleCnt="0"/>
      <dgm:spPr/>
    </dgm:pt>
    <dgm:pt modelId="{4A40BE0A-4E49-4599-A5F1-5C9925F0096C}" type="pres">
      <dgm:prSet presAssocID="{AB019C46-50E0-4B1B-A8E3-55A1C4FCFE06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B8369E1F-1B43-4BE8-B2BB-1A6383954E4F}" type="pres">
      <dgm:prSet presAssocID="{AB019C46-50E0-4B1B-A8E3-55A1C4FCFE06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1AACD2B9-BFC2-4F26-A88C-0F36BDF560DC}" type="pres">
      <dgm:prSet presAssocID="{807EAE6C-2FD7-4D53-9C6A-1E9B9632D443}" presName="root2" presStyleCnt="0"/>
      <dgm:spPr/>
    </dgm:pt>
    <dgm:pt modelId="{7C6D4E4B-4A9B-4C33-8092-8771EF8FB711}" type="pres">
      <dgm:prSet presAssocID="{807EAE6C-2FD7-4D53-9C6A-1E9B9632D443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2F4EEEC-24AC-4A11-AFD7-CAA5201132AD}" type="pres">
      <dgm:prSet presAssocID="{807EAE6C-2FD7-4D53-9C6A-1E9B9632D443}" presName="level3hierChild" presStyleCnt="0"/>
      <dgm:spPr/>
    </dgm:pt>
  </dgm:ptLst>
  <dgm:cxnLst>
    <dgm:cxn modelId="{93BF5856-A12A-4CF1-A347-E0EFD3ED6DB7}" type="presOf" srcId="{96BFE503-5739-4087-AAD7-0BAD5F2D94D3}" destId="{A821728D-FFBE-4633-85A8-ED8AF1AC63D1}" srcOrd="1" destOrd="0" presId="urn:microsoft.com/office/officeart/2005/8/layout/hierarchy2"/>
    <dgm:cxn modelId="{AE849051-2B6D-423C-BAC6-BB546B92D3C3}" srcId="{CECBA3A3-B365-4AAC-852B-FB3DC6411428}" destId="{B04F90AE-2D19-4116-B46C-016F14C669C5}" srcOrd="0" destOrd="0" parTransId="{827840BC-3F35-4A6F-9190-0A5F4B9C55C8}" sibTransId="{019F25C3-657F-4F17-85EC-4E5808133E5B}"/>
    <dgm:cxn modelId="{6B781440-A912-4E8A-AB91-32CB6ADC4FEC}" srcId="{B946F0B2-4CB2-4D1D-B4A5-9BEA84DF9BA9}" destId="{90C057E4-7F99-414F-A159-12F302D2C83F}" srcOrd="0" destOrd="0" parTransId="{90287F50-5E65-4D6D-90BE-E7AB85D93138}" sibTransId="{16146581-04FA-4BB8-854D-DB5D2C582931}"/>
    <dgm:cxn modelId="{8280DE8F-6DC0-4715-A305-B4EC90AE59A0}" type="presOf" srcId="{34749817-352C-43D4-BE4B-78508B67D432}" destId="{6FEAE63D-31E4-43A1-A855-861E08A06DC6}" srcOrd="0" destOrd="0" presId="urn:microsoft.com/office/officeart/2005/8/layout/hierarchy2"/>
    <dgm:cxn modelId="{8E2C4446-CDF2-484B-864B-2A4090D5BD2A}" srcId="{E0486FC9-3630-44C9-97E4-48CB18A9F33A}" destId="{807EAE6C-2FD7-4D53-9C6A-1E9B9632D443}" srcOrd="0" destOrd="0" parTransId="{AB019C46-50E0-4B1B-A8E3-55A1C4FCFE06}" sibTransId="{69CBBF75-8596-4056-9333-D42E725FBB72}"/>
    <dgm:cxn modelId="{3A87C299-88DC-45BB-A7C8-DDDE7C793C38}" type="presOf" srcId="{CECBA3A3-B365-4AAC-852B-FB3DC6411428}" destId="{4D5908EF-9095-4C6B-964A-4218D74A9EF3}" srcOrd="0" destOrd="0" presId="urn:microsoft.com/office/officeart/2005/8/layout/hierarchy2"/>
    <dgm:cxn modelId="{EE3C509D-A5EB-4AB9-A0F1-A453A6B7D4E3}" type="presOf" srcId="{ACE2B34D-1A9D-4173-A5EF-8C5B62C7D5DE}" destId="{5427E69D-7453-4084-982F-6B60BD92B1AC}" srcOrd="0" destOrd="0" presId="urn:microsoft.com/office/officeart/2005/8/layout/hierarchy2"/>
    <dgm:cxn modelId="{FAD90CF2-1E22-498F-916B-60CD07331C99}" type="presOf" srcId="{807EAE6C-2FD7-4D53-9C6A-1E9B9632D443}" destId="{7C6D4E4B-4A9B-4C33-8092-8771EF8FB711}" srcOrd="0" destOrd="0" presId="urn:microsoft.com/office/officeart/2005/8/layout/hierarchy2"/>
    <dgm:cxn modelId="{1ACF062A-04C3-488B-8DA6-E845D7360304}" type="presOf" srcId="{ACE2B34D-1A9D-4173-A5EF-8C5B62C7D5DE}" destId="{A2161882-8348-421A-B830-575A8A7865A9}" srcOrd="1" destOrd="0" presId="urn:microsoft.com/office/officeart/2005/8/layout/hierarchy2"/>
    <dgm:cxn modelId="{2008C9F2-29C6-4941-9C0F-B8CBE8668597}" type="presOf" srcId="{A9200963-CE71-4022-A1E2-5800D33950BF}" destId="{F25A7446-D0B7-4B72-BFBD-237036457E07}" srcOrd="0" destOrd="0" presId="urn:microsoft.com/office/officeart/2005/8/layout/hierarchy2"/>
    <dgm:cxn modelId="{7EC418FE-37B4-4130-BE2F-0A45DDC839A7}" type="presOf" srcId="{E0486FC9-3630-44C9-97E4-48CB18A9F33A}" destId="{CF160CB6-C759-42C1-8099-76F29391349F}" srcOrd="0" destOrd="0" presId="urn:microsoft.com/office/officeart/2005/8/layout/hierarchy2"/>
    <dgm:cxn modelId="{11283315-99A8-4DF7-91C4-9C293444C8C5}" type="presOf" srcId="{FC7DE5CD-496B-4A27-8AE0-71D9616ACDCF}" destId="{8115C3D4-03CB-4A1F-BDC8-9DCA2D529652}" srcOrd="0" destOrd="0" presId="urn:microsoft.com/office/officeart/2005/8/layout/hierarchy2"/>
    <dgm:cxn modelId="{D8B368D2-FFDF-4C7F-9EAD-83ADB530353F}" type="presOf" srcId="{B04F90AE-2D19-4116-B46C-016F14C669C5}" destId="{5E2776FE-AECE-4CF9-A55D-1E3CE0C34D6C}" srcOrd="0" destOrd="0" presId="urn:microsoft.com/office/officeart/2005/8/layout/hierarchy2"/>
    <dgm:cxn modelId="{3D646E8E-5137-4222-885B-510F27579DFA}" type="presOf" srcId="{AB019C46-50E0-4B1B-A8E3-55A1C4FCFE06}" destId="{B8369E1F-1B43-4BE8-B2BB-1A6383954E4F}" srcOrd="1" destOrd="0" presId="urn:microsoft.com/office/officeart/2005/8/layout/hierarchy2"/>
    <dgm:cxn modelId="{F0931787-AB6B-4227-9DEF-605169D6E152}" srcId="{6C4DAA53-EFC8-4C94-97F0-0F9AEE91CEF3}" destId="{FC7DE5CD-496B-4A27-8AE0-71D9616ACDCF}" srcOrd="0" destOrd="0" parTransId="{53F65BEA-FB8A-4F72-85FD-4E6581101E2C}" sibTransId="{92A74365-E76E-49C7-9175-1F66C2D14D62}"/>
    <dgm:cxn modelId="{5C20D91D-FB90-4F61-8C66-435D05EFD5EF}" type="presOf" srcId="{E15C7501-A21A-4B19-85AB-53AF3EFBC928}" destId="{FF5F0B03-8094-40E4-90BC-0EC19E503969}" srcOrd="1" destOrd="0" presId="urn:microsoft.com/office/officeart/2005/8/layout/hierarchy2"/>
    <dgm:cxn modelId="{4664579F-1108-4A42-89DB-294D45E26268}" type="presOf" srcId="{4C765A09-8237-401D-AA16-D9C1B23572BE}" destId="{AC3DEC9B-A568-47F3-8DE4-3E949C208BCF}" srcOrd="1" destOrd="0" presId="urn:microsoft.com/office/officeart/2005/8/layout/hierarchy2"/>
    <dgm:cxn modelId="{277C4470-DAC8-4A11-9C88-4AEC74DB73A4}" type="presOf" srcId="{4C765A09-8237-401D-AA16-D9C1B23572BE}" destId="{A1A932B0-C81F-4921-9627-7FC296C7AC49}" srcOrd="0" destOrd="0" presId="urn:microsoft.com/office/officeart/2005/8/layout/hierarchy2"/>
    <dgm:cxn modelId="{29991F0D-798C-46E9-A888-B62C64C02D87}" srcId="{B946F0B2-4CB2-4D1D-B4A5-9BEA84DF9BA9}" destId="{A9200963-CE71-4022-A1E2-5800D33950BF}" srcOrd="1" destOrd="0" parTransId="{812C5AFF-9DC1-41D2-88FE-247CFE950CB8}" sibTransId="{2960C0FD-6736-4FF7-A2E2-CF0B91B01000}"/>
    <dgm:cxn modelId="{A7589BD6-EB52-457F-8B77-0D629335DEB6}" type="presOf" srcId="{643CE9B4-327F-4D9A-8D54-63BC5EB4DC7C}" destId="{7926979D-F46A-42B6-82DC-9DD5084C4398}" srcOrd="0" destOrd="0" presId="urn:microsoft.com/office/officeart/2005/8/layout/hierarchy2"/>
    <dgm:cxn modelId="{C50002EA-BFB0-441D-A146-5A3DEFA851CB}" type="presOf" srcId="{96BFE503-5739-4087-AAD7-0BAD5F2D94D3}" destId="{5484763B-A340-42CE-AC96-1332200AC7B9}" srcOrd="0" destOrd="0" presId="urn:microsoft.com/office/officeart/2005/8/layout/hierarchy2"/>
    <dgm:cxn modelId="{31A17922-C918-493B-AF21-9533155CF3A4}" type="presOf" srcId="{31F556FF-9CFD-4564-979E-30F22696C9E2}" destId="{3063CFD0-D581-407F-BC4F-0FBA65769A74}" srcOrd="0" destOrd="0" presId="urn:microsoft.com/office/officeart/2005/8/layout/hierarchy2"/>
    <dgm:cxn modelId="{F06F1CFB-C1FF-41D1-B456-68D20948B80E}" type="presOf" srcId="{B946F0B2-4CB2-4D1D-B4A5-9BEA84DF9BA9}" destId="{FB1D2ECF-34E4-487A-A65D-6A41F90A1DA0}" srcOrd="0" destOrd="0" presId="urn:microsoft.com/office/officeart/2005/8/layout/hierarchy2"/>
    <dgm:cxn modelId="{DFF4ABA6-B3A8-470A-A61C-7D28B6F826BB}" type="presOf" srcId="{827840BC-3F35-4A6F-9190-0A5F4B9C55C8}" destId="{7604B20F-CF4B-4A68-A2F4-53F99E079298}" srcOrd="1" destOrd="0" presId="urn:microsoft.com/office/officeart/2005/8/layout/hierarchy2"/>
    <dgm:cxn modelId="{839F7298-E87C-4F5A-83BE-92785AC25EBD}" type="presOf" srcId="{53F65BEA-FB8A-4F72-85FD-4E6581101E2C}" destId="{B9CFC26A-D2CD-40B4-B411-F3F9BFD7CD90}" srcOrd="0" destOrd="0" presId="urn:microsoft.com/office/officeart/2005/8/layout/hierarchy2"/>
    <dgm:cxn modelId="{319123BE-D67B-476E-A55C-62646C07D628}" srcId="{A9200963-CE71-4022-A1E2-5800D33950BF}" destId="{E0486FC9-3630-44C9-97E4-48CB18A9F33A}" srcOrd="1" destOrd="0" parTransId="{ACE2B34D-1A9D-4173-A5EF-8C5B62C7D5DE}" sibTransId="{07A58DC7-F764-4978-B7A5-AB594F5F85B3}"/>
    <dgm:cxn modelId="{1898C9F5-7F7B-4F3A-B946-3B40E32B4FC6}" type="presOf" srcId="{827840BC-3F35-4A6F-9190-0A5F4B9C55C8}" destId="{07C73025-D9B1-4171-9EF2-345A8E2D1227}" srcOrd="0" destOrd="0" presId="urn:microsoft.com/office/officeart/2005/8/layout/hierarchy2"/>
    <dgm:cxn modelId="{46DF2D6C-3CEA-48E5-A8B4-109100039699}" srcId="{FC7DE5CD-496B-4A27-8AE0-71D9616ACDCF}" destId="{31F556FF-9CFD-4564-979E-30F22696C9E2}" srcOrd="0" destOrd="0" parTransId="{E15C7501-A21A-4B19-85AB-53AF3EFBC928}" sibTransId="{24A91CB7-5743-4F92-AC76-583E4E286706}"/>
    <dgm:cxn modelId="{70BD3DB8-2BE7-45C6-B360-1E9DE3D0AF4B}" type="presOf" srcId="{E15C7501-A21A-4B19-85AB-53AF3EFBC928}" destId="{A4AD75E6-2E0D-401D-9277-77B2476F75FB}" srcOrd="0" destOrd="0" presId="urn:microsoft.com/office/officeart/2005/8/layout/hierarchy2"/>
    <dgm:cxn modelId="{950FFF21-3757-4C33-8FCE-F13924CDB053}" srcId="{A9200963-CE71-4022-A1E2-5800D33950BF}" destId="{34749817-352C-43D4-BE4B-78508B67D432}" srcOrd="0" destOrd="0" parTransId="{96BFE503-5739-4087-AAD7-0BAD5F2D94D3}" sibTransId="{216A2573-B87F-4B4E-ABA8-CFAB764D74D9}"/>
    <dgm:cxn modelId="{CA2FED9B-491A-417F-936C-4C761EC02DDB}" srcId="{90C057E4-7F99-414F-A159-12F302D2C83F}" destId="{6C4DAA53-EFC8-4C94-97F0-0F9AEE91CEF3}" srcOrd="0" destOrd="0" parTransId="{4C765A09-8237-401D-AA16-D9C1B23572BE}" sibTransId="{0E48C18C-F692-40F0-82B1-6B981B23ABE8}"/>
    <dgm:cxn modelId="{D6F9693D-D770-4EC1-8C26-DF1A6E0E441B}" type="presOf" srcId="{643CE9B4-327F-4D9A-8D54-63BC5EB4DC7C}" destId="{E8117EE9-CB3E-4360-87E0-A3C6560C9F63}" srcOrd="1" destOrd="0" presId="urn:microsoft.com/office/officeart/2005/8/layout/hierarchy2"/>
    <dgm:cxn modelId="{E68DDB38-2BB3-48FE-8E9F-B72BC64B3187}" type="presOf" srcId="{90C057E4-7F99-414F-A159-12F302D2C83F}" destId="{7E87CAF9-37F9-4F6C-89B3-141205F603B4}" srcOrd="0" destOrd="0" presId="urn:microsoft.com/office/officeart/2005/8/layout/hierarchy2"/>
    <dgm:cxn modelId="{C76FBFF1-C07C-4C98-8E36-D40B852428AC}" srcId="{6C4DAA53-EFC8-4C94-97F0-0F9AEE91CEF3}" destId="{CECBA3A3-B365-4AAC-852B-FB3DC6411428}" srcOrd="1" destOrd="0" parTransId="{643CE9B4-327F-4D9A-8D54-63BC5EB4DC7C}" sibTransId="{B3DC3FC0-B7CF-4BD8-A39C-14F75AD0B3C7}"/>
    <dgm:cxn modelId="{5DE11877-77FB-4E22-85D7-3D98160F5AE4}" type="presOf" srcId="{6C4DAA53-EFC8-4C94-97F0-0F9AEE91CEF3}" destId="{CE4D59E4-BC68-4635-8D6D-BE4A672D7017}" srcOrd="0" destOrd="0" presId="urn:microsoft.com/office/officeart/2005/8/layout/hierarchy2"/>
    <dgm:cxn modelId="{1DE9594E-EDE2-4A6A-95C1-76640FDA637B}" type="presOf" srcId="{AB019C46-50E0-4B1B-A8E3-55A1C4FCFE06}" destId="{4A40BE0A-4E49-4599-A5F1-5C9925F0096C}" srcOrd="0" destOrd="0" presId="urn:microsoft.com/office/officeart/2005/8/layout/hierarchy2"/>
    <dgm:cxn modelId="{2BB7CFCB-EB80-4C67-B872-5B0C4B8D14A8}" type="presOf" srcId="{53F65BEA-FB8A-4F72-85FD-4E6581101E2C}" destId="{98AF2072-F984-42D2-B2A4-9F123597C4F2}" srcOrd="1" destOrd="0" presId="urn:microsoft.com/office/officeart/2005/8/layout/hierarchy2"/>
    <dgm:cxn modelId="{914EC5A1-607F-4798-A8C0-F05145443FF3}" type="presParOf" srcId="{FB1D2ECF-34E4-487A-A65D-6A41F90A1DA0}" destId="{82DD1C7A-28D8-4B99-B4AE-89BCF572DBFF}" srcOrd="0" destOrd="0" presId="urn:microsoft.com/office/officeart/2005/8/layout/hierarchy2"/>
    <dgm:cxn modelId="{3CE4E111-82F7-437D-9C27-7B8471966C5D}" type="presParOf" srcId="{82DD1C7A-28D8-4B99-B4AE-89BCF572DBFF}" destId="{7E87CAF9-37F9-4F6C-89B3-141205F603B4}" srcOrd="0" destOrd="0" presId="urn:microsoft.com/office/officeart/2005/8/layout/hierarchy2"/>
    <dgm:cxn modelId="{8FF95496-96B8-4189-9F5A-1B6062D2A7B5}" type="presParOf" srcId="{82DD1C7A-28D8-4B99-B4AE-89BCF572DBFF}" destId="{45453369-BF63-4437-80B4-5A19D401FDE4}" srcOrd="1" destOrd="0" presId="urn:microsoft.com/office/officeart/2005/8/layout/hierarchy2"/>
    <dgm:cxn modelId="{04F37F64-B78D-4493-B5DB-A7847B7D6974}" type="presParOf" srcId="{45453369-BF63-4437-80B4-5A19D401FDE4}" destId="{A1A932B0-C81F-4921-9627-7FC296C7AC49}" srcOrd="0" destOrd="0" presId="urn:microsoft.com/office/officeart/2005/8/layout/hierarchy2"/>
    <dgm:cxn modelId="{F84BFC07-0702-4994-B392-EAEFCB50AD6F}" type="presParOf" srcId="{A1A932B0-C81F-4921-9627-7FC296C7AC49}" destId="{AC3DEC9B-A568-47F3-8DE4-3E949C208BCF}" srcOrd="0" destOrd="0" presId="urn:microsoft.com/office/officeart/2005/8/layout/hierarchy2"/>
    <dgm:cxn modelId="{2A1B4718-5F43-467C-91FA-B21EC5C97F83}" type="presParOf" srcId="{45453369-BF63-4437-80B4-5A19D401FDE4}" destId="{11954EE3-375A-4D93-B084-38501DE5F614}" srcOrd="1" destOrd="0" presId="urn:microsoft.com/office/officeart/2005/8/layout/hierarchy2"/>
    <dgm:cxn modelId="{7D542CA3-DD20-40EF-B38A-A816A7905882}" type="presParOf" srcId="{11954EE3-375A-4D93-B084-38501DE5F614}" destId="{CE4D59E4-BC68-4635-8D6D-BE4A672D7017}" srcOrd="0" destOrd="0" presId="urn:microsoft.com/office/officeart/2005/8/layout/hierarchy2"/>
    <dgm:cxn modelId="{00BF585F-0777-457F-97D9-4B8213C24EDD}" type="presParOf" srcId="{11954EE3-375A-4D93-B084-38501DE5F614}" destId="{A02B00ED-1150-4EA4-9500-BCEEF9712DA5}" srcOrd="1" destOrd="0" presId="urn:microsoft.com/office/officeart/2005/8/layout/hierarchy2"/>
    <dgm:cxn modelId="{43432EEA-24A3-4607-8173-6CAF72988ED3}" type="presParOf" srcId="{A02B00ED-1150-4EA4-9500-BCEEF9712DA5}" destId="{B9CFC26A-D2CD-40B4-B411-F3F9BFD7CD90}" srcOrd="0" destOrd="0" presId="urn:microsoft.com/office/officeart/2005/8/layout/hierarchy2"/>
    <dgm:cxn modelId="{97E741BE-C35C-4801-AC8F-1457B6C44176}" type="presParOf" srcId="{B9CFC26A-D2CD-40B4-B411-F3F9BFD7CD90}" destId="{98AF2072-F984-42D2-B2A4-9F123597C4F2}" srcOrd="0" destOrd="0" presId="urn:microsoft.com/office/officeart/2005/8/layout/hierarchy2"/>
    <dgm:cxn modelId="{2A1575FF-3F2F-4C67-9387-EE5F87719306}" type="presParOf" srcId="{A02B00ED-1150-4EA4-9500-BCEEF9712DA5}" destId="{12EA368D-30D0-4FD7-8C39-7107A9A23759}" srcOrd="1" destOrd="0" presId="urn:microsoft.com/office/officeart/2005/8/layout/hierarchy2"/>
    <dgm:cxn modelId="{079BD7CE-0737-497F-AE85-1EA786AC42BD}" type="presParOf" srcId="{12EA368D-30D0-4FD7-8C39-7107A9A23759}" destId="{8115C3D4-03CB-4A1F-BDC8-9DCA2D529652}" srcOrd="0" destOrd="0" presId="urn:microsoft.com/office/officeart/2005/8/layout/hierarchy2"/>
    <dgm:cxn modelId="{BACC85FF-400C-40E6-B7AA-0411D30B5D96}" type="presParOf" srcId="{12EA368D-30D0-4FD7-8C39-7107A9A23759}" destId="{D37C60A8-68D9-42E7-AB98-BABD9D9699DF}" srcOrd="1" destOrd="0" presId="urn:microsoft.com/office/officeart/2005/8/layout/hierarchy2"/>
    <dgm:cxn modelId="{D9D49335-ABEB-456A-BF0F-9E82C0B69E26}" type="presParOf" srcId="{D37C60A8-68D9-42E7-AB98-BABD9D9699DF}" destId="{A4AD75E6-2E0D-401D-9277-77B2476F75FB}" srcOrd="0" destOrd="0" presId="urn:microsoft.com/office/officeart/2005/8/layout/hierarchy2"/>
    <dgm:cxn modelId="{515C2229-34FC-4034-B7BF-BC3A84A96750}" type="presParOf" srcId="{A4AD75E6-2E0D-401D-9277-77B2476F75FB}" destId="{FF5F0B03-8094-40E4-90BC-0EC19E503969}" srcOrd="0" destOrd="0" presId="urn:microsoft.com/office/officeart/2005/8/layout/hierarchy2"/>
    <dgm:cxn modelId="{C80778E7-3FED-4F19-BAE4-73D47BEA0133}" type="presParOf" srcId="{D37C60A8-68D9-42E7-AB98-BABD9D9699DF}" destId="{243B6B96-084B-478E-9D34-127E3502A5CC}" srcOrd="1" destOrd="0" presId="urn:microsoft.com/office/officeart/2005/8/layout/hierarchy2"/>
    <dgm:cxn modelId="{67F6C0D0-D7AB-41A1-AB29-D45ADD29B7E0}" type="presParOf" srcId="{243B6B96-084B-478E-9D34-127E3502A5CC}" destId="{3063CFD0-D581-407F-BC4F-0FBA65769A74}" srcOrd="0" destOrd="0" presId="urn:microsoft.com/office/officeart/2005/8/layout/hierarchy2"/>
    <dgm:cxn modelId="{0DD1A80C-54AF-4B55-A40E-1217F50E1EE9}" type="presParOf" srcId="{243B6B96-084B-478E-9D34-127E3502A5CC}" destId="{EC3B5843-833D-44E6-A00D-46C5AABE56F9}" srcOrd="1" destOrd="0" presId="urn:microsoft.com/office/officeart/2005/8/layout/hierarchy2"/>
    <dgm:cxn modelId="{4D353D76-0828-4DDC-8BA1-FA8165ACBA73}" type="presParOf" srcId="{A02B00ED-1150-4EA4-9500-BCEEF9712DA5}" destId="{7926979D-F46A-42B6-82DC-9DD5084C4398}" srcOrd="2" destOrd="0" presId="urn:microsoft.com/office/officeart/2005/8/layout/hierarchy2"/>
    <dgm:cxn modelId="{B18A2192-54D8-4A6C-9383-757E20F65E4E}" type="presParOf" srcId="{7926979D-F46A-42B6-82DC-9DD5084C4398}" destId="{E8117EE9-CB3E-4360-87E0-A3C6560C9F63}" srcOrd="0" destOrd="0" presId="urn:microsoft.com/office/officeart/2005/8/layout/hierarchy2"/>
    <dgm:cxn modelId="{D7028A49-D2EA-4B37-9B3D-4C923B6EF623}" type="presParOf" srcId="{A02B00ED-1150-4EA4-9500-BCEEF9712DA5}" destId="{EDD18F38-A22C-42B2-AE65-8DF75FAE3426}" srcOrd="3" destOrd="0" presId="urn:microsoft.com/office/officeart/2005/8/layout/hierarchy2"/>
    <dgm:cxn modelId="{D2FE9EFE-74B8-44D1-B76C-09816FE5DBDF}" type="presParOf" srcId="{EDD18F38-A22C-42B2-AE65-8DF75FAE3426}" destId="{4D5908EF-9095-4C6B-964A-4218D74A9EF3}" srcOrd="0" destOrd="0" presId="urn:microsoft.com/office/officeart/2005/8/layout/hierarchy2"/>
    <dgm:cxn modelId="{5A9D7C67-F518-4EC6-8C5B-15C04CC0282F}" type="presParOf" srcId="{EDD18F38-A22C-42B2-AE65-8DF75FAE3426}" destId="{E4015550-CE6D-4CCF-A9E8-9E3633264D58}" srcOrd="1" destOrd="0" presId="urn:microsoft.com/office/officeart/2005/8/layout/hierarchy2"/>
    <dgm:cxn modelId="{3119392E-187D-4D14-91F9-34EF0E852F4E}" type="presParOf" srcId="{E4015550-CE6D-4CCF-A9E8-9E3633264D58}" destId="{07C73025-D9B1-4171-9EF2-345A8E2D1227}" srcOrd="0" destOrd="0" presId="urn:microsoft.com/office/officeart/2005/8/layout/hierarchy2"/>
    <dgm:cxn modelId="{84928827-07EA-4D64-819E-DA700E406AA9}" type="presParOf" srcId="{07C73025-D9B1-4171-9EF2-345A8E2D1227}" destId="{7604B20F-CF4B-4A68-A2F4-53F99E079298}" srcOrd="0" destOrd="0" presId="urn:microsoft.com/office/officeart/2005/8/layout/hierarchy2"/>
    <dgm:cxn modelId="{B277334C-905D-473A-A78F-EE627463BB0A}" type="presParOf" srcId="{E4015550-CE6D-4CCF-A9E8-9E3633264D58}" destId="{CB56FC9D-0F98-48CC-81D2-EB5D1E42C511}" srcOrd="1" destOrd="0" presId="urn:microsoft.com/office/officeart/2005/8/layout/hierarchy2"/>
    <dgm:cxn modelId="{0939C96F-6669-4570-AB3A-E9317BCC9ED0}" type="presParOf" srcId="{CB56FC9D-0F98-48CC-81D2-EB5D1E42C511}" destId="{5E2776FE-AECE-4CF9-A55D-1E3CE0C34D6C}" srcOrd="0" destOrd="0" presId="urn:microsoft.com/office/officeart/2005/8/layout/hierarchy2"/>
    <dgm:cxn modelId="{59380842-FE1D-4BCE-9086-4FE4106FD71D}" type="presParOf" srcId="{CB56FC9D-0F98-48CC-81D2-EB5D1E42C511}" destId="{E5378B43-CB13-453D-A54E-ED2DA0073164}" srcOrd="1" destOrd="0" presId="urn:microsoft.com/office/officeart/2005/8/layout/hierarchy2"/>
    <dgm:cxn modelId="{5138AA62-67DC-44A5-A74C-F8A68BAE7A27}" type="presParOf" srcId="{FB1D2ECF-34E4-487A-A65D-6A41F90A1DA0}" destId="{424D6265-E15A-49CE-B9E2-0FC86105921C}" srcOrd="1" destOrd="0" presId="urn:microsoft.com/office/officeart/2005/8/layout/hierarchy2"/>
    <dgm:cxn modelId="{E06E2FC4-BF16-4C74-81C0-336DFC63EAB8}" type="presParOf" srcId="{424D6265-E15A-49CE-B9E2-0FC86105921C}" destId="{F25A7446-D0B7-4B72-BFBD-237036457E07}" srcOrd="0" destOrd="0" presId="urn:microsoft.com/office/officeart/2005/8/layout/hierarchy2"/>
    <dgm:cxn modelId="{6DD73B9E-4FFB-4236-A459-BAE191D09F98}" type="presParOf" srcId="{424D6265-E15A-49CE-B9E2-0FC86105921C}" destId="{55A9574F-AC52-4928-B0BC-D0687592B30C}" srcOrd="1" destOrd="0" presId="urn:microsoft.com/office/officeart/2005/8/layout/hierarchy2"/>
    <dgm:cxn modelId="{34E2E165-4C25-444A-9F38-54074B0F6726}" type="presParOf" srcId="{55A9574F-AC52-4928-B0BC-D0687592B30C}" destId="{5484763B-A340-42CE-AC96-1332200AC7B9}" srcOrd="0" destOrd="0" presId="urn:microsoft.com/office/officeart/2005/8/layout/hierarchy2"/>
    <dgm:cxn modelId="{B43BABE0-C4B4-4642-8BDE-36A58F0CE322}" type="presParOf" srcId="{5484763B-A340-42CE-AC96-1332200AC7B9}" destId="{A821728D-FFBE-4633-85A8-ED8AF1AC63D1}" srcOrd="0" destOrd="0" presId="urn:microsoft.com/office/officeart/2005/8/layout/hierarchy2"/>
    <dgm:cxn modelId="{50388EAB-3B65-4E75-A733-428A546281AF}" type="presParOf" srcId="{55A9574F-AC52-4928-B0BC-D0687592B30C}" destId="{9CCF9350-B22E-40A0-BC33-88B4E262E92D}" srcOrd="1" destOrd="0" presId="urn:microsoft.com/office/officeart/2005/8/layout/hierarchy2"/>
    <dgm:cxn modelId="{F1A76B29-FCB4-41F1-ADBC-B89E9715FF9C}" type="presParOf" srcId="{9CCF9350-B22E-40A0-BC33-88B4E262E92D}" destId="{6FEAE63D-31E4-43A1-A855-861E08A06DC6}" srcOrd="0" destOrd="0" presId="urn:microsoft.com/office/officeart/2005/8/layout/hierarchy2"/>
    <dgm:cxn modelId="{E72460AC-979D-43D8-9D54-E64F4F21AEBB}" type="presParOf" srcId="{9CCF9350-B22E-40A0-BC33-88B4E262E92D}" destId="{37676577-7EE8-41F2-8DFA-C8973304451F}" srcOrd="1" destOrd="0" presId="urn:microsoft.com/office/officeart/2005/8/layout/hierarchy2"/>
    <dgm:cxn modelId="{BF1E7C78-2CD7-475D-94F9-8677017EDC1B}" type="presParOf" srcId="{55A9574F-AC52-4928-B0BC-D0687592B30C}" destId="{5427E69D-7453-4084-982F-6B60BD92B1AC}" srcOrd="2" destOrd="0" presId="urn:microsoft.com/office/officeart/2005/8/layout/hierarchy2"/>
    <dgm:cxn modelId="{6208C4FB-57E4-44A5-9FD3-2C4C467B36BF}" type="presParOf" srcId="{5427E69D-7453-4084-982F-6B60BD92B1AC}" destId="{A2161882-8348-421A-B830-575A8A7865A9}" srcOrd="0" destOrd="0" presId="urn:microsoft.com/office/officeart/2005/8/layout/hierarchy2"/>
    <dgm:cxn modelId="{D693C515-316E-4603-BA00-8B58B5777F4B}" type="presParOf" srcId="{55A9574F-AC52-4928-B0BC-D0687592B30C}" destId="{02CF534B-EAFF-481C-8C9C-266D5B8B18F5}" srcOrd="3" destOrd="0" presId="urn:microsoft.com/office/officeart/2005/8/layout/hierarchy2"/>
    <dgm:cxn modelId="{6B909238-5D75-4C39-A8CF-BCCD6AD916FF}" type="presParOf" srcId="{02CF534B-EAFF-481C-8C9C-266D5B8B18F5}" destId="{CF160CB6-C759-42C1-8099-76F29391349F}" srcOrd="0" destOrd="0" presId="urn:microsoft.com/office/officeart/2005/8/layout/hierarchy2"/>
    <dgm:cxn modelId="{D0EF35C7-E850-4479-BEF0-C08D5BE80140}" type="presParOf" srcId="{02CF534B-EAFF-481C-8C9C-266D5B8B18F5}" destId="{CB3E954C-BADC-413F-B120-5F38C4ED713C}" srcOrd="1" destOrd="0" presId="urn:microsoft.com/office/officeart/2005/8/layout/hierarchy2"/>
    <dgm:cxn modelId="{21BE472A-B6D1-419F-9C89-C4194D52D12E}" type="presParOf" srcId="{CB3E954C-BADC-413F-B120-5F38C4ED713C}" destId="{4A40BE0A-4E49-4599-A5F1-5C9925F0096C}" srcOrd="0" destOrd="0" presId="urn:microsoft.com/office/officeart/2005/8/layout/hierarchy2"/>
    <dgm:cxn modelId="{CFC99F37-0D21-4266-AECA-E8958CC446A2}" type="presParOf" srcId="{4A40BE0A-4E49-4599-A5F1-5C9925F0096C}" destId="{B8369E1F-1B43-4BE8-B2BB-1A6383954E4F}" srcOrd="0" destOrd="0" presId="urn:microsoft.com/office/officeart/2005/8/layout/hierarchy2"/>
    <dgm:cxn modelId="{48304330-8A11-48B5-9A1C-34D195226007}" type="presParOf" srcId="{CB3E954C-BADC-413F-B120-5F38C4ED713C}" destId="{1AACD2B9-BFC2-4F26-A88C-0F36BDF560DC}" srcOrd="1" destOrd="0" presId="urn:microsoft.com/office/officeart/2005/8/layout/hierarchy2"/>
    <dgm:cxn modelId="{8BB4FE4D-B8FC-43D6-9602-80EA95A6D0EE}" type="presParOf" srcId="{1AACD2B9-BFC2-4F26-A88C-0F36BDF560DC}" destId="{7C6D4E4B-4A9B-4C33-8092-8771EF8FB711}" srcOrd="0" destOrd="0" presId="urn:microsoft.com/office/officeart/2005/8/layout/hierarchy2"/>
    <dgm:cxn modelId="{E8DD964D-F9C2-41AA-BCA5-B21A816DFA85}" type="presParOf" srcId="{1AACD2B9-BFC2-4F26-A88C-0F36BDF560DC}" destId="{22F4EEEC-24AC-4A11-AFD7-CAA5201132AD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72E6CD-C606-4D75-8AEC-19254D4AE11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43C68F5D-AC4C-4373-9DA0-61898BC5E6A9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>
          <a:solidFill>
            <a:schemeClr val="accent5">
              <a:lumMod val="50000"/>
            </a:schemeClr>
          </a:solidFill>
        </a:ln>
        <a:effectLst>
          <a:reflection blurRad="6350" stA="50000" endA="300" endPos="55500" dist="101600" dir="5400000" sy="-100000" algn="bl" rotWithShape="0"/>
        </a:effectLst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چند نکته</a:t>
          </a:r>
          <a:endParaRPr lang="fa-IR" sz="1600" b="1" dirty="0">
            <a:cs typeface="B Koodak" pitchFamily="2" charset="-78"/>
          </a:endParaRPr>
        </a:p>
      </dgm:t>
    </dgm:pt>
    <dgm:pt modelId="{559F8DDE-F79C-4755-A388-0766F26AAE40}" type="parTrans" cxnId="{4B7E861A-225F-4E65-B355-070FA6A0D47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CEE0AD4-AB41-4CE2-8EF4-23B77640982B}" type="sibTrans" cxnId="{4B7E861A-225F-4E65-B355-070FA6A0D47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23E1D08-2DCF-44C5-B3C7-E0198259281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>
          <a:solidFill>
            <a:schemeClr val="accent5">
              <a:lumMod val="50000"/>
            </a:schemeClr>
          </a:solidFill>
        </a:ln>
        <a:effectLst>
          <a:reflection blurRad="6350" stA="50000" endA="300" endPos="55500" dist="101600" dir="5400000" sy="-100000" algn="bl" rotWithShape="0"/>
        </a:effectLst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از زمانی که اعتقاد به آفریدگاری برای جهان بوده است گروههای منکر خدا نیز یافت می شده اند</a:t>
          </a:r>
          <a:endParaRPr lang="fa-IR" sz="1600" dirty="0">
            <a:cs typeface="B Koodak" pitchFamily="2" charset="-78"/>
          </a:endParaRPr>
        </a:p>
      </dgm:t>
    </dgm:pt>
    <dgm:pt modelId="{38139DF5-DDED-4ED0-8D84-8A1F22CB57D6}" type="parTrans" cxnId="{01539B3E-2B13-4378-BEAF-D303E8BAB385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>
          <a:solidFill>
            <a:schemeClr val="accent5">
              <a:lumMod val="50000"/>
            </a:schemeClr>
          </a:solidFill>
        </a:ln>
        <a:effectLst>
          <a:reflection blurRad="6350" stA="50000" endA="300" endPos="55500" dist="101600" dir="5400000" sy="-100000" algn="bl" rotWithShape="0"/>
        </a:effectLst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3BDB301-E478-48A6-B943-51805595DAD8}" type="sibTrans" cxnId="{01539B3E-2B13-4378-BEAF-D303E8BAB38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A6E87D3-2E7A-489D-9464-0D5736F43AB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>
          <a:solidFill>
            <a:schemeClr val="accent5">
              <a:lumMod val="50000"/>
            </a:schemeClr>
          </a:solidFill>
        </a:ln>
        <a:effectLst>
          <a:reflection blurRad="6350" stA="50000" endA="300" endPos="55500" dist="101600" dir="5400000" sy="-100000" algn="bl" rotWithShape="0"/>
        </a:effectLst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رواج بی دینی به صورت گسترده از قرن هجدهم میلادی (در دوره رونسانس) در اروپا شروع شد</a:t>
          </a:r>
          <a:endParaRPr lang="fa-IR" sz="1600" dirty="0">
            <a:cs typeface="B Koodak" pitchFamily="2" charset="-78"/>
          </a:endParaRPr>
        </a:p>
      </dgm:t>
    </dgm:pt>
    <dgm:pt modelId="{97034B49-6D0D-4F51-8FE2-0E674D106ACC}" type="parTrans" cxnId="{BCF83CCA-96C6-4D4C-A31D-366C6EDD916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>
          <a:solidFill>
            <a:schemeClr val="accent5">
              <a:lumMod val="50000"/>
            </a:schemeClr>
          </a:solidFill>
        </a:ln>
        <a:effectLst>
          <a:reflection blurRad="6350" stA="50000" endA="300" endPos="55500" dist="101600" dir="5400000" sy="-100000" algn="bl" rotWithShape="0"/>
        </a:effectLst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3ED6B4C-EEFD-4DDC-8C44-EAFB472EDEF7}" type="sibTrans" cxnId="{BCF83CCA-96C6-4D4C-A31D-366C6EDD916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B4B0497-02DD-4AEC-ADBE-2180CCC1359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>
          <a:solidFill>
            <a:schemeClr val="accent5">
              <a:lumMod val="50000"/>
            </a:schemeClr>
          </a:solidFill>
        </a:ln>
        <a:effectLst>
          <a:reflection blurRad="6350" stA="50000" endA="300" endPos="55500" dist="101600" dir="5400000" sy="-100000" algn="bl" rotWithShape="0"/>
        </a:effectLst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هر چند گرایش به بی دینی انفعالی در برابر کلیسای مسیحیت بود اما به همراه صنعت و تکنولوژی غربی این تفکرات به ادیان دیگر نیز سرایت نمود</a:t>
          </a:r>
          <a:endParaRPr lang="fa-IR" sz="1600" dirty="0">
            <a:cs typeface="B Koodak" pitchFamily="2" charset="-78"/>
          </a:endParaRPr>
        </a:p>
      </dgm:t>
    </dgm:pt>
    <dgm:pt modelId="{FEDEF28E-03EB-4DA3-BEEA-8A397EFB0343}" type="parTrans" cxnId="{74578DA7-C7FC-46EA-8929-B76B37D06B7C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>
          <a:solidFill>
            <a:schemeClr val="accent5">
              <a:lumMod val="50000"/>
            </a:schemeClr>
          </a:solidFill>
        </a:ln>
        <a:effectLst>
          <a:reflection blurRad="6350" stA="50000" endA="300" endPos="55500" dist="101600" dir="5400000" sy="-100000" algn="bl" rotWithShape="0"/>
        </a:effectLst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24429F5-64DC-4A4D-8AF2-E47A0A144CA1}" type="sibTrans" cxnId="{74578DA7-C7FC-46EA-8929-B76B37D06B7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DF4C195-840B-4C00-A5D5-BD051947C42A}" type="pres">
      <dgm:prSet presAssocID="{6172E6CD-C606-4D75-8AEC-19254D4AE11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4671F0E-199E-4BBB-906B-1FFC110478E9}" type="pres">
      <dgm:prSet presAssocID="{43C68F5D-AC4C-4373-9DA0-61898BC5E6A9}" presName="root1" presStyleCnt="0"/>
      <dgm:spPr/>
    </dgm:pt>
    <dgm:pt modelId="{022C97FB-5A06-4AB0-9D7F-A2102637FBAF}" type="pres">
      <dgm:prSet presAssocID="{43C68F5D-AC4C-4373-9DA0-61898BC5E6A9}" presName="LevelOneTextNode" presStyleLbl="node0" presStyleIdx="0" presStyleCnt="1" custScaleX="39604" custScaleY="6292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0F4E08C-F007-4189-A5D7-D02E7DD96C53}" type="pres">
      <dgm:prSet presAssocID="{43C68F5D-AC4C-4373-9DA0-61898BC5E6A9}" presName="level2hierChild" presStyleCnt="0"/>
      <dgm:spPr/>
    </dgm:pt>
    <dgm:pt modelId="{A9B7130F-EEC2-49FE-A30E-0ED8EC2DC7B4}" type="pres">
      <dgm:prSet presAssocID="{38139DF5-DDED-4ED0-8D84-8A1F22CB57D6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3A938F28-2990-4EF9-872D-6B8A1948052D}" type="pres">
      <dgm:prSet presAssocID="{38139DF5-DDED-4ED0-8D84-8A1F22CB57D6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9513CFD0-8965-4505-A7F7-8C19EE3F26B2}" type="pres">
      <dgm:prSet presAssocID="{D23E1D08-2DCF-44C5-B3C7-E01982592813}" presName="root2" presStyleCnt="0"/>
      <dgm:spPr/>
    </dgm:pt>
    <dgm:pt modelId="{D2DECC59-9114-4E7F-86E4-954116FBC32B}" type="pres">
      <dgm:prSet presAssocID="{D23E1D08-2DCF-44C5-B3C7-E01982592813}" presName="LevelTwoTextNode" presStyleLbl="node2" presStyleIdx="0" presStyleCnt="3" custScaleX="178461" custScaleY="5456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4F73ED2-1079-4588-B0BC-267F44050B0C}" type="pres">
      <dgm:prSet presAssocID="{D23E1D08-2DCF-44C5-B3C7-E01982592813}" presName="level3hierChild" presStyleCnt="0"/>
      <dgm:spPr/>
    </dgm:pt>
    <dgm:pt modelId="{C7BD9DBF-1146-435C-A533-575F899D354A}" type="pres">
      <dgm:prSet presAssocID="{97034B49-6D0D-4F51-8FE2-0E674D106ACC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8FA3AC7B-6F32-438E-9670-908CC7544B84}" type="pres">
      <dgm:prSet presAssocID="{97034B49-6D0D-4F51-8FE2-0E674D106ACC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B6644AF5-613C-46B7-97CD-5A954C2CB4A1}" type="pres">
      <dgm:prSet presAssocID="{DA6E87D3-2E7A-489D-9464-0D5736F43AB6}" presName="root2" presStyleCnt="0"/>
      <dgm:spPr/>
    </dgm:pt>
    <dgm:pt modelId="{9444D0F2-399F-4E6B-8FBD-06D5D0D19D58}" type="pres">
      <dgm:prSet presAssocID="{DA6E87D3-2E7A-489D-9464-0D5736F43AB6}" presName="LevelTwoTextNode" presStyleLbl="node2" presStyleIdx="1" presStyleCnt="3" custScaleX="178461" custScaleY="5456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A1A65C0-2AF8-474D-A7B2-663C5AED3F27}" type="pres">
      <dgm:prSet presAssocID="{DA6E87D3-2E7A-489D-9464-0D5736F43AB6}" presName="level3hierChild" presStyleCnt="0"/>
      <dgm:spPr/>
    </dgm:pt>
    <dgm:pt modelId="{4C23078B-DD03-471F-805A-748924268031}" type="pres">
      <dgm:prSet presAssocID="{FEDEF28E-03EB-4DA3-BEEA-8A397EFB0343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49F89596-F855-47A7-AA1B-7E5B12DB905F}" type="pres">
      <dgm:prSet presAssocID="{FEDEF28E-03EB-4DA3-BEEA-8A397EFB0343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A8E5FDDC-AF11-42F2-B5F6-24206A0AAD80}" type="pres">
      <dgm:prSet presAssocID="{FB4B0497-02DD-4AEC-ADBE-2180CCC13596}" presName="root2" presStyleCnt="0"/>
      <dgm:spPr/>
    </dgm:pt>
    <dgm:pt modelId="{3BECD9E4-3189-4268-BDCB-918A71279362}" type="pres">
      <dgm:prSet presAssocID="{FB4B0497-02DD-4AEC-ADBE-2180CCC13596}" presName="LevelTwoTextNode" presStyleLbl="node2" presStyleIdx="2" presStyleCnt="3" custScaleX="178461" custScaleY="5456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DF30981-7CDF-4E37-B6B9-0AD9775D6B01}" type="pres">
      <dgm:prSet presAssocID="{FB4B0497-02DD-4AEC-ADBE-2180CCC13596}" presName="level3hierChild" presStyleCnt="0"/>
      <dgm:spPr/>
    </dgm:pt>
  </dgm:ptLst>
  <dgm:cxnLst>
    <dgm:cxn modelId="{01539B3E-2B13-4378-BEAF-D303E8BAB385}" srcId="{43C68F5D-AC4C-4373-9DA0-61898BC5E6A9}" destId="{D23E1D08-2DCF-44C5-B3C7-E01982592813}" srcOrd="0" destOrd="0" parTransId="{38139DF5-DDED-4ED0-8D84-8A1F22CB57D6}" sibTransId="{33BDB301-E478-48A6-B943-51805595DAD8}"/>
    <dgm:cxn modelId="{1DD73A88-DC44-4F8F-BC3A-499C17B6E948}" type="presOf" srcId="{38139DF5-DDED-4ED0-8D84-8A1F22CB57D6}" destId="{A9B7130F-EEC2-49FE-A30E-0ED8EC2DC7B4}" srcOrd="0" destOrd="0" presId="urn:microsoft.com/office/officeart/2005/8/layout/hierarchy2"/>
    <dgm:cxn modelId="{EF3A8A22-5635-4461-A92C-8CFC74A0113E}" type="presOf" srcId="{FEDEF28E-03EB-4DA3-BEEA-8A397EFB0343}" destId="{49F89596-F855-47A7-AA1B-7E5B12DB905F}" srcOrd="1" destOrd="0" presId="urn:microsoft.com/office/officeart/2005/8/layout/hierarchy2"/>
    <dgm:cxn modelId="{9FA72693-301B-489B-86E5-777583C1B738}" type="presOf" srcId="{FEDEF28E-03EB-4DA3-BEEA-8A397EFB0343}" destId="{4C23078B-DD03-471F-805A-748924268031}" srcOrd="0" destOrd="0" presId="urn:microsoft.com/office/officeart/2005/8/layout/hierarchy2"/>
    <dgm:cxn modelId="{155A46E4-C5B0-4CEB-B0FE-41C29C58EC4C}" type="presOf" srcId="{43C68F5D-AC4C-4373-9DA0-61898BC5E6A9}" destId="{022C97FB-5A06-4AB0-9D7F-A2102637FBAF}" srcOrd="0" destOrd="0" presId="urn:microsoft.com/office/officeart/2005/8/layout/hierarchy2"/>
    <dgm:cxn modelId="{3DA2B1D9-1A2E-4B76-BB33-6F642C94B523}" type="presOf" srcId="{DA6E87D3-2E7A-489D-9464-0D5736F43AB6}" destId="{9444D0F2-399F-4E6B-8FBD-06D5D0D19D58}" srcOrd="0" destOrd="0" presId="urn:microsoft.com/office/officeart/2005/8/layout/hierarchy2"/>
    <dgm:cxn modelId="{0F953773-739D-44FD-BE1A-F4EAD5B4F2C1}" type="presOf" srcId="{FB4B0497-02DD-4AEC-ADBE-2180CCC13596}" destId="{3BECD9E4-3189-4268-BDCB-918A71279362}" srcOrd="0" destOrd="0" presId="urn:microsoft.com/office/officeart/2005/8/layout/hierarchy2"/>
    <dgm:cxn modelId="{989BAE6E-8283-4A56-9D48-33F921CCF518}" type="presOf" srcId="{38139DF5-DDED-4ED0-8D84-8A1F22CB57D6}" destId="{3A938F28-2990-4EF9-872D-6B8A1948052D}" srcOrd="1" destOrd="0" presId="urn:microsoft.com/office/officeart/2005/8/layout/hierarchy2"/>
    <dgm:cxn modelId="{F325E7D9-B5D1-452E-A586-B0E447AA93A2}" type="presOf" srcId="{D23E1D08-2DCF-44C5-B3C7-E01982592813}" destId="{D2DECC59-9114-4E7F-86E4-954116FBC32B}" srcOrd="0" destOrd="0" presId="urn:microsoft.com/office/officeart/2005/8/layout/hierarchy2"/>
    <dgm:cxn modelId="{BCF83CCA-96C6-4D4C-A31D-366C6EDD9166}" srcId="{43C68F5D-AC4C-4373-9DA0-61898BC5E6A9}" destId="{DA6E87D3-2E7A-489D-9464-0D5736F43AB6}" srcOrd="1" destOrd="0" parTransId="{97034B49-6D0D-4F51-8FE2-0E674D106ACC}" sibTransId="{33ED6B4C-EEFD-4DDC-8C44-EAFB472EDEF7}"/>
    <dgm:cxn modelId="{285C82D4-0371-480C-AC9E-DCC372FAAAEF}" type="presOf" srcId="{97034B49-6D0D-4F51-8FE2-0E674D106ACC}" destId="{8FA3AC7B-6F32-438E-9670-908CC7544B84}" srcOrd="1" destOrd="0" presId="urn:microsoft.com/office/officeart/2005/8/layout/hierarchy2"/>
    <dgm:cxn modelId="{1E0FD4C9-09FD-4087-BED0-BAC6423C7DAF}" type="presOf" srcId="{97034B49-6D0D-4F51-8FE2-0E674D106ACC}" destId="{C7BD9DBF-1146-435C-A533-575F899D354A}" srcOrd="0" destOrd="0" presId="urn:microsoft.com/office/officeart/2005/8/layout/hierarchy2"/>
    <dgm:cxn modelId="{4B7E861A-225F-4E65-B355-070FA6A0D47F}" srcId="{6172E6CD-C606-4D75-8AEC-19254D4AE113}" destId="{43C68F5D-AC4C-4373-9DA0-61898BC5E6A9}" srcOrd="0" destOrd="0" parTransId="{559F8DDE-F79C-4755-A388-0766F26AAE40}" sibTransId="{9CEE0AD4-AB41-4CE2-8EF4-23B77640982B}"/>
    <dgm:cxn modelId="{1A83EB4F-CE2C-4DFA-AB36-A670CB50FC74}" type="presOf" srcId="{6172E6CD-C606-4D75-8AEC-19254D4AE113}" destId="{4DF4C195-840B-4C00-A5D5-BD051947C42A}" srcOrd="0" destOrd="0" presId="urn:microsoft.com/office/officeart/2005/8/layout/hierarchy2"/>
    <dgm:cxn modelId="{74578DA7-C7FC-46EA-8929-B76B37D06B7C}" srcId="{43C68F5D-AC4C-4373-9DA0-61898BC5E6A9}" destId="{FB4B0497-02DD-4AEC-ADBE-2180CCC13596}" srcOrd="2" destOrd="0" parTransId="{FEDEF28E-03EB-4DA3-BEEA-8A397EFB0343}" sibTransId="{B24429F5-64DC-4A4D-8AF2-E47A0A144CA1}"/>
    <dgm:cxn modelId="{4EEAEF16-E798-4E43-91ED-22DD8597446B}" type="presParOf" srcId="{4DF4C195-840B-4C00-A5D5-BD051947C42A}" destId="{34671F0E-199E-4BBB-906B-1FFC110478E9}" srcOrd="0" destOrd="0" presId="urn:microsoft.com/office/officeart/2005/8/layout/hierarchy2"/>
    <dgm:cxn modelId="{3A6B44A9-0EC9-4D87-AC06-8F5622A704D3}" type="presParOf" srcId="{34671F0E-199E-4BBB-906B-1FFC110478E9}" destId="{022C97FB-5A06-4AB0-9D7F-A2102637FBAF}" srcOrd="0" destOrd="0" presId="urn:microsoft.com/office/officeart/2005/8/layout/hierarchy2"/>
    <dgm:cxn modelId="{E5D4BEE6-9641-4435-9B19-563BB6D9CD22}" type="presParOf" srcId="{34671F0E-199E-4BBB-906B-1FFC110478E9}" destId="{50F4E08C-F007-4189-A5D7-D02E7DD96C53}" srcOrd="1" destOrd="0" presId="urn:microsoft.com/office/officeart/2005/8/layout/hierarchy2"/>
    <dgm:cxn modelId="{923DA683-6621-42DA-BDC4-6721F162D2D2}" type="presParOf" srcId="{50F4E08C-F007-4189-A5D7-D02E7DD96C53}" destId="{A9B7130F-EEC2-49FE-A30E-0ED8EC2DC7B4}" srcOrd="0" destOrd="0" presId="urn:microsoft.com/office/officeart/2005/8/layout/hierarchy2"/>
    <dgm:cxn modelId="{2D6B6603-107F-4A85-9325-1E27602169EA}" type="presParOf" srcId="{A9B7130F-EEC2-49FE-A30E-0ED8EC2DC7B4}" destId="{3A938F28-2990-4EF9-872D-6B8A1948052D}" srcOrd="0" destOrd="0" presId="urn:microsoft.com/office/officeart/2005/8/layout/hierarchy2"/>
    <dgm:cxn modelId="{95A6D646-C495-48EA-830D-1BF07E36D987}" type="presParOf" srcId="{50F4E08C-F007-4189-A5D7-D02E7DD96C53}" destId="{9513CFD0-8965-4505-A7F7-8C19EE3F26B2}" srcOrd="1" destOrd="0" presId="urn:microsoft.com/office/officeart/2005/8/layout/hierarchy2"/>
    <dgm:cxn modelId="{B5CE6C25-ECAE-4CCC-8448-ACFD9EACE0FD}" type="presParOf" srcId="{9513CFD0-8965-4505-A7F7-8C19EE3F26B2}" destId="{D2DECC59-9114-4E7F-86E4-954116FBC32B}" srcOrd="0" destOrd="0" presId="urn:microsoft.com/office/officeart/2005/8/layout/hierarchy2"/>
    <dgm:cxn modelId="{EB3308B9-4486-4DDA-ADDF-7E82911C5E7F}" type="presParOf" srcId="{9513CFD0-8965-4505-A7F7-8C19EE3F26B2}" destId="{74F73ED2-1079-4588-B0BC-267F44050B0C}" srcOrd="1" destOrd="0" presId="urn:microsoft.com/office/officeart/2005/8/layout/hierarchy2"/>
    <dgm:cxn modelId="{F5FC40A5-A415-4ABC-9DBA-EA41EDB5DC30}" type="presParOf" srcId="{50F4E08C-F007-4189-A5D7-D02E7DD96C53}" destId="{C7BD9DBF-1146-435C-A533-575F899D354A}" srcOrd="2" destOrd="0" presId="urn:microsoft.com/office/officeart/2005/8/layout/hierarchy2"/>
    <dgm:cxn modelId="{574D913A-BE87-407C-9CEB-E77D6F8A71B7}" type="presParOf" srcId="{C7BD9DBF-1146-435C-A533-575F899D354A}" destId="{8FA3AC7B-6F32-438E-9670-908CC7544B84}" srcOrd="0" destOrd="0" presId="urn:microsoft.com/office/officeart/2005/8/layout/hierarchy2"/>
    <dgm:cxn modelId="{2CB417DE-85BE-4975-88C5-6FE1464A014D}" type="presParOf" srcId="{50F4E08C-F007-4189-A5D7-D02E7DD96C53}" destId="{B6644AF5-613C-46B7-97CD-5A954C2CB4A1}" srcOrd="3" destOrd="0" presId="urn:microsoft.com/office/officeart/2005/8/layout/hierarchy2"/>
    <dgm:cxn modelId="{0B563555-1CC8-44F7-9640-A34B4946858E}" type="presParOf" srcId="{B6644AF5-613C-46B7-97CD-5A954C2CB4A1}" destId="{9444D0F2-399F-4E6B-8FBD-06D5D0D19D58}" srcOrd="0" destOrd="0" presId="urn:microsoft.com/office/officeart/2005/8/layout/hierarchy2"/>
    <dgm:cxn modelId="{4190311C-5B2E-42B2-991D-870F8961D410}" type="presParOf" srcId="{B6644AF5-613C-46B7-97CD-5A954C2CB4A1}" destId="{BA1A65C0-2AF8-474D-A7B2-663C5AED3F27}" srcOrd="1" destOrd="0" presId="urn:microsoft.com/office/officeart/2005/8/layout/hierarchy2"/>
    <dgm:cxn modelId="{E4B89F2E-0406-4EC7-8C42-CCCA7F6E4122}" type="presParOf" srcId="{50F4E08C-F007-4189-A5D7-D02E7DD96C53}" destId="{4C23078B-DD03-471F-805A-748924268031}" srcOrd="4" destOrd="0" presId="urn:microsoft.com/office/officeart/2005/8/layout/hierarchy2"/>
    <dgm:cxn modelId="{55EFB30C-9124-42DE-A62B-DBB6112BAB39}" type="presParOf" srcId="{4C23078B-DD03-471F-805A-748924268031}" destId="{49F89596-F855-47A7-AA1B-7E5B12DB905F}" srcOrd="0" destOrd="0" presId="urn:microsoft.com/office/officeart/2005/8/layout/hierarchy2"/>
    <dgm:cxn modelId="{87977C2F-254D-4A91-AA48-D7B52DD32BC4}" type="presParOf" srcId="{50F4E08C-F007-4189-A5D7-D02E7DD96C53}" destId="{A8E5FDDC-AF11-42F2-B5F6-24206A0AAD80}" srcOrd="5" destOrd="0" presId="urn:microsoft.com/office/officeart/2005/8/layout/hierarchy2"/>
    <dgm:cxn modelId="{7745E936-A077-4BE5-B06D-305F311EA55B}" type="presParOf" srcId="{A8E5FDDC-AF11-42F2-B5F6-24206A0AAD80}" destId="{3BECD9E4-3189-4268-BDCB-918A71279362}" srcOrd="0" destOrd="0" presId="urn:microsoft.com/office/officeart/2005/8/layout/hierarchy2"/>
    <dgm:cxn modelId="{F68E2F52-5A82-409A-9824-8C9C94AA1DC7}" type="presParOf" srcId="{A8E5FDDC-AF11-42F2-B5F6-24206A0AAD80}" destId="{4DF30981-7CDF-4E37-B6B9-0AD9775D6B01}" srcOrd="1" destOrd="0" presId="urn:microsoft.com/office/officeart/2005/8/layout/hierarchy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00D9CB-80D3-40C2-B5C3-05AF0EAE2FF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77DC21F7-A08D-40EF-89B3-DFD64568E2C8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علل گرایش به مادیگری</a:t>
          </a:r>
          <a:endParaRPr lang="fa-IR" sz="1600" dirty="0">
            <a:cs typeface="B Koodak" pitchFamily="2" charset="-78"/>
          </a:endParaRPr>
        </a:p>
      </dgm:t>
    </dgm:pt>
    <dgm:pt modelId="{799E5C5D-D964-4580-9E18-48929CA8B7DB}" type="parTrans" cxnId="{7E8BB9EE-35E6-42C3-9C20-A7B876BF3D6A}">
      <dgm:prSet/>
      <dgm:spPr/>
      <dgm:t>
        <a:bodyPr/>
        <a:lstStyle/>
        <a:p>
          <a:pPr rtl="1"/>
          <a:endParaRPr lang="fa-IR"/>
        </a:p>
      </dgm:t>
    </dgm:pt>
    <dgm:pt modelId="{7AB745EF-E2B7-4098-AA67-C4F545AE054D}" type="sibTrans" cxnId="{7E8BB9EE-35E6-42C3-9C20-A7B876BF3D6A}">
      <dgm:prSet/>
      <dgm:spPr/>
      <dgm:t>
        <a:bodyPr/>
        <a:lstStyle/>
        <a:p>
          <a:pPr rtl="1"/>
          <a:endParaRPr lang="fa-IR"/>
        </a:p>
      </dgm:t>
    </dgm:pt>
    <dgm:pt modelId="{666C7896-C79D-4172-80FA-34844793099D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علل روانی</a:t>
          </a:r>
          <a:endParaRPr lang="fa-IR" sz="1600" dirty="0">
            <a:cs typeface="B Koodak" pitchFamily="2" charset="-78"/>
          </a:endParaRPr>
        </a:p>
      </dgm:t>
    </dgm:pt>
    <dgm:pt modelId="{6245B15C-9597-474A-864B-E71294727350}" type="parTrans" cxnId="{6607EC6E-0847-42C1-A3F6-333B84435BB3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157493E-1289-4860-A7DC-5651DC53CBEC}" type="sibTrans" cxnId="{6607EC6E-0847-42C1-A3F6-333B84435BB3}">
      <dgm:prSet/>
      <dgm:spPr/>
      <dgm:t>
        <a:bodyPr/>
        <a:lstStyle/>
        <a:p>
          <a:pPr rtl="1"/>
          <a:endParaRPr lang="fa-IR"/>
        </a:p>
      </dgm:t>
    </dgm:pt>
    <dgm:pt modelId="{9347A321-829D-474F-8CCC-1BEB1D144D10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انگیزه های درونی که ممکن است شخص نیز متوجه آنها نباشد</a:t>
          </a:r>
          <a:endParaRPr lang="fa-IR" sz="1600" dirty="0">
            <a:cs typeface="B Koodak" pitchFamily="2" charset="-78"/>
          </a:endParaRPr>
        </a:p>
      </dgm:t>
    </dgm:pt>
    <dgm:pt modelId="{5829FEC1-2B94-4EBC-90C2-7CADA373F30C}" type="parTrans" cxnId="{D5E5E304-1506-4331-A9A4-867F046B162F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377C208-5313-437A-B01D-4AF0D37A3AB0}" type="sibTrans" cxnId="{D5E5E304-1506-4331-A9A4-867F046B162F}">
      <dgm:prSet/>
      <dgm:spPr/>
      <dgm:t>
        <a:bodyPr/>
        <a:lstStyle/>
        <a:p>
          <a:pPr rtl="1"/>
          <a:endParaRPr lang="fa-IR"/>
        </a:p>
      </dgm:t>
    </dgm:pt>
    <dgm:pt modelId="{1DBFDACC-A2D3-4E2E-9453-F7C4D20F1D49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مانند</a:t>
          </a:r>
          <a:endParaRPr lang="fa-IR" sz="1600" dirty="0">
            <a:cs typeface="B Koodak" pitchFamily="2" charset="-78"/>
          </a:endParaRPr>
        </a:p>
      </dgm:t>
    </dgm:pt>
    <dgm:pt modelId="{35C87384-73DB-47FA-994D-4B6CC308CA73}" type="parTrans" cxnId="{54228121-DF1B-4C6E-8934-318E9EB460F3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E455C1C-4AEA-4080-BD8B-B99674CF1614}" type="sibTrans" cxnId="{54228121-DF1B-4C6E-8934-318E9EB460F3}">
      <dgm:prSet/>
      <dgm:spPr/>
      <dgm:t>
        <a:bodyPr/>
        <a:lstStyle/>
        <a:p>
          <a:pPr rtl="1"/>
          <a:endParaRPr lang="fa-IR"/>
        </a:p>
      </dgm:t>
    </dgm:pt>
    <dgm:pt modelId="{435543AB-23A5-44C9-95EA-64785744DD5E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تن ندادن به زحمت تحقیق و پژوهش که  لذت مادی و محسوس ندارد </a:t>
          </a:r>
          <a:endParaRPr lang="fa-IR" sz="1600" dirty="0">
            <a:cs typeface="B Koodak" pitchFamily="2" charset="-78"/>
          </a:endParaRPr>
        </a:p>
      </dgm:t>
    </dgm:pt>
    <dgm:pt modelId="{8C20D6D8-F007-474C-8E5F-4531BBE2820A}" type="parTrans" cxnId="{200BA969-4522-45F3-92EE-9009EC0280CE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8233D4A-23E1-455C-91B4-8738A4136A10}" type="sibTrans" cxnId="{200BA969-4522-45F3-92EE-9009EC0280CE}">
      <dgm:prSet/>
      <dgm:spPr/>
      <dgm:t>
        <a:bodyPr/>
        <a:lstStyle/>
        <a:p>
          <a:pPr rtl="1"/>
          <a:endParaRPr lang="fa-IR"/>
        </a:p>
      </dgm:t>
    </dgm:pt>
    <dgm:pt modelId="{F9BB714F-334A-4051-92D4-89862ABE54D0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میل به بی بند و باری و فرار از مسئولیت </a:t>
          </a:r>
          <a:endParaRPr lang="fa-IR" sz="1600" dirty="0">
            <a:cs typeface="B Koodak" pitchFamily="2" charset="-78"/>
          </a:endParaRPr>
        </a:p>
      </dgm:t>
    </dgm:pt>
    <dgm:pt modelId="{FFE4C527-0644-478D-B2BB-5AF0002E4CA3}" type="parTrans" cxnId="{EA336EE4-8EB9-4F46-81F8-1FDDD6D51ACC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8A48A71-20D1-4AEA-9D2B-FFC6684B82C7}" type="sibTrans" cxnId="{EA336EE4-8EB9-4F46-81F8-1FDDD6D51ACC}">
      <dgm:prSet/>
      <dgm:spPr/>
      <dgm:t>
        <a:bodyPr/>
        <a:lstStyle/>
        <a:p>
          <a:pPr rtl="1"/>
          <a:endParaRPr lang="fa-IR"/>
        </a:p>
      </dgm:t>
    </dgm:pt>
    <dgm:pt modelId="{2281A6F5-DC80-4404-A2A1-002C4DA3E982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علل اجتماعی</a:t>
          </a:r>
          <a:endParaRPr lang="fa-IR" sz="1600" dirty="0">
            <a:cs typeface="B Koodak" pitchFamily="2" charset="-78"/>
          </a:endParaRPr>
        </a:p>
      </dgm:t>
    </dgm:pt>
    <dgm:pt modelId="{703AC47A-E032-46DB-9947-66A129AF495C}" type="parTrans" cxnId="{D8453DE9-9C0A-46B8-BDDE-488CAA1C4439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19B75A2-BA63-4549-B3FB-8C5FF2B09AD3}" type="sibTrans" cxnId="{D8453DE9-9C0A-46B8-BDDE-488CAA1C4439}">
      <dgm:prSet/>
      <dgm:spPr/>
      <dgm:t>
        <a:bodyPr/>
        <a:lstStyle/>
        <a:p>
          <a:pPr rtl="1"/>
          <a:endParaRPr lang="fa-IR"/>
        </a:p>
      </dgm:t>
    </dgm:pt>
    <dgm:pt modelId="{4C1C905F-8731-44A9-B05A-F99B68E5FAA1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مانند </a:t>
          </a:r>
          <a:endParaRPr lang="fa-IR" sz="1600" dirty="0">
            <a:cs typeface="B Koodak" pitchFamily="2" charset="-78"/>
          </a:endParaRPr>
        </a:p>
      </dgm:t>
    </dgm:pt>
    <dgm:pt modelId="{E39C723E-9B0A-4364-B631-D1B7F717916D}" type="parTrans" cxnId="{11F39148-9D14-4C7E-8C60-9168425B0932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F89DBEF-40E2-4797-A290-DBF134CFB411}" type="sibTrans" cxnId="{11F39148-9D14-4C7E-8C60-9168425B0932}">
      <dgm:prSet/>
      <dgm:spPr/>
      <dgm:t>
        <a:bodyPr/>
        <a:lstStyle/>
        <a:p>
          <a:pPr rtl="1"/>
          <a:endParaRPr lang="fa-IR"/>
        </a:p>
      </dgm:t>
    </dgm:pt>
    <dgm:pt modelId="{32B34AB8-306B-4CF8-AF5E-0535C3168490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عملکرد بد دین داران </a:t>
          </a:r>
          <a:endParaRPr lang="fa-IR" sz="1600" dirty="0">
            <a:cs typeface="B Koodak" pitchFamily="2" charset="-78"/>
          </a:endParaRPr>
        </a:p>
      </dgm:t>
    </dgm:pt>
    <dgm:pt modelId="{F1524212-72D1-44E5-8489-EE1262CF3B0F}" type="parTrans" cxnId="{B661ADE1-6154-4741-9F01-DC4943795377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6962C3D-03B1-46F4-B709-691768B69152}" type="sibTrans" cxnId="{B661ADE1-6154-4741-9F01-DC4943795377}">
      <dgm:prSet/>
      <dgm:spPr/>
      <dgm:t>
        <a:bodyPr/>
        <a:lstStyle/>
        <a:p>
          <a:pPr rtl="1"/>
          <a:endParaRPr lang="fa-IR"/>
        </a:p>
      </dgm:t>
    </dgm:pt>
    <dgm:pt modelId="{CAD89750-8F20-43A1-81FD-9722854872EB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که منجر به بد بینی نسبت به دین و در نتیجه عناد با اصل دین می گردد </a:t>
          </a:r>
          <a:endParaRPr lang="fa-IR" sz="1600" dirty="0">
            <a:cs typeface="B Koodak" pitchFamily="2" charset="-78"/>
          </a:endParaRPr>
        </a:p>
      </dgm:t>
    </dgm:pt>
    <dgm:pt modelId="{2FDA7B8A-DBB1-471F-96D8-912804F2FF15}" type="parTrans" cxnId="{9245606D-F1CD-4429-906C-71FB53EB852E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75AE27B-7570-43C9-A142-C5A232F27A73}" type="sibTrans" cxnId="{9245606D-F1CD-4429-906C-71FB53EB852E}">
      <dgm:prSet/>
      <dgm:spPr/>
      <dgm:t>
        <a:bodyPr/>
        <a:lstStyle/>
        <a:p>
          <a:pPr rtl="1"/>
          <a:endParaRPr lang="fa-IR"/>
        </a:p>
      </dgm:t>
    </dgm:pt>
    <dgm:pt modelId="{5A24D16E-D9B1-4F43-8C39-2730B4B563EF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مثل تحولات رنسانس</a:t>
          </a:r>
          <a:endParaRPr lang="fa-IR" sz="1600" dirty="0">
            <a:cs typeface="B Koodak" pitchFamily="2" charset="-78"/>
          </a:endParaRPr>
        </a:p>
      </dgm:t>
    </dgm:pt>
    <dgm:pt modelId="{B3ADF638-8EBF-43F6-B77A-B76F6C146D97}" type="parTrans" cxnId="{6F37C8A2-A2BF-4F32-8CD5-E14374452EE2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DC7970D-B696-4788-8A85-EE77A10A6513}" type="sibTrans" cxnId="{6F37C8A2-A2BF-4F32-8CD5-E14374452EE2}">
      <dgm:prSet/>
      <dgm:spPr/>
      <dgm:t>
        <a:bodyPr/>
        <a:lstStyle/>
        <a:p>
          <a:pPr rtl="1"/>
          <a:endParaRPr lang="fa-IR"/>
        </a:p>
      </dgm:t>
    </dgm:pt>
    <dgm:pt modelId="{C710AD43-521A-4955-8E92-484EE55E94A3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علل فکری</a:t>
          </a:r>
          <a:endParaRPr lang="fa-IR" sz="1600" dirty="0">
            <a:cs typeface="B Koodak" pitchFamily="2" charset="-78"/>
          </a:endParaRPr>
        </a:p>
      </dgm:t>
    </dgm:pt>
    <dgm:pt modelId="{C6B1AF9E-435F-4A93-9A2E-391CA6F733E8}" type="parTrans" cxnId="{6A4E693B-10E3-4174-B060-50611F069C07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4558EA9-2603-41EE-B6DD-0D53A40F6D53}" type="sibTrans" cxnId="{6A4E693B-10E3-4174-B060-50611F069C07}">
      <dgm:prSet/>
      <dgm:spPr/>
      <dgm:t>
        <a:bodyPr/>
        <a:lstStyle/>
        <a:p>
          <a:pPr rtl="1"/>
          <a:endParaRPr lang="fa-IR"/>
        </a:p>
      </dgm:t>
    </dgm:pt>
    <dgm:pt modelId="{242B6FF6-8017-459C-92C1-BFA9FEC1B3BF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شبهاتی که موجب تشویش و اضطراب می شود </a:t>
          </a:r>
          <a:endParaRPr lang="fa-IR" sz="1600" dirty="0">
            <a:cs typeface="B Koodak" pitchFamily="2" charset="-78"/>
          </a:endParaRPr>
        </a:p>
      </dgm:t>
    </dgm:pt>
    <dgm:pt modelId="{01F3EBCD-06FE-4DAB-8635-A5572BB611E2}" type="parTrans" cxnId="{AAA51372-01A4-4B07-9371-8595296D15DA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FFDBA52-3E68-47E9-B08E-DF6E91ADC094}" type="sibTrans" cxnId="{AAA51372-01A4-4B07-9371-8595296D15DA}">
      <dgm:prSet/>
      <dgm:spPr/>
      <dgm:t>
        <a:bodyPr/>
        <a:lstStyle/>
        <a:p>
          <a:pPr rtl="1"/>
          <a:endParaRPr lang="fa-IR"/>
        </a:p>
      </dgm:t>
    </dgm:pt>
    <dgm:pt modelId="{FD9CB9FA-A42F-4891-81FA-E4672ECDC98D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دسته های مختلفی دارد </a:t>
          </a:r>
          <a:endParaRPr lang="fa-IR" sz="1600" dirty="0">
            <a:cs typeface="B Koodak" pitchFamily="2" charset="-78"/>
          </a:endParaRPr>
        </a:p>
      </dgm:t>
    </dgm:pt>
    <dgm:pt modelId="{FA571197-007E-44AE-82EE-ADFA6B203554}" type="parTrans" cxnId="{B682A476-965B-4161-A2A7-78CC83A1D548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FA7F6B6-6F9F-431A-93DF-A36642B8CB51}" type="sibTrans" cxnId="{B682A476-965B-4161-A2A7-78CC83A1D548}">
      <dgm:prSet/>
      <dgm:spPr/>
      <dgm:t>
        <a:bodyPr/>
        <a:lstStyle/>
        <a:p>
          <a:pPr rtl="1"/>
          <a:endParaRPr lang="fa-IR"/>
        </a:p>
      </dgm:t>
    </dgm:pt>
    <dgm:pt modelId="{1A0C7FAF-F9B5-4083-BD28-4A2FFADA94D1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شبهات ناشی از حس گرایی</a:t>
          </a:r>
          <a:endParaRPr lang="fa-IR" sz="1600" dirty="0">
            <a:cs typeface="B Koodak" pitchFamily="2" charset="-78"/>
          </a:endParaRPr>
        </a:p>
      </dgm:t>
    </dgm:pt>
    <dgm:pt modelId="{03611074-6946-4D99-A242-82174D281174}" type="parTrans" cxnId="{B027EA88-13D7-4A6D-8C1D-993D8E1ABA73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EFE0949-EA28-4203-B1FA-E62C16C5C2E0}" type="sibTrans" cxnId="{B027EA88-13D7-4A6D-8C1D-993D8E1ABA73}">
      <dgm:prSet/>
      <dgm:spPr/>
      <dgm:t>
        <a:bodyPr/>
        <a:lstStyle/>
        <a:p>
          <a:pPr rtl="1"/>
          <a:endParaRPr lang="fa-IR"/>
        </a:p>
      </dgm:t>
    </dgm:pt>
    <dgm:pt modelId="{F53F762C-5704-4783-A24D-23877132068E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یا فرضیه های علمی </a:t>
          </a:r>
          <a:endParaRPr lang="fa-IR" sz="1600" dirty="0">
            <a:cs typeface="B Koodak" pitchFamily="2" charset="-78"/>
          </a:endParaRPr>
        </a:p>
      </dgm:t>
    </dgm:pt>
    <dgm:pt modelId="{E744B522-A24E-4136-9767-D6CB6FABC3D2}" type="parTrans" cxnId="{9E214806-5FDC-4755-9F48-EB9461776711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A134623-8E97-4CA6-89FE-1D441850B02E}" type="sibTrans" cxnId="{9E214806-5FDC-4755-9F48-EB9461776711}">
      <dgm:prSet/>
      <dgm:spPr/>
      <dgm:t>
        <a:bodyPr/>
        <a:lstStyle/>
        <a:p>
          <a:pPr rtl="1"/>
          <a:endParaRPr lang="fa-IR"/>
        </a:p>
      </dgm:t>
    </dgm:pt>
    <dgm:pt modelId="{CBBD3519-54A8-4D10-B7DB-3D9110E8D33B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یا وجود نقص در جهان یا دستورات حقوقی دین و ...</a:t>
          </a:r>
          <a:endParaRPr lang="fa-IR" sz="1600" dirty="0">
            <a:cs typeface="B Koodak" pitchFamily="2" charset="-78"/>
          </a:endParaRPr>
        </a:p>
      </dgm:t>
    </dgm:pt>
    <dgm:pt modelId="{6ADC5312-4C40-46A2-BA4D-FEA1819B6724}" type="parTrans" cxnId="{E960B7B9-B127-4B83-B94C-8B75D7EA50D2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2768420-4F20-4A12-9F2A-6C3FAB00ADF7}" type="sibTrans" cxnId="{E960B7B9-B127-4B83-B94C-8B75D7EA50D2}">
      <dgm:prSet/>
      <dgm:spPr/>
      <dgm:t>
        <a:bodyPr/>
        <a:lstStyle/>
        <a:p>
          <a:pPr rtl="1"/>
          <a:endParaRPr lang="fa-IR"/>
        </a:p>
      </dgm:t>
    </dgm:pt>
    <dgm:pt modelId="{3A8E28F1-48D9-4B40-B472-641749E1A935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نکته</a:t>
          </a:r>
          <a:endParaRPr lang="fa-IR" sz="1600" dirty="0">
            <a:cs typeface="B Koodak" pitchFamily="2" charset="-78"/>
          </a:endParaRPr>
        </a:p>
      </dgm:t>
    </dgm:pt>
    <dgm:pt modelId="{B840AEE7-C796-49CB-8EE3-9209258D09AA}" type="parTrans" cxnId="{24B1F35A-C88D-4786-BEE9-3748B54D2529}">
      <dgm:prSet/>
      <dgm:spPr/>
      <dgm:t>
        <a:bodyPr/>
        <a:lstStyle/>
        <a:p>
          <a:pPr rtl="1"/>
          <a:endParaRPr lang="fa-IR"/>
        </a:p>
      </dgm:t>
    </dgm:pt>
    <dgm:pt modelId="{7499E1C3-FCC1-47FC-8056-16EEBFF24E77}" type="sibTrans" cxnId="{24B1F35A-C88D-4786-BEE9-3748B54D2529}">
      <dgm:prSet/>
      <dgm:spPr/>
      <dgm:t>
        <a:bodyPr/>
        <a:lstStyle/>
        <a:p>
          <a:pPr rtl="1"/>
          <a:endParaRPr lang="fa-IR"/>
        </a:p>
      </dgm:t>
    </dgm:pt>
    <dgm:pt modelId="{18FB8B2A-DA19-47A9-A802-DFBBA543209F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گاهی این عوامل با هم می آمیزند و منجر به وسواس فکری می شوند و آرامش خاطر را از بین می برند ...</a:t>
          </a:r>
          <a:endParaRPr lang="fa-IR" sz="1600" dirty="0">
            <a:cs typeface="B Koodak" pitchFamily="2" charset="-78"/>
          </a:endParaRPr>
        </a:p>
      </dgm:t>
    </dgm:pt>
    <dgm:pt modelId="{F1163383-12C4-4823-8ABA-418789866D6B}" type="parTrans" cxnId="{195DE70B-7E18-4ACE-9403-B93E88BFA402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6B26566-185B-4810-A6CF-CBB9911F2F84}" type="sibTrans" cxnId="{195DE70B-7E18-4ACE-9403-B93E88BFA402}">
      <dgm:prSet/>
      <dgm:spPr/>
      <dgm:t>
        <a:bodyPr/>
        <a:lstStyle/>
        <a:p>
          <a:pPr rtl="1"/>
          <a:endParaRPr lang="fa-IR"/>
        </a:p>
      </dgm:t>
    </dgm:pt>
    <dgm:pt modelId="{E1958133-8729-4A56-B672-F5A720BA958E}" type="pres">
      <dgm:prSet presAssocID="{CA00D9CB-80D3-40C2-B5C3-05AF0EAE2FF8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71507BDB-9769-4CA8-9444-B31A9F192425}" type="pres">
      <dgm:prSet presAssocID="{77DC21F7-A08D-40EF-89B3-DFD64568E2C8}" presName="root1" presStyleCnt="0"/>
      <dgm:spPr/>
    </dgm:pt>
    <dgm:pt modelId="{1285015A-FAA8-45B7-9531-7D51552018F7}" type="pres">
      <dgm:prSet presAssocID="{77DC21F7-A08D-40EF-89B3-DFD64568E2C8}" presName="LevelOneTextNode" presStyleLbl="node0" presStyleIdx="0" presStyleCnt="2" custLinFactNeighborY="-3213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3077190-01A6-4541-941F-1E28447FD869}" type="pres">
      <dgm:prSet presAssocID="{77DC21F7-A08D-40EF-89B3-DFD64568E2C8}" presName="level2hierChild" presStyleCnt="0"/>
      <dgm:spPr/>
    </dgm:pt>
    <dgm:pt modelId="{5BF272E7-D03C-471F-A4F0-07AE3CD72102}" type="pres">
      <dgm:prSet presAssocID="{6245B15C-9597-474A-864B-E71294727350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433531DC-FCC7-4034-B82B-F1305B8C81D8}" type="pres">
      <dgm:prSet presAssocID="{6245B15C-9597-474A-864B-E71294727350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4130BDCE-BFE2-49AC-BF47-705F36E32C21}" type="pres">
      <dgm:prSet presAssocID="{666C7896-C79D-4172-80FA-34844793099D}" presName="root2" presStyleCnt="0"/>
      <dgm:spPr/>
    </dgm:pt>
    <dgm:pt modelId="{087C8A72-624B-4F52-8958-0A0B25A85EC9}" type="pres">
      <dgm:prSet presAssocID="{666C7896-C79D-4172-80FA-34844793099D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CBA1B84-FFE5-4BAB-98EF-C3D5C68702AB}" type="pres">
      <dgm:prSet presAssocID="{666C7896-C79D-4172-80FA-34844793099D}" presName="level3hierChild" presStyleCnt="0"/>
      <dgm:spPr/>
    </dgm:pt>
    <dgm:pt modelId="{204B9FF6-C466-46B9-8FCF-F87861F84F12}" type="pres">
      <dgm:prSet presAssocID="{5829FEC1-2B94-4EBC-90C2-7CADA373F30C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BE8E8E84-070F-4BD3-B674-71626511938A}" type="pres">
      <dgm:prSet presAssocID="{5829FEC1-2B94-4EBC-90C2-7CADA373F30C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FB141D78-E226-416A-A506-C068B1073498}" type="pres">
      <dgm:prSet presAssocID="{9347A321-829D-474F-8CCC-1BEB1D144D10}" presName="root2" presStyleCnt="0"/>
      <dgm:spPr/>
    </dgm:pt>
    <dgm:pt modelId="{5C9E326F-ED75-421C-826A-63D54FDE061E}" type="pres">
      <dgm:prSet presAssocID="{9347A321-829D-474F-8CCC-1BEB1D144D10}" presName="LevelTwoTextNode" presStyleLbl="node3" presStyleIdx="0" presStyleCnt="3" custScaleX="146766" custScaleY="16656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36A958C-79E5-485C-A43E-DD7CA7D972F5}" type="pres">
      <dgm:prSet presAssocID="{9347A321-829D-474F-8CCC-1BEB1D144D10}" presName="level3hierChild" presStyleCnt="0"/>
      <dgm:spPr/>
    </dgm:pt>
    <dgm:pt modelId="{2134FF86-40ED-4086-ADD9-498570A775BF}" type="pres">
      <dgm:prSet presAssocID="{35C87384-73DB-47FA-994D-4B6CC308CA73}" presName="conn2-1" presStyleLbl="parChTrans1D4" presStyleIdx="0" presStyleCnt="10"/>
      <dgm:spPr/>
      <dgm:t>
        <a:bodyPr/>
        <a:lstStyle/>
        <a:p>
          <a:pPr rtl="1"/>
          <a:endParaRPr lang="fa-IR"/>
        </a:p>
      </dgm:t>
    </dgm:pt>
    <dgm:pt modelId="{38F05358-5D75-4952-AD22-A53A5D65BC03}" type="pres">
      <dgm:prSet presAssocID="{35C87384-73DB-47FA-994D-4B6CC308CA73}" presName="connTx" presStyleLbl="parChTrans1D4" presStyleIdx="0" presStyleCnt="10"/>
      <dgm:spPr/>
      <dgm:t>
        <a:bodyPr/>
        <a:lstStyle/>
        <a:p>
          <a:pPr rtl="1"/>
          <a:endParaRPr lang="fa-IR"/>
        </a:p>
      </dgm:t>
    </dgm:pt>
    <dgm:pt modelId="{9271833A-3A36-4530-B9A6-C76C933DD970}" type="pres">
      <dgm:prSet presAssocID="{1DBFDACC-A2D3-4E2E-9453-F7C4D20F1D49}" presName="root2" presStyleCnt="0"/>
      <dgm:spPr/>
    </dgm:pt>
    <dgm:pt modelId="{BEA6BF1B-F22F-420D-800D-475AFC2B1665}" type="pres">
      <dgm:prSet presAssocID="{1DBFDACC-A2D3-4E2E-9453-F7C4D20F1D49}" presName="LevelTwoTextNode" presStyleLbl="node4" presStyleIdx="0" presStyleCnt="10" custScaleX="4278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15FF538-A9ED-4465-8404-1341FD093B0B}" type="pres">
      <dgm:prSet presAssocID="{1DBFDACC-A2D3-4E2E-9453-F7C4D20F1D49}" presName="level3hierChild" presStyleCnt="0"/>
      <dgm:spPr/>
    </dgm:pt>
    <dgm:pt modelId="{FCC8F9C8-9B72-4D5E-8F4D-F96A3EB5214F}" type="pres">
      <dgm:prSet presAssocID="{8C20D6D8-F007-474C-8E5F-4531BBE2820A}" presName="conn2-1" presStyleLbl="parChTrans1D4" presStyleIdx="1" presStyleCnt="10"/>
      <dgm:spPr/>
      <dgm:t>
        <a:bodyPr/>
        <a:lstStyle/>
        <a:p>
          <a:pPr rtl="1"/>
          <a:endParaRPr lang="fa-IR"/>
        </a:p>
      </dgm:t>
    </dgm:pt>
    <dgm:pt modelId="{BD07E594-215E-457D-ABDC-FAA52E20E234}" type="pres">
      <dgm:prSet presAssocID="{8C20D6D8-F007-474C-8E5F-4531BBE2820A}" presName="connTx" presStyleLbl="parChTrans1D4" presStyleIdx="1" presStyleCnt="10"/>
      <dgm:spPr/>
      <dgm:t>
        <a:bodyPr/>
        <a:lstStyle/>
        <a:p>
          <a:pPr rtl="1"/>
          <a:endParaRPr lang="fa-IR"/>
        </a:p>
      </dgm:t>
    </dgm:pt>
    <dgm:pt modelId="{635CC622-01A5-4A9C-A18B-FB2BB2DA2B61}" type="pres">
      <dgm:prSet presAssocID="{435543AB-23A5-44C9-95EA-64785744DD5E}" presName="root2" presStyleCnt="0"/>
      <dgm:spPr/>
    </dgm:pt>
    <dgm:pt modelId="{E5389ABA-2F2B-4DD1-9405-29305B053685}" type="pres">
      <dgm:prSet presAssocID="{435543AB-23A5-44C9-95EA-64785744DD5E}" presName="LevelTwoTextNode" presStyleLbl="node4" presStyleIdx="1" presStyleCnt="10" custScaleX="2355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17D495E-2AF1-4358-A1C1-4E393922F172}" type="pres">
      <dgm:prSet presAssocID="{435543AB-23A5-44C9-95EA-64785744DD5E}" presName="level3hierChild" presStyleCnt="0"/>
      <dgm:spPr/>
    </dgm:pt>
    <dgm:pt modelId="{C6801AFF-366F-45E7-B442-D9A5F323BD2C}" type="pres">
      <dgm:prSet presAssocID="{FFE4C527-0644-478D-B2BB-5AF0002E4CA3}" presName="conn2-1" presStyleLbl="parChTrans1D4" presStyleIdx="2" presStyleCnt="10"/>
      <dgm:spPr/>
      <dgm:t>
        <a:bodyPr/>
        <a:lstStyle/>
        <a:p>
          <a:pPr rtl="1"/>
          <a:endParaRPr lang="fa-IR"/>
        </a:p>
      </dgm:t>
    </dgm:pt>
    <dgm:pt modelId="{D6BF5D96-D92A-4B3F-8838-0F4A3628D5D7}" type="pres">
      <dgm:prSet presAssocID="{FFE4C527-0644-478D-B2BB-5AF0002E4CA3}" presName="connTx" presStyleLbl="parChTrans1D4" presStyleIdx="2" presStyleCnt="10"/>
      <dgm:spPr/>
      <dgm:t>
        <a:bodyPr/>
        <a:lstStyle/>
        <a:p>
          <a:pPr rtl="1"/>
          <a:endParaRPr lang="fa-IR"/>
        </a:p>
      </dgm:t>
    </dgm:pt>
    <dgm:pt modelId="{338999D7-FAB2-4564-BBD8-5ED1A83D7473}" type="pres">
      <dgm:prSet presAssocID="{F9BB714F-334A-4051-92D4-89862ABE54D0}" presName="root2" presStyleCnt="0"/>
      <dgm:spPr/>
    </dgm:pt>
    <dgm:pt modelId="{F87AB550-8965-4225-96CE-9951CD09E03B}" type="pres">
      <dgm:prSet presAssocID="{F9BB714F-334A-4051-92D4-89862ABE54D0}" presName="LevelTwoTextNode" presStyleLbl="node4" presStyleIdx="2" presStyleCnt="10" custScaleX="2355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835A455-16C3-44D7-AD1C-65A5C34507B4}" type="pres">
      <dgm:prSet presAssocID="{F9BB714F-334A-4051-92D4-89862ABE54D0}" presName="level3hierChild" presStyleCnt="0"/>
      <dgm:spPr/>
    </dgm:pt>
    <dgm:pt modelId="{1D8C2B00-125B-441A-8271-52B8138B1685}" type="pres">
      <dgm:prSet presAssocID="{703AC47A-E032-46DB-9947-66A129AF495C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32E5E93C-E582-49F8-BBCC-F09FA8E2444A}" type="pres">
      <dgm:prSet presAssocID="{703AC47A-E032-46DB-9947-66A129AF495C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5F7EF2CD-B1A8-427C-AF4F-910F963104D3}" type="pres">
      <dgm:prSet presAssocID="{2281A6F5-DC80-4404-A2A1-002C4DA3E982}" presName="root2" presStyleCnt="0"/>
      <dgm:spPr/>
    </dgm:pt>
    <dgm:pt modelId="{36E0B955-A97C-463A-80F8-51A885EF7657}" type="pres">
      <dgm:prSet presAssocID="{2281A6F5-DC80-4404-A2A1-002C4DA3E982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0BF510F-DAA6-4EB9-B803-C5C1B29CD46A}" type="pres">
      <dgm:prSet presAssocID="{2281A6F5-DC80-4404-A2A1-002C4DA3E982}" presName="level3hierChild" presStyleCnt="0"/>
      <dgm:spPr/>
    </dgm:pt>
    <dgm:pt modelId="{B3E3041E-F477-46BD-89BA-CD2D746B7361}" type="pres">
      <dgm:prSet presAssocID="{E39C723E-9B0A-4364-B631-D1B7F717916D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990D5A65-05BB-45BB-A6F2-B15CBF294C67}" type="pres">
      <dgm:prSet presAssocID="{E39C723E-9B0A-4364-B631-D1B7F717916D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695C4C98-D54A-4139-BA02-83ADE1C034D3}" type="pres">
      <dgm:prSet presAssocID="{4C1C905F-8731-44A9-B05A-F99B68E5FAA1}" presName="root2" presStyleCnt="0"/>
      <dgm:spPr/>
    </dgm:pt>
    <dgm:pt modelId="{E97680EB-3603-4BED-A0C1-8411E233789C}" type="pres">
      <dgm:prSet presAssocID="{4C1C905F-8731-44A9-B05A-F99B68E5FAA1}" presName="LevelTwoTextNode" presStyleLbl="node3" presStyleIdx="1" presStyleCnt="3" custScaleX="5640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1C3931F-4632-40AE-AF82-E7CA90612E51}" type="pres">
      <dgm:prSet presAssocID="{4C1C905F-8731-44A9-B05A-F99B68E5FAA1}" presName="level3hierChild" presStyleCnt="0"/>
      <dgm:spPr/>
    </dgm:pt>
    <dgm:pt modelId="{901FB1FB-3B93-49E7-B543-39EA8631A5C1}" type="pres">
      <dgm:prSet presAssocID="{F1524212-72D1-44E5-8489-EE1262CF3B0F}" presName="conn2-1" presStyleLbl="parChTrans1D4" presStyleIdx="3" presStyleCnt="10"/>
      <dgm:spPr/>
      <dgm:t>
        <a:bodyPr/>
        <a:lstStyle/>
        <a:p>
          <a:pPr rtl="1"/>
          <a:endParaRPr lang="fa-IR"/>
        </a:p>
      </dgm:t>
    </dgm:pt>
    <dgm:pt modelId="{199EF5F5-66DE-4A8B-BE64-A8FD3619C226}" type="pres">
      <dgm:prSet presAssocID="{F1524212-72D1-44E5-8489-EE1262CF3B0F}" presName="connTx" presStyleLbl="parChTrans1D4" presStyleIdx="3" presStyleCnt="10"/>
      <dgm:spPr/>
      <dgm:t>
        <a:bodyPr/>
        <a:lstStyle/>
        <a:p>
          <a:pPr rtl="1"/>
          <a:endParaRPr lang="fa-IR"/>
        </a:p>
      </dgm:t>
    </dgm:pt>
    <dgm:pt modelId="{D2B5CB6A-1306-44A5-9C51-BBC153C532F8}" type="pres">
      <dgm:prSet presAssocID="{32B34AB8-306B-4CF8-AF5E-0535C3168490}" presName="root2" presStyleCnt="0"/>
      <dgm:spPr/>
    </dgm:pt>
    <dgm:pt modelId="{FE738A79-E41D-4973-85F5-C743A194CD6D}" type="pres">
      <dgm:prSet presAssocID="{32B34AB8-306B-4CF8-AF5E-0535C3168490}" presName="LevelTwoTextNode" presStyleLbl="node4" presStyleIdx="3" presStyleCnt="10" custScaleX="8421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C9AF42A-7FA8-4797-BA86-E8B9ABE3C41F}" type="pres">
      <dgm:prSet presAssocID="{32B34AB8-306B-4CF8-AF5E-0535C3168490}" presName="level3hierChild" presStyleCnt="0"/>
      <dgm:spPr/>
    </dgm:pt>
    <dgm:pt modelId="{C28CEAA3-3E74-4AFD-A355-04E147CBB288}" type="pres">
      <dgm:prSet presAssocID="{2FDA7B8A-DBB1-471F-96D8-912804F2FF15}" presName="conn2-1" presStyleLbl="parChTrans1D4" presStyleIdx="4" presStyleCnt="10"/>
      <dgm:spPr/>
      <dgm:t>
        <a:bodyPr/>
        <a:lstStyle/>
        <a:p>
          <a:pPr rtl="1"/>
          <a:endParaRPr lang="fa-IR"/>
        </a:p>
      </dgm:t>
    </dgm:pt>
    <dgm:pt modelId="{F3D942F7-8B5E-4CCA-A02A-F28F40E1431F}" type="pres">
      <dgm:prSet presAssocID="{2FDA7B8A-DBB1-471F-96D8-912804F2FF15}" presName="connTx" presStyleLbl="parChTrans1D4" presStyleIdx="4" presStyleCnt="10"/>
      <dgm:spPr/>
      <dgm:t>
        <a:bodyPr/>
        <a:lstStyle/>
        <a:p>
          <a:pPr rtl="1"/>
          <a:endParaRPr lang="fa-IR"/>
        </a:p>
      </dgm:t>
    </dgm:pt>
    <dgm:pt modelId="{7CA25516-0F2A-4972-836B-BC758D77048D}" type="pres">
      <dgm:prSet presAssocID="{CAD89750-8F20-43A1-81FD-9722854872EB}" presName="root2" presStyleCnt="0"/>
      <dgm:spPr/>
    </dgm:pt>
    <dgm:pt modelId="{A3A794AD-FA42-4EB3-91A3-E8D54DFC88F3}" type="pres">
      <dgm:prSet presAssocID="{CAD89750-8F20-43A1-81FD-9722854872EB}" presName="LevelTwoTextNode" presStyleLbl="node4" presStyleIdx="4" presStyleCnt="10" custScaleX="170950" custScaleY="17918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73B871F-392E-43F2-8427-3DCD9344AF1B}" type="pres">
      <dgm:prSet presAssocID="{CAD89750-8F20-43A1-81FD-9722854872EB}" presName="level3hierChild" presStyleCnt="0"/>
      <dgm:spPr/>
    </dgm:pt>
    <dgm:pt modelId="{4FAAAD6C-93D7-483D-B602-1FC3AB87335B}" type="pres">
      <dgm:prSet presAssocID="{B3ADF638-8EBF-43F6-B77A-B76F6C146D97}" presName="conn2-1" presStyleLbl="parChTrans1D4" presStyleIdx="5" presStyleCnt="10"/>
      <dgm:spPr/>
      <dgm:t>
        <a:bodyPr/>
        <a:lstStyle/>
        <a:p>
          <a:pPr rtl="1"/>
          <a:endParaRPr lang="fa-IR"/>
        </a:p>
      </dgm:t>
    </dgm:pt>
    <dgm:pt modelId="{4C920765-1A31-434F-AF81-579A4BF8EBA1}" type="pres">
      <dgm:prSet presAssocID="{B3ADF638-8EBF-43F6-B77A-B76F6C146D97}" presName="connTx" presStyleLbl="parChTrans1D4" presStyleIdx="5" presStyleCnt="10"/>
      <dgm:spPr/>
      <dgm:t>
        <a:bodyPr/>
        <a:lstStyle/>
        <a:p>
          <a:pPr rtl="1"/>
          <a:endParaRPr lang="fa-IR"/>
        </a:p>
      </dgm:t>
    </dgm:pt>
    <dgm:pt modelId="{60264881-87D2-404B-9756-BF6513D4BA7D}" type="pres">
      <dgm:prSet presAssocID="{5A24D16E-D9B1-4F43-8C39-2730B4B563EF}" presName="root2" presStyleCnt="0"/>
      <dgm:spPr/>
    </dgm:pt>
    <dgm:pt modelId="{FA287563-F3A1-40C3-A60D-10832D4F6774}" type="pres">
      <dgm:prSet presAssocID="{5A24D16E-D9B1-4F43-8C39-2730B4B563EF}" presName="LevelTwoTextNode" presStyleLbl="node4" presStyleIdx="5" presStyleCnt="1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97B3398-DDC8-4D94-A68E-C9121A80A785}" type="pres">
      <dgm:prSet presAssocID="{5A24D16E-D9B1-4F43-8C39-2730B4B563EF}" presName="level3hierChild" presStyleCnt="0"/>
      <dgm:spPr/>
    </dgm:pt>
    <dgm:pt modelId="{4F183D3D-6559-496C-B7C7-4B2BAD464151}" type="pres">
      <dgm:prSet presAssocID="{C6B1AF9E-435F-4A93-9A2E-391CA6F733E8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71173C40-7AD1-4A71-94E8-7BDBEB3C73E4}" type="pres">
      <dgm:prSet presAssocID="{C6B1AF9E-435F-4A93-9A2E-391CA6F733E8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47585B81-962A-4933-A720-B8CD0AEE0BDB}" type="pres">
      <dgm:prSet presAssocID="{C710AD43-521A-4955-8E92-484EE55E94A3}" presName="root2" presStyleCnt="0"/>
      <dgm:spPr/>
    </dgm:pt>
    <dgm:pt modelId="{C6D2D369-524C-45D5-A650-60E99E8E9A7F}" type="pres">
      <dgm:prSet presAssocID="{C710AD43-521A-4955-8E92-484EE55E94A3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C57F1E3-C276-4B6B-A7E6-2D350CA7C132}" type="pres">
      <dgm:prSet presAssocID="{C710AD43-521A-4955-8E92-484EE55E94A3}" presName="level3hierChild" presStyleCnt="0"/>
      <dgm:spPr/>
    </dgm:pt>
    <dgm:pt modelId="{1BC36A3C-8EC4-4319-83D7-D6A073A1D0CC}" type="pres">
      <dgm:prSet presAssocID="{01F3EBCD-06FE-4DAB-8635-A5572BB611E2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F9D04DC5-3772-4C4F-9816-3F12D535BB03}" type="pres">
      <dgm:prSet presAssocID="{01F3EBCD-06FE-4DAB-8635-A5572BB611E2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76C6065D-6D81-4988-83CB-06C5139F5CB4}" type="pres">
      <dgm:prSet presAssocID="{242B6FF6-8017-459C-92C1-BFA9FEC1B3BF}" presName="root2" presStyleCnt="0"/>
      <dgm:spPr/>
    </dgm:pt>
    <dgm:pt modelId="{2B34751C-ED57-493F-B642-CC784D7CB309}" type="pres">
      <dgm:prSet presAssocID="{242B6FF6-8017-459C-92C1-BFA9FEC1B3BF}" presName="LevelTwoTextNode" presStyleLbl="node3" presStyleIdx="2" presStyleCnt="3" custScaleX="121138" custScaleY="15600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2F423DE-62EF-4329-A3C3-8055A8E21A46}" type="pres">
      <dgm:prSet presAssocID="{242B6FF6-8017-459C-92C1-BFA9FEC1B3BF}" presName="level3hierChild" presStyleCnt="0"/>
      <dgm:spPr/>
    </dgm:pt>
    <dgm:pt modelId="{09D70B05-9AD6-426E-8614-E5691FE25933}" type="pres">
      <dgm:prSet presAssocID="{FA571197-007E-44AE-82EE-ADFA6B203554}" presName="conn2-1" presStyleLbl="parChTrans1D4" presStyleIdx="6" presStyleCnt="10"/>
      <dgm:spPr/>
      <dgm:t>
        <a:bodyPr/>
        <a:lstStyle/>
        <a:p>
          <a:pPr rtl="1"/>
          <a:endParaRPr lang="fa-IR"/>
        </a:p>
      </dgm:t>
    </dgm:pt>
    <dgm:pt modelId="{997E2D41-B389-4266-A8A7-91991F49E5F8}" type="pres">
      <dgm:prSet presAssocID="{FA571197-007E-44AE-82EE-ADFA6B203554}" presName="connTx" presStyleLbl="parChTrans1D4" presStyleIdx="6" presStyleCnt="10"/>
      <dgm:spPr/>
      <dgm:t>
        <a:bodyPr/>
        <a:lstStyle/>
        <a:p>
          <a:pPr rtl="1"/>
          <a:endParaRPr lang="fa-IR"/>
        </a:p>
      </dgm:t>
    </dgm:pt>
    <dgm:pt modelId="{16F128BA-FB85-4420-BD57-BCCF6A1ABD26}" type="pres">
      <dgm:prSet presAssocID="{FD9CB9FA-A42F-4891-81FA-E4672ECDC98D}" presName="root2" presStyleCnt="0"/>
      <dgm:spPr/>
    </dgm:pt>
    <dgm:pt modelId="{41129F19-8E07-44BF-A6DD-B2A888BB057B}" type="pres">
      <dgm:prSet presAssocID="{FD9CB9FA-A42F-4891-81FA-E4672ECDC98D}" presName="LevelTwoTextNode" presStyleLbl="node4" presStyleIdx="6" presStyleCnt="1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6C805CB-6231-4E9B-B1BE-A42CEBBE66C4}" type="pres">
      <dgm:prSet presAssocID="{FD9CB9FA-A42F-4891-81FA-E4672ECDC98D}" presName="level3hierChild" presStyleCnt="0"/>
      <dgm:spPr/>
    </dgm:pt>
    <dgm:pt modelId="{4E1F8793-569E-4799-85F4-E0BDC547AC6E}" type="pres">
      <dgm:prSet presAssocID="{03611074-6946-4D99-A242-82174D281174}" presName="conn2-1" presStyleLbl="parChTrans1D4" presStyleIdx="7" presStyleCnt="10"/>
      <dgm:spPr/>
      <dgm:t>
        <a:bodyPr/>
        <a:lstStyle/>
        <a:p>
          <a:pPr rtl="1"/>
          <a:endParaRPr lang="fa-IR"/>
        </a:p>
      </dgm:t>
    </dgm:pt>
    <dgm:pt modelId="{31433526-575C-4F15-B993-6280E947DFE5}" type="pres">
      <dgm:prSet presAssocID="{03611074-6946-4D99-A242-82174D281174}" presName="connTx" presStyleLbl="parChTrans1D4" presStyleIdx="7" presStyleCnt="10"/>
      <dgm:spPr/>
      <dgm:t>
        <a:bodyPr/>
        <a:lstStyle/>
        <a:p>
          <a:pPr rtl="1"/>
          <a:endParaRPr lang="fa-IR"/>
        </a:p>
      </dgm:t>
    </dgm:pt>
    <dgm:pt modelId="{84446160-8A7E-4B8A-9CFF-568F4812F41E}" type="pres">
      <dgm:prSet presAssocID="{1A0C7FAF-F9B5-4083-BD28-4A2FFADA94D1}" presName="root2" presStyleCnt="0"/>
      <dgm:spPr/>
    </dgm:pt>
    <dgm:pt modelId="{B1D62891-AA19-44CE-ABDC-CCBAA26E0A9A}" type="pres">
      <dgm:prSet presAssocID="{1A0C7FAF-F9B5-4083-BD28-4A2FFADA94D1}" presName="LevelTwoTextNode" presStyleLbl="node4" presStyleIdx="7" presStyleCnt="10" custScaleX="20606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FEB0646-28F6-450E-906A-266282036328}" type="pres">
      <dgm:prSet presAssocID="{1A0C7FAF-F9B5-4083-BD28-4A2FFADA94D1}" presName="level3hierChild" presStyleCnt="0"/>
      <dgm:spPr/>
    </dgm:pt>
    <dgm:pt modelId="{D2DBAC0F-C235-4D43-98C4-5A22730EFFF7}" type="pres">
      <dgm:prSet presAssocID="{E744B522-A24E-4136-9767-D6CB6FABC3D2}" presName="conn2-1" presStyleLbl="parChTrans1D4" presStyleIdx="8" presStyleCnt="10"/>
      <dgm:spPr/>
      <dgm:t>
        <a:bodyPr/>
        <a:lstStyle/>
        <a:p>
          <a:pPr rtl="1"/>
          <a:endParaRPr lang="fa-IR"/>
        </a:p>
      </dgm:t>
    </dgm:pt>
    <dgm:pt modelId="{4A9A2DF4-A536-4AB8-8943-07328EF1A303}" type="pres">
      <dgm:prSet presAssocID="{E744B522-A24E-4136-9767-D6CB6FABC3D2}" presName="connTx" presStyleLbl="parChTrans1D4" presStyleIdx="8" presStyleCnt="10"/>
      <dgm:spPr/>
      <dgm:t>
        <a:bodyPr/>
        <a:lstStyle/>
        <a:p>
          <a:pPr rtl="1"/>
          <a:endParaRPr lang="fa-IR"/>
        </a:p>
      </dgm:t>
    </dgm:pt>
    <dgm:pt modelId="{B6C605C7-2694-445C-A2C6-8D3A9AF00F0B}" type="pres">
      <dgm:prSet presAssocID="{F53F762C-5704-4783-A24D-23877132068E}" presName="root2" presStyleCnt="0"/>
      <dgm:spPr/>
    </dgm:pt>
    <dgm:pt modelId="{441D2965-26A7-49D9-8A9D-4DDD37CC7AB6}" type="pres">
      <dgm:prSet presAssocID="{F53F762C-5704-4783-A24D-23877132068E}" presName="LevelTwoTextNode" presStyleLbl="node4" presStyleIdx="8" presStyleCnt="10" custScaleX="20606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28AE16C-2CB4-4D34-A1C8-2BA0C2CE191C}" type="pres">
      <dgm:prSet presAssocID="{F53F762C-5704-4783-A24D-23877132068E}" presName="level3hierChild" presStyleCnt="0"/>
      <dgm:spPr/>
    </dgm:pt>
    <dgm:pt modelId="{DD92C529-3FC9-417F-A8BB-B9CFDE938214}" type="pres">
      <dgm:prSet presAssocID="{6ADC5312-4C40-46A2-BA4D-FEA1819B6724}" presName="conn2-1" presStyleLbl="parChTrans1D4" presStyleIdx="9" presStyleCnt="10"/>
      <dgm:spPr/>
      <dgm:t>
        <a:bodyPr/>
        <a:lstStyle/>
        <a:p>
          <a:pPr rtl="1"/>
          <a:endParaRPr lang="fa-IR"/>
        </a:p>
      </dgm:t>
    </dgm:pt>
    <dgm:pt modelId="{0B971257-D3E1-4930-8132-6F7E4B9F3ECA}" type="pres">
      <dgm:prSet presAssocID="{6ADC5312-4C40-46A2-BA4D-FEA1819B6724}" presName="connTx" presStyleLbl="parChTrans1D4" presStyleIdx="9" presStyleCnt="10"/>
      <dgm:spPr/>
      <dgm:t>
        <a:bodyPr/>
        <a:lstStyle/>
        <a:p>
          <a:pPr rtl="1"/>
          <a:endParaRPr lang="fa-IR"/>
        </a:p>
      </dgm:t>
    </dgm:pt>
    <dgm:pt modelId="{78D95D4F-D620-43A9-A3E1-B84477097A2D}" type="pres">
      <dgm:prSet presAssocID="{CBBD3519-54A8-4D10-B7DB-3D9110E8D33B}" presName="root2" presStyleCnt="0"/>
      <dgm:spPr/>
    </dgm:pt>
    <dgm:pt modelId="{D1FE8D7E-EDC2-4B12-9B98-F77C870FEA79}" type="pres">
      <dgm:prSet presAssocID="{CBBD3519-54A8-4D10-B7DB-3D9110E8D33B}" presName="LevelTwoTextNode" presStyleLbl="node4" presStyleIdx="9" presStyleCnt="10" custScaleX="20606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A2B2BE7-9F77-49C7-B512-A97C58FCCE08}" type="pres">
      <dgm:prSet presAssocID="{CBBD3519-54A8-4D10-B7DB-3D9110E8D33B}" presName="level3hierChild" presStyleCnt="0"/>
      <dgm:spPr/>
    </dgm:pt>
    <dgm:pt modelId="{B9660005-7F4C-483B-A5AC-E247606BF453}" type="pres">
      <dgm:prSet presAssocID="{3A8E28F1-48D9-4B40-B472-641749E1A935}" presName="root1" presStyleCnt="0"/>
      <dgm:spPr/>
    </dgm:pt>
    <dgm:pt modelId="{9F1EEAF4-81D4-409D-A86B-D38AF6512FD0}" type="pres">
      <dgm:prSet presAssocID="{3A8E28F1-48D9-4B40-B472-641749E1A935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99A6F52-43B8-4CD3-AE3D-47D393C594EF}" type="pres">
      <dgm:prSet presAssocID="{3A8E28F1-48D9-4B40-B472-641749E1A935}" presName="level2hierChild" presStyleCnt="0"/>
      <dgm:spPr/>
    </dgm:pt>
    <dgm:pt modelId="{902A72B3-10F6-4386-B5ED-9722A2D5E1C4}" type="pres">
      <dgm:prSet presAssocID="{F1163383-12C4-4823-8ABA-418789866D6B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7BE1AAF9-9F19-4D17-8AC6-66B33A3E4B35}" type="pres">
      <dgm:prSet presAssocID="{F1163383-12C4-4823-8ABA-418789866D6B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1EB09FF6-919B-45AB-BC7B-54FDE2DAD511}" type="pres">
      <dgm:prSet presAssocID="{18FB8B2A-DA19-47A9-A802-DFBBA543209F}" presName="root2" presStyleCnt="0"/>
      <dgm:spPr/>
    </dgm:pt>
    <dgm:pt modelId="{8F62217D-000F-46B2-84ED-CF29C2A258B3}" type="pres">
      <dgm:prSet presAssocID="{18FB8B2A-DA19-47A9-A802-DFBBA543209F}" presName="LevelTwoTextNode" presStyleLbl="node2" presStyleIdx="3" presStyleCnt="4" custScaleX="651030" custScaleY="13063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F5F563F-F6ED-4E99-9441-ECE0ED2B385C}" type="pres">
      <dgm:prSet presAssocID="{18FB8B2A-DA19-47A9-A802-DFBBA543209F}" presName="level3hierChild" presStyleCnt="0"/>
      <dgm:spPr/>
    </dgm:pt>
  </dgm:ptLst>
  <dgm:cxnLst>
    <dgm:cxn modelId="{9287D322-F242-4BEE-B95A-5167D87CE5F6}" type="presOf" srcId="{1A0C7FAF-F9B5-4083-BD28-4A2FFADA94D1}" destId="{B1D62891-AA19-44CE-ABDC-CCBAA26E0A9A}" srcOrd="0" destOrd="0" presId="urn:microsoft.com/office/officeart/2005/8/layout/hierarchy2"/>
    <dgm:cxn modelId="{A80158BB-A1D2-4864-8B67-9C7CE1CCF945}" type="presOf" srcId="{35C87384-73DB-47FA-994D-4B6CC308CA73}" destId="{38F05358-5D75-4952-AD22-A53A5D65BC03}" srcOrd="1" destOrd="0" presId="urn:microsoft.com/office/officeart/2005/8/layout/hierarchy2"/>
    <dgm:cxn modelId="{0FB2A806-9355-47BC-AD3A-FE4F15A02A56}" type="presOf" srcId="{CA00D9CB-80D3-40C2-B5C3-05AF0EAE2FF8}" destId="{E1958133-8729-4A56-B672-F5A720BA958E}" srcOrd="0" destOrd="0" presId="urn:microsoft.com/office/officeart/2005/8/layout/hierarchy2"/>
    <dgm:cxn modelId="{11F39148-9D14-4C7E-8C60-9168425B0932}" srcId="{2281A6F5-DC80-4404-A2A1-002C4DA3E982}" destId="{4C1C905F-8731-44A9-B05A-F99B68E5FAA1}" srcOrd="0" destOrd="0" parTransId="{E39C723E-9B0A-4364-B631-D1B7F717916D}" sibTransId="{2F89DBEF-40E2-4797-A290-DBF134CFB411}"/>
    <dgm:cxn modelId="{D5E5E304-1506-4331-A9A4-867F046B162F}" srcId="{666C7896-C79D-4172-80FA-34844793099D}" destId="{9347A321-829D-474F-8CCC-1BEB1D144D10}" srcOrd="0" destOrd="0" parTransId="{5829FEC1-2B94-4EBC-90C2-7CADA373F30C}" sibTransId="{7377C208-5313-437A-B01D-4AF0D37A3AB0}"/>
    <dgm:cxn modelId="{47B8931E-25CA-425C-B162-A634B5E8BF2A}" type="presOf" srcId="{C6B1AF9E-435F-4A93-9A2E-391CA6F733E8}" destId="{4F183D3D-6559-496C-B7C7-4B2BAD464151}" srcOrd="0" destOrd="0" presId="urn:microsoft.com/office/officeart/2005/8/layout/hierarchy2"/>
    <dgm:cxn modelId="{0B333361-9C90-4FF5-80A5-7E8CE88561B0}" type="presOf" srcId="{6245B15C-9597-474A-864B-E71294727350}" destId="{433531DC-FCC7-4034-B82B-F1305B8C81D8}" srcOrd="1" destOrd="0" presId="urn:microsoft.com/office/officeart/2005/8/layout/hierarchy2"/>
    <dgm:cxn modelId="{6607EC6E-0847-42C1-A3F6-333B84435BB3}" srcId="{77DC21F7-A08D-40EF-89B3-DFD64568E2C8}" destId="{666C7896-C79D-4172-80FA-34844793099D}" srcOrd="0" destOrd="0" parTransId="{6245B15C-9597-474A-864B-E71294727350}" sibTransId="{6157493E-1289-4860-A7DC-5651DC53CBEC}"/>
    <dgm:cxn modelId="{5EC38FE7-B2F1-4671-98E5-3DC7E41C5F18}" type="presOf" srcId="{F1163383-12C4-4823-8ABA-418789866D6B}" destId="{7BE1AAF9-9F19-4D17-8AC6-66B33A3E4B35}" srcOrd="1" destOrd="0" presId="urn:microsoft.com/office/officeart/2005/8/layout/hierarchy2"/>
    <dgm:cxn modelId="{6A4E693B-10E3-4174-B060-50611F069C07}" srcId="{77DC21F7-A08D-40EF-89B3-DFD64568E2C8}" destId="{C710AD43-521A-4955-8E92-484EE55E94A3}" srcOrd="2" destOrd="0" parTransId="{C6B1AF9E-435F-4A93-9A2E-391CA6F733E8}" sibTransId="{54558EA9-2603-41EE-B6DD-0D53A40F6D53}"/>
    <dgm:cxn modelId="{04A3ADFB-0DA6-4DEB-BC03-6C8C2FE721E0}" type="presOf" srcId="{2FDA7B8A-DBB1-471F-96D8-912804F2FF15}" destId="{F3D942F7-8B5E-4CCA-A02A-F28F40E1431F}" srcOrd="1" destOrd="0" presId="urn:microsoft.com/office/officeart/2005/8/layout/hierarchy2"/>
    <dgm:cxn modelId="{0E93C659-1F09-41EC-928D-EE36B1FC5FEC}" type="presOf" srcId="{1DBFDACC-A2D3-4E2E-9453-F7C4D20F1D49}" destId="{BEA6BF1B-F22F-420D-800D-475AFC2B1665}" srcOrd="0" destOrd="0" presId="urn:microsoft.com/office/officeart/2005/8/layout/hierarchy2"/>
    <dgm:cxn modelId="{9C76BD6A-81E1-4AA0-A27D-84F8DF814A21}" type="presOf" srcId="{FFE4C527-0644-478D-B2BB-5AF0002E4CA3}" destId="{C6801AFF-366F-45E7-B442-D9A5F323BD2C}" srcOrd="0" destOrd="0" presId="urn:microsoft.com/office/officeart/2005/8/layout/hierarchy2"/>
    <dgm:cxn modelId="{DD6105B7-0F6B-45C1-861C-D90D7983605F}" type="presOf" srcId="{6ADC5312-4C40-46A2-BA4D-FEA1819B6724}" destId="{0B971257-D3E1-4930-8132-6F7E4B9F3ECA}" srcOrd="1" destOrd="0" presId="urn:microsoft.com/office/officeart/2005/8/layout/hierarchy2"/>
    <dgm:cxn modelId="{77DACD87-554F-4CC0-98C0-7EE6658379AE}" type="presOf" srcId="{FA571197-007E-44AE-82EE-ADFA6B203554}" destId="{997E2D41-B389-4266-A8A7-91991F49E5F8}" srcOrd="1" destOrd="0" presId="urn:microsoft.com/office/officeart/2005/8/layout/hierarchy2"/>
    <dgm:cxn modelId="{7E8BB9EE-35E6-42C3-9C20-A7B876BF3D6A}" srcId="{CA00D9CB-80D3-40C2-B5C3-05AF0EAE2FF8}" destId="{77DC21F7-A08D-40EF-89B3-DFD64568E2C8}" srcOrd="0" destOrd="0" parTransId="{799E5C5D-D964-4580-9E18-48929CA8B7DB}" sibTransId="{7AB745EF-E2B7-4098-AA67-C4F545AE054D}"/>
    <dgm:cxn modelId="{C76D330F-3921-43D6-A180-E36408EB0CF1}" type="presOf" srcId="{8C20D6D8-F007-474C-8E5F-4531BBE2820A}" destId="{FCC8F9C8-9B72-4D5E-8F4D-F96A3EB5214F}" srcOrd="0" destOrd="0" presId="urn:microsoft.com/office/officeart/2005/8/layout/hierarchy2"/>
    <dgm:cxn modelId="{23A6002E-72AB-4C7C-99C5-AEF96B7C02E5}" type="presOf" srcId="{3A8E28F1-48D9-4B40-B472-641749E1A935}" destId="{9F1EEAF4-81D4-409D-A86B-D38AF6512FD0}" srcOrd="0" destOrd="0" presId="urn:microsoft.com/office/officeart/2005/8/layout/hierarchy2"/>
    <dgm:cxn modelId="{B4A301FD-99F9-4044-A592-09649D7F19CB}" type="presOf" srcId="{F1524212-72D1-44E5-8489-EE1262CF3B0F}" destId="{199EF5F5-66DE-4A8B-BE64-A8FD3619C226}" srcOrd="1" destOrd="0" presId="urn:microsoft.com/office/officeart/2005/8/layout/hierarchy2"/>
    <dgm:cxn modelId="{9E214806-5FDC-4755-9F48-EB9461776711}" srcId="{FD9CB9FA-A42F-4891-81FA-E4672ECDC98D}" destId="{F53F762C-5704-4783-A24D-23877132068E}" srcOrd="1" destOrd="0" parTransId="{E744B522-A24E-4136-9767-D6CB6FABC3D2}" sibTransId="{4A134623-8E97-4CA6-89FE-1D441850B02E}"/>
    <dgm:cxn modelId="{63FCEF7B-4FED-4479-82EB-88B0B3C08E48}" type="presOf" srcId="{6ADC5312-4C40-46A2-BA4D-FEA1819B6724}" destId="{DD92C529-3FC9-417F-A8BB-B9CFDE938214}" srcOrd="0" destOrd="0" presId="urn:microsoft.com/office/officeart/2005/8/layout/hierarchy2"/>
    <dgm:cxn modelId="{9F1F93B4-70F4-4412-B430-3854E5293BDE}" type="presOf" srcId="{703AC47A-E032-46DB-9947-66A129AF495C}" destId="{1D8C2B00-125B-441A-8271-52B8138B1685}" srcOrd="0" destOrd="0" presId="urn:microsoft.com/office/officeart/2005/8/layout/hierarchy2"/>
    <dgm:cxn modelId="{A61E07B0-C4A2-43FF-BF8E-0C2ED34B35DE}" type="presOf" srcId="{C6B1AF9E-435F-4A93-9A2E-391CA6F733E8}" destId="{71173C40-7AD1-4A71-94E8-7BDBEB3C73E4}" srcOrd="1" destOrd="0" presId="urn:microsoft.com/office/officeart/2005/8/layout/hierarchy2"/>
    <dgm:cxn modelId="{4854B4F9-DB55-411E-8877-591752B88ED0}" type="presOf" srcId="{242B6FF6-8017-459C-92C1-BFA9FEC1B3BF}" destId="{2B34751C-ED57-493F-B642-CC784D7CB309}" srcOrd="0" destOrd="0" presId="urn:microsoft.com/office/officeart/2005/8/layout/hierarchy2"/>
    <dgm:cxn modelId="{24B1F35A-C88D-4786-BEE9-3748B54D2529}" srcId="{CA00D9CB-80D3-40C2-B5C3-05AF0EAE2FF8}" destId="{3A8E28F1-48D9-4B40-B472-641749E1A935}" srcOrd="1" destOrd="0" parTransId="{B840AEE7-C796-49CB-8EE3-9209258D09AA}" sibTransId="{7499E1C3-FCC1-47FC-8056-16EEBFF24E77}"/>
    <dgm:cxn modelId="{397FE8A5-81E5-4AA6-8AF4-92EEEC5EC61F}" type="presOf" srcId="{F53F762C-5704-4783-A24D-23877132068E}" destId="{441D2965-26A7-49D9-8A9D-4DDD37CC7AB6}" srcOrd="0" destOrd="0" presId="urn:microsoft.com/office/officeart/2005/8/layout/hierarchy2"/>
    <dgm:cxn modelId="{B661ADE1-6154-4741-9F01-DC4943795377}" srcId="{4C1C905F-8731-44A9-B05A-F99B68E5FAA1}" destId="{32B34AB8-306B-4CF8-AF5E-0535C3168490}" srcOrd="0" destOrd="0" parTransId="{F1524212-72D1-44E5-8489-EE1262CF3B0F}" sibTransId="{C6962C3D-03B1-46F4-B709-691768B69152}"/>
    <dgm:cxn modelId="{EC6022B6-089F-40C4-8A68-0741C060DF35}" type="presOf" srcId="{B3ADF638-8EBF-43F6-B77A-B76F6C146D97}" destId="{4C920765-1A31-434F-AF81-579A4BF8EBA1}" srcOrd="1" destOrd="0" presId="urn:microsoft.com/office/officeart/2005/8/layout/hierarchy2"/>
    <dgm:cxn modelId="{9245606D-F1CD-4429-906C-71FB53EB852E}" srcId="{32B34AB8-306B-4CF8-AF5E-0535C3168490}" destId="{CAD89750-8F20-43A1-81FD-9722854872EB}" srcOrd="0" destOrd="0" parTransId="{2FDA7B8A-DBB1-471F-96D8-912804F2FF15}" sibTransId="{475AE27B-7570-43C9-A142-C5A232F27A73}"/>
    <dgm:cxn modelId="{0A8D314F-6B52-4A7B-AF04-EFF4682CA4DE}" type="presOf" srcId="{8C20D6D8-F007-474C-8E5F-4531BBE2820A}" destId="{BD07E594-215E-457D-ABDC-FAA52E20E234}" srcOrd="1" destOrd="0" presId="urn:microsoft.com/office/officeart/2005/8/layout/hierarchy2"/>
    <dgm:cxn modelId="{EA336EE4-8EB9-4F46-81F8-1FDDD6D51ACC}" srcId="{1DBFDACC-A2D3-4E2E-9453-F7C4D20F1D49}" destId="{F9BB714F-334A-4051-92D4-89862ABE54D0}" srcOrd="1" destOrd="0" parTransId="{FFE4C527-0644-478D-B2BB-5AF0002E4CA3}" sibTransId="{D8A48A71-20D1-4AEA-9D2B-FFC6684B82C7}"/>
    <dgm:cxn modelId="{6F37C8A2-A2BF-4F32-8CD5-E14374452EE2}" srcId="{CAD89750-8F20-43A1-81FD-9722854872EB}" destId="{5A24D16E-D9B1-4F43-8C39-2730B4B563EF}" srcOrd="0" destOrd="0" parTransId="{B3ADF638-8EBF-43F6-B77A-B76F6C146D97}" sibTransId="{5DC7970D-B696-4788-8A85-EE77A10A6513}"/>
    <dgm:cxn modelId="{C90B9A47-30A6-42E6-8A51-5BD2A5510B8B}" type="presOf" srcId="{CAD89750-8F20-43A1-81FD-9722854872EB}" destId="{A3A794AD-FA42-4EB3-91A3-E8D54DFC88F3}" srcOrd="0" destOrd="0" presId="urn:microsoft.com/office/officeart/2005/8/layout/hierarchy2"/>
    <dgm:cxn modelId="{F489D3EC-17B2-4C05-A08F-B646AAE6B10A}" type="presOf" srcId="{F1524212-72D1-44E5-8489-EE1262CF3B0F}" destId="{901FB1FB-3B93-49E7-B543-39EA8631A5C1}" srcOrd="0" destOrd="0" presId="urn:microsoft.com/office/officeart/2005/8/layout/hierarchy2"/>
    <dgm:cxn modelId="{5D49D9A4-A12B-40F5-9FF4-7FDFA16FCC71}" type="presOf" srcId="{F1163383-12C4-4823-8ABA-418789866D6B}" destId="{902A72B3-10F6-4386-B5ED-9722A2D5E1C4}" srcOrd="0" destOrd="0" presId="urn:microsoft.com/office/officeart/2005/8/layout/hierarchy2"/>
    <dgm:cxn modelId="{38FBDA87-D40A-444A-B850-6C056FECFCA4}" type="presOf" srcId="{FA571197-007E-44AE-82EE-ADFA6B203554}" destId="{09D70B05-9AD6-426E-8614-E5691FE25933}" srcOrd="0" destOrd="0" presId="urn:microsoft.com/office/officeart/2005/8/layout/hierarchy2"/>
    <dgm:cxn modelId="{8722CE72-79CB-4E29-977E-53DD41F2EA96}" type="presOf" srcId="{2281A6F5-DC80-4404-A2A1-002C4DA3E982}" destId="{36E0B955-A97C-463A-80F8-51A885EF7657}" srcOrd="0" destOrd="0" presId="urn:microsoft.com/office/officeart/2005/8/layout/hierarchy2"/>
    <dgm:cxn modelId="{FFDF22D5-EE7B-4E20-8F69-8D2132D12C70}" type="presOf" srcId="{C710AD43-521A-4955-8E92-484EE55E94A3}" destId="{C6D2D369-524C-45D5-A650-60E99E8E9A7F}" srcOrd="0" destOrd="0" presId="urn:microsoft.com/office/officeart/2005/8/layout/hierarchy2"/>
    <dgm:cxn modelId="{A81B09EF-775D-4E53-A9B9-A11F86674729}" type="presOf" srcId="{77DC21F7-A08D-40EF-89B3-DFD64568E2C8}" destId="{1285015A-FAA8-45B7-9531-7D51552018F7}" srcOrd="0" destOrd="0" presId="urn:microsoft.com/office/officeart/2005/8/layout/hierarchy2"/>
    <dgm:cxn modelId="{53A8B689-150F-46D5-8325-EDE84ADC0483}" type="presOf" srcId="{FD9CB9FA-A42F-4891-81FA-E4672ECDC98D}" destId="{41129F19-8E07-44BF-A6DD-B2A888BB057B}" srcOrd="0" destOrd="0" presId="urn:microsoft.com/office/officeart/2005/8/layout/hierarchy2"/>
    <dgm:cxn modelId="{E960B7B9-B127-4B83-B94C-8B75D7EA50D2}" srcId="{FD9CB9FA-A42F-4891-81FA-E4672ECDC98D}" destId="{CBBD3519-54A8-4D10-B7DB-3D9110E8D33B}" srcOrd="2" destOrd="0" parTransId="{6ADC5312-4C40-46A2-BA4D-FEA1819B6724}" sibTransId="{02768420-4F20-4A12-9F2A-6C3FAB00ADF7}"/>
    <dgm:cxn modelId="{195DE70B-7E18-4ACE-9403-B93E88BFA402}" srcId="{3A8E28F1-48D9-4B40-B472-641749E1A935}" destId="{18FB8B2A-DA19-47A9-A802-DFBBA543209F}" srcOrd="0" destOrd="0" parTransId="{F1163383-12C4-4823-8ABA-418789866D6B}" sibTransId="{F6B26566-185B-4810-A6CF-CBB9911F2F84}"/>
    <dgm:cxn modelId="{85ED02FB-E35C-4AE6-A231-E742C8C13BF7}" type="presOf" srcId="{6245B15C-9597-474A-864B-E71294727350}" destId="{5BF272E7-D03C-471F-A4F0-07AE3CD72102}" srcOrd="0" destOrd="0" presId="urn:microsoft.com/office/officeart/2005/8/layout/hierarchy2"/>
    <dgm:cxn modelId="{AAA51372-01A4-4B07-9371-8595296D15DA}" srcId="{C710AD43-521A-4955-8E92-484EE55E94A3}" destId="{242B6FF6-8017-459C-92C1-BFA9FEC1B3BF}" srcOrd="0" destOrd="0" parTransId="{01F3EBCD-06FE-4DAB-8635-A5572BB611E2}" sibTransId="{8FFDBA52-3E68-47E9-B08E-DF6E91ADC094}"/>
    <dgm:cxn modelId="{6D880005-BFFE-4110-B15B-704CB4ED1C8E}" type="presOf" srcId="{35C87384-73DB-47FA-994D-4B6CC308CA73}" destId="{2134FF86-40ED-4086-ADD9-498570A775BF}" srcOrd="0" destOrd="0" presId="urn:microsoft.com/office/officeart/2005/8/layout/hierarchy2"/>
    <dgm:cxn modelId="{9E5E07E2-1A6F-46D0-B47E-EFEAE3CDAC31}" type="presOf" srcId="{E744B522-A24E-4136-9767-D6CB6FABC3D2}" destId="{4A9A2DF4-A536-4AB8-8943-07328EF1A303}" srcOrd="1" destOrd="0" presId="urn:microsoft.com/office/officeart/2005/8/layout/hierarchy2"/>
    <dgm:cxn modelId="{00722CB1-E876-4E72-81D7-43698A022CD0}" type="presOf" srcId="{CBBD3519-54A8-4D10-B7DB-3D9110E8D33B}" destId="{D1FE8D7E-EDC2-4B12-9B98-F77C870FEA79}" srcOrd="0" destOrd="0" presId="urn:microsoft.com/office/officeart/2005/8/layout/hierarchy2"/>
    <dgm:cxn modelId="{B027EA88-13D7-4A6D-8C1D-993D8E1ABA73}" srcId="{FD9CB9FA-A42F-4891-81FA-E4672ECDC98D}" destId="{1A0C7FAF-F9B5-4083-BD28-4A2FFADA94D1}" srcOrd="0" destOrd="0" parTransId="{03611074-6946-4D99-A242-82174D281174}" sibTransId="{0EFE0949-EA28-4203-B1FA-E62C16C5C2E0}"/>
    <dgm:cxn modelId="{B682A476-965B-4161-A2A7-78CC83A1D548}" srcId="{242B6FF6-8017-459C-92C1-BFA9FEC1B3BF}" destId="{FD9CB9FA-A42F-4891-81FA-E4672ECDC98D}" srcOrd="0" destOrd="0" parTransId="{FA571197-007E-44AE-82EE-ADFA6B203554}" sibTransId="{7FA7F6B6-6F9F-431A-93DF-A36642B8CB51}"/>
    <dgm:cxn modelId="{E2014B0A-6480-44E6-8AE2-0997B79E559E}" type="presOf" srcId="{703AC47A-E032-46DB-9947-66A129AF495C}" destId="{32E5E93C-E582-49F8-BBCC-F09FA8E2444A}" srcOrd="1" destOrd="0" presId="urn:microsoft.com/office/officeart/2005/8/layout/hierarchy2"/>
    <dgm:cxn modelId="{54228121-DF1B-4C6E-8934-318E9EB460F3}" srcId="{9347A321-829D-474F-8CCC-1BEB1D144D10}" destId="{1DBFDACC-A2D3-4E2E-9453-F7C4D20F1D49}" srcOrd="0" destOrd="0" parTransId="{35C87384-73DB-47FA-994D-4B6CC308CA73}" sibTransId="{7E455C1C-4AEA-4080-BD8B-B99674CF1614}"/>
    <dgm:cxn modelId="{4B1B5B4E-9F5E-4315-B4A1-7A45EC8B5718}" type="presOf" srcId="{F9BB714F-334A-4051-92D4-89862ABE54D0}" destId="{F87AB550-8965-4225-96CE-9951CD09E03B}" srcOrd="0" destOrd="0" presId="urn:microsoft.com/office/officeart/2005/8/layout/hierarchy2"/>
    <dgm:cxn modelId="{165F2D8B-1B91-47F5-9AEB-AC0A99A86CE0}" type="presOf" srcId="{2FDA7B8A-DBB1-471F-96D8-912804F2FF15}" destId="{C28CEAA3-3E74-4AFD-A355-04E147CBB288}" srcOrd="0" destOrd="0" presId="urn:microsoft.com/office/officeart/2005/8/layout/hierarchy2"/>
    <dgm:cxn modelId="{828A704E-8D8B-42C1-B1F5-7007D03581E6}" type="presOf" srcId="{18FB8B2A-DA19-47A9-A802-DFBBA543209F}" destId="{8F62217D-000F-46B2-84ED-CF29C2A258B3}" srcOrd="0" destOrd="0" presId="urn:microsoft.com/office/officeart/2005/8/layout/hierarchy2"/>
    <dgm:cxn modelId="{8ACBB025-4244-407F-99E6-7C9AB6457B9E}" type="presOf" srcId="{9347A321-829D-474F-8CCC-1BEB1D144D10}" destId="{5C9E326F-ED75-421C-826A-63D54FDE061E}" srcOrd="0" destOrd="0" presId="urn:microsoft.com/office/officeart/2005/8/layout/hierarchy2"/>
    <dgm:cxn modelId="{644EB680-A88C-4AB1-AABB-7DDA4F5DAB7C}" type="presOf" srcId="{32B34AB8-306B-4CF8-AF5E-0535C3168490}" destId="{FE738A79-E41D-4973-85F5-C743A194CD6D}" srcOrd="0" destOrd="0" presId="urn:microsoft.com/office/officeart/2005/8/layout/hierarchy2"/>
    <dgm:cxn modelId="{12AD7EE5-2B11-4FB3-AA64-2C3F2AB93C78}" type="presOf" srcId="{5A24D16E-D9B1-4F43-8C39-2730B4B563EF}" destId="{FA287563-F3A1-40C3-A60D-10832D4F6774}" srcOrd="0" destOrd="0" presId="urn:microsoft.com/office/officeart/2005/8/layout/hierarchy2"/>
    <dgm:cxn modelId="{8AEA9ACE-5D78-4320-9149-C7ABBA30B1F8}" type="presOf" srcId="{5829FEC1-2B94-4EBC-90C2-7CADA373F30C}" destId="{BE8E8E84-070F-4BD3-B674-71626511938A}" srcOrd="1" destOrd="0" presId="urn:microsoft.com/office/officeart/2005/8/layout/hierarchy2"/>
    <dgm:cxn modelId="{444B7649-1D2F-4FA5-9F50-C874372EA27D}" type="presOf" srcId="{4C1C905F-8731-44A9-B05A-F99B68E5FAA1}" destId="{E97680EB-3603-4BED-A0C1-8411E233789C}" srcOrd="0" destOrd="0" presId="urn:microsoft.com/office/officeart/2005/8/layout/hierarchy2"/>
    <dgm:cxn modelId="{9A0D3A1A-1C7F-4645-9CAA-C7C94641E139}" type="presOf" srcId="{5829FEC1-2B94-4EBC-90C2-7CADA373F30C}" destId="{204B9FF6-C466-46B9-8FCF-F87861F84F12}" srcOrd="0" destOrd="0" presId="urn:microsoft.com/office/officeart/2005/8/layout/hierarchy2"/>
    <dgm:cxn modelId="{16CF49A5-AB11-4F32-BE18-E3607AE65A67}" type="presOf" srcId="{666C7896-C79D-4172-80FA-34844793099D}" destId="{087C8A72-624B-4F52-8958-0A0B25A85EC9}" srcOrd="0" destOrd="0" presId="urn:microsoft.com/office/officeart/2005/8/layout/hierarchy2"/>
    <dgm:cxn modelId="{F1E13840-FFFA-4E68-9435-D840F43EC0AF}" type="presOf" srcId="{B3ADF638-8EBF-43F6-B77A-B76F6C146D97}" destId="{4FAAAD6C-93D7-483D-B602-1FC3AB87335B}" srcOrd="0" destOrd="0" presId="urn:microsoft.com/office/officeart/2005/8/layout/hierarchy2"/>
    <dgm:cxn modelId="{200BA969-4522-45F3-92EE-9009EC0280CE}" srcId="{1DBFDACC-A2D3-4E2E-9453-F7C4D20F1D49}" destId="{435543AB-23A5-44C9-95EA-64785744DD5E}" srcOrd="0" destOrd="0" parTransId="{8C20D6D8-F007-474C-8E5F-4531BBE2820A}" sibTransId="{D8233D4A-23E1-455C-91B4-8738A4136A10}"/>
    <dgm:cxn modelId="{7B10085B-0F96-4AF4-ACFC-400A1BB7C5E7}" type="presOf" srcId="{E39C723E-9B0A-4364-B631-D1B7F717916D}" destId="{990D5A65-05BB-45BB-A6F2-B15CBF294C67}" srcOrd="1" destOrd="0" presId="urn:microsoft.com/office/officeart/2005/8/layout/hierarchy2"/>
    <dgm:cxn modelId="{067C32BA-2936-4743-AE75-6F4E9D103A50}" type="presOf" srcId="{03611074-6946-4D99-A242-82174D281174}" destId="{4E1F8793-569E-4799-85F4-E0BDC547AC6E}" srcOrd="0" destOrd="0" presId="urn:microsoft.com/office/officeart/2005/8/layout/hierarchy2"/>
    <dgm:cxn modelId="{4124F54D-A8FB-47F7-9838-3CD5F48CFBCF}" type="presOf" srcId="{E744B522-A24E-4136-9767-D6CB6FABC3D2}" destId="{D2DBAC0F-C235-4D43-98C4-5A22730EFFF7}" srcOrd="0" destOrd="0" presId="urn:microsoft.com/office/officeart/2005/8/layout/hierarchy2"/>
    <dgm:cxn modelId="{1A74549F-8D70-4741-BE0C-52820814307A}" type="presOf" srcId="{03611074-6946-4D99-A242-82174D281174}" destId="{31433526-575C-4F15-B993-6280E947DFE5}" srcOrd="1" destOrd="0" presId="urn:microsoft.com/office/officeart/2005/8/layout/hierarchy2"/>
    <dgm:cxn modelId="{334FF420-00E4-4A1D-8C03-CE3CBD1FE4B9}" type="presOf" srcId="{FFE4C527-0644-478D-B2BB-5AF0002E4CA3}" destId="{D6BF5D96-D92A-4B3F-8838-0F4A3628D5D7}" srcOrd="1" destOrd="0" presId="urn:microsoft.com/office/officeart/2005/8/layout/hierarchy2"/>
    <dgm:cxn modelId="{AFF106CF-1854-47D9-82EA-995E05983D38}" type="presOf" srcId="{435543AB-23A5-44C9-95EA-64785744DD5E}" destId="{E5389ABA-2F2B-4DD1-9405-29305B053685}" srcOrd="0" destOrd="0" presId="urn:microsoft.com/office/officeart/2005/8/layout/hierarchy2"/>
    <dgm:cxn modelId="{6B85152F-5A8B-46C9-8507-F78FE3F18FD2}" type="presOf" srcId="{01F3EBCD-06FE-4DAB-8635-A5572BB611E2}" destId="{1BC36A3C-8EC4-4319-83D7-D6A073A1D0CC}" srcOrd="0" destOrd="0" presId="urn:microsoft.com/office/officeart/2005/8/layout/hierarchy2"/>
    <dgm:cxn modelId="{68173C8C-6800-483F-AB0F-FA12191804E9}" type="presOf" srcId="{01F3EBCD-06FE-4DAB-8635-A5572BB611E2}" destId="{F9D04DC5-3772-4C4F-9816-3F12D535BB03}" srcOrd="1" destOrd="0" presId="urn:microsoft.com/office/officeart/2005/8/layout/hierarchy2"/>
    <dgm:cxn modelId="{7D3C927A-2FFB-4D25-AA93-B55A428E348A}" type="presOf" srcId="{E39C723E-9B0A-4364-B631-D1B7F717916D}" destId="{B3E3041E-F477-46BD-89BA-CD2D746B7361}" srcOrd="0" destOrd="0" presId="urn:microsoft.com/office/officeart/2005/8/layout/hierarchy2"/>
    <dgm:cxn modelId="{D8453DE9-9C0A-46B8-BDDE-488CAA1C4439}" srcId="{77DC21F7-A08D-40EF-89B3-DFD64568E2C8}" destId="{2281A6F5-DC80-4404-A2A1-002C4DA3E982}" srcOrd="1" destOrd="0" parTransId="{703AC47A-E032-46DB-9947-66A129AF495C}" sibTransId="{C19B75A2-BA63-4549-B3FB-8C5FF2B09AD3}"/>
    <dgm:cxn modelId="{E0F61556-CBCB-412A-8C11-39FADEFE5378}" type="presParOf" srcId="{E1958133-8729-4A56-B672-F5A720BA958E}" destId="{71507BDB-9769-4CA8-9444-B31A9F192425}" srcOrd="0" destOrd="0" presId="urn:microsoft.com/office/officeart/2005/8/layout/hierarchy2"/>
    <dgm:cxn modelId="{141212A8-75BC-4BB6-94B8-DAF685CDA58C}" type="presParOf" srcId="{71507BDB-9769-4CA8-9444-B31A9F192425}" destId="{1285015A-FAA8-45B7-9531-7D51552018F7}" srcOrd="0" destOrd="0" presId="urn:microsoft.com/office/officeart/2005/8/layout/hierarchy2"/>
    <dgm:cxn modelId="{5BE63418-2EE4-44CC-8D4D-4A7730E3EA0E}" type="presParOf" srcId="{71507BDB-9769-4CA8-9444-B31A9F192425}" destId="{13077190-01A6-4541-941F-1E28447FD869}" srcOrd="1" destOrd="0" presId="urn:microsoft.com/office/officeart/2005/8/layout/hierarchy2"/>
    <dgm:cxn modelId="{21BA867E-106C-4271-876B-2D7634349F8D}" type="presParOf" srcId="{13077190-01A6-4541-941F-1E28447FD869}" destId="{5BF272E7-D03C-471F-A4F0-07AE3CD72102}" srcOrd="0" destOrd="0" presId="urn:microsoft.com/office/officeart/2005/8/layout/hierarchy2"/>
    <dgm:cxn modelId="{16CB0FE1-753A-4D91-98EC-E44D2790F662}" type="presParOf" srcId="{5BF272E7-D03C-471F-A4F0-07AE3CD72102}" destId="{433531DC-FCC7-4034-B82B-F1305B8C81D8}" srcOrd="0" destOrd="0" presId="urn:microsoft.com/office/officeart/2005/8/layout/hierarchy2"/>
    <dgm:cxn modelId="{53F27687-3455-41CC-A515-8D68B78507A9}" type="presParOf" srcId="{13077190-01A6-4541-941F-1E28447FD869}" destId="{4130BDCE-BFE2-49AC-BF47-705F36E32C21}" srcOrd="1" destOrd="0" presId="urn:microsoft.com/office/officeart/2005/8/layout/hierarchy2"/>
    <dgm:cxn modelId="{9E4A2DEC-4BB7-4752-A26B-C17DC0AAA158}" type="presParOf" srcId="{4130BDCE-BFE2-49AC-BF47-705F36E32C21}" destId="{087C8A72-624B-4F52-8958-0A0B25A85EC9}" srcOrd="0" destOrd="0" presId="urn:microsoft.com/office/officeart/2005/8/layout/hierarchy2"/>
    <dgm:cxn modelId="{BD2878BB-6578-4D9B-AE64-B64FB217AD09}" type="presParOf" srcId="{4130BDCE-BFE2-49AC-BF47-705F36E32C21}" destId="{ACBA1B84-FFE5-4BAB-98EF-C3D5C68702AB}" srcOrd="1" destOrd="0" presId="urn:microsoft.com/office/officeart/2005/8/layout/hierarchy2"/>
    <dgm:cxn modelId="{F786EE83-BEFF-4595-ACCB-59912C69FACA}" type="presParOf" srcId="{ACBA1B84-FFE5-4BAB-98EF-C3D5C68702AB}" destId="{204B9FF6-C466-46B9-8FCF-F87861F84F12}" srcOrd="0" destOrd="0" presId="urn:microsoft.com/office/officeart/2005/8/layout/hierarchy2"/>
    <dgm:cxn modelId="{A6FA0E98-3DDA-4B56-9925-CB08A241FCA1}" type="presParOf" srcId="{204B9FF6-C466-46B9-8FCF-F87861F84F12}" destId="{BE8E8E84-070F-4BD3-B674-71626511938A}" srcOrd="0" destOrd="0" presId="urn:microsoft.com/office/officeart/2005/8/layout/hierarchy2"/>
    <dgm:cxn modelId="{00B08626-226E-4C92-9149-C940BEC54A00}" type="presParOf" srcId="{ACBA1B84-FFE5-4BAB-98EF-C3D5C68702AB}" destId="{FB141D78-E226-416A-A506-C068B1073498}" srcOrd="1" destOrd="0" presId="urn:microsoft.com/office/officeart/2005/8/layout/hierarchy2"/>
    <dgm:cxn modelId="{83B9A516-6A37-4F61-90F1-1429FDDD2D9E}" type="presParOf" srcId="{FB141D78-E226-416A-A506-C068B1073498}" destId="{5C9E326F-ED75-421C-826A-63D54FDE061E}" srcOrd="0" destOrd="0" presId="urn:microsoft.com/office/officeart/2005/8/layout/hierarchy2"/>
    <dgm:cxn modelId="{C54EAD13-DA5D-4FFF-8A00-8E8D3A4E72A2}" type="presParOf" srcId="{FB141D78-E226-416A-A506-C068B1073498}" destId="{B36A958C-79E5-485C-A43E-DD7CA7D972F5}" srcOrd="1" destOrd="0" presId="urn:microsoft.com/office/officeart/2005/8/layout/hierarchy2"/>
    <dgm:cxn modelId="{996977C9-6B34-4BD3-83E5-28BF14501D45}" type="presParOf" srcId="{B36A958C-79E5-485C-A43E-DD7CA7D972F5}" destId="{2134FF86-40ED-4086-ADD9-498570A775BF}" srcOrd="0" destOrd="0" presId="urn:microsoft.com/office/officeart/2005/8/layout/hierarchy2"/>
    <dgm:cxn modelId="{8F68E51C-2172-4EED-A097-6F8CE4776423}" type="presParOf" srcId="{2134FF86-40ED-4086-ADD9-498570A775BF}" destId="{38F05358-5D75-4952-AD22-A53A5D65BC03}" srcOrd="0" destOrd="0" presId="urn:microsoft.com/office/officeart/2005/8/layout/hierarchy2"/>
    <dgm:cxn modelId="{7D42B0F2-1CEE-496C-A7FD-88A80650CD00}" type="presParOf" srcId="{B36A958C-79E5-485C-A43E-DD7CA7D972F5}" destId="{9271833A-3A36-4530-B9A6-C76C933DD970}" srcOrd="1" destOrd="0" presId="urn:microsoft.com/office/officeart/2005/8/layout/hierarchy2"/>
    <dgm:cxn modelId="{9262043D-E040-4D82-B54D-DC0132DADAB6}" type="presParOf" srcId="{9271833A-3A36-4530-B9A6-C76C933DD970}" destId="{BEA6BF1B-F22F-420D-800D-475AFC2B1665}" srcOrd="0" destOrd="0" presId="urn:microsoft.com/office/officeart/2005/8/layout/hierarchy2"/>
    <dgm:cxn modelId="{12DB0481-8A93-4B94-827E-2839A521FCB9}" type="presParOf" srcId="{9271833A-3A36-4530-B9A6-C76C933DD970}" destId="{815FF538-A9ED-4465-8404-1341FD093B0B}" srcOrd="1" destOrd="0" presId="urn:microsoft.com/office/officeart/2005/8/layout/hierarchy2"/>
    <dgm:cxn modelId="{038C1946-FEAF-46C8-B231-F1DD33301E0C}" type="presParOf" srcId="{815FF538-A9ED-4465-8404-1341FD093B0B}" destId="{FCC8F9C8-9B72-4D5E-8F4D-F96A3EB5214F}" srcOrd="0" destOrd="0" presId="urn:microsoft.com/office/officeart/2005/8/layout/hierarchy2"/>
    <dgm:cxn modelId="{84D4885F-A835-4A7E-B10B-F72CE5016C46}" type="presParOf" srcId="{FCC8F9C8-9B72-4D5E-8F4D-F96A3EB5214F}" destId="{BD07E594-215E-457D-ABDC-FAA52E20E234}" srcOrd="0" destOrd="0" presId="urn:microsoft.com/office/officeart/2005/8/layout/hierarchy2"/>
    <dgm:cxn modelId="{757EC27B-7295-4EDA-9671-8D1B941068F0}" type="presParOf" srcId="{815FF538-A9ED-4465-8404-1341FD093B0B}" destId="{635CC622-01A5-4A9C-A18B-FB2BB2DA2B61}" srcOrd="1" destOrd="0" presId="urn:microsoft.com/office/officeart/2005/8/layout/hierarchy2"/>
    <dgm:cxn modelId="{8B6529E8-0AC4-484F-9132-62882E06FB6C}" type="presParOf" srcId="{635CC622-01A5-4A9C-A18B-FB2BB2DA2B61}" destId="{E5389ABA-2F2B-4DD1-9405-29305B053685}" srcOrd="0" destOrd="0" presId="urn:microsoft.com/office/officeart/2005/8/layout/hierarchy2"/>
    <dgm:cxn modelId="{B0513188-857B-4C87-8973-E2490D86DB84}" type="presParOf" srcId="{635CC622-01A5-4A9C-A18B-FB2BB2DA2B61}" destId="{D17D495E-2AF1-4358-A1C1-4E393922F172}" srcOrd="1" destOrd="0" presId="urn:microsoft.com/office/officeart/2005/8/layout/hierarchy2"/>
    <dgm:cxn modelId="{0334B439-A21C-458F-B5BA-D43429AB0A4D}" type="presParOf" srcId="{815FF538-A9ED-4465-8404-1341FD093B0B}" destId="{C6801AFF-366F-45E7-B442-D9A5F323BD2C}" srcOrd="2" destOrd="0" presId="urn:microsoft.com/office/officeart/2005/8/layout/hierarchy2"/>
    <dgm:cxn modelId="{18D12613-773A-4135-A58B-5ED57BD7658A}" type="presParOf" srcId="{C6801AFF-366F-45E7-B442-D9A5F323BD2C}" destId="{D6BF5D96-D92A-4B3F-8838-0F4A3628D5D7}" srcOrd="0" destOrd="0" presId="urn:microsoft.com/office/officeart/2005/8/layout/hierarchy2"/>
    <dgm:cxn modelId="{7C081444-63EC-415F-A063-9046CC7C4040}" type="presParOf" srcId="{815FF538-A9ED-4465-8404-1341FD093B0B}" destId="{338999D7-FAB2-4564-BBD8-5ED1A83D7473}" srcOrd="3" destOrd="0" presId="urn:microsoft.com/office/officeart/2005/8/layout/hierarchy2"/>
    <dgm:cxn modelId="{C4C6F42E-08CB-468B-864E-9DB1EEA1EB83}" type="presParOf" srcId="{338999D7-FAB2-4564-BBD8-5ED1A83D7473}" destId="{F87AB550-8965-4225-96CE-9951CD09E03B}" srcOrd="0" destOrd="0" presId="urn:microsoft.com/office/officeart/2005/8/layout/hierarchy2"/>
    <dgm:cxn modelId="{B04B52BC-02C8-4AEE-A56E-2C2665BF4BD2}" type="presParOf" srcId="{338999D7-FAB2-4564-BBD8-5ED1A83D7473}" destId="{B835A455-16C3-44D7-AD1C-65A5C34507B4}" srcOrd="1" destOrd="0" presId="urn:microsoft.com/office/officeart/2005/8/layout/hierarchy2"/>
    <dgm:cxn modelId="{7BC49D8C-A33A-40CF-A5B1-790569ED2221}" type="presParOf" srcId="{13077190-01A6-4541-941F-1E28447FD869}" destId="{1D8C2B00-125B-441A-8271-52B8138B1685}" srcOrd="2" destOrd="0" presId="urn:microsoft.com/office/officeart/2005/8/layout/hierarchy2"/>
    <dgm:cxn modelId="{C270FE23-2AFA-45A3-944F-A0778A045D43}" type="presParOf" srcId="{1D8C2B00-125B-441A-8271-52B8138B1685}" destId="{32E5E93C-E582-49F8-BBCC-F09FA8E2444A}" srcOrd="0" destOrd="0" presId="urn:microsoft.com/office/officeart/2005/8/layout/hierarchy2"/>
    <dgm:cxn modelId="{C13F7B80-146E-470C-91FF-861404D689DE}" type="presParOf" srcId="{13077190-01A6-4541-941F-1E28447FD869}" destId="{5F7EF2CD-B1A8-427C-AF4F-910F963104D3}" srcOrd="3" destOrd="0" presId="urn:microsoft.com/office/officeart/2005/8/layout/hierarchy2"/>
    <dgm:cxn modelId="{C5A1D29F-C315-44D9-B996-781A55AB9C5C}" type="presParOf" srcId="{5F7EF2CD-B1A8-427C-AF4F-910F963104D3}" destId="{36E0B955-A97C-463A-80F8-51A885EF7657}" srcOrd="0" destOrd="0" presId="urn:microsoft.com/office/officeart/2005/8/layout/hierarchy2"/>
    <dgm:cxn modelId="{40807204-C019-4F46-AEA8-A51A7374EB0A}" type="presParOf" srcId="{5F7EF2CD-B1A8-427C-AF4F-910F963104D3}" destId="{10BF510F-DAA6-4EB9-B803-C5C1B29CD46A}" srcOrd="1" destOrd="0" presId="urn:microsoft.com/office/officeart/2005/8/layout/hierarchy2"/>
    <dgm:cxn modelId="{9A8BA823-CB09-44D9-AC24-1AEA35D14B73}" type="presParOf" srcId="{10BF510F-DAA6-4EB9-B803-C5C1B29CD46A}" destId="{B3E3041E-F477-46BD-89BA-CD2D746B7361}" srcOrd="0" destOrd="0" presId="urn:microsoft.com/office/officeart/2005/8/layout/hierarchy2"/>
    <dgm:cxn modelId="{036B262C-6FA3-457C-AD42-DDE0F31F2CF6}" type="presParOf" srcId="{B3E3041E-F477-46BD-89BA-CD2D746B7361}" destId="{990D5A65-05BB-45BB-A6F2-B15CBF294C67}" srcOrd="0" destOrd="0" presId="urn:microsoft.com/office/officeart/2005/8/layout/hierarchy2"/>
    <dgm:cxn modelId="{AAEBF016-AE3C-4950-B507-60F9F88FF390}" type="presParOf" srcId="{10BF510F-DAA6-4EB9-B803-C5C1B29CD46A}" destId="{695C4C98-D54A-4139-BA02-83ADE1C034D3}" srcOrd="1" destOrd="0" presId="urn:microsoft.com/office/officeart/2005/8/layout/hierarchy2"/>
    <dgm:cxn modelId="{474839E1-05DE-4048-990C-27D9350405D4}" type="presParOf" srcId="{695C4C98-D54A-4139-BA02-83ADE1C034D3}" destId="{E97680EB-3603-4BED-A0C1-8411E233789C}" srcOrd="0" destOrd="0" presId="urn:microsoft.com/office/officeart/2005/8/layout/hierarchy2"/>
    <dgm:cxn modelId="{25A3EA6E-DA35-429F-802E-52B533165AAD}" type="presParOf" srcId="{695C4C98-D54A-4139-BA02-83ADE1C034D3}" destId="{11C3931F-4632-40AE-AF82-E7CA90612E51}" srcOrd="1" destOrd="0" presId="urn:microsoft.com/office/officeart/2005/8/layout/hierarchy2"/>
    <dgm:cxn modelId="{2CD2645A-1AF9-41C1-8702-9E3E4FEA0E0C}" type="presParOf" srcId="{11C3931F-4632-40AE-AF82-E7CA90612E51}" destId="{901FB1FB-3B93-49E7-B543-39EA8631A5C1}" srcOrd="0" destOrd="0" presId="urn:microsoft.com/office/officeart/2005/8/layout/hierarchy2"/>
    <dgm:cxn modelId="{3C94E8A9-3DD9-4FDC-8A67-51ADDA3B10DF}" type="presParOf" srcId="{901FB1FB-3B93-49E7-B543-39EA8631A5C1}" destId="{199EF5F5-66DE-4A8B-BE64-A8FD3619C226}" srcOrd="0" destOrd="0" presId="urn:microsoft.com/office/officeart/2005/8/layout/hierarchy2"/>
    <dgm:cxn modelId="{E132E6E6-26EA-442F-BCF3-303016673B89}" type="presParOf" srcId="{11C3931F-4632-40AE-AF82-E7CA90612E51}" destId="{D2B5CB6A-1306-44A5-9C51-BBC153C532F8}" srcOrd="1" destOrd="0" presId="urn:microsoft.com/office/officeart/2005/8/layout/hierarchy2"/>
    <dgm:cxn modelId="{0B96443C-026A-4604-86B6-4C23DEBA877F}" type="presParOf" srcId="{D2B5CB6A-1306-44A5-9C51-BBC153C532F8}" destId="{FE738A79-E41D-4973-85F5-C743A194CD6D}" srcOrd="0" destOrd="0" presId="urn:microsoft.com/office/officeart/2005/8/layout/hierarchy2"/>
    <dgm:cxn modelId="{D429A761-3A15-4FEF-99D3-FF95934A606E}" type="presParOf" srcId="{D2B5CB6A-1306-44A5-9C51-BBC153C532F8}" destId="{4C9AF42A-7FA8-4797-BA86-E8B9ABE3C41F}" srcOrd="1" destOrd="0" presId="urn:microsoft.com/office/officeart/2005/8/layout/hierarchy2"/>
    <dgm:cxn modelId="{717CF973-8F55-4E4F-8C4E-05553941B330}" type="presParOf" srcId="{4C9AF42A-7FA8-4797-BA86-E8B9ABE3C41F}" destId="{C28CEAA3-3E74-4AFD-A355-04E147CBB288}" srcOrd="0" destOrd="0" presId="urn:microsoft.com/office/officeart/2005/8/layout/hierarchy2"/>
    <dgm:cxn modelId="{8F4E94B7-2457-47CB-820E-027635DCFC79}" type="presParOf" srcId="{C28CEAA3-3E74-4AFD-A355-04E147CBB288}" destId="{F3D942F7-8B5E-4CCA-A02A-F28F40E1431F}" srcOrd="0" destOrd="0" presId="urn:microsoft.com/office/officeart/2005/8/layout/hierarchy2"/>
    <dgm:cxn modelId="{F756B229-0C85-4207-88D0-B2B79E47657E}" type="presParOf" srcId="{4C9AF42A-7FA8-4797-BA86-E8B9ABE3C41F}" destId="{7CA25516-0F2A-4972-836B-BC758D77048D}" srcOrd="1" destOrd="0" presId="urn:microsoft.com/office/officeart/2005/8/layout/hierarchy2"/>
    <dgm:cxn modelId="{823CCE84-7678-4A66-A726-26F44186EE41}" type="presParOf" srcId="{7CA25516-0F2A-4972-836B-BC758D77048D}" destId="{A3A794AD-FA42-4EB3-91A3-E8D54DFC88F3}" srcOrd="0" destOrd="0" presId="urn:microsoft.com/office/officeart/2005/8/layout/hierarchy2"/>
    <dgm:cxn modelId="{399BF1C3-AF07-4EAA-9D4D-D8B377C0D4D1}" type="presParOf" srcId="{7CA25516-0F2A-4972-836B-BC758D77048D}" destId="{273B871F-392E-43F2-8427-3DCD9344AF1B}" srcOrd="1" destOrd="0" presId="urn:microsoft.com/office/officeart/2005/8/layout/hierarchy2"/>
    <dgm:cxn modelId="{DD039635-9E7B-4E88-AB71-A09648D16B36}" type="presParOf" srcId="{273B871F-392E-43F2-8427-3DCD9344AF1B}" destId="{4FAAAD6C-93D7-483D-B602-1FC3AB87335B}" srcOrd="0" destOrd="0" presId="urn:microsoft.com/office/officeart/2005/8/layout/hierarchy2"/>
    <dgm:cxn modelId="{A2038A1C-A9BD-408D-89D4-88599C19155C}" type="presParOf" srcId="{4FAAAD6C-93D7-483D-B602-1FC3AB87335B}" destId="{4C920765-1A31-434F-AF81-579A4BF8EBA1}" srcOrd="0" destOrd="0" presId="urn:microsoft.com/office/officeart/2005/8/layout/hierarchy2"/>
    <dgm:cxn modelId="{C62CDA48-DDE1-4967-BDA9-149F7DBC28AC}" type="presParOf" srcId="{273B871F-392E-43F2-8427-3DCD9344AF1B}" destId="{60264881-87D2-404B-9756-BF6513D4BA7D}" srcOrd="1" destOrd="0" presId="urn:microsoft.com/office/officeart/2005/8/layout/hierarchy2"/>
    <dgm:cxn modelId="{63E33620-5437-4E35-8AA2-F1A9F5C40E60}" type="presParOf" srcId="{60264881-87D2-404B-9756-BF6513D4BA7D}" destId="{FA287563-F3A1-40C3-A60D-10832D4F6774}" srcOrd="0" destOrd="0" presId="urn:microsoft.com/office/officeart/2005/8/layout/hierarchy2"/>
    <dgm:cxn modelId="{574FE90E-E676-4B73-8413-AD9087F3F400}" type="presParOf" srcId="{60264881-87D2-404B-9756-BF6513D4BA7D}" destId="{A97B3398-DDC8-4D94-A68E-C9121A80A785}" srcOrd="1" destOrd="0" presId="urn:microsoft.com/office/officeart/2005/8/layout/hierarchy2"/>
    <dgm:cxn modelId="{8492296B-B0CC-4208-8FC6-30C3D0358139}" type="presParOf" srcId="{13077190-01A6-4541-941F-1E28447FD869}" destId="{4F183D3D-6559-496C-B7C7-4B2BAD464151}" srcOrd="4" destOrd="0" presId="urn:microsoft.com/office/officeart/2005/8/layout/hierarchy2"/>
    <dgm:cxn modelId="{62668320-06ED-450C-841C-F5A4726506EE}" type="presParOf" srcId="{4F183D3D-6559-496C-B7C7-4B2BAD464151}" destId="{71173C40-7AD1-4A71-94E8-7BDBEB3C73E4}" srcOrd="0" destOrd="0" presId="urn:microsoft.com/office/officeart/2005/8/layout/hierarchy2"/>
    <dgm:cxn modelId="{4C6707AC-E875-4A76-BCDB-D81CA8DA08B5}" type="presParOf" srcId="{13077190-01A6-4541-941F-1E28447FD869}" destId="{47585B81-962A-4933-A720-B8CD0AEE0BDB}" srcOrd="5" destOrd="0" presId="urn:microsoft.com/office/officeart/2005/8/layout/hierarchy2"/>
    <dgm:cxn modelId="{7F6161A5-CEF1-4C00-BB41-BA53CD78EC2F}" type="presParOf" srcId="{47585B81-962A-4933-A720-B8CD0AEE0BDB}" destId="{C6D2D369-524C-45D5-A650-60E99E8E9A7F}" srcOrd="0" destOrd="0" presId="urn:microsoft.com/office/officeart/2005/8/layout/hierarchy2"/>
    <dgm:cxn modelId="{526721CF-1A4E-47C0-9063-B9B063D3BC63}" type="presParOf" srcId="{47585B81-962A-4933-A720-B8CD0AEE0BDB}" destId="{AC57F1E3-C276-4B6B-A7E6-2D350CA7C132}" srcOrd="1" destOrd="0" presId="urn:microsoft.com/office/officeart/2005/8/layout/hierarchy2"/>
    <dgm:cxn modelId="{CA9EA062-22B7-4B36-A47D-9955D1199166}" type="presParOf" srcId="{AC57F1E3-C276-4B6B-A7E6-2D350CA7C132}" destId="{1BC36A3C-8EC4-4319-83D7-D6A073A1D0CC}" srcOrd="0" destOrd="0" presId="urn:microsoft.com/office/officeart/2005/8/layout/hierarchy2"/>
    <dgm:cxn modelId="{9F0B8593-C019-42DC-96D9-104352E0D9A3}" type="presParOf" srcId="{1BC36A3C-8EC4-4319-83D7-D6A073A1D0CC}" destId="{F9D04DC5-3772-4C4F-9816-3F12D535BB03}" srcOrd="0" destOrd="0" presId="urn:microsoft.com/office/officeart/2005/8/layout/hierarchy2"/>
    <dgm:cxn modelId="{E39434E7-5B85-403F-A9B4-6748E2B3566B}" type="presParOf" srcId="{AC57F1E3-C276-4B6B-A7E6-2D350CA7C132}" destId="{76C6065D-6D81-4988-83CB-06C5139F5CB4}" srcOrd="1" destOrd="0" presId="urn:microsoft.com/office/officeart/2005/8/layout/hierarchy2"/>
    <dgm:cxn modelId="{89D780F4-EF57-427C-8C64-033A9B6F0AEF}" type="presParOf" srcId="{76C6065D-6D81-4988-83CB-06C5139F5CB4}" destId="{2B34751C-ED57-493F-B642-CC784D7CB309}" srcOrd="0" destOrd="0" presId="urn:microsoft.com/office/officeart/2005/8/layout/hierarchy2"/>
    <dgm:cxn modelId="{6CC955BC-FCA9-4531-B2CC-54336BC7A0C6}" type="presParOf" srcId="{76C6065D-6D81-4988-83CB-06C5139F5CB4}" destId="{72F423DE-62EF-4329-A3C3-8055A8E21A46}" srcOrd="1" destOrd="0" presId="urn:microsoft.com/office/officeart/2005/8/layout/hierarchy2"/>
    <dgm:cxn modelId="{8B79A37C-D16F-4888-B663-2376326885CF}" type="presParOf" srcId="{72F423DE-62EF-4329-A3C3-8055A8E21A46}" destId="{09D70B05-9AD6-426E-8614-E5691FE25933}" srcOrd="0" destOrd="0" presId="urn:microsoft.com/office/officeart/2005/8/layout/hierarchy2"/>
    <dgm:cxn modelId="{91CB6E38-96DA-4193-A6E8-D002E50F4C2F}" type="presParOf" srcId="{09D70B05-9AD6-426E-8614-E5691FE25933}" destId="{997E2D41-B389-4266-A8A7-91991F49E5F8}" srcOrd="0" destOrd="0" presId="urn:microsoft.com/office/officeart/2005/8/layout/hierarchy2"/>
    <dgm:cxn modelId="{E1E65A5B-470D-4B6A-A8D2-988162D48A64}" type="presParOf" srcId="{72F423DE-62EF-4329-A3C3-8055A8E21A46}" destId="{16F128BA-FB85-4420-BD57-BCCF6A1ABD26}" srcOrd="1" destOrd="0" presId="urn:microsoft.com/office/officeart/2005/8/layout/hierarchy2"/>
    <dgm:cxn modelId="{209F8384-456C-41C1-B1AD-AA9E542B1FCE}" type="presParOf" srcId="{16F128BA-FB85-4420-BD57-BCCF6A1ABD26}" destId="{41129F19-8E07-44BF-A6DD-B2A888BB057B}" srcOrd="0" destOrd="0" presId="urn:microsoft.com/office/officeart/2005/8/layout/hierarchy2"/>
    <dgm:cxn modelId="{D29E3100-3E4E-4432-93F0-D0519FBFA572}" type="presParOf" srcId="{16F128BA-FB85-4420-BD57-BCCF6A1ABD26}" destId="{F6C805CB-6231-4E9B-B1BE-A42CEBBE66C4}" srcOrd="1" destOrd="0" presId="urn:microsoft.com/office/officeart/2005/8/layout/hierarchy2"/>
    <dgm:cxn modelId="{B18F613D-4248-4E65-A535-910987812BC2}" type="presParOf" srcId="{F6C805CB-6231-4E9B-B1BE-A42CEBBE66C4}" destId="{4E1F8793-569E-4799-85F4-E0BDC547AC6E}" srcOrd="0" destOrd="0" presId="urn:microsoft.com/office/officeart/2005/8/layout/hierarchy2"/>
    <dgm:cxn modelId="{9A5D7C88-FEAE-4BC8-B33E-5A5062C98254}" type="presParOf" srcId="{4E1F8793-569E-4799-85F4-E0BDC547AC6E}" destId="{31433526-575C-4F15-B993-6280E947DFE5}" srcOrd="0" destOrd="0" presId="urn:microsoft.com/office/officeart/2005/8/layout/hierarchy2"/>
    <dgm:cxn modelId="{A7066EEF-EC92-40E2-90C6-E328947E25CD}" type="presParOf" srcId="{F6C805CB-6231-4E9B-B1BE-A42CEBBE66C4}" destId="{84446160-8A7E-4B8A-9CFF-568F4812F41E}" srcOrd="1" destOrd="0" presId="urn:microsoft.com/office/officeart/2005/8/layout/hierarchy2"/>
    <dgm:cxn modelId="{8144F82B-88C6-44B7-A4A7-5390E180561E}" type="presParOf" srcId="{84446160-8A7E-4B8A-9CFF-568F4812F41E}" destId="{B1D62891-AA19-44CE-ABDC-CCBAA26E0A9A}" srcOrd="0" destOrd="0" presId="urn:microsoft.com/office/officeart/2005/8/layout/hierarchy2"/>
    <dgm:cxn modelId="{C189BBCE-1388-445A-B5A0-A882CC77068E}" type="presParOf" srcId="{84446160-8A7E-4B8A-9CFF-568F4812F41E}" destId="{BFEB0646-28F6-450E-906A-266282036328}" srcOrd="1" destOrd="0" presId="urn:microsoft.com/office/officeart/2005/8/layout/hierarchy2"/>
    <dgm:cxn modelId="{28A9AEA9-1D0C-4241-9EE1-18093637A620}" type="presParOf" srcId="{F6C805CB-6231-4E9B-B1BE-A42CEBBE66C4}" destId="{D2DBAC0F-C235-4D43-98C4-5A22730EFFF7}" srcOrd="2" destOrd="0" presId="urn:microsoft.com/office/officeart/2005/8/layout/hierarchy2"/>
    <dgm:cxn modelId="{0EBDD130-2AD1-4D87-A436-C63A04047424}" type="presParOf" srcId="{D2DBAC0F-C235-4D43-98C4-5A22730EFFF7}" destId="{4A9A2DF4-A536-4AB8-8943-07328EF1A303}" srcOrd="0" destOrd="0" presId="urn:microsoft.com/office/officeart/2005/8/layout/hierarchy2"/>
    <dgm:cxn modelId="{608BC978-0BF8-4189-B9C9-D902583071F5}" type="presParOf" srcId="{F6C805CB-6231-4E9B-B1BE-A42CEBBE66C4}" destId="{B6C605C7-2694-445C-A2C6-8D3A9AF00F0B}" srcOrd="3" destOrd="0" presId="urn:microsoft.com/office/officeart/2005/8/layout/hierarchy2"/>
    <dgm:cxn modelId="{283ABB34-6F41-49EF-A928-83C82A543B50}" type="presParOf" srcId="{B6C605C7-2694-445C-A2C6-8D3A9AF00F0B}" destId="{441D2965-26A7-49D9-8A9D-4DDD37CC7AB6}" srcOrd="0" destOrd="0" presId="urn:microsoft.com/office/officeart/2005/8/layout/hierarchy2"/>
    <dgm:cxn modelId="{D6C554BD-6714-4CF4-BB13-81105BC708BC}" type="presParOf" srcId="{B6C605C7-2694-445C-A2C6-8D3A9AF00F0B}" destId="{528AE16C-2CB4-4D34-A1C8-2BA0C2CE191C}" srcOrd="1" destOrd="0" presId="urn:microsoft.com/office/officeart/2005/8/layout/hierarchy2"/>
    <dgm:cxn modelId="{F3C710FF-35C6-469D-BFE5-D1C088426821}" type="presParOf" srcId="{F6C805CB-6231-4E9B-B1BE-A42CEBBE66C4}" destId="{DD92C529-3FC9-417F-A8BB-B9CFDE938214}" srcOrd="4" destOrd="0" presId="urn:microsoft.com/office/officeart/2005/8/layout/hierarchy2"/>
    <dgm:cxn modelId="{4276B040-D95E-403B-B566-73803185C764}" type="presParOf" srcId="{DD92C529-3FC9-417F-A8BB-B9CFDE938214}" destId="{0B971257-D3E1-4930-8132-6F7E4B9F3ECA}" srcOrd="0" destOrd="0" presId="urn:microsoft.com/office/officeart/2005/8/layout/hierarchy2"/>
    <dgm:cxn modelId="{BA191CEF-C309-485E-A057-268BFA28BC11}" type="presParOf" srcId="{F6C805CB-6231-4E9B-B1BE-A42CEBBE66C4}" destId="{78D95D4F-D620-43A9-A3E1-B84477097A2D}" srcOrd="5" destOrd="0" presId="urn:microsoft.com/office/officeart/2005/8/layout/hierarchy2"/>
    <dgm:cxn modelId="{983D008F-D531-46A4-8673-7878A2AE1518}" type="presParOf" srcId="{78D95D4F-D620-43A9-A3E1-B84477097A2D}" destId="{D1FE8D7E-EDC2-4B12-9B98-F77C870FEA79}" srcOrd="0" destOrd="0" presId="urn:microsoft.com/office/officeart/2005/8/layout/hierarchy2"/>
    <dgm:cxn modelId="{D884C5A8-3D00-4612-B4BF-AF3CCD432D6C}" type="presParOf" srcId="{78D95D4F-D620-43A9-A3E1-B84477097A2D}" destId="{1A2B2BE7-9F77-49C7-B512-A97C58FCCE08}" srcOrd="1" destOrd="0" presId="urn:microsoft.com/office/officeart/2005/8/layout/hierarchy2"/>
    <dgm:cxn modelId="{B3A18D80-5C26-49B5-8D67-93FE91FE7E33}" type="presParOf" srcId="{E1958133-8729-4A56-B672-F5A720BA958E}" destId="{B9660005-7F4C-483B-A5AC-E247606BF453}" srcOrd="1" destOrd="0" presId="urn:microsoft.com/office/officeart/2005/8/layout/hierarchy2"/>
    <dgm:cxn modelId="{5BECF53B-00F1-45C4-8FDD-8897CF9584AA}" type="presParOf" srcId="{B9660005-7F4C-483B-A5AC-E247606BF453}" destId="{9F1EEAF4-81D4-409D-A86B-D38AF6512FD0}" srcOrd="0" destOrd="0" presId="urn:microsoft.com/office/officeart/2005/8/layout/hierarchy2"/>
    <dgm:cxn modelId="{C64CB09C-3F3D-4373-AD6A-EFFC9930309E}" type="presParOf" srcId="{B9660005-7F4C-483B-A5AC-E247606BF453}" destId="{799A6F52-43B8-4CD3-AE3D-47D393C594EF}" srcOrd="1" destOrd="0" presId="urn:microsoft.com/office/officeart/2005/8/layout/hierarchy2"/>
    <dgm:cxn modelId="{3436B751-8B22-427F-8B5E-02732110AC8F}" type="presParOf" srcId="{799A6F52-43B8-4CD3-AE3D-47D393C594EF}" destId="{902A72B3-10F6-4386-B5ED-9722A2D5E1C4}" srcOrd="0" destOrd="0" presId="urn:microsoft.com/office/officeart/2005/8/layout/hierarchy2"/>
    <dgm:cxn modelId="{F907AEC1-B035-4C16-813F-3BA026CD330A}" type="presParOf" srcId="{902A72B3-10F6-4386-B5ED-9722A2D5E1C4}" destId="{7BE1AAF9-9F19-4D17-8AC6-66B33A3E4B35}" srcOrd="0" destOrd="0" presId="urn:microsoft.com/office/officeart/2005/8/layout/hierarchy2"/>
    <dgm:cxn modelId="{53A238A0-65A6-4093-8907-D8F206E136CE}" type="presParOf" srcId="{799A6F52-43B8-4CD3-AE3D-47D393C594EF}" destId="{1EB09FF6-919B-45AB-BC7B-54FDE2DAD511}" srcOrd="1" destOrd="0" presId="urn:microsoft.com/office/officeart/2005/8/layout/hierarchy2"/>
    <dgm:cxn modelId="{BC5BC064-8317-4B3B-8461-16C6EEA9799B}" type="presParOf" srcId="{1EB09FF6-919B-45AB-BC7B-54FDE2DAD511}" destId="{8F62217D-000F-46B2-84ED-CF29C2A258B3}" srcOrd="0" destOrd="0" presId="urn:microsoft.com/office/officeart/2005/8/layout/hierarchy2"/>
    <dgm:cxn modelId="{4DFF64E7-9E3C-4066-95E9-CB41A69F6EB8}" type="presParOf" srcId="{1EB09FF6-919B-45AB-BC7B-54FDE2DAD511}" destId="{CF5F563F-F6ED-4E99-9441-ECE0ED2B385C}" srcOrd="1" destOrd="0" presId="urn:microsoft.com/office/officeart/2005/8/layout/hierarchy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5E2186-5E76-467B-A608-2E8024C9457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7C40909D-F8A1-482C-826E-75BA4585C63A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114300" prst="artDeco"/>
          <a:contourClr>
            <a:schemeClr val="accent4">
              <a:shade val="80000"/>
            </a:schemeClr>
          </a:contourClr>
        </a:sp3d>
      </dgm:spPr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مبارزه با عوامل انحراف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1DC25254-8D9B-4DEA-98F4-7A6288833B2F}" type="parTrans" cxnId="{37F26F7E-F9AB-4F11-97C6-91329DBCCB06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66228F2-D411-49F8-8D41-001C1899ECB3}" type="sibTrans" cxnId="{37F26F7E-F9AB-4F11-97C6-91329DBCCB06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60E036D-03D7-458B-892C-AE287A596EFB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114300" prst="artDeco"/>
          <a:contourClr>
            <a:schemeClr val="accent4">
              <a:shade val="80000"/>
            </a:schemeClr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برای مبارزه با علل روانی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5A94332D-1ABD-48F6-9E68-96416B9B4B3A}" type="parTrans" cxnId="{19FD95F7-BF21-4862-B49A-A604F56FAB3A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114300" prst="artDeco"/>
          <a:contourClr>
            <a:schemeClr val="accent4">
              <a:shade val="80000"/>
            </a:schemeClr>
          </a:contourClr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E7FCC58-BB51-49A7-AF13-B32719F0F9F9}" type="sibTrans" cxnId="{19FD95F7-BF21-4862-B49A-A604F56FAB3A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70A892A-C3F8-4088-9BF7-29E5ECBF32DA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114300" prst="artDeco"/>
          <a:contourClr>
            <a:schemeClr val="accent4">
              <a:shade val="80000"/>
            </a:schemeClr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باید ضرورت پی جویی دین ثابت شود (درس دوم و سوم)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014CAF08-3FA3-466F-BC32-7BFAE394B46F}" type="parTrans" cxnId="{D0DE2AAF-AB18-4654-8882-EB25C8AB198E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114300" prst="artDeco"/>
          <a:contourClr>
            <a:schemeClr val="accent4">
              <a:shade val="80000"/>
            </a:schemeClr>
          </a:contourClr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475FF9C-5292-4B80-9BDA-67DDE6B1668F}" type="sibTrans" cxnId="{D0DE2AAF-AB18-4654-8882-EB25C8AB198E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21BDE9B-B2A5-4699-941A-9F092814F4E5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114300" prst="artDeco"/>
          <a:contourClr>
            <a:schemeClr val="accent4">
              <a:shade val="80000"/>
            </a:schemeClr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برای مبارزه با علل اجتماعی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025C8AB6-7E0D-46F1-A296-3AA03B3A58C4}" type="parTrans" cxnId="{9F1779AE-D74A-488F-A2D2-47866C8BB197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114300" prst="artDeco"/>
          <a:contourClr>
            <a:schemeClr val="accent4">
              <a:shade val="80000"/>
            </a:schemeClr>
          </a:contourClr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25A3784-55D2-4DF9-9ACC-3942451A4F96}" type="sibTrans" cxnId="{9F1779AE-D74A-488F-A2D2-47866C8BB197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7D538A0-629A-4579-90E1-5129B4D4D841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114300" prst="artDeco"/>
          <a:contourClr>
            <a:schemeClr val="accent4">
              <a:shade val="80000"/>
            </a:schemeClr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باید بین دین و دینداران تفکیک کرد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777C1D1C-02CB-415B-A9B2-A844758F8559}" type="parTrans" cxnId="{E13FC9EF-5618-4255-A2C0-C7673A7A5E59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114300" prst="artDeco"/>
          <a:contourClr>
            <a:schemeClr val="accent4">
              <a:shade val="80000"/>
            </a:schemeClr>
          </a:contourClr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F7E1A82-1876-45E0-8F9C-6E5FAEC290D1}" type="sibTrans" cxnId="{E13FC9EF-5618-4255-A2C0-C7673A7A5E59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2B34A4E-5C14-40F7-A95B-4B38A67EFADA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114300" prst="artDeco"/>
          <a:contourClr>
            <a:schemeClr val="accent4">
              <a:shade val="80000"/>
            </a:schemeClr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برای مبارزه با علل فکری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6000AF46-DD21-489F-BA45-3F4C2988AB47}" type="parTrans" cxnId="{E1A3960F-63E8-44A9-B3E9-4D5EED2BFFA2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114300" prst="artDeco"/>
          <a:contourClr>
            <a:schemeClr val="accent4">
              <a:shade val="80000"/>
            </a:schemeClr>
          </a:contourClr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80CB905-C17E-4362-BAD0-9EB4F09D9256}" type="sibTrans" cxnId="{E1A3960F-63E8-44A9-B3E9-4D5EED2BFFA2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81E007F-5A88-4CDE-BF3A-C1478F9D62CC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114300" prst="artDeco"/>
          <a:contourClr>
            <a:schemeClr val="accent4">
              <a:shade val="80000"/>
            </a:schemeClr>
          </a:contourClr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باید به شبهات به صورت منطقی و مستدل پاسخ گفته شود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BF74CE35-7985-4496-BC58-C51AAE073519}" type="parTrans" cxnId="{193D5F23-38F3-44C9-9F86-33A7AD79220D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114300" prst="artDeco"/>
          <a:contourClr>
            <a:schemeClr val="accent4">
              <a:shade val="80000"/>
            </a:schemeClr>
          </a:contourClr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7D11AC9-5982-4B1D-8915-A769ADB9B0D7}" type="sibTrans" cxnId="{193D5F23-38F3-44C9-9F86-33A7AD79220D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08F866B-F3C2-4F3D-BE75-277143C3068B}" type="pres">
      <dgm:prSet presAssocID="{6E5E2186-5E76-467B-A608-2E8024C9457E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DE677CC8-C562-4BF3-BDAB-FE010DAC6DA4}" type="pres">
      <dgm:prSet presAssocID="{7C40909D-F8A1-482C-826E-75BA4585C63A}" presName="root1" presStyleCnt="0"/>
      <dgm:spPr/>
    </dgm:pt>
    <dgm:pt modelId="{BF57613A-C4E8-49CE-9114-1DD59C9942AB}" type="pres">
      <dgm:prSet presAssocID="{7C40909D-F8A1-482C-826E-75BA4585C63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6BFFCF8-2071-4B64-A1B6-61A63DC93716}" type="pres">
      <dgm:prSet presAssocID="{7C40909D-F8A1-482C-826E-75BA4585C63A}" presName="level2hierChild" presStyleCnt="0"/>
      <dgm:spPr/>
    </dgm:pt>
    <dgm:pt modelId="{7592F140-5A49-4E00-88B4-EC032069F067}" type="pres">
      <dgm:prSet presAssocID="{5A94332D-1ABD-48F6-9E68-96416B9B4B3A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EB787172-8681-476E-8B2F-AB28C2A29D84}" type="pres">
      <dgm:prSet presAssocID="{5A94332D-1ABD-48F6-9E68-96416B9B4B3A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9457D86D-B796-4B87-864B-63586EC40DC5}" type="pres">
      <dgm:prSet presAssocID="{D60E036D-03D7-458B-892C-AE287A596EFB}" presName="root2" presStyleCnt="0"/>
      <dgm:spPr/>
    </dgm:pt>
    <dgm:pt modelId="{125951A4-C2F9-4F4D-9672-7445713A4D13}" type="pres">
      <dgm:prSet presAssocID="{D60E036D-03D7-458B-892C-AE287A596EFB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42E8BA1-0569-4ED8-BD40-E4CA1774DEF1}" type="pres">
      <dgm:prSet presAssocID="{D60E036D-03D7-458B-892C-AE287A596EFB}" presName="level3hierChild" presStyleCnt="0"/>
      <dgm:spPr/>
    </dgm:pt>
    <dgm:pt modelId="{8BA3DD55-294B-4FF8-9F56-590E86E24BEF}" type="pres">
      <dgm:prSet presAssocID="{014CAF08-3FA3-466F-BC32-7BFAE394B46F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824299EC-3EE4-421D-B355-3C4FA0A4F9D2}" type="pres">
      <dgm:prSet presAssocID="{014CAF08-3FA3-466F-BC32-7BFAE394B46F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4B8FDE9C-B7AF-449C-89CE-7332029FE822}" type="pres">
      <dgm:prSet presAssocID="{E70A892A-C3F8-4088-9BF7-29E5ECBF32DA}" presName="root2" presStyleCnt="0"/>
      <dgm:spPr/>
    </dgm:pt>
    <dgm:pt modelId="{DD4C7C15-707E-4224-90D0-1F31E1AB0521}" type="pres">
      <dgm:prSet presAssocID="{E70A892A-C3F8-4088-9BF7-29E5ECBF32DA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5356540-986C-4E33-AB23-F548483935BA}" type="pres">
      <dgm:prSet presAssocID="{E70A892A-C3F8-4088-9BF7-29E5ECBF32DA}" presName="level3hierChild" presStyleCnt="0"/>
      <dgm:spPr/>
    </dgm:pt>
    <dgm:pt modelId="{6FAD6A65-9ECC-426F-A9E0-1B6984F9A0E6}" type="pres">
      <dgm:prSet presAssocID="{025C8AB6-7E0D-46F1-A296-3AA03B3A58C4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597551C9-9DF5-4846-94FC-00B6647C2248}" type="pres">
      <dgm:prSet presAssocID="{025C8AB6-7E0D-46F1-A296-3AA03B3A58C4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856ED452-DEB4-4B58-BA71-A37BD5F9B577}" type="pres">
      <dgm:prSet presAssocID="{A21BDE9B-B2A5-4699-941A-9F092814F4E5}" presName="root2" presStyleCnt="0"/>
      <dgm:spPr/>
    </dgm:pt>
    <dgm:pt modelId="{E426795E-9E37-4AC1-9C4D-D4A38448EC72}" type="pres">
      <dgm:prSet presAssocID="{A21BDE9B-B2A5-4699-941A-9F092814F4E5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90CDCEE-6239-4377-BFF0-4DA37377469D}" type="pres">
      <dgm:prSet presAssocID="{A21BDE9B-B2A5-4699-941A-9F092814F4E5}" presName="level3hierChild" presStyleCnt="0"/>
      <dgm:spPr/>
    </dgm:pt>
    <dgm:pt modelId="{9F276401-A592-4816-9BE0-3ABBB20A225A}" type="pres">
      <dgm:prSet presAssocID="{777C1D1C-02CB-415B-A9B2-A844758F8559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08A8EDC0-D71B-4C3D-AD0D-C71A750E3CA2}" type="pres">
      <dgm:prSet presAssocID="{777C1D1C-02CB-415B-A9B2-A844758F8559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A911A1B8-5961-4DC0-9FF1-45C5FE658F9A}" type="pres">
      <dgm:prSet presAssocID="{A7D538A0-629A-4579-90E1-5129B4D4D841}" presName="root2" presStyleCnt="0"/>
      <dgm:spPr/>
    </dgm:pt>
    <dgm:pt modelId="{E4F501FD-3EE8-4F41-ADFE-9D11618BA69F}" type="pres">
      <dgm:prSet presAssocID="{A7D538A0-629A-4579-90E1-5129B4D4D841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00E6592-32E8-4FE1-A4D3-E36CBFA8F1CC}" type="pres">
      <dgm:prSet presAssocID="{A7D538A0-629A-4579-90E1-5129B4D4D841}" presName="level3hierChild" presStyleCnt="0"/>
      <dgm:spPr/>
    </dgm:pt>
    <dgm:pt modelId="{01446449-C1B1-41EA-96B8-922B932CEFDA}" type="pres">
      <dgm:prSet presAssocID="{6000AF46-DD21-489F-BA45-3F4C2988AB47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8D09F348-A5FD-49D7-AAAC-ABAE9AEF8C39}" type="pres">
      <dgm:prSet presAssocID="{6000AF46-DD21-489F-BA45-3F4C2988AB47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A0227E66-217E-4D4D-9AEE-96C7538DEC34}" type="pres">
      <dgm:prSet presAssocID="{F2B34A4E-5C14-40F7-A95B-4B38A67EFADA}" presName="root2" presStyleCnt="0"/>
      <dgm:spPr/>
    </dgm:pt>
    <dgm:pt modelId="{29C36606-0000-44D7-A39F-73F194AD1E71}" type="pres">
      <dgm:prSet presAssocID="{F2B34A4E-5C14-40F7-A95B-4B38A67EFADA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19D3672-9931-4937-A3A6-3A871DCD299B}" type="pres">
      <dgm:prSet presAssocID="{F2B34A4E-5C14-40F7-A95B-4B38A67EFADA}" presName="level3hierChild" presStyleCnt="0"/>
      <dgm:spPr/>
    </dgm:pt>
    <dgm:pt modelId="{3DC3ACC1-0544-46C6-83E2-43D7C14DFDC4}" type="pres">
      <dgm:prSet presAssocID="{BF74CE35-7985-4496-BC58-C51AAE073519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FF29D429-AB4D-45E4-87D5-3E50FD0E958F}" type="pres">
      <dgm:prSet presAssocID="{BF74CE35-7985-4496-BC58-C51AAE073519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DD26D637-5B9E-49C5-B53D-2108055050BB}" type="pres">
      <dgm:prSet presAssocID="{481E007F-5A88-4CDE-BF3A-C1478F9D62CC}" presName="root2" presStyleCnt="0"/>
      <dgm:spPr/>
    </dgm:pt>
    <dgm:pt modelId="{DCCB4E99-8E6D-47B9-89F7-7E0CCB193B3B}" type="pres">
      <dgm:prSet presAssocID="{481E007F-5A88-4CDE-BF3A-C1478F9D62CC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E39B9C8-A3F6-4743-B37C-30B131E3E5D0}" type="pres">
      <dgm:prSet presAssocID="{481E007F-5A88-4CDE-BF3A-C1478F9D62CC}" presName="level3hierChild" presStyleCnt="0"/>
      <dgm:spPr/>
    </dgm:pt>
  </dgm:ptLst>
  <dgm:cxnLst>
    <dgm:cxn modelId="{3FF68A92-4399-463E-881E-EDAC46FA4B7A}" type="presOf" srcId="{777C1D1C-02CB-415B-A9B2-A844758F8559}" destId="{08A8EDC0-D71B-4C3D-AD0D-C71A750E3CA2}" srcOrd="1" destOrd="0" presId="urn:microsoft.com/office/officeart/2005/8/layout/hierarchy2"/>
    <dgm:cxn modelId="{30E3E785-8855-4C80-87BC-65317790590B}" type="presOf" srcId="{5A94332D-1ABD-48F6-9E68-96416B9B4B3A}" destId="{7592F140-5A49-4E00-88B4-EC032069F067}" srcOrd="0" destOrd="0" presId="urn:microsoft.com/office/officeart/2005/8/layout/hierarchy2"/>
    <dgm:cxn modelId="{AE0B24EC-0B49-4DA9-948E-66447FE10E19}" type="presOf" srcId="{6000AF46-DD21-489F-BA45-3F4C2988AB47}" destId="{8D09F348-A5FD-49D7-AAAC-ABAE9AEF8C39}" srcOrd="1" destOrd="0" presId="urn:microsoft.com/office/officeart/2005/8/layout/hierarchy2"/>
    <dgm:cxn modelId="{CC134591-810D-4A72-9BDD-8DC2B65D8C83}" type="presOf" srcId="{5A94332D-1ABD-48F6-9E68-96416B9B4B3A}" destId="{EB787172-8681-476E-8B2F-AB28C2A29D84}" srcOrd="1" destOrd="0" presId="urn:microsoft.com/office/officeart/2005/8/layout/hierarchy2"/>
    <dgm:cxn modelId="{A0E2AA95-009F-4D9C-8B70-D5447CB4B3F1}" type="presOf" srcId="{BF74CE35-7985-4496-BC58-C51AAE073519}" destId="{FF29D429-AB4D-45E4-87D5-3E50FD0E958F}" srcOrd="1" destOrd="0" presId="urn:microsoft.com/office/officeart/2005/8/layout/hierarchy2"/>
    <dgm:cxn modelId="{9F1779AE-D74A-488F-A2D2-47866C8BB197}" srcId="{7C40909D-F8A1-482C-826E-75BA4585C63A}" destId="{A21BDE9B-B2A5-4699-941A-9F092814F4E5}" srcOrd="1" destOrd="0" parTransId="{025C8AB6-7E0D-46F1-A296-3AA03B3A58C4}" sibTransId="{A25A3784-55D2-4DF9-9ACC-3942451A4F96}"/>
    <dgm:cxn modelId="{C4B7A955-23D2-4C00-A272-D956FBF658EC}" type="presOf" srcId="{014CAF08-3FA3-466F-BC32-7BFAE394B46F}" destId="{824299EC-3EE4-421D-B355-3C4FA0A4F9D2}" srcOrd="1" destOrd="0" presId="urn:microsoft.com/office/officeart/2005/8/layout/hierarchy2"/>
    <dgm:cxn modelId="{E1A3960F-63E8-44A9-B3E9-4D5EED2BFFA2}" srcId="{7C40909D-F8A1-482C-826E-75BA4585C63A}" destId="{F2B34A4E-5C14-40F7-A95B-4B38A67EFADA}" srcOrd="2" destOrd="0" parTransId="{6000AF46-DD21-489F-BA45-3F4C2988AB47}" sibTransId="{B80CB905-C17E-4362-BAD0-9EB4F09D9256}"/>
    <dgm:cxn modelId="{C7D5EA4D-D230-4679-A6E4-640DAA38A351}" type="presOf" srcId="{D60E036D-03D7-458B-892C-AE287A596EFB}" destId="{125951A4-C2F9-4F4D-9672-7445713A4D13}" srcOrd="0" destOrd="0" presId="urn:microsoft.com/office/officeart/2005/8/layout/hierarchy2"/>
    <dgm:cxn modelId="{A4EFB310-1E94-4D58-BD0C-73D2DABB2364}" type="presOf" srcId="{7C40909D-F8A1-482C-826E-75BA4585C63A}" destId="{BF57613A-C4E8-49CE-9114-1DD59C9942AB}" srcOrd="0" destOrd="0" presId="urn:microsoft.com/office/officeart/2005/8/layout/hierarchy2"/>
    <dgm:cxn modelId="{9834C91A-9AD4-4363-A556-8EEC02AF0DD1}" type="presOf" srcId="{A7D538A0-629A-4579-90E1-5129B4D4D841}" destId="{E4F501FD-3EE8-4F41-ADFE-9D11618BA69F}" srcOrd="0" destOrd="0" presId="urn:microsoft.com/office/officeart/2005/8/layout/hierarchy2"/>
    <dgm:cxn modelId="{CB53E68A-C01B-48E0-A3E1-33D371DAF911}" type="presOf" srcId="{025C8AB6-7E0D-46F1-A296-3AA03B3A58C4}" destId="{6FAD6A65-9ECC-426F-A9E0-1B6984F9A0E6}" srcOrd="0" destOrd="0" presId="urn:microsoft.com/office/officeart/2005/8/layout/hierarchy2"/>
    <dgm:cxn modelId="{4C668F6A-C8BC-4BF1-AE96-99A30251AD8B}" type="presOf" srcId="{777C1D1C-02CB-415B-A9B2-A844758F8559}" destId="{9F276401-A592-4816-9BE0-3ABBB20A225A}" srcOrd="0" destOrd="0" presId="urn:microsoft.com/office/officeart/2005/8/layout/hierarchy2"/>
    <dgm:cxn modelId="{E13FC9EF-5618-4255-A2C0-C7673A7A5E59}" srcId="{A21BDE9B-B2A5-4699-941A-9F092814F4E5}" destId="{A7D538A0-629A-4579-90E1-5129B4D4D841}" srcOrd="0" destOrd="0" parTransId="{777C1D1C-02CB-415B-A9B2-A844758F8559}" sibTransId="{1F7E1A82-1876-45E0-8F9C-6E5FAEC290D1}"/>
    <dgm:cxn modelId="{37F26F7E-F9AB-4F11-97C6-91329DBCCB06}" srcId="{6E5E2186-5E76-467B-A608-2E8024C9457E}" destId="{7C40909D-F8A1-482C-826E-75BA4585C63A}" srcOrd="0" destOrd="0" parTransId="{1DC25254-8D9B-4DEA-98F4-7A6288833B2F}" sibTransId="{C66228F2-D411-49F8-8D41-001C1899ECB3}"/>
    <dgm:cxn modelId="{03D4FB41-A66D-42C5-880A-35DF2EE06C61}" type="presOf" srcId="{F2B34A4E-5C14-40F7-A95B-4B38A67EFADA}" destId="{29C36606-0000-44D7-A39F-73F194AD1E71}" srcOrd="0" destOrd="0" presId="urn:microsoft.com/office/officeart/2005/8/layout/hierarchy2"/>
    <dgm:cxn modelId="{CDE50F3A-6CEE-40B1-A663-64058604B0A8}" type="presOf" srcId="{481E007F-5A88-4CDE-BF3A-C1478F9D62CC}" destId="{DCCB4E99-8E6D-47B9-89F7-7E0CCB193B3B}" srcOrd="0" destOrd="0" presId="urn:microsoft.com/office/officeart/2005/8/layout/hierarchy2"/>
    <dgm:cxn modelId="{FD4DA09B-6673-4007-8822-A092AFC3FDB2}" type="presOf" srcId="{E70A892A-C3F8-4088-9BF7-29E5ECBF32DA}" destId="{DD4C7C15-707E-4224-90D0-1F31E1AB0521}" srcOrd="0" destOrd="0" presId="urn:microsoft.com/office/officeart/2005/8/layout/hierarchy2"/>
    <dgm:cxn modelId="{DE2BABB1-626F-4BB8-B87E-9FBF216C1209}" type="presOf" srcId="{BF74CE35-7985-4496-BC58-C51AAE073519}" destId="{3DC3ACC1-0544-46C6-83E2-43D7C14DFDC4}" srcOrd="0" destOrd="0" presId="urn:microsoft.com/office/officeart/2005/8/layout/hierarchy2"/>
    <dgm:cxn modelId="{A7ED589B-34CF-4777-A833-A6342A59B567}" type="presOf" srcId="{6000AF46-DD21-489F-BA45-3F4C2988AB47}" destId="{01446449-C1B1-41EA-96B8-922B932CEFDA}" srcOrd="0" destOrd="0" presId="urn:microsoft.com/office/officeart/2005/8/layout/hierarchy2"/>
    <dgm:cxn modelId="{193D5F23-38F3-44C9-9F86-33A7AD79220D}" srcId="{F2B34A4E-5C14-40F7-A95B-4B38A67EFADA}" destId="{481E007F-5A88-4CDE-BF3A-C1478F9D62CC}" srcOrd="0" destOrd="0" parTransId="{BF74CE35-7985-4496-BC58-C51AAE073519}" sibTransId="{B7D11AC9-5982-4B1D-8915-A769ADB9B0D7}"/>
    <dgm:cxn modelId="{1E5D8288-E4DE-4995-8CB6-865C0EF5C16D}" type="presOf" srcId="{6E5E2186-5E76-467B-A608-2E8024C9457E}" destId="{F08F866B-F3C2-4F3D-BE75-277143C3068B}" srcOrd="0" destOrd="0" presId="urn:microsoft.com/office/officeart/2005/8/layout/hierarchy2"/>
    <dgm:cxn modelId="{19FD95F7-BF21-4862-B49A-A604F56FAB3A}" srcId="{7C40909D-F8A1-482C-826E-75BA4585C63A}" destId="{D60E036D-03D7-458B-892C-AE287A596EFB}" srcOrd="0" destOrd="0" parTransId="{5A94332D-1ABD-48F6-9E68-96416B9B4B3A}" sibTransId="{BE7FCC58-BB51-49A7-AF13-B32719F0F9F9}"/>
    <dgm:cxn modelId="{A329CED8-6D67-4C31-84B4-31D580AFAAE4}" type="presOf" srcId="{025C8AB6-7E0D-46F1-A296-3AA03B3A58C4}" destId="{597551C9-9DF5-4846-94FC-00B6647C2248}" srcOrd="1" destOrd="0" presId="urn:microsoft.com/office/officeart/2005/8/layout/hierarchy2"/>
    <dgm:cxn modelId="{47107245-1EDE-4737-A05D-AF33E75E0E6B}" type="presOf" srcId="{A21BDE9B-B2A5-4699-941A-9F092814F4E5}" destId="{E426795E-9E37-4AC1-9C4D-D4A38448EC72}" srcOrd="0" destOrd="0" presId="urn:microsoft.com/office/officeart/2005/8/layout/hierarchy2"/>
    <dgm:cxn modelId="{D0DE2AAF-AB18-4654-8882-EB25C8AB198E}" srcId="{D60E036D-03D7-458B-892C-AE287A596EFB}" destId="{E70A892A-C3F8-4088-9BF7-29E5ECBF32DA}" srcOrd="0" destOrd="0" parTransId="{014CAF08-3FA3-466F-BC32-7BFAE394B46F}" sibTransId="{8475FF9C-5292-4B80-9BDA-67DDE6B1668F}"/>
    <dgm:cxn modelId="{063824C3-C111-42E5-8E78-CA88A7CBECD9}" type="presOf" srcId="{014CAF08-3FA3-466F-BC32-7BFAE394B46F}" destId="{8BA3DD55-294B-4FF8-9F56-590E86E24BEF}" srcOrd="0" destOrd="0" presId="urn:microsoft.com/office/officeart/2005/8/layout/hierarchy2"/>
    <dgm:cxn modelId="{53B7F289-9C07-4E5C-BDD7-A88B0CBB52A0}" type="presParOf" srcId="{F08F866B-F3C2-4F3D-BE75-277143C3068B}" destId="{DE677CC8-C562-4BF3-BDAB-FE010DAC6DA4}" srcOrd="0" destOrd="0" presId="urn:microsoft.com/office/officeart/2005/8/layout/hierarchy2"/>
    <dgm:cxn modelId="{6FB7A6F1-D803-48A4-BA48-AE87B1584EB8}" type="presParOf" srcId="{DE677CC8-C562-4BF3-BDAB-FE010DAC6DA4}" destId="{BF57613A-C4E8-49CE-9114-1DD59C9942AB}" srcOrd="0" destOrd="0" presId="urn:microsoft.com/office/officeart/2005/8/layout/hierarchy2"/>
    <dgm:cxn modelId="{9F09DBAB-BCD8-42E2-8963-69756E968CEF}" type="presParOf" srcId="{DE677CC8-C562-4BF3-BDAB-FE010DAC6DA4}" destId="{A6BFFCF8-2071-4B64-A1B6-61A63DC93716}" srcOrd="1" destOrd="0" presId="urn:microsoft.com/office/officeart/2005/8/layout/hierarchy2"/>
    <dgm:cxn modelId="{2F364FE9-3460-40F7-8C85-E468B404FD80}" type="presParOf" srcId="{A6BFFCF8-2071-4B64-A1B6-61A63DC93716}" destId="{7592F140-5A49-4E00-88B4-EC032069F067}" srcOrd="0" destOrd="0" presId="urn:microsoft.com/office/officeart/2005/8/layout/hierarchy2"/>
    <dgm:cxn modelId="{DA605CDF-F07C-45BB-976B-1A28C78F95C0}" type="presParOf" srcId="{7592F140-5A49-4E00-88B4-EC032069F067}" destId="{EB787172-8681-476E-8B2F-AB28C2A29D84}" srcOrd="0" destOrd="0" presId="urn:microsoft.com/office/officeart/2005/8/layout/hierarchy2"/>
    <dgm:cxn modelId="{3A3360AB-4313-4C24-AEE3-82953317EFEC}" type="presParOf" srcId="{A6BFFCF8-2071-4B64-A1B6-61A63DC93716}" destId="{9457D86D-B796-4B87-864B-63586EC40DC5}" srcOrd="1" destOrd="0" presId="urn:microsoft.com/office/officeart/2005/8/layout/hierarchy2"/>
    <dgm:cxn modelId="{88298E49-D69A-4B98-8BC0-934B7DA3174B}" type="presParOf" srcId="{9457D86D-B796-4B87-864B-63586EC40DC5}" destId="{125951A4-C2F9-4F4D-9672-7445713A4D13}" srcOrd="0" destOrd="0" presId="urn:microsoft.com/office/officeart/2005/8/layout/hierarchy2"/>
    <dgm:cxn modelId="{E3772CB5-BFA6-44D7-9900-7B05B8BCCF37}" type="presParOf" srcId="{9457D86D-B796-4B87-864B-63586EC40DC5}" destId="{542E8BA1-0569-4ED8-BD40-E4CA1774DEF1}" srcOrd="1" destOrd="0" presId="urn:microsoft.com/office/officeart/2005/8/layout/hierarchy2"/>
    <dgm:cxn modelId="{78E01693-3F0E-4404-80C6-962BC1981BF6}" type="presParOf" srcId="{542E8BA1-0569-4ED8-BD40-E4CA1774DEF1}" destId="{8BA3DD55-294B-4FF8-9F56-590E86E24BEF}" srcOrd="0" destOrd="0" presId="urn:microsoft.com/office/officeart/2005/8/layout/hierarchy2"/>
    <dgm:cxn modelId="{92903460-1A88-497B-90FA-64FE0C44A3CB}" type="presParOf" srcId="{8BA3DD55-294B-4FF8-9F56-590E86E24BEF}" destId="{824299EC-3EE4-421D-B355-3C4FA0A4F9D2}" srcOrd="0" destOrd="0" presId="urn:microsoft.com/office/officeart/2005/8/layout/hierarchy2"/>
    <dgm:cxn modelId="{ACAF1777-BC07-459A-8947-8DFC23E3B2AE}" type="presParOf" srcId="{542E8BA1-0569-4ED8-BD40-E4CA1774DEF1}" destId="{4B8FDE9C-B7AF-449C-89CE-7332029FE822}" srcOrd="1" destOrd="0" presId="urn:microsoft.com/office/officeart/2005/8/layout/hierarchy2"/>
    <dgm:cxn modelId="{276EB104-41C7-4347-BDDB-38EA8DFF473C}" type="presParOf" srcId="{4B8FDE9C-B7AF-449C-89CE-7332029FE822}" destId="{DD4C7C15-707E-4224-90D0-1F31E1AB0521}" srcOrd="0" destOrd="0" presId="urn:microsoft.com/office/officeart/2005/8/layout/hierarchy2"/>
    <dgm:cxn modelId="{8A6AB04C-85B3-4362-A70B-1F689557B3E4}" type="presParOf" srcId="{4B8FDE9C-B7AF-449C-89CE-7332029FE822}" destId="{D5356540-986C-4E33-AB23-F548483935BA}" srcOrd="1" destOrd="0" presId="urn:microsoft.com/office/officeart/2005/8/layout/hierarchy2"/>
    <dgm:cxn modelId="{5654972D-8E56-4376-8F46-59AB0D60755D}" type="presParOf" srcId="{A6BFFCF8-2071-4B64-A1B6-61A63DC93716}" destId="{6FAD6A65-9ECC-426F-A9E0-1B6984F9A0E6}" srcOrd="2" destOrd="0" presId="urn:microsoft.com/office/officeart/2005/8/layout/hierarchy2"/>
    <dgm:cxn modelId="{965AB12D-3098-40CA-911A-ADB0786B2D65}" type="presParOf" srcId="{6FAD6A65-9ECC-426F-A9E0-1B6984F9A0E6}" destId="{597551C9-9DF5-4846-94FC-00B6647C2248}" srcOrd="0" destOrd="0" presId="urn:microsoft.com/office/officeart/2005/8/layout/hierarchy2"/>
    <dgm:cxn modelId="{5D4660D3-E4B8-46E2-AD96-657DBF292752}" type="presParOf" srcId="{A6BFFCF8-2071-4B64-A1B6-61A63DC93716}" destId="{856ED452-DEB4-4B58-BA71-A37BD5F9B577}" srcOrd="3" destOrd="0" presId="urn:microsoft.com/office/officeart/2005/8/layout/hierarchy2"/>
    <dgm:cxn modelId="{038F7706-EF31-483F-B3DA-42D0EA756EF8}" type="presParOf" srcId="{856ED452-DEB4-4B58-BA71-A37BD5F9B577}" destId="{E426795E-9E37-4AC1-9C4D-D4A38448EC72}" srcOrd="0" destOrd="0" presId="urn:microsoft.com/office/officeart/2005/8/layout/hierarchy2"/>
    <dgm:cxn modelId="{B05ECBB3-3D87-46BE-A731-1D2BCB350A5D}" type="presParOf" srcId="{856ED452-DEB4-4B58-BA71-A37BD5F9B577}" destId="{590CDCEE-6239-4377-BFF0-4DA37377469D}" srcOrd="1" destOrd="0" presId="urn:microsoft.com/office/officeart/2005/8/layout/hierarchy2"/>
    <dgm:cxn modelId="{B81C28A0-F9C8-4739-BE12-312F79DDD3D4}" type="presParOf" srcId="{590CDCEE-6239-4377-BFF0-4DA37377469D}" destId="{9F276401-A592-4816-9BE0-3ABBB20A225A}" srcOrd="0" destOrd="0" presId="urn:microsoft.com/office/officeart/2005/8/layout/hierarchy2"/>
    <dgm:cxn modelId="{1317143F-EF03-483B-8751-37A54812C5FE}" type="presParOf" srcId="{9F276401-A592-4816-9BE0-3ABBB20A225A}" destId="{08A8EDC0-D71B-4C3D-AD0D-C71A750E3CA2}" srcOrd="0" destOrd="0" presId="urn:microsoft.com/office/officeart/2005/8/layout/hierarchy2"/>
    <dgm:cxn modelId="{B9FF7BDC-B4F1-47C2-BF1C-23811B27A341}" type="presParOf" srcId="{590CDCEE-6239-4377-BFF0-4DA37377469D}" destId="{A911A1B8-5961-4DC0-9FF1-45C5FE658F9A}" srcOrd="1" destOrd="0" presId="urn:microsoft.com/office/officeart/2005/8/layout/hierarchy2"/>
    <dgm:cxn modelId="{8DBAF329-2126-4ABF-8D27-44F9ED3548B1}" type="presParOf" srcId="{A911A1B8-5961-4DC0-9FF1-45C5FE658F9A}" destId="{E4F501FD-3EE8-4F41-ADFE-9D11618BA69F}" srcOrd="0" destOrd="0" presId="urn:microsoft.com/office/officeart/2005/8/layout/hierarchy2"/>
    <dgm:cxn modelId="{EF21C415-649D-499D-85D5-238363169C8D}" type="presParOf" srcId="{A911A1B8-5961-4DC0-9FF1-45C5FE658F9A}" destId="{F00E6592-32E8-4FE1-A4D3-E36CBFA8F1CC}" srcOrd="1" destOrd="0" presId="urn:microsoft.com/office/officeart/2005/8/layout/hierarchy2"/>
    <dgm:cxn modelId="{2EB5192B-57D6-4622-8529-D0B86BD0D992}" type="presParOf" srcId="{A6BFFCF8-2071-4B64-A1B6-61A63DC93716}" destId="{01446449-C1B1-41EA-96B8-922B932CEFDA}" srcOrd="4" destOrd="0" presId="urn:microsoft.com/office/officeart/2005/8/layout/hierarchy2"/>
    <dgm:cxn modelId="{712D13A1-65B5-4E5F-BA2B-4EA3597A62C3}" type="presParOf" srcId="{01446449-C1B1-41EA-96B8-922B932CEFDA}" destId="{8D09F348-A5FD-49D7-AAAC-ABAE9AEF8C39}" srcOrd="0" destOrd="0" presId="urn:microsoft.com/office/officeart/2005/8/layout/hierarchy2"/>
    <dgm:cxn modelId="{7477AECF-B28E-436B-8DAE-096C010B289E}" type="presParOf" srcId="{A6BFFCF8-2071-4B64-A1B6-61A63DC93716}" destId="{A0227E66-217E-4D4D-9AEE-96C7538DEC34}" srcOrd="5" destOrd="0" presId="urn:microsoft.com/office/officeart/2005/8/layout/hierarchy2"/>
    <dgm:cxn modelId="{ACA90281-26AD-4887-984F-654A3646F260}" type="presParOf" srcId="{A0227E66-217E-4D4D-9AEE-96C7538DEC34}" destId="{29C36606-0000-44D7-A39F-73F194AD1E71}" srcOrd="0" destOrd="0" presId="urn:microsoft.com/office/officeart/2005/8/layout/hierarchy2"/>
    <dgm:cxn modelId="{5F69A386-C849-4671-89E8-ED76503C743D}" type="presParOf" srcId="{A0227E66-217E-4D4D-9AEE-96C7538DEC34}" destId="{419D3672-9931-4937-A3A6-3A871DCD299B}" srcOrd="1" destOrd="0" presId="urn:microsoft.com/office/officeart/2005/8/layout/hierarchy2"/>
    <dgm:cxn modelId="{473B8F56-904A-4523-8212-D1A4D4174976}" type="presParOf" srcId="{419D3672-9931-4937-A3A6-3A871DCD299B}" destId="{3DC3ACC1-0544-46C6-83E2-43D7C14DFDC4}" srcOrd="0" destOrd="0" presId="urn:microsoft.com/office/officeart/2005/8/layout/hierarchy2"/>
    <dgm:cxn modelId="{08FD56D5-50A8-47A3-A6E3-97D1E53DFB65}" type="presParOf" srcId="{3DC3ACC1-0544-46C6-83E2-43D7C14DFDC4}" destId="{FF29D429-AB4D-45E4-87D5-3E50FD0E958F}" srcOrd="0" destOrd="0" presId="urn:microsoft.com/office/officeart/2005/8/layout/hierarchy2"/>
    <dgm:cxn modelId="{73BD7107-0A8A-4FFC-848E-703DB30A362D}" type="presParOf" srcId="{419D3672-9931-4937-A3A6-3A871DCD299B}" destId="{DD26D637-5B9E-49C5-B53D-2108055050BB}" srcOrd="1" destOrd="0" presId="urn:microsoft.com/office/officeart/2005/8/layout/hierarchy2"/>
    <dgm:cxn modelId="{1E4CA1DE-6EA5-42C2-94DE-4D6799F3927C}" type="presParOf" srcId="{DD26D637-5B9E-49C5-B53D-2108055050BB}" destId="{DCCB4E99-8E6D-47B9-89F7-7E0CCB193B3B}" srcOrd="0" destOrd="0" presId="urn:microsoft.com/office/officeart/2005/8/layout/hierarchy2"/>
    <dgm:cxn modelId="{D6D3CFF3-E5DF-4288-ABB0-F411399227A8}" type="presParOf" srcId="{DD26D637-5B9E-49C5-B53D-2108055050BB}" destId="{FE39B9C8-A3F6-4743-B37C-30B131E3E5D0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6E77B-4F87-47C8-8BBA-2357BA41E27C}" type="datetimeFigureOut">
              <a:rPr lang="fa-IR" smtClean="0"/>
              <a:pPr/>
              <a:t>1430/08/07</a:t>
            </a:fld>
            <a:endParaRPr lang="fa-I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FBE852-1A1F-463E-9215-6F3C4643706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6E77B-4F87-47C8-8BBA-2357BA41E27C}" type="datetimeFigureOut">
              <a:rPr lang="fa-IR" smtClean="0"/>
              <a:pPr/>
              <a:t>1430/08/07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FBE852-1A1F-463E-9215-6F3C4643706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6E77B-4F87-47C8-8BBA-2357BA41E27C}" type="datetimeFigureOut">
              <a:rPr lang="fa-IR" smtClean="0"/>
              <a:pPr/>
              <a:t>1430/08/07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FBE852-1A1F-463E-9215-6F3C4643706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6E77B-4F87-47C8-8BBA-2357BA41E27C}" type="datetimeFigureOut">
              <a:rPr lang="fa-IR" smtClean="0"/>
              <a:pPr/>
              <a:t>1430/08/07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FBE852-1A1F-463E-9215-6F3C4643706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6E77B-4F87-47C8-8BBA-2357BA41E27C}" type="datetimeFigureOut">
              <a:rPr lang="fa-IR" smtClean="0"/>
              <a:pPr/>
              <a:t>1430/08/07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FBE852-1A1F-463E-9215-6F3C4643706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6E77B-4F87-47C8-8BBA-2357BA41E27C}" type="datetimeFigureOut">
              <a:rPr lang="fa-IR" smtClean="0"/>
              <a:pPr/>
              <a:t>1430/08/07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FBE852-1A1F-463E-9215-6F3C4643706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6E77B-4F87-47C8-8BBA-2357BA41E27C}" type="datetimeFigureOut">
              <a:rPr lang="fa-IR" smtClean="0"/>
              <a:pPr/>
              <a:t>1430/08/07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FBE852-1A1F-463E-9215-6F3C4643706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6E77B-4F87-47C8-8BBA-2357BA41E27C}" type="datetimeFigureOut">
              <a:rPr lang="fa-IR" smtClean="0"/>
              <a:pPr/>
              <a:t>1430/08/07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FBE852-1A1F-463E-9215-6F3C4643706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6E77B-4F87-47C8-8BBA-2357BA41E27C}" type="datetimeFigureOut">
              <a:rPr lang="fa-IR" smtClean="0"/>
              <a:pPr/>
              <a:t>1430/08/07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FBE852-1A1F-463E-9215-6F3C4643706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6E77B-4F87-47C8-8BBA-2357BA41E27C}" type="datetimeFigureOut">
              <a:rPr lang="fa-IR" smtClean="0"/>
              <a:pPr/>
              <a:t>1430/08/07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FBE852-1A1F-463E-9215-6F3C4643706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6E77B-4F87-47C8-8BBA-2357BA41E27C}" type="datetimeFigureOut">
              <a:rPr lang="fa-IR" smtClean="0"/>
              <a:pPr/>
              <a:t>1430/08/07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FBE852-1A1F-463E-9215-6F3C4643706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C86E77B-4F87-47C8-8BBA-2357BA41E27C}" type="datetimeFigureOut">
              <a:rPr lang="fa-IR" smtClean="0"/>
              <a:pPr/>
              <a:t>1430/08/07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0FBE852-1A1F-463E-9215-6F3C4643706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Koodak" pitchFamily="2" charset="-78"/>
              </a:rPr>
              <a:t>درس دوازدهم</a:t>
            </a:r>
            <a:endParaRPr lang="fa-IR" dirty="0">
              <a:cs typeface="B Koodak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Koodak" pitchFamily="2" charset="-78"/>
              </a:rPr>
              <a:t>بررسی علل انحراف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/>
              <a:t>درس دوازدهم</a:t>
            </a:r>
            <a:br>
              <a:rPr lang="fa-IR" dirty="0" smtClean="0"/>
            </a:br>
            <a:r>
              <a:rPr lang="fa-IR" dirty="0" smtClean="0"/>
              <a:t>مقدمه</a:t>
            </a:r>
            <a:endParaRPr lang="fa-I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282" y="1447800"/>
          <a:ext cx="8719406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87CAF9-37F9-4F6C-89B3-141205F603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7E87CAF9-37F9-4F6C-89B3-141205F603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1A932B0-C81F-4921-9627-7FC296C7AC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A1A932B0-C81F-4921-9627-7FC296C7AC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4D59E4-BC68-4635-8D6D-BE4A672D70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CE4D59E4-BC68-4635-8D6D-BE4A672D70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CFC26A-D2CD-40B4-B411-F3F9BFD7C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B9CFC26A-D2CD-40B4-B411-F3F9BFD7CD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115C3D4-03CB-4A1F-BDC8-9DCA2D5296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8115C3D4-03CB-4A1F-BDC8-9DCA2D5296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AD75E6-2E0D-401D-9277-77B2476F75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A4AD75E6-2E0D-401D-9277-77B2476F75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63CFD0-D581-407F-BC4F-0FBA65769A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3063CFD0-D581-407F-BC4F-0FBA65769A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26979D-F46A-42B6-82DC-9DD5084C43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7926979D-F46A-42B6-82DC-9DD5084C43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5908EF-9095-4C6B-964A-4218D74A9E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4D5908EF-9095-4C6B-964A-4218D74A9E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C73025-D9B1-4171-9EF2-345A8E2D12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07C73025-D9B1-4171-9EF2-345A8E2D12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2776FE-AECE-4CF9-A55D-1E3CE0C34D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5E2776FE-AECE-4CF9-A55D-1E3CE0C34D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5A7446-D0B7-4B72-BFBD-237036457E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F25A7446-D0B7-4B72-BFBD-237036457E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84763B-A340-42CE-AC96-1332200AC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graphicEl>
                                              <a:dgm id="{5484763B-A340-42CE-AC96-1332200AC7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FEAE63D-31E4-43A1-A855-861E08A06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>
                                            <p:graphicEl>
                                              <a:dgm id="{6FEAE63D-31E4-43A1-A855-861E08A06D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27E69D-7453-4084-982F-6B60BD92B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">
                                            <p:graphicEl>
                                              <a:dgm id="{5427E69D-7453-4084-982F-6B60BD92B1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160CB6-C759-42C1-8099-76F2939134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">
                                            <p:graphicEl>
                                              <a:dgm id="{CF160CB6-C759-42C1-8099-76F2939134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40BE0A-4E49-4599-A5F1-5C9925F00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">
                                            <p:graphicEl>
                                              <a:dgm id="{4A40BE0A-4E49-4599-A5F1-5C9925F009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6D4E4B-4A9B-4C33-8092-8771EF8FB7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">
                                            <p:graphicEl>
                                              <a:dgm id="{7C6D4E4B-4A9B-4C33-8092-8771EF8FB7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3600" dirty="0" smtClean="0">
                <a:cs typeface="B Koodak" pitchFamily="2" charset="-78"/>
              </a:rPr>
              <a:t>درس دوازدهم</a:t>
            </a:r>
            <a:br>
              <a:rPr lang="fa-IR" sz="3600" dirty="0" smtClean="0">
                <a:cs typeface="B Koodak" pitchFamily="2" charset="-78"/>
              </a:rPr>
            </a:br>
            <a:r>
              <a:rPr lang="fa-IR" sz="2400" dirty="0" smtClean="0">
                <a:cs typeface="B Koodak" pitchFamily="2" charset="-78"/>
              </a:rPr>
              <a:t>علل انحراف (تمایل به مادیگری)</a:t>
            </a:r>
            <a:endParaRPr lang="fa-IR" sz="3600" dirty="0"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282" y="1428736"/>
          <a:ext cx="8929718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3600" dirty="0" smtClean="0">
                <a:cs typeface="B Koodak" pitchFamily="2" charset="-78"/>
              </a:rPr>
              <a:t>درس دوازدهم</a:t>
            </a:r>
            <a:br>
              <a:rPr lang="fa-IR" sz="3600" dirty="0" smtClean="0">
                <a:cs typeface="B Koodak" pitchFamily="2" charset="-78"/>
              </a:rPr>
            </a:br>
            <a:r>
              <a:rPr lang="fa-IR" sz="2400" dirty="0" smtClean="0">
                <a:cs typeface="B Koodak" pitchFamily="2" charset="-78"/>
              </a:rPr>
              <a:t>علل انحراف (تمایل به مادیگری)</a:t>
            </a:r>
            <a:endParaRPr lang="fa-IR" sz="3600" dirty="0"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8933688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285015A-FAA8-45B7-9531-7D5155201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1285015A-FAA8-45B7-9531-7D51552018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F272E7-D03C-471F-A4F0-07AE3CD721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5BF272E7-D03C-471F-A4F0-07AE3CD721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7C8A72-624B-4F52-8958-0A0B25A85E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087C8A72-624B-4F52-8958-0A0B25A85E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04B9FF6-C466-46B9-8FCF-F87861F84F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204B9FF6-C466-46B9-8FCF-F87861F84F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9E326F-ED75-421C-826A-63D54FDE06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5C9E326F-ED75-421C-826A-63D54FDE06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34FF86-40ED-4086-ADD9-498570A77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2134FF86-40ED-4086-ADD9-498570A775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EA6BF1B-F22F-420D-800D-475AFC2B16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BEA6BF1B-F22F-420D-800D-475AFC2B16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C8F9C8-9B72-4D5E-8F4D-F96A3EB52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FCC8F9C8-9B72-4D5E-8F4D-F96A3EB521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389ABA-2F2B-4DD1-9405-29305B053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E5389ABA-2F2B-4DD1-9405-29305B0536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801AFF-366F-45E7-B442-D9A5F323BD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C6801AFF-366F-45E7-B442-D9A5F323BD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7AB550-8965-4225-96CE-9951CD09E0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F87AB550-8965-4225-96CE-9951CD09E0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D8C2B00-125B-441A-8271-52B8138B1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1D8C2B00-125B-441A-8271-52B8138B16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6E0B955-A97C-463A-80F8-51A885EF76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graphicEl>
                                              <a:dgm id="{36E0B955-A97C-463A-80F8-51A885EF76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E3041E-F477-46BD-89BA-CD2D746B7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>
                                            <p:graphicEl>
                                              <a:dgm id="{B3E3041E-F477-46BD-89BA-CD2D746B73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7680EB-3603-4BED-A0C1-8411E23378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>
                                            <p:graphicEl>
                                              <a:dgm id="{E97680EB-3603-4BED-A0C1-8411E23378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1FB1FB-3B93-49E7-B543-39EA8631A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">
                                            <p:graphicEl>
                                              <a:dgm id="{901FB1FB-3B93-49E7-B543-39EA8631A5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738A79-E41D-4973-85F5-C743A194C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">
                                            <p:graphicEl>
                                              <a:dgm id="{FE738A79-E41D-4973-85F5-C743A194CD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8CEAA3-3E74-4AFD-A355-04E147CBB2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">
                                            <p:graphicEl>
                                              <a:dgm id="{C28CEAA3-3E74-4AFD-A355-04E147CBB2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3A794AD-FA42-4EB3-91A3-E8D54DFC88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">
                                            <p:graphicEl>
                                              <a:dgm id="{A3A794AD-FA42-4EB3-91A3-E8D54DFC88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AAAD6C-93D7-483D-B602-1FC3AB8733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">
                                            <p:graphicEl>
                                              <a:dgm id="{4FAAAD6C-93D7-483D-B602-1FC3AB8733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287563-F3A1-40C3-A60D-10832D4F67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">
                                            <p:graphicEl>
                                              <a:dgm id="{FA287563-F3A1-40C3-A60D-10832D4F67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183D3D-6559-496C-B7C7-4B2BAD4641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5">
                                            <p:graphicEl>
                                              <a:dgm id="{4F183D3D-6559-496C-B7C7-4B2BAD4641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D2D369-524C-45D5-A650-60E99E8E9A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5">
                                            <p:graphicEl>
                                              <a:dgm id="{C6D2D369-524C-45D5-A650-60E99E8E9A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C36A3C-8EC4-4319-83D7-D6A073A1D0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5">
                                            <p:graphicEl>
                                              <a:dgm id="{1BC36A3C-8EC4-4319-83D7-D6A073A1D0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34751C-ED57-493F-B642-CC784D7CB3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5">
                                            <p:graphicEl>
                                              <a:dgm id="{2B34751C-ED57-493F-B642-CC784D7CB3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D70B05-9AD6-426E-8614-E5691FE259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5">
                                            <p:graphicEl>
                                              <a:dgm id="{09D70B05-9AD6-426E-8614-E5691FE259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129F19-8E07-44BF-A6DD-B2A888BB05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5">
                                            <p:graphicEl>
                                              <a:dgm id="{41129F19-8E07-44BF-A6DD-B2A888BB05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1F8793-569E-4799-85F4-E0BDC547AC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5">
                                            <p:graphicEl>
                                              <a:dgm id="{4E1F8793-569E-4799-85F4-E0BDC547AC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D62891-AA19-44CE-ABDC-CCBAA26E0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5">
                                            <p:graphicEl>
                                              <a:dgm id="{B1D62891-AA19-44CE-ABDC-CCBAA26E0A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DBAC0F-C235-4D43-98C4-5A22730EF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5">
                                            <p:graphicEl>
                                              <a:dgm id="{D2DBAC0F-C235-4D43-98C4-5A22730EFF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41D2965-26A7-49D9-8A9D-4DDD37CC7A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5">
                                            <p:graphicEl>
                                              <a:dgm id="{441D2965-26A7-49D9-8A9D-4DDD37CC7A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D92C529-3FC9-417F-A8BB-B9CFDE9382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5">
                                            <p:graphicEl>
                                              <a:dgm id="{DD92C529-3FC9-417F-A8BB-B9CFDE9382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1FE8D7E-EDC2-4B12-9B98-F77C870FE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5">
                                            <p:graphicEl>
                                              <a:dgm id="{D1FE8D7E-EDC2-4B12-9B98-F77C870FEA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1EEAF4-81D4-409D-A86B-D38AF6512F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5">
                                            <p:graphicEl>
                                              <a:dgm id="{9F1EEAF4-81D4-409D-A86B-D38AF6512F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2A72B3-10F6-4386-B5ED-9722A2D5E1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5">
                                            <p:graphicEl>
                                              <a:dgm id="{902A72B3-10F6-4386-B5ED-9722A2D5E1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62217D-000F-46B2-84ED-CF29C2A25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5">
                                            <p:graphicEl>
                                              <a:dgm id="{8F62217D-000F-46B2-84ED-CF29C2A25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 smtClean="0">
                <a:cs typeface="B Koodak" pitchFamily="2" charset="-78"/>
              </a:rPr>
              <a:t>درس دوازدهم</a:t>
            </a:r>
            <a:br>
              <a:rPr lang="fa-IR" sz="3200" dirty="0" smtClean="0">
                <a:cs typeface="B Koodak" pitchFamily="2" charset="-78"/>
              </a:rPr>
            </a:br>
            <a:r>
              <a:rPr lang="fa-IR" sz="2400" dirty="0" smtClean="0">
                <a:cs typeface="B Koodak" pitchFamily="2" charset="-78"/>
              </a:rPr>
              <a:t>مبارزه با عوامل انحراف</a:t>
            </a:r>
            <a:endParaRPr lang="fa-IR" sz="3200" dirty="0"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8933688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</TotalTime>
  <Words>327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درس دوازدهم</vt:lpstr>
      <vt:lpstr>درس دوازدهم مقدمه</vt:lpstr>
      <vt:lpstr>درس دوازدهم علل انحراف (تمایل به مادیگری)</vt:lpstr>
      <vt:lpstr>درس دوازدهم علل انحراف (تمایل به مادیگری)</vt:lpstr>
      <vt:lpstr>درس دوازدهم مبارزه با عوامل انحراف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دوازدهم</dc:title>
  <dc:creator>mahdi</dc:creator>
  <cp:lastModifiedBy>mahdi</cp:lastModifiedBy>
  <cp:revision>2</cp:revision>
  <dcterms:created xsi:type="dcterms:W3CDTF">2009-07-27T13:58:01Z</dcterms:created>
  <dcterms:modified xsi:type="dcterms:W3CDTF">2009-07-29T17:50:25Z</dcterms:modified>
</cp:coreProperties>
</file>