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1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4380"/>
    <p:restoredTop sz="94660"/>
  </p:normalViewPr>
  <p:slideViewPr>
    <p:cSldViewPr>
      <p:cViewPr>
        <p:scale>
          <a:sx n="50" d="100"/>
          <a:sy n="50" d="100"/>
        </p:scale>
        <p:origin x="-5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A0A55B-442A-41F8-ACD6-1D33F08DE08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950CBAD6-BD68-4BF9-8DD1-167F6F08C374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معنای اراده (خواستن)</a:t>
          </a:r>
          <a:endParaRPr lang="fa-IR" sz="1600" dirty="0">
            <a:cs typeface="B Koodak" pitchFamily="2" charset="-78"/>
          </a:endParaRPr>
        </a:p>
      </dgm:t>
    </dgm:pt>
    <dgm:pt modelId="{4D3AA329-8B34-4998-A045-5B246E359736}" type="parTrans" cxnId="{2DF91A60-F4B4-4590-9324-5D24701A0DA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C7EF47-3F54-4F6B-915B-081D44930C16}" type="sibTrans" cxnId="{2DF91A60-F4B4-4590-9324-5D24701A0DA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5DFFBA9-A67F-4B31-B07D-478FC896BF1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دوست داشتن و حب </a:t>
          </a:r>
          <a:endParaRPr lang="fa-IR" sz="1600" dirty="0">
            <a:cs typeface="B Koodak" pitchFamily="2" charset="-78"/>
          </a:endParaRPr>
        </a:p>
      </dgm:t>
    </dgm:pt>
    <dgm:pt modelId="{106AAF4E-379B-4439-8FBE-C1F83EAA1472}" type="parTrans" cxnId="{5FAE9BF0-DB18-4B27-935A-F59E101FAA3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BB56DE-F634-4FEF-878F-10A95E7714A3}" type="sibTrans" cxnId="{5FAE9BF0-DB18-4B27-935A-F59E101FAA3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051A2A1-1D55-4D21-9C4E-09BBF61E5C3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اعم از </a:t>
          </a:r>
          <a:endParaRPr lang="fa-IR" sz="1600" dirty="0">
            <a:cs typeface="B Koodak" pitchFamily="2" charset="-78"/>
          </a:endParaRPr>
        </a:p>
      </dgm:t>
    </dgm:pt>
    <dgm:pt modelId="{4D932B2A-20B5-4775-AC9D-F6346E683512}" type="parTrans" cxnId="{3EF20560-D535-4BD2-BDE4-2BDF33F28B7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DE6F4E8-EF18-4D53-B5BC-B1836C5C670D}" type="sibTrans" cxnId="{3EF20560-D535-4BD2-BDE4-2BDF33F28B7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A194262-A673-4BAF-865E-D17D2444911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اشیاء خارجی </a:t>
          </a:r>
          <a:endParaRPr lang="fa-IR" sz="1600" dirty="0">
            <a:cs typeface="B Koodak" pitchFamily="2" charset="-78"/>
          </a:endParaRPr>
        </a:p>
      </dgm:t>
    </dgm:pt>
    <dgm:pt modelId="{938F8367-4724-4358-9B34-2F1DB0C85FD3}" type="parTrans" cxnId="{571260C6-1CF6-4AFE-A1CF-106F9694738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BD329E6-E47F-47C4-AD68-797BC1932BEE}" type="sibTrans" cxnId="{571260C6-1CF6-4AFE-A1CF-106F969473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F4B700E-6FAC-4148-9AA8-83AE7947CC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افعال خود </a:t>
          </a:r>
          <a:endParaRPr lang="fa-IR" sz="1600" dirty="0">
            <a:cs typeface="B Koodak" pitchFamily="2" charset="-78"/>
          </a:endParaRPr>
        </a:p>
      </dgm:t>
    </dgm:pt>
    <dgm:pt modelId="{A5D6A238-340A-4D9C-9609-34744EDCFE83}" type="parTrans" cxnId="{883C4DDB-E887-4C0E-8D6E-6EB5FA6A473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3F8968-8FDB-4CBC-BE2C-0A4E45ACFDF1}" type="sibTrans" cxnId="{883C4DDB-E887-4C0E-8D6E-6EB5FA6A473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D8D52C-4F3C-4E4C-8C68-B05C4D55A69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افعال دیگران</a:t>
          </a:r>
          <a:endParaRPr lang="fa-IR" sz="1600" dirty="0">
            <a:cs typeface="B Koodak" pitchFamily="2" charset="-78"/>
          </a:endParaRPr>
        </a:p>
      </dgm:t>
    </dgm:pt>
    <dgm:pt modelId="{0678B1E6-6747-4077-A584-43D981AD1A0C}" type="parTrans" cxnId="{80E1DF0A-679B-4D45-92AA-5664C5C95864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4C16A4F-01C0-4F66-BBDD-396D393FEB3A}" type="sibTrans" cxnId="{80E1DF0A-679B-4D45-92AA-5664C5C9586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CDEEA3F-0A1F-43C2-9FFB-86064BDCD63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تصمیم گرفتن بر انجام کار </a:t>
          </a:r>
          <a:endParaRPr lang="fa-IR" sz="1600" dirty="0">
            <a:cs typeface="B Koodak" pitchFamily="2" charset="-78"/>
          </a:endParaRPr>
        </a:p>
      </dgm:t>
    </dgm:pt>
    <dgm:pt modelId="{02CA373A-BF89-449B-A43B-A4D98F25B4BD}" type="parTrans" cxnId="{15F99DCB-7C16-4D0A-A2ED-8263A6B4C9E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305FE9-E351-46AB-A53E-FB587848D3D5}" type="sibTrans" cxnId="{15F99DCB-7C16-4D0A-A2ED-8263A6B4C9E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52DC79D-BACD-4806-AAFE-8527D171A52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خصوص افعال خود</a:t>
          </a:r>
          <a:endParaRPr lang="fa-IR" sz="1600" dirty="0">
            <a:cs typeface="B Koodak" pitchFamily="2" charset="-78"/>
          </a:endParaRPr>
        </a:p>
      </dgm:t>
    </dgm:pt>
    <dgm:pt modelId="{87CC79C9-FC4C-4970-8852-C7AFA1D89F0C}" type="parTrans" cxnId="{130D0F13-E0D8-485D-9ED0-50D217613394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767BD5-D158-4CE7-AD59-E2E8211494A9}" type="sibTrans" cxnId="{130D0F13-E0D8-485D-9ED0-50D21761339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B607905-1333-417A-833F-7711613F390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ذات الهی تنها اراده به معنای اول وجود دارد</a:t>
          </a:r>
          <a:endParaRPr lang="fa-IR" sz="1600" dirty="0">
            <a:cs typeface="B Koodak" pitchFamily="2" charset="-78"/>
          </a:endParaRPr>
        </a:p>
      </dgm:t>
    </dgm:pt>
    <dgm:pt modelId="{D3423B72-D5F4-410D-B293-16A12A030AB0}" type="parTrans" cxnId="{169B8AEA-4C3B-49B4-9195-BA5433E139C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882B300-5EE4-4613-B2CC-BB1E58363699}" type="sibTrans" cxnId="{169B8AEA-4C3B-49B4-9195-BA5433E139C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0C5DF8-A068-495C-80D0-05BA0140DCA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برهان</a:t>
          </a:r>
          <a:endParaRPr lang="fa-IR" sz="1600" dirty="0">
            <a:cs typeface="B Koodak" pitchFamily="2" charset="-78"/>
          </a:endParaRPr>
        </a:p>
      </dgm:t>
    </dgm:pt>
    <dgm:pt modelId="{936E8E23-8A8A-441F-A3E8-8038E8EFE7A7}" type="parTrans" cxnId="{8BAA8F08-E3DC-4641-B7AA-3F941BD84F5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4946D69-0831-4247-87FB-4F3835B2F940}" type="sibTrans" cxnId="{8BAA8F08-E3DC-4641-B7AA-3F941BD84F5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B1346EF-E69D-4396-B306-5DC8619FCAC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اراده به معنای اول نوعی کمال است </a:t>
          </a:r>
          <a:endParaRPr lang="fa-IR" sz="1600" dirty="0">
            <a:cs typeface="B Koodak" pitchFamily="2" charset="-78"/>
          </a:endParaRPr>
        </a:p>
      </dgm:t>
    </dgm:pt>
    <dgm:pt modelId="{349BD6FC-508C-41AA-8E58-03D3F6A81124}" type="parTrans" cxnId="{B0DA4133-B28E-4873-BEA7-7E0E8298B17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1A598EA-7D57-45CF-ACC5-25846C2EAA93}" type="sibTrans" cxnId="{B0DA4133-B28E-4873-BEA7-7E0E8298B17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07914A-B31C-4BCD-87E7-E2DD5E78434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کمالی در بالاترین مرتبه مفروض در واجب الوجود ثابت است</a:t>
          </a:r>
          <a:endParaRPr lang="fa-IR" sz="1600" dirty="0">
            <a:cs typeface="B Koodak" pitchFamily="2" charset="-78"/>
          </a:endParaRPr>
        </a:p>
      </dgm:t>
    </dgm:pt>
    <dgm:pt modelId="{60AB2B6E-3C92-4BF2-B84A-0AC03469F0CD}" type="parTrans" cxnId="{B0C95293-E758-47A8-9FE8-52BB776D640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A758837-B3E5-45F8-ACF3-86D418316FFB}" type="sibTrans" cxnId="{B0C95293-E758-47A8-9FE8-52BB776D640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6D18387-6F85-4878-9718-3C84D8E84A2C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اراده به معنای اول در بالاترین مرتبه آن در خدا موجود است </a:t>
          </a:r>
          <a:endParaRPr lang="fa-IR" sz="1600" dirty="0">
            <a:cs typeface="B Koodak" pitchFamily="2" charset="-78"/>
          </a:endParaRPr>
        </a:p>
      </dgm:t>
    </dgm:pt>
    <dgm:pt modelId="{5D34B8ED-61C4-41AF-A044-04BA38CF124D}" type="parTrans" cxnId="{6D6CE4E8-843F-4FBF-B979-F1132B20A67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35690B2-C4D3-492E-8CB4-F8921C2FE52C}" type="sibTrans" cxnId="{6D6CE4E8-843F-4FBF-B979-F1132B20A67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023BCCB-443F-4187-A208-AD3079BFFD6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از صفات ذات خواهد بود </a:t>
          </a:r>
          <a:endParaRPr lang="fa-IR" sz="1600" dirty="0">
            <a:cs typeface="B Koodak" pitchFamily="2" charset="-78"/>
          </a:endParaRPr>
        </a:p>
      </dgm:t>
    </dgm:pt>
    <dgm:pt modelId="{D2AB9CDC-A214-4ABE-9B1F-6267C0A8A5E2}" type="parTrans" cxnId="{D6D7A4F5-AE06-4E60-BD73-2D6BDC08C88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723A95-5741-4A83-8164-E324C260C8B3}" type="sibTrans" cxnId="{D6D7A4F5-AE06-4E60-BD73-2D6BDC08C88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FF24983-59B5-420A-9EFF-7D6D4412067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مرتبه اول به ذات خودش تعلق می گیرد</a:t>
          </a:r>
          <a:endParaRPr lang="fa-IR" sz="1600" dirty="0">
            <a:cs typeface="B Koodak" pitchFamily="2" charset="-78"/>
          </a:endParaRPr>
        </a:p>
      </dgm:t>
    </dgm:pt>
    <dgm:pt modelId="{DFC08960-272A-4646-A924-29BDD607FF99}" type="parTrans" cxnId="{52D90030-38B2-4E84-B75F-7C081A2F9CF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C31D4B-CD74-4DFB-996D-06E867FEE4CC}" type="sibTrans" cxnId="{52D90030-38B2-4E84-B75F-7C081A2F9CF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6EEBF7-DDC1-46F3-B21C-DD6F4E03F40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مرتبه دوم به کمالات سایر موجودات تعلق می گیرد </a:t>
          </a:r>
          <a:endParaRPr lang="fa-IR" sz="1600" dirty="0">
            <a:cs typeface="B Koodak" pitchFamily="2" charset="-78"/>
          </a:endParaRPr>
        </a:p>
      </dgm:t>
    </dgm:pt>
    <dgm:pt modelId="{25432CE2-9974-4F92-A810-120244259AF3}" type="parTrans" cxnId="{C8C80A23-0C2D-42CF-AC35-BA02DDC7E27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37AE8DE-CDF8-44D1-BA1B-7B2EA907B2BA}" type="sibTrans" cxnId="{C8C80A23-0C2D-42CF-AC35-BA02DDC7E27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5486E58-C486-4082-8B0E-BF7BF0CCF08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لازمه حب به ذات است </a:t>
          </a:r>
          <a:endParaRPr lang="fa-IR" sz="1600" dirty="0">
            <a:cs typeface="B Koodak" pitchFamily="2" charset="-78"/>
          </a:endParaRPr>
        </a:p>
      </dgm:t>
    </dgm:pt>
    <dgm:pt modelId="{584EF900-A76C-46EA-AC06-634056B203F7}" type="parTrans" cxnId="{EC9FCD00-A096-4B8C-B603-F50A2DF0F83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B622FAE-0230-41F5-8DB4-09D9B3D90314}" type="sibTrans" cxnId="{EC9FCD00-A096-4B8C-B603-F50A2DF0F83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50E32C-9D48-4AD6-BA81-CF95AB00CC2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79D48274-9948-4FA6-9994-89720AD47170}" type="parTrans" cxnId="{C9EFEE84-71D5-4C79-B7F4-18B714CCF7C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08B1BA-BC8C-4790-B65C-C371EF089DA2}" type="sibTrans" cxnId="{C9EFEE84-71D5-4C79-B7F4-18B714CCF7C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12DC63-3E3F-42F3-9A38-4C244567E144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اراده به معنای دوم از صفات فعل است و از رابطه انتزاع می شود از این جهت مقید به قیود زمانی می گردد</a:t>
          </a:r>
          <a:endParaRPr lang="fa-IR" sz="1600" dirty="0">
            <a:cs typeface="B Koodak" pitchFamily="2" charset="-78"/>
          </a:endParaRPr>
        </a:p>
      </dgm:t>
    </dgm:pt>
    <dgm:pt modelId="{33CE3AD7-2085-4B5C-9BB7-6E020BA27D06}" type="parTrans" cxnId="{7A5AB2EA-EA70-473A-811C-5CD674D2429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1C40223-15DC-4486-9A49-12BD98BF6ED1}" type="sibTrans" cxnId="{7A5AB2EA-EA70-473A-811C-5CD674D2429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F0E5E21-1D26-446E-A525-21F7EC4E027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چند در انسان عرض و کیف نفسانی است لکن می توان نواقص آن را تجرید نمود</a:t>
          </a:r>
          <a:endParaRPr lang="fa-IR" sz="1600" dirty="0">
            <a:cs typeface="B Koodak" pitchFamily="2" charset="-78"/>
          </a:endParaRPr>
        </a:p>
      </dgm:t>
    </dgm:pt>
    <dgm:pt modelId="{0FDC478B-6127-4B84-9D50-CF14D87E02A8}" type="parTrans" cxnId="{B2F912B7-AE3A-4589-A120-1958DDCF9773}">
      <dgm:prSet/>
      <dgm:spPr/>
      <dgm:t>
        <a:bodyPr/>
        <a:lstStyle/>
        <a:p>
          <a:pPr rtl="1"/>
          <a:endParaRPr lang="fa-IR"/>
        </a:p>
      </dgm:t>
    </dgm:pt>
    <dgm:pt modelId="{B2C5A57E-22C8-4D54-969E-2563D24A5FC0}" type="sibTrans" cxnId="{B2F912B7-AE3A-4589-A120-1958DDCF9773}">
      <dgm:prSet/>
      <dgm:spPr/>
      <dgm:t>
        <a:bodyPr/>
        <a:lstStyle/>
        <a:p>
          <a:pPr rtl="1"/>
          <a:endParaRPr lang="fa-IR"/>
        </a:p>
      </dgm:t>
    </dgm:pt>
    <dgm:pt modelId="{17184B6F-9E96-4B21-9862-6C9951D43C9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انما امره اذا اراد شیئا ان یقول له کن فیکون</a:t>
          </a:r>
          <a:endParaRPr lang="fa-IR" sz="1600" dirty="0">
            <a:cs typeface="B Koodak" pitchFamily="2" charset="-78"/>
          </a:endParaRPr>
        </a:p>
      </dgm:t>
    </dgm:pt>
    <dgm:pt modelId="{70EBD057-0656-4BEE-8D78-3EF07BFC9E38}" type="parTrans" cxnId="{CACFC545-C0D2-41B1-9954-FFC44630C20C}">
      <dgm:prSet/>
      <dgm:spPr/>
      <dgm:t>
        <a:bodyPr/>
        <a:lstStyle/>
        <a:p>
          <a:pPr rtl="1"/>
          <a:endParaRPr lang="fa-IR"/>
        </a:p>
      </dgm:t>
    </dgm:pt>
    <dgm:pt modelId="{5ACAE333-128F-4ABE-92D7-9845155F5BB3}" type="sibTrans" cxnId="{CACFC545-C0D2-41B1-9954-FFC44630C20C}">
      <dgm:prSet/>
      <dgm:spPr/>
      <dgm:t>
        <a:bodyPr/>
        <a:lstStyle/>
        <a:p>
          <a:pPr rtl="1"/>
          <a:endParaRPr lang="fa-IR"/>
        </a:p>
      </dgm:t>
    </dgm:pt>
    <dgm:pt modelId="{9DFD1D8B-06F8-4D6C-B4D4-CC2682B8502B}" type="pres">
      <dgm:prSet presAssocID="{43A0A55B-442A-41F8-ACD6-1D33F08DE08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3EC1F16-3027-4A1A-922A-542A6ADAE019}" type="pres">
      <dgm:prSet presAssocID="{950CBAD6-BD68-4BF9-8DD1-167F6F08C374}" presName="root1" presStyleCnt="0"/>
      <dgm:spPr/>
    </dgm:pt>
    <dgm:pt modelId="{B43D4198-973D-4A5A-A52A-B8E014445C36}" type="pres">
      <dgm:prSet presAssocID="{950CBAD6-BD68-4BF9-8DD1-167F6F08C374}" presName="LevelOneTextNode" presStyleLbl="node0" presStyleIdx="0" presStyleCnt="4" custScaleY="17786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C3EE264-E511-4EF4-ABB5-C12DAD145E54}" type="pres">
      <dgm:prSet presAssocID="{950CBAD6-BD68-4BF9-8DD1-167F6F08C374}" presName="level2hierChild" presStyleCnt="0"/>
      <dgm:spPr/>
    </dgm:pt>
    <dgm:pt modelId="{C7D97381-ED98-4E45-89AA-9392F5C5589C}" type="pres">
      <dgm:prSet presAssocID="{106AAF4E-379B-4439-8FBE-C1F83EAA1472}" presName="conn2-1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1C2C6C32-4CAE-4FD7-9E80-35A65B853507}" type="pres">
      <dgm:prSet presAssocID="{106AAF4E-379B-4439-8FBE-C1F83EAA1472}" presName="connTx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864E4179-2B9B-4857-8862-F4FC5B310E46}" type="pres">
      <dgm:prSet presAssocID="{A5DFFBA9-A67F-4B31-B07D-478FC896BF1A}" presName="root2" presStyleCnt="0"/>
      <dgm:spPr/>
    </dgm:pt>
    <dgm:pt modelId="{F8674EA8-F0DA-4DC7-AF58-7473596EAA44}" type="pres">
      <dgm:prSet presAssocID="{A5DFFBA9-A67F-4B31-B07D-478FC896BF1A}" presName="LevelTwoTextNode" presStyleLbl="node2" presStyleIdx="0" presStyleCnt="6" custScaleX="18828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532ED15-8B8C-42D8-B114-8EF7938BB51A}" type="pres">
      <dgm:prSet presAssocID="{A5DFFBA9-A67F-4B31-B07D-478FC896BF1A}" presName="level3hierChild" presStyleCnt="0"/>
      <dgm:spPr/>
    </dgm:pt>
    <dgm:pt modelId="{603A5A8C-DC03-4801-A9C7-B862A95C7501}" type="pres">
      <dgm:prSet presAssocID="{4D932B2A-20B5-4775-AC9D-F6346E683512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AD73567F-7A4B-4DB4-88FF-1E2658248810}" type="pres">
      <dgm:prSet presAssocID="{4D932B2A-20B5-4775-AC9D-F6346E683512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DEE7FFB3-8CD1-4794-8452-971A084E5316}" type="pres">
      <dgm:prSet presAssocID="{5051A2A1-1D55-4D21-9C4E-09BBF61E5C3E}" presName="root2" presStyleCnt="0"/>
      <dgm:spPr/>
    </dgm:pt>
    <dgm:pt modelId="{BF889D7E-446D-40E6-9FFA-BFE6133193A8}" type="pres">
      <dgm:prSet presAssocID="{5051A2A1-1D55-4D21-9C4E-09BBF61E5C3E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2DBEEEA-D12A-4E21-8139-CEA1309EC876}" type="pres">
      <dgm:prSet presAssocID="{5051A2A1-1D55-4D21-9C4E-09BBF61E5C3E}" presName="level3hierChild" presStyleCnt="0"/>
      <dgm:spPr/>
    </dgm:pt>
    <dgm:pt modelId="{DF55E295-F0E6-4B68-9166-9B792896D0BA}" type="pres">
      <dgm:prSet presAssocID="{938F8367-4724-4358-9B34-2F1DB0C85FD3}" presName="conn2-1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5587A3FD-3160-4357-841C-56763B7F52F5}" type="pres">
      <dgm:prSet presAssocID="{938F8367-4724-4358-9B34-2F1DB0C85FD3}" presName="connTx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04042359-D7C0-4E64-B0AC-BED753787722}" type="pres">
      <dgm:prSet presAssocID="{8A194262-A673-4BAF-865E-D17D2444911E}" presName="root2" presStyleCnt="0"/>
      <dgm:spPr/>
    </dgm:pt>
    <dgm:pt modelId="{20323C1B-8F09-48D7-BD1E-A09C270672C1}" type="pres">
      <dgm:prSet presAssocID="{8A194262-A673-4BAF-865E-D17D2444911E}" presName="LevelTwoTextNode" presStyleLbl="node4" presStyleIdx="0" presStyleCnt="6" custScaleX="1406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08424BA-35C3-4759-B157-FE804FD64AF7}" type="pres">
      <dgm:prSet presAssocID="{8A194262-A673-4BAF-865E-D17D2444911E}" presName="level3hierChild" presStyleCnt="0"/>
      <dgm:spPr/>
    </dgm:pt>
    <dgm:pt modelId="{7C403AA3-A184-4880-8456-0D848F6D0AC0}" type="pres">
      <dgm:prSet presAssocID="{A5D6A238-340A-4D9C-9609-34744EDCFE83}" presName="conn2-1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E6C54B19-9D87-44BF-B98F-A9C8C4E07513}" type="pres">
      <dgm:prSet presAssocID="{A5D6A238-340A-4D9C-9609-34744EDCFE83}" presName="connTx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211690D9-750F-4DEB-860A-36E50E34B177}" type="pres">
      <dgm:prSet presAssocID="{CF4B700E-6FAC-4148-9AA8-83AE7947CC39}" presName="root2" presStyleCnt="0"/>
      <dgm:spPr/>
    </dgm:pt>
    <dgm:pt modelId="{42B6AA77-3E39-4FD0-83D2-D73BD12C50D3}" type="pres">
      <dgm:prSet presAssocID="{CF4B700E-6FAC-4148-9AA8-83AE7947CC39}" presName="LevelTwoTextNode" presStyleLbl="node4" presStyleIdx="1" presStyleCnt="6" custScaleX="1406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01FF5F7-9396-473D-9A0D-7AAE024F9B2F}" type="pres">
      <dgm:prSet presAssocID="{CF4B700E-6FAC-4148-9AA8-83AE7947CC39}" presName="level3hierChild" presStyleCnt="0"/>
      <dgm:spPr/>
    </dgm:pt>
    <dgm:pt modelId="{65DCE7E1-7471-4A2E-B64E-4933B2678A22}" type="pres">
      <dgm:prSet presAssocID="{0678B1E6-6747-4077-A584-43D981AD1A0C}" presName="conn2-1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F0B877FD-2A34-4047-A559-7C69FE23BED4}" type="pres">
      <dgm:prSet presAssocID="{0678B1E6-6747-4077-A584-43D981AD1A0C}" presName="connTx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9449FCBC-48A9-4786-A59D-A9E94321ECD7}" type="pres">
      <dgm:prSet presAssocID="{C7D8D52C-4F3C-4E4C-8C68-B05C4D55A699}" presName="root2" presStyleCnt="0"/>
      <dgm:spPr/>
    </dgm:pt>
    <dgm:pt modelId="{37FFE123-F2D0-4C21-B501-B7AA53A59F2F}" type="pres">
      <dgm:prSet presAssocID="{C7D8D52C-4F3C-4E4C-8C68-B05C4D55A699}" presName="LevelTwoTextNode" presStyleLbl="node4" presStyleIdx="2" presStyleCnt="6" custScaleX="1406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8B0A32-8E00-4009-AAD0-8FCFCC587897}" type="pres">
      <dgm:prSet presAssocID="{C7D8D52C-4F3C-4E4C-8C68-B05C4D55A699}" presName="level3hierChild" presStyleCnt="0"/>
      <dgm:spPr/>
    </dgm:pt>
    <dgm:pt modelId="{9EAC9018-5511-4D2A-A5BE-13652629B044}" type="pres">
      <dgm:prSet presAssocID="{02CA373A-BF89-449B-A43B-A4D98F25B4BD}" presName="conn2-1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EE20419C-9214-4BA7-8739-BEA5922E519E}" type="pres">
      <dgm:prSet presAssocID="{02CA373A-BF89-449B-A43B-A4D98F25B4BD}" presName="connTx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505BD682-95D4-486D-9AD6-4035CCB4B6CD}" type="pres">
      <dgm:prSet presAssocID="{2CDEEA3F-0A1F-43C2-9FFB-86064BDCD63F}" presName="root2" presStyleCnt="0"/>
      <dgm:spPr/>
    </dgm:pt>
    <dgm:pt modelId="{FC04BEB8-4A72-4987-AAF7-28A0788F6A1A}" type="pres">
      <dgm:prSet presAssocID="{2CDEEA3F-0A1F-43C2-9FFB-86064BDCD63F}" presName="LevelTwoTextNode" presStyleLbl="node2" presStyleIdx="1" presStyleCnt="6" custScaleX="18828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6B28129-F362-4098-8320-C11F86FB828E}" type="pres">
      <dgm:prSet presAssocID="{2CDEEA3F-0A1F-43C2-9FFB-86064BDCD63F}" presName="level3hierChild" presStyleCnt="0"/>
      <dgm:spPr/>
    </dgm:pt>
    <dgm:pt modelId="{0178DD85-9C42-4802-B40A-483F9446A1E6}" type="pres">
      <dgm:prSet presAssocID="{87CC79C9-FC4C-4970-8852-C7AFA1D89F0C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13515C27-3769-4136-AC24-186461BE4A5B}" type="pres">
      <dgm:prSet presAssocID="{87CC79C9-FC4C-4970-8852-C7AFA1D89F0C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77BE8923-0768-4EFA-AAE9-481C3BA0DDBB}" type="pres">
      <dgm:prSet presAssocID="{452DC79D-BACD-4806-AAFE-8527D171A523}" presName="root2" presStyleCnt="0"/>
      <dgm:spPr/>
    </dgm:pt>
    <dgm:pt modelId="{3B14CC5F-7FF2-40E1-80DC-3F085B6A4348}" type="pres">
      <dgm:prSet presAssocID="{452DC79D-BACD-4806-AAFE-8527D171A523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E7E50B4-8C39-4EAD-828C-D9757EAC2153}" type="pres">
      <dgm:prSet presAssocID="{452DC79D-BACD-4806-AAFE-8527D171A523}" presName="level3hierChild" presStyleCnt="0"/>
      <dgm:spPr/>
    </dgm:pt>
    <dgm:pt modelId="{A30D17B7-E791-486C-ACFC-728B14EB3EB2}" type="pres">
      <dgm:prSet presAssocID="{6B607905-1333-417A-833F-7711613F3902}" presName="root1" presStyleCnt="0"/>
      <dgm:spPr/>
    </dgm:pt>
    <dgm:pt modelId="{372F06A8-43F9-42AE-A3A0-E91C7047B6D4}" type="pres">
      <dgm:prSet presAssocID="{6B607905-1333-417A-833F-7711613F3902}" presName="LevelOneTextNode" presStyleLbl="node0" presStyleIdx="1" presStyleCnt="4" custScaleX="3877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2DA985C-C2CD-44E0-8E72-293C50317F9E}" type="pres">
      <dgm:prSet presAssocID="{6B607905-1333-417A-833F-7711613F3902}" presName="level2hierChild" presStyleCnt="0"/>
      <dgm:spPr/>
    </dgm:pt>
    <dgm:pt modelId="{8050413F-8068-4727-9231-FD41FA76BAD6}" type="pres">
      <dgm:prSet presAssocID="{AB0C5DF8-A068-495C-80D0-05BA0140DCAF}" presName="root1" presStyleCnt="0"/>
      <dgm:spPr/>
    </dgm:pt>
    <dgm:pt modelId="{09B9ACA4-F7A1-4388-AA7C-50C61A6BD823}" type="pres">
      <dgm:prSet presAssocID="{AB0C5DF8-A068-495C-80D0-05BA0140DCAF}" presName="LevelOneTextNode" presStyleLbl="node0" presStyleIdx="2" presStyleCnt="4" custScaleX="70661" custLinFactNeighborY="-673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DD892E6-F0B0-4C55-98E8-D6B5A59A6F3D}" type="pres">
      <dgm:prSet presAssocID="{AB0C5DF8-A068-495C-80D0-05BA0140DCAF}" presName="level2hierChild" presStyleCnt="0"/>
      <dgm:spPr/>
    </dgm:pt>
    <dgm:pt modelId="{46F730BC-4281-4D06-9AA8-878BE1BAF639}" type="pres">
      <dgm:prSet presAssocID="{349BD6FC-508C-41AA-8E58-03D3F6A81124}" presName="conn2-1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9B869A77-F38F-4A26-98DB-E78D660E314E}" type="pres">
      <dgm:prSet presAssocID="{349BD6FC-508C-41AA-8E58-03D3F6A81124}" presName="connTx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A935906C-AC04-4BA0-B4EB-B5F145DF440A}" type="pres">
      <dgm:prSet presAssocID="{9B1346EF-E69D-4396-B306-5DC8619FCAC9}" presName="root2" presStyleCnt="0"/>
      <dgm:spPr/>
    </dgm:pt>
    <dgm:pt modelId="{563DB0CE-423F-4D6F-8254-7BCE17465C1C}" type="pres">
      <dgm:prSet presAssocID="{9B1346EF-E69D-4396-B306-5DC8619FCAC9}" presName="LevelTwoTextNode" presStyleLbl="node2" presStyleIdx="2" presStyleCnt="6" custScaleX="2791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7ED7674-949E-49FE-8219-CBC6ADCB5189}" type="pres">
      <dgm:prSet presAssocID="{9B1346EF-E69D-4396-B306-5DC8619FCAC9}" presName="level3hierChild" presStyleCnt="0"/>
      <dgm:spPr/>
    </dgm:pt>
    <dgm:pt modelId="{3688292B-8545-4F93-8D58-42583615E6EE}" type="pres">
      <dgm:prSet presAssocID="{0FDC478B-6127-4B84-9D50-CF14D87E02A8}" presName="conn2-1" presStyleLbl="parChTrans1D3" presStyleIdx="2" presStyleCnt="5"/>
      <dgm:spPr/>
    </dgm:pt>
    <dgm:pt modelId="{72E1A1BD-651C-42C6-A02A-72C5D1F325EE}" type="pres">
      <dgm:prSet presAssocID="{0FDC478B-6127-4B84-9D50-CF14D87E02A8}" presName="connTx" presStyleLbl="parChTrans1D3" presStyleIdx="2" presStyleCnt="5"/>
      <dgm:spPr/>
    </dgm:pt>
    <dgm:pt modelId="{BB7C05D5-4C09-43D3-84D2-C4376BCD686A}" type="pres">
      <dgm:prSet presAssocID="{0F0E5E21-1D26-446E-A525-21F7EC4E0279}" presName="root2" presStyleCnt="0"/>
      <dgm:spPr/>
    </dgm:pt>
    <dgm:pt modelId="{80F59E96-9A2F-4BBE-AEC1-099D8E946FF7}" type="pres">
      <dgm:prSet presAssocID="{0F0E5E21-1D26-446E-A525-21F7EC4E0279}" presName="LevelTwoTextNode" presStyleLbl="node3" presStyleIdx="2" presStyleCnt="5" custScaleX="301433" custScaleY="1168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F28A147-9506-4854-9ED7-5D7CD4E0422E}" type="pres">
      <dgm:prSet presAssocID="{0F0E5E21-1D26-446E-A525-21F7EC4E0279}" presName="level3hierChild" presStyleCnt="0"/>
      <dgm:spPr/>
    </dgm:pt>
    <dgm:pt modelId="{40FFAC12-ACD8-4493-9066-DE1E22E86BB3}" type="pres">
      <dgm:prSet presAssocID="{60AB2B6E-3C92-4BF2-B84A-0AC03469F0CD}" presName="conn2-1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057C087E-B6B2-44B7-9A7A-02F884B08D3B}" type="pres">
      <dgm:prSet presAssocID="{60AB2B6E-3C92-4BF2-B84A-0AC03469F0CD}" presName="connTx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4604D846-C99A-4DEE-9363-761036C00399}" type="pres">
      <dgm:prSet presAssocID="{1607914A-B31C-4BCD-87E7-E2DD5E784348}" presName="root2" presStyleCnt="0"/>
      <dgm:spPr/>
    </dgm:pt>
    <dgm:pt modelId="{1E0D11D7-A75A-4E29-BE50-7F020FA8892F}" type="pres">
      <dgm:prSet presAssocID="{1607914A-B31C-4BCD-87E7-E2DD5E784348}" presName="LevelTwoTextNode" presStyleLbl="node2" presStyleIdx="3" presStyleCnt="6" custScaleX="4408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1C3D93B-C29B-401F-A35E-3FB9D665CA79}" type="pres">
      <dgm:prSet presAssocID="{1607914A-B31C-4BCD-87E7-E2DD5E784348}" presName="level3hierChild" presStyleCnt="0"/>
      <dgm:spPr/>
    </dgm:pt>
    <dgm:pt modelId="{6AAAD3E2-AFE9-4184-9101-69D3ABE0E85E}" type="pres">
      <dgm:prSet presAssocID="{5D34B8ED-61C4-41AF-A044-04BA38CF124D}" presName="conn2-1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BBE882DE-F7AE-4651-AAE1-773F4F73120E}" type="pres">
      <dgm:prSet presAssocID="{5D34B8ED-61C4-41AF-A044-04BA38CF124D}" presName="connTx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5F047E5F-FDE2-4799-8D99-3F33FDC2ECD3}" type="pres">
      <dgm:prSet presAssocID="{C6D18387-6F85-4878-9718-3C84D8E84A2C}" presName="root2" presStyleCnt="0"/>
      <dgm:spPr/>
    </dgm:pt>
    <dgm:pt modelId="{CD2DD310-D24C-4D34-BAC4-7B0A94367C72}" type="pres">
      <dgm:prSet presAssocID="{C6D18387-6F85-4878-9718-3C84D8E84A2C}" presName="LevelTwoTextNode" presStyleLbl="node2" presStyleIdx="4" presStyleCnt="6" custScaleX="172492" custScaleY="1770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C25CF04-33FB-4CA3-90E2-657FECE22366}" type="pres">
      <dgm:prSet presAssocID="{C6D18387-6F85-4878-9718-3C84D8E84A2C}" presName="level3hierChild" presStyleCnt="0"/>
      <dgm:spPr/>
    </dgm:pt>
    <dgm:pt modelId="{811A474B-491F-4DFC-8782-27157107DE86}" type="pres">
      <dgm:prSet presAssocID="{D2AB9CDC-A214-4ABE-9B1F-6267C0A8A5E2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B55EE708-77FA-440F-B17F-7541D787A956}" type="pres">
      <dgm:prSet presAssocID="{D2AB9CDC-A214-4ABE-9B1F-6267C0A8A5E2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DCBD26AC-F2C5-42F1-A5AC-F5FA51FEE89A}" type="pres">
      <dgm:prSet presAssocID="{A023BCCB-443F-4187-A208-AD3079BFFD6F}" presName="root2" presStyleCnt="0"/>
      <dgm:spPr/>
    </dgm:pt>
    <dgm:pt modelId="{0104ED3F-E4DE-41E1-8E68-5F87A1AA93FD}" type="pres">
      <dgm:prSet presAssocID="{A023BCCB-443F-4187-A208-AD3079BFFD6F}" presName="LevelTwoTextNode" presStyleLbl="node3" presStyleIdx="3" presStyleCnt="5" custScaleY="11983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8BFC22A-37B0-4555-91E9-A263AEB0E8CC}" type="pres">
      <dgm:prSet presAssocID="{A023BCCB-443F-4187-A208-AD3079BFFD6F}" presName="level3hierChild" presStyleCnt="0"/>
      <dgm:spPr/>
    </dgm:pt>
    <dgm:pt modelId="{C220DB42-8D94-4F4C-BFB9-B7F3733C436B}" type="pres">
      <dgm:prSet presAssocID="{DFC08960-272A-4646-A924-29BDD607FF99}" presName="conn2-1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D5D44191-104D-4647-9F5A-1952112321DB}" type="pres">
      <dgm:prSet presAssocID="{DFC08960-272A-4646-A924-29BDD607FF99}" presName="connTx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6D2B3D76-88F1-4F14-8673-6805CFDECCBD}" type="pres">
      <dgm:prSet presAssocID="{8FF24983-59B5-420A-9EFF-7D6D44120672}" presName="root2" presStyleCnt="0"/>
      <dgm:spPr/>
    </dgm:pt>
    <dgm:pt modelId="{25DD3FD5-B46D-435C-BBC5-B0D69388CC26}" type="pres">
      <dgm:prSet presAssocID="{8FF24983-59B5-420A-9EFF-7D6D44120672}" presName="LevelTwoTextNode" presStyleLbl="node4" presStyleIdx="3" presStyleCnt="6" custScaleX="205955" custScaleY="1326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4734179-49C1-452F-B1B9-846E72EA40D2}" type="pres">
      <dgm:prSet presAssocID="{8FF24983-59B5-420A-9EFF-7D6D44120672}" presName="level3hierChild" presStyleCnt="0"/>
      <dgm:spPr/>
    </dgm:pt>
    <dgm:pt modelId="{B538727E-8997-43BE-94F9-E3075C2A1A59}" type="pres">
      <dgm:prSet presAssocID="{25432CE2-9974-4F92-A810-120244259AF3}" presName="conn2-1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38767DD3-EF5C-485F-BE24-D88D8E3759F7}" type="pres">
      <dgm:prSet presAssocID="{25432CE2-9974-4F92-A810-120244259AF3}" presName="connTx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856A8CB5-D884-40F9-9C60-A503AE7C0638}" type="pres">
      <dgm:prSet presAssocID="{9C6EEBF7-DDC1-46F3-B21C-DD6F4E03F407}" presName="root2" presStyleCnt="0"/>
      <dgm:spPr/>
    </dgm:pt>
    <dgm:pt modelId="{AD70E8C2-FDE5-4E8B-A3BD-4378E6CDF800}" type="pres">
      <dgm:prSet presAssocID="{9C6EEBF7-DDC1-46F3-B21C-DD6F4E03F407}" presName="LevelTwoTextNode" presStyleLbl="node4" presStyleIdx="4" presStyleCnt="6" custScaleX="205955" custScaleY="1326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27D4541-BCF1-456D-B544-4C003AB978FB}" type="pres">
      <dgm:prSet presAssocID="{9C6EEBF7-DDC1-46F3-B21C-DD6F4E03F407}" presName="level3hierChild" presStyleCnt="0"/>
      <dgm:spPr/>
    </dgm:pt>
    <dgm:pt modelId="{C7CB9890-936E-4EBE-BB66-B8B12C829F1C}" type="pres">
      <dgm:prSet presAssocID="{584EF900-A76C-46EA-AC06-634056B203F7}" presName="conn2-1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91110C02-EBC3-47E7-BDA8-DCEC039C0731}" type="pres">
      <dgm:prSet presAssocID="{584EF900-A76C-46EA-AC06-634056B203F7}" presName="connTx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2BD6B736-0DD2-4D1E-AF9F-D4CF1DF71FD9}" type="pres">
      <dgm:prSet presAssocID="{85486E58-C486-4082-8B0E-BF7BF0CCF08F}" presName="root2" presStyleCnt="0"/>
      <dgm:spPr/>
    </dgm:pt>
    <dgm:pt modelId="{B46CC3A9-8836-4293-BFB5-E35262FAF19C}" type="pres">
      <dgm:prSet presAssocID="{85486E58-C486-4082-8B0E-BF7BF0CCF08F}" presName="LevelTwoTextNode" presStyleLbl="node4" presStyleIdx="5" presStyleCnt="6" custScaleY="1206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931143E-B914-44A3-9C91-9E518BCC7323}" type="pres">
      <dgm:prSet presAssocID="{85486E58-C486-4082-8B0E-BF7BF0CCF08F}" presName="level3hierChild" presStyleCnt="0"/>
      <dgm:spPr/>
    </dgm:pt>
    <dgm:pt modelId="{86D9CADB-1C1F-4AC4-912F-C00DA1C348A9}" type="pres">
      <dgm:prSet presAssocID="{7550E32C-9D48-4AD6-BA81-CF95AB00CC2D}" presName="root1" presStyleCnt="0"/>
      <dgm:spPr/>
    </dgm:pt>
    <dgm:pt modelId="{6B2EEBD6-8701-4AFB-A1A1-0FD986FED406}" type="pres">
      <dgm:prSet presAssocID="{7550E32C-9D48-4AD6-BA81-CF95AB00CC2D}" presName="LevelOneTextNode" presStyleLbl="node0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A53603A-2637-43A0-A121-3530DA5C2D8B}" type="pres">
      <dgm:prSet presAssocID="{7550E32C-9D48-4AD6-BA81-CF95AB00CC2D}" presName="level2hierChild" presStyleCnt="0"/>
      <dgm:spPr/>
    </dgm:pt>
    <dgm:pt modelId="{FFBC4D97-05EF-4F80-9ABD-8355758F78B4}" type="pres">
      <dgm:prSet presAssocID="{33CE3AD7-2085-4B5C-9BB7-6E020BA27D06}" presName="conn2-1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F16E7CF1-990C-4CDB-8E6F-8EA95855D6F3}" type="pres">
      <dgm:prSet presAssocID="{33CE3AD7-2085-4B5C-9BB7-6E020BA27D06}" presName="connTx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AFE8B4AB-686E-40C0-AFCC-14095AC24278}" type="pres">
      <dgm:prSet presAssocID="{AB12DC63-3E3F-42F3-9A38-4C244567E144}" presName="root2" presStyleCnt="0"/>
      <dgm:spPr/>
    </dgm:pt>
    <dgm:pt modelId="{A7B07EFA-ED54-4E9C-B702-4F09EB8FA76B}" type="pres">
      <dgm:prSet presAssocID="{AB12DC63-3E3F-42F3-9A38-4C244567E144}" presName="LevelTwoTextNode" presStyleLbl="node2" presStyleIdx="5" presStyleCnt="6" custScaleX="368523" custScaleY="1318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4C047D8-BC6D-4D65-8ADF-937C21B9779F}" type="pres">
      <dgm:prSet presAssocID="{AB12DC63-3E3F-42F3-9A38-4C244567E144}" presName="level3hierChild" presStyleCnt="0"/>
      <dgm:spPr/>
    </dgm:pt>
    <dgm:pt modelId="{EE5C3657-AF76-4C61-80A4-096F849962C0}" type="pres">
      <dgm:prSet presAssocID="{70EBD057-0656-4BEE-8D78-3EF07BFC9E38}" presName="conn2-1" presStyleLbl="parChTrans1D3" presStyleIdx="4" presStyleCnt="5"/>
      <dgm:spPr/>
    </dgm:pt>
    <dgm:pt modelId="{6422A512-494E-49EC-A15C-25A454EA8C80}" type="pres">
      <dgm:prSet presAssocID="{70EBD057-0656-4BEE-8D78-3EF07BFC9E38}" presName="connTx" presStyleLbl="parChTrans1D3" presStyleIdx="4" presStyleCnt="5"/>
      <dgm:spPr/>
    </dgm:pt>
    <dgm:pt modelId="{5E5AE12A-8330-4F80-9B61-DCFB8FB2AF69}" type="pres">
      <dgm:prSet presAssocID="{17184B6F-9E96-4B21-9862-6C9951D43C9F}" presName="root2" presStyleCnt="0"/>
      <dgm:spPr/>
    </dgm:pt>
    <dgm:pt modelId="{D4911E40-2249-4211-A75E-983F55E57E1D}" type="pres">
      <dgm:prSet presAssocID="{17184B6F-9E96-4B21-9862-6C9951D43C9F}" presName="LevelTwoTextNode" presStyleLbl="node3" presStyleIdx="4" presStyleCnt="5" custScaleX="3218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760770F-D2DA-4F5E-AFDF-F0C7DAFEF188}" type="pres">
      <dgm:prSet presAssocID="{17184B6F-9E96-4B21-9862-6C9951D43C9F}" presName="level3hierChild" presStyleCnt="0"/>
      <dgm:spPr/>
    </dgm:pt>
  </dgm:ptLst>
  <dgm:cxnLst>
    <dgm:cxn modelId="{E97E6BC1-1381-490D-8190-F142A9E0D017}" type="presOf" srcId="{9B1346EF-E69D-4396-B306-5DC8619FCAC9}" destId="{563DB0CE-423F-4D6F-8254-7BCE17465C1C}" srcOrd="0" destOrd="0" presId="urn:microsoft.com/office/officeart/2005/8/layout/hierarchy2"/>
    <dgm:cxn modelId="{D6D7A4F5-AE06-4E60-BD73-2D6BDC08C882}" srcId="{C6D18387-6F85-4878-9718-3C84D8E84A2C}" destId="{A023BCCB-443F-4187-A208-AD3079BFFD6F}" srcOrd="0" destOrd="0" parTransId="{D2AB9CDC-A214-4ABE-9B1F-6267C0A8A5E2}" sibTransId="{71723A95-5741-4A83-8164-E324C260C8B3}"/>
    <dgm:cxn modelId="{C8C80A23-0C2D-42CF-AC35-BA02DDC7E270}" srcId="{A023BCCB-443F-4187-A208-AD3079BFFD6F}" destId="{9C6EEBF7-DDC1-46F3-B21C-DD6F4E03F407}" srcOrd="1" destOrd="0" parTransId="{25432CE2-9974-4F92-A810-120244259AF3}" sibTransId="{337AE8DE-CDF8-44D1-BA1B-7B2EA907B2BA}"/>
    <dgm:cxn modelId="{CBC54CCC-8869-4324-9E36-CD973C7A26A9}" type="presOf" srcId="{8A194262-A673-4BAF-865E-D17D2444911E}" destId="{20323C1B-8F09-48D7-BD1E-A09C270672C1}" srcOrd="0" destOrd="0" presId="urn:microsoft.com/office/officeart/2005/8/layout/hierarchy2"/>
    <dgm:cxn modelId="{15F99DCB-7C16-4D0A-A2ED-8263A6B4C9EA}" srcId="{950CBAD6-BD68-4BF9-8DD1-167F6F08C374}" destId="{2CDEEA3F-0A1F-43C2-9FFB-86064BDCD63F}" srcOrd="1" destOrd="0" parTransId="{02CA373A-BF89-449B-A43B-A4D98F25B4BD}" sibTransId="{F6305FE9-E351-46AB-A53E-FB587848D3D5}"/>
    <dgm:cxn modelId="{6E42B5DC-D50F-4C54-9437-524EA71E9745}" type="presOf" srcId="{02CA373A-BF89-449B-A43B-A4D98F25B4BD}" destId="{EE20419C-9214-4BA7-8739-BEA5922E519E}" srcOrd="1" destOrd="0" presId="urn:microsoft.com/office/officeart/2005/8/layout/hierarchy2"/>
    <dgm:cxn modelId="{3A8E783E-85C1-40DF-A30C-D0DE67DEA3E8}" type="presOf" srcId="{DFC08960-272A-4646-A924-29BDD607FF99}" destId="{D5D44191-104D-4647-9F5A-1952112321DB}" srcOrd="1" destOrd="0" presId="urn:microsoft.com/office/officeart/2005/8/layout/hierarchy2"/>
    <dgm:cxn modelId="{05D16BB6-AE2E-4F41-B88F-2850C09604DB}" type="presOf" srcId="{584EF900-A76C-46EA-AC06-634056B203F7}" destId="{91110C02-EBC3-47E7-BDA8-DCEC039C0731}" srcOrd="1" destOrd="0" presId="urn:microsoft.com/office/officeart/2005/8/layout/hierarchy2"/>
    <dgm:cxn modelId="{B2F912B7-AE3A-4589-A120-1958DDCF9773}" srcId="{9B1346EF-E69D-4396-B306-5DC8619FCAC9}" destId="{0F0E5E21-1D26-446E-A525-21F7EC4E0279}" srcOrd="0" destOrd="0" parTransId="{0FDC478B-6127-4B84-9D50-CF14D87E02A8}" sibTransId="{B2C5A57E-22C8-4D54-969E-2563D24A5FC0}"/>
    <dgm:cxn modelId="{67C72FB1-6F8C-4721-8F6E-A1D502C87825}" type="presOf" srcId="{8FF24983-59B5-420A-9EFF-7D6D44120672}" destId="{25DD3FD5-B46D-435C-BBC5-B0D69388CC26}" srcOrd="0" destOrd="0" presId="urn:microsoft.com/office/officeart/2005/8/layout/hierarchy2"/>
    <dgm:cxn modelId="{01301594-B237-44DD-8787-931769353532}" type="presOf" srcId="{60AB2B6E-3C92-4BF2-B84A-0AC03469F0CD}" destId="{057C087E-B6B2-44B7-9A7A-02F884B08D3B}" srcOrd="1" destOrd="0" presId="urn:microsoft.com/office/officeart/2005/8/layout/hierarchy2"/>
    <dgm:cxn modelId="{88FE8143-192D-4AE0-9AEF-667352497F3B}" type="presOf" srcId="{452DC79D-BACD-4806-AAFE-8527D171A523}" destId="{3B14CC5F-7FF2-40E1-80DC-3F085B6A4348}" srcOrd="0" destOrd="0" presId="urn:microsoft.com/office/officeart/2005/8/layout/hierarchy2"/>
    <dgm:cxn modelId="{8BAA8F08-E3DC-4641-B7AA-3F941BD84F5B}" srcId="{43A0A55B-442A-41F8-ACD6-1D33F08DE087}" destId="{AB0C5DF8-A068-495C-80D0-05BA0140DCAF}" srcOrd="2" destOrd="0" parTransId="{936E8E23-8A8A-441F-A3E8-8038E8EFE7A7}" sibTransId="{D4946D69-0831-4247-87FB-4F3835B2F940}"/>
    <dgm:cxn modelId="{8C270DF1-2185-4C40-A9B5-5219B8E46315}" type="presOf" srcId="{C7D8D52C-4F3C-4E4C-8C68-B05C4D55A699}" destId="{37FFE123-F2D0-4C21-B501-B7AA53A59F2F}" srcOrd="0" destOrd="0" presId="urn:microsoft.com/office/officeart/2005/8/layout/hierarchy2"/>
    <dgm:cxn modelId="{A228E76F-E83D-494E-B313-BEB3B6DB49FC}" type="presOf" srcId="{D2AB9CDC-A214-4ABE-9B1F-6267C0A8A5E2}" destId="{811A474B-491F-4DFC-8782-27157107DE86}" srcOrd="0" destOrd="0" presId="urn:microsoft.com/office/officeart/2005/8/layout/hierarchy2"/>
    <dgm:cxn modelId="{E9A4BA8C-78E3-4240-BECA-20BCB9C93089}" type="presOf" srcId="{AB0C5DF8-A068-495C-80D0-05BA0140DCAF}" destId="{09B9ACA4-F7A1-4388-AA7C-50C61A6BD823}" srcOrd="0" destOrd="0" presId="urn:microsoft.com/office/officeart/2005/8/layout/hierarchy2"/>
    <dgm:cxn modelId="{BBF28023-D734-477D-A516-31F842889D46}" type="presOf" srcId="{17184B6F-9E96-4B21-9862-6C9951D43C9F}" destId="{D4911E40-2249-4211-A75E-983F55E57E1D}" srcOrd="0" destOrd="0" presId="urn:microsoft.com/office/officeart/2005/8/layout/hierarchy2"/>
    <dgm:cxn modelId="{84B3FA82-281C-467B-91E6-4A2A93FF412C}" type="presOf" srcId="{0FDC478B-6127-4B84-9D50-CF14D87E02A8}" destId="{3688292B-8545-4F93-8D58-42583615E6EE}" srcOrd="0" destOrd="0" presId="urn:microsoft.com/office/officeart/2005/8/layout/hierarchy2"/>
    <dgm:cxn modelId="{E81C9950-CB98-491C-ADA8-BDA5A9E8E2ED}" type="presOf" srcId="{5051A2A1-1D55-4D21-9C4E-09BBF61E5C3E}" destId="{BF889D7E-446D-40E6-9FFA-BFE6133193A8}" srcOrd="0" destOrd="0" presId="urn:microsoft.com/office/officeart/2005/8/layout/hierarchy2"/>
    <dgm:cxn modelId="{41D7AB2E-F0BF-420F-91EF-95A41D78E11B}" type="presOf" srcId="{70EBD057-0656-4BEE-8D78-3EF07BFC9E38}" destId="{EE5C3657-AF76-4C61-80A4-096F849962C0}" srcOrd="0" destOrd="0" presId="urn:microsoft.com/office/officeart/2005/8/layout/hierarchy2"/>
    <dgm:cxn modelId="{5E32E57C-93B5-4EBA-B7F9-77771C117138}" type="presOf" srcId="{349BD6FC-508C-41AA-8E58-03D3F6A81124}" destId="{9B869A77-F38F-4A26-98DB-E78D660E314E}" srcOrd="1" destOrd="0" presId="urn:microsoft.com/office/officeart/2005/8/layout/hierarchy2"/>
    <dgm:cxn modelId="{7F31DF15-CA88-4139-85BF-FA968A3C1C88}" type="presOf" srcId="{349BD6FC-508C-41AA-8E58-03D3F6A81124}" destId="{46F730BC-4281-4D06-9AA8-878BE1BAF639}" srcOrd="0" destOrd="0" presId="urn:microsoft.com/office/officeart/2005/8/layout/hierarchy2"/>
    <dgm:cxn modelId="{5784647F-D0F4-4FFF-84B9-10A3132D4407}" type="presOf" srcId="{0678B1E6-6747-4077-A584-43D981AD1A0C}" destId="{F0B877FD-2A34-4047-A559-7C69FE23BED4}" srcOrd="1" destOrd="0" presId="urn:microsoft.com/office/officeart/2005/8/layout/hierarchy2"/>
    <dgm:cxn modelId="{B0DA4133-B28E-4873-BEA7-7E0E8298B172}" srcId="{AB0C5DF8-A068-495C-80D0-05BA0140DCAF}" destId="{9B1346EF-E69D-4396-B306-5DC8619FCAC9}" srcOrd="0" destOrd="0" parTransId="{349BD6FC-508C-41AA-8E58-03D3F6A81124}" sibTransId="{31A598EA-7D57-45CF-ACC5-25846C2EAA93}"/>
    <dgm:cxn modelId="{52D90030-38B2-4E84-B75F-7C081A2F9CFB}" srcId="{A023BCCB-443F-4187-A208-AD3079BFFD6F}" destId="{8FF24983-59B5-420A-9EFF-7D6D44120672}" srcOrd="0" destOrd="0" parTransId="{DFC08960-272A-4646-A924-29BDD607FF99}" sibTransId="{68C31D4B-CD74-4DFB-996D-06E867FEE4CC}"/>
    <dgm:cxn modelId="{C9EFEE84-71D5-4C79-B7F4-18B714CCF7CE}" srcId="{43A0A55B-442A-41F8-ACD6-1D33F08DE087}" destId="{7550E32C-9D48-4AD6-BA81-CF95AB00CC2D}" srcOrd="3" destOrd="0" parTransId="{79D48274-9948-4FA6-9994-89720AD47170}" sibTransId="{9C08B1BA-BC8C-4790-B65C-C371EF089DA2}"/>
    <dgm:cxn modelId="{E091662D-2B16-49B8-8D26-64527564905F}" type="presOf" srcId="{5D34B8ED-61C4-41AF-A044-04BA38CF124D}" destId="{6AAAD3E2-AFE9-4184-9101-69D3ABE0E85E}" srcOrd="0" destOrd="0" presId="urn:microsoft.com/office/officeart/2005/8/layout/hierarchy2"/>
    <dgm:cxn modelId="{814AB3BC-E611-4B07-BA2C-43A3DA1AD549}" type="presOf" srcId="{33CE3AD7-2085-4B5C-9BB7-6E020BA27D06}" destId="{FFBC4D97-05EF-4F80-9ABD-8355758F78B4}" srcOrd="0" destOrd="0" presId="urn:microsoft.com/office/officeart/2005/8/layout/hierarchy2"/>
    <dgm:cxn modelId="{74C6FBBB-7F78-4248-9800-A18D8824E37F}" type="presOf" srcId="{5D34B8ED-61C4-41AF-A044-04BA38CF124D}" destId="{BBE882DE-F7AE-4651-AAE1-773F4F73120E}" srcOrd="1" destOrd="0" presId="urn:microsoft.com/office/officeart/2005/8/layout/hierarchy2"/>
    <dgm:cxn modelId="{139413E0-B103-4D04-8205-B5526F11E0FD}" type="presOf" srcId="{87CC79C9-FC4C-4970-8852-C7AFA1D89F0C}" destId="{13515C27-3769-4136-AC24-186461BE4A5B}" srcOrd="1" destOrd="0" presId="urn:microsoft.com/office/officeart/2005/8/layout/hierarchy2"/>
    <dgm:cxn modelId="{5FAE9BF0-DB18-4B27-935A-F59E101FAA36}" srcId="{950CBAD6-BD68-4BF9-8DD1-167F6F08C374}" destId="{A5DFFBA9-A67F-4B31-B07D-478FC896BF1A}" srcOrd="0" destOrd="0" parTransId="{106AAF4E-379B-4439-8FBE-C1F83EAA1472}" sibTransId="{6CBB56DE-F634-4FEF-878F-10A95E7714A3}"/>
    <dgm:cxn modelId="{3F08D79B-5BCD-49AA-A9C4-579FD88657F0}" type="presOf" srcId="{A5D6A238-340A-4D9C-9609-34744EDCFE83}" destId="{7C403AA3-A184-4880-8456-0D848F6D0AC0}" srcOrd="0" destOrd="0" presId="urn:microsoft.com/office/officeart/2005/8/layout/hierarchy2"/>
    <dgm:cxn modelId="{7A5AB2EA-EA70-473A-811C-5CD674D24290}" srcId="{7550E32C-9D48-4AD6-BA81-CF95AB00CC2D}" destId="{AB12DC63-3E3F-42F3-9A38-4C244567E144}" srcOrd="0" destOrd="0" parTransId="{33CE3AD7-2085-4B5C-9BB7-6E020BA27D06}" sibTransId="{01C40223-15DC-4486-9A49-12BD98BF6ED1}"/>
    <dgm:cxn modelId="{1FAD4FC5-2D1F-4801-BFE4-498209445257}" type="presOf" srcId="{85486E58-C486-4082-8B0E-BF7BF0CCF08F}" destId="{B46CC3A9-8836-4293-BFB5-E35262FAF19C}" srcOrd="0" destOrd="0" presId="urn:microsoft.com/office/officeart/2005/8/layout/hierarchy2"/>
    <dgm:cxn modelId="{B956752D-9196-43E8-93BB-C40F2596A93E}" type="presOf" srcId="{70EBD057-0656-4BEE-8D78-3EF07BFC9E38}" destId="{6422A512-494E-49EC-A15C-25A454EA8C80}" srcOrd="1" destOrd="0" presId="urn:microsoft.com/office/officeart/2005/8/layout/hierarchy2"/>
    <dgm:cxn modelId="{7A9A0ED0-82EE-4215-B0F3-0ED6193CC6D7}" type="presOf" srcId="{02CA373A-BF89-449B-A43B-A4D98F25B4BD}" destId="{9EAC9018-5511-4D2A-A5BE-13652629B044}" srcOrd="0" destOrd="0" presId="urn:microsoft.com/office/officeart/2005/8/layout/hierarchy2"/>
    <dgm:cxn modelId="{571260C6-1CF6-4AFE-A1CF-106F96947387}" srcId="{5051A2A1-1D55-4D21-9C4E-09BBF61E5C3E}" destId="{8A194262-A673-4BAF-865E-D17D2444911E}" srcOrd="0" destOrd="0" parTransId="{938F8367-4724-4358-9B34-2F1DB0C85FD3}" sibTransId="{6BD329E6-E47F-47C4-AD68-797BC1932BEE}"/>
    <dgm:cxn modelId="{EC9FCD00-A096-4B8C-B603-F50A2DF0F837}" srcId="{9C6EEBF7-DDC1-46F3-B21C-DD6F4E03F407}" destId="{85486E58-C486-4082-8B0E-BF7BF0CCF08F}" srcOrd="0" destOrd="0" parTransId="{584EF900-A76C-46EA-AC06-634056B203F7}" sibTransId="{CB622FAE-0230-41F5-8DB4-09D9B3D90314}"/>
    <dgm:cxn modelId="{A942D577-75AD-4349-818D-F5CA830CD548}" type="presOf" srcId="{A5DFFBA9-A67F-4B31-B07D-478FC896BF1A}" destId="{F8674EA8-F0DA-4DC7-AF58-7473596EAA44}" srcOrd="0" destOrd="0" presId="urn:microsoft.com/office/officeart/2005/8/layout/hierarchy2"/>
    <dgm:cxn modelId="{80E1DF0A-679B-4D45-92AA-5664C5C95864}" srcId="{5051A2A1-1D55-4D21-9C4E-09BBF61E5C3E}" destId="{C7D8D52C-4F3C-4E4C-8C68-B05C4D55A699}" srcOrd="2" destOrd="0" parTransId="{0678B1E6-6747-4077-A584-43D981AD1A0C}" sibTransId="{14C16A4F-01C0-4F66-BBDD-396D393FEB3A}"/>
    <dgm:cxn modelId="{83A49AAB-10B1-4EE9-A7CF-785D32A139F9}" type="presOf" srcId="{0678B1E6-6747-4077-A584-43D981AD1A0C}" destId="{65DCE7E1-7471-4A2E-B64E-4933B2678A22}" srcOrd="0" destOrd="0" presId="urn:microsoft.com/office/officeart/2005/8/layout/hierarchy2"/>
    <dgm:cxn modelId="{83993C92-1B71-440A-82C4-67D4FC541FC9}" type="presOf" srcId="{938F8367-4724-4358-9B34-2F1DB0C85FD3}" destId="{5587A3FD-3160-4357-841C-56763B7F52F5}" srcOrd="1" destOrd="0" presId="urn:microsoft.com/office/officeart/2005/8/layout/hierarchy2"/>
    <dgm:cxn modelId="{2DF91A60-F4B4-4590-9324-5D24701A0DA1}" srcId="{43A0A55B-442A-41F8-ACD6-1D33F08DE087}" destId="{950CBAD6-BD68-4BF9-8DD1-167F6F08C374}" srcOrd="0" destOrd="0" parTransId="{4D3AA329-8B34-4998-A045-5B246E359736}" sibTransId="{02C7EF47-3F54-4F6B-915B-081D44930C16}"/>
    <dgm:cxn modelId="{A508F294-F4B7-4FB1-907B-E9660B1FB259}" type="presOf" srcId="{87CC79C9-FC4C-4970-8852-C7AFA1D89F0C}" destId="{0178DD85-9C42-4802-B40A-483F9446A1E6}" srcOrd="0" destOrd="0" presId="urn:microsoft.com/office/officeart/2005/8/layout/hierarchy2"/>
    <dgm:cxn modelId="{9AB42701-0CAC-46BF-BDDA-959106E84362}" type="presOf" srcId="{938F8367-4724-4358-9B34-2F1DB0C85FD3}" destId="{DF55E295-F0E6-4B68-9166-9B792896D0BA}" srcOrd="0" destOrd="0" presId="urn:microsoft.com/office/officeart/2005/8/layout/hierarchy2"/>
    <dgm:cxn modelId="{FE5C9092-A6C7-40D0-AE0F-984B18919494}" type="presOf" srcId="{A023BCCB-443F-4187-A208-AD3079BFFD6F}" destId="{0104ED3F-E4DE-41E1-8E68-5F87A1AA93FD}" srcOrd="0" destOrd="0" presId="urn:microsoft.com/office/officeart/2005/8/layout/hierarchy2"/>
    <dgm:cxn modelId="{B0C95293-E758-47A8-9FE8-52BB776D6405}" srcId="{AB0C5DF8-A068-495C-80D0-05BA0140DCAF}" destId="{1607914A-B31C-4BCD-87E7-E2DD5E784348}" srcOrd="1" destOrd="0" parTransId="{60AB2B6E-3C92-4BF2-B84A-0AC03469F0CD}" sibTransId="{6A758837-B3E5-45F8-ACF3-86D418316FFB}"/>
    <dgm:cxn modelId="{3EF20560-D535-4BD2-BDE4-2BDF33F28B77}" srcId="{A5DFFBA9-A67F-4B31-B07D-478FC896BF1A}" destId="{5051A2A1-1D55-4D21-9C4E-09BBF61E5C3E}" srcOrd="0" destOrd="0" parTransId="{4D932B2A-20B5-4775-AC9D-F6346E683512}" sibTransId="{4DE6F4E8-EF18-4D53-B5BC-B1836C5C670D}"/>
    <dgm:cxn modelId="{D535553E-03F4-4CFD-8D0F-927AE09007F1}" type="presOf" srcId="{C6D18387-6F85-4878-9718-3C84D8E84A2C}" destId="{CD2DD310-D24C-4D34-BAC4-7B0A94367C72}" srcOrd="0" destOrd="0" presId="urn:microsoft.com/office/officeart/2005/8/layout/hierarchy2"/>
    <dgm:cxn modelId="{84F63725-8BB2-4F35-82B8-3414BB2903EA}" type="presOf" srcId="{AB12DC63-3E3F-42F3-9A38-4C244567E144}" destId="{A7B07EFA-ED54-4E9C-B702-4F09EB8FA76B}" srcOrd="0" destOrd="0" presId="urn:microsoft.com/office/officeart/2005/8/layout/hierarchy2"/>
    <dgm:cxn modelId="{0CEB05C3-68D3-4A79-AE46-F8362974F2B0}" type="presOf" srcId="{6B607905-1333-417A-833F-7711613F3902}" destId="{372F06A8-43F9-42AE-A3A0-E91C7047B6D4}" srcOrd="0" destOrd="0" presId="urn:microsoft.com/office/officeart/2005/8/layout/hierarchy2"/>
    <dgm:cxn modelId="{C9C03CCE-F655-444B-93BF-FDE5EC27696D}" type="presOf" srcId="{1607914A-B31C-4BCD-87E7-E2DD5E784348}" destId="{1E0D11D7-A75A-4E29-BE50-7F020FA8892F}" srcOrd="0" destOrd="0" presId="urn:microsoft.com/office/officeart/2005/8/layout/hierarchy2"/>
    <dgm:cxn modelId="{4754214C-992B-4A57-A00E-867DCE585FC3}" type="presOf" srcId="{25432CE2-9974-4F92-A810-120244259AF3}" destId="{38767DD3-EF5C-485F-BE24-D88D8E3759F7}" srcOrd="1" destOrd="0" presId="urn:microsoft.com/office/officeart/2005/8/layout/hierarchy2"/>
    <dgm:cxn modelId="{504F9741-DF3D-475D-AFDE-98454F5617DC}" type="presOf" srcId="{106AAF4E-379B-4439-8FBE-C1F83EAA1472}" destId="{C7D97381-ED98-4E45-89AA-9392F5C5589C}" srcOrd="0" destOrd="0" presId="urn:microsoft.com/office/officeart/2005/8/layout/hierarchy2"/>
    <dgm:cxn modelId="{CACFC545-C0D2-41B1-9954-FFC44630C20C}" srcId="{AB12DC63-3E3F-42F3-9A38-4C244567E144}" destId="{17184B6F-9E96-4B21-9862-6C9951D43C9F}" srcOrd="0" destOrd="0" parTransId="{70EBD057-0656-4BEE-8D78-3EF07BFC9E38}" sibTransId="{5ACAE333-128F-4ABE-92D7-9845155F5BB3}"/>
    <dgm:cxn modelId="{2DADD6DC-7A6D-4453-BE7A-6E192DF62113}" type="presOf" srcId="{106AAF4E-379B-4439-8FBE-C1F83EAA1472}" destId="{1C2C6C32-4CAE-4FD7-9E80-35A65B853507}" srcOrd="1" destOrd="0" presId="urn:microsoft.com/office/officeart/2005/8/layout/hierarchy2"/>
    <dgm:cxn modelId="{50C4A89A-81B3-4CF2-8488-BAF9FBD68374}" type="presOf" srcId="{60AB2B6E-3C92-4BF2-B84A-0AC03469F0CD}" destId="{40FFAC12-ACD8-4493-9066-DE1E22E86BB3}" srcOrd="0" destOrd="0" presId="urn:microsoft.com/office/officeart/2005/8/layout/hierarchy2"/>
    <dgm:cxn modelId="{2C55F3C6-A8AC-4B89-813E-2E78F4A5F547}" type="presOf" srcId="{D2AB9CDC-A214-4ABE-9B1F-6267C0A8A5E2}" destId="{B55EE708-77FA-440F-B17F-7541D787A956}" srcOrd="1" destOrd="0" presId="urn:microsoft.com/office/officeart/2005/8/layout/hierarchy2"/>
    <dgm:cxn modelId="{08F33232-2CC1-4518-8F97-2AECCDABABA0}" type="presOf" srcId="{950CBAD6-BD68-4BF9-8DD1-167F6F08C374}" destId="{B43D4198-973D-4A5A-A52A-B8E014445C36}" srcOrd="0" destOrd="0" presId="urn:microsoft.com/office/officeart/2005/8/layout/hierarchy2"/>
    <dgm:cxn modelId="{B088335C-2883-438F-8767-0D35E77650CD}" type="presOf" srcId="{DFC08960-272A-4646-A924-29BDD607FF99}" destId="{C220DB42-8D94-4F4C-BFB9-B7F3733C436B}" srcOrd="0" destOrd="0" presId="urn:microsoft.com/office/officeart/2005/8/layout/hierarchy2"/>
    <dgm:cxn modelId="{883C4DDB-E887-4C0E-8D6E-6EB5FA6A4735}" srcId="{5051A2A1-1D55-4D21-9C4E-09BBF61E5C3E}" destId="{CF4B700E-6FAC-4148-9AA8-83AE7947CC39}" srcOrd="1" destOrd="0" parTransId="{A5D6A238-340A-4D9C-9609-34744EDCFE83}" sibTransId="{753F8968-8FDB-4CBC-BE2C-0A4E45ACFDF1}"/>
    <dgm:cxn modelId="{9D0F9603-B23F-41A3-B0A2-38C92491B5DB}" type="presOf" srcId="{CF4B700E-6FAC-4148-9AA8-83AE7947CC39}" destId="{42B6AA77-3E39-4FD0-83D2-D73BD12C50D3}" srcOrd="0" destOrd="0" presId="urn:microsoft.com/office/officeart/2005/8/layout/hierarchy2"/>
    <dgm:cxn modelId="{AD1393A5-40E7-4101-86B5-D33FE4440CBD}" type="presOf" srcId="{0F0E5E21-1D26-446E-A525-21F7EC4E0279}" destId="{80F59E96-9A2F-4BBE-AEC1-099D8E946FF7}" srcOrd="0" destOrd="0" presId="urn:microsoft.com/office/officeart/2005/8/layout/hierarchy2"/>
    <dgm:cxn modelId="{E39A178B-BE7D-4E83-99F5-A883A78B2D90}" type="presOf" srcId="{4D932B2A-20B5-4775-AC9D-F6346E683512}" destId="{AD73567F-7A4B-4DB4-88FF-1E2658248810}" srcOrd="1" destOrd="0" presId="urn:microsoft.com/office/officeart/2005/8/layout/hierarchy2"/>
    <dgm:cxn modelId="{130D0F13-E0D8-485D-9ED0-50D217613394}" srcId="{2CDEEA3F-0A1F-43C2-9FFB-86064BDCD63F}" destId="{452DC79D-BACD-4806-AAFE-8527D171A523}" srcOrd="0" destOrd="0" parTransId="{87CC79C9-FC4C-4970-8852-C7AFA1D89F0C}" sibTransId="{FC767BD5-D158-4CE7-AD59-E2E8211494A9}"/>
    <dgm:cxn modelId="{D63B1C08-1D5F-4C89-A464-8233A3BB72FA}" type="presOf" srcId="{4D932B2A-20B5-4775-AC9D-F6346E683512}" destId="{603A5A8C-DC03-4801-A9C7-B862A95C7501}" srcOrd="0" destOrd="0" presId="urn:microsoft.com/office/officeart/2005/8/layout/hierarchy2"/>
    <dgm:cxn modelId="{B5BDD185-A2F4-4ABF-A71C-E92FFDC98250}" type="presOf" srcId="{33CE3AD7-2085-4B5C-9BB7-6E020BA27D06}" destId="{F16E7CF1-990C-4CDB-8E6F-8EA95855D6F3}" srcOrd="1" destOrd="0" presId="urn:microsoft.com/office/officeart/2005/8/layout/hierarchy2"/>
    <dgm:cxn modelId="{F7ED81CF-EC04-4407-B6C3-7D18D2457833}" type="presOf" srcId="{0FDC478B-6127-4B84-9D50-CF14D87E02A8}" destId="{72E1A1BD-651C-42C6-A02A-72C5D1F325EE}" srcOrd="1" destOrd="0" presId="urn:microsoft.com/office/officeart/2005/8/layout/hierarchy2"/>
    <dgm:cxn modelId="{F92C1B0D-3A03-417A-8C1A-F8D950EA4D62}" type="presOf" srcId="{584EF900-A76C-46EA-AC06-634056B203F7}" destId="{C7CB9890-936E-4EBE-BB66-B8B12C829F1C}" srcOrd="0" destOrd="0" presId="urn:microsoft.com/office/officeart/2005/8/layout/hierarchy2"/>
    <dgm:cxn modelId="{B0063813-3917-4489-AF99-9C685EEAA83D}" type="presOf" srcId="{9C6EEBF7-DDC1-46F3-B21C-DD6F4E03F407}" destId="{AD70E8C2-FDE5-4E8B-A3BD-4378E6CDF800}" srcOrd="0" destOrd="0" presId="urn:microsoft.com/office/officeart/2005/8/layout/hierarchy2"/>
    <dgm:cxn modelId="{192F436A-6BA0-481E-A83E-2FA79D8BA7E8}" type="presOf" srcId="{A5D6A238-340A-4D9C-9609-34744EDCFE83}" destId="{E6C54B19-9D87-44BF-B98F-A9C8C4E07513}" srcOrd="1" destOrd="0" presId="urn:microsoft.com/office/officeart/2005/8/layout/hierarchy2"/>
    <dgm:cxn modelId="{06E4E0A8-E962-4831-B037-85BF867ACBA5}" type="presOf" srcId="{2CDEEA3F-0A1F-43C2-9FFB-86064BDCD63F}" destId="{FC04BEB8-4A72-4987-AAF7-28A0788F6A1A}" srcOrd="0" destOrd="0" presId="urn:microsoft.com/office/officeart/2005/8/layout/hierarchy2"/>
    <dgm:cxn modelId="{6D6CE4E8-843F-4FBF-B979-F1132B20A670}" srcId="{AB0C5DF8-A068-495C-80D0-05BA0140DCAF}" destId="{C6D18387-6F85-4878-9718-3C84D8E84A2C}" srcOrd="2" destOrd="0" parTransId="{5D34B8ED-61C4-41AF-A044-04BA38CF124D}" sibTransId="{935690B2-C4D3-492E-8CB4-F8921C2FE52C}"/>
    <dgm:cxn modelId="{169B8AEA-4C3B-49B4-9195-BA5433E139C2}" srcId="{43A0A55B-442A-41F8-ACD6-1D33F08DE087}" destId="{6B607905-1333-417A-833F-7711613F3902}" srcOrd="1" destOrd="0" parTransId="{D3423B72-D5F4-410D-B293-16A12A030AB0}" sibTransId="{F882B300-5EE4-4613-B2CC-BB1E58363699}"/>
    <dgm:cxn modelId="{3AFF51DA-B5F1-4C89-9FE0-D44C93AA1E34}" type="presOf" srcId="{7550E32C-9D48-4AD6-BA81-CF95AB00CC2D}" destId="{6B2EEBD6-8701-4AFB-A1A1-0FD986FED406}" srcOrd="0" destOrd="0" presId="urn:microsoft.com/office/officeart/2005/8/layout/hierarchy2"/>
    <dgm:cxn modelId="{B1273134-0B3B-4FB7-9573-E2BDDA2922D3}" type="presOf" srcId="{43A0A55B-442A-41F8-ACD6-1D33F08DE087}" destId="{9DFD1D8B-06F8-4D6C-B4D4-CC2682B8502B}" srcOrd="0" destOrd="0" presId="urn:microsoft.com/office/officeart/2005/8/layout/hierarchy2"/>
    <dgm:cxn modelId="{E2D5BEA5-94F7-4F74-AB4C-E7C377844D22}" type="presOf" srcId="{25432CE2-9974-4F92-A810-120244259AF3}" destId="{B538727E-8997-43BE-94F9-E3075C2A1A59}" srcOrd="0" destOrd="0" presId="urn:microsoft.com/office/officeart/2005/8/layout/hierarchy2"/>
    <dgm:cxn modelId="{5AB5D9C8-2FDE-47AE-9EA1-1A1AE38D623E}" type="presParOf" srcId="{9DFD1D8B-06F8-4D6C-B4D4-CC2682B8502B}" destId="{93EC1F16-3027-4A1A-922A-542A6ADAE019}" srcOrd="0" destOrd="0" presId="urn:microsoft.com/office/officeart/2005/8/layout/hierarchy2"/>
    <dgm:cxn modelId="{43CC8A6D-20C3-40F0-8155-17F99E53EA61}" type="presParOf" srcId="{93EC1F16-3027-4A1A-922A-542A6ADAE019}" destId="{B43D4198-973D-4A5A-A52A-B8E014445C36}" srcOrd="0" destOrd="0" presId="urn:microsoft.com/office/officeart/2005/8/layout/hierarchy2"/>
    <dgm:cxn modelId="{634644DA-D986-433D-8D0C-97EADC044E26}" type="presParOf" srcId="{93EC1F16-3027-4A1A-922A-542A6ADAE019}" destId="{1C3EE264-E511-4EF4-ABB5-C12DAD145E54}" srcOrd="1" destOrd="0" presId="urn:microsoft.com/office/officeart/2005/8/layout/hierarchy2"/>
    <dgm:cxn modelId="{8DD59E8E-E223-4AEB-AF9B-F1258DB16765}" type="presParOf" srcId="{1C3EE264-E511-4EF4-ABB5-C12DAD145E54}" destId="{C7D97381-ED98-4E45-89AA-9392F5C5589C}" srcOrd="0" destOrd="0" presId="urn:microsoft.com/office/officeart/2005/8/layout/hierarchy2"/>
    <dgm:cxn modelId="{68106F45-E23D-4E08-8113-1A1BA75F7CD6}" type="presParOf" srcId="{C7D97381-ED98-4E45-89AA-9392F5C5589C}" destId="{1C2C6C32-4CAE-4FD7-9E80-35A65B853507}" srcOrd="0" destOrd="0" presId="urn:microsoft.com/office/officeart/2005/8/layout/hierarchy2"/>
    <dgm:cxn modelId="{744A40D0-914A-4016-B533-52263D7F7601}" type="presParOf" srcId="{1C3EE264-E511-4EF4-ABB5-C12DAD145E54}" destId="{864E4179-2B9B-4857-8862-F4FC5B310E46}" srcOrd="1" destOrd="0" presId="urn:microsoft.com/office/officeart/2005/8/layout/hierarchy2"/>
    <dgm:cxn modelId="{78D4BFA2-BBD9-4821-8783-9BE89B60F1B8}" type="presParOf" srcId="{864E4179-2B9B-4857-8862-F4FC5B310E46}" destId="{F8674EA8-F0DA-4DC7-AF58-7473596EAA44}" srcOrd="0" destOrd="0" presId="urn:microsoft.com/office/officeart/2005/8/layout/hierarchy2"/>
    <dgm:cxn modelId="{13DF77C9-9A4F-4B0E-AFCF-033E96F59F7C}" type="presParOf" srcId="{864E4179-2B9B-4857-8862-F4FC5B310E46}" destId="{C532ED15-8B8C-42D8-B114-8EF7938BB51A}" srcOrd="1" destOrd="0" presId="urn:microsoft.com/office/officeart/2005/8/layout/hierarchy2"/>
    <dgm:cxn modelId="{8C535AE5-C79D-43ED-B02D-73438761DA38}" type="presParOf" srcId="{C532ED15-8B8C-42D8-B114-8EF7938BB51A}" destId="{603A5A8C-DC03-4801-A9C7-B862A95C7501}" srcOrd="0" destOrd="0" presId="urn:microsoft.com/office/officeart/2005/8/layout/hierarchy2"/>
    <dgm:cxn modelId="{BEFC2FEE-789C-4496-B48E-0C26364402EB}" type="presParOf" srcId="{603A5A8C-DC03-4801-A9C7-B862A95C7501}" destId="{AD73567F-7A4B-4DB4-88FF-1E2658248810}" srcOrd="0" destOrd="0" presId="urn:microsoft.com/office/officeart/2005/8/layout/hierarchy2"/>
    <dgm:cxn modelId="{AB1CB7B1-F239-4719-B753-00F15B74DA76}" type="presParOf" srcId="{C532ED15-8B8C-42D8-B114-8EF7938BB51A}" destId="{DEE7FFB3-8CD1-4794-8452-971A084E5316}" srcOrd="1" destOrd="0" presId="urn:microsoft.com/office/officeart/2005/8/layout/hierarchy2"/>
    <dgm:cxn modelId="{E5C0FDAD-623F-44F2-A956-5D71F70295F2}" type="presParOf" srcId="{DEE7FFB3-8CD1-4794-8452-971A084E5316}" destId="{BF889D7E-446D-40E6-9FFA-BFE6133193A8}" srcOrd="0" destOrd="0" presId="urn:microsoft.com/office/officeart/2005/8/layout/hierarchy2"/>
    <dgm:cxn modelId="{D46E58DF-2246-45F2-BCCC-4736A0747D90}" type="presParOf" srcId="{DEE7FFB3-8CD1-4794-8452-971A084E5316}" destId="{42DBEEEA-D12A-4E21-8139-CEA1309EC876}" srcOrd="1" destOrd="0" presId="urn:microsoft.com/office/officeart/2005/8/layout/hierarchy2"/>
    <dgm:cxn modelId="{3A10BFAD-A3C7-4BD0-A116-9FB90257BE0F}" type="presParOf" srcId="{42DBEEEA-D12A-4E21-8139-CEA1309EC876}" destId="{DF55E295-F0E6-4B68-9166-9B792896D0BA}" srcOrd="0" destOrd="0" presId="urn:microsoft.com/office/officeart/2005/8/layout/hierarchy2"/>
    <dgm:cxn modelId="{9CCE8C1A-61D5-4477-915C-4A6CBDA32381}" type="presParOf" srcId="{DF55E295-F0E6-4B68-9166-9B792896D0BA}" destId="{5587A3FD-3160-4357-841C-56763B7F52F5}" srcOrd="0" destOrd="0" presId="urn:microsoft.com/office/officeart/2005/8/layout/hierarchy2"/>
    <dgm:cxn modelId="{26C2950D-3DC9-4335-88E2-76FE9194DA87}" type="presParOf" srcId="{42DBEEEA-D12A-4E21-8139-CEA1309EC876}" destId="{04042359-D7C0-4E64-B0AC-BED753787722}" srcOrd="1" destOrd="0" presId="urn:microsoft.com/office/officeart/2005/8/layout/hierarchy2"/>
    <dgm:cxn modelId="{CFD7C615-CE53-4DF8-B3C6-840D6C1C5AE0}" type="presParOf" srcId="{04042359-D7C0-4E64-B0AC-BED753787722}" destId="{20323C1B-8F09-48D7-BD1E-A09C270672C1}" srcOrd="0" destOrd="0" presId="urn:microsoft.com/office/officeart/2005/8/layout/hierarchy2"/>
    <dgm:cxn modelId="{3EE6A6B8-7CAA-4492-AA14-5628410BA8AD}" type="presParOf" srcId="{04042359-D7C0-4E64-B0AC-BED753787722}" destId="{708424BA-35C3-4759-B157-FE804FD64AF7}" srcOrd="1" destOrd="0" presId="urn:microsoft.com/office/officeart/2005/8/layout/hierarchy2"/>
    <dgm:cxn modelId="{CAB531A3-4EC1-4757-87B4-ACCCE03A44BA}" type="presParOf" srcId="{42DBEEEA-D12A-4E21-8139-CEA1309EC876}" destId="{7C403AA3-A184-4880-8456-0D848F6D0AC0}" srcOrd="2" destOrd="0" presId="urn:microsoft.com/office/officeart/2005/8/layout/hierarchy2"/>
    <dgm:cxn modelId="{EBE36B6A-6514-404A-A85D-68E02BE3FEC3}" type="presParOf" srcId="{7C403AA3-A184-4880-8456-0D848F6D0AC0}" destId="{E6C54B19-9D87-44BF-B98F-A9C8C4E07513}" srcOrd="0" destOrd="0" presId="urn:microsoft.com/office/officeart/2005/8/layout/hierarchy2"/>
    <dgm:cxn modelId="{44E1A2E3-E332-4D8B-888C-77985A40CC8F}" type="presParOf" srcId="{42DBEEEA-D12A-4E21-8139-CEA1309EC876}" destId="{211690D9-750F-4DEB-860A-36E50E34B177}" srcOrd="3" destOrd="0" presId="urn:microsoft.com/office/officeart/2005/8/layout/hierarchy2"/>
    <dgm:cxn modelId="{E574F5DC-24A2-4D44-9C4F-EE7F7119FA6B}" type="presParOf" srcId="{211690D9-750F-4DEB-860A-36E50E34B177}" destId="{42B6AA77-3E39-4FD0-83D2-D73BD12C50D3}" srcOrd="0" destOrd="0" presId="urn:microsoft.com/office/officeart/2005/8/layout/hierarchy2"/>
    <dgm:cxn modelId="{0018C688-DC46-4E2F-BE22-7D1E97902196}" type="presParOf" srcId="{211690D9-750F-4DEB-860A-36E50E34B177}" destId="{601FF5F7-9396-473D-9A0D-7AAE024F9B2F}" srcOrd="1" destOrd="0" presId="urn:microsoft.com/office/officeart/2005/8/layout/hierarchy2"/>
    <dgm:cxn modelId="{ECF7E2F0-5DC5-4167-B3D3-A7F4528AA6A5}" type="presParOf" srcId="{42DBEEEA-D12A-4E21-8139-CEA1309EC876}" destId="{65DCE7E1-7471-4A2E-B64E-4933B2678A22}" srcOrd="4" destOrd="0" presId="urn:microsoft.com/office/officeart/2005/8/layout/hierarchy2"/>
    <dgm:cxn modelId="{27D0350B-3AD6-4E6C-8F4B-4C781A92D09D}" type="presParOf" srcId="{65DCE7E1-7471-4A2E-B64E-4933B2678A22}" destId="{F0B877FD-2A34-4047-A559-7C69FE23BED4}" srcOrd="0" destOrd="0" presId="urn:microsoft.com/office/officeart/2005/8/layout/hierarchy2"/>
    <dgm:cxn modelId="{6C28721A-A2DD-4F27-885B-6F959A9913B2}" type="presParOf" srcId="{42DBEEEA-D12A-4E21-8139-CEA1309EC876}" destId="{9449FCBC-48A9-4786-A59D-A9E94321ECD7}" srcOrd="5" destOrd="0" presId="urn:microsoft.com/office/officeart/2005/8/layout/hierarchy2"/>
    <dgm:cxn modelId="{A4CFE04F-78AE-4FDA-853E-13E00810FDF9}" type="presParOf" srcId="{9449FCBC-48A9-4786-A59D-A9E94321ECD7}" destId="{37FFE123-F2D0-4C21-B501-B7AA53A59F2F}" srcOrd="0" destOrd="0" presId="urn:microsoft.com/office/officeart/2005/8/layout/hierarchy2"/>
    <dgm:cxn modelId="{9C8006B7-3AB3-43E6-B14A-FEAC12669B5C}" type="presParOf" srcId="{9449FCBC-48A9-4786-A59D-A9E94321ECD7}" destId="{7E8B0A32-8E00-4009-AAD0-8FCFCC587897}" srcOrd="1" destOrd="0" presId="urn:microsoft.com/office/officeart/2005/8/layout/hierarchy2"/>
    <dgm:cxn modelId="{F41922B9-CFF7-49B9-93B9-6C4BFADF10A6}" type="presParOf" srcId="{1C3EE264-E511-4EF4-ABB5-C12DAD145E54}" destId="{9EAC9018-5511-4D2A-A5BE-13652629B044}" srcOrd="2" destOrd="0" presId="urn:microsoft.com/office/officeart/2005/8/layout/hierarchy2"/>
    <dgm:cxn modelId="{1F553B62-D862-4298-9BA5-2E53E0A639F5}" type="presParOf" srcId="{9EAC9018-5511-4D2A-A5BE-13652629B044}" destId="{EE20419C-9214-4BA7-8739-BEA5922E519E}" srcOrd="0" destOrd="0" presId="urn:microsoft.com/office/officeart/2005/8/layout/hierarchy2"/>
    <dgm:cxn modelId="{1B15B0B8-8FA5-48B9-BFB2-9914FFD78D9E}" type="presParOf" srcId="{1C3EE264-E511-4EF4-ABB5-C12DAD145E54}" destId="{505BD682-95D4-486D-9AD6-4035CCB4B6CD}" srcOrd="3" destOrd="0" presId="urn:microsoft.com/office/officeart/2005/8/layout/hierarchy2"/>
    <dgm:cxn modelId="{5081DCD3-107E-4E54-B255-B34FC2C193CF}" type="presParOf" srcId="{505BD682-95D4-486D-9AD6-4035CCB4B6CD}" destId="{FC04BEB8-4A72-4987-AAF7-28A0788F6A1A}" srcOrd="0" destOrd="0" presId="urn:microsoft.com/office/officeart/2005/8/layout/hierarchy2"/>
    <dgm:cxn modelId="{210399DF-1865-412C-85FE-E91D44155D8C}" type="presParOf" srcId="{505BD682-95D4-486D-9AD6-4035CCB4B6CD}" destId="{06B28129-F362-4098-8320-C11F86FB828E}" srcOrd="1" destOrd="0" presId="urn:microsoft.com/office/officeart/2005/8/layout/hierarchy2"/>
    <dgm:cxn modelId="{6B3FDC3D-2B7A-43BE-B27A-82D6DC20C63D}" type="presParOf" srcId="{06B28129-F362-4098-8320-C11F86FB828E}" destId="{0178DD85-9C42-4802-B40A-483F9446A1E6}" srcOrd="0" destOrd="0" presId="urn:microsoft.com/office/officeart/2005/8/layout/hierarchy2"/>
    <dgm:cxn modelId="{18A0FD0E-29A6-45CE-BB91-0B07129BFC03}" type="presParOf" srcId="{0178DD85-9C42-4802-B40A-483F9446A1E6}" destId="{13515C27-3769-4136-AC24-186461BE4A5B}" srcOrd="0" destOrd="0" presId="urn:microsoft.com/office/officeart/2005/8/layout/hierarchy2"/>
    <dgm:cxn modelId="{B1101337-8BF2-41B7-9106-5BE06512C476}" type="presParOf" srcId="{06B28129-F362-4098-8320-C11F86FB828E}" destId="{77BE8923-0768-4EFA-AAE9-481C3BA0DDBB}" srcOrd="1" destOrd="0" presId="urn:microsoft.com/office/officeart/2005/8/layout/hierarchy2"/>
    <dgm:cxn modelId="{F98632AF-DFA3-4EBD-9C00-ECFF91B928F0}" type="presParOf" srcId="{77BE8923-0768-4EFA-AAE9-481C3BA0DDBB}" destId="{3B14CC5F-7FF2-40E1-80DC-3F085B6A4348}" srcOrd="0" destOrd="0" presId="urn:microsoft.com/office/officeart/2005/8/layout/hierarchy2"/>
    <dgm:cxn modelId="{551BE60D-64C9-4C29-9B50-5149D9B11F42}" type="presParOf" srcId="{77BE8923-0768-4EFA-AAE9-481C3BA0DDBB}" destId="{1E7E50B4-8C39-4EAD-828C-D9757EAC2153}" srcOrd="1" destOrd="0" presId="urn:microsoft.com/office/officeart/2005/8/layout/hierarchy2"/>
    <dgm:cxn modelId="{E1D86D0F-D6D2-46F7-A040-7D43A0A919AD}" type="presParOf" srcId="{9DFD1D8B-06F8-4D6C-B4D4-CC2682B8502B}" destId="{A30D17B7-E791-486C-ACFC-728B14EB3EB2}" srcOrd="1" destOrd="0" presId="urn:microsoft.com/office/officeart/2005/8/layout/hierarchy2"/>
    <dgm:cxn modelId="{58FBDBB6-C1D1-42BE-8AA6-F4D41666B21D}" type="presParOf" srcId="{A30D17B7-E791-486C-ACFC-728B14EB3EB2}" destId="{372F06A8-43F9-42AE-A3A0-E91C7047B6D4}" srcOrd="0" destOrd="0" presId="urn:microsoft.com/office/officeart/2005/8/layout/hierarchy2"/>
    <dgm:cxn modelId="{13C609E8-ED90-412E-9D2D-180411DF6C62}" type="presParOf" srcId="{A30D17B7-E791-486C-ACFC-728B14EB3EB2}" destId="{B2DA985C-C2CD-44E0-8E72-293C50317F9E}" srcOrd="1" destOrd="0" presId="urn:microsoft.com/office/officeart/2005/8/layout/hierarchy2"/>
    <dgm:cxn modelId="{C65C0BDF-F0F4-4DAC-A823-2D52FCCE7397}" type="presParOf" srcId="{9DFD1D8B-06F8-4D6C-B4D4-CC2682B8502B}" destId="{8050413F-8068-4727-9231-FD41FA76BAD6}" srcOrd="2" destOrd="0" presId="urn:microsoft.com/office/officeart/2005/8/layout/hierarchy2"/>
    <dgm:cxn modelId="{B7FEBF1B-CA8D-45EE-BBB7-EEA0F00EED2A}" type="presParOf" srcId="{8050413F-8068-4727-9231-FD41FA76BAD6}" destId="{09B9ACA4-F7A1-4388-AA7C-50C61A6BD823}" srcOrd="0" destOrd="0" presId="urn:microsoft.com/office/officeart/2005/8/layout/hierarchy2"/>
    <dgm:cxn modelId="{34BD68E7-3996-4527-9654-7CEE68BB86ED}" type="presParOf" srcId="{8050413F-8068-4727-9231-FD41FA76BAD6}" destId="{9DD892E6-F0B0-4C55-98E8-D6B5A59A6F3D}" srcOrd="1" destOrd="0" presId="urn:microsoft.com/office/officeart/2005/8/layout/hierarchy2"/>
    <dgm:cxn modelId="{E279A4EF-5E12-4623-ABD1-BD07F8F43147}" type="presParOf" srcId="{9DD892E6-F0B0-4C55-98E8-D6B5A59A6F3D}" destId="{46F730BC-4281-4D06-9AA8-878BE1BAF639}" srcOrd="0" destOrd="0" presId="urn:microsoft.com/office/officeart/2005/8/layout/hierarchy2"/>
    <dgm:cxn modelId="{68C51E90-CAC8-411A-952C-32AEFC3DCFC9}" type="presParOf" srcId="{46F730BC-4281-4D06-9AA8-878BE1BAF639}" destId="{9B869A77-F38F-4A26-98DB-E78D660E314E}" srcOrd="0" destOrd="0" presId="urn:microsoft.com/office/officeart/2005/8/layout/hierarchy2"/>
    <dgm:cxn modelId="{2BE0A175-3514-4D33-ADC1-F384954238F8}" type="presParOf" srcId="{9DD892E6-F0B0-4C55-98E8-D6B5A59A6F3D}" destId="{A935906C-AC04-4BA0-B4EB-B5F145DF440A}" srcOrd="1" destOrd="0" presId="urn:microsoft.com/office/officeart/2005/8/layout/hierarchy2"/>
    <dgm:cxn modelId="{D2AA9A24-0A6C-4BE8-8EB6-9B1802D0A947}" type="presParOf" srcId="{A935906C-AC04-4BA0-B4EB-B5F145DF440A}" destId="{563DB0CE-423F-4D6F-8254-7BCE17465C1C}" srcOrd="0" destOrd="0" presId="urn:microsoft.com/office/officeart/2005/8/layout/hierarchy2"/>
    <dgm:cxn modelId="{F406A6A9-6564-466C-AD5D-8171C5A08CA0}" type="presParOf" srcId="{A935906C-AC04-4BA0-B4EB-B5F145DF440A}" destId="{B7ED7674-949E-49FE-8219-CBC6ADCB5189}" srcOrd="1" destOrd="0" presId="urn:microsoft.com/office/officeart/2005/8/layout/hierarchy2"/>
    <dgm:cxn modelId="{9949E89D-AD01-48C4-B646-F19AA0ECCF39}" type="presParOf" srcId="{B7ED7674-949E-49FE-8219-CBC6ADCB5189}" destId="{3688292B-8545-4F93-8D58-42583615E6EE}" srcOrd="0" destOrd="0" presId="urn:microsoft.com/office/officeart/2005/8/layout/hierarchy2"/>
    <dgm:cxn modelId="{CEC4DB6C-53A0-4F60-B742-4E9E543BE6CE}" type="presParOf" srcId="{3688292B-8545-4F93-8D58-42583615E6EE}" destId="{72E1A1BD-651C-42C6-A02A-72C5D1F325EE}" srcOrd="0" destOrd="0" presId="urn:microsoft.com/office/officeart/2005/8/layout/hierarchy2"/>
    <dgm:cxn modelId="{9B6859DC-BEEC-45B5-B484-48B21F3E054A}" type="presParOf" srcId="{B7ED7674-949E-49FE-8219-CBC6ADCB5189}" destId="{BB7C05D5-4C09-43D3-84D2-C4376BCD686A}" srcOrd="1" destOrd="0" presId="urn:microsoft.com/office/officeart/2005/8/layout/hierarchy2"/>
    <dgm:cxn modelId="{F20174AE-28A9-4CE4-9E97-D3CA2E7A923B}" type="presParOf" srcId="{BB7C05D5-4C09-43D3-84D2-C4376BCD686A}" destId="{80F59E96-9A2F-4BBE-AEC1-099D8E946FF7}" srcOrd="0" destOrd="0" presId="urn:microsoft.com/office/officeart/2005/8/layout/hierarchy2"/>
    <dgm:cxn modelId="{C7DDF435-3A01-465B-9FEB-5CFB68CCD719}" type="presParOf" srcId="{BB7C05D5-4C09-43D3-84D2-C4376BCD686A}" destId="{BF28A147-9506-4854-9ED7-5D7CD4E0422E}" srcOrd="1" destOrd="0" presId="urn:microsoft.com/office/officeart/2005/8/layout/hierarchy2"/>
    <dgm:cxn modelId="{A46E0BAE-6E41-4A4D-93F9-9A1306626956}" type="presParOf" srcId="{9DD892E6-F0B0-4C55-98E8-D6B5A59A6F3D}" destId="{40FFAC12-ACD8-4493-9066-DE1E22E86BB3}" srcOrd="2" destOrd="0" presId="urn:microsoft.com/office/officeart/2005/8/layout/hierarchy2"/>
    <dgm:cxn modelId="{1CD8659C-527D-445B-B0BB-8CC62F252F95}" type="presParOf" srcId="{40FFAC12-ACD8-4493-9066-DE1E22E86BB3}" destId="{057C087E-B6B2-44B7-9A7A-02F884B08D3B}" srcOrd="0" destOrd="0" presId="urn:microsoft.com/office/officeart/2005/8/layout/hierarchy2"/>
    <dgm:cxn modelId="{97331621-734C-4595-9EE8-02E7810EAD95}" type="presParOf" srcId="{9DD892E6-F0B0-4C55-98E8-D6B5A59A6F3D}" destId="{4604D846-C99A-4DEE-9363-761036C00399}" srcOrd="3" destOrd="0" presId="urn:microsoft.com/office/officeart/2005/8/layout/hierarchy2"/>
    <dgm:cxn modelId="{B06FC6A3-4279-4857-8478-FDC749ECFA53}" type="presParOf" srcId="{4604D846-C99A-4DEE-9363-761036C00399}" destId="{1E0D11D7-A75A-4E29-BE50-7F020FA8892F}" srcOrd="0" destOrd="0" presId="urn:microsoft.com/office/officeart/2005/8/layout/hierarchy2"/>
    <dgm:cxn modelId="{ECE20F06-8AD8-4122-AF09-29975FFC2FD2}" type="presParOf" srcId="{4604D846-C99A-4DEE-9363-761036C00399}" destId="{F1C3D93B-C29B-401F-A35E-3FB9D665CA79}" srcOrd="1" destOrd="0" presId="urn:microsoft.com/office/officeart/2005/8/layout/hierarchy2"/>
    <dgm:cxn modelId="{B7219692-939C-4F82-A8DC-04242361EED3}" type="presParOf" srcId="{9DD892E6-F0B0-4C55-98E8-D6B5A59A6F3D}" destId="{6AAAD3E2-AFE9-4184-9101-69D3ABE0E85E}" srcOrd="4" destOrd="0" presId="urn:microsoft.com/office/officeart/2005/8/layout/hierarchy2"/>
    <dgm:cxn modelId="{C879E467-C06F-4C9E-B594-EB9D630D29C8}" type="presParOf" srcId="{6AAAD3E2-AFE9-4184-9101-69D3ABE0E85E}" destId="{BBE882DE-F7AE-4651-AAE1-773F4F73120E}" srcOrd="0" destOrd="0" presId="urn:microsoft.com/office/officeart/2005/8/layout/hierarchy2"/>
    <dgm:cxn modelId="{DCE9960E-5A88-42AF-A237-097C5190FA0C}" type="presParOf" srcId="{9DD892E6-F0B0-4C55-98E8-D6B5A59A6F3D}" destId="{5F047E5F-FDE2-4799-8D99-3F33FDC2ECD3}" srcOrd="5" destOrd="0" presId="urn:microsoft.com/office/officeart/2005/8/layout/hierarchy2"/>
    <dgm:cxn modelId="{D8F554BA-985F-4F2D-90F5-6A57632506DB}" type="presParOf" srcId="{5F047E5F-FDE2-4799-8D99-3F33FDC2ECD3}" destId="{CD2DD310-D24C-4D34-BAC4-7B0A94367C72}" srcOrd="0" destOrd="0" presId="urn:microsoft.com/office/officeart/2005/8/layout/hierarchy2"/>
    <dgm:cxn modelId="{8A0A718D-9E20-4B3A-ADFD-501EE551E84A}" type="presParOf" srcId="{5F047E5F-FDE2-4799-8D99-3F33FDC2ECD3}" destId="{4C25CF04-33FB-4CA3-90E2-657FECE22366}" srcOrd="1" destOrd="0" presId="urn:microsoft.com/office/officeart/2005/8/layout/hierarchy2"/>
    <dgm:cxn modelId="{69B60EAE-776E-457D-91FB-82FDF134A438}" type="presParOf" srcId="{4C25CF04-33FB-4CA3-90E2-657FECE22366}" destId="{811A474B-491F-4DFC-8782-27157107DE86}" srcOrd="0" destOrd="0" presId="urn:microsoft.com/office/officeart/2005/8/layout/hierarchy2"/>
    <dgm:cxn modelId="{7F0364CE-32F3-413A-AB89-D1C1521E46CC}" type="presParOf" srcId="{811A474B-491F-4DFC-8782-27157107DE86}" destId="{B55EE708-77FA-440F-B17F-7541D787A956}" srcOrd="0" destOrd="0" presId="urn:microsoft.com/office/officeart/2005/8/layout/hierarchy2"/>
    <dgm:cxn modelId="{86E1EE38-424D-4ACD-AF61-6B1CFBAEC9D0}" type="presParOf" srcId="{4C25CF04-33FB-4CA3-90E2-657FECE22366}" destId="{DCBD26AC-F2C5-42F1-A5AC-F5FA51FEE89A}" srcOrd="1" destOrd="0" presId="urn:microsoft.com/office/officeart/2005/8/layout/hierarchy2"/>
    <dgm:cxn modelId="{6FE732A7-FDEC-49C2-96BC-98CE82319DFE}" type="presParOf" srcId="{DCBD26AC-F2C5-42F1-A5AC-F5FA51FEE89A}" destId="{0104ED3F-E4DE-41E1-8E68-5F87A1AA93FD}" srcOrd="0" destOrd="0" presId="urn:microsoft.com/office/officeart/2005/8/layout/hierarchy2"/>
    <dgm:cxn modelId="{7CEB6B8F-C338-4696-AA6C-322CBE4444BD}" type="presParOf" srcId="{DCBD26AC-F2C5-42F1-A5AC-F5FA51FEE89A}" destId="{F8BFC22A-37B0-4555-91E9-A263AEB0E8CC}" srcOrd="1" destOrd="0" presId="urn:microsoft.com/office/officeart/2005/8/layout/hierarchy2"/>
    <dgm:cxn modelId="{291BD8B6-923A-408D-83A8-A28C3E232E7D}" type="presParOf" srcId="{F8BFC22A-37B0-4555-91E9-A263AEB0E8CC}" destId="{C220DB42-8D94-4F4C-BFB9-B7F3733C436B}" srcOrd="0" destOrd="0" presId="urn:microsoft.com/office/officeart/2005/8/layout/hierarchy2"/>
    <dgm:cxn modelId="{6D16FF04-E765-49D1-9040-E90E3089751B}" type="presParOf" srcId="{C220DB42-8D94-4F4C-BFB9-B7F3733C436B}" destId="{D5D44191-104D-4647-9F5A-1952112321DB}" srcOrd="0" destOrd="0" presId="urn:microsoft.com/office/officeart/2005/8/layout/hierarchy2"/>
    <dgm:cxn modelId="{E007FF9A-EC58-499D-8EBC-E0858951BE39}" type="presParOf" srcId="{F8BFC22A-37B0-4555-91E9-A263AEB0E8CC}" destId="{6D2B3D76-88F1-4F14-8673-6805CFDECCBD}" srcOrd="1" destOrd="0" presId="urn:microsoft.com/office/officeart/2005/8/layout/hierarchy2"/>
    <dgm:cxn modelId="{342AB90A-470D-4A48-A629-4E89B9357D6C}" type="presParOf" srcId="{6D2B3D76-88F1-4F14-8673-6805CFDECCBD}" destId="{25DD3FD5-B46D-435C-BBC5-B0D69388CC26}" srcOrd="0" destOrd="0" presId="urn:microsoft.com/office/officeart/2005/8/layout/hierarchy2"/>
    <dgm:cxn modelId="{EE4968E3-BCEF-44C3-90B7-A8A680EA691F}" type="presParOf" srcId="{6D2B3D76-88F1-4F14-8673-6805CFDECCBD}" destId="{64734179-49C1-452F-B1B9-846E72EA40D2}" srcOrd="1" destOrd="0" presId="urn:microsoft.com/office/officeart/2005/8/layout/hierarchy2"/>
    <dgm:cxn modelId="{87F23553-AFB8-43FC-A77D-2BD4E982621A}" type="presParOf" srcId="{F8BFC22A-37B0-4555-91E9-A263AEB0E8CC}" destId="{B538727E-8997-43BE-94F9-E3075C2A1A59}" srcOrd="2" destOrd="0" presId="urn:microsoft.com/office/officeart/2005/8/layout/hierarchy2"/>
    <dgm:cxn modelId="{A44A2F73-9D59-4087-A7E8-63D7B66CADA8}" type="presParOf" srcId="{B538727E-8997-43BE-94F9-E3075C2A1A59}" destId="{38767DD3-EF5C-485F-BE24-D88D8E3759F7}" srcOrd="0" destOrd="0" presId="urn:microsoft.com/office/officeart/2005/8/layout/hierarchy2"/>
    <dgm:cxn modelId="{5800AE4D-0BE9-4DFF-8BFD-AE2F854D91B7}" type="presParOf" srcId="{F8BFC22A-37B0-4555-91E9-A263AEB0E8CC}" destId="{856A8CB5-D884-40F9-9C60-A503AE7C0638}" srcOrd="3" destOrd="0" presId="urn:microsoft.com/office/officeart/2005/8/layout/hierarchy2"/>
    <dgm:cxn modelId="{11C02CD1-F746-4A07-A965-57346EEE2566}" type="presParOf" srcId="{856A8CB5-D884-40F9-9C60-A503AE7C0638}" destId="{AD70E8C2-FDE5-4E8B-A3BD-4378E6CDF800}" srcOrd="0" destOrd="0" presId="urn:microsoft.com/office/officeart/2005/8/layout/hierarchy2"/>
    <dgm:cxn modelId="{9F45BBCF-518A-4572-99F4-16BD9B18F58F}" type="presParOf" srcId="{856A8CB5-D884-40F9-9C60-A503AE7C0638}" destId="{A27D4541-BCF1-456D-B544-4C003AB978FB}" srcOrd="1" destOrd="0" presId="urn:microsoft.com/office/officeart/2005/8/layout/hierarchy2"/>
    <dgm:cxn modelId="{801730C9-BD55-4C6F-A541-8FFA7E44AB7F}" type="presParOf" srcId="{A27D4541-BCF1-456D-B544-4C003AB978FB}" destId="{C7CB9890-936E-4EBE-BB66-B8B12C829F1C}" srcOrd="0" destOrd="0" presId="urn:microsoft.com/office/officeart/2005/8/layout/hierarchy2"/>
    <dgm:cxn modelId="{9A4AB595-1F12-4BDD-A422-0E4997A30B8E}" type="presParOf" srcId="{C7CB9890-936E-4EBE-BB66-B8B12C829F1C}" destId="{91110C02-EBC3-47E7-BDA8-DCEC039C0731}" srcOrd="0" destOrd="0" presId="urn:microsoft.com/office/officeart/2005/8/layout/hierarchy2"/>
    <dgm:cxn modelId="{63C0C19F-6636-4BD3-A744-8E51A1239FEE}" type="presParOf" srcId="{A27D4541-BCF1-456D-B544-4C003AB978FB}" destId="{2BD6B736-0DD2-4D1E-AF9F-D4CF1DF71FD9}" srcOrd="1" destOrd="0" presId="urn:microsoft.com/office/officeart/2005/8/layout/hierarchy2"/>
    <dgm:cxn modelId="{C11765CA-F39E-49EF-B50A-5DAEA348A532}" type="presParOf" srcId="{2BD6B736-0DD2-4D1E-AF9F-D4CF1DF71FD9}" destId="{B46CC3A9-8836-4293-BFB5-E35262FAF19C}" srcOrd="0" destOrd="0" presId="urn:microsoft.com/office/officeart/2005/8/layout/hierarchy2"/>
    <dgm:cxn modelId="{72589AEE-AF52-4E47-B5D8-0AEC4FA2B125}" type="presParOf" srcId="{2BD6B736-0DD2-4D1E-AF9F-D4CF1DF71FD9}" destId="{0931143E-B914-44A3-9C91-9E518BCC7323}" srcOrd="1" destOrd="0" presId="urn:microsoft.com/office/officeart/2005/8/layout/hierarchy2"/>
    <dgm:cxn modelId="{B35773EA-D86B-4416-A2C6-3C395C20519D}" type="presParOf" srcId="{9DFD1D8B-06F8-4D6C-B4D4-CC2682B8502B}" destId="{86D9CADB-1C1F-4AC4-912F-C00DA1C348A9}" srcOrd="3" destOrd="0" presId="urn:microsoft.com/office/officeart/2005/8/layout/hierarchy2"/>
    <dgm:cxn modelId="{438BC15D-04FB-4096-A06C-7831E8E7AE99}" type="presParOf" srcId="{86D9CADB-1C1F-4AC4-912F-C00DA1C348A9}" destId="{6B2EEBD6-8701-4AFB-A1A1-0FD986FED406}" srcOrd="0" destOrd="0" presId="urn:microsoft.com/office/officeart/2005/8/layout/hierarchy2"/>
    <dgm:cxn modelId="{8DBC13BE-6506-40E4-8387-87B21260DCC3}" type="presParOf" srcId="{86D9CADB-1C1F-4AC4-912F-C00DA1C348A9}" destId="{8A53603A-2637-43A0-A121-3530DA5C2D8B}" srcOrd="1" destOrd="0" presId="urn:microsoft.com/office/officeart/2005/8/layout/hierarchy2"/>
    <dgm:cxn modelId="{092B4B40-0B7D-4380-95D9-884068F999A4}" type="presParOf" srcId="{8A53603A-2637-43A0-A121-3530DA5C2D8B}" destId="{FFBC4D97-05EF-4F80-9ABD-8355758F78B4}" srcOrd="0" destOrd="0" presId="urn:microsoft.com/office/officeart/2005/8/layout/hierarchy2"/>
    <dgm:cxn modelId="{1DC7062C-8135-4103-8403-F20EAC2B5C01}" type="presParOf" srcId="{FFBC4D97-05EF-4F80-9ABD-8355758F78B4}" destId="{F16E7CF1-990C-4CDB-8E6F-8EA95855D6F3}" srcOrd="0" destOrd="0" presId="urn:microsoft.com/office/officeart/2005/8/layout/hierarchy2"/>
    <dgm:cxn modelId="{152A46F6-23AC-423F-A1FE-2D4D293EC709}" type="presParOf" srcId="{8A53603A-2637-43A0-A121-3530DA5C2D8B}" destId="{AFE8B4AB-686E-40C0-AFCC-14095AC24278}" srcOrd="1" destOrd="0" presId="urn:microsoft.com/office/officeart/2005/8/layout/hierarchy2"/>
    <dgm:cxn modelId="{A9AA1B79-DB52-4594-BF53-9FA509122360}" type="presParOf" srcId="{AFE8B4AB-686E-40C0-AFCC-14095AC24278}" destId="{A7B07EFA-ED54-4E9C-B702-4F09EB8FA76B}" srcOrd="0" destOrd="0" presId="urn:microsoft.com/office/officeart/2005/8/layout/hierarchy2"/>
    <dgm:cxn modelId="{1571E75B-CBB7-49E3-8A41-00018246480B}" type="presParOf" srcId="{AFE8B4AB-686E-40C0-AFCC-14095AC24278}" destId="{C4C047D8-BC6D-4D65-8ADF-937C21B9779F}" srcOrd="1" destOrd="0" presId="urn:microsoft.com/office/officeart/2005/8/layout/hierarchy2"/>
    <dgm:cxn modelId="{D3DB703D-3C57-451D-B4F3-DC3BB1D13757}" type="presParOf" srcId="{C4C047D8-BC6D-4D65-8ADF-937C21B9779F}" destId="{EE5C3657-AF76-4C61-80A4-096F849962C0}" srcOrd="0" destOrd="0" presId="urn:microsoft.com/office/officeart/2005/8/layout/hierarchy2"/>
    <dgm:cxn modelId="{D30AC5B7-84D4-443B-A8A5-0D0185D83498}" type="presParOf" srcId="{EE5C3657-AF76-4C61-80A4-096F849962C0}" destId="{6422A512-494E-49EC-A15C-25A454EA8C80}" srcOrd="0" destOrd="0" presId="urn:microsoft.com/office/officeart/2005/8/layout/hierarchy2"/>
    <dgm:cxn modelId="{9A44C797-E303-48EA-BAC3-E7D8493E2755}" type="presParOf" srcId="{C4C047D8-BC6D-4D65-8ADF-937C21B9779F}" destId="{5E5AE12A-8330-4F80-9B61-DCFB8FB2AF69}" srcOrd="1" destOrd="0" presId="urn:microsoft.com/office/officeart/2005/8/layout/hierarchy2"/>
    <dgm:cxn modelId="{DAA81A20-F66C-4337-98C0-A5559D1C0EB5}" type="presParOf" srcId="{5E5AE12A-8330-4F80-9B61-DCFB8FB2AF69}" destId="{D4911E40-2249-4211-A75E-983F55E57E1D}" srcOrd="0" destOrd="0" presId="urn:microsoft.com/office/officeart/2005/8/layout/hierarchy2"/>
    <dgm:cxn modelId="{68237D68-ED8E-4575-B5C6-C4823CE22678}" type="presParOf" srcId="{5E5AE12A-8330-4F80-9B61-DCFB8FB2AF69}" destId="{2760770F-D2DA-4F5E-AFDF-F0C7DAFEF188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D378E8-664F-4457-A5D5-5435F39562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5D848D1-F76C-4409-A1C8-AC1E4FBADBE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تعریف حکمت</a:t>
          </a:r>
          <a:endParaRPr lang="fa-IR" sz="1600" b="1" dirty="0">
            <a:cs typeface="B Koodak" pitchFamily="2" charset="-78"/>
          </a:endParaRPr>
        </a:p>
      </dgm:t>
    </dgm:pt>
    <dgm:pt modelId="{D9DADE31-B03A-43DA-87D5-52D1E5E85991}" type="parTrans" cxnId="{B54363DE-DFD1-472E-BB50-98893C3049E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951151-DE3F-47AD-AD83-A72C76156933}" type="sibTrans" cxnId="{B54363DE-DFD1-472E-BB50-98893C3049E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25FA26-BBE4-471B-9A24-671FD5F0CF3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اراده </a:t>
          </a:r>
          <a:r>
            <a:rPr lang="fa-IR" sz="1600" dirty="0" smtClean="0">
              <a:cs typeface="B Koodak" pitchFamily="2" charset="-78"/>
            </a:rPr>
            <a:t>الهی حکیمانه است یعنی  </a:t>
          </a:r>
          <a:r>
            <a:rPr lang="fa-IR" sz="1600" dirty="0" smtClean="0">
              <a:cs typeface="B Koodak" pitchFamily="2" charset="-78"/>
            </a:rPr>
            <a:t>به صورت گزافی و بی حساب نیست و تنها جهت کمال و خیر اشیاء مورد تعلق اراده الهی قرار می گیرد </a:t>
          </a:r>
          <a:endParaRPr lang="fa-IR" sz="1600" dirty="0">
            <a:cs typeface="B Koodak" pitchFamily="2" charset="-78"/>
          </a:endParaRPr>
        </a:p>
      </dgm:t>
    </dgm:pt>
    <dgm:pt modelId="{C6C072A3-F73D-4E0C-A3C5-9B7DBFBC8A12}" type="parTrans" cxnId="{627584B7-2169-44F7-A8A7-C24290AF2D7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EEAB8B-17EB-4F49-99D9-828C7B96C31C}" type="sibTrans" cxnId="{627584B7-2169-44F7-A8A7-C24290AF2D7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0B54C6-643B-4F40-B256-308C649F6F5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حکیم مطلق به صورتی اراده می کند که بیشترین کمال ممکن بر آن مترتب گردد</a:t>
          </a:r>
          <a:endParaRPr lang="fa-IR" sz="1600" dirty="0">
            <a:cs typeface="B Koodak" pitchFamily="2" charset="-78"/>
          </a:endParaRPr>
        </a:p>
      </dgm:t>
    </dgm:pt>
    <dgm:pt modelId="{98B2C07E-DDE3-4EF5-AF5F-E61D136516BA}" type="parTrans" cxnId="{B4DB2F8A-5981-4E20-9824-613D96A753FF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A89BA9-B665-4A8C-A57F-D2A04ECDC03E}" type="sibTrans" cxnId="{B4DB2F8A-5981-4E20-9824-613D96A753F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5910C5D-FCE6-4AB1-A4F3-FB34D11D8A1D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برهان بر حکمت</a:t>
          </a:r>
          <a:endParaRPr lang="fa-IR" sz="1600" dirty="0">
            <a:cs typeface="B Koodak" pitchFamily="2" charset="-78"/>
          </a:endParaRPr>
        </a:p>
      </dgm:t>
    </dgm:pt>
    <dgm:pt modelId="{CFAE2E9A-6E5B-4BB9-A667-66894CF026DB}" type="parTrans" cxnId="{4FBA0E5A-7188-42D4-8C71-DDC705E5C5C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D35B64D-8FEE-4412-B603-A458AF220D08}" type="sibTrans" cxnId="{4FBA0E5A-7188-42D4-8C71-DDC705E5C5C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CBB268-859B-4023-8189-AFB00E631FA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اراده حکیمانه کمال است</a:t>
          </a:r>
          <a:endParaRPr lang="fa-IR" sz="1600" dirty="0">
            <a:cs typeface="B Koodak" pitchFamily="2" charset="-78"/>
          </a:endParaRPr>
        </a:p>
      </dgm:t>
    </dgm:pt>
    <dgm:pt modelId="{DA32FC9E-4588-4592-9614-6A968924ABF2}" type="parTrans" cxnId="{25469EDD-44B6-440E-A87B-C7F8EC3C75D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4A33EB0-6A64-407A-8B19-CD89E6D65F21}" type="sibTrans" cxnId="{25469EDD-44B6-440E-A87B-C7F8EC3C75D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8895FF-D37D-4FA4-8811-C7227DA7DF47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کمالی در بالاترین مرتبه مفروض در واجب الوجود ثابت است</a:t>
          </a:r>
          <a:endParaRPr lang="fa-IR" sz="1600" dirty="0">
            <a:cs typeface="B Koodak" pitchFamily="2" charset="-78"/>
          </a:endParaRPr>
        </a:p>
      </dgm:t>
    </dgm:pt>
    <dgm:pt modelId="{BB88FF7D-6719-458C-8C9C-CA4184BCDE68}" type="parTrans" cxnId="{AACF7A47-7B71-45EB-AB7E-C4E847C00EB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48502D7-2142-4873-9A03-9703C267F017}" type="sibTrans" cxnId="{AACF7A47-7B71-45EB-AB7E-C4E847C00EB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4CF65D7-7388-4594-B4D2-8EE7352D058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اراده حکیمانه </a:t>
          </a:r>
          <a:r>
            <a:rPr lang="fa-IR" sz="1600" dirty="0" smtClean="0">
              <a:cs typeface="B Koodak" pitchFamily="2" charset="-78"/>
            </a:rPr>
            <a:t>در بالاترین مرتبه مفروض در </a:t>
          </a:r>
          <a:r>
            <a:rPr lang="fa-IR" sz="1600" dirty="0" smtClean="0">
              <a:cs typeface="B Koodak" pitchFamily="2" charset="-78"/>
            </a:rPr>
            <a:t>کامل مطلق ثابت است</a:t>
          </a:r>
          <a:endParaRPr lang="fa-IR" sz="1600" dirty="0">
            <a:cs typeface="B Koodak" pitchFamily="2" charset="-78"/>
          </a:endParaRPr>
        </a:p>
      </dgm:t>
    </dgm:pt>
    <dgm:pt modelId="{9BFC86E8-FECB-4895-880B-1EB6210103ED}" type="parTrans" cxnId="{96A19434-CED0-41F3-A644-072D369C0C1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760EFC-D01A-4E55-A16D-18F715C1C6AA}" type="sibTrans" cxnId="{96A19434-CED0-41F3-A644-072D369C0C1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9C7A43-8903-4EB0-B7DC-4EC1719F2C34}" type="pres">
      <dgm:prSet presAssocID="{BED378E8-664F-4457-A5D5-5435F395626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DD8CCAF-B5CC-4B85-A37E-FD429CEB3A54}" type="pres">
      <dgm:prSet presAssocID="{15D848D1-F76C-4409-A1C8-AC1E4FBADBE9}" presName="root1" presStyleCnt="0"/>
      <dgm:spPr/>
    </dgm:pt>
    <dgm:pt modelId="{B919C262-F2D2-4205-9012-BA750229ACEA}" type="pres">
      <dgm:prSet presAssocID="{15D848D1-F76C-4409-A1C8-AC1E4FBADBE9}" presName="LevelOneTextNode" presStyleLbl="node0" presStyleIdx="0" presStyleCnt="2" custScaleX="448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9ABE868-A7E4-4539-9CA9-B540893E26F6}" type="pres">
      <dgm:prSet presAssocID="{15D848D1-F76C-4409-A1C8-AC1E4FBADBE9}" presName="level2hierChild" presStyleCnt="0"/>
      <dgm:spPr/>
    </dgm:pt>
    <dgm:pt modelId="{6B8396BC-1156-4130-8EF0-496CA0E55156}" type="pres">
      <dgm:prSet presAssocID="{C6C072A3-F73D-4E0C-A3C5-9B7DBFBC8A12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DD717D24-F965-4934-9BEC-495661D20C12}" type="pres">
      <dgm:prSet presAssocID="{C6C072A3-F73D-4E0C-A3C5-9B7DBFBC8A12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BDC50418-877A-42C1-B344-6CC017C94914}" type="pres">
      <dgm:prSet presAssocID="{4C25FA26-BBE4-471B-9A24-671FD5F0CF39}" presName="root2" presStyleCnt="0"/>
      <dgm:spPr/>
    </dgm:pt>
    <dgm:pt modelId="{831D895F-5356-4743-97EA-5DF66A05DA1D}" type="pres">
      <dgm:prSet presAssocID="{4C25FA26-BBE4-471B-9A24-671FD5F0CF39}" presName="LevelTwoTextNode" presStyleLbl="node2" presStyleIdx="0" presStyleCnt="4" custScaleX="30034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556D966-6732-4B4D-B18F-1908C9BF5C54}" type="pres">
      <dgm:prSet presAssocID="{4C25FA26-BBE4-471B-9A24-671FD5F0CF39}" presName="level3hierChild" presStyleCnt="0"/>
      <dgm:spPr/>
    </dgm:pt>
    <dgm:pt modelId="{DCD66DB3-1D08-4964-8216-418631C22228}" type="pres">
      <dgm:prSet presAssocID="{98B2C07E-DDE3-4EF5-AF5F-E61D136516BA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F7270AC0-A9FE-4DC1-9F36-F965CF6A9A90}" type="pres">
      <dgm:prSet presAssocID="{98B2C07E-DDE3-4EF5-AF5F-E61D136516BA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35AD3436-183D-4888-B56A-ED3DBBD5318E}" type="pres">
      <dgm:prSet presAssocID="{4C0B54C6-643B-4F40-B256-308C649F6F59}" presName="root2" presStyleCnt="0"/>
      <dgm:spPr/>
    </dgm:pt>
    <dgm:pt modelId="{DADE3672-BBA2-42FA-A7A0-7F63A3F95622}" type="pres">
      <dgm:prSet presAssocID="{4C0B54C6-643B-4F40-B256-308C649F6F59}" presName="LevelTwoTextNode" presStyleLbl="node3" presStyleIdx="0" presStyleCnt="1" custScaleX="138704" custScaleY="11769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D65D030-E1A3-48FD-80F9-93FD6A973073}" type="pres">
      <dgm:prSet presAssocID="{4C0B54C6-643B-4F40-B256-308C649F6F59}" presName="level3hierChild" presStyleCnt="0"/>
      <dgm:spPr/>
    </dgm:pt>
    <dgm:pt modelId="{62BE5B55-447B-45B9-9911-E580C3FEF7FB}" type="pres">
      <dgm:prSet presAssocID="{25910C5D-FCE6-4AB1-A4F3-FB34D11D8A1D}" presName="root1" presStyleCnt="0"/>
      <dgm:spPr/>
    </dgm:pt>
    <dgm:pt modelId="{3E857578-DDC9-480F-9473-C7CC27A55FD5}" type="pres">
      <dgm:prSet presAssocID="{25910C5D-FCE6-4AB1-A4F3-FB34D11D8A1D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C72A568-2DC5-4E04-AEE6-DD4F73E30DD0}" type="pres">
      <dgm:prSet presAssocID="{25910C5D-FCE6-4AB1-A4F3-FB34D11D8A1D}" presName="level2hierChild" presStyleCnt="0"/>
      <dgm:spPr/>
    </dgm:pt>
    <dgm:pt modelId="{F6BCB952-CE11-4BFE-B40B-EF08817155A3}" type="pres">
      <dgm:prSet presAssocID="{DA32FC9E-4588-4592-9614-6A968924ABF2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B969E2FD-934F-4ECF-A653-370460670FEF}" type="pres">
      <dgm:prSet presAssocID="{DA32FC9E-4588-4592-9614-6A968924ABF2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FE9D6739-DE30-4A47-AE50-EE8D828134ED}" type="pres">
      <dgm:prSet presAssocID="{EACBB268-859B-4023-8189-AFB00E631FAA}" presName="root2" presStyleCnt="0"/>
      <dgm:spPr/>
    </dgm:pt>
    <dgm:pt modelId="{CD318CBF-10C0-4217-A60F-2DD19781989C}" type="pres">
      <dgm:prSet presAssocID="{EACBB268-859B-4023-8189-AFB00E631FAA}" presName="LevelTwoTextNode" presStyleLbl="node2" presStyleIdx="1" presStyleCnt="4" custScaleX="3191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A0DCEE8-B73A-4B1F-8D47-2F7303B34D00}" type="pres">
      <dgm:prSet presAssocID="{EACBB268-859B-4023-8189-AFB00E631FAA}" presName="level3hierChild" presStyleCnt="0"/>
      <dgm:spPr/>
    </dgm:pt>
    <dgm:pt modelId="{B71233A6-A722-425F-8A20-D1BA05EAFE64}" type="pres">
      <dgm:prSet presAssocID="{BB88FF7D-6719-458C-8C9C-CA4184BCDE68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1F4ADB69-9A61-4A1D-AA26-A28293817007}" type="pres">
      <dgm:prSet presAssocID="{BB88FF7D-6719-458C-8C9C-CA4184BCDE68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00AA4743-E0D1-4CB2-9884-3BD9DA382A9A}" type="pres">
      <dgm:prSet presAssocID="{6E8895FF-D37D-4FA4-8811-C7227DA7DF47}" presName="root2" presStyleCnt="0"/>
      <dgm:spPr/>
    </dgm:pt>
    <dgm:pt modelId="{9FF2BB81-8EBB-41F1-82D0-66F91AF6F7DE}" type="pres">
      <dgm:prSet presAssocID="{6E8895FF-D37D-4FA4-8811-C7227DA7DF47}" presName="LevelTwoTextNode" presStyleLbl="node2" presStyleIdx="2" presStyleCnt="4" custScaleX="3191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B92705-4A57-4964-9724-68D3F66930F4}" type="pres">
      <dgm:prSet presAssocID="{6E8895FF-D37D-4FA4-8811-C7227DA7DF47}" presName="level3hierChild" presStyleCnt="0"/>
      <dgm:spPr/>
    </dgm:pt>
    <dgm:pt modelId="{39AF2D28-2412-4CA1-95A5-5C65578A3528}" type="pres">
      <dgm:prSet presAssocID="{9BFC86E8-FECB-4895-880B-1EB6210103ED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95AD3B96-AEA5-4F64-95B9-9F8BC2AE0EF5}" type="pres">
      <dgm:prSet presAssocID="{9BFC86E8-FECB-4895-880B-1EB6210103ED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82747A25-89D1-49E0-8D74-F1A0281EF0EE}" type="pres">
      <dgm:prSet presAssocID="{F4CF65D7-7388-4594-B4D2-8EE7352D0582}" presName="root2" presStyleCnt="0"/>
      <dgm:spPr/>
    </dgm:pt>
    <dgm:pt modelId="{11ABBB8B-DC31-49DC-BF88-D8DE6776C158}" type="pres">
      <dgm:prSet presAssocID="{F4CF65D7-7388-4594-B4D2-8EE7352D0582}" presName="LevelTwoTextNode" presStyleLbl="node2" presStyleIdx="3" presStyleCnt="4" custScaleX="3191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62ABC0A-9D25-413C-9623-FF373E6E63B8}" type="pres">
      <dgm:prSet presAssocID="{F4CF65D7-7388-4594-B4D2-8EE7352D0582}" presName="level3hierChild" presStyleCnt="0"/>
      <dgm:spPr/>
    </dgm:pt>
  </dgm:ptLst>
  <dgm:cxnLst>
    <dgm:cxn modelId="{3912482A-793A-401E-ADCC-85334C286013}" type="presOf" srcId="{98B2C07E-DDE3-4EF5-AF5F-E61D136516BA}" destId="{F7270AC0-A9FE-4DC1-9F36-F965CF6A9A90}" srcOrd="1" destOrd="0" presId="urn:microsoft.com/office/officeart/2005/8/layout/hierarchy2"/>
    <dgm:cxn modelId="{AACF7A47-7B71-45EB-AB7E-C4E847C00EBB}" srcId="{25910C5D-FCE6-4AB1-A4F3-FB34D11D8A1D}" destId="{6E8895FF-D37D-4FA4-8811-C7227DA7DF47}" srcOrd="1" destOrd="0" parTransId="{BB88FF7D-6719-458C-8C9C-CA4184BCDE68}" sibTransId="{C48502D7-2142-4873-9A03-9703C267F017}"/>
    <dgm:cxn modelId="{1A96D5EE-0C26-4820-97C7-474DA9634CAD}" type="presOf" srcId="{EACBB268-859B-4023-8189-AFB00E631FAA}" destId="{CD318CBF-10C0-4217-A60F-2DD19781989C}" srcOrd="0" destOrd="0" presId="urn:microsoft.com/office/officeart/2005/8/layout/hierarchy2"/>
    <dgm:cxn modelId="{25469EDD-44B6-440E-A87B-C7F8EC3C75DA}" srcId="{25910C5D-FCE6-4AB1-A4F3-FB34D11D8A1D}" destId="{EACBB268-859B-4023-8189-AFB00E631FAA}" srcOrd="0" destOrd="0" parTransId="{DA32FC9E-4588-4592-9614-6A968924ABF2}" sibTransId="{14A33EB0-6A64-407A-8B19-CD89E6D65F21}"/>
    <dgm:cxn modelId="{63961F94-E37C-4426-8232-611B55F012FE}" type="presOf" srcId="{BB88FF7D-6719-458C-8C9C-CA4184BCDE68}" destId="{1F4ADB69-9A61-4A1D-AA26-A28293817007}" srcOrd="1" destOrd="0" presId="urn:microsoft.com/office/officeart/2005/8/layout/hierarchy2"/>
    <dgm:cxn modelId="{02294B66-ADA1-4F89-A484-10BA0EA0EE10}" type="presOf" srcId="{DA32FC9E-4588-4592-9614-6A968924ABF2}" destId="{F6BCB952-CE11-4BFE-B40B-EF08817155A3}" srcOrd="0" destOrd="0" presId="urn:microsoft.com/office/officeart/2005/8/layout/hierarchy2"/>
    <dgm:cxn modelId="{627584B7-2169-44F7-A8A7-C24290AF2D76}" srcId="{15D848D1-F76C-4409-A1C8-AC1E4FBADBE9}" destId="{4C25FA26-BBE4-471B-9A24-671FD5F0CF39}" srcOrd="0" destOrd="0" parTransId="{C6C072A3-F73D-4E0C-A3C5-9B7DBFBC8A12}" sibTransId="{C5EEAB8B-17EB-4F49-99D9-828C7B96C31C}"/>
    <dgm:cxn modelId="{F7518866-2D71-4C86-A411-1671220F452D}" type="presOf" srcId="{DA32FC9E-4588-4592-9614-6A968924ABF2}" destId="{B969E2FD-934F-4ECF-A653-370460670FEF}" srcOrd="1" destOrd="0" presId="urn:microsoft.com/office/officeart/2005/8/layout/hierarchy2"/>
    <dgm:cxn modelId="{96A19434-CED0-41F3-A644-072D369C0C14}" srcId="{25910C5D-FCE6-4AB1-A4F3-FB34D11D8A1D}" destId="{F4CF65D7-7388-4594-B4D2-8EE7352D0582}" srcOrd="2" destOrd="0" parTransId="{9BFC86E8-FECB-4895-880B-1EB6210103ED}" sibTransId="{69760EFC-D01A-4E55-A16D-18F715C1C6AA}"/>
    <dgm:cxn modelId="{4FBA0E5A-7188-42D4-8C71-DDC705E5C5C9}" srcId="{BED378E8-664F-4457-A5D5-5435F3956262}" destId="{25910C5D-FCE6-4AB1-A4F3-FB34D11D8A1D}" srcOrd="1" destOrd="0" parTransId="{CFAE2E9A-6E5B-4BB9-A667-66894CF026DB}" sibTransId="{DD35B64D-8FEE-4412-B603-A458AF220D08}"/>
    <dgm:cxn modelId="{750FDFEF-61B1-4EC0-9FAF-A4CA130503BB}" type="presOf" srcId="{4C0B54C6-643B-4F40-B256-308C649F6F59}" destId="{DADE3672-BBA2-42FA-A7A0-7F63A3F95622}" srcOrd="0" destOrd="0" presId="urn:microsoft.com/office/officeart/2005/8/layout/hierarchy2"/>
    <dgm:cxn modelId="{D0D7A7D9-FA25-4D93-8448-BC16460F5D6A}" type="presOf" srcId="{15D848D1-F76C-4409-A1C8-AC1E4FBADBE9}" destId="{B919C262-F2D2-4205-9012-BA750229ACEA}" srcOrd="0" destOrd="0" presId="urn:microsoft.com/office/officeart/2005/8/layout/hierarchy2"/>
    <dgm:cxn modelId="{E0ED8072-4C49-40A4-A5C1-4988D067D9F1}" type="presOf" srcId="{9BFC86E8-FECB-4895-880B-1EB6210103ED}" destId="{95AD3B96-AEA5-4F64-95B9-9F8BC2AE0EF5}" srcOrd="1" destOrd="0" presId="urn:microsoft.com/office/officeart/2005/8/layout/hierarchy2"/>
    <dgm:cxn modelId="{267180AA-7AA6-4CC8-A695-535B6FCF8832}" type="presOf" srcId="{BB88FF7D-6719-458C-8C9C-CA4184BCDE68}" destId="{B71233A6-A722-425F-8A20-D1BA05EAFE64}" srcOrd="0" destOrd="0" presId="urn:microsoft.com/office/officeart/2005/8/layout/hierarchy2"/>
    <dgm:cxn modelId="{DB819506-19C8-47D1-94FC-431E23443AC5}" type="presOf" srcId="{98B2C07E-DDE3-4EF5-AF5F-E61D136516BA}" destId="{DCD66DB3-1D08-4964-8216-418631C22228}" srcOrd="0" destOrd="0" presId="urn:microsoft.com/office/officeart/2005/8/layout/hierarchy2"/>
    <dgm:cxn modelId="{B6362511-97A5-45F3-8B74-1BAE59E6CDCA}" type="presOf" srcId="{4C25FA26-BBE4-471B-9A24-671FD5F0CF39}" destId="{831D895F-5356-4743-97EA-5DF66A05DA1D}" srcOrd="0" destOrd="0" presId="urn:microsoft.com/office/officeart/2005/8/layout/hierarchy2"/>
    <dgm:cxn modelId="{2DE34A2D-9003-4408-990D-B6AE7A5A09C9}" type="presOf" srcId="{9BFC86E8-FECB-4895-880B-1EB6210103ED}" destId="{39AF2D28-2412-4CA1-95A5-5C65578A3528}" srcOrd="0" destOrd="0" presId="urn:microsoft.com/office/officeart/2005/8/layout/hierarchy2"/>
    <dgm:cxn modelId="{B54363DE-DFD1-472E-BB50-98893C3049E0}" srcId="{BED378E8-664F-4457-A5D5-5435F3956262}" destId="{15D848D1-F76C-4409-A1C8-AC1E4FBADBE9}" srcOrd="0" destOrd="0" parTransId="{D9DADE31-B03A-43DA-87D5-52D1E5E85991}" sibTransId="{80951151-DE3F-47AD-AD83-A72C76156933}"/>
    <dgm:cxn modelId="{FBC1746C-6C2F-4484-BBE5-E94638231AEF}" type="presOf" srcId="{C6C072A3-F73D-4E0C-A3C5-9B7DBFBC8A12}" destId="{6B8396BC-1156-4130-8EF0-496CA0E55156}" srcOrd="0" destOrd="0" presId="urn:microsoft.com/office/officeart/2005/8/layout/hierarchy2"/>
    <dgm:cxn modelId="{2DE9F1A4-D7E0-4AFC-B1E4-3D4D556AE08D}" type="presOf" srcId="{25910C5D-FCE6-4AB1-A4F3-FB34D11D8A1D}" destId="{3E857578-DDC9-480F-9473-C7CC27A55FD5}" srcOrd="0" destOrd="0" presId="urn:microsoft.com/office/officeart/2005/8/layout/hierarchy2"/>
    <dgm:cxn modelId="{0F7BDC7B-9BDF-4396-BDA2-88DB24F2D295}" type="presOf" srcId="{6E8895FF-D37D-4FA4-8811-C7227DA7DF47}" destId="{9FF2BB81-8EBB-41F1-82D0-66F91AF6F7DE}" srcOrd="0" destOrd="0" presId="urn:microsoft.com/office/officeart/2005/8/layout/hierarchy2"/>
    <dgm:cxn modelId="{ACA454DA-6505-4189-A0A4-6B6B8162F9A8}" type="presOf" srcId="{BED378E8-664F-4457-A5D5-5435F3956262}" destId="{AC9C7A43-8903-4EB0-B7DC-4EC1719F2C34}" srcOrd="0" destOrd="0" presId="urn:microsoft.com/office/officeart/2005/8/layout/hierarchy2"/>
    <dgm:cxn modelId="{B4DB2F8A-5981-4E20-9824-613D96A753FF}" srcId="{4C25FA26-BBE4-471B-9A24-671FD5F0CF39}" destId="{4C0B54C6-643B-4F40-B256-308C649F6F59}" srcOrd="0" destOrd="0" parTransId="{98B2C07E-DDE3-4EF5-AF5F-E61D136516BA}" sibTransId="{3DA89BA9-B665-4A8C-A57F-D2A04ECDC03E}"/>
    <dgm:cxn modelId="{3AFF0802-8B9D-4B9B-A11D-8D2E3C094DD1}" type="presOf" srcId="{F4CF65D7-7388-4594-B4D2-8EE7352D0582}" destId="{11ABBB8B-DC31-49DC-BF88-D8DE6776C158}" srcOrd="0" destOrd="0" presId="urn:microsoft.com/office/officeart/2005/8/layout/hierarchy2"/>
    <dgm:cxn modelId="{FEF03D2F-319A-4F8B-9725-B4DFFB03DDF7}" type="presOf" srcId="{C6C072A3-F73D-4E0C-A3C5-9B7DBFBC8A12}" destId="{DD717D24-F965-4934-9BEC-495661D20C12}" srcOrd="1" destOrd="0" presId="urn:microsoft.com/office/officeart/2005/8/layout/hierarchy2"/>
    <dgm:cxn modelId="{4535A479-691A-46DF-91E9-6D498ABAD461}" type="presParOf" srcId="{AC9C7A43-8903-4EB0-B7DC-4EC1719F2C34}" destId="{7DD8CCAF-B5CC-4B85-A37E-FD429CEB3A54}" srcOrd="0" destOrd="0" presId="urn:microsoft.com/office/officeart/2005/8/layout/hierarchy2"/>
    <dgm:cxn modelId="{77D2A245-81CD-4415-8F97-2D89D38D7760}" type="presParOf" srcId="{7DD8CCAF-B5CC-4B85-A37E-FD429CEB3A54}" destId="{B919C262-F2D2-4205-9012-BA750229ACEA}" srcOrd="0" destOrd="0" presId="urn:microsoft.com/office/officeart/2005/8/layout/hierarchy2"/>
    <dgm:cxn modelId="{1844456F-2CAB-47D4-879A-9971D15B628A}" type="presParOf" srcId="{7DD8CCAF-B5CC-4B85-A37E-FD429CEB3A54}" destId="{19ABE868-A7E4-4539-9CA9-B540893E26F6}" srcOrd="1" destOrd="0" presId="urn:microsoft.com/office/officeart/2005/8/layout/hierarchy2"/>
    <dgm:cxn modelId="{AC886A18-E194-4442-8B3F-3FCF3C6BF0DB}" type="presParOf" srcId="{19ABE868-A7E4-4539-9CA9-B540893E26F6}" destId="{6B8396BC-1156-4130-8EF0-496CA0E55156}" srcOrd="0" destOrd="0" presId="urn:microsoft.com/office/officeart/2005/8/layout/hierarchy2"/>
    <dgm:cxn modelId="{8A545148-2BAD-4D97-AF96-91DD4D971F1A}" type="presParOf" srcId="{6B8396BC-1156-4130-8EF0-496CA0E55156}" destId="{DD717D24-F965-4934-9BEC-495661D20C12}" srcOrd="0" destOrd="0" presId="urn:microsoft.com/office/officeart/2005/8/layout/hierarchy2"/>
    <dgm:cxn modelId="{48DF4E3F-7538-45E9-93A6-B72F6A98BE43}" type="presParOf" srcId="{19ABE868-A7E4-4539-9CA9-B540893E26F6}" destId="{BDC50418-877A-42C1-B344-6CC017C94914}" srcOrd="1" destOrd="0" presId="urn:microsoft.com/office/officeart/2005/8/layout/hierarchy2"/>
    <dgm:cxn modelId="{49772BAB-10EB-4554-AB96-4B96EB88DAB4}" type="presParOf" srcId="{BDC50418-877A-42C1-B344-6CC017C94914}" destId="{831D895F-5356-4743-97EA-5DF66A05DA1D}" srcOrd="0" destOrd="0" presId="urn:microsoft.com/office/officeart/2005/8/layout/hierarchy2"/>
    <dgm:cxn modelId="{1FC717F8-088E-40DB-B73F-2F6F699CD31D}" type="presParOf" srcId="{BDC50418-877A-42C1-B344-6CC017C94914}" destId="{F556D966-6732-4B4D-B18F-1908C9BF5C54}" srcOrd="1" destOrd="0" presId="urn:microsoft.com/office/officeart/2005/8/layout/hierarchy2"/>
    <dgm:cxn modelId="{B6DB64DD-A4D4-4331-84E0-192759860287}" type="presParOf" srcId="{F556D966-6732-4B4D-B18F-1908C9BF5C54}" destId="{DCD66DB3-1D08-4964-8216-418631C22228}" srcOrd="0" destOrd="0" presId="urn:microsoft.com/office/officeart/2005/8/layout/hierarchy2"/>
    <dgm:cxn modelId="{B82F690D-B517-48D2-AE67-41188B32BB5D}" type="presParOf" srcId="{DCD66DB3-1D08-4964-8216-418631C22228}" destId="{F7270AC0-A9FE-4DC1-9F36-F965CF6A9A90}" srcOrd="0" destOrd="0" presId="urn:microsoft.com/office/officeart/2005/8/layout/hierarchy2"/>
    <dgm:cxn modelId="{0243BE8A-8C3B-4BA0-B925-32E8A2E4B3FA}" type="presParOf" srcId="{F556D966-6732-4B4D-B18F-1908C9BF5C54}" destId="{35AD3436-183D-4888-B56A-ED3DBBD5318E}" srcOrd="1" destOrd="0" presId="urn:microsoft.com/office/officeart/2005/8/layout/hierarchy2"/>
    <dgm:cxn modelId="{69D64A45-B2BF-49D2-B229-7FCDAD40B43B}" type="presParOf" srcId="{35AD3436-183D-4888-B56A-ED3DBBD5318E}" destId="{DADE3672-BBA2-42FA-A7A0-7F63A3F95622}" srcOrd="0" destOrd="0" presId="urn:microsoft.com/office/officeart/2005/8/layout/hierarchy2"/>
    <dgm:cxn modelId="{8241D388-558D-4733-BC8D-1D8AD9257F0F}" type="presParOf" srcId="{35AD3436-183D-4888-B56A-ED3DBBD5318E}" destId="{3D65D030-E1A3-48FD-80F9-93FD6A973073}" srcOrd="1" destOrd="0" presId="urn:microsoft.com/office/officeart/2005/8/layout/hierarchy2"/>
    <dgm:cxn modelId="{5B51A4FE-B656-4C99-A6DF-4E2D75DF790C}" type="presParOf" srcId="{AC9C7A43-8903-4EB0-B7DC-4EC1719F2C34}" destId="{62BE5B55-447B-45B9-9911-E580C3FEF7FB}" srcOrd="1" destOrd="0" presId="urn:microsoft.com/office/officeart/2005/8/layout/hierarchy2"/>
    <dgm:cxn modelId="{DF875A45-4963-4B7A-8734-ACBF1708C58E}" type="presParOf" srcId="{62BE5B55-447B-45B9-9911-E580C3FEF7FB}" destId="{3E857578-DDC9-480F-9473-C7CC27A55FD5}" srcOrd="0" destOrd="0" presId="urn:microsoft.com/office/officeart/2005/8/layout/hierarchy2"/>
    <dgm:cxn modelId="{88B51757-2374-471C-B391-9AA381CCEF06}" type="presParOf" srcId="{62BE5B55-447B-45B9-9911-E580C3FEF7FB}" destId="{0C72A568-2DC5-4E04-AEE6-DD4F73E30DD0}" srcOrd="1" destOrd="0" presId="urn:microsoft.com/office/officeart/2005/8/layout/hierarchy2"/>
    <dgm:cxn modelId="{C8A6BD44-D7E3-42AA-95F3-F080717EE370}" type="presParOf" srcId="{0C72A568-2DC5-4E04-AEE6-DD4F73E30DD0}" destId="{F6BCB952-CE11-4BFE-B40B-EF08817155A3}" srcOrd="0" destOrd="0" presId="urn:microsoft.com/office/officeart/2005/8/layout/hierarchy2"/>
    <dgm:cxn modelId="{19DC7800-9370-4099-B1E7-A41E7FC281A0}" type="presParOf" srcId="{F6BCB952-CE11-4BFE-B40B-EF08817155A3}" destId="{B969E2FD-934F-4ECF-A653-370460670FEF}" srcOrd="0" destOrd="0" presId="urn:microsoft.com/office/officeart/2005/8/layout/hierarchy2"/>
    <dgm:cxn modelId="{90CB68D9-248D-4983-8F83-CA327102C775}" type="presParOf" srcId="{0C72A568-2DC5-4E04-AEE6-DD4F73E30DD0}" destId="{FE9D6739-DE30-4A47-AE50-EE8D828134ED}" srcOrd="1" destOrd="0" presId="urn:microsoft.com/office/officeart/2005/8/layout/hierarchy2"/>
    <dgm:cxn modelId="{95907F63-36AA-447A-A78C-5266231AB96D}" type="presParOf" srcId="{FE9D6739-DE30-4A47-AE50-EE8D828134ED}" destId="{CD318CBF-10C0-4217-A60F-2DD19781989C}" srcOrd="0" destOrd="0" presId="urn:microsoft.com/office/officeart/2005/8/layout/hierarchy2"/>
    <dgm:cxn modelId="{5511789F-B234-45D7-BD35-D3466940FCDB}" type="presParOf" srcId="{FE9D6739-DE30-4A47-AE50-EE8D828134ED}" destId="{7A0DCEE8-B73A-4B1F-8D47-2F7303B34D00}" srcOrd="1" destOrd="0" presId="urn:microsoft.com/office/officeart/2005/8/layout/hierarchy2"/>
    <dgm:cxn modelId="{A422D8FF-D0E0-43FE-A9BC-76B420A87167}" type="presParOf" srcId="{0C72A568-2DC5-4E04-AEE6-DD4F73E30DD0}" destId="{B71233A6-A722-425F-8A20-D1BA05EAFE64}" srcOrd="2" destOrd="0" presId="urn:microsoft.com/office/officeart/2005/8/layout/hierarchy2"/>
    <dgm:cxn modelId="{6206E9BE-DFB7-4270-AAC3-32CBC96F08B3}" type="presParOf" srcId="{B71233A6-A722-425F-8A20-D1BA05EAFE64}" destId="{1F4ADB69-9A61-4A1D-AA26-A28293817007}" srcOrd="0" destOrd="0" presId="urn:microsoft.com/office/officeart/2005/8/layout/hierarchy2"/>
    <dgm:cxn modelId="{A3078745-BA6D-49A9-B4B5-7BFF6E4341F2}" type="presParOf" srcId="{0C72A568-2DC5-4E04-AEE6-DD4F73E30DD0}" destId="{00AA4743-E0D1-4CB2-9884-3BD9DA382A9A}" srcOrd="3" destOrd="0" presId="urn:microsoft.com/office/officeart/2005/8/layout/hierarchy2"/>
    <dgm:cxn modelId="{3B74A800-5916-4594-AA74-896EC6BA7AB9}" type="presParOf" srcId="{00AA4743-E0D1-4CB2-9884-3BD9DA382A9A}" destId="{9FF2BB81-8EBB-41F1-82D0-66F91AF6F7DE}" srcOrd="0" destOrd="0" presId="urn:microsoft.com/office/officeart/2005/8/layout/hierarchy2"/>
    <dgm:cxn modelId="{14BBD537-B57D-452E-950F-5447FBEFEDCF}" type="presParOf" srcId="{00AA4743-E0D1-4CB2-9884-3BD9DA382A9A}" destId="{30B92705-4A57-4964-9724-68D3F66930F4}" srcOrd="1" destOrd="0" presId="urn:microsoft.com/office/officeart/2005/8/layout/hierarchy2"/>
    <dgm:cxn modelId="{6666A2C7-BAE3-45F9-AD8F-5E56820C1826}" type="presParOf" srcId="{0C72A568-2DC5-4E04-AEE6-DD4F73E30DD0}" destId="{39AF2D28-2412-4CA1-95A5-5C65578A3528}" srcOrd="4" destOrd="0" presId="urn:microsoft.com/office/officeart/2005/8/layout/hierarchy2"/>
    <dgm:cxn modelId="{61110D55-1384-4972-8C81-C601DA3B9BC6}" type="presParOf" srcId="{39AF2D28-2412-4CA1-95A5-5C65578A3528}" destId="{95AD3B96-AEA5-4F64-95B9-9F8BC2AE0EF5}" srcOrd="0" destOrd="0" presId="urn:microsoft.com/office/officeart/2005/8/layout/hierarchy2"/>
    <dgm:cxn modelId="{FE04ADE2-D15A-49E2-A342-8868B1E23722}" type="presParOf" srcId="{0C72A568-2DC5-4E04-AEE6-DD4F73E30DD0}" destId="{82747A25-89D1-49E0-8D74-F1A0281EF0EE}" srcOrd="5" destOrd="0" presId="urn:microsoft.com/office/officeart/2005/8/layout/hierarchy2"/>
    <dgm:cxn modelId="{8669AFD5-624C-44A3-A584-EBA85BA965D0}" type="presParOf" srcId="{82747A25-89D1-49E0-8D74-F1A0281EF0EE}" destId="{11ABBB8B-DC31-49DC-BF88-D8DE6776C158}" srcOrd="0" destOrd="0" presId="urn:microsoft.com/office/officeart/2005/8/layout/hierarchy2"/>
    <dgm:cxn modelId="{6118BD7F-7D0E-4C45-944F-6719E189A574}" type="presParOf" srcId="{82747A25-89D1-49E0-8D74-F1A0281EF0EE}" destId="{262ABC0A-9D25-413C-9623-FF373E6E63B8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6A5D4A-6AE3-426C-947B-AAB66A302671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092151AE-6F56-4726-A7F5-DE85BDE40D7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نکته</a:t>
          </a:r>
          <a:endParaRPr lang="fa-IR" sz="1600" dirty="0">
            <a:cs typeface="B Koodak" pitchFamily="2" charset="-78"/>
          </a:endParaRPr>
        </a:p>
      </dgm:t>
    </dgm:pt>
    <dgm:pt modelId="{4DD8E660-C26A-49B1-BF70-D1C2316AF3E0}" type="parTrans" cxnId="{AAA26235-E4AD-465F-BDF3-36489207E04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1F85C7D-CBB8-483D-B8C7-3764FD6EEE11}" type="sibTrans" cxnId="{AAA26235-E4AD-465F-BDF3-36489207E04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E6ED44E-9561-48D5-B3EE-89EDDF13BC0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عالم ماده چون ذاتا دارای محدودیت و تعارض (تزاحم)  است </a:t>
          </a:r>
          <a:endParaRPr lang="fa-IR" sz="1600" dirty="0">
            <a:cs typeface="B Koodak" pitchFamily="2" charset="-78"/>
          </a:endParaRPr>
        </a:p>
      </dgm:t>
    </dgm:pt>
    <dgm:pt modelId="{F9E017BD-5D46-4291-A177-A269339EE117}" type="parTrans" cxnId="{56E13711-3AB0-4644-838A-4D3A5575D0C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C62141-718C-4998-85D9-677FC190F119}" type="sibTrans" cxnId="{56E13711-3AB0-4644-838A-4D3A5575D0C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2A0F23-6DB3-4D5C-8033-492C46A5563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به گونه ای مورد اراده الهی قرار می گیرد که بیشترین کمال ممکن بر آن مترتب گردد</a:t>
          </a:r>
          <a:endParaRPr lang="fa-IR" sz="1600" dirty="0">
            <a:cs typeface="B Koodak" pitchFamily="2" charset="-78"/>
          </a:endParaRPr>
        </a:p>
      </dgm:t>
    </dgm:pt>
    <dgm:pt modelId="{AC2BDE2D-7130-4F1C-AB50-882E1AE0EC6B}" type="parTrans" cxnId="{31CAB0E7-A186-411A-8A2E-5952F474F68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FA10F5-80E0-4C91-9FE5-F6736C142C18}" type="sibTrans" cxnId="{31CAB0E7-A186-411A-8A2E-5952F474F68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DE5C4F-1753-4844-924A-40DACAFB330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از بیانات گذشته روشن شد</a:t>
          </a:r>
          <a:endParaRPr lang="fa-IR" sz="1600" dirty="0">
            <a:cs typeface="B Koodak" pitchFamily="2" charset="-78"/>
          </a:endParaRPr>
        </a:p>
      </dgm:t>
    </dgm:pt>
    <dgm:pt modelId="{B337881A-7DC9-433F-8B43-6AA6E8D49CF5}" type="parTrans" cxnId="{88BB150B-173D-452D-A1F4-67DAFD6E2CE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E84DC68-B4A8-465B-BF05-B4CA10B6C07E}" type="sibTrans" cxnId="{88BB150B-173D-452D-A1F4-67DAFD6E2CE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FC40B8-017B-4089-AA07-6195CD776A3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غرض الهی به دو گونه تحلیل می شود</a:t>
          </a:r>
          <a:endParaRPr lang="fa-IR" sz="1600" dirty="0">
            <a:cs typeface="B Koodak" pitchFamily="2" charset="-78"/>
          </a:endParaRPr>
        </a:p>
      </dgm:t>
    </dgm:pt>
    <dgm:pt modelId="{56E5FC81-1959-4351-87A7-4F176F3CAD3E}" type="parTrans" cxnId="{BF27EA4A-0E58-4F63-B7E1-2CAB97AC817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40E99DF-FA52-40A0-AF31-49ABED70F2D3}" type="sibTrans" cxnId="{BF27EA4A-0E58-4F63-B7E1-2CAB97AC817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017942-A5D3-4B3E-B30D-E869BC06B4A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غرض اصلی</a:t>
          </a:r>
          <a:endParaRPr lang="fa-IR" sz="1600" dirty="0">
            <a:cs typeface="B Koodak" pitchFamily="2" charset="-78"/>
          </a:endParaRPr>
        </a:p>
      </dgm:t>
    </dgm:pt>
    <dgm:pt modelId="{6A1C93B5-5187-4A25-A07D-3E4C4549CE20}" type="parTrans" cxnId="{8CE47E15-D2AE-4F98-99B0-4F9AE43F532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E43B12-6F49-4221-97D0-F72B7A5E62B2}" type="sibTrans" cxnId="{8CE47E15-D2AE-4F98-99B0-4F9AE43F532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8880699-313F-4CD5-B3C8-61F70BF307C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حب به ذات است</a:t>
          </a:r>
          <a:endParaRPr lang="fa-IR" sz="1600" dirty="0">
            <a:cs typeface="B Koodak" pitchFamily="2" charset="-78"/>
          </a:endParaRPr>
        </a:p>
      </dgm:t>
    </dgm:pt>
    <dgm:pt modelId="{1471E14B-E826-44AC-8324-AC8FF3BA7131}" type="parTrans" cxnId="{14E01D5D-157E-4E50-9252-AA1A46D3AAA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DB23EC-73D5-4C42-B97A-3FAB25A3DE1C}" type="sibTrans" cxnId="{14E01D5D-157E-4E50-9252-AA1A46D3AAA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FC458E-E2B1-4DBC-B2A2-036BCEBAFFB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علت فاعلی و غائی تعددی ندارند </a:t>
          </a:r>
          <a:endParaRPr lang="fa-IR" sz="1600" dirty="0">
            <a:cs typeface="B Koodak" pitchFamily="2" charset="-78"/>
          </a:endParaRPr>
        </a:p>
      </dgm:t>
    </dgm:pt>
    <dgm:pt modelId="{921FD7F5-A354-4309-9C9B-1CF7A7A9FD43}" type="parTrans" cxnId="{EA782B50-E08E-4AFF-BE56-DE68C2AAEA0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D0D49B7-93F4-4448-9C85-E8972196D569}" type="sibTrans" cxnId="{EA782B50-E08E-4AFF-BE56-DE68C2AAEA0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1550FC-68B2-4F8F-B059-0366708957E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عبارت دیگر واجب غرض زائد بر ذات ندارد</a:t>
          </a:r>
          <a:endParaRPr lang="fa-IR" sz="1600" dirty="0">
            <a:cs typeface="B Koodak" pitchFamily="2" charset="-78"/>
          </a:endParaRPr>
        </a:p>
      </dgm:t>
    </dgm:pt>
    <dgm:pt modelId="{C99F890A-DA75-440F-B320-F23007F79887}" type="parTrans" cxnId="{CAAC29CC-DDC9-4BAF-AD86-2FDAFC333E8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10507D2-B86C-47AC-B9B4-3790C58E6661}" type="sibTrans" cxnId="{CAAC29CC-DDC9-4BAF-AD86-2FDAFC333E8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015273-AE5A-4BA1-A03D-212D8E0953D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اغراض فرعی و تبعی</a:t>
          </a:r>
          <a:endParaRPr lang="fa-IR" sz="1600" dirty="0">
            <a:cs typeface="B Koodak" pitchFamily="2" charset="-78"/>
          </a:endParaRPr>
        </a:p>
      </dgm:t>
    </dgm:pt>
    <dgm:pt modelId="{166056B6-F0FB-453D-B2F9-58150D3AB68A}" type="parTrans" cxnId="{481786E7-4988-45CB-BAFB-8B0CE417167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3D13EA-01B0-4494-AFCC-9AE57E72B5B5}" type="sibTrans" cxnId="{481786E7-4988-45CB-BAFB-8B0CE417167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9753D9C-A6E2-433E-9F3D-6ED57038917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ترتیب عبارتند از </a:t>
          </a:r>
          <a:endParaRPr lang="fa-IR" sz="1600" dirty="0">
            <a:cs typeface="B Koodak" pitchFamily="2" charset="-78"/>
          </a:endParaRPr>
        </a:p>
      </dgm:t>
    </dgm:pt>
    <dgm:pt modelId="{93F71493-F127-4576-8AF5-59291461676F}" type="parTrans" cxnId="{13648227-F3A2-4973-8331-677776FE3ED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0259BD-5CE6-456C-8AE9-CE86C86D8F9C}" type="sibTrans" cxnId="{13648227-F3A2-4973-8331-677776FE3ED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6905226-E92D-4E56-A79A-5AD58E852AB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حب به کمالات ذات</a:t>
          </a:r>
          <a:endParaRPr lang="fa-IR" sz="1600" dirty="0">
            <a:cs typeface="B Koodak" pitchFamily="2" charset="-78"/>
          </a:endParaRPr>
        </a:p>
      </dgm:t>
    </dgm:pt>
    <dgm:pt modelId="{E9859567-497B-40D4-87E8-BEED092B2486}" type="parTrans" cxnId="{4D211D37-5D80-48BA-8BA0-5EAE6ED76AE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A6C693E-66DF-444A-8017-98F61AA912AC}" type="sibTrans" cxnId="{4D211D37-5D80-48BA-8BA0-5EAE6ED76AE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C25F704-BA28-44D7-9219-B4291228109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حب به آثار ذات</a:t>
          </a:r>
          <a:endParaRPr lang="fa-IR" sz="1600" dirty="0">
            <a:cs typeface="B Koodak" pitchFamily="2" charset="-78"/>
          </a:endParaRPr>
        </a:p>
      </dgm:t>
    </dgm:pt>
    <dgm:pt modelId="{41275E59-555A-40BC-B93B-779F9C83E209}" type="parTrans" cxnId="{9D70AE3C-17CA-44C4-9228-CD6FE8D4847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5FE419-C137-4F93-9AE9-34B5F3DB8BBD}" type="sibTrans" cxnId="{9D70AE3C-17CA-44C4-9228-CD6FE8D4847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CC956A8-C73A-42E0-8423-008B5BD248D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حب به کمالات و خیرات مخلوقات مثل</a:t>
          </a:r>
          <a:endParaRPr lang="fa-IR" sz="1600" dirty="0">
            <a:cs typeface="B Koodak" pitchFamily="2" charset="-78"/>
          </a:endParaRPr>
        </a:p>
      </dgm:t>
    </dgm:pt>
    <dgm:pt modelId="{5B3916F7-7E09-41E9-9423-0CAC79815FF5}" type="parTrans" cxnId="{63927855-7BFD-4739-861F-A789CC09EB8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2F6FD8-1C89-4384-A2C0-6A2489C7BF58}" type="sibTrans" cxnId="{63927855-7BFD-4739-861F-A789CC09EB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E93F4B-847C-489D-942D-21E4440555D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آزمایش کردن آنها</a:t>
          </a:r>
          <a:endParaRPr lang="fa-IR" sz="1600" dirty="0">
            <a:cs typeface="B Koodak" pitchFamily="2" charset="-78"/>
          </a:endParaRPr>
        </a:p>
      </dgm:t>
    </dgm:pt>
    <dgm:pt modelId="{692E39ED-CD54-4DA0-80FA-9A87149C6111}" type="parTrans" cxnId="{F7E6F048-38EE-465F-A1C9-9AF1FD08488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89F7AA9-80D4-456A-AFAE-AC31A5258372}" type="sibTrans" cxnId="{F7E6F048-38EE-465F-A1C9-9AF1FD08488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9B00CB9-9102-4379-9342-7F0246FC0CF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انتخاب بهترین کارها توسط آنها</a:t>
          </a:r>
          <a:endParaRPr lang="fa-IR" sz="1600" dirty="0">
            <a:cs typeface="B Koodak" pitchFamily="2" charset="-78"/>
          </a:endParaRPr>
        </a:p>
      </dgm:t>
    </dgm:pt>
    <dgm:pt modelId="{B4605BD5-B6B8-4A98-9FF8-06C6DBF3B535}" type="parTrans" cxnId="{76D7211A-B048-4C6F-8590-C330DF4618E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FF3B0D4-DC30-4319-B6DD-EFE7BB74E873}" type="sibTrans" cxnId="{76D7211A-B048-4C6F-8590-C330DF4618E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1E3BB1-7A55-4628-904A-E5C157D43A5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بندگی خدا کردن آنها </a:t>
          </a:r>
          <a:endParaRPr lang="fa-IR" sz="1600" dirty="0">
            <a:cs typeface="B Koodak" pitchFamily="2" charset="-78"/>
          </a:endParaRPr>
        </a:p>
      </dgm:t>
    </dgm:pt>
    <dgm:pt modelId="{36F4F1FD-FE16-4D35-9D52-4705AFE0A5AC}" type="parTrans" cxnId="{05808CF5-C4F5-476F-AB48-236A3E48052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04D06D3-77BA-492C-BE76-A573A885F308}" type="sibTrans" cxnId="{05808CF5-C4F5-476F-AB48-236A3E48052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71FBAAF-C7AC-40E1-A528-103D2582865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رسیدن آنها به جاودانگی</a:t>
          </a:r>
          <a:endParaRPr lang="fa-IR" sz="1600" dirty="0">
            <a:cs typeface="B Koodak" pitchFamily="2" charset="-78"/>
          </a:endParaRPr>
        </a:p>
      </dgm:t>
    </dgm:pt>
    <dgm:pt modelId="{CDADC42C-F6DE-4B3C-99F2-0170F4A56CA2}" type="parTrans" cxnId="{C71634B1-4304-462E-B53D-5499FB76F0E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FE32880-AF12-4659-95C2-8EB08E8F3CD6}" type="sibTrans" cxnId="{C71634B1-4304-462E-B53D-5499FB76F0E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745F30-2F0E-4CB3-BDB3-E8455651C45C}" type="pres">
      <dgm:prSet presAssocID="{6C6A5D4A-6AE3-426C-947B-AAB66A30267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7AF104BF-7CF6-4671-8EDE-D4D57532F62E}" type="pres">
      <dgm:prSet presAssocID="{092151AE-6F56-4726-A7F5-DE85BDE40D7A}" presName="root1" presStyleCnt="0"/>
      <dgm:spPr/>
    </dgm:pt>
    <dgm:pt modelId="{20750916-BA7E-4273-BE92-9A7B813B83A3}" type="pres">
      <dgm:prSet presAssocID="{092151AE-6F56-4726-A7F5-DE85BDE40D7A}" presName="LevelOneTextNode" presStyleLbl="node0" presStyleIdx="0" presStyleCnt="1" custScaleX="52461">
        <dgm:presLayoutVars>
          <dgm:chPref val="3"/>
        </dgm:presLayoutVars>
      </dgm:prSet>
      <dgm:spPr/>
    </dgm:pt>
    <dgm:pt modelId="{8CD82DF9-CDE8-48E3-9341-331E01B860CA}" type="pres">
      <dgm:prSet presAssocID="{092151AE-6F56-4726-A7F5-DE85BDE40D7A}" presName="level2hierChild" presStyleCnt="0"/>
      <dgm:spPr/>
    </dgm:pt>
    <dgm:pt modelId="{C1CB4968-3E7E-44EA-B888-0EC19A08E816}" type="pres">
      <dgm:prSet presAssocID="{F9E017BD-5D46-4291-A177-A269339EE117}" presName="conn2-1" presStyleLbl="parChTrans1D2" presStyleIdx="0" presStyleCnt="2"/>
      <dgm:spPr/>
    </dgm:pt>
    <dgm:pt modelId="{3402F0D5-C64A-4A15-A11C-B0C36586412E}" type="pres">
      <dgm:prSet presAssocID="{F9E017BD-5D46-4291-A177-A269339EE117}" presName="connTx" presStyleLbl="parChTrans1D2" presStyleIdx="0" presStyleCnt="2"/>
      <dgm:spPr/>
    </dgm:pt>
    <dgm:pt modelId="{B1B74F49-FA4D-43E7-8D4C-DF2400C623B6}" type="pres">
      <dgm:prSet presAssocID="{AE6ED44E-9561-48D5-B3EE-89EDDF13BC04}" presName="root2" presStyleCnt="0"/>
      <dgm:spPr/>
    </dgm:pt>
    <dgm:pt modelId="{DDB3E3B6-4365-4C7B-BFC8-939237D49F7E}" type="pres">
      <dgm:prSet presAssocID="{AE6ED44E-9561-48D5-B3EE-89EDDF13BC04}" presName="LevelTwoTextNode" presStyleLbl="node2" presStyleIdx="0" presStyleCnt="2" custScaleX="264622" custScaleY="152534">
        <dgm:presLayoutVars>
          <dgm:chPref val="3"/>
        </dgm:presLayoutVars>
      </dgm:prSet>
      <dgm:spPr/>
    </dgm:pt>
    <dgm:pt modelId="{FF505114-10DE-4BC5-BE31-58807F8E805F}" type="pres">
      <dgm:prSet presAssocID="{AE6ED44E-9561-48D5-B3EE-89EDDF13BC04}" presName="level3hierChild" presStyleCnt="0"/>
      <dgm:spPr/>
    </dgm:pt>
    <dgm:pt modelId="{9CDB903D-E81C-460E-ADEC-17CC1424E930}" type="pres">
      <dgm:prSet presAssocID="{AC2BDE2D-7130-4F1C-AB50-882E1AE0EC6B}" presName="conn2-1" presStyleLbl="parChTrans1D3" presStyleIdx="0" presStyleCnt="2"/>
      <dgm:spPr/>
    </dgm:pt>
    <dgm:pt modelId="{F59DABBB-8ABC-4DD7-9DEE-1C18C3BAC550}" type="pres">
      <dgm:prSet presAssocID="{AC2BDE2D-7130-4F1C-AB50-882E1AE0EC6B}" presName="connTx" presStyleLbl="parChTrans1D3" presStyleIdx="0" presStyleCnt="2"/>
      <dgm:spPr/>
    </dgm:pt>
    <dgm:pt modelId="{70DA2674-EB2E-4B18-B899-EA2E2C2122EE}" type="pres">
      <dgm:prSet presAssocID="{062A0F23-6DB3-4D5C-8033-492C46A5563C}" presName="root2" presStyleCnt="0"/>
      <dgm:spPr/>
    </dgm:pt>
    <dgm:pt modelId="{879C7CB4-8142-409A-A3B8-F480EF238639}" type="pres">
      <dgm:prSet presAssocID="{062A0F23-6DB3-4D5C-8033-492C46A5563C}" presName="LevelTwoTextNode" presStyleLbl="node3" presStyleIdx="0" presStyleCnt="2" custScaleX="369382" custScaleY="152534">
        <dgm:presLayoutVars>
          <dgm:chPref val="3"/>
        </dgm:presLayoutVars>
      </dgm:prSet>
      <dgm:spPr/>
    </dgm:pt>
    <dgm:pt modelId="{320025A4-0A04-4A52-93D6-69E2BBD1ECE9}" type="pres">
      <dgm:prSet presAssocID="{062A0F23-6DB3-4D5C-8033-492C46A5563C}" presName="level3hierChild" presStyleCnt="0"/>
      <dgm:spPr/>
    </dgm:pt>
    <dgm:pt modelId="{5362CD40-AB20-4BB6-A276-C39CE1BBF302}" type="pres">
      <dgm:prSet presAssocID="{B337881A-7DC9-433F-8B43-6AA6E8D49CF5}" presName="conn2-1" presStyleLbl="parChTrans1D2" presStyleIdx="1" presStyleCnt="2"/>
      <dgm:spPr/>
    </dgm:pt>
    <dgm:pt modelId="{A3C8508B-0B28-44B1-AC93-D26D2B833EA0}" type="pres">
      <dgm:prSet presAssocID="{B337881A-7DC9-433F-8B43-6AA6E8D49CF5}" presName="connTx" presStyleLbl="parChTrans1D2" presStyleIdx="1" presStyleCnt="2"/>
      <dgm:spPr/>
    </dgm:pt>
    <dgm:pt modelId="{F5B6CAE7-2E1D-45A9-9569-B53E05977E9B}" type="pres">
      <dgm:prSet presAssocID="{E4DE5C4F-1753-4844-924A-40DACAFB3300}" presName="root2" presStyleCnt="0"/>
      <dgm:spPr/>
    </dgm:pt>
    <dgm:pt modelId="{77837FE1-44AA-4BC6-A24C-DCA5F6A427D0}" type="pres">
      <dgm:prSet presAssocID="{E4DE5C4F-1753-4844-924A-40DACAFB3300}" presName="LevelTwoTextNode" presStyleLbl="node2" presStyleIdx="1" presStyleCnt="2" custScaleX="78193" custScaleY="245716">
        <dgm:presLayoutVars>
          <dgm:chPref val="3"/>
        </dgm:presLayoutVars>
      </dgm:prSet>
      <dgm:spPr/>
    </dgm:pt>
    <dgm:pt modelId="{6322C257-3D97-4223-BBB1-6A8EF5184EF2}" type="pres">
      <dgm:prSet presAssocID="{E4DE5C4F-1753-4844-924A-40DACAFB3300}" presName="level3hierChild" presStyleCnt="0"/>
      <dgm:spPr/>
    </dgm:pt>
    <dgm:pt modelId="{7FFBA682-21D7-4602-A6CC-D908B597C3AF}" type="pres">
      <dgm:prSet presAssocID="{56E5FC81-1959-4351-87A7-4F176F3CAD3E}" presName="conn2-1" presStyleLbl="parChTrans1D3" presStyleIdx="1" presStyleCnt="2"/>
      <dgm:spPr/>
    </dgm:pt>
    <dgm:pt modelId="{02458A26-D593-474E-B205-CE08B74741C1}" type="pres">
      <dgm:prSet presAssocID="{56E5FC81-1959-4351-87A7-4F176F3CAD3E}" presName="connTx" presStyleLbl="parChTrans1D3" presStyleIdx="1" presStyleCnt="2"/>
      <dgm:spPr/>
    </dgm:pt>
    <dgm:pt modelId="{679F06E7-5A2E-4532-A0D7-1EB53A8CB4A7}" type="pres">
      <dgm:prSet presAssocID="{5BFC40B8-017B-4089-AA07-6195CD776A33}" presName="root2" presStyleCnt="0"/>
      <dgm:spPr/>
    </dgm:pt>
    <dgm:pt modelId="{9B7F6505-45B1-4D2C-9A97-F3D11CD075F7}" type="pres">
      <dgm:prSet presAssocID="{5BFC40B8-017B-4089-AA07-6195CD776A33}" presName="LevelTwoTextNode" presStyleLbl="node3" presStyleIdx="1" presStyleCnt="2" custScaleX="62800" custScaleY="3341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F9E2C0C-7C07-4F25-80C0-C464FFE3998F}" type="pres">
      <dgm:prSet presAssocID="{5BFC40B8-017B-4089-AA07-6195CD776A33}" presName="level3hierChild" presStyleCnt="0"/>
      <dgm:spPr/>
    </dgm:pt>
    <dgm:pt modelId="{E7BF100C-A0D2-4746-BC22-062399EE18C5}" type="pres">
      <dgm:prSet presAssocID="{6A1C93B5-5187-4A25-A07D-3E4C4549CE20}" presName="conn2-1" presStyleLbl="parChTrans1D4" presStyleIdx="0" presStyleCnt="13"/>
      <dgm:spPr/>
    </dgm:pt>
    <dgm:pt modelId="{748FDD5E-0289-4021-B2F9-72523D7EBAD2}" type="pres">
      <dgm:prSet presAssocID="{6A1C93B5-5187-4A25-A07D-3E4C4549CE20}" presName="connTx" presStyleLbl="parChTrans1D4" presStyleIdx="0" presStyleCnt="13"/>
      <dgm:spPr/>
    </dgm:pt>
    <dgm:pt modelId="{87B37F05-74B4-44CA-BE6C-FB6B1E403FCE}" type="pres">
      <dgm:prSet presAssocID="{13017942-A5D3-4B3E-B30D-E869BC06B4A9}" presName="root2" presStyleCnt="0"/>
      <dgm:spPr/>
    </dgm:pt>
    <dgm:pt modelId="{26F49397-E484-4381-B5E7-AD4449962652}" type="pres">
      <dgm:prSet presAssocID="{13017942-A5D3-4B3E-B30D-E869BC06B4A9}" presName="LevelTwoTextNode" presStyleLbl="node4" presStyleIdx="0" presStyleCnt="13">
        <dgm:presLayoutVars>
          <dgm:chPref val="3"/>
        </dgm:presLayoutVars>
      </dgm:prSet>
      <dgm:spPr/>
    </dgm:pt>
    <dgm:pt modelId="{37C57CD1-BDE3-40DD-ACC2-B787AE950529}" type="pres">
      <dgm:prSet presAssocID="{13017942-A5D3-4B3E-B30D-E869BC06B4A9}" presName="level3hierChild" presStyleCnt="0"/>
      <dgm:spPr/>
    </dgm:pt>
    <dgm:pt modelId="{FE79D178-691A-4725-B12B-ED748F268897}" type="pres">
      <dgm:prSet presAssocID="{1471E14B-E826-44AC-8324-AC8FF3BA7131}" presName="conn2-1" presStyleLbl="parChTrans1D4" presStyleIdx="1" presStyleCnt="13"/>
      <dgm:spPr/>
    </dgm:pt>
    <dgm:pt modelId="{7C1DDD8A-1B50-442A-A751-2CC0A6767AD5}" type="pres">
      <dgm:prSet presAssocID="{1471E14B-E826-44AC-8324-AC8FF3BA7131}" presName="connTx" presStyleLbl="parChTrans1D4" presStyleIdx="1" presStyleCnt="13"/>
      <dgm:spPr/>
    </dgm:pt>
    <dgm:pt modelId="{41F45B48-745C-42CC-957B-E61C871218CF}" type="pres">
      <dgm:prSet presAssocID="{C8880699-313F-4CD5-B3C8-61F70BF307C6}" presName="root2" presStyleCnt="0"/>
      <dgm:spPr/>
    </dgm:pt>
    <dgm:pt modelId="{3BAE7887-C571-4CD5-82BE-112F42AA9E33}" type="pres">
      <dgm:prSet presAssocID="{C8880699-313F-4CD5-B3C8-61F70BF307C6}" presName="LevelTwoTextNode" presStyleLbl="node4" presStyleIdx="1" presStyleCnt="13" custScaleX="128576">
        <dgm:presLayoutVars>
          <dgm:chPref val="3"/>
        </dgm:presLayoutVars>
      </dgm:prSet>
      <dgm:spPr/>
    </dgm:pt>
    <dgm:pt modelId="{232D811C-3215-4A2D-9082-BFC61F00230E}" type="pres">
      <dgm:prSet presAssocID="{C8880699-313F-4CD5-B3C8-61F70BF307C6}" presName="level3hierChild" presStyleCnt="0"/>
      <dgm:spPr/>
    </dgm:pt>
    <dgm:pt modelId="{F495610A-C493-4135-8F16-D4137DD1D88D}" type="pres">
      <dgm:prSet presAssocID="{921FD7F5-A354-4309-9C9B-1CF7A7A9FD43}" presName="conn2-1" presStyleLbl="parChTrans1D4" presStyleIdx="2" presStyleCnt="13"/>
      <dgm:spPr/>
    </dgm:pt>
    <dgm:pt modelId="{C80D0304-4FC3-4308-BA70-B6AEFFD3ACC0}" type="pres">
      <dgm:prSet presAssocID="{921FD7F5-A354-4309-9C9B-1CF7A7A9FD43}" presName="connTx" presStyleLbl="parChTrans1D4" presStyleIdx="2" presStyleCnt="13"/>
      <dgm:spPr/>
    </dgm:pt>
    <dgm:pt modelId="{D2D041F9-1E62-4C04-9154-2B8410AFC73A}" type="pres">
      <dgm:prSet presAssocID="{20FC458E-E2B1-4DBC-B2A2-036BCEBAFFBF}" presName="root2" presStyleCnt="0"/>
      <dgm:spPr/>
    </dgm:pt>
    <dgm:pt modelId="{566D8D2D-24E7-495B-ABFD-43A12CA3BC8D}" type="pres">
      <dgm:prSet presAssocID="{20FC458E-E2B1-4DBC-B2A2-036BCEBAFFBF}" presName="LevelTwoTextNode" presStyleLbl="node4" presStyleIdx="2" presStyleCnt="13" custScaleY="2657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83E4BF9-F9D9-4030-A0C9-CAF3C038911F}" type="pres">
      <dgm:prSet presAssocID="{20FC458E-E2B1-4DBC-B2A2-036BCEBAFFBF}" presName="level3hierChild" presStyleCnt="0"/>
      <dgm:spPr/>
    </dgm:pt>
    <dgm:pt modelId="{ECFDEB93-0CC7-4EC3-A97E-E86C7C480C0F}" type="pres">
      <dgm:prSet presAssocID="{C99F890A-DA75-440F-B320-F23007F79887}" presName="conn2-1" presStyleLbl="parChTrans1D4" presStyleIdx="3" presStyleCnt="13"/>
      <dgm:spPr/>
    </dgm:pt>
    <dgm:pt modelId="{4576A657-DF05-42BE-8E7E-472AF083A2D1}" type="pres">
      <dgm:prSet presAssocID="{C99F890A-DA75-440F-B320-F23007F79887}" presName="connTx" presStyleLbl="parChTrans1D4" presStyleIdx="3" presStyleCnt="13"/>
      <dgm:spPr/>
    </dgm:pt>
    <dgm:pt modelId="{4711B234-FE94-416A-86F2-73C7FFB6F3D4}" type="pres">
      <dgm:prSet presAssocID="{3B1550FC-68B2-4F8F-B059-0366708957EB}" presName="root2" presStyleCnt="0"/>
      <dgm:spPr/>
    </dgm:pt>
    <dgm:pt modelId="{1931137C-97B4-4895-ADD5-2512DA42C431}" type="pres">
      <dgm:prSet presAssocID="{3B1550FC-68B2-4F8F-B059-0366708957EB}" presName="LevelTwoTextNode" presStyleLbl="node4" presStyleIdx="3" presStyleCnt="13" custScaleY="2657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ABCB1C-97B5-4D53-BB4A-D0F910F6A43B}" type="pres">
      <dgm:prSet presAssocID="{3B1550FC-68B2-4F8F-B059-0366708957EB}" presName="level3hierChild" presStyleCnt="0"/>
      <dgm:spPr/>
    </dgm:pt>
    <dgm:pt modelId="{0FF9223B-9F97-488A-A99B-7F8EDBF24DC6}" type="pres">
      <dgm:prSet presAssocID="{166056B6-F0FB-453D-B2F9-58150D3AB68A}" presName="conn2-1" presStyleLbl="parChTrans1D4" presStyleIdx="4" presStyleCnt="13"/>
      <dgm:spPr/>
    </dgm:pt>
    <dgm:pt modelId="{FA9EB29F-E530-49EA-9B26-9A4762B10515}" type="pres">
      <dgm:prSet presAssocID="{166056B6-F0FB-453D-B2F9-58150D3AB68A}" presName="connTx" presStyleLbl="parChTrans1D4" presStyleIdx="4" presStyleCnt="13"/>
      <dgm:spPr/>
    </dgm:pt>
    <dgm:pt modelId="{9D1C50C2-7D7C-4A4D-B37A-4E40C3EFF07B}" type="pres">
      <dgm:prSet presAssocID="{19015273-AE5A-4BA1-A03D-212D8E0953D0}" presName="root2" presStyleCnt="0"/>
      <dgm:spPr/>
    </dgm:pt>
    <dgm:pt modelId="{4D1D6925-E3BC-4071-8221-02496EFD962B}" type="pres">
      <dgm:prSet presAssocID="{19015273-AE5A-4BA1-A03D-212D8E0953D0}" presName="LevelTwoTextNode" presStyleLbl="node4" presStyleIdx="4" presStyleCnt="13" custScaleY="1499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0167F2C-DDA7-4CC4-A9A7-0F4C2ED451FF}" type="pres">
      <dgm:prSet presAssocID="{19015273-AE5A-4BA1-A03D-212D8E0953D0}" presName="level3hierChild" presStyleCnt="0"/>
      <dgm:spPr/>
    </dgm:pt>
    <dgm:pt modelId="{9B0F8F09-E186-4E96-A824-D86953DBB700}" type="pres">
      <dgm:prSet presAssocID="{93F71493-F127-4576-8AF5-59291461676F}" presName="conn2-1" presStyleLbl="parChTrans1D4" presStyleIdx="5" presStyleCnt="13"/>
      <dgm:spPr/>
    </dgm:pt>
    <dgm:pt modelId="{FFEC5DB8-EF37-4307-9C6B-1043C83EFBD4}" type="pres">
      <dgm:prSet presAssocID="{93F71493-F127-4576-8AF5-59291461676F}" presName="connTx" presStyleLbl="parChTrans1D4" presStyleIdx="5" presStyleCnt="13"/>
      <dgm:spPr/>
    </dgm:pt>
    <dgm:pt modelId="{DD11CCA8-D69B-49F8-8B41-E2FD9D3D82F6}" type="pres">
      <dgm:prSet presAssocID="{79753D9C-A6E2-433E-9F3D-6ED570389174}" presName="root2" presStyleCnt="0"/>
      <dgm:spPr/>
    </dgm:pt>
    <dgm:pt modelId="{25C70977-DCB2-4C93-A2D5-E0EFFBC3D37E}" type="pres">
      <dgm:prSet presAssocID="{79753D9C-A6E2-433E-9F3D-6ED570389174}" presName="LevelTwoTextNode" presStyleLbl="node4" presStyleIdx="5" presStyleCnt="13" custScaleY="133062">
        <dgm:presLayoutVars>
          <dgm:chPref val="3"/>
        </dgm:presLayoutVars>
      </dgm:prSet>
      <dgm:spPr/>
    </dgm:pt>
    <dgm:pt modelId="{72CD9B8C-B5BA-4EA5-B04D-738BFA0E071E}" type="pres">
      <dgm:prSet presAssocID="{79753D9C-A6E2-433E-9F3D-6ED570389174}" presName="level3hierChild" presStyleCnt="0"/>
      <dgm:spPr/>
    </dgm:pt>
    <dgm:pt modelId="{1CD55CC3-BF05-42BA-A394-08134A938297}" type="pres">
      <dgm:prSet presAssocID="{E9859567-497B-40D4-87E8-BEED092B2486}" presName="conn2-1" presStyleLbl="parChTrans1D4" presStyleIdx="6" presStyleCnt="13"/>
      <dgm:spPr/>
    </dgm:pt>
    <dgm:pt modelId="{7527BCE2-7D0A-47BA-A24D-E5082DDEF3CC}" type="pres">
      <dgm:prSet presAssocID="{E9859567-497B-40D4-87E8-BEED092B2486}" presName="connTx" presStyleLbl="parChTrans1D4" presStyleIdx="6" presStyleCnt="13"/>
      <dgm:spPr/>
    </dgm:pt>
    <dgm:pt modelId="{02516D7D-5EA3-44C1-B65D-A078301123E5}" type="pres">
      <dgm:prSet presAssocID="{36905226-E92D-4E56-A79A-5AD58E852AB9}" presName="root2" presStyleCnt="0"/>
      <dgm:spPr/>
    </dgm:pt>
    <dgm:pt modelId="{08521547-E748-4F12-A4E8-FA140A7BB7A8}" type="pres">
      <dgm:prSet presAssocID="{36905226-E92D-4E56-A79A-5AD58E852AB9}" presName="LevelTwoTextNode" presStyleLbl="node4" presStyleIdx="6" presStyleCnt="13" custScaleY="104111">
        <dgm:presLayoutVars>
          <dgm:chPref val="3"/>
        </dgm:presLayoutVars>
      </dgm:prSet>
      <dgm:spPr/>
    </dgm:pt>
    <dgm:pt modelId="{868709FF-8054-42E6-90C3-8FDE277C3945}" type="pres">
      <dgm:prSet presAssocID="{36905226-E92D-4E56-A79A-5AD58E852AB9}" presName="level3hierChild" presStyleCnt="0"/>
      <dgm:spPr/>
    </dgm:pt>
    <dgm:pt modelId="{21EB3628-7039-4CC6-AF07-C253BED11C34}" type="pres">
      <dgm:prSet presAssocID="{41275E59-555A-40BC-B93B-779F9C83E209}" presName="conn2-1" presStyleLbl="parChTrans1D4" presStyleIdx="7" presStyleCnt="13"/>
      <dgm:spPr/>
    </dgm:pt>
    <dgm:pt modelId="{9B65174D-353B-4C48-A07D-0521FF30CD4B}" type="pres">
      <dgm:prSet presAssocID="{41275E59-555A-40BC-B93B-779F9C83E209}" presName="connTx" presStyleLbl="parChTrans1D4" presStyleIdx="7" presStyleCnt="13"/>
      <dgm:spPr/>
    </dgm:pt>
    <dgm:pt modelId="{506996E1-E985-42C3-B6CB-17F902EAD1A4}" type="pres">
      <dgm:prSet presAssocID="{7C25F704-BA28-44D7-9219-B42912281096}" presName="root2" presStyleCnt="0"/>
      <dgm:spPr/>
    </dgm:pt>
    <dgm:pt modelId="{44947D47-99E5-4804-8A52-C6B710E0075D}" type="pres">
      <dgm:prSet presAssocID="{7C25F704-BA28-44D7-9219-B42912281096}" presName="LevelTwoTextNode" presStyleLbl="node4" presStyleIdx="7" presStyleCnt="13" custScaleY="104111">
        <dgm:presLayoutVars>
          <dgm:chPref val="3"/>
        </dgm:presLayoutVars>
      </dgm:prSet>
      <dgm:spPr/>
    </dgm:pt>
    <dgm:pt modelId="{13B07014-D048-430C-BB4C-264ECCB4FE67}" type="pres">
      <dgm:prSet presAssocID="{7C25F704-BA28-44D7-9219-B42912281096}" presName="level3hierChild" presStyleCnt="0"/>
      <dgm:spPr/>
    </dgm:pt>
    <dgm:pt modelId="{F1CB4CA6-6C99-42D5-A10F-D1C567804B25}" type="pres">
      <dgm:prSet presAssocID="{5B3916F7-7E09-41E9-9423-0CAC79815FF5}" presName="conn2-1" presStyleLbl="parChTrans1D4" presStyleIdx="8" presStyleCnt="13"/>
      <dgm:spPr/>
    </dgm:pt>
    <dgm:pt modelId="{9FB3C80E-C2B7-48D7-941B-F9CDC01DDC31}" type="pres">
      <dgm:prSet presAssocID="{5B3916F7-7E09-41E9-9423-0CAC79815FF5}" presName="connTx" presStyleLbl="parChTrans1D4" presStyleIdx="8" presStyleCnt="13"/>
      <dgm:spPr/>
    </dgm:pt>
    <dgm:pt modelId="{E90C929A-AC5A-4DF3-A8ED-47E7D92008A2}" type="pres">
      <dgm:prSet presAssocID="{3CC956A8-C73A-42E0-8423-008B5BD248D6}" presName="root2" presStyleCnt="0"/>
      <dgm:spPr/>
    </dgm:pt>
    <dgm:pt modelId="{97932FAD-D1A0-4349-BDE0-451F7D97CE48}" type="pres">
      <dgm:prSet presAssocID="{3CC956A8-C73A-42E0-8423-008B5BD248D6}" presName="LevelTwoTextNode" presStyleLbl="node4" presStyleIdx="8" presStyleCnt="13" custScaleY="271199">
        <dgm:presLayoutVars>
          <dgm:chPref val="3"/>
        </dgm:presLayoutVars>
      </dgm:prSet>
      <dgm:spPr/>
    </dgm:pt>
    <dgm:pt modelId="{971C058D-57DC-4DFB-A785-62227C9D106A}" type="pres">
      <dgm:prSet presAssocID="{3CC956A8-C73A-42E0-8423-008B5BD248D6}" presName="level3hierChild" presStyleCnt="0"/>
      <dgm:spPr/>
    </dgm:pt>
    <dgm:pt modelId="{26348FFC-7653-4D3C-902B-E4543055759A}" type="pres">
      <dgm:prSet presAssocID="{692E39ED-CD54-4DA0-80FA-9A87149C6111}" presName="conn2-1" presStyleLbl="parChTrans1D4" presStyleIdx="9" presStyleCnt="13"/>
      <dgm:spPr/>
    </dgm:pt>
    <dgm:pt modelId="{1E603ADD-8565-4807-856F-56EC2EEBA1A4}" type="pres">
      <dgm:prSet presAssocID="{692E39ED-CD54-4DA0-80FA-9A87149C6111}" presName="connTx" presStyleLbl="parChTrans1D4" presStyleIdx="9" presStyleCnt="13"/>
      <dgm:spPr/>
    </dgm:pt>
    <dgm:pt modelId="{A4E19CA6-1B55-483D-90A7-9336F9E783D1}" type="pres">
      <dgm:prSet presAssocID="{69E93F4B-847C-489D-942D-21E4440555D7}" presName="root2" presStyleCnt="0"/>
      <dgm:spPr/>
    </dgm:pt>
    <dgm:pt modelId="{B339C977-5FE6-4D51-992C-DE9A4607AE0D}" type="pres">
      <dgm:prSet presAssocID="{69E93F4B-847C-489D-942D-21E4440555D7}" presName="LevelTwoTextNode" presStyleLbl="node4" presStyleIdx="9" presStyleCnt="13" custScaleX="146515" custScaleY="133519">
        <dgm:presLayoutVars>
          <dgm:chPref val="3"/>
        </dgm:presLayoutVars>
      </dgm:prSet>
      <dgm:spPr/>
    </dgm:pt>
    <dgm:pt modelId="{3D3A4ADF-17F6-45DB-B0E5-C182FBBCEB66}" type="pres">
      <dgm:prSet presAssocID="{69E93F4B-847C-489D-942D-21E4440555D7}" presName="level3hierChild" presStyleCnt="0"/>
      <dgm:spPr/>
    </dgm:pt>
    <dgm:pt modelId="{E6F781CA-625D-484B-A872-51C2DB82AE93}" type="pres">
      <dgm:prSet presAssocID="{B4605BD5-B6B8-4A98-9FF8-06C6DBF3B535}" presName="conn2-1" presStyleLbl="parChTrans1D4" presStyleIdx="10" presStyleCnt="13"/>
      <dgm:spPr/>
    </dgm:pt>
    <dgm:pt modelId="{EE12DDCB-0965-4011-B4B4-A5A3329A8303}" type="pres">
      <dgm:prSet presAssocID="{B4605BD5-B6B8-4A98-9FF8-06C6DBF3B535}" presName="connTx" presStyleLbl="parChTrans1D4" presStyleIdx="10" presStyleCnt="13"/>
      <dgm:spPr/>
    </dgm:pt>
    <dgm:pt modelId="{856985F2-FEDC-4922-9915-27316C5EE394}" type="pres">
      <dgm:prSet presAssocID="{79B00CB9-9102-4379-9342-7F0246FC0CF0}" presName="root2" presStyleCnt="0"/>
      <dgm:spPr/>
    </dgm:pt>
    <dgm:pt modelId="{5A25A62C-FC54-4E86-B98E-D6CAF82B0349}" type="pres">
      <dgm:prSet presAssocID="{79B00CB9-9102-4379-9342-7F0246FC0CF0}" presName="LevelTwoTextNode" presStyleLbl="node4" presStyleIdx="10" presStyleCnt="13" custScaleX="146515" custScaleY="133519">
        <dgm:presLayoutVars>
          <dgm:chPref val="3"/>
        </dgm:presLayoutVars>
      </dgm:prSet>
      <dgm:spPr/>
    </dgm:pt>
    <dgm:pt modelId="{C40AD14D-51A8-43EB-BA55-3D317D013DCB}" type="pres">
      <dgm:prSet presAssocID="{79B00CB9-9102-4379-9342-7F0246FC0CF0}" presName="level3hierChild" presStyleCnt="0"/>
      <dgm:spPr/>
    </dgm:pt>
    <dgm:pt modelId="{51E72633-F044-444D-8CBF-91BA238B5B0B}" type="pres">
      <dgm:prSet presAssocID="{36F4F1FD-FE16-4D35-9D52-4705AFE0A5AC}" presName="conn2-1" presStyleLbl="parChTrans1D4" presStyleIdx="11" presStyleCnt="13"/>
      <dgm:spPr/>
    </dgm:pt>
    <dgm:pt modelId="{2FD42A9E-B074-4B14-B1DC-A07F5C8E9F89}" type="pres">
      <dgm:prSet presAssocID="{36F4F1FD-FE16-4D35-9D52-4705AFE0A5AC}" presName="connTx" presStyleLbl="parChTrans1D4" presStyleIdx="11" presStyleCnt="13"/>
      <dgm:spPr/>
    </dgm:pt>
    <dgm:pt modelId="{B4B199F5-EBF8-45C1-BDC0-6C7ACE8F33AD}" type="pres">
      <dgm:prSet presAssocID="{871E3BB1-7A55-4628-904A-E5C157D43A5B}" presName="root2" presStyleCnt="0"/>
      <dgm:spPr/>
    </dgm:pt>
    <dgm:pt modelId="{CD64D858-B21F-4D28-B9C2-7BDBB8EC8258}" type="pres">
      <dgm:prSet presAssocID="{871E3BB1-7A55-4628-904A-E5C157D43A5B}" presName="LevelTwoTextNode" presStyleLbl="node4" presStyleIdx="11" presStyleCnt="13" custScaleX="146515" custScaleY="133519">
        <dgm:presLayoutVars>
          <dgm:chPref val="3"/>
        </dgm:presLayoutVars>
      </dgm:prSet>
      <dgm:spPr/>
    </dgm:pt>
    <dgm:pt modelId="{696B2A76-B1CF-4291-8E8C-850E833F80A5}" type="pres">
      <dgm:prSet presAssocID="{871E3BB1-7A55-4628-904A-E5C157D43A5B}" presName="level3hierChild" presStyleCnt="0"/>
      <dgm:spPr/>
    </dgm:pt>
    <dgm:pt modelId="{47A25A33-5C09-4319-B294-8568DD3E8139}" type="pres">
      <dgm:prSet presAssocID="{CDADC42C-F6DE-4B3C-99F2-0170F4A56CA2}" presName="conn2-1" presStyleLbl="parChTrans1D4" presStyleIdx="12" presStyleCnt="13"/>
      <dgm:spPr/>
    </dgm:pt>
    <dgm:pt modelId="{8FA2F576-B062-4B25-AB79-6D8486ED7CBB}" type="pres">
      <dgm:prSet presAssocID="{CDADC42C-F6DE-4B3C-99F2-0170F4A56CA2}" presName="connTx" presStyleLbl="parChTrans1D4" presStyleIdx="12" presStyleCnt="13"/>
      <dgm:spPr/>
    </dgm:pt>
    <dgm:pt modelId="{AAA04782-2893-4966-9DA9-8032960B04A7}" type="pres">
      <dgm:prSet presAssocID="{B71FBAAF-C7AC-40E1-A528-103D2582865D}" presName="root2" presStyleCnt="0"/>
      <dgm:spPr/>
    </dgm:pt>
    <dgm:pt modelId="{5F2F33D4-5DBC-4262-82D1-5853165DD5CB}" type="pres">
      <dgm:prSet presAssocID="{B71FBAAF-C7AC-40E1-A528-103D2582865D}" presName="LevelTwoTextNode" presStyleLbl="node4" presStyleIdx="12" presStyleCnt="13" custScaleX="146515" custScaleY="1335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0877CD9-69C5-48E2-9819-A067AF7410A1}" type="pres">
      <dgm:prSet presAssocID="{B71FBAAF-C7AC-40E1-A528-103D2582865D}" presName="level3hierChild" presStyleCnt="0"/>
      <dgm:spPr/>
    </dgm:pt>
  </dgm:ptLst>
  <dgm:cxnLst>
    <dgm:cxn modelId="{F184B934-B83C-46BC-8D20-DE0E2B17FB62}" type="presOf" srcId="{166056B6-F0FB-453D-B2F9-58150D3AB68A}" destId="{0FF9223B-9F97-488A-A99B-7F8EDBF24DC6}" srcOrd="0" destOrd="0" presId="urn:microsoft.com/office/officeart/2005/8/layout/hierarchy2"/>
    <dgm:cxn modelId="{DF667BCA-16E1-4A9A-95AF-5EE452C9128D}" type="presOf" srcId="{3CC956A8-C73A-42E0-8423-008B5BD248D6}" destId="{97932FAD-D1A0-4349-BDE0-451F7D97CE48}" srcOrd="0" destOrd="0" presId="urn:microsoft.com/office/officeart/2005/8/layout/hierarchy2"/>
    <dgm:cxn modelId="{BD4C7B86-ACBC-44E6-8622-24915BE8CFD1}" type="presOf" srcId="{692E39ED-CD54-4DA0-80FA-9A87149C6111}" destId="{26348FFC-7653-4D3C-902B-E4543055759A}" srcOrd="0" destOrd="0" presId="urn:microsoft.com/office/officeart/2005/8/layout/hierarchy2"/>
    <dgm:cxn modelId="{5AC44C19-B613-48D7-A0AC-C23C6A8F6397}" type="presOf" srcId="{6C6A5D4A-6AE3-426C-947B-AAB66A302671}" destId="{57745F30-2F0E-4CB3-BDB3-E8455651C45C}" srcOrd="0" destOrd="0" presId="urn:microsoft.com/office/officeart/2005/8/layout/hierarchy2"/>
    <dgm:cxn modelId="{481786E7-4988-45CB-BAFB-8B0CE4171670}" srcId="{5BFC40B8-017B-4089-AA07-6195CD776A33}" destId="{19015273-AE5A-4BA1-A03D-212D8E0953D0}" srcOrd="1" destOrd="0" parTransId="{166056B6-F0FB-453D-B2F9-58150D3AB68A}" sibTransId="{273D13EA-01B0-4494-AFCC-9AE57E72B5B5}"/>
    <dgm:cxn modelId="{BF27EA4A-0E58-4F63-B7E1-2CAB97AC8178}" srcId="{E4DE5C4F-1753-4844-924A-40DACAFB3300}" destId="{5BFC40B8-017B-4089-AA07-6195CD776A33}" srcOrd="0" destOrd="0" parTransId="{56E5FC81-1959-4351-87A7-4F176F3CAD3E}" sibTransId="{440E99DF-FA52-40A0-AF31-49ABED70F2D3}"/>
    <dgm:cxn modelId="{F8CB401D-0CC2-41CE-8AAC-C70DC2A64E79}" type="presOf" srcId="{6A1C93B5-5187-4A25-A07D-3E4C4549CE20}" destId="{748FDD5E-0289-4021-B2F9-72523D7EBAD2}" srcOrd="1" destOrd="0" presId="urn:microsoft.com/office/officeart/2005/8/layout/hierarchy2"/>
    <dgm:cxn modelId="{AAA26235-E4AD-465F-BDF3-36489207E042}" srcId="{6C6A5D4A-6AE3-426C-947B-AAB66A302671}" destId="{092151AE-6F56-4726-A7F5-DE85BDE40D7A}" srcOrd="0" destOrd="0" parTransId="{4DD8E660-C26A-49B1-BF70-D1C2316AF3E0}" sibTransId="{61F85C7D-CBB8-483D-B8C7-3764FD6EEE11}"/>
    <dgm:cxn modelId="{26433C9E-D41A-4AA1-85E2-D62AB82B4A45}" type="presOf" srcId="{93F71493-F127-4576-8AF5-59291461676F}" destId="{FFEC5DB8-EF37-4307-9C6B-1043C83EFBD4}" srcOrd="1" destOrd="0" presId="urn:microsoft.com/office/officeart/2005/8/layout/hierarchy2"/>
    <dgm:cxn modelId="{AD718AF0-AA92-4311-9547-DAA5708B2F54}" type="presOf" srcId="{692E39ED-CD54-4DA0-80FA-9A87149C6111}" destId="{1E603ADD-8565-4807-856F-56EC2EEBA1A4}" srcOrd="1" destOrd="0" presId="urn:microsoft.com/office/officeart/2005/8/layout/hierarchy2"/>
    <dgm:cxn modelId="{EC55DE88-34AB-409A-9427-40882D60434D}" type="presOf" srcId="{41275E59-555A-40BC-B93B-779F9C83E209}" destId="{21EB3628-7039-4CC6-AF07-C253BED11C34}" srcOrd="0" destOrd="0" presId="urn:microsoft.com/office/officeart/2005/8/layout/hierarchy2"/>
    <dgm:cxn modelId="{C225D6A1-AAED-4A39-A92A-D99F687FA4E3}" type="presOf" srcId="{79B00CB9-9102-4379-9342-7F0246FC0CF0}" destId="{5A25A62C-FC54-4E86-B98E-D6CAF82B0349}" srcOrd="0" destOrd="0" presId="urn:microsoft.com/office/officeart/2005/8/layout/hierarchy2"/>
    <dgm:cxn modelId="{4D211D37-5D80-48BA-8BA0-5EAE6ED76AEF}" srcId="{79753D9C-A6E2-433E-9F3D-6ED570389174}" destId="{36905226-E92D-4E56-A79A-5AD58E852AB9}" srcOrd="0" destOrd="0" parTransId="{E9859567-497B-40D4-87E8-BEED092B2486}" sibTransId="{FA6C693E-66DF-444A-8017-98F61AA912AC}"/>
    <dgm:cxn modelId="{A1E46F38-946A-4D3D-985A-4B51E4641A29}" type="presOf" srcId="{E4DE5C4F-1753-4844-924A-40DACAFB3300}" destId="{77837FE1-44AA-4BC6-A24C-DCA5F6A427D0}" srcOrd="0" destOrd="0" presId="urn:microsoft.com/office/officeart/2005/8/layout/hierarchy2"/>
    <dgm:cxn modelId="{282428A3-FB4C-473E-8C05-232E93F47D3B}" type="presOf" srcId="{36905226-E92D-4E56-A79A-5AD58E852AB9}" destId="{08521547-E748-4F12-A4E8-FA140A7BB7A8}" srcOrd="0" destOrd="0" presId="urn:microsoft.com/office/officeart/2005/8/layout/hierarchy2"/>
    <dgm:cxn modelId="{9D70AE3C-17CA-44C4-9228-CD6FE8D4847B}" srcId="{79753D9C-A6E2-433E-9F3D-6ED570389174}" destId="{7C25F704-BA28-44D7-9219-B42912281096}" srcOrd="1" destOrd="0" parTransId="{41275E59-555A-40BC-B93B-779F9C83E209}" sibTransId="{1B5FE419-C137-4F93-9AE9-34B5F3DB8BBD}"/>
    <dgm:cxn modelId="{4DF79072-DA4E-4F0D-8598-D5C1EDFB5D01}" type="presOf" srcId="{1471E14B-E826-44AC-8324-AC8FF3BA7131}" destId="{FE79D178-691A-4725-B12B-ED748F268897}" srcOrd="0" destOrd="0" presId="urn:microsoft.com/office/officeart/2005/8/layout/hierarchy2"/>
    <dgm:cxn modelId="{3F140B40-BCEA-4EFF-9239-2F0896CD7E63}" type="presOf" srcId="{41275E59-555A-40BC-B93B-779F9C83E209}" destId="{9B65174D-353B-4C48-A07D-0521FF30CD4B}" srcOrd="1" destOrd="0" presId="urn:microsoft.com/office/officeart/2005/8/layout/hierarchy2"/>
    <dgm:cxn modelId="{799C84B5-B950-411C-A707-1488C46072CD}" type="presOf" srcId="{36F4F1FD-FE16-4D35-9D52-4705AFE0A5AC}" destId="{51E72633-F044-444D-8CBF-91BA238B5B0B}" srcOrd="0" destOrd="0" presId="urn:microsoft.com/office/officeart/2005/8/layout/hierarchy2"/>
    <dgm:cxn modelId="{561C8655-04EF-4C71-BF6A-D60F805C8758}" type="presOf" srcId="{B337881A-7DC9-433F-8B43-6AA6E8D49CF5}" destId="{A3C8508B-0B28-44B1-AC93-D26D2B833EA0}" srcOrd="1" destOrd="0" presId="urn:microsoft.com/office/officeart/2005/8/layout/hierarchy2"/>
    <dgm:cxn modelId="{5686E812-1EAA-4F6A-83F8-BBC5C73E9BB8}" type="presOf" srcId="{921FD7F5-A354-4309-9C9B-1CF7A7A9FD43}" destId="{C80D0304-4FC3-4308-BA70-B6AEFFD3ACC0}" srcOrd="1" destOrd="0" presId="urn:microsoft.com/office/officeart/2005/8/layout/hierarchy2"/>
    <dgm:cxn modelId="{0D5F25D0-D148-43ED-8044-AAEFBF2A276A}" type="presOf" srcId="{B4605BD5-B6B8-4A98-9FF8-06C6DBF3B535}" destId="{E6F781CA-625D-484B-A872-51C2DB82AE93}" srcOrd="0" destOrd="0" presId="urn:microsoft.com/office/officeart/2005/8/layout/hierarchy2"/>
    <dgm:cxn modelId="{85197714-CD72-439A-9B1A-98BA63C94166}" type="presOf" srcId="{36F4F1FD-FE16-4D35-9D52-4705AFE0A5AC}" destId="{2FD42A9E-B074-4B14-B1DC-A07F5C8E9F89}" srcOrd="1" destOrd="0" presId="urn:microsoft.com/office/officeart/2005/8/layout/hierarchy2"/>
    <dgm:cxn modelId="{A12BEF83-5847-4072-8126-0AC815A21DF0}" type="presOf" srcId="{921FD7F5-A354-4309-9C9B-1CF7A7A9FD43}" destId="{F495610A-C493-4135-8F16-D4137DD1D88D}" srcOrd="0" destOrd="0" presId="urn:microsoft.com/office/officeart/2005/8/layout/hierarchy2"/>
    <dgm:cxn modelId="{9584C398-F852-4A06-AE52-C92D72914831}" type="presOf" srcId="{871E3BB1-7A55-4628-904A-E5C157D43A5B}" destId="{CD64D858-B21F-4D28-B9C2-7BDBB8EC8258}" srcOrd="0" destOrd="0" presId="urn:microsoft.com/office/officeart/2005/8/layout/hierarchy2"/>
    <dgm:cxn modelId="{76D7211A-B048-4C6F-8590-C330DF4618E0}" srcId="{3CC956A8-C73A-42E0-8423-008B5BD248D6}" destId="{79B00CB9-9102-4379-9342-7F0246FC0CF0}" srcOrd="1" destOrd="0" parTransId="{B4605BD5-B6B8-4A98-9FF8-06C6DBF3B535}" sibTransId="{AFF3B0D4-DC30-4319-B6DD-EFE7BB74E873}"/>
    <dgm:cxn modelId="{88BB150B-173D-452D-A1F4-67DAFD6E2CED}" srcId="{092151AE-6F56-4726-A7F5-DE85BDE40D7A}" destId="{E4DE5C4F-1753-4844-924A-40DACAFB3300}" srcOrd="1" destOrd="0" parTransId="{B337881A-7DC9-433F-8B43-6AA6E8D49CF5}" sibTransId="{3E84DC68-B4A8-465B-BF05-B4CA10B6C07E}"/>
    <dgm:cxn modelId="{EA782B50-E08E-4AFF-BE56-DE68C2AAEA0F}" srcId="{C8880699-313F-4CD5-B3C8-61F70BF307C6}" destId="{20FC458E-E2B1-4DBC-B2A2-036BCEBAFFBF}" srcOrd="0" destOrd="0" parTransId="{921FD7F5-A354-4309-9C9B-1CF7A7A9FD43}" sibTransId="{8D0D49B7-93F4-4448-9C85-E8972196D569}"/>
    <dgm:cxn modelId="{C71634B1-4304-462E-B53D-5499FB76F0EF}" srcId="{3CC956A8-C73A-42E0-8423-008B5BD248D6}" destId="{B71FBAAF-C7AC-40E1-A528-103D2582865D}" srcOrd="3" destOrd="0" parTransId="{CDADC42C-F6DE-4B3C-99F2-0170F4A56CA2}" sibTransId="{FFE32880-AF12-4659-95C2-8EB08E8F3CD6}"/>
    <dgm:cxn modelId="{2DF399FD-3076-431F-90B0-E6E0C872C7B3}" type="presOf" srcId="{AE6ED44E-9561-48D5-B3EE-89EDDF13BC04}" destId="{DDB3E3B6-4365-4C7B-BFC8-939237D49F7E}" srcOrd="0" destOrd="0" presId="urn:microsoft.com/office/officeart/2005/8/layout/hierarchy2"/>
    <dgm:cxn modelId="{E73D8C96-9ED1-4F69-8BA1-EC411D468233}" type="presOf" srcId="{AC2BDE2D-7130-4F1C-AB50-882E1AE0EC6B}" destId="{9CDB903D-E81C-460E-ADEC-17CC1424E930}" srcOrd="0" destOrd="0" presId="urn:microsoft.com/office/officeart/2005/8/layout/hierarchy2"/>
    <dgm:cxn modelId="{9BFFB48A-61BD-47C6-BCBC-F64AA5882877}" type="presOf" srcId="{19015273-AE5A-4BA1-A03D-212D8E0953D0}" destId="{4D1D6925-E3BC-4071-8221-02496EFD962B}" srcOrd="0" destOrd="0" presId="urn:microsoft.com/office/officeart/2005/8/layout/hierarchy2"/>
    <dgm:cxn modelId="{10789D34-9F0D-4DA6-8B70-0CCB942B3457}" type="presOf" srcId="{5BFC40B8-017B-4089-AA07-6195CD776A33}" destId="{9B7F6505-45B1-4D2C-9A97-F3D11CD075F7}" srcOrd="0" destOrd="0" presId="urn:microsoft.com/office/officeart/2005/8/layout/hierarchy2"/>
    <dgm:cxn modelId="{CEFF3A4E-B565-4DC0-AB93-6241C1CB3948}" type="presOf" srcId="{166056B6-F0FB-453D-B2F9-58150D3AB68A}" destId="{FA9EB29F-E530-49EA-9B26-9A4762B10515}" srcOrd="1" destOrd="0" presId="urn:microsoft.com/office/officeart/2005/8/layout/hierarchy2"/>
    <dgm:cxn modelId="{8E8687B8-BE6A-467C-8C3E-BB58005AB2EB}" type="presOf" srcId="{092151AE-6F56-4726-A7F5-DE85BDE40D7A}" destId="{20750916-BA7E-4273-BE92-9A7B813B83A3}" srcOrd="0" destOrd="0" presId="urn:microsoft.com/office/officeart/2005/8/layout/hierarchy2"/>
    <dgm:cxn modelId="{7E9C62C0-6EB6-4C91-8126-F8C07AAE7FFA}" type="presOf" srcId="{CDADC42C-F6DE-4B3C-99F2-0170F4A56CA2}" destId="{47A25A33-5C09-4319-B294-8568DD3E8139}" srcOrd="0" destOrd="0" presId="urn:microsoft.com/office/officeart/2005/8/layout/hierarchy2"/>
    <dgm:cxn modelId="{C2F60DC2-2F0F-426A-9EF6-C2A2E759B8A7}" type="presOf" srcId="{062A0F23-6DB3-4D5C-8033-492C46A5563C}" destId="{879C7CB4-8142-409A-A3B8-F480EF238639}" srcOrd="0" destOrd="0" presId="urn:microsoft.com/office/officeart/2005/8/layout/hierarchy2"/>
    <dgm:cxn modelId="{0AF9CF17-EB2A-4061-A7A5-40456FA17746}" type="presOf" srcId="{5B3916F7-7E09-41E9-9423-0CAC79815FF5}" destId="{9FB3C80E-C2B7-48D7-941B-F9CDC01DDC31}" srcOrd="1" destOrd="0" presId="urn:microsoft.com/office/officeart/2005/8/layout/hierarchy2"/>
    <dgm:cxn modelId="{E4E09A12-13E7-41A9-BF22-37C52198B671}" type="presOf" srcId="{5B3916F7-7E09-41E9-9423-0CAC79815FF5}" destId="{F1CB4CA6-6C99-42D5-A10F-D1C567804B25}" srcOrd="0" destOrd="0" presId="urn:microsoft.com/office/officeart/2005/8/layout/hierarchy2"/>
    <dgm:cxn modelId="{133CF38D-86D3-4F17-9046-1E3EECF200E7}" type="presOf" srcId="{56E5FC81-1959-4351-87A7-4F176F3CAD3E}" destId="{02458A26-D593-474E-B205-CE08B74741C1}" srcOrd="1" destOrd="0" presId="urn:microsoft.com/office/officeart/2005/8/layout/hierarchy2"/>
    <dgm:cxn modelId="{37ED2FEA-E124-406C-AE5C-865C26FFBC1C}" type="presOf" srcId="{93F71493-F127-4576-8AF5-59291461676F}" destId="{9B0F8F09-E186-4E96-A824-D86953DBB700}" srcOrd="0" destOrd="0" presId="urn:microsoft.com/office/officeart/2005/8/layout/hierarchy2"/>
    <dgm:cxn modelId="{B4A57D1C-10BF-417B-B4B7-D57613DEC475}" type="presOf" srcId="{7C25F704-BA28-44D7-9219-B42912281096}" destId="{44947D47-99E5-4804-8A52-C6B710E0075D}" srcOrd="0" destOrd="0" presId="urn:microsoft.com/office/officeart/2005/8/layout/hierarchy2"/>
    <dgm:cxn modelId="{66BD4DBA-9720-4902-AFBB-19224B3CA722}" type="presOf" srcId="{B337881A-7DC9-433F-8B43-6AA6E8D49CF5}" destId="{5362CD40-AB20-4BB6-A276-C39CE1BBF302}" srcOrd="0" destOrd="0" presId="urn:microsoft.com/office/officeart/2005/8/layout/hierarchy2"/>
    <dgm:cxn modelId="{D740BB38-56A5-4BA1-9DAD-A86A273B70F1}" type="presOf" srcId="{F9E017BD-5D46-4291-A177-A269339EE117}" destId="{3402F0D5-C64A-4A15-A11C-B0C36586412E}" srcOrd="1" destOrd="0" presId="urn:microsoft.com/office/officeart/2005/8/layout/hierarchy2"/>
    <dgm:cxn modelId="{79B1BD61-26E6-4B1B-93BC-F6DD59FBB2F0}" type="presOf" srcId="{B4605BD5-B6B8-4A98-9FF8-06C6DBF3B535}" destId="{EE12DDCB-0965-4011-B4B4-A5A3329A8303}" srcOrd="1" destOrd="0" presId="urn:microsoft.com/office/officeart/2005/8/layout/hierarchy2"/>
    <dgm:cxn modelId="{207E23E6-BA35-46D7-B369-CF9DB74F1D0F}" type="presOf" srcId="{1471E14B-E826-44AC-8324-AC8FF3BA7131}" destId="{7C1DDD8A-1B50-442A-A751-2CC0A6767AD5}" srcOrd="1" destOrd="0" presId="urn:microsoft.com/office/officeart/2005/8/layout/hierarchy2"/>
    <dgm:cxn modelId="{F690C6D8-25D3-4CA4-AFCA-EC877A3DB311}" type="presOf" srcId="{B71FBAAF-C7AC-40E1-A528-103D2582865D}" destId="{5F2F33D4-5DBC-4262-82D1-5853165DD5CB}" srcOrd="0" destOrd="0" presId="urn:microsoft.com/office/officeart/2005/8/layout/hierarchy2"/>
    <dgm:cxn modelId="{50E6DDAD-A6AD-4956-B527-2139909DFBF6}" type="presOf" srcId="{20FC458E-E2B1-4DBC-B2A2-036BCEBAFFBF}" destId="{566D8D2D-24E7-495B-ABFD-43A12CA3BC8D}" srcOrd="0" destOrd="0" presId="urn:microsoft.com/office/officeart/2005/8/layout/hierarchy2"/>
    <dgm:cxn modelId="{CAAC29CC-DDC9-4BAF-AD86-2FDAFC333E8B}" srcId="{20FC458E-E2B1-4DBC-B2A2-036BCEBAFFBF}" destId="{3B1550FC-68B2-4F8F-B059-0366708957EB}" srcOrd="0" destOrd="0" parTransId="{C99F890A-DA75-440F-B320-F23007F79887}" sibTransId="{010507D2-B86C-47AC-B9B4-3790C58E6661}"/>
    <dgm:cxn modelId="{A81F9530-9363-4D57-A45C-1CE500F6ED7B}" type="presOf" srcId="{79753D9C-A6E2-433E-9F3D-6ED570389174}" destId="{25C70977-DCB2-4C93-A2D5-E0EFFBC3D37E}" srcOrd="0" destOrd="0" presId="urn:microsoft.com/office/officeart/2005/8/layout/hierarchy2"/>
    <dgm:cxn modelId="{F7E6F048-38EE-465F-A1C9-9AF1FD08488E}" srcId="{3CC956A8-C73A-42E0-8423-008B5BD248D6}" destId="{69E93F4B-847C-489D-942D-21E4440555D7}" srcOrd="0" destOrd="0" parTransId="{692E39ED-CD54-4DA0-80FA-9A87149C6111}" sibTransId="{589F7AA9-80D4-456A-AFAE-AC31A5258372}"/>
    <dgm:cxn modelId="{ED09A1B9-D9EA-43AF-933A-B32891680F2D}" type="presOf" srcId="{56E5FC81-1959-4351-87A7-4F176F3CAD3E}" destId="{7FFBA682-21D7-4602-A6CC-D908B597C3AF}" srcOrd="0" destOrd="0" presId="urn:microsoft.com/office/officeart/2005/8/layout/hierarchy2"/>
    <dgm:cxn modelId="{05808CF5-C4F5-476F-AB48-236A3E480521}" srcId="{3CC956A8-C73A-42E0-8423-008B5BD248D6}" destId="{871E3BB1-7A55-4628-904A-E5C157D43A5B}" srcOrd="2" destOrd="0" parTransId="{36F4F1FD-FE16-4D35-9D52-4705AFE0A5AC}" sibTransId="{A04D06D3-77BA-492C-BE76-A573A885F308}"/>
    <dgm:cxn modelId="{1128506F-913E-4E0C-8790-ADAB6451A85B}" type="presOf" srcId="{C99F890A-DA75-440F-B320-F23007F79887}" destId="{4576A657-DF05-42BE-8E7E-472AF083A2D1}" srcOrd="1" destOrd="0" presId="urn:microsoft.com/office/officeart/2005/8/layout/hierarchy2"/>
    <dgm:cxn modelId="{8CE47E15-D2AE-4F98-99B0-4F9AE43F5322}" srcId="{5BFC40B8-017B-4089-AA07-6195CD776A33}" destId="{13017942-A5D3-4B3E-B30D-E869BC06B4A9}" srcOrd="0" destOrd="0" parTransId="{6A1C93B5-5187-4A25-A07D-3E4C4549CE20}" sibTransId="{90E43B12-6F49-4221-97D0-F72B7A5E62B2}"/>
    <dgm:cxn modelId="{98A47DBE-A466-41C1-887C-FFF5B212A3C1}" type="presOf" srcId="{CDADC42C-F6DE-4B3C-99F2-0170F4A56CA2}" destId="{8FA2F576-B062-4B25-AB79-6D8486ED7CBB}" srcOrd="1" destOrd="0" presId="urn:microsoft.com/office/officeart/2005/8/layout/hierarchy2"/>
    <dgm:cxn modelId="{63927855-7BFD-4739-861F-A789CC09EB87}" srcId="{79753D9C-A6E2-433E-9F3D-6ED570389174}" destId="{3CC956A8-C73A-42E0-8423-008B5BD248D6}" srcOrd="2" destOrd="0" parTransId="{5B3916F7-7E09-41E9-9423-0CAC79815FF5}" sibTransId="{CD2F6FD8-1C89-4384-A2C0-6A2489C7BF58}"/>
    <dgm:cxn modelId="{52BD5F17-74CF-440F-B9C4-3DCDC6ED90FB}" type="presOf" srcId="{13017942-A5D3-4B3E-B30D-E869BC06B4A9}" destId="{26F49397-E484-4381-B5E7-AD4449962652}" srcOrd="0" destOrd="0" presId="urn:microsoft.com/office/officeart/2005/8/layout/hierarchy2"/>
    <dgm:cxn modelId="{31CAB0E7-A186-411A-8A2E-5952F474F684}" srcId="{AE6ED44E-9561-48D5-B3EE-89EDDF13BC04}" destId="{062A0F23-6DB3-4D5C-8033-492C46A5563C}" srcOrd="0" destOrd="0" parTransId="{AC2BDE2D-7130-4F1C-AB50-882E1AE0EC6B}" sibTransId="{84FA10F5-80E0-4C91-9FE5-F6736C142C18}"/>
    <dgm:cxn modelId="{5EED2773-9B9C-4D56-A3FA-A37C0234FB6F}" type="presOf" srcId="{C8880699-313F-4CD5-B3C8-61F70BF307C6}" destId="{3BAE7887-C571-4CD5-82BE-112F42AA9E33}" srcOrd="0" destOrd="0" presId="urn:microsoft.com/office/officeart/2005/8/layout/hierarchy2"/>
    <dgm:cxn modelId="{B9D86547-0D43-4B83-A952-5A8F02B38616}" type="presOf" srcId="{C99F890A-DA75-440F-B320-F23007F79887}" destId="{ECFDEB93-0CC7-4EC3-A97E-E86C7C480C0F}" srcOrd="0" destOrd="0" presId="urn:microsoft.com/office/officeart/2005/8/layout/hierarchy2"/>
    <dgm:cxn modelId="{23BFF19A-302B-4A2A-B84B-B40D946366A3}" type="presOf" srcId="{E9859567-497B-40D4-87E8-BEED092B2486}" destId="{1CD55CC3-BF05-42BA-A394-08134A938297}" srcOrd="0" destOrd="0" presId="urn:microsoft.com/office/officeart/2005/8/layout/hierarchy2"/>
    <dgm:cxn modelId="{234594F4-74E6-4E91-907C-4E0C2BB12F7F}" type="presOf" srcId="{AC2BDE2D-7130-4F1C-AB50-882E1AE0EC6B}" destId="{F59DABBB-8ABC-4DD7-9DEE-1C18C3BAC550}" srcOrd="1" destOrd="0" presId="urn:microsoft.com/office/officeart/2005/8/layout/hierarchy2"/>
    <dgm:cxn modelId="{1102256A-A4DF-40A4-94B6-5A989FDF4074}" type="presOf" srcId="{F9E017BD-5D46-4291-A177-A269339EE117}" destId="{C1CB4968-3E7E-44EA-B888-0EC19A08E816}" srcOrd="0" destOrd="0" presId="urn:microsoft.com/office/officeart/2005/8/layout/hierarchy2"/>
    <dgm:cxn modelId="{41402B63-B9A9-4D02-842A-A394213C562D}" type="presOf" srcId="{E9859567-497B-40D4-87E8-BEED092B2486}" destId="{7527BCE2-7D0A-47BA-A24D-E5082DDEF3CC}" srcOrd="1" destOrd="0" presId="urn:microsoft.com/office/officeart/2005/8/layout/hierarchy2"/>
    <dgm:cxn modelId="{13648227-F3A2-4973-8331-677776FE3ED6}" srcId="{19015273-AE5A-4BA1-A03D-212D8E0953D0}" destId="{79753D9C-A6E2-433E-9F3D-6ED570389174}" srcOrd="0" destOrd="0" parTransId="{93F71493-F127-4576-8AF5-59291461676F}" sibTransId="{3A0259BD-5CE6-456C-8AE9-CE86C86D8F9C}"/>
    <dgm:cxn modelId="{D4D42159-0DD6-4360-9514-667815B00C5A}" type="presOf" srcId="{3B1550FC-68B2-4F8F-B059-0366708957EB}" destId="{1931137C-97B4-4895-ADD5-2512DA42C431}" srcOrd="0" destOrd="0" presId="urn:microsoft.com/office/officeart/2005/8/layout/hierarchy2"/>
    <dgm:cxn modelId="{56E13711-3AB0-4644-838A-4D3A5575D0C8}" srcId="{092151AE-6F56-4726-A7F5-DE85BDE40D7A}" destId="{AE6ED44E-9561-48D5-B3EE-89EDDF13BC04}" srcOrd="0" destOrd="0" parTransId="{F9E017BD-5D46-4291-A177-A269339EE117}" sibTransId="{89C62141-718C-4998-85D9-677FC190F119}"/>
    <dgm:cxn modelId="{70037E8F-2EBB-4965-B7BF-F63A0FA6C997}" type="presOf" srcId="{6A1C93B5-5187-4A25-A07D-3E4C4549CE20}" destId="{E7BF100C-A0D2-4746-BC22-062399EE18C5}" srcOrd="0" destOrd="0" presId="urn:microsoft.com/office/officeart/2005/8/layout/hierarchy2"/>
    <dgm:cxn modelId="{14E01D5D-157E-4E50-9252-AA1A46D3AAA5}" srcId="{13017942-A5D3-4B3E-B30D-E869BC06B4A9}" destId="{C8880699-313F-4CD5-B3C8-61F70BF307C6}" srcOrd="0" destOrd="0" parTransId="{1471E14B-E826-44AC-8324-AC8FF3BA7131}" sibTransId="{ECDB23EC-73D5-4C42-B97A-3FAB25A3DE1C}"/>
    <dgm:cxn modelId="{92DB531F-3579-46D3-851D-87DA096CA7F8}" type="presOf" srcId="{69E93F4B-847C-489D-942D-21E4440555D7}" destId="{B339C977-5FE6-4D51-992C-DE9A4607AE0D}" srcOrd="0" destOrd="0" presId="urn:microsoft.com/office/officeart/2005/8/layout/hierarchy2"/>
    <dgm:cxn modelId="{76E55A39-D574-4884-AAFE-FEE10AC5DF13}" type="presParOf" srcId="{57745F30-2F0E-4CB3-BDB3-E8455651C45C}" destId="{7AF104BF-7CF6-4671-8EDE-D4D57532F62E}" srcOrd="0" destOrd="0" presId="urn:microsoft.com/office/officeart/2005/8/layout/hierarchy2"/>
    <dgm:cxn modelId="{A36B3D15-11FF-457B-918F-FCC0FE77465D}" type="presParOf" srcId="{7AF104BF-7CF6-4671-8EDE-D4D57532F62E}" destId="{20750916-BA7E-4273-BE92-9A7B813B83A3}" srcOrd="0" destOrd="0" presId="urn:microsoft.com/office/officeart/2005/8/layout/hierarchy2"/>
    <dgm:cxn modelId="{53A7F684-C56E-4625-A337-79FDFF3C3569}" type="presParOf" srcId="{7AF104BF-7CF6-4671-8EDE-D4D57532F62E}" destId="{8CD82DF9-CDE8-48E3-9341-331E01B860CA}" srcOrd="1" destOrd="0" presId="urn:microsoft.com/office/officeart/2005/8/layout/hierarchy2"/>
    <dgm:cxn modelId="{88AAED64-1143-4250-953E-4E8B938C70D5}" type="presParOf" srcId="{8CD82DF9-CDE8-48E3-9341-331E01B860CA}" destId="{C1CB4968-3E7E-44EA-B888-0EC19A08E816}" srcOrd="0" destOrd="0" presId="urn:microsoft.com/office/officeart/2005/8/layout/hierarchy2"/>
    <dgm:cxn modelId="{4480EC57-DE6F-4EFF-A5F9-2095FCCA3F5F}" type="presParOf" srcId="{C1CB4968-3E7E-44EA-B888-0EC19A08E816}" destId="{3402F0D5-C64A-4A15-A11C-B0C36586412E}" srcOrd="0" destOrd="0" presId="urn:microsoft.com/office/officeart/2005/8/layout/hierarchy2"/>
    <dgm:cxn modelId="{41C707C7-8DF9-4665-A530-8BF7256B5832}" type="presParOf" srcId="{8CD82DF9-CDE8-48E3-9341-331E01B860CA}" destId="{B1B74F49-FA4D-43E7-8D4C-DF2400C623B6}" srcOrd="1" destOrd="0" presId="urn:microsoft.com/office/officeart/2005/8/layout/hierarchy2"/>
    <dgm:cxn modelId="{44AA4A7F-4F03-48EC-A5C1-8E418D61490C}" type="presParOf" srcId="{B1B74F49-FA4D-43E7-8D4C-DF2400C623B6}" destId="{DDB3E3B6-4365-4C7B-BFC8-939237D49F7E}" srcOrd="0" destOrd="0" presId="urn:microsoft.com/office/officeart/2005/8/layout/hierarchy2"/>
    <dgm:cxn modelId="{5CA11FC8-3124-459B-A23A-8BC72F7A4A5F}" type="presParOf" srcId="{B1B74F49-FA4D-43E7-8D4C-DF2400C623B6}" destId="{FF505114-10DE-4BC5-BE31-58807F8E805F}" srcOrd="1" destOrd="0" presId="urn:microsoft.com/office/officeart/2005/8/layout/hierarchy2"/>
    <dgm:cxn modelId="{BFB40D27-9E48-4AF5-8D76-51A3531AF89B}" type="presParOf" srcId="{FF505114-10DE-4BC5-BE31-58807F8E805F}" destId="{9CDB903D-E81C-460E-ADEC-17CC1424E930}" srcOrd="0" destOrd="0" presId="urn:microsoft.com/office/officeart/2005/8/layout/hierarchy2"/>
    <dgm:cxn modelId="{004FC0A3-3625-4FBE-A89E-72ACA6ACB796}" type="presParOf" srcId="{9CDB903D-E81C-460E-ADEC-17CC1424E930}" destId="{F59DABBB-8ABC-4DD7-9DEE-1C18C3BAC550}" srcOrd="0" destOrd="0" presId="urn:microsoft.com/office/officeart/2005/8/layout/hierarchy2"/>
    <dgm:cxn modelId="{7658FA85-9182-4D59-B443-ABAE54A0BC09}" type="presParOf" srcId="{FF505114-10DE-4BC5-BE31-58807F8E805F}" destId="{70DA2674-EB2E-4B18-B899-EA2E2C2122EE}" srcOrd="1" destOrd="0" presId="urn:microsoft.com/office/officeart/2005/8/layout/hierarchy2"/>
    <dgm:cxn modelId="{C3EC4F39-4AD1-4237-9513-41CC3F87BF0C}" type="presParOf" srcId="{70DA2674-EB2E-4B18-B899-EA2E2C2122EE}" destId="{879C7CB4-8142-409A-A3B8-F480EF238639}" srcOrd="0" destOrd="0" presId="urn:microsoft.com/office/officeart/2005/8/layout/hierarchy2"/>
    <dgm:cxn modelId="{B2A74AB5-77FD-4DCA-94C9-90C3CA61B69F}" type="presParOf" srcId="{70DA2674-EB2E-4B18-B899-EA2E2C2122EE}" destId="{320025A4-0A04-4A52-93D6-69E2BBD1ECE9}" srcOrd="1" destOrd="0" presId="urn:microsoft.com/office/officeart/2005/8/layout/hierarchy2"/>
    <dgm:cxn modelId="{C09281D7-9C37-4BBC-AF27-E4B61314B327}" type="presParOf" srcId="{8CD82DF9-CDE8-48E3-9341-331E01B860CA}" destId="{5362CD40-AB20-4BB6-A276-C39CE1BBF302}" srcOrd="2" destOrd="0" presId="urn:microsoft.com/office/officeart/2005/8/layout/hierarchy2"/>
    <dgm:cxn modelId="{5CD7C615-3B93-4874-B970-394E7186E0B2}" type="presParOf" srcId="{5362CD40-AB20-4BB6-A276-C39CE1BBF302}" destId="{A3C8508B-0B28-44B1-AC93-D26D2B833EA0}" srcOrd="0" destOrd="0" presId="urn:microsoft.com/office/officeart/2005/8/layout/hierarchy2"/>
    <dgm:cxn modelId="{E7178DCE-60F7-4C21-8A50-D17B5AECF245}" type="presParOf" srcId="{8CD82DF9-CDE8-48E3-9341-331E01B860CA}" destId="{F5B6CAE7-2E1D-45A9-9569-B53E05977E9B}" srcOrd="3" destOrd="0" presId="urn:microsoft.com/office/officeart/2005/8/layout/hierarchy2"/>
    <dgm:cxn modelId="{610A4D9A-08DB-4B15-93EA-5EA0234B0B7B}" type="presParOf" srcId="{F5B6CAE7-2E1D-45A9-9569-B53E05977E9B}" destId="{77837FE1-44AA-4BC6-A24C-DCA5F6A427D0}" srcOrd="0" destOrd="0" presId="urn:microsoft.com/office/officeart/2005/8/layout/hierarchy2"/>
    <dgm:cxn modelId="{3F342BE0-DC8F-49E3-876F-742EB47C6E03}" type="presParOf" srcId="{F5B6CAE7-2E1D-45A9-9569-B53E05977E9B}" destId="{6322C257-3D97-4223-BBB1-6A8EF5184EF2}" srcOrd="1" destOrd="0" presId="urn:microsoft.com/office/officeart/2005/8/layout/hierarchy2"/>
    <dgm:cxn modelId="{A2923676-A447-4CEB-B93F-8DF3EEC53671}" type="presParOf" srcId="{6322C257-3D97-4223-BBB1-6A8EF5184EF2}" destId="{7FFBA682-21D7-4602-A6CC-D908B597C3AF}" srcOrd="0" destOrd="0" presId="urn:microsoft.com/office/officeart/2005/8/layout/hierarchy2"/>
    <dgm:cxn modelId="{93D35059-5590-41BE-90ED-DB42EDE60615}" type="presParOf" srcId="{7FFBA682-21D7-4602-A6CC-D908B597C3AF}" destId="{02458A26-D593-474E-B205-CE08B74741C1}" srcOrd="0" destOrd="0" presId="urn:microsoft.com/office/officeart/2005/8/layout/hierarchy2"/>
    <dgm:cxn modelId="{7AC7406C-3B17-4CAA-A6E8-54413D390029}" type="presParOf" srcId="{6322C257-3D97-4223-BBB1-6A8EF5184EF2}" destId="{679F06E7-5A2E-4532-A0D7-1EB53A8CB4A7}" srcOrd="1" destOrd="0" presId="urn:microsoft.com/office/officeart/2005/8/layout/hierarchy2"/>
    <dgm:cxn modelId="{B5E3D6F7-D680-4DED-9540-A418920410BF}" type="presParOf" srcId="{679F06E7-5A2E-4532-A0D7-1EB53A8CB4A7}" destId="{9B7F6505-45B1-4D2C-9A97-F3D11CD075F7}" srcOrd="0" destOrd="0" presId="urn:microsoft.com/office/officeart/2005/8/layout/hierarchy2"/>
    <dgm:cxn modelId="{30B34CF4-7FCF-481C-8DDB-196D20ECECF9}" type="presParOf" srcId="{679F06E7-5A2E-4532-A0D7-1EB53A8CB4A7}" destId="{3F9E2C0C-7C07-4F25-80C0-C464FFE3998F}" srcOrd="1" destOrd="0" presId="urn:microsoft.com/office/officeart/2005/8/layout/hierarchy2"/>
    <dgm:cxn modelId="{226061AF-8CE1-4AB4-9CFF-83DE5A639334}" type="presParOf" srcId="{3F9E2C0C-7C07-4F25-80C0-C464FFE3998F}" destId="{E7BF100C-A0D2-4746-BC22-062399EE18C5}" srcOrd="0" destOrd="0" presId="urn:microsoft.com/office/officeart/2005/8/layout/hierarchy2"/>
    <dgm:cxn modelId="{8CEAAD95-2E13-4D90-9EE6-EC48505B88F6}" type="presParOf" srcId="{E7BF100C-A0D2-4746-BC22-062399EE18C5}" destId="{748FDD5E-0289-4021-B2F9-72523D7EBAD2}" srcOrd="0" destOrd="0" presId="urn:microsoft.com/office/officeart/2005/8/layout/hierarchy2"/>
    <dgm:cxn modelId="{A7DA4CC5-C503-436D-90BB-D12E819C8998}" type="presParOf" srcId="{3F9E2C0C-7C07-4F25-80C0-C464FFE3998F}" destId="{87B37F05-74B4-44CA-BE6C-FB6B1E403FCE}" srcOrd="1" destOrd="0" presId="urn:microsoft.com/office/officeart/2005/8/layout/hierarchy2"/>
    <dgm:cxn modelId="{0D5063B0-C5A5-4672-934F-043CD14F8FFF}" type="presParOf" srcId="{87B37F05-74B4-44CA-BE6C-FB6B1E403FCE}" destId="{26F49397-E484-4381-B5E7-AD4449962652}" srcOrd="0" destOrd="0" presId="urn:microsoft.com/office/officeart/2005/8/layout/hierarchy2"/>
    <dgm:cxn modelId="{DCA0E689-A35B-4361-8955-66CB31CCC099}" type="presParOf" srcId="{87B37F05-74B4-44CA-BE6C-FB6B1E403FCE}" destId="{37C57CD1-BDE3-40DD-ACC2-B787AE950529}" srcOrd="1" destOrd="0" presId="urn:microsoft.com/office/officeart/2005/8/layout/hierarchy2"/>
    <dgm:cxn modelId="{2BFFEF9E-52D0-465A-AAC4-9DAF8AE50B0E}" type="presParOf" srcId="{37C57CD1-BDE3-40DD-ACC2-B787AE950529}" destId="{FE79D178-691A-4725-B12B-ED748F268897}" srcOrd="0" destOrd="0" presId="urn:microsoft.com/office/officeart/2005/8/layout/hierarchy2"/>
    <dgm:cxn modelId="{7C21A9DE-C259-4B48-BB10-FFBF2F5F1CA7}" type="presParOf" srcId="{FE79D178-691A-4725-B12B-ED748F268897}" destId="{7C1DDD8A-1B50-442A-A751-2CC0A6767AD5}" srcOrd="0" destOrd="0" presId="urn:microsoft.com/office/officeart/2005/8/layout/hierarchy2"/>
    <dgm:cxn modelId="{91880FFF-4475-409D-A1A2-DA987823CBCE}" type="presParOf" srcId="{37C57CD1-BDE3-40DD-ACC2-B787AE950529}" destId="{41F45B48-745C-42CC-957B-E61C871218CF}" srcOrd="1" destOrd="0" presId="urn:microsoft.com/office/officeart/2005/8/layout/hierarchy2"/>
    <dgm:cxn modelId="{FECEEFE5-399B-46D0-BF22-37E265A95925}" type="presParOf" srcId="{41F45B48-745C-42CC-957B-E61C871218CF}" destId="{3BAE7887-C571-4CD5-82BE-112F42AA9E33}" srcOrd="0" destOrd="0" presId="urn:microsoft.com/office/officeart/2005/8/layout/hierarchy2"/>
    <dgm:cxn modelId="{BBC93F23-3057-4CB6-BEEC-77856DA9EDB4}" type="presParOf" srcId="{41F45B48-745C-42CC-957B-E61C871218CF}" destId="{232D811C-3215-4A2D-9082-BFC61F00230E}" srcOrd="1" destOrd="0" presId="urn:microsoft.com/office/officeart/2005/8/layout/hierarchy2"/>
    <dgm:cxn modelId="{BF3414D5-B1FA-48D3-8D30-B61EBC802233}" type="presParOf" srcId="{232D811C-3215-4A2D-9082-BFC61F00230E}" destId="{F495610A-C493-4135-8F16-D4137DD1D88D}" srcOrd="0" destOrd="0" presId="urn:microsoft.com/office/officeart/2005/8/layout/hierarchy2"/>
    <dgm:cxn modelId="{56B48BA1-75A6-458E-8649-35F5AB037E71}" type="presParOf" srcId="{F495610A-C493-4135-8F16-D4137DD1D88D}" destId="{C80D0304-4FC3-4308-BA70-B6AEFFD3ACC0}" srcOrd="0" destOrd="0" presId="urn:microsoft.com/office/officeart/2005/8/layout/hierarchy2"/>
    <dgm:cxn modelId="{AE36A895-E08C-4A94-BCFF-97B7222EF9EB}" type="presParOf" srcId="{232D811C-3215-4A2D-9082-BFC61F00230E}" destId="{D2D041F9-1E62-4C04-9154-2B8410AFC73A}" srcOrd="1" destOrd="0" presId="urn:microsoft.com/office/officeart/2005/8/layout/hierarchy2"/>
    <dgm:cxn modelId="{CDFC4880-05A4-43A5-8971-404872E3F933}" type="presParOf" srcId="{D2D041F9-1E62-4C04-9154-2B8410AFC73A}" destId="{566D8D2D-24E7-495B-ABFD-43A12CA3BC8D}" srcOrd="0" destOrd="0" presId="urn:microsoft.com/office/officeart/2005/8/layout/hierarchy2"/>
    <dgm:cxn modelId="{18A7C49A-DC1B-4723-8E21-AF0D2EAA3A35}" type="presParOf" srcId="{D2D041F9-1E62-4C04-9154-2B8410AFC73A}" destId="{983E4BF9-F9D9-4030-A0C9-CAF3C038911F}" srcOrd="1" destOrd="0" presId="urn:microsoft.com/office/officeart/2005/8/layout/hierarchy2"/>
    <dgm:cxn modelId="{18834A51-2FA6-4D7B-AD22-A078675240F4}" type="presParOf" srcId="{983E4BF9-F9D9-4030-A0C9-CAF3C038911F}" destId="{ECFDEB93-0CC7-4EC3-A97E-E86C7C480C0F}" srcOrd="0" destOrd="0" presId="urn:microsoft.com/office/officeart/2005/8/layout/hierarchy2"/>
    <dgm:cxn modelId="{956ADD2E-159B-4105-8BFB-D53F3407D01A}" type="presParOf" srcId="{ECFDEB93-0CC7-4EC3-A97E-E86C7C480C0F}" destId="{4576A657-DF05-42BE-8E7E-472AF083A2D1}" srcOrd="0" destOrd="0" presId="urn:microsoft.com/office/officeart/2005/8/layout/hierarchy2"/>
    <dgm:cxn modelId="{9C9F8A9D-CA00-486E-ABC3-B8FA8C9A7DC1}" type="presParOf" srcId="{983E4BF9-F9D9-4030-A0C9-CAF3C038911F}" destId="{4711B234-FE94-416A-86F2-73C7FFB6F3D4}" srcOrd="1" destOrd="0" presId="urn:microsoft.com/office/officeart/2005/8/layout/hierarchy2"/>
    <dgm:cxn modelId="{4860A231-2833-4BD5-99FD-0E8FAF2C7E36}" type="presParOf" srcId="{4711B234-FE94-416A-86F2-73C7FFB6F3D4}" destId="{1931137C-97B4-4895-ADD5-2512DA42C431}" srcOrd="0" destOrd="0" presId="urn:microsoft.com/office/officeart/2005/8/layout/hierarchy2"/>
    <dgm:cxn modelId="{A595ECF2-23F4-402F-854F-C41AF359A0F9}" type="presParOf" srcId="{4711B234-FE94-416A-86F2-73C7FFB6F3D4}" destId="{68ABCB1C-97B5-4D53-BB4A-D0F910F6A43B}" srcOrd="1" destOrd="0" presId="urn:microsoft.com/office/officeart/2005/8/layout/hierarchy2"/>
    <dgm:cxn modelId="{CD74AD6A-66F1-43C9-876B-E16B8E4A5954}" type="presParOf" srcId="{3F9E2C0C-7C07-4F25-80C0-C464FFE3998F}" destId="{0FF9223B-9F97-488A-A99B-7F8EDBF24DC6}" srcOrd="2" destOrd="0" presId="urn:microsoft.com/office/officeart/2005/8/layout/hierarchy2"/>
    <dgm:cxn modelId="{C1C64B3C-E053-4428-A3E7-27353803E3ED}" type="presParOf" srcId="{0FF9223B-9F97-488A-A99B-7F8EDBF24DC6}" destId="{FA9EB29F-E530-49EA-9B26-9A4762B10515}" srcOrd="0" destOrd="0" presId="urn:microsoft.com/office/officeart/2005/8/layout/hierarchy2"/>
    <dgm:cxn modelId="{D452F6AB-96FE-4BD5-B21B-EBD55ACAB17F}" type="presParOf" srcId="{3F9E2C0C-7C07-4F25-80C0-C464FFE3998F}" destId="{9D1C50C2-7D7C-4A4D-B37A-4E40C3EFF07B}" srcOrd="3" destOrd="0" presId="urn:microsoft.com/office/officeart/2005/8/layout/hierarchy2"/>
    <dgm:cxn modelId="{A9719AB2-A463-45FD-845F-C9ED8DE12CE0}" type="presParOf" srcId="{9D1C50C2-7D7C-4A4D-B37A-4E40C3EFF07B}" destId="{4D1D6925-E3BC-4071-8221-02496EFD962B}" srcOrd="0" destOrd="0" presId="urn:microsoft.com/office/officeart/2005/8/layout/hierarchy2"/>
    <dgm:cxn modelId="{62B62E03-1295-4304-B361-813CFAE1E652}" type="presParOf" srcId="{9D1C50C2-7D7C-4A4D-B37A-4E40C3EFF07B}" destId="{D0167F2C-DDA7-4CC4-A9A7-0F4C2ED451FF}" srcOrd="1" destOrd="0" presId="urn:microsoft.com/office/officeart/2005/8/layout/hierarchy2"/>
    <dgm:cxn modelId="{4D8347D2-4013-4ED4-8EED-80A137C3C448}" type="presParOf" srcId="{D0167F2C-DDA7-4CC4-A9A7-0F4C2ED451FF}" destId="{9B0F8F09-E186-4E96-A824-D86953DBB700}" srcOrd="0" destOrd="0" presId="urn:microsoft.com/office/officeart/2005/8/layout/hierarchy2"/>
    <dgm:cxn modelId="{E4586FB1-F147-4789-ACBF-338C7284941D}" type="presParOf" srcId="{9B0F8F09-E186-4E96-A824-D86953DBB700}" destId="{FFEC5DB8-EF37-4307-9C6B-1043C83EFBD4}" srcOrd="0" destOrd="0" presId="urn:microsoft.com/office/officeart/2005/8/layout/hierarchy2"/>
    <dgm:cxn modelId="{7F4D93E0-1CEC-420A-BD98-AE8CD15005C0}" type="presParOf" srcId="{D0167F2C-DDA7-4CC4-A9A7-0F4C2ED451FF}" destId="{DD11CCA8-D69B-49F8-8B41-E2FD9D3D82F6}" srcOrd="1" destOrd="0" presId="urn:microsoft.com/office/officeart/2005/8/layout/hierarchy2"/>
    <dgm:cxn modelId="{45356D0D-7F77-4D40-AAA4-B8CC19487E37}" type="presParOf" srcId="{DD11CCA8-D69B-49F8-8B41-E2FD9D3D82F6}" destId="{25C70977-DCB2-4C93-A2D5-E0EFFBC3D37E}" srcOrd="0" destOrd="0" presId="urn:microsoft.com/office/officeart/2005/8/layout/hierarchy2"/>
    <dgm:cxn modelId="{DAB51B62-0297-460C-8CA7-9EA2911862AC}" type="presParOf" srcId="{DD11CCA8-D69B-49F8-8B41-E2FD9D3D82F6}" destId="{72CD9B8C-B5BA-4EA5-B04D-738BFA0E071E}" srcOrd="1" destOrd="0" presId="urn:microsoft.com/office/officeart/2005/8/layout/hierarchy2"/>
    <dgm:cxn modelId="{951C9AEB-924C-4FEF-95BD-2A0ABAC82A46}" type="presParOf" srcId="{72CD9B8C-B5BA-4EA5-B04D-738BFA0E071E}" destId="{1CD55CC3-BF05-42BA-A394-08134A938297}" srcOrd="0" destOrd="0" presId="urn:microsoft.com/office/officeart/2005/8/layout/hierarchy2"/>
    <dgm:cxn modelId="{1D9B7E6C-9A53-4A10-AEFF-7FE6CBA53641}" type="presParOf" srcId="{1CD55CC3-BF05-42BA-A394-08134A938297}" destId="{7527BCE2-7D0A-47BA-A24D-E5082DDEF3CC}" srcOrd="0" destOrd="0" presId="urn:microsoft.com/office/officeart/2005/8/layout/hierarchy2"/>
    <dgm:cxn modelId="{AFD871BA-4F8B-4B31-857A-92781343045B}" type="presParOf" srcId="{72CD9B8C-B5BA-4EA5-B04D-738BFA0E071E}" destId="{02516D7D-5EA3-44C1-B65D-A078301123E5}" srcOrd="1" destOrd="0" presId="urn:microsoft.com/office/officeart/2005/8/layout/hierarchy2"/>
    <dgm:cxn modelId="{31B3302F-79C2-4C3A-8AA5-814C1DE64A7A}" type="presParOf" srcId="{02516D7D-5EA3-44C1-B65D-A078301123E5}" destId="{08521547-E748-4F12-A4E8-FA140A7BB7A8}" srcOrd="0" destOrd="0" presId="urn:microsoft.com/office/officeart/2005/8/layout/hierarchy2"/>
    <dgm:cxn modelId="{C8A9E59A-BF53-4BE9-8009-B0D1967D549B}" type="presParOf" srcId="{02516D7D-5EA3-44C1-B65D-A078301123E5}" destId="{868709FF-8054-42E6-90C3-8FDE277C3945}" srcOrd="1" destOrd="0" presId="urn:microsoft.com/office/officeart/2005/8/layout/hierarchy2"/>
    <dgm:cxn modelId="{4A13E528-EA48-4EE8-A6CC-9FC3DC114589}" type="presParOf" srcId="{72CD9B8C-B5BA-4EA5-B04D-738BFA0E071E}" destId="{21EB3628-7039-4CC6-AF07-C253BED11C34}" srcOrd="2" destOrd="0" presId="urn:microsoft.com/office/officeart/2005/8/layout/hierarchy2"/>
    <dgm:cxn modelId="{970FA1A7-FBB9-439E-A473-394713374F24}" type="presParOf" srcId="{21EB3628-7039-4CC6-AF07-C253BED11C34}" destId="{9B65174D-353B-4C48-A07D-0521FF30CD4B}" srcOrd="0" destOrd="0" presId="urn:microsoft.com/office/officeart/2005/8/layout/hierarchy2"/>
    <dgm:cxn modelId="{8D18F081-1320-453A-A1FB-AF5C4FB74882}" type="presParOf" srcId="{72CD9B8C-B5BA-4EA5-B04D-738BFA0E071E}" destId="{506996E1-E985-42C3-B6CB-17F902EAD1A4}" srcOrd="3" destOrd="0" presId="urn:microsoft.com/office/officeart/2005/8/layout/hierarchy2"/>
    <dgm:cxn modelId="{5C560F51-2E71-4049-9252-BA1328D0609D}" type="presParOf" srcId="{506996E1-E985-42C3-B6CB-17F902EAD1A4}" destId="{44947D47-99E5-4804-8A52-C6B710E0075D}" srcOrd="0" destOrd="0" presId="urn:microsoft.com/office/officeart/2005/8/layout/hierarchy2"/>
    <dgm:cxn modelId="{03B9A212-5E95-41EB-AF62-E364663F180C}" type="presParOf" srcId="{506996E1-E985-42C3-B6CB-17F902EAD1A4}" destId="{13B07014-D048-430C-BB4C-264ECCB4FE67}" srcOrd="1" destOrd="0" presId="urn:microsoft.com/office/officeart/2005/8/layout/hierarchy2"/>
    <dgm:cxn modelId="{B81B72DF-EE04-46DA-8C51-BE4586E105B1}" type="presParOf" srcId="{72CD9B8C-B5BA-4EA5-B04D-738BFA0E071E}" destId="{F1CB4CA6-6C99-42D5-A10F-D1C567804B25}" srcOrd="4" destOrd="0" presId="urn:microsoft.com/office/officeart/2005/8/layout/hierarchy2"/>
    <dgm:cxn modelId="{8461C212-32F4-4842-B12A-46DB14A09D3F}" type="presParOf" srcId="{F1CB4CA6-6C99-42D5-A10F-D1C567804B25}" destId="{9FB3C80E-C2B7-48D7-941B-F9CDC01DDC31}" srcOrd="0" destOrd="0" presId="urn:microsoft.com/office/officeart/2005/8/layout/hierarchy2"/>
    <dgm:cxn modelId="{3B0DF93F-5F61-4EE2-8FB0-D5CE77BEBD62}" type="presParOf" srcId="{72CD9B8C-B5BA-4EA5-B04D-738BFA0E071E}" destId="{E90C929A-AC5A-4DF3-A8ED-47E7D92008A2}" srcOrd="5" destOrd="0" presId="urn:microsoft.com/office/officeart/2005/8/layout/hierarchy2"/>
    <dgm:cxn modelId="{9409AEA3-A754-4832-B0D3-BB8B73261756}" type="presParOf" srcId="{E90C929A-AC5A-4DF3-A8ED-47E7D92008A2}" destId="{97932FAD-D1A0-4349-BDE0-451F7D97CE48}" srcOrd="0" destOrd="0" presId="urn:microsoft.com/office/officeart/2005/8/layout/hierarchy2"/>
    <dgm:cxn modelId="{CD07A55B-68AF-4C29-BB84-812BAF4945EA}" type="presParOf" srcId="{E90C929A-AC5A-4DF3-A8ED-47E7D92008A2}" destId="{971C058D-57DC-4DFB-A785-62227C9D106A}" srcOrd="1" destOrd="0" presId="urn:microsoft.com/office/officeart/2005/8/layout/hierarchy2"/>
    <dgm:cxn modelId="{F2652577-E423-438B-B334-6555B2643D94}" type="presParOf" srcId="{971C058D-57DC-4DFB-A785-62227C9D106A}" destId="{26348FFC-7653-4D3C-902B-E4543055759A}" srcOrd="0" destOrd="0" presId="urn:microsoft.com/office/officeart/2005/8/layout/hierarchy2"/>
    <dgm:cxn modelId="{2206D620-2288-4BB3-87A3-37284D5546E5}" type="presParOf" srcId="{26348FFC-7653-4D3C-902B-E4543055759A}" destId="{1E603ADD-8565-4807-856F-56EC2EEBA1A4}" srcOrd="0" destOrd="0" presId="urn:microsoft.com/office/officeart/2005/8/layout/hierarchy2"/>
    <dgm:cxn modelId="{76F8D9D8-81FE-49D0-AA73-22588480AE35}" type="presParOf" srcId="{971C058D-57DC-4DFB-A785-62227C9D106A}" destId="{A4E19CA6-1B55-483D-90A7-9336F9E783D1}" srcOrd="1" destOrd="0" presId="urn:microsoft.com/office/officeart/2005/8/layout/hierarchy2"/>
    <dgm:cxn modelId="{56003E54-F9FA-4B43-80B3-C0CD98CBD795}" type="presParOf" srcId="{A4E19CA6-1B55-483D-90A7-9336F9E783D1}" destId="{B339C977-5FE6-4D51-992C-DE9A4607AE0D}" srcOrd="0" destOrd="0" presId="urn:microsoft.com/office/officeart/2005/8/layout/hierarchy2"/>
    <dgm:cxn modelId="{0BBBB7DD-6A64-4D38-B1A7-55DDAA348C40}" type="presParOf" srcId="{A4E19CA6-1B55-483D-90A7-9336F9E783D1}" destId="{3D3A4ADF-17F6-45DB-B0E5-C182FBBCEB66}" srcOrd="1" destOrd="0" presId="urn:microsoft.com/office/officeart/2005/8/layout/hierarchy2"/>
    <dgm:cxn modelId="{5D6CF323-C2A9-4AF7-9979-B04CC5491CA7}" type="presParOf" srcId="{971C058D-57DC-4DFB-A785-62227C9D106A}" destId="{E6F781CA-625D-484B-A872-51C2DB82AE93}" srcOrd="2" destOrd="0" presId="urn:microsoft.com/office/officeart/2005/8/layout/hierarchy2"/>
    <dgm:cxn modelId="{62814883-CD73-43F9-A962-360D4E8BA8E3}" type="presParOf" srcId="{E6F781CA-625D-484B-A872-51C2DB82AE93}" destId="{EE12DDCB-0965-4011-B4B4-A5A3329A8303}" srcOrd="0" destOrd="0" presId="urn:microsoft.com/office/officeart/2005/8/layout/hierarchy2"/>
    <dgm:cxn modelId="{FCF1ABE2-443D-4115-BDCC-CE675EBAA0C7}" type="presParOf" srcId="{971C058D-57DC-4DFB-A785-62227C9D106A}" destId="{856985F2-FEDC-4922-9915-27316C5EE394}" srcOrd="3" destOrd="0" presId="urn:microsoft.com/office/officeart/2005/8/layout/hierarchy2"/>
    <dgm:cxn modelId="{B52FE585-12D5-4D28-8D33-0B19AAFA5D7C}" type="presParOf" srcId="{856985F2-FEDC-4922-9915-27316C5EE394}" destId="{5A25A62C-FC54-4E86-B98E-D6CAF82B0349}" srcOrd="0" destOrd="0" presId="urn:microsoft.com/office/officeart/2005/8/layout/hierarchy2"/>
    <dgm:cxn modelId="{9CC92C8B-E2B4-4529-80D6-7C4D5BFD565D}" type="presParOf" srcId="{856985F2-FEDC-4922-9915-27316C5EE394}" destId="{C40AD14D-51A8-43EB-BA55-3D317D013DCB}" srcOrd="1" destOrd="0" presId="urn:microsoft.com/office/officeart/2005/8/layout/hierarchy2"/>
    <dgm:cxn modelId="{212E22B0-976D-4CF3-852F-01D096D8C471}" type="presParOf" srcId="{971C058D-57DC-4DFB-A785-62227C9D106A}" destId="{51E72633-F044-444D-8CBF-91BA238B5B0B}" srcOrd="4" destOrd="0" presId="urn:microsoft.com/office/officeart/2005/8/layout/hierarchy2"/>
    <dgm:cxn modelId="{03A327D3-D5D0-4F79-B767-1695D70C2C8C}" type="presParOf" srcId="{51E72633-F044-444D-8CBF-91BA238B5B0B}" destId="{2FD42A9E-B074-4B14-B1DC-A07F5C8E9F89}" srcOrd="0" destOrd="0" presId="urn:microsoft.com/office/officeart/2005/8/layout/hierarchy2"/>
    <dgm:cxn modelId="{F1D66FF5-4227-428F-8533-F36CF4E65F14}" type="presParOf" srcId="{971C058D-57DC-4DFB-A785-62227C9D106A}" destId="{B4B199F5-EBF8-45C1-BDC0-6C7ACE8F33AD}" srcOrd="5" destOrd="0" presId="urn:microsoft.com/office/officeart/2005/8/layout/hierarchy2"/>
    <dgm:cxn modelId="{41B537F9-6B3B-4657-970F-0B867C8F329B}" type="presParOf" srcId="{B4B199F5-EBF8-45C1-BDC0-6C7ACE8F33AD}" destId="{CD64D858-B21F-4D28-B9C2-7BDBB8EC8258}" srcOrd="0" destOrd="0" presId="urn:microsoft.com/office/officeart/2005/8/layout/hierarchy2"/>
    <dgm:cxn modelId="{098BAC91-E6A3-426A-A96F-F24B647814F6}" type="presParOf" srcId="{B4B199F5-EBF8-45C1-BDC0-6C7ACE8F33AD}" destId="{696B2A76-B1CF-4291-8E8C-850E833F80A5}" srcOrd="1" destOrd="0" presId="urn:microsoft.com/office/officeart/2005/8/layout/hierarchy2"/>
    <dgm:cxn modelId="{D3F582FA-226F-4EEC-A8C9-BEAD9CB7A874}" type="presParOf" srcId="{971C058D-57DC-4DFB-A785-62227C9D106A}" destId="{47A25A33-5C09-4319-B294-8568DD3E8139}" srcOrd="6" destOrd="0" presId="urn:microsoft.com/office/officeart/2005/8/layout/hierarchy2"/>
    <dgm:cxn modelId="{D72ED499-F026-463C-AD68-9BE81C7888D1}" type="presParOf" srcId="{47A25A33-5C09-4319-B294-8568DD3E8139}" destId="{8FA2F576-B062-4B25-AB79-6D8486ED7CBB}" srcOrd="0" destOrd="0" presId="urn:microsoft.com/office/officeart/2005/8/layout/hierarchy2"/>
    <dgm:cxn modelId="{A966B6EE-7704-476A-AB64-844143D9E698}" type="presParOf" srcId="{971C058D-57DC-4DFB-A785-62227C9D106A}" destId="{AAA04782-2893-4966-9DA9-8032960B04A7}" srcOrd="7" destOrd="0" presId="urn:microsoft.com/office/officeart/2005/8/layout/hierarchy2"/>
    <dgm:cxn modelId="{259ED46B-F3AA-44A2-BD98-0AF46ED37152}" type="presParOf" srcId="{AAA04782-2893-4966-9DA9-8032960B04A7}" destId="{5F2F33D4-5DBC-4262-82D1-5853165DD5CB}" srcOrd="0" destOrd="0" presId="urn:microsoft.com/office/officeart/2005/8/layout/hierarchy2"/>
    <dgm:cxn modelId="{23D03046-AE2C-4B1D-8F67-AFB750D515C7}" type="presParOf" srcId="{AAA04782-2893-4966-9DA9-8032960B04A7}" destId="{C0877CD9-69C5-48E2-9819-A067AF7410A1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A0771F-F43E-46BE-B4A1-F6B66CCA663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D3E6C67-D8DE-4DDC-8C08-33CE046F3078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تکلم بلا شک از صفات فعل است</a:t>
          </a:r>
          <a:endParaRPr lang="fa-IR" sz="1600" dirty="0">
            <a:cs typeface="B Koodak" pitchFamily="2" charset="-78"/>
          </a:endParaRPr>
        </a:p>
      </dgm:t>
    </dgm:pt>
    <dgm:pt modelId="{62E27E60-9E7C-420F-9052-9BFF5658D755}" type="parTrans" cxnId="{BEF63D94-B42E-4092-A91C-B9C31AB3908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957926F-7F2E-4938-833C-0446D1D4933A}" type="sibTrans" cxnId="{BEF63D94-B42E-4092-A91C-B9C31AB3908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657A69-64E5-4E35-96D5-5E0C7AD195A6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fa-IR" sz="1600" dirty="0" smtClean="0">
              <a:cs typeface="B Koodak" pitchFamily="2" charset="-78"/>
            </a:rPr>
            <a:t>وقتی خداوند مقصودی را منتقل می کند با </a:t>
          </a:r>
          <a:r>
            <a:rPr lang="fa-IR" sz="1600" u="sng" dirty="0" smtClean="0">
              <a:cs typeface="B Koodak" pitchFamily="2" charset="-78"/>
            </a:rPr>
            <a:t>شنیدن صوت </a:t>
          </a:r>
          <a:r>
            <a:rPr lang="fa-IR" sz="1600" dirty="0" smtClean="0">
              <a:cs typeface="B Koodak" pitchFamily="2" charset="-78"/>
            </a:rPr>
            <a:t>یا </a:t>
          </a:r>
          <a:r>
            <a:rPr lang="fa-IR" sz="1600" u="sng" dirty="0" smtClean="0">
              <a:cs typeface="B Koodak" pitchFamily="2" charset="-78"/>
            </a:rPr>
            <a:t>دیدن مکتوب </a:t>
          </a:r>
          <a:r>
            <a:rPr lang="fa-IR" sz="1600" dirty="0" smtClean="0">
              <a:cs typeface="B Koodak" pitchFamily="2" charset="-78"/>
            </a:rPr>
            <a:t>یا </a:t>
          </a:r>
          <a:r>
            <a:rPr lang="fa-IR" sz="1600" u="sng" dirty="0" smtClean="0">
              <a:cs typeface="B Koodak" pitchFamily="2" charset="-78"/>
            </a:rPr>
            <a:t>یافتن درونی </a:t>
          </a:r>
          <a:r>
            <a:rPr lang="fa-IR" sz="1600" dirty="0" smtClean="0">
              <a:cs typeface="B Koodak" pitchFamily="2" charset="-78"/>
            </a:rPr>
            <a:t>و ... در همه اینها مخاطبی در نظر گرفته شده است </a:t>
          </a:r>
          <a:endParaRPr lang="fa-IR" sz="1600" dirty="0">
            <a:cs typeface="B Koodak" pitchFamily="2" charset="-78"/>
          </a:endParaRPr>
        </a:p>
      </dgm:t>
    </dgm:pt>
    <dgm:pt modelId="{C38125F3-5C92-416D-9602-6BCB6124DBE4}" type="parTrans" cxnId="{7F0FE8DB-C7D8-4CEC-925E-A421625D28B2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9DF2CF-1A6D-4266-B7FD-80760AEE2FBC}" type="sibTrans" cxnId="{7F0FE8DB-C7D8-4CEC-925E-A421625D28B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88CC386-640B-452F-B43C-44E84313BE5A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از رابطه بین این دو (ذات الهی و مخاطب</a:t>
          </a:r>
          <a:r>
            <a:rPr lang="fa-IR" sz="1600" dirty="0" smtClean="0">
              <a:cs typeface="B Koodak" pitchFamily="2" charset="-78"/>
            </a:rPr>
            <a:t>)                              </a:t>
          </a:r>
          <a:r>
            <a:rPr lang="fa-IR" sz="1600" dirty="0" smtClean="0">
              <a:cs typeface="B Koodak" pitchFamily="2" charset="-78"/>
            </a:rPr>
            <a:t>صفت تکلم انتزاع شده</a:t>
          </a:r>
          <a:endParaRPr lang="fa-IR" sz="1600" dirty="0">
            <a:cs typeface="B Koodak" pitchFamily="2" charset="-78"/>
          </a:endParaRPr>
        </a:p>
      </dgm:t>
    </dgm:pt>
    <dgm:pt modelId="{4D27C7F9-6B58-468D-97C0-A5D5F2750367}" type="parTrans" cxnId="{079F8D62-A6DF-40BB-93D2-F83E833CEDB7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0C0D0C-536A-4386-9B93-1B8DC0D2A4EB}" type="sibTrans" cxnId="{079F8D62-A6DF-40BB-93D2-F83E833CEDB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934CB6-0323-4776-8CA0-18D0BFF25D69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FFFB5157-1527-4F9C-917F-9838E9ABA5E4}" type="parTrans" cxnId="{C4CBFAF9-0E53-481F-8115-711AB3D79B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2ED166-3B45-4AE5-B5A4-77273A732039}" type="sibTrans" cxnId="{C4CBFAF9-0E53-481F-8115-711AB3D79B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C251E1-D28E-47CC-8FFC-1FCF36DD57C8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مراد از تکلم قدرت یا علم به آن باشد به صفت ذات باز می گردد</a:t>
          </a:r>
          <a:endParaRPr lang="fa-IR" sz="1600" dirty="0">
            <a:cs typeface="B Koodak" pitchFamily="2" charset="-78"/>
          </a:endParaRPr>
        </a:p>
      </dgm:t>
    </dgm:pt>
    <dgm:pt modelId="{2D759248-E26B-4E34-99E4-114773253CF9}" type="parTrans" cxnId="{7E36DFDD-BCB3-42F5-B7CF-15AC40474F96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74483F-805A-49B0-87FD-7159C9FBBCDD}" type="sibTrans" cxnId="{7E36DFDD-BCB3-42F5-B7CF-15AC40474F9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5C9CF54-2F29-4659-BA3D-27FEAAE4DD1B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یکی از مباحث شایع بین اشاعره و معتزله حدوث یا قدم کلام الهی و در نتیجه صفت ذات یا فعل بودن آن بوده است</a:t>
          </a:r>
          <a:endParaRPr lang="fa-IR" sz="1600" b="1" dirty="0">
            <a:cs typeface="B Koodak" pitchFamily="2" charset="-78"/>
          </a:endParaRPr>
        </a:p>
      </dgm:t>
    </dgm:pt>
    <dgm:pt modelId="{A4EC2052-BA1D-4D20-A25F-B6A6DA0D8508}" type="parTrans" cxnId="{751D62B7-F45F-4832-A6D3-AE5C2EBC46D7}">
      <dgm:prSet/>
      <dgm:spPr/>
      <dgm:t>
        <a:bodyPr/>
        <a:lstStyle/>
        <a:p>
          <a:pPr rtl="1"/>
          <a:endParaRPr lang="fa-IR"/>
        </a:p>
      </dgm:t>
    </dgm:pt>
    <dgm:pt modelId="{6B834FF6-A33E-49E2-8527-959E6A763E35}" type="sibTrans" cxnId="{751D62B7-F45F-4832-A6D3-AE5C2EBC46D7}">
      <dgm:prSet/>
      <dgm:spPr/>
      <dgm:t>
        <a:bodyPr/>
        <a:lstStyle/>
        <a:p>
          <a:pPr rtl="1"/>
          <a:endParaRPr lang="fa-IR"/>
        </a:p>
      </dgm:t>
    </dgm:pt>
    <dgm:pt modelId="{F7014862-D6E6-4DAB-BCAF-DA875191A3E9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بعضی وجه تسمیه علم کلام را نیز همین مطلب دانسته اند</a:t>
          </a:r>
          <a:endParaRPr lang="fa-IR" sz="1600" b="1" dirty="0">
            <a:cs typeface="B Koodak" pitchFamily="2" charset="-78"/>
          </a:endParaRPr>
        </a:p>
      </dgm:t>
    </dgm:pt>
    <dgm:pt modelId="{AF1A7FD3-3ADD-437D-AA64-71C2484BC1FF}" type="parTrans" cxnId="{63003870-20AF-47CD-82AC-10D78BF38D97}">
      <dgm:prSet/>
      <dgm:spPr/>
      <dgm:t>
        <a:bodyPr/>
        <a:lstStyle/>
        <a:p>
          <a:pPr rtl="1"/>
          <a:endParaRPr lang="fa-IR"/>
        </a:p>
      </dgm:t>
    </dgm:pt>
    <dgm:pt modelId="{E1EC1B25-4EE0-42BF-BF27-CEE5A91AE09B}" type="sibTrans" cxnId="{63003870-20AF-47CD-82AC-10D78BF38D97}">
      <dgm:prSet/>
      <dgm:spPr/>
      <dgm:t>
        <a:bodyPr/>
        <a:lstStyle/>
        <a:p>
          <a:pPr rtl="1"/>
          <a:endParaRPr lang="fa-IR"/>
        </a:p>
      </dgm:t>
    </dgm:pt>
    <dgm:pt modelId="{300DDBE4-9F89-4667-A13B-70BEB87662C5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کیفیت </a:t>
          </a:r>
          <a:r>
            <a:rPr lang="fa-IR" sz="1600" dirty="0" smtClean="0">
              <a:cs typeface="B Koodak" pitchFamily="2" charset="-78"/>
            </a:rPr>
            <a:t>انتزاع این صفت</a:t>
          </a:r>
          <a:endParaRPr lang="fa-IR" sz="1600" dirty="0">
            <a:cs typeface="B Koodak" pitchFamily="2" charset="-78"/>
          </a:endParaRPr>
        </a:p>
      </dgm:t>
    </dgm:pt>
    <dgm:pt modelId="{83123E76-9FFD-4D74-8CAF-1B58DE098663}" type="parTrans" cxnId="{ACD0D36F-2AA8-40BC-A763-F0EA303AB7CE}">
      <dgm:prSet/>
      <dgm:spPr/>
      <dgm:t>
        <a:bodyPr/>
        <a:lstStyle/>
        <a:p>
          <a:pPr rtl="1"/>
          <a:endParaRPr lang="fa-IR"/>
        </a:p>
      </dgm:t>
    </dgm:pt>
    <dgm:pt modelId="{C42CDE00-3279-42F1-BC80-23E45EE50DE3}" type="sibTrans" cxnId="{ACD0D36F-2AA8-40BC-A763-F0EA303AB7CE}">
      <dgm:prSet/>
      <dgm:spPr/>
      <dgm:t>
        <a:bodyPr/>
        <a:lstStyle/>
        <a:p>
          <a:pPr rtl="1"/>
          <a:endParaRPr lang="fa-IR"/>
        </a:p>
      </dgm:t>
    </dgm:pt>
    <dgm:pt modelId="{D28B12B5-5DFD-473E-9254-FE70D9A87A4C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قرآن کریم</a:t>
          </a:r>
          <a:endParaRPr lang="fa-IR" sz="1600" dirty="0">
            <a:cs typeface="B Koodak" pitchFamily="2" charset="-78"/>
          </a:endParaRPr>
        </a:p>
      </dgm:t>
    </dgm:pt>
    <dgm:pt modelId="{F9BF5A25-B308-42A9-9ABC-35B9A66712E9}" type="parTrans" cxnId="{EA155F39-E303-49DE-8771-2293AF9B8878}">
      <dgm:prSet/>
      <dgm:spPr/>
      <dgm:t>
        <a:bodyPr/>
        <a:lstStyle/>
        <a:p>
          <a:pPr rtl="1"/>
          <a:endParaRPr lang="fa-IR"/>
        </a:p>
      </dgm:t>
    </dgm:pt>
    <dgm:pt modelId="{AE12529C-754D-442B-A1F0-7E6886F4A106}" type="sibTrans" cxnId="{EA155F39-E303-49DE-8771-2293AF9B8878}">
      <dgm:prSet/>
      <dgm:spPr/>
      <dgm:t>
        <a:bodyPr/>
        <a:lstStyle/>
        <a:p>
          <a:pPr rtl="1"/>
          <a:endParaRPr lang="fa-IR"/>
        </a:p>
      </dgm:t>
    </dgm:pt>
    <dgm:pt modelId="{1A971DAD-3CCA-4C2C-B48E-23DB9E8328F2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معنای عرفی خود</a:t>
          </a:r>
          <a:endParaRPr lang="fa-IR" sz="1600" dirty="0">
            <a:cs typeface="B Koodak" pitchFamily="2" charset="-78"/>
          </a:endParaRPr>
        </a:p>
      </dgm:t>
    </dgm:pt>
    <dgm:pt modelId="{80A41082-D619-412B-BFD1-609500E791DF}" type="parTrans" cxnId="{B4E469F4-403B-4AFD-9BD2-8493AF3B4B64}">
      <dgm:prSet/>
      <dgm:spPr/>
      <dgm:t>
        <a:bodyPr/>
        <a:lstStyle/>
        <a:p>
          <a:pPr rtl="1"/>
          <a:endParaRPr lang="fa-IR"/>
        </a:p>
      </dgm:t>
    </dgm:pt>
    <dgm:pt modelId="{462C92BF-EC4B-435C-A65C-E646B94F426B}" type="sibTrans" cxnId="{B4E469F4-403B-4AFD-9BD2-8493AF3B4B64}">
      <dgm:prSet/>
      <dgm:spPr/>
      <dgm:t>
        <a:bodyPr/>
        <a:lstStyle/>
        <a:p>
          <a:pPr rtl="1"/>
          <a:endParaRPr lang="fa-IR"/>
        </a:p>
      </dgm:t>
    </dgm:pt>
    <dgm:pt modelId="{2705902D-3A66-444A-AA78-FACC641D0473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اعم از خطوط ، مفاهیم موجود در اذهان، حقیقت نورانی و مجرد و ...</a:t>
          </a:r>
          <a:endParaRPr lang="fa-IR" sz="1600" dirty="0">
            <a:cs typeface="B Koodak" pitchFamily="2" charset="-78"/>
          </a:endParaRPr>
        </a:p>
      </dgm:t>
    </dgm:pt>
    <dgm:pt modelId="{36AAC33A-23EA-4A77-86EA-EE914091FD78}" type="parTrans" cxnId="{3ADABC63-FCA1-467D-AFE2-176A6027D2B7}">
      <dgm:prSet/>
      <dgm:spPr/>
      <dgm:t>
        <a:bodyPr/>
        <a:lstStyle/>
        <a:p>
          <a:pPr rtl="1"/>
          <a:endParaRPr lang="fa-IR"/>
        </a:p>
      </dgm:t>
    </dgm:pt>
    <dgm:pt modelId="{0C862C37-9663-4C1B-A15E-4C42286C5E46}" type="sibTrans" cxnId="{3ADABC63-FCA1-467D-AFE2-176A6027D2B7}">
      <dgm:prSet/>
      <dgm:spPr/>
      <dgm:t>
        <a:bodyPr/>
        <a:lstStyle/>
        <a:p>
          <a:pPr rtl="1"/>
          <a:endParaRPr lang="fa-IR"/>
        </a:p>
      </dgm:t>
    </dgm:pt>
    <dgm:pt modelId="{DCD9C4B8-8455-4269-ACBC-EC1936E8E1F4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مخلوق الهی است</a:t>
          </a:r>
          <a:endParaRPr lang="fa-IR" sz="1600" dirty="0">
            <a:cs typeface="B Koodak" pitchFamily="2" charset="-78"/>
          </a:endParaRPr>
        </a:p>
      </dgm:t>
    </dgm:pt>
    <dgm:pt modelId="{481C97D9-DF6E-4439-AB21-2AEEC8AC2A2B}" type="parTrans" cxnId="{0DE1BC28-16FE-48C0-902C-83253B3781A4}">
      <dgm:prSet/>
      <dgm:spPr/>
      <dgm:t>
        <a:bodyPr/>
        <a:lstStyle/>
        <a:p>
          <a:pPr rtl="1"/>
          <a:endParaRPr lang="fa-IR"/>
        </a:p>
      </dgm:t>
    </dgm:pt>
    <dgm:pt modelId="{141E393A-3D90-42AF-899B-F7915143BE7B}" type="sibTrans" cxnId="{0DE1BC28-16FE-48C0-902C-83253B3781A4}">
      <dgm:prSet/>
      <dgm:spPr/>
      <dgm:t>
        <a:bodyPr/>
        <a:lstStyle/>
        <a:p>
          <a:pPr rtl="1"/>
          <a:endParaRPr lang="fa-IR"/>
        </a:p>
      </dgm:t>
    </dgm:pt>
    <dgm:pt modelId="{69F43084-EB9B-4CD2-B06A-759786D1F786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معنای خارج از عرف محاوره</a:t>
          </a:r>
          <a:endParaRPr lang="fa-IR" sz="1600" dirty="0">
            <a:cs typeface="B Koodak" pitchFamily="2" charset="-78"/>
          </a:endParaRPr>
        </a:p>
      </dgm:t>
    </dgm:pt>
    <dgm:pt modelId="{E4E35C17-5830-4EC7-94E7-E1A6262F49A6}" type="parTrans" cxnId="{D2A81241-BF8E-4B0D-8980-E21E05E1981D}">
      <dgm:prSet/>
      <dgm:spPr/>
      <dgm:t>
        <a:bodyPr/>
        <a:lstStyle/>
        <a:p>
          <a:pPr rtl="1"/>
          <a:endParaRPr lang="fa-IR"/>
        </a:p>
      </dgm:t>
    </dgm:pt>
    <dgm:pt modelId="{334B2C9F-3ED4-4D98-AAA3-25C5DCD76FA9}" type="sibTrans" cxnId="{D2A81241-BF8E-4B0D-8980-E21E05E1981D}">
      <dgm:prSet/>
      <dgm:spPr/>
      <dgm:t>
        <a:bodyPr/>
        <a:lstStyle/>
        <a:p>
          <a:pPr rtl="1"/>
          <a:endParaRPr lang="fa-IR"/>
        </a:p>
      </dgm:t>
    </dgm:pt>
    <dgm:pt modelId="{130F8198-55E4-4E5B-85D9-653C6A28CA7D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علم ذاتی الهی تلقی شود</a:t>
          </a:r>
          <a:endParaRPr lang="fa-IR" sz="1600" dirty="0">
            <a:cs typeface="B Koodak" pitchFamily="2" charset="-78"/>
          </a:endParaRPr>
        </a:p>
      </dgm:t>
    </dgm:pt>
    <dgm:pt modelId="{97C58B31-51A0-4BE3-A0F0-0A25CC68D89E}" type="parTrans" cxnId="{23CAE1F5-A34B-4B8B-BEEE-2A5DBA0D3E65}">
      <dgm:prSet/>
      <dgm:spPr/>
      <dgm:t>
        <a:bodyPr/>
        <a:lstStyle/>
        <a:p>
          <a:pPr rtl="1"/>
          <a:endParaRPr lang="fa-IR"/>
        </a:p>
      </dgm:t>
    </dgm:pt>
    <dgm:pt modelId="{9686A60A-2EB3-4E27-B4F3-185D01CFC6DB}" type="sibTrans" cxnId="{23CAE1F5-A34B-4B8B-BEEE-2A5DBA0D3E65}">
      <dgm:prSet/>
      <dgm:spPr/>
      <dgm:t>
        <a:bodyPr/>
        <a:lstStyle/>
        <a:p>
          <a:pPr rtl="1"/>
          <a:endParaRPr lang="fa-IR"/>
        </a:p>
      </dgm:t>
    </dgm:pt>
    <dgm:pt modelId="{0ADD15A9-F39A-4EF3-BD0B-20DDDCB5E6A6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عین ذات الهی و غیر مخلوق خواهد بود</a:t>
          </a:r>
          <a:endParaRPr lang="fa-IR" sz="1600" dirty="0">
            <a:cs typeface="B Koodak" pitchFamily="2" charset="-78"/>
          </a:endParaRPr>
        </a:p>
      </dgm:t>
    </dgm:pt>
    <dgm:pt modelId="{6C10D3B7-2E9A-4756-BD3E-F54FB802FC9F}" type="parTrans" cxnId="{284AEC1B-E195-4096-8572-E311DD26D9CD}">
      <dgm:prSet/>
      <dgm:spPr/>
      <dgm:t>
        <a:bodyPr/>
        <a:lstStyle/>
        <a:p>
          <a:pPr rtl="1"/>
          <a:endParaRPr lang="fa-IR"/>
        </a:p>
      </dgm:t>
    </dgm:pt>
    <dgm:pt modelId="{94BE1F7E-5537-460B-A95B-3CA7710B7796}" type="sibTrans" cxnId="{284AEC1B-E195-4096-8572-E311DD26D9CD}">
      <dgm:prSet/>
      <dgm:spPr/>
      <dgm:t>
        <a:bodyPr/>
        <a:lstStyle/>
        <a:p>
          <a:pPr rtl="1"/>
          <a:endParaRPr lang="fa-IR"/>
        </a:p>
      </dgm:t>
    </dgm:pt>
    <dgm:pt modelId="{A9195D04-2EA9-4841-A481-7A6369B83F42}" type="pres">
      <dgm:prSet presAssocID="{CFA0771F-F43E-46BE-B4A1-F6B66CCA663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2DE852C-18C0-419A-82BD-5B9A19CCBC8D}" type="pres">
      <dgm:prSet presAssocID="{85C9CF54-2F29-4659-BA3D-27FEAAE4DD1B}" presName="root1" presStyleCnt="0"/>
      <dgm:spPr/>
    </dgm:pt>
    <dgm:pt modelId="{97058036-800A-4D69-A9B9-D4890F38A3AE}" type="pres">
      <dgm:prSet presAssocID="{85C9CF54-2F29-4659-BA3D-27FEAAE4DD1B}" presName="LevelOneTextNode" presStyleLbl="node0" presStyleIdx="0" presStyleCnt="3" custScaleX="2741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23EE483-1215-4C21-9DFE-54F2FF1E3C24}" type="pres">
      <dgm:prSet presAssocID="{85C9CF54-2F29-4659-BA3D-27FEAAE4DD1B}" presName="level2hierChild" presStyleCnt="0"/>
      <dgm:spPr/>
    </dgm:pt>
    <dgm:pt modelId="{7115DE4B-D326-4519-BE76-78269902B7E6}" type="pres">
      <dgm:prSet presAssocID="{AF1A7FD3-3ADD-437D-AA64-71C2484BC1FF}" presName="conn2-1" presStyleLbl="parChTrans1D2" presStyleIdx="0" presStyleCnt="4"/>
      <dgm:spPr/>
    </dgm:pt>
    <dgm:pt modelId="{28D400A3-BEFD-4D0B-9EA5-B07D25B10ED2}" type="pres">
      <dgm:prSet presAssocID="{AF1A7FD3-3ADD-437D-AA64-71C2484BC1FF}" presName="connTx" presStyleLbl="parChTrans1D2" presStyleIdx="0" presStyleCnt="4"/>
      <dgm:spPr/>
    </dgm:pt>
    <dgm:pt modelId="{BAED4539-CF1C-4637-9F1E-2269D9DC8808}" type="pres">
      <dgm:prSet presAssocID="{F7014862-D6E6-4DAB-BCAF-DA875191A3E9}" presName="root2" presStyleCnt="0"/>
      <dgm:spPr/>
    </dgm:pt>
    <dgm:pt modelId="{25664A8B-132C-4BC3-B221-661B68ED31B2}" type="pres">
      <dgm:prSet presAssocID="{F7014862-D6E6-4DAB-BCAF-DA875191A3E9}" presName="LevelTwoTextNode" presStyleLbl="node2" presStyleIdx="0" presStyleCnt="4" custScaleX="2337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5B958BC-A8C5-4CE3-8FE4-39E6345E455F}" type="pres">
      <dgm:prSet presAssocID="{F7014862-D6E6-4DAB-BCAF-DA875191A3E9}" presName="level3hierChild" presStyleCnt="0"/>
      <dgm:spPr/>
    </dgm:pt>
    <dgm:pt modelId="{53DDE0EE-E07B-42C2-85D3-5C92179D4018}" type="pres">
      <dgm:prSet presAssocID="{FD3E6C67-D8DE-4DDC-8C08-33CE046F3078}" presName="root1" presStyleCnt="0"/>
      <dgm:spPr/>
    </dgm:pt>
    <dgm:pt modelId="{5C84390C-B4FA-462D-81EA-B5A93A09F2C1}" type="pres">
      <dgm:prSet presAssocID="{FD3E6C67-D8DE-4DDC-8C08-33CE046F3078}" presName="LevelOneTextNode" presStyleLbl="node0" presStyleIdx="1" presStyleCnt="3" custScaleX="83936" custScaleY="1234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F506F20-3EE6-4BF3-A4F6-44419A1F33C6}" type="pres">
      <dgm:prSet presAssocID="{FD3E6C67-D8DE-4DDC-8C08-33CE046F3078}" presName="level2hierChild" presStyleCnt="0"/>
      <dgm:spPr/>
    </dgm:pt>
    <dgm:pt modelId="{676931F6-B474-4268-B8CC-DAAD4AD54C27}" type="pres">
      <dgm:prSet presAssocID="{83123E76-9FFD-4D74-8CAF-1B58DE098663}" presName="conn2-1" presStyleLbl="parChTrans1D2" presStyleIdx="1" presStyleCnt="4"/>
      <dgm:spPr/>
    </dgm:pt>
    <dgm:pt modelId="{0151B432-6DE1-44ED-B705-4C299A34B865}" type="pres">
      <dgm:prSet presAssocID="{83123E76-9FFD-4D74-8CAF-1B58DE098663}" presName="connTx" presStyleLbl="parChTrans1D2" presStyleIdx="1" presStyleCnt="4"/>
      <dgm:spPr/>
    </dgm:pt>
    <dgm:pt modelId="{E1D5F95B-10A6-4E6B-B4C3-D043C210110E}" type="pres">
      <dgm:prSet presAssocID="{300DDBE4-9F89-4667-A13B-70BEB87662C5}" presName="root2" presStyleCnt="0"/>
      <dgm:spPr/>
    </dgm:pt>
    <dgm:pt modelId="{AD150A93-6926-4E7E-956D-23879AD06059}" type="pres">
      <dgm:prSet presAssocID="{300DDBE4-9F89-4667-A13B-70BEB87662C5}" presName="LevelTwoTextNode" presStyleLbl="node2" presStyleIdx="1" presStyleCnt="4" custScaleX="771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A137078-9F07-42C8-9C0C-7F4540B0A11E}" type="pres">
      <dgm:prSet presAssocID="{300DDBE4-9F89-4667-A13B-70BEB87662C5}" presName="level3hierChild" presStyleCnt="0"/>
      <dgm:spPr/>
    </dgm:pt>
    <dgm:pt modelId="{C079D2DC-B4BA-4D07-AA7B-0B5ABCF2E82C}" type="pres">
      <dgm:prSet presAssocID="{C38125F3-5C92-416D-9602-6BCB6124DBE4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E36E3A83-8255-40CA-B308-F84729BA3136}" type="pres">
      <dgm:prSet presAssocID="{C38125F3-5C92-416D-9602-6BCB6124DBE4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4AC7AFD8-EF8B-4C48-A308-1BBCCDCF62F5}" type="pres">
      <dgm:prSet presAssocID="{68657A69-64E5-4E35-96D5-5E0C7AD195A6}" presName="root2" presStyleCnt="0"/>
      <dgm:spPr/>
    </dgm:pt>
    <dgm:pt modelId="{9B89089E-D711-4805-A066-B7DFEE73B681}" type="pres">
      <dgm:prSet presAssocID="{68657A69-64E5-4E35-96D5-5E0C7AD195A6}" presName="LevelTwoTextNode" presStyleLbl="node3" presStyleIdx="0" presStyleCnt="4" custScaleX="253406" custScaleY="1284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E830186-2847-427F-996F-CDC6ABD1E6AA}" type="pres">
      <dgm:prSet presAssocID="{68657A69-64E5-4E35-96D5-5E0C7AD195A6}" presName="level3hierChild" presStyleCnt="0"/>
      <dgm:spPr/>
    </dgm:pt>
    <dgm:pt modelId="{6B28346C-9AA6-46B4-862F-6D9AF8F96A91}" type="pres">
      <dgm:prSet presAssocID="{4D27C7F9-6B58-468D-97C0-A5D5F2750367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BD876898-6705-4624-8D4A-8768CC40E76D}" type="pres">
      <dgm:prSet presAssocID="{4D27C7F9-6B58-468D-97C0-A5D5F2750367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D8A42931-3061-414E-95B5-FF27271FF9E1}" type="pres">
      <dgm:prSet presAssocID="{C88CC386-640B-452F-B43C-44E84313BE5A}" presName="root2" presStyleCnt="0"/>
      <dgm:spPr/>
    </dgm:pt>
    <dgm:pt modelId="{5F26BD06-11B4-4245-87C7-A6F3964C6360}" type="pres">
      <dgm:prSet presAssocID="{C88CC386-640B-452F-B43C-44E84313BE5A}" presName="LevelTwoTextNode" presStyleLbl="node3" presStyleIdx="1" presStyleCnt="4" custScaleX="253406" custScaleY="809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6A38894-7543-4CDD-909B-9D3EEE067240}" type="pres">
      <dgm:prSet presAssocID="{C88CC386-640B-452F-B43C-44E84313BE5A}" presName="level3hierChild" presStyleCnt="0"/>
      <dgm:spPr/>
    </dgm:pt>
    <dgm:pt modelId="{0190271B-256C-403D-B0D2-A18C61C03671}" type="pres">
      <dgm:prSet presAssocID="{D9934CB6-0323-4776-8CA0-18D0BFF25D69}" presName="root1" presStyleCnt="0"/>
      <dgm:spPr/>
    </dgm:pt>
    <dgm:pt modelId="{843D3BA9-0464-41AE-BAE1-44D66E8A9A09}" type="pres">
      <dgm:prSet presAssocID="{D9934CB6-0323-4776-8CA0-18D0BFF25D69}" presName="LevelOneTextNode" presStyleLbl="node0" presStyleIdx="2" presStyleCnt="3" custScaleX="29327" custScaleY="590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03FCA6F-AF99-4092-81E0-E817808F7B44}" type="pres">
      <dgm:prSet presAssocID="{D9934CB6-0323-4776-8CA0-18D0BFF25D69}" presName="level2hierChild" presStyleCnt="0"/>
      <dgm:spPr/>
    </dgm:pt>
    <dgm:pt modelId="{DED1BC16-F9D1-457F-96EB-9734ADA88404}" type="pres">
      <dgm:prSet presAssocID="{2D759248-E26B-4E34-99E4-114773253CF9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AFC59AF1-1732-47C1-A637-0AE0DEF02D02}" type="pres">
      <dgm:prSet presAssocID="{2D759248-E26B-4E34-99E4-114773253CF9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49A178CD-65EF-441B-89D1-03599E9593B0}" type="pres">
      <dgm:prSet presAssocID="{A2C251E1-D28E-47CC-8FFC-1FCF36DD57C8}" presName="root2" presStyleCnt="0"/>
      <dgm:spPr/>
    </dgm:pt>
    <dgm:pt modelId="{C6F8CA57-C093-4E3D-966C-C8AB9AA47930}" type="pres">
      <dgm:prSet presAssocID="{A2C251E1-D28E-47CC-8FFC-1FCF36DD57C8}" presName="LevelTwoTextNode" presStyleLbl="node2" presStyleIdx="2" presStyleCnt="4" custScaleX="349880" custScaleY="817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BA7FB51-A589-4754-A196-27571AF50FB6}" type="pres">
      <dgm:prSet presAssocID="{A2C251E1-D28E-47CC-8FFC-1FCF36DD57C8}" presName="level3hierChild" presStyleCnt="0"/>
      <dgm:spPr/>
    </dgm:pt>
    <dgm:pt modelId="{CA21EC5D-2EB9-4216-ABB9-650D7BA7558D}" type="pres">
      <dgm:prSet presAssocID="{F9BF5A25-B308-42A9-9ABC-35B9A66712E9}" presName="conn2-1" presStyleLbl="parChTrans1D2" presStyleIdx="3" presStyleCnt="4"/>
      <dgm:spPr/>
    </dgm:pt>
    <dgm:pt modelId="{4891C5C1-6440-4B8C-8E9E-5F0F40103C58}" type="pres">
      <dgm:prSet presAssocID="{F9BF5A25-B308-42A9-9ABC-35B9A66712E9}" presName="connTx" presStyleLbl="parChTrans1D2" presStyleIdx="3" presStyleCnt="4"/>
      <dgm:spPr/>
    </dgm:pt>
    <dgm:pt modelId="{ABC2209F-75C9-46EC-B6DD-78090826EB84}" type="pres">
      <dgm:prSet presAssocID="{D28B12B5-5DFD-473E-9254-FE70D9A87A4C}" presName="root2" presStyleCnt="0"/>
      <dgm:spPr/>
    </dgm:pt>
    <dgm:pt modelId="{9C17375C-A655-4CDD-A2EC-A764DDE38ADE}" type="pres">
      <dgm:prSet presAssocID="{D28B12B5-5DFD-473E-9254-FE70D9A87A4C}" presName="LevelTwoTextNode" presStyleLbl="node2" presStyleIdx="3" presStyleCnt="4" custScaleX="581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AC3B9E6-6BE4-4EF2-88BF-917DA301B016}" type="pres">
      <dgm:prSet presAssocID="{D28B12B5-5DFD-473E-9254-FE70D9A87A4C}" presName="level3hierChild" presStyleCnt="0"/>
      <dgm:spPr/>
    </dgm:pt>
    <dgm:pt modelId="{5D8F9AD4-A6ED-4AC3-87D4-AC3C8F8A7D53}" type="pres">
      <dgm:prSet presAssocID="{80A41082-D619-412B-BFD1-609500E791DF}" presName="conn2-1" presStyleLbl="parChTrans1D3" presStyleIdx="2" presStyleCnt="4"/>
      <dgm:spPr/>
    </dgm:pt>
    <dgm:pt modelId="{2B2888FE-D750-458A-8584-C92958C897B5}" type="pres">
      <dgm:prSet presAssocID="{80A41082-D619-412B-BFD1-609500E791DF}" presName="connTx" presStyleLbl="parChTrans1D3" presStyleIdx="2" presStyleCnt="4"/>
      <dgm:spPr/>
    </dgm:pt>
    <dgm:pt modelId="{6E214FE1-AC56-47F1-A157-E04E45507F00}" type="pres">
      <dgm:prSet presAssocID="{1A971DAD-3CCA-4C2C-B48E-23DB9E8328F2}" presName="root2" presStyleCnt="0"/>
      <dgm:spPr/>
    </dgm:pt>
    <dgm:pt modelId="{ACABDF7D-E23D-46AA-9481-56738428B7FB}" type="pres">
      <dgm:prSet presAssocID="{1A971DAD-3CCA-4C2C-B48E-23DB9E8328F2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80576B-8478-48C1-8B1D-8D549A7A7DF5}" type="pres">
      <dgm:prSet presAssocID="{1A971DAD-3CCA-4C2C-B48E-23DB9E8328F2}" presName="level3hierChild" presStyleCnt="0"/>
      <dgm:spPr/>
    </dgm:pt>
    <dgm:pt modelId="{736855B0-DAE1-4E44-AE3D-53ED22882C0A}" type="pres">
      <dgm:prSet presAssocID="{36AAC33A-23EA-4A77-86EA-EE914091FD78}" presName="conn2-1" presStyleLbl="parChTrans1D4" presStyleIdx="0" presStyleCnt="4"/>
      <dgm:spPr/>
    </dgm:pt>
    <dgm:pt modelId="{749DBF39-31A8-4C1A-8B1A-4ADBB5A1A514}" type="pres">
      <dgm:prSet presAssocID="{36AAC33A-23EA-4A77-86EA-EE914091FD78}" presName="connTx" presStyleLbl="parChTrans1D4" presStyleIdx="0" presStyleCnt="4"/>
      <dgm:spPr/>
    </dgm:pt>
    <dgm:pt modelId="{EB85DDF4-6F8C-40D1-99ED-9AC6CED4EF2A}" type="pres">
      <dgm:prSet presAssocID="{2705902D-3A66-444A-AA78-FACC641D0473}" presName="root2" presStyleCnt="0"/>
      <dgm:spPr/>
    </dgm:pt>
    <dgm:pt modelId="{21DC3653-0A7F-4CAE-9795-FBF767C9FDC6}" type="pres">
      <dgm:prSet presAssocID="{2705902D-3A66-444A-AA78-FACC641D0473}" presName="LevelTwoTextNode" presStyleLbl="node4" presStyleIdx="0" presStyleCnt="4" custScaleX="114863" custScaleY="10786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D4611D2-E9A2-4A64-8274-B7206D15306D}" type="pres">
      <dgm:prSet presAssocID="{2705902D-3A66-444A-AA78-FACC641D0473}" presName="level3hierChild" presStyleCnt="0"/>
      <dgm:spPr/>
    </dgm:pt>
    <dgm:pt modelId="{8667BE44-E600-4773-A583-3A9BEB9C31AB}" type="pres">
      <dgm:prSet presAssocID="{481C97D9-DF6E-4439-AB21-2AEEC8AC2A2B}" presName="conn2-1" presStyleLbl="parChTrans1D4" presStyleIdx="1" presStyleCnt="4"/>
      <dgm:spPr/>
    </dgm:pt>
    <dgm:pt modelId="{A057DDE3-C453-43D9-87BF-0F1A402143E5}" type="pres">
      <dgm:prSet presAssocID="{481C97D9-DF6E-4439-AB21-2AEEC8AC2A2B}" presName="connTx" presStyleLbl="parChTrans1D4" presStyleIdx="1" presStyleCnt="4"/>
      <dgm:spPr/>
    </dgm:pt>
    <dgm:pt modelId="{2DFC541D-1B1F-413F-B04C-FD4484A7021A}" type="pres">
      <dgm:prSet presAssocID="{DCD9C4B8-8455-4269-ACBC-EC1936E8E1F4}" presName="root2" presStyleCnt="0"/>
      <dgm:spPr/>
    </dgm:pt>
    <dgm:pt modelId="{FF606510-A433-4B4E-8F33-64CE42A1D953}" type="pres">
      <dgm:prSet presAssocID="{DCD9C4B8-8455-4269-ACBC-EC1936E8E1F4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B03B59F-C47F-4212-A717-4AD71432D0A8}" type="pres">
      <dgm:prSet presAssocID="{DCD9C4B8-8455-4269-ACBC-EC1936E8E1F4}" presName="level3hierChild" presStyleCnt="0"/>
      <dgm:spPr/>
    </dgm:pt>
    <dgm:pt modelId="{07CC7A86-3B19-40B2-A64C-957BC163F14E}" type="pres">
      <dgm:prSet presAssocID="{E4E35C17-5830-4EC7-94E7-E1A6262F49A6}" presName="conn2-1" presStyleLbl="parChTrans1D3" presStyleIdx="3" presStyleCnt="4"/>
      <dgm:spPr/>
    </dgm:pt>
    <dgm:pt modelId="{16FD1776-1D01-4A66-A3FF-0BE7BF133436}" type="pres">
      <dgm:prSet presAssocID="{E4E35C17-5830-4EC7-94E7-E1A6262F49A6}" presName="connTx" presStyleLbl="parChTrans1D3" presStyleIdx="3" presStyleCnt="4"/>
      <dgm:spPr/>
    </dgm:pt>
    <dgm:pt modelId="{089C721A-0D88-4D83-9A30-E616A6FFEC6C}" type="pres">
      <dgm:prSet presAssocID="{69F43084-EB9B-4CD2-B06A-759786D1F786}" presName="root2" presStyleCnt="0"/>
      <dgm:spPr/>
    </dgm:pt>
    <dgm:pt modelId="{A8BFE4FB-A225-44C5-9CA3-C15BB07AC128}" type="pres">
      <dgm:prSet presAssocID="{69F43084-EB9B-4CD2-B06A-759786D1F78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D629B23-6F85-4578-AE4E-1202D0102352}" type="pres">
      <dgm:prSet presAssocID="{69F43084-EB9B-4CD2-B06A-759786D1F786}" presName="level3hierChild" presStyleCnt="0"/>
      <dgm:spPr/>
    </dgm:pt>
    <dgm:pt modelId="{42AE5DEA-A505-40AA-8FAC-F7268349EB11}" type="pres">
      <dgm:prSet presAssocID="{97C58B31-51A0-4BE3-A0F0-0A25CC68D89E}" presName="conn2-1" presStyleLbl="parChTrans1D4" presStyleIdx="2" presStyleCnt="4"/>
      <dgm:spPr/>
    </dgm:pt>
    <dgm:pt modelId="{4045EE27-5A52-4893-8C2B-3FE8E228F5F4}" type="pres">
      <dgm:prSet presAssocID="{97C58B31-51A0-4BE3-A0F0-0A25CC68D89E}" presName="connTx" presStyleLbl="parChTrans1D4" presStyleIdx="2" presStyleCnt="4"/>
      <dgm:spPr/>
    </dgm:pt>
    <dgm:pt modelId="{3F3DBA81-CF2F-46AA-9C5E-6431F6CD3714}" type="pres">
      <dgm:prSet presAssocID="{130F8198-55E4-4E5B-85D9-653C6A28CA7D}" presName="root2" presStyleCnt="0"/>
      <dgm:spPr/>
    </dgm:pt>
    <dgm:pt modelId="{2EC3EBF0-45DC-4046-AD60-61B3058D99DC}" type="pres">
      <dgm:prSet presAssocID="{130F8198-55E4-4E5B-85D9-653C6A28CA7D}" presName="LevelTwoTextNode" presStyleLbl="node4" presStyleIdx="2" presStyleCnt="4" custScaleX="1148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28F8624-B158-4722-94A9-761BD8CBAFCD}" type="pres">
      <dgm:prSet presAssocID="{130F8198-55E4-4E5B-85D9-653C6A28CA7D}" presName="level3hierChild" presStyleCnt="0"/>
      <dgm:spPr/>
    </dgm:pt>
    <dgm:pt modelId="{975353A2-0DAF-42FD-91B4-92AE148AAC58}" type="pres">
      <dgm:prSet presAssocID="{6C10D3B7-2E9A-4756-BD3E-F54FB802FC9F}" presName="conn2-1" presStyleLbl="parChTrans1D4" presStyleIdx="3" presStyleCnt="4"/>
      <dgm:spPr/>
    </dgm:pt>
    <dgm:pt modelId="{C7C97500-BD9B-48EB-813A-3EA386B7FB15}" type="pres">
      <dgm:prSet presAssocID="{6C10D3B7-2E9A-4756-BD3E-F54FB802FC9F}" presName="connTx" presStyleLbl="parChTrans1D4" presStyleIdx="3" presStyleCnt="4"/>
      <dgm:spPr/>
    </dgm:pt>
    <dgm:pt modelId="{4924CA21-9427-4F65-B956-CC799555B025}" type="pres">
      <dgm:prSet presAssocID="{0ADD15A9-F39A-4EF3-BD0B-20DDDCB5E6A6}" presName="root2" presStyleCnt="0"/>
      <dgm:spPr/>
    </dgm:pt>
    <dgm:pt modelId="{E584BDCC-333C-45C8-9D26-24D88CA13FA5}" type="pres">
      <dgm:prSet presAssocID="{0ADD15A9-F39A-4EF3-BD0B-20DDDCB5E6A6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240090C-59FA-4F02-BAF8-D0919DC7B0C8}" type="pres">
      <dgm:prSet presAssocID="{0ADD15A9-F39A-4EF3-BD0B-20DDDCB5E6A6}" presName="level3hierChild" presStyleCnt="0"/>
      <dgm:spPr/>
    </dgm:pt>
  </dgm:ptLst>
  <dgm:cxnLst>
    <dgm:cxn modelId="{614B1420-9114-4F96-9C21-136AB420C185}" type="presOf" srcId="{0ADD15A9-F39A-4EF3-BD0B-20DDDCB5E6A6}" destId="{E584BDCC-333C-45C8-9D26-24D88CA13FA5}" srcOrd="0" destOrd="0" presId="urn:microsoft.com/office/officeart/2005/8/layout/hierarchy2"/>
    <dgm:cxn modelId="{DF3E015E-343D-4764-BA5A-C1D49B8D21EF}" type="presOf" srcId="{97C58B31-51A0-4BE3-A0F0-0A25CC68D89E}" destId="{42AE5DEA-A505-40AA-8FAC-F7268349EB11}" srcOrd="0" destOrd="0" presId="urn:microsoft.com/office/officeart/2005/8/layout/hierarchy2"/>
    <dgm:cxn modelId="{39F4837D-989C-47A8-9D23-793B3E062FBE}" type="presOf" srcId="{68657A69-64E5-4E35-96D5-5E0C7AD195A6}" destId="{9B89089E-D711-4805-A066-B7DFEE73B681}" srcOrd="0" destOrd="0" presId="urn:microsoft.com/office/officeart/2005/8/layout/hierarchy2"/>
    <dgm:cxn modelId="{EA155F39-E303-49DE-8771-2293AF9B8878}" srcId="{D9934CB6-0323-4776-8CA0-18D0BFF25D69}" destId="{D28B12B5-5DFD-473E-9254-FE70D9A87A4C}" srcOrd="1" destOrd="0" parTransId="{F9BF5A25-B308-42A9-9ABC-35B9A66712E9}" sibTransId="{AE12529C-754D-442B-A1F0-7E6886F4A106}"/>
    <dgm:cxn modelId="{1B655F15-AFED-4185-AB50-C8E428919FD6}" type="presOf" srcId="{6C10D3B7-2E9A-4756-BD3E-F54FB802FC9F}" destId="{975353A2-0DAF-42FD-91B4-92AE148AAC58}" srcOrd="0" destOrd="0" presId="urn:microsoft.com/office/officeart/2005/8/layout/hierarchy2"/>
    <dgm:cxn modelId="{596BB1C5-CCC1-4D41-BC5E-0BEF9B735B2C}" type="presOf" srcId="{36AAC33A-23EA-4A77-86EA-EE914091FD78}" destId="{736855B0-DAE1-4E44-AE3D-53ED22882C0A}" srcOrd="0" destOrd="0" presId="urn:microsoft.com/office/officeart/2005/8/layout/hierarchy2"/>
    <dgm:cxn modelId="{63003870-20AF-47CD-82AC-10D78BF38D97}" srcId="{85C9CF54-2F29-4659-BA3D-27FEAAE4DD1B}" destId="{F7014862-D6E6-4DAB-BCAF-DA875191A3E9}" srcOrd="0" destOrd="0" parTransId="{AF1A7FD3-3ADD-437D-AA64-71C2484BC1FF}" sibTransId="{E1EC1B25-4EE0-42BF-BF27-CEE5A91AE09B}"/>
    <dgm:cxn modelId="{C4CBFAF9-0E53-481F-8115-711AB3D79B4F}" srcId="{CFA0771F-F43E-46BE-B4A1-F6B66CCA6638}" destId="{D9934CB6-0323-4776-8CA0-18D0BFF25D69}" srcOrd="2" destOrd="0" parTransId="{FFFB5157-1527-4F9C-917F-9838E9ABA5E4}" sibTransId="{702ED166-3B45-4AE5-B5A4-77273A732039}"/>
    <dgm:cxn modelId="{0DE1BC28-16FE-48C0-902C-83253B3781A4}" srcId="{2705902D-3A66-444A-AA78-FACC641D0473}" destId="{DCD9C4B8-8455-4269-ACBC-EC1936E8E1F4}" srcOrd="0" destOrd="0" parTransId="{481C97D9-DF6E-4439-AB21-2AEEC8AC2A2B}" sibTransId="{141E393A-3D90-42AF-899B-F7915143BE7B}"/>
    <dgm:cxn modelId="{2B78D460-8636-4505-9D98-D117E941989B}" type="presOf" srcId="{69F43084-EB9B-4CD2-B06A-759786D1F786}" destId="{A8BFE4FB-A225-44C5-9CA3-C15BB07AC128}" srcOrd="0" destOrd="0" presId="urn:microsoft.com/office/officeart/2005/8/layout/hierarchy2"/>
    <dgm:cxn modelId="{D1C14678-C406-4FCE-9FF6-7DDDEB79DD25}" type="presOf" srcId="{80A41082-D619-412B-BFD1-609500E791DF}" destId="{2B2888FE-D750-458A-8584-C92958C897B5}" srcOrd="1" destOrd="0" presId="urn:microsoft.com/office/officeart/2005/8/layout/hierarchy2"/>
    <dgm:cxn modelId="{AD3EF239-9A7A-4CF2-901B-5BAC5C3A93A0}" type="presOf" srcId="{C38125F3-5C92-416D-9602-6BCB6124DBE4}" destId="{C079D2DC-B4BA-4D07-AA7B-0B5ABCF2E82C}" srcOrd="0" destOrd="0" presId="urn:microsoft.com/office/officeart/2005/8/layout/hierarchy2"/>
    <dgm:cxn modelId="{3FFB51E5-3BF9-4CAC-AEB3-AB3C2B55F366}" type="presOf" srcId="{F9BF5A25-B308-42A9-9ABC-35B9A66712E9}" destId="{4891C5C1-6440-4B8C-8E9E-5F0F40103C58}" srcOrd="1" destOrd="0" presId="urn:microsoft.com/office/officeart/2005/8/layout/hierarchy2"/>
    <dgm:cxn modelId="{54A23F87-CE2C-46E1-89A3-C97C5A0526F5}" type="presOf" srcId="{1A971DAD-3CCA-4C2C-B48E-23DB9E8328F2}" destId="{ACABDF7D-E23D-46AA-9481-56738428B7FB}" srcOrd="0" destOrd="0" presId="urn:microsoft.com/office/officeart/2005/8/layout/hierarchy2"/>
    <dgm:cxn modelId="{038E0942-ADE1-438A-A9F1-08AE759B5D0C}" type="presOf" srcId="{36AAC33A-23EA-4A77-86EA-EE914091FD78}" destId="{749DBF39-31A8-4C1A-8B1A-4ADBB5A1A514}" srcOrd="1" destOrd="0" presId="urn:microsoft.com/office/officeart/2005/8/layout/hierarchy2"/>
    <dgm:cxn modelId="{30E9B75A-8A7D-4B50-B6A8-445A5393E177}" type="presOf" srcId="{481C97D9-DF6E-4439-AB21-2AEEC8AC2A2B}" destId="{A057DDE3-C453-43D9-87BF-0F1A402143E5}" srcOrd="1" destOrd="0" presId="urn:microsoft.com/office/officeart/2005/8/layout/hierarchy2"/>
    <dgm:cxn modelId="{91AB97A2-197E-4F8D-8F05-50B1438CADBB}" type="presOf" srcId="{D28B12B5-5DFD-473E-9254-FE70D9A87A4C}" destId="{9C17375C-A655-4CDD-A2EC-A764DDE38ADE}" srcOrd="0" destOrd="0" presId="urn:microsoft.com/office/officeart/2005/8/layout/hierarchy2"/>
    <dgm:cxn modelId="{284E6845-3190-4F28-8803-8D6F7C333E5E}" type="presOf" srcId="{AF1A7FD3-3ADD-437D-AA64-71C2484BC1FF}" destId="{28D400A3-BEFD-4D0B-9EA5-B07D25B10ED2}" srcOrd="1" destOrd="0" presId="urn:microsoft.com/office/officeart/2005/8/layout/hierarchy2"/>
    <dgm:cxn modelId="{1ACE27A9-C318-4213-8F76-61DA3C703696}" type="presOf" srcId="{83123E76-9FFD-4D74-8CAF-1B58DE098663}" destId="{676931F6-B474-4268-B8CC-DAAD4AD54C27}" srcOrd="0" destOrd="0" presId="urn:microsoft.com/office/officeart/2005/8/layout/hierarchy2"/>
    <dgm:cxn modelId="{4B9139DB-AA01-430C-9DBD-83672167772F}" type="presOf" srcId="{4D27C7F9-6B58-468D-97C0-A5D5F2750367}" destId="{6B28346C-9AA6-46B4-862F-6D9AF8F96A91}" srcOrd="0" destOrd="0" presId="urn:microsoft.com/office/officeart/2005/8/layout/hierarchy2"/>
    <dgm:cxn modelId="{C51FB2E5-75A8-42E5-8DCF-C58CEE2DA0E8}" type="presOf" srcId="{C38125F3-5C92-416D-9602-6BCB6124DBE4}" destId="{E36E3A83-8255-40CA-B308-F84729BA3136}" srcOrd="1" destOrd="0" presId="urn:microsoft.com/office/officeart/2005/8/layout/hierarchy2"/>
    <dgm:cxn modelId="{670FE541-57B0-4AED-AE46-959EDC1706A5}" type="presOf" srcId="{DCD9C4B8-8455-4269-ACBC-EC1936E8E1F4}" destId="{FF606510-A433-4B4E-8F33-64CE42A1D953}" srcOrd="0" destOrd="0" presId="urn:microsoft.com/office/officeart/2005/8/layout/hierarchy2"/>
    <dgm:cxn modelId="{E6D348F8-8BE6-43C0-A92A-FA0EDC9F7810}" type="presOf" srcId="{E4E35C17-5830-4EC7-94E7-E1A6262F49A6}" destId="{16FD1776-1D01-4A66-A3FF-0BE7BF133436}" srcOrd="1" destOrd="0" presId="urn:microsoft.com/office/officeart/2005/8/layout/hierarchy2"/>
    <dgm:cxn modelId="{6C98A20A-B7A2-4046-8794-34867FDE8D19}" type="presOf" srcId="{481C97D9-DF6E-4439-AB21-2AEEC8AC2A2B}" destId="{8667BE44-E600-4773-A583-3A9BEB9C31AB}" srcOrd="0" destOrd="0" presId="urn:microsoft.com/office/officeart/2005/8/layout/hierarchy2"/>
    <dgm:cxn modelId="{DE770910-56B1-44B8-BAB3-62B344019BC5}" type="presOf" srcId="{D9934CB6-0323-4776-8CA0-18D0BFF25D69}" destId="{843D3BA9-0464-41AE-BAE1-44D66E8A9A09}" srcOrd="0" destOrd="0" presId="urn:microsoft.com/office/officeart/2005/8/layout/hierarchy2"/>
    <dgm:cxn modelId="{23CAE1F5-A34B-4B8B-BEEE-2A5DBA0D3E65}" srcId="{69F43084-EB9B-4CD2-B06A-759786D1F786}" destId="{130F8198-55E4-4E5B-85D9-653C6A28CA7D}" srcOrd="0" destOrd="0" parTransId="{97C58B31-51A0-4BE3-A0F0-0A25CC68D89E}" sibTransId="{9686A60A-2EB3-4E27-B4F3-185D01CFC6DB}"/>
    <dgm:cxn modelId="{2441878B-6132-40B7-BE75-F54FBE523A1E}" type="presOf" srcId="{FD3E6C67-D8DE-4DDC-8C08-33CE046F3078}" destId="{5C84390C-B4FA-462D-81EA-B5A93A09F2C1}" srcOrd="0" destOrd="0" presId="urn:microsoft.com/office/officeart/2005/8/layout/hierarchy2"/>
    <dgm:cxn modelId="{3ADABC63-FCA1-467D-AFE2-176A6027D2B7}" srcId="{1A971DAD-3CCA-4C2C-B48E-23DB9E8328F2}" destId="{2705902D-3A66-444A-AA78-FACC641D0473}" srcOrd="0" destOrd="0" parTransId="{36AAC33A-23EA-4A77-86EA-EE914091FD78}" sibTransId="{0C862C37-9663-4C1B-A15E-4C42286C5E46}"/>
    <dgm:cxn modelId="{7BB7D9F8-885A-4EDE-B4CE-51169FC8FE05}" type="presOf" srcId="{6C10D3B7-2E9A-4756-BD3E-F54FB802FC9F}" destId="{C7C97500-BD9B-48EB-813A-3EA386B7FB15}" srcOrd="1" destOrd="0" presId="urn:microsoft.com/office/officeart/2005/8/layout/hierarchy2"/>
    <dgm:cxn modelId="{079F8D62-A6DF-40BB-93D2-F83E833CEDB7}" srcId="{300DDBE4-9F89-4667-A13B-70BEB87662C5}" destId="{C88CC386-640B-452F-B43C-44E84313BE5A}" srcOrd="1" destOrd="0" parTransId="{4D27C7F9-6B58-468D-97C0-A5D5F2750367}" sibTransId="{4A0C0D0C-536A-4386-9B93-1B8DC0D2A4EB}"/>
    <dgm:cxn modelId="{8FC2CBA2-709A-4002-A11E-9069C1142DF9}" type="presOf" srcId="{130F8198-55E4-4E5B-85D9-653C6A28CA7D}" destId="{2EC3EBF0-45DC-4046-AD60-61B3058D99DC}" srcOrd="0" destOrd="0" presId="urn:microsoft.com/office/officeart/2005/8/layout/hierarchy2"/>
    <dgm:cxn modelId="{A7D14E80-1B27-41A4-BC60-310C75354E21}" type="presOf" srcId="{4D27C7F9-6B58-468D-97C0-A5D5F2750367}" destId="{BD876898-6705-4624-8D4A-8768CC40E76D}" srcOrd="1" destOrd="0" presId="urn:microsoft.com/office/officeart/2005/8/layout/hierarchy2"/>
    <dgm:cxn modelId="{7E36DFDD-BCB3-42F5-B7CF-15AC40474F96}" srcId="{D9934CB6-0323-4776-8CA0-18D0BFF25D69}" destId="{A2C251E1-D28E-47CC-8FFC-1FCF36DD57C8}" srcOrd="0" destOrd="0" parTransId="{2D759248-E26B-4E34-99E4-114773253CF9}" sibTransId="{0274483F-805A-49B0-87FD-7159C9FBBCDD}"/>
    <dgm:cxn modelId="{D2A81241-BF8E-4B0D-8980-E21E05E1981D}" srcId="{D28B12B5-5DFD-473E-9254-FE70D9A87A4C}" destId="{69F43084-EB9B-4CD2-B06A-759786D1F786}" srcOrd="1" destOrd="0" parTransId="{E4E35C17-5830-4EC7-94E7-E1A6262F49A6}" sibTransId="{334B2C9F-3ED4-4D98-AAA3-25C5DCD76FA9}"/>
    <dgm:cxn modelId="{E8B1C337-80EB-41E5-A8AF-3AF58A02933D}" type="presOf" srcId="{CFA0771F-F43E-46BE-B4A1-F6B66CCA6638}" destId="{A9195D04-2EA9-4841-A481-7A6369B83F42}" srcOrd="0" destOrd="0" presId="urn:microsoft.com/office/officeart/2005/8/layout/hierarchy2"/>
    <dgm:cxn modelId="{51684359-8DAA-4CB3-B4BF-E7FDF0BC4D66}" type="presOf" srcId="{97C58B31-51A0-4BE3-A0F0-0A25CC68D89E}" destId="{4045EE27-5A52-4893-8C2B-3FE8E228F5F4}" srcOrd="1" destOrd="0" presId="urn:microsoft.com/office/officeart/2005/8/layout/hierarchy2"/>
    <dgm:cxn modelId="{BEF63D94-B42E-4092-A91C-B9C31AB39084}" srcId="{CFA0771F-F43E-46BE-B4A1-F6B66CCA6638}" destId="{FD3E6C67-D8DE-4DDC-8C08-33CE046F3078}" srcOrd="1" destOrd="0" parTransId="{62E27E60-9E7C-420F-9052-9BFF5658D755}" sibTransId="{0957926F-7F2E-4938-833C-0446D1D4933A}"/>
    <dgm:cxn modelId="{AE5DAAED-4048-4BD2-AEBC-DB9A7400FC1B}" type="presOf" srcId="{2D759248-E26B-4E34-99E4-114773253CF9}" destId="{AFC59AF1-1732-47C1-A637-0AE0DEF02D02}" srcOrd="1" destOrd="0" presId="urn:microsoft.com/office/officeart/2005/8/layout/hierarchy2"/>
    <dgm:cxn modelId="{2A428F2E-1EA8-4148-B13B-6F5DC5B97BD9}" type="presOf" srcId="{E4E35C17-5830-4EC7-94E7-E1A6262F49A6}" destId="{07CC7A86-3B19-40B2-A64C-957BC163F14E}" srcOrd="0" destOrd="0" presId="urn:microsoft.com/office/officeart/2005/8/layout/hierarchy2"/>
    <dgm:cxn modelId="{EEA91347-4E75-4DD7-8356-D9751029DD7B}" type="presOf" srcId="{2705902D-3A66-444A-AA78-FACC641D0473}" destId="{21DC3653-0A7F-4CAE-9795-FBF767C9FDC6}" srcOrd="0" destOrd="0" presId="urn:microsoft.com/office/officeart/2005/8/layout/hierarchy2"/>
    <dgm:cxn modelId="{A8D2B08A-40BD-4D64-95F3-6DFAE37DA847}" type="presOf" srcId="{300DDBE4-9F89-4667-A13B-70BEB87662C5}" destId="{AD150A93-6926-4E7E-956D-23879AD06059}" srcOrd="0" destOrd="0" presId="urn:microsoft.com/office/officeart/2005/8/layout/hierarchy2"/>
    <dgm:cxn modelId="{DCC13157-C305-4609-B24A-E192B5DD6BAD}" type="presOf" srcId="{2D759248-E26B-4E34-99E4-114773253CF9}" destId="{DED1BC16-F9D1-457F-96EB-9734ADA88404}" srcOrd="0" destOrd="0" presId="urn:microsoft.com/office/officeart/2005/8/layout/hierarchy2"/>
    <dgm:cxn modelId="{EB1B1560-73FE-4D7C-BC33-327A9DF1617D}" type="presOf" srcId="{85C9CF54-2F29-4659-BA3D-27FEAAE4DD1B}" destId="{97058036-800A-4D69-A9B9-D4890F38A3AE}" srcOrd="0" destOrd="0" presId="urn:microsoft.com/office/officeart/2005/8/layout/hierarchy2"/>
    <dgm:cxn modelId="{ACD0D36F-2AA8-40BC-A763-F0EA303AB7CE}" srcId="{FD3E6C67-D8DE-4DDC-8C08-33CE046F3078}" destId="{300DDBE4-9F89-4667-A13B-70BEB87662C5}" srcOrd="0" destOrd="0" parTransId="{83123E76-9FFD-4D74-8CAF-1B58DE098663}" sibTransId="{C42CDE00-3279-42F1-BC80-23E45EE50DE3}"/>
    <dgm:cxn modelId="{B831DB5D-E143-4D5A-9908-7293B76E2D74}" type="presOf" srcId="{F9BF5A25-B308-42A9-9ABC-35B9A66712E9}" destId="{CA21EC5D-2EB9-4216-ABB9-650D7BA7558D}" srcOrd="0" destOrd="0" presId="urn:microsoft.com/office/officeart/2005/8/layout/hierarchy2"/>
    <dgm:cxn modelId="{7F0FE8DB-C7D8-4CEC-925E-A421625D28B2}" srcId="{300DDBE4-9F89-4667-A13B-70BEB87662C5}" destId="{68657A69-64E5-4E35-96D5-5E0C7AD195A6}" srcOrd="0" destOrd="0" parTransId="{C38125F3-5C92-416D-9602-6BCB6124DBE4}" sibTransId="{849DF2CF-1A6D-4266-B7FD-80760AEE2FBC}"/>
    <dgm:cxn modelId="{284AEC1B-E195-4096-8572-E311DD26D9CD}" srcId="{130F8198-55E4-4E5B-85D9-653C6A28CA7D}" destId="{0ADD15A9-F39A-4EF3-BD0B-20DDDCB5E6A6}" srcOrd="0" destOrd="0" parTransId="{6C10D3B7-2E9A-4756-BD3E-F54FB802FC9F}" sibTransId="{94BE1F7E-5537-460B-A95B-3CA7710B7796}"/>
    <dgm:cxn modelId="{B9995F94-4D4C-44FA-A5EA-91185E90AA39}" type="presOf" srcId="{A2C251E1-D28E-47CC-8FFC-1FCF36DD57C8}" destId="{C6F8CA57-C093-4E3D-966C-C8AB9AA47930}" srcOrd="0" destOrd="0" presId="urn:microsoft.com/office/officeart/2005/8/layout/hierarchy2"/>
    <dgm:cxn modelId="{D02BC272-2186-422C-819C-C9C580228D30}" type="presOf" srcId="{F7014862-D6E6-4DAB-BCAF-DA875191A3E9}" destId="{25664A8B-132C-4BC3-B221-661B68ED31B2}" srcOrd="0" destOrd="0" presId="urn:microsoft.com/office/officeart/2005/8/layout/hierarchy2"/>
    <dgm:cxn modelId="{45C78BAA-8A24-4632-B0A6-5E4941859986}" type="presOf" srcId="{C88CC386-640B-452F-B43C-44E84313BE5A}" destId="{5F26BD06-11B4-4245-87C7-A6F3964C6360}" srcOrd="0" destOrd="0" presId="urn:microsoft.com/office/officeart/2005/8/layout/hierarchy2"/>
    <dgm:cxn modelId="{FD887F3C-C18E-431D-A67B-50360D4EDA50}" type="presOf" srcId="{83123E76-9FFD-4D74-8CAF-1B58DE098663}" destId="{0151B432-6DE1-44ED-B705-4C299A34B865}" srcOrd="1" destOrd="0" presId="urn:microsoft.com/office/officeart/2005/8/layout/hierarchy2"/>
    <dgm:cxn modelId="{B4E469F4-403B-4AFD-9BD2-8493AF3B4B64}" srcId="{D28B12B5-5DFD-473E-9254-FE70D9A87A4C}" destId="{1A971DAD-3CCA-4C2C-B48E-23DB9E8328F2}" srcOrd="0" destOrd="0" parTransId="{80A41082-D619-412B-BFD1-609500E791DF}" sibTransId="{462C92BF-EC4B-435C-A65C-E646B94F426B}"/>
    <dgm:cxn modelId="{762599B0-0F21-4194-90DC-BEAF2BB2AAB2}" type="presOf" srcId="{80A41082-D619-412B-BFD1-609500E791DF}" destId="{5D8F9AD4-A6ED-4AC3-87D4-AC3C8F8A7D53}" srcOrd="0" destOrd="0" presId="urn:microsoft.com/office/officeart/2005/8/layout/hierarchy2"/>
    <dgm:cxn modelId="{D1B52F7F-BF98-4D6D-A172-DB0E376F970E}" type="presOf" srcId="{AF1A7FD3-3ADD-437D-AA64-71C2484BC1FF}" destId="{7115DE4B-D326-4519-BE76-78269902B7E6}" srcOrd="0" destOrd="0" presId="urn:microsoft.com/office/officeart/2005/8/layout/hierarchy2"/>
    <dgm:cxn modelId="{751D62B7-F45F-4832-A6D3-AE5C2EBC46D7}" srcId="{CFA0771F-F43E-46BE-B4A1-F6B66CCA6638}" destId="{85C9CF54-2F29-4659-BA3D-27FEAAE4DD1B}" srcOrd="0" destOrd="0" parTransId="{A4EC2052-BA1D-4D20-A25F-B6A6DA0D8508}" sibTransId="{6B834FF6-A33E-49E2-8527-959E6A763E35}"/>
    <dgm:cxn modelId="{29169221-F8E7-4650-86C5-DB0CDB9929A8}" type="presParOf" srcId="{A9195D04-2EA9-4841-A481-7A6369B83F42}" destId="{A2DE852C-18C0-419A-82BD-5B9A19CCBC8D}" srcOrd="0" destOrd="0" presId="urn:microsoft.com/office/officeart/2005/8/layout/hierarchy2"/>
    <dgm:cxn modelId="{F8C81FE6-88EB-4C07-A4EE-F5AF59E6639B}" type="presParOf" srcId="{A2DE852C-18C0-419A-82BD-5B9A19CCBC8D}" destId="{97058036-800A-4D69-A9B9-D4890F38A3AE}" srcOrd="0" destOrd="0" presId="urn:microsoft.com/office/officeart/2005/8/layout/hierarchy2"/>
    <dgm:cxn modelId="{E8401CB4-E6E1-411F-8956-E0B21C7EFFAA}" type="presParOf" srcId="{A2DE852C-18C0-419A-82BD-5B9A19CCBC8D}" destId="{E23EE483-1215-4C21-9DFE-54F2FF1E3C24}" srcOrd="1" destOrd="0" presId="urn:microsoft.com/office/officeart/2005/8/layout/hierarchy2"/>
    <dgm:cxn modelId="{7808898B-413B-411F-AB6D-3E771F0D4C23}" type="presParOf" srcId="{E23EE483-1215-4C21-9DFE-54F2FF1E3C24}" destId="{7115DE4B-D326-4519-BE76-78269902B7E6}" srcOrd="0" destOrd="0" presId="urn:microsoft.com/office/officeart/2005/8/layout/hierarchy2"/>
    <dgm:cxn modelId="{28D1ED20-C110-40FC-BA49-C66215BB5F9A}" type="presParOf" srcId="{7115DE4B-D326-4519-BE76-78269902B7E6}" destId="{28D400A3-BEFD-4D0B-9EA5-B07D25B10ED2}" srcOrd="0" destOrd="0" presId="urn:microsoft.com/office/officeart/2005/8/layout/hierarchy2"/>
    <dgm:cxn modelId="{DFE83E18-CB92-4043-877C-97FB4229B579}" type="presParOf" srcId="{E23EE483-1215-4C21-9DFE-54F2FF1E3C24}" destId="{BAED4539-CF1C-4637-9F1E-2269D9DC8808}" srcOrd="1" destOrd="0" presId="urn:microsoft.com/office/officeart/2005/8/layout/hierarchy2"/>
    <dgm:cxn modelId="{6A2B294F-F4BF-48FA-B16D-9F457A7215F9}" type="presParOf" srcId="{BAED4539-CF1C-4637-9F1E-2269D9DC8808}" destId="{25664A8B-132C-4BC3-B221-661B68ED31B2}" srcOrd="0" destOrd="0" presId="urn:microsoft.com/office/officeart/2005/8/layout/hierarchy2"/>
    <dgm:cxn modelId="{A7B529CE-1A56-4DA3-B999-E9868463385D}" type="presParOf" srcId="{BAED4539-CF1C-4637-9F1E-2269D9DC8808}" destId="{25B958BC-A8C5-4CE3-8FE4-39E6345E455F}" srcOrd="1" destOrd="0" presId="urn:microsoft.com/office/officeart/2005/8/layout/hierarchy2"/>
    <dgm:cxn modelId="{FE85243D-0ABB-488F-8869-959112E0C88C}" type="presParOf" srcId="{A9195D04-2EA9-4841-A481-7A6369B83F42}" destId="{53DDE0EE-E07B-42C2-85D3-5C92179D4018}" srcOrd="1" destOrd="0" presId="urn:microsoft.com/office/officeart/2005/8/layout/hierarchy2"/>
    <dgm:cxn modelId="{4D1C4DAA-6B0B-49CB-B0EE-8AFD9D9EB4CA}" type="presParOf" srcId="{53DDE0EE-E07B-42C2-85D3-5C92179D4018}" destId="{5C84390C-B4FA-462D-81EA-B5A93A09F2C1}" srcOrd="0" destOrd="0" presId="urn:microsoft.com/office/officeart/2005/8/layout/hierarchy2"/>
    <dgm:cxn modelId="{97D86BDD-D48B-4288-93AA-27B6B078EA54}" type="presParOf" srcId="{53DDE0EE-E07B-42C2-85D3-5C92179D4018}" destId="{1F506F20-3EE6-4BF3-A4F6-44419A1F33C6}" srcOrd="1" destOrd="0" presId="urn:microsoft.com/office/officeart/2005/8/layout/hierarchy2"/>
    <dgm:cxn modelId="{B5F168A0-138C-4549-AE03-2102E35A0781}" type="presParOf" srcId="{1F506F20-3EE6-4BF3-A4F6-44419A1F33C6}" destId="{676931F6-B474-4268-B8CC-DAAD4AD54C27}" srcOrd="0" destOrd="0" presId="urn:microsoft.com/office/officeart/2005/8/layout/hierarchy2"/>
    <dgm:cxn modelId="{F5CF7EF9-B4B7-48C2-8C7D-AB78D490E9F1}" type="presParOf" srcId="{676931F6-B474-4268-B8CC-DAAD4AD54C27}" destId="{0151B432-6DE1-44ED-B705-4C299A34B865}" srcOrd="0" destOrd="0" presId="urn:microsoft.com/office/officeart/2005/8/layout/hierarchy2"/>
    <dgm:cxn modelId="{EBA0C9CC-F0D1-468A-B4E4-BC512A5F60C3}" type="presParOf" srcId="{1F506F20-3EE6-4BF3-A4F6-44419A1F33C6}" destId="{E1D5F95B-10A6-4E6B-B4C3-D043C210110E}" srcOrd="1" destOrd="0" presId="urn:microsoft.com/office/officeart/2005/8/layout/hierarchy2"/>
    <dgm:cxn modelId="{6BB11B6A-FA79-4677-8FED-5F367B1E4AB5}" type="presParOf" srcId="{E1D5F95B-10A6-4E6B-B4C3-D043C210110E}" destId="{AD150A93-6926-4E7E-956D-23879AD06059}" srcOrd="0" destOrd="0" presId="urn:microsoft.com/office/officeart/2005/8/layout/hierarchy2"/>
    <dgm:cxn modelId="{A55E4848-531A-4015-A676-1E9C2970D4B9}" type="presParOf" srcId="{E1D5F95B-10A6-4E6B-B4C3-D043C210110E}" destId="{DA137078-9F07-42C8-9C0C-7F4540B0A11E}" srcOrd="1" destOrd="0" presId="urn:microsoft.com/office/officeart/2005/8/layout/hierarchy2"/>
    <dgm:cxn modelId="{99E2000D-616B-4BCD-8CCB-E81C38D57FF3}" type="presParOf" srcId="{DA137078-9F07-42C8-9C0C-7F4540B0A11E}" destId="{C079D2DC-B4BA-4D07-AA7B-0B5ABCF2E82C}" srcOrd="0" destOrd="0" presId="urn:microsoft.com/office/officeart/2005/8/layout/hierarchy2"/>
    <dgm:cxn modelId="{C2370044-46EF-4A01-86D3-2F5877842846}" type="presParOf" srcId="{C079D2DC-B4BA-4D07-AA7B-0B5ABCF2E82C}" destId="{E36E3A83-8255-40CA-B308-F84729BA3136}" srcOrd="0" destOrd="0" presId="urn:microsoft.com/office/officeart/2005/8/layout/hierarchy2"/>
    <dgm:cxn modelId="{CA21946D-5A46-45C2-BA12-E1C3BC0B8772}" type="presParOf" srcId="{DA137078-9F07-42C8-9C0C-7F4540B0A11E}" destId="{4AC7AFD8-EF8B-4C48-A308-1BBCCDCF62F5}" srcOrd="1" destOrd="0" presId="urn:microsoft.com/office/officeart/2005/8/layout/hierarchy2"/>
    <dgm:cxn modelId="{495EE5F7-8EC0-465F-98A4-1680B466A08F}" type="presParOf" srcId="{4AC7AFD8-EF8B-4C48-A308-1BBCCDCF62F5}" destId="{9B89089E-D711-4805-A066-B7DFEE73B681}" srcOrd="0" destOrd="0" presId="urn:microsoft.com/office/officeart/2005/8/layout/hierarchy2"/>
    <dgm:cxn modelId="{E197CAD8-FB1E-4577-A2ED-924D1C2E02AB}" type="presParOf" srcId="{4AC7AFD8-EF8B-4C48-A308-1BBCCDCF62F5}" destId="{5E830186-2847-427F-996F-CDC6ABD1E6AA}" srcOrd="1" destOrd="0" presId="urn:microsoft.com/office/officeart/2005/8/layout/hierarchy2"/>
    <dgm:cxn modelId="{A56FA00F-9E29-4188-B103-91D67317C984}" type="presParOf" srcId="{DA137078-9F07-42C8-9C0C-7F4540B0A11E}" destId="{6B28346C-9AA6-46B4-862F-6D9AF8F96A91}" srcOrd="2" destOrd="0" presId="urn:microsoft.com/office/officeart/2005/8/layout/hierarchy2"/>
    <dgm:cxn modelId="{B4392890-82F4-4478-BA67-0022A840A17C}" type="presParOf" srcId="{6B28346C-9AA6-46B4-862F-6D9AF8F96A91}" destId="{BD876898-6705-4624-8D4A-8768CC40E76D}" srcOrd="0" destOrd="0" presId="urn:microsoft.com/office/officeart/2005/8/layout/hierarchy2"/>
    <dgm:cxn modelId="{5EEFEBA7-5E31-4907-9BF8-2F1A7A5CD775}" type="presParOf" srcId="{DA137078-9F07-42C8-9C0C-7F4540B0A11E}" destId="{D8A42931-3061-414E-95B5-FF27271FF9E1}" srcOrd="3" destOrd="0" presId="urn:microsoft.com/office/officeart/2005/8/layout/hierarchy2"/>
    <dgm:cxn modelId="{A7374D28-9F26-4727-A448-23782AA7585E}" type="presParOf" srcId="{D8A42931-3061-414E-95B5-FF27271FF9E1}" destId="{5F26BD06-11B4-4245-87C7-A6F3964C6360}" srcOrd="0" destOrd="0" presId="urn:microsoft.com/office/officeart/2005/8/layout/hierarchy2"/>
    <dgm:cxn modelId="{C60390EC-3D62-438A-8261-478A575FE6ED}" type="presParOf" srcId="{D8A42931-3061-414E-95B5-FF27271FF9E1}" destId="{56A38894-7543-4CDD-909B-9D3EEE067240}" srcOrd="1" destOrd="0" presId="urn:microsoft.com/office/officeart/2005/8/layout/hierarchy2"/>
    <dgm:cxn modelId="{CE94D5AE-38B1-404C-AEBF-9D11B2CB0459}" type="presParOf" srcId="{A9195D04-2EA9-4841-A481-7A6369B83F42}" destId="{0190271B-256C-403D-B0D2-A18C61C03671}" srcOrd="2" destOrd="0" presId="urn:microsoft.com/office/officeart/2005/8/layout/hierarchy2"/>
    <dgm:cxn modelId="{4BF71D4B-5B4D-45A2-9FA4-103448D1DB90}" type="presParOf" srcId="{0190271B-256C-403D-B0D2-A18C61C03671}" destId="{843D3BA9-0464-41AE-BAE1-44D66E8A9A09}" srcOrd="0" destOrd="0" presId="urn:microsoft.com/office/officeart/2005/8/layout/hierarchy2"/>
    <dgm:cxn modelId="{D5E6D836-A1E7-4FF2-946E-ADA080CE63D9}" type="presParOf" srcId="{0190271B-256C-403D-B0D2-A18C61C03671}" destId="{C03FCA6F-AF99-4092-81E0-E817808F7B44}" srcOrd="1" destOrd="0" presId="urn:microsoft.com/office/officeart/2005/8/layout/hierarchy2"/>
    <dgm:cxn modelId="{945FD6F1-D454-4C4F-8B00-69B7C88420EF}" type="presParOf" srcId="{C03FCA6F-AF99-4092-81E0-E817808F7B44}" destId="{DED1BC16-F9D1-457F-96EB-9734ADA88404}" srcOrd="0" destOrd="0" presId="urn:microsoft.com/office/officeart/2005/8/layout/hierarchy2"/>
    <dgm:cxn modelId="{26292C04-AF18-4B48-8A1B-4D7D5475A3B8}" type="presParOf" srcId="{DED1BC16-F9D1-457F-96EB-9734ADA88404}" destId="{AFC59AF1-1732-47C1-A637-0AE0DEF02D02}" srcOrd="0" destOrd="0" presId="urn:microsoft.com/office/officeart/2005/8/layout/hierarchy2"/>
    <dgm:cxn modelId="{0049D393-DF43-4677-97FF-C9B50C8D5337}" type="presParOf" srcId="{C03FCA6F-AF99-4092-81E0-E817808F7B44}" destId="{49A178CD-65EF-441B-89D1-03599E9593B0}" srcOrd="1" destOrd="0" presId="urn:microsoft.com/office/officeart/2005/8/layout/hierarchy2"/>
    <dgm:cxn modelId="{BF7B1266-A9B4-4549-991C-EF3873AA3DA3}" type="presParOf" srcId="{49A178CD-65EF-441B-89D1-03599E9593B0}" destId="{C6F8CA57-C093-4E3D-966C-C8AB9AA47930}" srcOrd="0" destOrd="0" presId="urn:microsoft.com/office/officeart/2005/8/layout/hierarchy2"/>
    <dgm:cxn modelId="{472BAD36-3044-4BC4-9853-0BDEBBAF3CA0}" type="presParOf" srcId="{49A178CD-65EF-441B-89D1-03599E9593B0}" destId="{2BA7FB51-A589-4754-A196-27571AF50FB6}" srcOrd="1" destOrd="0" presId="urn:microsoft.com/office/officeart/2005/8/layout/hierarchy2"/>
    <dgm:cxn modelId="{9D31E759-0B46-4A85-A812-4A6BF64AC608}" type="presParOf" srcId="{C03FCA6F-AF99-4092-81E0-E817808F7B44}" destId="{CA21EC5D-2EB9-4216-ABB9-650D7BA7558D}" srcOrd="2" destOrd="0" presId="urn:microsoft.com/office/officeart/2005/8/layout/hierarchy2"/>
    <dgm:cxn modelId="{1ACD0242-5CC7-407B-B660-E23DEA1078D2}" type="presParOf" srcId="{CA21EC5D-2EB9-4216-ABB9-650D7BA7558D}" destId="{4891C5C1-6440-4B8C-8E9E-5F0F40103C58}" srcOrd="0" destOrd="0" presId="urn:microsoft.com/office/officeart/2005/8/layout/hierarchy2"/>
    <dgm:cxn modelId="{1D278717-32D3-43F5-8FF4-54E38C29EFAF}" type="presParOf" srcId="{C03FCA6F-AF99-4092-81E0-E817808F7B44}" destId="{ABC2209F-75C9-46EC-B6DD-78090826EB84}" srcOrd="3" destOrd="0" presId="urn:microsoft.com/office/officeart/2005/8/layout/hierarchy2"/>
    <dgm:cxn modelId="{53B9F464-423F-4E29-963B-B878764744DF}" type="presParOf" srcId="{ABC2209F-75C9-46EC-B6DD-78090826EB84}" destId="{9C17375C-A655-4CDD-A2EC-A764DDE38ADE}" srcOrd="0" destOrd="0" presId="urn:microsoft.com/office/officeart/2005/8/layout/hierarchy2"/>
    <dgm:cxn modelId="{0F2CBF24-50FF-41A1-9B8C-232AFCEA8CC1}" type="presParOf" srcId="{ABC2209F-75C9-46EC-B6DD-78090826EB84}" destId="{CAC3B9E6-6BE4-4EF2-88BF-917DA301B016}" srcOrd="1" destOrd="0" presId="urn:microsoft.com/office/officeart/2005/8/layout/hierarchy2"/>
    <dgm:cxn modelId="{8764D8A1-9736-4FB8-91AD-E666D07E395D}" type="presParOf" srcId="{CAC3B9E6-6BE4-4EF2-88BF-917DA301B016}" destId="{5D8F9AD4-A6ED-4AC3-87D4-AC3C8F8A7D53}" srcOrd="0" destOrd="0" presId="urn:microsoft.com/office/officeart/2005/8/layout/hierarchy2"/>
    <dgm:cxn modelId="{DC0C3883-B75B-4618-A65E-7F60F76060B2}" type="presParOf" srcId="{5D8F9AD4-A6ED-4AC3-87D4-AC3C8F8A7D53}" destId="{2B2888FE-D750-458A-8584-C92958C897B5}" srcOrd="0" destOrd="0" presId="urn:microsoft.com/office/officeart/2005/8/layout/hierarchy2"/>
    <dgm:cxn modelId="{CA3E7723-4EF5-4477-B069-8269DB8B0967}" type="presParOf" srcId="{CAC3B9E6-6BE4-4EF2-88BF-917DA301B016}" destId="{6E214FE1-AC56-47F1-A157-E04E45507F00}" srcOrd="1" destOrd="0" presId="urn:microsoft.com/office/officeart/2005/8/layout/hierarchy2"/>
    <dgm:cxn modelId="{7BE1D944-4195-4FA2-A1B7-AEAA7FCB1FE8}" type="presParOf" srcId="{6E214FE1-AC56-47F1-A157-E04E45507F00}" destId="{ACABDF7D-E23D-46AA-9481-56738428B7FB}" srcOrd="0" destOrd="0" presId="urn:microsoft.com/office/officeart/2005/8/layout/hierarchy2"/>
    <dgm:cxn modelId="{9FBFFBAD-836B-4B85-B50C-1E8B61FB662F}" type="presParOf" srcId="{6E214FE1-AC56-47F1-A157-E04E45507F00}" destId="{9F80576B-8478-48C1-8B1D-8D549A7A7DF5}" srcOrd="1" destOrd="0" presId="urn:microsoft.com/office/officeart/2005/8/layout/hierarchy2"/>
    <dgm:cxn modelId="{558636D8-EAB8-42D9-9D2C-82A8493A50D0}" type="presParOf" srcId="{9F80576B-8478-48C1-8B1D-8D549A7A7DF5}" destId="{736855B0-DAE1-4E44-AE3D-53ED22882C0A}" srcOrd="0" destOrd="0" presId="urn:microsoft.com/office/officeart/2005/8/layout/hierarchy2"/>
    <dgm:cxn modelId="{EC036E74-2BD8-492A-A349-C09B59BD23E2}" type="presParOf" srcId="{736855B0-DAE1-4E44-AE3D-53ED22882C0A}" destId="{749DBF39-31A8-4C1A-8B1A-4ADBB5A1A514}" srcOrd="0" destOrd="0" presId="urn:microsoft.com/office/officeart/2005/8/layout/hierarchy2"/>
    <dgm:cxn modelId="{842432B2-849F-449A-8CB8-142C17BE3623}" type="presParOf" srcId="{9F80576B-8478-48C1-8B1D-8D549A7A7DF5}" destId="{EB85DDF4-6F8C-40D1-99ED-9AC6CED4EF2A}" srcOrd="1" destOrd="0" presId="urn:microsoft.com/office/officeart/2005/8/layout/hierarchy2"/>
    <dgm:cxn modelId="{F49A8B9E-4BC1-471A-800F-F022C5889485}" type="presParOf" srcId="{EB85DDF4-6F8C-40D1-99ED-9AC6CED4EF2A}" destId="{21DC3653-0A7F-4CAE-9795-FBF767C9FDC6}" srcOrd="0" destOrd="0" presId="urn:microsoft.com/office/officeart/2005/8/layout/hierarchy2"/>
    <dgm:cxn modelId="{BDF46F97-5401-4640-94D3-D77B8F3E9F07}" type="presParOf" srcId="{EB85DDF4-6F8C-40D1-99ED-9AC6CED4EF2A}" destId="{9D4611D2-E9A2-4A64-8274-B7206D15306D}" srcOrd="1" destOrd="0" presId="urn:microsoft.com/office/officeart/2005/8/layout/hierarchy2"/>
    <dgm:cxn modelId="{37C2E026-B971-4205-95B4-5B3D60C19176}" type="presParOf" srcId="{9D4611D2-E9A2-4A64-8274-B7206D15306D}" destId="{8667BE44-E600-4773-A583-3A9BEB9C31AB}" srcOrd="0" destOrd="0" presId="urn:microsoft.com/office/officeart/2005/8/layout/hierarchy2"/>
    <dgm:cxn modelId="{BC914B75-7231-4712-AE85-E1A15019D0B7}" type="presParOf" srcId="{8667BE44-E600-4773-A583-3A9BEB9C31AB}" destId="{A057DDE3-C453-43D9-87BF-0F1A402143E5}" srcOrd="0" destOrd="0" presId="urn:microsoft.com/office/officeart/2005/8/layout/hierarchy2"/>
    <dgm:cxn modelId="{01836F1D-5705-4B9B-8AFD-61AB03651A8F}" type="presParOf" srcId="{9D4611D2-E9A2-4A64-8274-B7206D15306D}" destId="{2DFC541D-1B1F-413F-B04C-FD4484A7021A}" srcOrd="1" destOrd="0" presId="urn:microsoft.com/office/officeart/2005/8/layout/hierarchy2"/>
    <dgm:cxn modelId="{2C4F8C94-756E-4D6E-B220-B7BA742F47AC}" type="presParOf" srcId="{2DFC541D-1B1F-413F-B04C-FD4484A7021A}" destId="{FF606510-A433-4B4E-8F33-64CE42A1D953}" srcOrd="0" destOrd="0" presId="urn:microsoft.com/office/officeart/2005/8/layout/hierarchy2"/>
    <dgm:cxn modelId="{818C8FF2-85AE-4F43-9448-9F5F8576C753}" type="presParOf" srcId="{2DFC541D-1B1F-413F-B04C-FD4484A7021A}" destId="{BB03B59F-C47F-4212-A717-4AD71432D0A8}" srcOrd="1" destOrd="0" presId="urn:microsoft.com/office/officeart/2005/8/layout/hierarchy2"/>
    <dgm:cxn modelId="{D7E3552F-82D2-4097-8EC1-19185A0CF535}" type="presParOf" srcId="{CAC3B9E6-6BE4-4EF2-88BF-917DA301B016}" destId="{07CC7A86-3B19-40B2-A64C-957BC163F14E}" srcOrd="2" destOrd="0" presId="urn:microsoft.com/office/officeart/2005/8/layout/hierarchy2"/>
    <dgm:cxn modelId="{0518EB69-A6C1-448A-8E11-20926741769D}" type="presParOf" srcId="{07CC7A86-3B19-40B2-A64C-957BC163F14E}" destId="{16FD1776-1D01-4A66-A3FF-0BE7BF133436}" srcOrd="0" destOrd="0" presId="urn:microsoft.com/office/officeart/2005/8/layout/hierarchy2"/>
    <dgm:cxn modelId="{3617D81C-EA77-4DDC-8531-54C786F4FF92}" type="presParOf" srcId="{CAC3B9E6-6BE4-4EF2-88BF-917DA301B016}" destId="{089C721A-0D88-4D83-9A30-E616A6FFEC6C}" srcOrd="3" destOrd="0" presId="urn:microsoft.com/office/officeart/2005/8/layout/hierarchy2"/>
    <dgm:cxn modelId="{97AE2A4E-634A-4EC9-87BD-F29DD40D1B9B}" type="presParOf" srcId="{089C721A-0D88-4D83-9A30-E616A6FFEC6C}" destId="{A8BFE4FB-A225-44C5-9CA3-C15BB07AC128}" srcOrd="0" destOrd="0" presId="urn:microsoft.com/office/officeart/2005/8/layout/hierarchy2"/>
    <dgm:cxn modelId="{24D0E394-A2F7-43DD-82BF-39F1C8FD14F4}" type="presParOf" srcId="{089C721A-0D88-4D83-9A30-E616A6FFEC6C}" destId="{7D629B23-6F85-4578-AE4E-1202D0102352}" srcOrd="1" destOrd="0" presId="urn:microsoft.com/office/officeart/2005/8/layout/hierarchy2"/>
    <dgm:cxn modelId="{BACA53B4-2179-4D3A-A66F-446D3BE60215}" type="presParOf" srcId="{7D629B23-6F85-4578-AE4E-1202D0102352}" destId="{42AE5DEA-A505-40AA-8FAC-F7268349EB11}" srcOrd="0" destOrd="0" presId="urn:microsoft.com/office/officeart/2005/8/layout/hierarchy2"/>
    <dgm:cxn modelId="{815BC244-8250-4B0F-8898-94F323FC7E81}" type="presParOf" srcId="{42AE5DEA-A505-40AA-8FAC-F7268349EB11}" destId="{4045EE27-5A52-4893-8C2B-3FE8E228F5F4}" srcOrd="0" destOrd="0" presId="urn:microsoft.com/office/officeart/2005/8/layout/hierarchy2"/>
    <dgm:cxn modelId="{8B491099-BA94-48C8-9E0B-E705D59F6A80}" type="presParOf" srcId="{7D629B23-6F85-4578-AE4E-1202D0102352}" destId="{3F3DBA81-CF2F-46AA-9C5E-6431F6CD3714}" srcOrd="1" destOrd="0" presId="urn:microsoft.com/office/officeart/2005/8/layout/hierarchy2"/>
    <dgm:cxn modelId="{8F8865F2-D22F-4CE8-85A4-0127FDCDAF30}" type="presParOf" srcId="{3F3DBA81-CF2F-46AA-9C5E-6431F6CD3714}" destId="{2EC3EBF0-45DC-4046-AD60-61B3058D99DC}" srcOrd="0" destOrd="0" presId="urn:microsoft.com/office/officeart/2005/8/layout/hierarchy2"/>
    <dgm:cxn modelId="{2B05EFCB-555B-4BFC-BD87-9248CA78DF10}" type="presParOf" srcId="{3F3DBA81-CF2F-46AA-9C5E-6431F6CD3714}" destId="{F28F8624-B158-4722-94A9-761BD8CBAFCD}" srcOrd="1" destOrd="0" presId="urn:microsoft.com/office/officeart/2005/8/layout/hierarchy2"/>
    <dgm:cxn modelId="{87CD5399-9A88-4BBE-B01E-75FC0B63D2D1}" type="presParOf" srcId="{F28F8624-B158-4722-94A9-761BD8CBAFCD}" destId="{975353A2-0DAF-42FD-91B4-92AE148AAC58}" srcOrd="0" destOrd="0" presId="urn:microsoft.com/office/officeart/2005/8/layout/hierarchy2"/>
    <dgm:cxn modelId="{0E35BF48-64DA-4954-81B2-5D414F6EFA85}" type="presParOf" srcId="{975353A2-0DAF-42FD-91B4-92AE148AAC58}" destId="{C7C97500-BD9B-48EB-813A-3EA386B7FB15}" srcOrd="0" destOrd="0" presId="urn:microsoft.com/office/officeart/2005/8/layout/hierarchy2"/>
    <dgm:cxn modelId="{9BA8A0E5-861A-496A-B1C2-21CD09868EEA}" type="presParOf" srcId="{F28F8624-B158-4722-94A9-761BD8CBAFCD}" destId="{4924CA21-9427-4F65-B956-CC799555B025}" srcOrd="1" destOrd="0" presId="urn:microsoft.com/office/officeart/2005/8/layout/hierarchy2"/>
    <dgm:cxn modelId="{48983894-3DEB-417E-AC21-F22A567A682C}" type="presParOf" srcId="{4924CA21-9427-4F65-B956-CC799555B025}" destId="{E584BDCC-333C-45C8-9D26-24D88CA13FA5}" srcOrd="0" destOrd="0" presId="urn:microsoft.com/office/officeart/2005/8/layout/hierarchy2"/>
    <dgm:cxn modelId="{37DF21E8-8137-4B6D-8153-48B78467C35C}" type="presParOf" srcId="{4924CA21-9427-4F65-B956-CC799555B025}" destId="{B240090C-59FA-4F02-BAF8-D0919DC7B0C8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55179A-96F9-4FFD-992B-9C5FAC0F285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78EAB015-CCB1-48C2-9B5F-10CA752FDBC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سخنان خداوند</a:t>
          </a:r>
          <a:endParaRPr lang="fa-IR" sz="1600" dirty="0">
            <a:cs typeface="B Koodak" pitchFamily="2" charset="-78"/>
          </a:endParaRPr>
        </a:p>
      </dgm:t>
    </dgm:pt>
    <dgm:pt modelId="{E6E1436A-9CA7-4F53-95CE-74918010EFE2}" type="parTrans" cxnId="{3EB3A332-0AF6-45A0-B965-5545A948C11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E7431A-60DB-4640-94AC-0535D559E8E1}" type="sibTrans" cxnId="{3EB3A332-0AF6-45A0-B965-5545A948C11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89BFD06-2BB0-41D0-A51D-319F045CEF4A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انشایی</a:t>
          </a:r>
          <a:endParaRPr lang="fa-IR" sz="1600" dirty="0">
            <a:cs typeface="B Koodak" pitchFamily="2" charset="-78"/>
          </a:endParaRPr>
        </a:p>
      </dgm:t>
    </dgm:pt>
    <dgm:pt modelId="{1885D09B-3B45-4F22-B8BA-0790E45B807C}" type="parTrans" cxnId="{93127E8A-C8FB-46C6-96F3-332F539C9F7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D62E91-CA1C-4B6E-AB42-C983CC1346A2}" type="sibTrans" cxnId="{93127E8A-C8FB-46C6-96F3-332F539C9F7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8E33042-0F68-40FE-A7BD-1D98A10C9501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جای اتصاف به صدق و کذب را ندارد </a:t>
          </a:r>
          <a:endParaRPr lang="fa-IR" sz="1600" dirty="0">
            <a:cs typeface="B Koodak" pitchFamily="2" charset="-78"/>
          </a:endParaRPr>
        </a:p>
      </dgm:t>
    </dgm:pt>
    <dgm:pt modelId="{1185C71D-910F-4438-A3AA-312751FF7C37}" type="parTrans" cxnId="{37D64A6E-C2F3-4FC0-984E-DA4839E6ECAB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14456F4-BEB7-431E-89A1-AA27E5B2E86C}" type="sibTrans" cxnId="{37D64A6E-C2F3-4FC0-984E-DA4839E6ECA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F76E228-59E1-4494-81DD-881D4EEBD99D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اخباری </a:t>
          </a:r>
          <a:endParaRPr lang="fa-IR" sz="1600" dirty="0">
            <a:cs typeface="B Koodak" pitchFamily="2" charset="-78"/>
          </a:endParaRPr>
        </a:p>
      </dgm:t>
    </dgm:pt>
    <dgm:pt modelId="{B70275B4-663E-4444-85DC-DDCAB8C016DC}" type="parTrans" cxnId="{FA987E80-EE33-497F-AB1B-052C1335A06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FBDDB59-6206-40F2-94EF-B995365FE94B}" type="sibTrans" cxnId="{FA987E80-EE33-497F-AB1B-052C1335A06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8A7BB77-4613-4AE1-9D54-D8C51242FF38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صادق و مطابق واقع است </a:t>
          </a:r>
          <a:endParaRPr lang="fa-IR" sz="1600" dirty="0">
            <a:cs typeface="B Koodak" pitchFamily="2" charset="-78"/>
          </a:endParaRPr>
        </a:p>
      </dgm:t>
    </dgm:pt>
    <dgm:pt modelId="{D6A32E6F-153F-41DB-B87D-AC8B140BEB7F}" type="parTrans" cxnId="{37409F44-8690-47ED-A3B7-FAD3DEBD9DE2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2A0D7C0-0589-487C-8AA7-D512772BA4B5}" type="sibTrans" cxnId="{37409F44-8690-47ED-A3B7-FAD3DEBD9DE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3B40F4-9832-4781-A9FA-5484E94BD940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تمام براهین تعبدی و نقلی مبتنی بر اثبات این صفت هستند</a:t>
          </a:r>
          <a:endParaRPr lang="fa-IR" sz="1600" dirty="0">
            <a:cs typeface="B Koodak" pitchFamily="2" charset="-78"/>
          </a:endParaRPr>
        </a:p>
      </dgm:t>
    </dgm:pt>
    <dgm:pt modelId="{6F1BFA23-EAE0-41D6-88B8-4195094E75B5}" type="parTrans" cxnId="{5BC3C4CD-4839-4E00-8282-3209E19FE3F4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088EBF0-52CD-456B-8C20-1AF7DF77173C}" type="sibTrans" cxnId="{5BC3C4CD-4839-4E00-8282-3209E19FE3F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539D606-7C53-4A0B-9419-D6E4271E440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برهان</a:t>
          </a:r>
          <a:endParaRPr lang="fa-IR" sz="1600" dirty="0">
            <a:cs typeface="B Koodak" pitchFamily="2" charset="-78"/>
          </a:endParaRPr>
        </a:p>
      </dgm:t>
    </dgm:pt>
    <dgm:pt modelId="{935D4813-5F2C-4708-8D78-18CD3481BC01}" type="parTrans" cxnId="{1F4A5461-A6D4-47D7-96D0-726CB01ED4B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07EDFA-E1AF-42E4-907F-196E8C7554BD}" type="sibTrans" cxnId="{1F4A5461-A6D4-47D7-96D0-726CB01ED4B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0CFB5E-71E8-40B2-8FDC-E0B6E3E249AE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الف</a:t>
          </a:r>
          <a:endParaRPr lang="fa-IR" sz="1600" dirty="0">
            <a:cs typeface="B Koodak" pitchFamily="2" charset="-78"/>
          </a:endParaRPr>
        </a:p>
      </dgm:t>
    </dgm:pt>
    <dgm:pt modelId="{9CCEA75A-52C2-4D8C-8205-524A2F353BBA}" type="parTrans" cxnId="{0703DB24-99BC-4A79-8E48-5C6497DDEA6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370369-51CB-4A10-BB42-37149B7E4165}" type="sibTrans" cxnId="{0703DB24-99BC-4A79-8E48-5C6497DDEA6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B24228D-14BD-4036-96C3-1853C4AD0289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سخن کذب نقض غرض است </a:t>
          </a:r>
          <a:endParaRPr lang="fa-IR" sz="1600" dirty="0">
            <a:cs typeface="B Koodak" pitchFamily="2" charset="-78"/>
          </a:endParaRPr>
        </a:p>
      </dgm:t>
    </dgm:pt>
    <dgm:pt modelId="{132BC5D0-04E5-45B9-8F1A-9A63726AF3AB}" type="parTrans" cxnId="{05C29A3A-0645-4CB0-8F67-D9B20F4F18A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CF78683-E0E9-4D0E-BC1C-46671F293B5F}" type="sibTrans" cxnId="{05C29A3A-0645-4CB0-8F67-D9B20F4F18A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807603D-4971-4FAE-A487-685ED0BFF86D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نقض غرض در ذات الهی محال است </a:t>
          </a:r>
          <a:endParaRPr lang="fa-IR" sz="1600" dirty="0">
            <a:cs typeface="B Koodak" pitchFamily="2" charset="-78"/>
          </a:endParaRPr>
        </a:p>
      </dgm:t>
    </dgm:pt>
    <dgm:pt modelId="{5179B58B-A67F-4786-A835-4E650FB8993D}" type="parTrans" cxnId="{F196BE17-AC44-41E9-8217-8EF23C7CF754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7DD149-1FDB-4113-AE42-08D079043984}" type="sibTrans" cxnId="{F196BE17-AC44-41E9-8217-8EF23C7CF75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D4B8FBA-36A3-490C-A729-FB838495855D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خداوند متعال نقض غرض نماید حکیم نخواهد بود </a:t>
          </a:r>
          <a:endParaRPr lang="fa-IR" sz="1600" dirty="0">
            <a:cs typeface="B Koodak" pitchFamily="2" charset="-78"/>
          </a:endParaRPr>
        </a:p>
      </dgm:t>
    </dgm:pt>
    <dgm:pt modelId="{455214DB-56EF-413B-A84C-DF29A74D9C3B}" type="parTrans" cxnId="{79960C4F-E1EE-4AD0-A8C1-6F741E5A7E1E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B25A7DC-E96A-40A4-8460-B5B084598C47}" type="sibTrans" cxnId="{79960C4F-E1EE-4AD0-A8C1-6F741E5A7E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7C73809-1C0D-4C6F-917F-A4DDE55DDE0D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التالی باطل</a:t>
          </a:r>
          <a:endParaRPr lang="fa-IR" sz="1600" dirty="0">
            <a:cs typeface="B Koodak" pitchFamily="2" charset="-78"/>
          </a:endParaRPr>
        </a:p>
      </dgm:t>
    </dgm:pt>
    <dgm:pt modelId="{311AACF4-A74F-4BEA-9504-4930A1501497}" type="parTrans" cxnId="{F5492CC9-BBD9-4826-9845-DE1E0C652AA7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82B239-11D1-4313-8A2A-AB120E3F4884}" type="sibTrans" cxnId="{F5492CC9-BBD9-4826-9845-DE1E0C652AA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891EB5E-8414-4FB7-97BE-131C2B57F299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فالمقدم مثله</a:t>
          </a:r>
          <a:endParaRPr lang="fa-IR" sz="1600" dirty="0">
            <a:cs typeface="B Koodak" pitchFamily="2" charset="-78"/>
          </a:endParaRPr>
        </a:p>
      </dgm:t>
    </dgm:pt>
    <dgm:pt modelId="{98C9F21C-8A85-4DD9-9307-C570AFC44E64}" type="parTrans" cxnId="{901BD4EE-D9EB-475D-BB71-57B94D654DC0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2F5DF8-9597-4B72-ABEA-F0693A37946A}" type="sibTrans" cxnId="{901BD4EE-D9EB-475D-BB71-57B94D654DC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1A0A71F-DF33-441E-B8E1-237D51578E0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پس سخن کذب محال است </a:t>
          </a:r>
          <a:endParaRPr lang="fa-IR" sz="1600" dirty="0">
            <a:cs typeface="B Koodak" pitchFamily="2" charset="-78"/>
          </a:endParaRPr>
        </a:p>
      </dgm:t>
    </dgm:pt>
    <dgm:pt modelId="{E07F33D2-6422-4A30-A06C-D6250E49CF82}" type="parTrans" cxnId="{9FA78F58-877B-4611-A3F5-A0AAED7559B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CA950F-4FD4-4286-91B5-CC829C1393E2}" type="sibTrans" cxnId="{9FA78F58-877B-4611-A3F5-A0AAED7559B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85694E-8042-40B6-8863-CF37B35CBDC7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</a:t>
          </a:r>
          <a:endParaRPr lang="fa-IR" sz="1600" dirty="0">
            <a:cs typeface="B Koodak" pitchFamily="2" charset="-78"/>
          </a:endParaRPr>
        </a:p>
      </dgm:t>
    </dgm:pt>
    <dgm:pt modelId="{4B75B402-538E-4D8E-86D5-9BCDB69951F5}" type="parTrans" cxnId="{CEEB7CF4-3C7B-4A92-AE75-E6FA1E0AF2DA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D876D72-3321-4548-B657-F2A1FE0C4A0B}" type="sibTrans" cxnId="{CEEB7CF4-3C7B-4A92-AE75-E6FA1E0AF2D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3E53690-DDA0-43BA-9A9F-ED4F9E7A0FA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خداوند کذب گوید کامل مطلق نیست و نقص دارد </a:t>
          </a:r>
          <a:endParaRPr lang="fa-IR" sz="1600" dirty="0">
            <a:cs typeface="B Koodak" pitchFamily="2" charset="-78"/>
          </a:endParaRPr>
        </a:p>
      </dgm:t>
    </dgm:pt>
    <dgm:pt modelId="{95DBEB69-3392-4227-AC1B-817F20E6B645}" type="parTrans" cxnId="{9BA04C29-5EB4-4680-AA1F-473ECEFD30D1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A3E4239-259B-4609-9B20-E29EB2AC1E15}" type="sibTrans" cxnId="{9BA04C29-5EB4-4680-AA1F-473ECEFD30D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D22AFF9-11B7-4E73-9C4C-6884D27D6BB0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التالی باطل </a:t>
          </a:r>
          <a:endParaRPr lang="fa-IR" sz="1600" dirty="0">
            <a:cs typeface="B Koodak" pitchFamily="2" charset="-78"/>
          </a:endParaRPr>
        </a:p>
      </dgm:t>
    </dgm:pt>
    <dgm:pt modelId="{5DBACC68-0EDC-4FCA-BD18-85A6E114FBD2}" type="parTrans" cxnId="{7DD1B238-8D33-4F3B-9F6C-4465A609F3A0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AF9CA3-7DF6-4B9D-B777-5B50476E4A58}" type="sibTrans" cxnId="{7DD1B238-8D33-4F3B-9F6C-4465A609F3A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EB1E8A8-E11D-4EFF-9F73-7A22117D828A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فالمقدم مثله</a:t>
          </a:r>
          <a:endParaRPr lang="fa-IR" sz="1600" dirty="0">
            <a:cs typeface="B Koodak" pitchFamily="2" charset="-78"/>
          </a:endParaRPr>
        </a:p>
      </dgm:t>
    </dgm:pt>
    <dgm:pt modelId="{D9C6FBC7-BDAF-47F2-ABFD-280B5DE61990}" type="parTrans" cxnId="{578FB72A-E56F-4609-BDA7-96D84706490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chemeClr val="accent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7061953-98B6-4450-AAEF-E45E63E9F701}" type="sibTrans" cxnId="{578FB72A-E56F-4609-BDA7-96D84706490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92486F-54DF-4C51-BD74-EF847DCD106B}" type="pres">
      <dgm:prSet presAssocID="{F055179A-96F9-4FFD-992B-9C5FAC0F285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2D1DFC7-B64E-4AE9-8EEB-87C7D9B08B4F}" type="pres">
      <dgm:prSet presAssocID="{78EAB015-CCB1-48C2-9B5F-10CA752FDBCC}" presName="root1" presStyleCnt="0"/>
      <dgm:spPr/>
    </dgm:pt>
    <dgm:pt modelId="{8EE56442-DA28-4815-B298-340F463D4224}" type="pres">
      <dgm:prSet presAssocID="{78EAB015-CCB1-48C2-9B5F-10CA752FDBCC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8DC1B5C-AB2B-4687-B7EE-B4824ABC88F8}" type="pres">
      <dgm:prSet presAssocID="{78EAB015-CCB1-48C2-9B5F-10CA752FDBCC}" presName="level2hierChild" presStyleCnt="0"/>
      <dgm:spPr/>
    </dgm:pt>
    <dgm:pt modelId="{33C4B3F0-D081-4EED-B566-8C312269A5A8}" type="pres">
      <dgm:prSet presAssocID="{1885D09B-3B45-4F22-B8BA-0790E45B807C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E2D0CCBE-A442-405C-910B-907E1F5D4193}" type="pres">
      <dgm:prSet presAssocID="{1885D09B-3B45-4F22-B8BA-0790E45B807C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FAD2B733-53CB-47D7-98CD-A3D5EB935418}" type="pres">
      <dgm:prSet presAssocID="{589BFD06-2BB0-41D0-A51D-319F045CEF4A}" presName="root2" presStyleCnt="0"/>
      <dgm:spPr/>
    </dgm:pt>
    <dgm:pt modelId="{51E1001B-EDEB-48EE-B162-D65F947E2F1A}" type="pres">
      <dgm:prSet presAssocID="{589BFD06-2BB0-41D0-A51D-319F045CEF4A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BFDD83E-9D66-425E-9661-B8A8FBBC8E08}" type="pres">
      <dgm:prSet presAssocID="{589BFD06-2BB0-41D0-A51D-319F045CEF4A}" presName="level3hierChild" presStyleCnt="0"/>
      <dgm:spPr/>
    </dgm:pt>
    <dgm:pt modelId="{211ED0EF-5E8E-4804-8CF6-78BF1DD5A8EF}" type="pres">
      <dgm:prSet presAssocID="{1185C71D-910F-4438-A3AA-312751FF7C37}" presName="conn2-1" presStyleLbl="parChTrans1D3" presStyleIdx="0" presStyleCnt="8"/>
      <dgm:spPr/>
      <dgm:t>
        <a:bodyPr/>
        <a:lstStyle/>
        <a:p>
          <a:pPr rtl="1"/>
          <a:endParaRPr lang="fa-IR"/>
        </a:p>
      </dgm:t>
    </dgm:pt>
    <dgm:pt modelId="{73281C45-5D4A-4816-A2CB-FE6BEBD9A2C8}" type="pres">
      <dgm:prSet presAssocID="{1185C71D-910F-4438-A3AA-312751FF7C37}" presName="connTx" presStyleLbl="parChTrans1D3" presStyleIdx="0" presStyleCnt="8"/>
      <dgm:spPr/>
      <dgm:t>
        <a:bodyPr/>
        <a:lstStyle/>
        <a:p>
          <a:pPr rtl="1"/>
          <a:endParaRPr lang="fa-IR"/>
        </a:p>
      </dgm:t>
    </dgm:pt>
    <dgm:pt modelId="{A96B08BF-F623-400D-B37B-1901ADB3F820}" type="pres">
      <dgm:prSet presAssocID="{48E33042-0F68-40FE-A7BD-1D98A10C9501}" presName="root2" presStyleCnt="0"/>
      <dgm:spPr/>
    </dgm:pt>
    <dgm:pt modelId="{3D2CE5D7-EA90-41E8-9E0F-3DCD7A3DF110}" type="pres">
      <dgm:prSet presAssocID="{48E33042-0F68-40FE-A7BD-1D98A10C9501}" presName="LevelTwoTextNode" presStyleLbl="node3" presStyleIdx="0" presStyleCnt="8" custScaleX="2497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BDA522-2A20-463B-92E6-FCACCCCC800A}" type="pres">
      <dgm:prSet presAssocID="{48E33042-0F68-40FE-A7BD-1D98A10C9501}" presName="level3hierChild" presStyleCnt="0"/>
      <dgm:spPr/>
    </dgm:pt>
    <dgm:pt modelId="{661908C1-12CA-43E3-A049-5945FED5FD31}" type="pres">
      <dgm:prSet presAssocID="{B70275B4-663E-4444-85DC-DDCAB8C016DC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3DA332BE-2EAD-41E0-A47C-4C48CF921C9F}" type="pres">
      <dgm:prSet presAssocID="{B70275B4-663E-4444-85DC-DDCAB8C016DC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DC73F3EE-AAF0-469D-B0B1-74C42D1BF256}" type="pres">
      <dgm:prSet presAssocID="{BF76E228-59E1-4494-81DD-881D4EEBD99D}" presName="root2" presStyleCnt="0"/>
      <dgm:spPr/>
    </dgm:pt>
    <dgm:pt modelId="{BEDAB276-A3EB-4342-9BC8-966DC2ABD8F6}" type="pres">
      <dgm:prSet presAssocID="{BF76E228-59E1-4494-81DD-881D4EEBD99D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6942899-2291-4399-9D21-49B9EE9B8D1D}" type="pres">
      <dgm:prSet presAssocID="{BF76E228-59E1-4494-81DD-881D4EEBD99D}" presName="level3hierChild" presStyleCnt="0"/>
      <dgm:spPr/>
    </dgm:pt>
    <dgm:pt modelId="{FC82B918-AC27-4C64-9BAF-F1E0E9A4C5DC}" type="pres">
      <dgm:prSet presAssocID="{D6A32E6F-153F-41DB-B87D-AC8B140BEB7F}" presName="conn2-1" presStyleLbl="parChTrans1D3" presStyleIdx="1" presStyleCnt="8"/>
      <dgm:spPr/>
      <dgm:t>
        <a:bodyPr/>
        <a:lstStyle/>
        <a:p>
          <a:pPr rtl="1"/>
          <a:endParaRPr lang="fa-IR"/>
        </a:p>
      </dgm:t>
    </dgm:pt>
    <dgm:pt modelId="{56526F49-C55C-46F9-968D-4891795CD0C3}" type="pres">
      <dgm:prSet presAssocID="{D6A32E6F-153F-41DB-B87D-AC8B140BEB7F}" presName="connTx" presStyleLbl="parChTrans1D3" presStyleIdx="1" presStyleCnt="8"/>
      <dgm:spPr/>
      <dgm:t>
        <a:bodyPr/>
        <a:lstStyle/>
        <a:p>
          <a:pPr rtl="1"/>
          <a:endParaRPr lang="fa-IR"/>
        </a:p>
      </dgm:t>
    </dgm:pt>
    <dgm:pt modelId="{64E49402-6DC8-43F1-8854-06BEC59FA08F}" type="pres">
      <dgm:prSet presAssocID="{B8A7BB77-4613-4AE1-9D54-D8C51242FF38}" presName="root2" presStyleCnt="0"/>
      <dgm:spPr/>
    </dgm:pt>
    <dgm:pt modelId="{29D3D068-E098-40FB-BD3B-E6D04AA55299}" type="pres">
      <dgm:prSet presAssocID="{B8A7BB77-4613-4AE1-9D54-D8C51242FF38}" presName="LevelTwoTextNode" presStyleLbl="node3" presStyleIdx="1" presStyleCnt="8" custScaleX="1740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D28E9AD-EA59-45F0-A265-533263DEF227}" type="pres">
      <dgm:prSet presAssocID="{B8A7BB77-4613-4AE1-9D54-D8C51242FF38}" presName="level3hierChild" presStyleCnt="0"/>
      <dgm:spPr/>
    </dgm:pt>
    <dgm:pt modelId="{43CB12E2-97A9-43CB-921A-FDE1196D8E96}" type="pres">
      <dgm:prSet presAssocID="{6F1BFA23-EAE0-41D6-88B8-4195094E75B5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FB5BB6C7-D17E-486E-A97F-A47E6CDAEEE7}" type="pres">
      <dgm:prSet presAssocID="{6F1BFA23-EAE0-41D6-88B8-4195094E75B5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D1035C0E-C155-4358-A594-881DAFB718E1}" type="pres">
      <dgm:prSet presAssocID="{063B40F4-9832-4781-A9FA-5484E94BD940}" presName="root2" presStyleCnt="0"/>
      <dgm:spPr/>
    </dgm:pt>
    <dgm:pt modelId="{C2A3D570-B320-4A1E-8CCB-B54695DB2B70}" type="pres">
      <dgm:prSet presAssocID="{063B40F4-9832-4781-A9FA-5484E94BD940}" presName="LevelTwoTextNode" presStyleLbl="node4" presStyleIdx="0" presStyleCnt="4" custScaleX="225742" custScaleY="1162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7E2D640-3C9A-45A1-B906-104266383D97}" type="pres">
      <dgm:prSet presAssocID="{063B40F4-9832-4781-A9FA-5484E94BD940}" presName="level3hierChild" presStyleCnt="0"/>
      <dgm:spPr/>
    </dgm:pt>
    <dgm:pt modelId="{8F156A33-9CAD-4607-9D1F-4CC4F64C0B94}" type="pres">
      <dgm:prSet presAssocID="{2539D606-7C53-4A0B-9419-D6E4271E440C}" presName="root1" presStyleCnt="0"/>
      <dgm:spPr/>
    </dgm:pt>
    <dgm:pt modelId="{8F67428C-CE2F-4D5F-81CB-EF081DA25953}" type="pres">
      <dgm:prSet presAssocID="{2539D606-7C53-4A0B-9419-D6E4271E440C}" presName="LevelOneTextNode" presStyleLbl="node0" presStyleIdx="1" presStyleCnt="2" custScaleX="403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96C9358-25C3-4049-B0DB-1662AFADFE32}" type="pres">
      <dgm:prSet presAssocID="{2539D606-7C53-4A0B-9419-D6E4271E440C}" presName="level2hierChild" presStyleCnt="0"/>
      <dgm:spPr/>
    </dgm:pt>
    <dgm:pt modelId="{F8D943FD-EDE7-4986-8255-973B7B1A5CD6}" type="pres">
      <dgm:prSet presAssocID="{9CCEA75A-52C2-4D8C-8205-524A2F353BBA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276F334D-E8F0-4E77-892B-452752583899}" type="pres">
      <dgm:prSet presAssocID="{9CCEA75A-52C2-4D8C-8205-524A2F353BBA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2B020C7D-D2F2-4316-BD44-1F307A9A8D0C}" type="pres">
      <dgm:prSet presAssocID="{570CFB5E-71E8-40B2-8FDC-E0B6E3E249AE}" presName="root2" presStyleCnt="0"/>
      <dgm:spPr/>
    </dgm:pt>
    <dgm:pt modelId="{3936455F-FB06-429C-9979-303574558E4E}" type="pres">
      <dgm:prSet presAssocID="{570CFB5E-71E8-40B2-8FDC-E0B6E3E249AE}" presName="LevelTwoTextNode" presStyleLbl="node2" presStyleIdx="2" presStyleCnt="4" custScaleX="403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1B57FC9-B494-4CFB-97ED-998D3CCF1049}" type="pres">
      <dgm:prSet presAssocID="{570CFB5E-71E8-40B2-8FDC-E0B6E3E249AE}" presName="level3hierChild" presStyleCnt="0"/>
      <dgm:spPr/>
    </dgm:pt>
    <dgm:pt modelId="{FF95E5AB-C663-4165-A1FE-9491ED6E7B32}" type="pres">
      <dgm:prSet presAssocID="{132BC5D0-04E5-45B9-8F1A-9A63726AF3AB}" presName="conn2-1" presStyleLbl="parChTrans1D3" presStyleIdx="2" presStyleCnt="8"/>
      <dgm:spPr/>
      <dgm:t>
        <a:bodyPr/>
        <a:lstStyle/>
        <a:p>
          <a:pPr rtl="1"/>
          <a:endParaRPr lang="fa-IR"/>
        </a:p>
      </dgm:t>
    </dgm:pt>
    <dgm:pt modelId="{3664636A-4B34-4250-BC04-96EE52DD711E}" type="pres">
      <dgm:prSet presAssocID="{132BC5D0-04E5-45B9-8F1A-9A63726AF3AB}" presName="connTx" presStyleLbl="parChTrans1D3" presStyleIdx="2" presStyleCnt="8"/>
      <dgm:spPr/>
      <dgm:t>
        <a:bodyPr/>
        <a:lstStyle/>
        <a:p>
          <a:pPr rtl="1"/>
          <a:endParaRPr lang="fa-IR"/>
        </a:p>
      </dgm:t>
    </dgm:pt>
    <dgm:pt modelId="{4A327557-8D11-4084-B885-AA8E617201BA}" type="pres">
      <dgm:prSet presAssocID="{EB24228D-14BD-4036-96C3-1853C4AD0289}" presName="root2" presStyleCnt="0"/>
      <dgm:spPr/>
    </dgm:pt>
    <dgm:pt modelId="{EC56C52A-B4B5-4CC2-8EDA-B2567AFA85DA}" type="pres">
      <dgm:prSet presAssocID="{EB24228D-14BD-4036-96C3-1853C4AD0289}" presName="LevelTwoTextNode" presStyleLbl="node3" presStyleIdx="2" presStyleCnt="8" custScaleX="2251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229DACC-2890-4A75-9A16-340441451F0A}" type="pres">
      <dgm:prSet presAssocID="{EB24228D-14BD-4036-96C3-1853C4AD0289}" presName="level3hierChild" presStyleCnt="0"/>
      <dgm:spPr/>
    </dgm:pt>
    <dgm:pt modelId="{81C8ED2F-D1AE-4B3C-8037-95D2407DC09E}" type="pres">
      <dgm:prSet presAssocID="{5179B58B-A67F-4786-A835-4E650FB8993D}" presName="conn2-1" presStyleLbl="parChTrans1D3" presStyleIdx="3" presStyleCnt="8"/>
      <dgm:spPr/>
      <dgm:t>
        <a:bodyPr/>
        <a:lstStyle/>
        <a:p>
          <a:pPr rtl="1"/>
          <a:endParaRPr lang="fa-IR"/>
        </a:p>
      </dgm:t>
    </dgm:pt>
    <dgm:pt modelId="{E1123F00-4C8E-429F-82BC-3DC26DCE80D2}" type="pres">
      <dgm:prSet presAssocID="{5179B58B-A67F-4786-A835-4E650FB8993D}" presName="connTx" presStyleLbl="parChTrans1D3" presStyleIdx="3" presStyleCnt="8"/>
      <dgm:spPr/>
      <dgm:t>
        <a:bodyPr/>
        <a:lstStyle/>
        <a:p>
          <a:pPr rtl="1"/>
          <a:endParaRPr lang="fa-IR"/>
        </a:p>
      </dgm:t>
    </dgm:pt>
    <dgm:pt modelId="{877EB5DA-D253-448F-A867-5A1A088E14A1}" type="pres">
      <dgm:prSet presAssocID="{C807603D-4971-4FAE-A487-685ED0BFF86D}" presName="root2" presStyleCnt="0"/>
      <dgm:spPr/>
    </dgm:pt>
    <dgm:pt modelId="{DC8BF3FF-67BB-4347-9B5C-E595E77C2B66}" type="pres">
      <dgm:prSet presAssocID="{C807603D-4971-4FAE-A487-685ED0BFF86D}" presName="LevelTwoTextNode" presStyleLbl="node3" presStyleIdx="3" presStyleCnt="8" custScaleX="2251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069F2C1-0852-47E4-B955-35E2F5CC6E57}" type="pres">
      <dgm:prSet presAssocID="{C807603D-4971-4FAE-A487-685ED0BFF86D}" presName="level3hierChild" presStyleCnt="0"/>
      <dgm:spPr/>
    </dgm:pt>
    <dgm:pt modelId="{792EDEBE-C9D3-47E1-B121-991152C358E4}" type="pres">
      <dgm:prSet presAssocID="{455214DB-56EF-413B-A84C-DF29A74D9C3B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0B9E8460-BF6C-41E7-BF49-4E2F89C7C31D}" type="pres">
      <dgm:prSet presAssocID="{455214DB-56EF-413B-A84C-DF29A74D9C3B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933996D3-EFD8-4535-905F-BC8D60B0C53E}" type="pres">
      <dgm:prSet presAssocID="{FD4B8FBA-36A3-490C-A729-FB838495855D}" presName="root2" presStyleCnt="0"/>
      <dgm:spPr/>
    </dgm:pt>
    <dgm:pt modelId="{8927C8FF-5E18-4808-8D9C-C12594CDD51E}" type="pres">
      <dgm:prSet presAssocID="{FD4B8FBA-36A3-490C-A729-FB838495855D}" presName="LevelTwoTextNode" presStyleLbl="node4" presStyleIdx="1" presStyleCnt="4" custScaleX="3186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A5637E4-8E75-4792-8988-EAA42BEB97B5}" type="pres">
      <dgm:prSet presAssocID="{FD4B8FBA-36A3-490C-A729-FB838495855D}" presName="level3hierChild" presStyleCnt="0"/>
      <dgm:spPr/>
    </dgm:pt>
    <dgm:pt modelId="{05589E7C-1AEE-48C7-8F7D-6B69D9863B7B}" type="pres">
      <dgm:prSet presAssocID="{311AACF4-A74F-4BEA-9504-4930A1501497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20E9021D-D6E7-409A-BA3B-B453A2A11A31}" type="pres">
      <dgm:prSet presAssocID="{311AACF4-A74F-4BEA-9504-4930A1501497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8D8FDF44-6F72-4F4A-ACE2-255F25427D22}" type="pres">
      <dgm:prSet presAssocID="{97C73809-1C0D-4C6F-917F-A4DDE55DDE0D}" presName="root2" presStyleCnt="0"/>
      <dgm:spPr/>
    </dgm:pt>
    <dgm:pt modelId="{AFB0BEA4-6182-45DC-AA8E-3DECE889675C}" type="pres">
      <dgm:prSet presAssocID="{97C73809-1C0D-4C6F-917F-A4DDE55DDE0D}" presName="LevelTwoTextNode" presStyleLbl="node4" presStyleIdx="2" presStyleCnt="4" custScaleX="3186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AEB7911-EEBD-4F82-93CD-99584DCB2AAE}" type="pres">
      <dgm:prSet presAssocID="{97C73809-1C0D-4C6F-917F-A4DDE55DDE0D}" presName="level3hierChild" presStyleCnt="0"/>
      <dgm:spPr/>
    </dgm:pt>
    <dgm:pt modelId="{EB24C26D-6F28-4B74-8B07-249E4D4E6A85}" type="pres">
      <dgm:prSet presAssocID="{98C9F21C-8A85-4DD9-9307-C570AFC44E64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0D99338F-4CB5-46D8-A1C7-E182D4B40DA8}" type="pres">
      <dgm:prSet presAssocID="{98C9F21C-8A85-4DD9-9307-C570AFC44E64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FC2D7ABA-AF5F-4702-87F8-04287A49D179}" type="pres">
      <dgm:prSet presAssocID="{E891EB5E-8414-4FB7-97BE-131C2B57F299}" presName="root2" presStyleCnt="0"/>
      <dgm:spPr/>
    </dgm:pt>
    <dgm:pt modelId="{C8E3A0FB-5F4C-4CC9-8496-13FD4B3DF4BC}" type="pres">
      <dgm:prSet presAssocID="{E891EB5E-8414-4FB7-97BE-131C2B57F299}" presName="LevelTwoTextNode" presStyleLbl="node4" presStyleIdx="3" presStyleCnt="4" custScaleX="3186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1407DB7-E4EC-4816-A0BD-CDDF1CEFDEA2}" type="pres">
      <dgm:prSet presAssocID="{E891EB5E-8414-4FB7-97BE-131C2B57F299}" presName="level3hierChild" presStyleCnt="0"/>
      <dgm:spPr/>
    </dgm:pt>
    <dgm:pt modelId="{E6D6760C-4092-403C-8545-11888B19B5BD}" type="pres">
      <dgm:prSet presAssocID="{E07F33D2-6422-4A30-A06C-D6250E49CF82}" presName="conn2-1" presStyleLbl="parChTrans1D3" presStyleIdx="4" presStyleCnt="8"/>
      <dgm:spPr/>
      <dgm:t>
        <a:bodyPr/>
        <a:lstStyle/>
        <a:p>
          <a:pPr rtl="1"/>
          <a:endParaRPr lang="fa-IR"/>
        </a:p>
      </dgm:t>
    </dgm:pt>
    <dgm:pt modelId="{B52DFE5F-771B-4A27-8836-E1366C855A98}" type="pres">
      <dgm:prSet presAssocID="{E07F33D2-6422-4A30-A06C-D6250E49CF82}" presName="connTx" presStyleLbl="parChTrans1D3" presStyleIdx="4" presStyleCnt="8"/>
      <dgm:spPr/>
      <dgm:t>
        <a:bodyPr/>
        <a:lstStyle/>
        <a:p>
          <a:pPr rtl="1"/>
          <a:endParaRPr lang="fa-IR"/>
        </a:p>
      </dgm:t>
    </dgm:pt>
    <dgm:pt modelId="{423E4E08-0AFA-407F-9B63-D97C01A17F41}" type="pres">
      <dgm:prSet presAssocID="{41A0A71F-DF33-441E-B8E1-237D51578E0F}" presName="root2" presStyleCnt="0"/>
      <dgm:spPr/>
    </dgm:pt>
    <dgm:pt modelId="{D8D4117D-2F33-4B34-97D0-AE3530BAF609}" type="pres">
      <dgm:prSet presAssocID="{41A0A71F-DF33-441E-B8E1-237D51578E0F}" presName="LevelTwoTextNode" presStyleLbl="node3" presStyleIdx="4" presStyleCnt="8" custScaleX="2251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0C38D1-2F4C-40CD-A96A-D3497C4BD76A}" type="pres">
      <dgm:prSet presAssocID="{41A0A71F-DF33-441E-B8E1-237D51578E0F}" presName="level3hierChild" presStyleCnt="0"/>
      <dgm:spPr/>
    </dgm:pt>
    <dgm:pt modelId="{E0CB040D-38D9-4A30-9E05-F509431C1106}" type="pres">
      <dgm:prSet presAssocID="{4B75B402-538E-4D8E-86D5-9BCDB69951F5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5C1D0553-8C69-4377-BCDB-2DEFDAFA3AE6}" type="pres">
      <dgm:prSet presAssocID="{4B75B402-538E-4D8E-86D5-9BCDB69951F5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34BB0D33-C9D7-4C59-A9F8-5A1760F49AC0}" type="pres">
      <dgm:prSet presAssocID="{BE85694E-8042-40B6-8863-CF37B35CBDC7}" presName="root2" presStyleCnt="0"/>
      <dgm:spPr/>
    </dgm:pt>
    <dgm:pt modelId="{507D5B47-69EF-4231-81A3-D848E083BE7D}" type="pres">
      <dgm:prSet presAssocID="{BE85694E-8042-40B6-8863-CF37B35CBDC7}" presName="LevelTwoTextNode" presStyleLbl="node2" presStyleIdx="3" presStyleCnt="4" custScaleX="403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04712A8-2F74-4ADF-B579-209F35C381A3}" type="pres">
      <dgm:prSet presAssocID="{BE85694E-8042-40B6-8863-CF37B35CBDC7}" presName="level3hierChild" presStyleCnt="0"/>
      <dgm:spPr/>
    </dgm:pt>
    <dgm:pt modelId="{82FCA4B8-2B59-4AAE-9FDB-3891AA5783AA}" type="pres">
      <dgm:prSet presAssocID="{95DBEB69-3392-4227-AC1B-817F20E6B645}" presName="conn2-1" presStyleLbl="parChTrans1D3" presStyleIdx="5" presStyleCnt="8"/>
      <dgm:spPr/>
      <dgm:t>
        <a:bodyPr/>
        <a:lstStyle/>
        <a:p>
          <a:pPr rtl="1"/>
          <a:endParaRPr lang="fa-IR"/>
        </a:p>
      </dgm:t>
    </dgm:pt>
    <dgm:pt modelId="{F4470A00-60E8-4556-99B3-D954138E394C}" type="pres">
      <dgm:prSet presAssocID="{95DBEB69-3392-4227-AC1B-817F20E6B645}" presName="connTx" presStyleLbl="parChTrans1D3" presStyleIdx="5" presStyleCnt="8"/>
      <dgm:spPr/>
      <dgm:t>
        <a:bodyPr/>
        <a:lstStyle/>
        <a:p>
          <a:pPr rtl="1"/>
          <a:endParaRPr lang="fa-IR"/>
        </a:p>
      </dgm:t>
    </dgm:pt>
    <dgm:pt modelId="{FE88AEB8-B8A9-40FA-AC1A-0B21E61EECA8}" type="pres">
      <dgm:prSet presAssocID="{73E53690-DDA0-43BA-9A9F-ED4F9E7A0FAC}" presName="root2" presStyleCnt="0"/>
      <dgm:spPr/>
    </dgm:pt>
    <dgm:pt modelId="{064621D2-D5C4-4609-BB18-E83C0B2F15F2}" type="pres">
      <dgm:prSet presAssocID="{73E53690-DDA0-43BA-9A9F-ED4F9E7A0FAC}" presName="LevelTwoTextNode" presStyleLbl="node3" presStyleIdx="5" presStyleCnt="8" custScaleX="3474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B347B44-B736-41DC-BF89-93305A6BC592}" type="pres">
      <dgm:prSet presAssocID="{73E53690-DDA0-43BA-9A9F-ED4F9E7A0FAC}" presName="level3hierChild" presStyleCnt="0"/>
      <dgm:spPr/>
    </dgm:pt>
    <dgm:pt modelId="{739648D9-E60C-4468-9F82-185F33DFD96A}" type="pres">
      <dgm:prSet presAssocID="{5DBACC68-0EDC-4FCA-BD18-85A6E114FBD2}" presName="conn2-1" presStyleLbl="parChTrans1D3" presStyleIdx="6" presStyleCnt="8"/>
      <dgm:spPr/>
      <dgm:t>
        <a:bodyPr/>
        <a:lstStyle/>
        <a:p>
          <a:pPr rtl="1"/>
          <a:endParaRPr lang="fa-IR"/>
        </a:p>
      </dgm:t>
    </dgm:pt>
    <dgm:pt modelId="{B9F787B0-9402-4A78-87ED-EFD059B1C51D}" type="pres">
      <dgm:prSet presAssocID="{5DBACC68-0EDC-4FCA-BD18-85A6E114FBD2}" presName="connTx" presStyleLbl="parChTrans1D3" presStyleIdx="6" presStyleCnt="8"/>
      <dgm:spPr/>
      <dgm:t>
        <a:bodyPr/>
        <a:lstStyle/>
        <a:p>
          <a:pPr rtl="1"/>
          <a:endParaRPr lang="fa-IR"/>
        </a:p>
      </dgm:t>
    </dgm:pt>
    <dgm:pt modelId="{167324D2-0C6B-4802-BBE1-60DE29D03123}" type="pres">
      <dgm:prSet presAssocID="{BD22AFF9-11B7-4E73-9C4C-6884D27D6BB0}" presName="root2" presStyleCnt="0"/>
      <dgm:spPr/>
    </dgm:pt>
    <dgm:pt modelId="{769948F0-9DDF-4128-95EE-F7A8F3DCBC69}" type="pres">
      <dgm:prSet presAssocID="{BD22AFF9-11B7-4E73-9C4C-6884D27D6BB0}" presName="LevelTwoTextNode" presStyleLbl="node3" presStyleIdx="6" presStyleCnt="8" custScaleX="3474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1584FAB-DC2C-4FD1-B084-6F56785AC2FA}" type="pres">
      <dgm:prSet presAssocID="{BD22AFF9-11B7-4E73-9C4C-6884D27D6BB0}" presName="level3hierChild" presStyleCnt="0"/>
      <dgm:spPr/>
    </dgm:pt>
    <dgm:pt modelId="{10B17185-AD13-4045-AC56-5B1B2C79E466}" type="pres">
      <dgm:prSet presAssocID="{D9C6FBC7-BDAF-47F2-ABFD-280B5DE61990}" presName="conn2-1" presStyleLbl="parChTrans1D3" presStyleIdx="7" presStyleCnt="8"/>
      <dgm:spPr/>
      <dgm:t>
        <a:bodyPr/>
        <a:lstStyle/>
        <a:p>
          <a:pPr rtl="1"/>
          <a:endParaRPr lang="fa-IR"/>
        </a:p>
      </dgm:t>
    </dgm:pt>
    <dgm:pt modelId="{FA9465BE-ABC4-47D8-961F-85F48BAC4BD3}" type="pres">
      <dgm:prSet presAssocID="{D9C6FBC7-BDAF-47F2-ABFD-280B5DE61990}" presName="connTx" presStyleLbl="parChTrans1D3" presStyleIdx="7" presStyleCnt="8"/>
      <dgm:spPr/>
      <dgm:t>
        <a:bodyPr/>
        <a:lstStyle/>
        <a:p>
          <a:pPr rtl="1"/>
          <a:endParaRPr lang="fa-IR"/>
        </a:p>
      </dgm:t>
    </dgm:pt>
    <dgm:pt modelId="{F522342A-E14D-4313-9B5C-64FE6DD6E823}" type="pres">
      <dgm:prSet presAssocID="{0EB1E8A8-E11D-4EFF-9F73-7A22117D828A}" presName="root2" presStyleCnt="0"/>
      <dgm:spPr/>
    </dgm:pt>
    <dgm:pt modelId="{D5CC68F9-40B2-44E8-946A-8E005707AEAF}" type="pres">
      <dgm:prSet presAssocID="{0EB1E8A8-E11D-4EFF-9F73-7A22117D828A}" presName="LevelTwoTextNode" presStyleLbl="node3" presStyleIdx="7" presStyleCnt="8" custScaleX="3474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E71F776-6821-4301-ACBF-35D60E98D00E}" type="pres">
      <dgm:prSet presAssocID="{0EB1E8A8-E11D-4EFF-9F73-7A22117D828A}" presName="level3hierChild" presStyleCnt="0"/>
      <dgm:spPr/>
    </dgm:pt>
  </dgm:ptLst>
  <dgm:cxnLst>
    <dgm:cxn modelId="{79A8B424-5A91-4FD4-95D3-4D7A2394C4DB}" type="presOf" srcId="{D6A32E6F-153F-41DB-B87D-AC8B140BEB7F}" destId="{FC82B918-AC27-4C64-9BAF-F1E0E9A4C5DC}" srcOrd="0" destOrd="0" presId="urn:microsoft.com/office/officeart/2005/8/layout/hierarchy2"/>
    <dgm:cxn modelId="{9FA78F58-877B-4611-A3F5-A0AAED7559BF}" srcId="{570CFB5E-71E8-40B2-8FDC-E0B6E3E249AE}" destId="{41A0A71F-DF33-441E-B8E1-237D51578E0F}" srcOrd="2" destOrd="0" parTransId="{E07F33D2-6422-4A30-A06C-D6250E49CF82}" sibTransId="{70CA950F-4FD4-4286-91B5-CC829C1393E2}"/>
    <dgm:cxn modelId="{B44299A1-EC7B-442A-A399-2CDE9EE9C565}" type="presOf" srcId="{1185C71D-910F-4438-A3AA-312751FF7C37}" destId="{211ED0EF-5E8E-4804-8CF6-78BF1DD5A8EF}" srcOrd="0" destOrd="0" presId="urn:microsoft.com/office/officeart/2005/8/layout/hierarchy2"/>
    <dgm:cxn modelId="{C3E3CC88-081C-4FC6-A1D2-868A03CE67F0}" type="presOf" srcId="{B8A7BB77-4613-4AE1-9D54-D8C51242FF38}" destId="{29D3D068-E098-40FB-BD3B-E6D04AA55299}" srcOrd="0" destOrd="0" presId="urn:microsoft.com/office/officeart/2005/8/layout/hierarchy2"/>
    <dgm:cxn modelId="{6DC3EA08-A454-485B-B261-61DB5EFCA339}" type="presOf" srcId="{6F1BFA23-EAE0-41D6-88B8-4195094E75B5}" destId="{FB5BB6C7-D17E-486E-A97F-A47E6CDAEEE7}" srcOrd="1" destOrd="0" presId="urn:microsoft.com/office/officeart/2005/8/layout/hierarchy2"/>
    <dgm:cxn modelId="{FA987E80-EE33-497F-AB1B-052C1335A06C}" srcId="{78EAB015-CCB1-48C2-9B5F-10CA752FDBCC}" destId="{BF76E228-59E1-4494-81DD-881D4EEBD99D}" srcOrd="1" destOrd="0" parTransId="{B70275B4-663E-4444-85DC-DDCAB8C016DC}" sibTransId="{AFBDDB59-6206-40F2-94EF-B995365FE94B}"/>
    <dgm:cxn modelId="{1F899BB0-629B-4225-9DD4-310A660F2EC9}" type="presOf" srcId="{BF76E228-59E1-4494-81DD-881D4EEBD99D}" destId="{BEDAB276-A3EB-4342-9BC8-966DC2ABD8F6}" srcOrd="0" destOrd="0" presId="urn:microsoft.com/office/officeart/2005/8/layout/hierarchy2"/>
    <dgm:cxn modelId="{1517248B-B440-4DBC-94BF-B0BA3991DC75}" type="presOf" srcId="{6F1BFA23-EAE0-41D6-88B8-4195094E75B5}" destId="{43CB12E2-97A9-43CB-921A-FDE1196D8E96}" srcOrd="0" destOrd="0" presId="urn:microsoft.com/office/officeart/2005/8/layout/hierarchy2"/>
    <dgm:cxn modelId="{2488EEF0-A9B9-4CBF-A18B-553D3D627856}" type="presOf" srcId="{D9C6FBC7-BDAF-47F2-ABFD-280B5DE61990}" destId="{FA9465BE-ABC4-47D8-961F-85F48BAC4BD3}" srcOrd="1" destOrd="0" presId="urn:microsoft.com/office/officeart/2005/8/layout/hierarchy2"/>
    <dgm:cxn modelId="{7DD1B238-8D33-4F3B-9F6C-4465A609F3A0}" srcId="{BE85694E-8042-40B6-8863-CF37B35CBDC7}" destId="{BD22AFF9-11B7-4E73-9C4C-6884D27D6BB0}" srcOrd="1" destOrd="0" parTransId="{5DBACC68-0EDC-4FCA-BD18-85A6E114FBD2}" sibTransId="{17AF9CA3-7DF6-4B9D-B777-5B50476E4A58}"/>
    <dgm:cxn modelId="{988DD7B5-C3B5-4F91-A079-73B18FBAE3C0}" type="presOf" srcId="{1885D09B-3B45-4F22-B8BA-0790E45B807C}" destId="{33C4B3F0-D081-4EED-B566-8C312269A5A8}" srcOrd="0" destOrd="0" presId="urn:microsoft.com/office/officeart/2005/8/layout/hierarchy2"/>
    <dgm:cxn modelId="{345DE463-9E16-41B9-917B-DA74DBF3C56D}" type="presOf" srcId="{E07F33D2-6422-4A30-A06C-D6250E49CF82}" destId="{E6D6760C-4092-403C-8545-11888B19B5BD}" srcOrd="0" destOrd="0" presId="urn:microsoft.com/office/officeart/2005/8/layout/hierarchy2"/>
    <dgm:cxn modelId="{578FB72A-E56F-4609-BDA7-96D84706490C}" srcId="{BE85694E-8042-40B6-8863-CF37B35CBDC7}" destId="{0EB1E8A8-E11D-4EFF-9F73-7A22117D828A}" srcOrd="2" destOrd="0" parTransId="{D9C6FBC7-BDAF-47F2-ABFD-280B5DE61990}" sibTransId="{B7061953-98B6-4450-AAEF-E45E63E9F701}"/>
    <dgm:cxn modelId="{B7E802AB-EBAC-43F1-A3C2-DDAFF3C8DC5E}" type="presOf" srcId="{73E53690-DDA0-43BA-9A9F-ED4F9E7A0FAC}" destId="{064621D2-D5C4-4609-BB18-E83C0B2F15F2}" srcOrd="0" destOrd="0" presId="urn:microsoft.com/office/officeart/2005/8/layout/hierarchy2"/>
    <dgm:cxn modelId="{EC77F45D-C3C9-499E-853E-FDFAB9DB9B22}" type="presOf" srcId="{95DBEB69-3392-4227-AC1B-817F20E6B645}" destId="{F4470A00-60E8-4556-99B3-D954138E394C}" srcOrd="1" destOrd="0" presId="urn:microsoft.com/office/officeart/2005/8/layout/hierarchy2"/>
    <dgm:cxn modelId="{B9BAA362-0271-4A0F-B382-229F611983D4}" type="presOf" srcId="{5179B58B-A67F-4786-A835-4E650FB8993D}" destId="{81C8ED2F-D1AE-4B3C-8037-95D2407DC09E}" srcOrd="0" destOrd="0" presId="urn:microsoft.com/office/officeart/2005/8/layout/hierarchy2"/>
    <dgm:cxn modelId="{6B040A89-E766-4CE2-B8D0-735C67172E32}" type="presOf" srcId="{41A0A71F-DF33-441E-B8E1-237D51578E0F}" destId="{D8D4117D-2F33-4B34-97D0-AE3530BAF609}" srcOrd="0" destOrd="0" presId="urn:microsoft.com/office/officeart/2005/8/layout/hierarchy2"/>
    <dgm:cxn modelId="{AA55A09D-D244-4A58-BFC2-6B34979EF79B}" type="presOf" srcId="{D9C6FBC7-BDAF-47F2-ABFD-280B5DE61990}" destId="{10B17185-AD13-4045-AC56-5B1B2C79E466}" srcOrd="0" destOrd="0" presId="urn:microsoft.com/office/officeart/2005/8/layout/hierarchy2"/>
    <dgm:cxn modelId="{5BC3C4CD-4839-4E00-8282-3209E19FE3F4}" srcId="{B8A7BB77-4613-4AE1-9D54-D8C51242FF38}" destId="{063B40F4-9832-4781-A9FA-5484E94BD940}" srcOrd="0" destOrd="0" parTransId="{6F1BFA23-EAE0-41D6-88B8-4195094E75B5}" sibTransId="{1088EBF0-52CD-456B-8C20-1AF7DF77173C}"/>
    <dgm:cxn modelId="{7CE7263B-C9C2-474F-9335-C7228FE0E703}" type="presOf" srcId="{0EB1E8A8-E11D-4EFF-9F73-7A22117D828A}" destId="{D5CC68F9-40B2-44E8-946A-8E005707AEAF}" srcOrd="0" destOrd="0" presId="urn:microsoft.com/office/officeart/2005/8/layout/hierarchy2"/>
    <dgm:cxn modelId="{0703DB24-99BC-4A79-8E48-5C6497DDEA6C}" srcId="{2539D606-7C53-4A0B-9419-D6E4271E440C}" destId="{570CFB5E-71E8-40B2-8FDC-E0B6E3E249AE}" srcOrd="0" destOrd="0" parTransId="{9CCEA75A-52C2-4D8C-8205-524A2F353BBA}" sibTransId="{20370369-51CB-4A10-BB42-37149B7E4165}"/>
    <dgm:cxn modelId="{4A71FB6E-E6DD-43A6-BEFC-9DF1D15D30C9}" type="presOf" srcId="{2539D606-7C53-4A0B-9419-D6E4271E440C}" destId="{8F67428C-CE2F-4D5F-81CB-EF081DA25953}" srcOrd="0" destOrd="0" presId="urn:microsoft.com/office/officeart/2005/8/layout/hierarchy2"/>
    <dgm:cxn modelId="{37409F44-8690-47ED-A3B7-FAD3DEBD9DE2}" srcId="{BF76E228-59E1-4494-81DD-881D4EEBD99D}" destId="{B8A7BB77-4613-4AE1-9D54-D8C51242FF38}" srcOrd="0" destOrd="0" parTransId="{D6A32E6F-153F-41DB-B87D-AC8B140BEB7F}" sibTransId="{C2A0D7C0-0589-487C-8AA7-D512772BA4B5}"/>
    <dgm:cxn modelId="{32916C8F-2A11-4523-BC8B-EE7F35F5800A}" type="presOf" srcId="{C807603D-4971-4FAE-A487-685ED0BFF86D}" destId="{DC8BF3FF-67BB-4347-9B5C-E595E77C2B66}" srcOrd="0" destOrd="0" presId="urn:microsoft.com/office/officeart/2005/8/layout/hierarchy2"/>
    <dgm:cxn modelId="{5086C9DA-A864-4A74-B19B-15783765C2DA}" type="presOf" srcId="{9CCEA75A-52C2-4D8C-8205-524A2F353BBA}" destId="{F8D943FD-EDE7-4986-8255-973B7B1A5CD6}" srcOrd="0" destOrd="0" presId="urn:microsoft.com/office/officeart/2005/8/layout/hierarchy2"/>
    <dgm:cxn modelId="{CEEB7CF4-3C7B-4A92-AE75-E6FA1E0AF2DA}" srcId="{2539D606-7C53-4A0B-9419-D6E4271E440C}" destId="{BE85694E-8042-40B6-8863-CF37B35CBDC7}" srcOrd="1" destOrd="0" parTransId="{4B75B402-538E-4D8E-86D5-9BCDB69951F5}" sibTransId="{FD876D72-3321-4548-B657-F2A1FE0C4A0B}"/>
    <dgm:cxn modelId="{E26B2A5C-EC91-475D-B612-BFF246BB5559}" type="presOf" srcId="{EB24228D-14BD-4036-96C3-1853C4AD0289}" destId="{EC56C52A-B4B5-4CC2-8EDA-B2567AFA85DA}" srcOrd="0" destOrd="0" presId="urn:microsoft.com/office/officeart/2005/8/layout/hierarchy2"/>
    <dgm:cxn modelId="{A27DD56A-FA69-4CC3-88D9-6F45A7FB1712}" type="presOf" srcId="{B70275B4-663E-4444-85DC-DDCAB8C016DC}" destId="{3DA332BE-2EAD-41E0-A47C-4C48CF921C9F}" srcOrd="1" destOrd="0" presId="urn:microsoft.com/office/officeart/2005/8/layout/hierarchy2"/>
    <dgm:cxn modelId="{37D64A6E-C2F3-4FC0-984E-DA4839E6ECAB}" srcId="{589BFD06-2BB0-41D0-A51D-319F045CEF4A}" destId="{48E33042-0F68-40FE-A7BD-1D98A10C9501}" srcOrd="0" destOrd="0" parTransId="{1185C71D-910F-4438-A3AA-312751FF7C37}" sibTransId="{A14456F4-BEB7-431E-89A1-AA27E5B2E86C}"/>
    <dgm:cxn modelId="{10041A22-E40B-495B-AADB-843D0D836DF4}" type="presOf" srcId="{5179B58B-A67F-4786-A835-4E650FB8993D}" destId="{E1123F00-4C8E-429F-82BC-3DC26DCE80D2}" srcOrd="1" destOrd="0" presId="urn:microsoft.com/office/officeart/2005/8/layout/hierarchy2"/>
    <dgm:cxn modelId="{BA6D2E6F-F7B0-4943-9085-CDB0DA8FF04B}" type="presOf" srcId="{589BFD06-2BB0-41D0-A51D-319F045CEF4A}" destId="{51E1001B-EDEB-48EE-B162-D65F947E2F1A}" srcOrd="0" destOrd="0" presId="urn:microsoft.com/office/officeart/2005/8/layout/hierarchy2"/>
    <dgm:cxn modelId="{E7A62750-0BF4-4685-A8E3-C752D49E7F97}" type="presOf" srcId="{1885D09B-3B45-4F22-B8BA-0790E45B807C}" destId="{E2D0CCBE-A442-405C-910B-907E1F5D4193}" srcOrd="1" destOrd="0" presId="urn:microsoft.com/office/officeart/2005/8/layout/hierarchy2"/>
    <dgm:cxn modelId="{05C29A3A-0645-4CB0-8F67-D9B20F4F18A6}" srcId="{570CFB5E-71E8-40B2-8FDC-E0B6E3E249AE}" destId="{EB24228D-14BD-4036-96C3-1853C4AD0289}" srcOrd="0" destOrd="0" parTransId="{132BC5D0-04E5-45B9-8F1A-9A63726AF3AB}" sibTransId="{3CF78683-E0E9-4D0E-BC1C-46671F293B5F}"/>
    <dgm:cxn modelId="{D8602646-DE20-42C2-98A1-31DD0142893A}" type="presOf" srcId="{97C73809-1C0D-4C6F-917F-A4DDE55DDE0D}" destId="{AFB0BEA4-6182-45DC-AA8E-3DECE889675C}" srcOrd="0" destOrd="0" presId="urn:microsoft.com/office/officeart/2005/8/layout/hierarchy2"/>
    <dgm:cxn modelId="{79960C4F-E1EE-4AD0-A8C1-6F741E5A7E1E}" srcId="{C807603D-4971-4FAE-A487-685ED0BFF86D}" destId="{FD4B8FBA-36A3-490C-A729-FB838495855D}" srcOrd="0" destOrd="0" parTransId="{455214DB-56EF-413B-A84C-DF29A74D9C3B}" sibTransId="{CB25A7DC-E96A-40A4-8460-B5B084598C47}"/>
    <dgm:cxn modelId="{923737B7-991E-4515-9248-27034CC2A6D3}" type="presOf" srcId="{48E33042-0F68-40FE-A7BD-1D98A10C9501}" destId="{3D2CE5D7-EA90-41E8-9E0F-3DCD7A3DF110}" srcOrd="0" destOrd="0" presId="urn:microsoft.com/office/officeart/2005/8/layout/hierarchy2"/>
    <dgm:cxn modelId="{40AD9F30-475B-4920-A6DA-A6B2C3D520FE}" type="presOf" srcId="{BE85694E-8042-40B6-8863-CF37B35CBDC7}" destId="{507D5B47-69EF-4231-81A3-D848E083BE7D}" srcOrd="0" destOrd="0" presId="urn:microsoft.com/office/officeart/2005/8/layout/hierarchy2"/>
    <dgm:cxn modelId="{B3C53CC2-683D-4E1E-B314-86A3112DA370}" type="presOf" srcId="{B70275B4-663E-4444-85DC-DDCAB8C016DC}" destId="{661908C1-12CA-43E3-A049-5945FED5FD31}" srcOrd="0" destOrd="0" presId="urn:microsoft.com/office/officeart/2005/8/layout/hierarchy2"/>
    <dgm:cxn modelId="{4C187CC1-05E7-4407-ADAA-EB23BBB0323F}" type="presOf" srcId="{F055179A-96F9-4FFD-992B-9C5FAC0F2855}" destId="{8892486F-54DF-4C51-BD74-EF847DCD106B}" srcOrd="0" destOrd="0" presId="urn:microsoft.com/office/officeart/2005/8/layout/hierarchy2"/>
    <dgm:cxn modelId="{554958AD-1238-4641-AA54-BA0CD3918E9E}" type="presOf" srcId="{98C9F21C-8A85-4DD9-9307-C570AFC44E64}" destId="{EB24C26D-6F28-4B74-8B07-249E4D4E6A85}" srcOrd="0" destOrd="0" presId="urn:microsoft.com/office/officeart/2005/8/layout/hierarchy2"/>
    <dgm:cxn modelId="{F5492CC9-BBD9-4826-9845-DE1E0C652AA7}" srcId="{C807603D-4971-4FAE-A487-685ED0BFF86D}" destId="{97C73809-1C0D-4C6F-917F-A4DDE55DDE0D}" srcOrd="1" destOrd="0" parTransId="{311AACF4-A74F-4BEA-9504-4930A1501497}" sibTransId="{DF82B239-11D1-4313-8A2A-AB120E3F4884}"/>
    <dgm:cxn modelId="{537BF915-5D69-4EFD-BD81-0000AD98A6C0}" type="presOf" srcId="{455214DB-56EF-413B-A84C-DF29A74D9C3B}" destId="{792EDEBE-C9D3-47E1-B121-991152C358E4}" srcOrd="0" destOrd="0" presId="urn:microsoft.com/office/officeart/2005/8/layout/hierarchy2"/>
    <dgm:cxn modelId="{CF3E707C-1696-4AEA-9740-4F54F548F9E4}" type="presOf" srcId="{78EAB015-CCB1-48C2-9B5F-10CA752FDBCC}" destId="{8EE56442-DA28-4815-B298-340F463D4224}" srcOrd="0" destOrd="0" presId="urn:microsoft.com/office/officeart/2005/8/layout/hierarchy2"/>
    <dgm:cxn modelId="{901BD4EE-D9EB-475D-BB71-57B94D654DC0}" srcId="{C807603D-4971-4FAE-A487-685ED0BFF86D}" destId="{E891EB5E-8414-4FB7-97BE-131C2B57F299}" srcOrd="2" destOrd="0" parTransId="{98C9F21C-8A85-4DD9-9307-C570AFC44E64}" sibTransId="{A92F5DF8-9597-4B72-ABEA-F0693A37946A}"/>
    <dgm:cxn modelId="{9BA04C29-5EB4-4680-AA1F-473ECEFD30D1}" srcId="{BE85694E-8042-40B6-8863-CF37B35CBDC7}" destId="{73E53690-DDA0-43BA-9A9F-ED4F9E7A0FAC}" srcOrd="0" destOrd="0" parTransId="{95DBEB69-3392-4227-AC1B-817F20E6B645}" sibTransId="{AA3E4239-259B-4609-9B20-E29EB2AC1E15}"/>
    <dgm:cxn modelId="{896F289A-8261-41A6-B56F-2D7D384B3877}" type="presOf" srcId="{98C9F21C-8A85-4DD9-9307-C570AFC44E64}" destId="{0D99338F-4CB5-46D8-A1C7-E182D4B40DA8}" srcOrd="1" destOrd="0" presId="urn:microsoft.com/office/officeart/2005/8/layout/hierarchy2"/>
    <dgm:cxn modelId="{38736D10-6AAE-429E-818C-30BEF6883897}" type="presOf" srcId="{5DBACC68-0EDC-4FCA-BD18-85A6E114FBD2}" destId="{B9F787B0-9402-4A78-87ED-EFD059B1C51D}" srcOrd="1" destOrd="0" presId="urn:microsoft.com/office/officeart/2005/8/layout/hierarchy2"/>
    <dgm:cxn modelId="{23E4091D-B009-41A6-AA61-B95438213B42}" type="presOf" srcId="{5DBACC68-0EDC-4FCA-BD18-85A6E114FBD2}" destId="{739648D9-E60C-4468-9F82-185F33DFD96A}" srcOrd="0" destOrd="0" presId="urn:microsoft.com/office/officeart/2005/8/layout/hierarchy2"/>
    <dgm:cxn modelId="{42DCC19E-2C57-4FA8-A1CD-E963D9669E6D}" type="presOf" srcId="{4B75B402-538E-4D8E-86D5-9BCDB69951F5}" destId="{E0CB040D-38D9-4A30-9E05-F509431C1106}" srcOrd="0" destOrd="0" presId="urn:microsoft.com/office/officeart/2005/8/layout/hierarchy2"/>
    <dgm:cxn modelId="{DEAF2C44-1084-4FBC-A9F6-DF93EC706861}" type="presOf" srcId="{D6A32E6F-153F-41DB-B87D-AC8B140BEB7F}" destId="{56526F49-C55C-46F9-968D-4891795CD0C3}" srcOrd="1" destOrd="0" presId="urn:microsoft.com/office/officeart/2005/8/layout/hierarchy2"/>
    <dgm:cxn modelId="{19ECEB7F-393D-4DB7-8EC8-517692F1B9A8}" type="presOf" srcId="{311AACF4-A74F-4BEA-9504-4930A1501497}" destId="{20E9021D-D6E7-409A-BA3B-B453A2A11A31}" srcOrd="1" destOrd="0" presId="urn:microsoft.com/office/officeart/2005/8/layout/hierarchy2"/>
    <dgm:cxn modelId="{F531AB3E-133E-4EB9-973C-E98EE8B0F23C}" type="presOf" srcId="{455214DB-56EF-413B-A84C-DF29A74D9C3B}" destId="{0B9E8460-BF6C-41E7-BF49-4E2F89C7C31D}" srcOrd="1" destOrd="0" presId="urn:microsoft.com/office/officeart/2005/8/layout/hierarchy2"/>
    <dgm:cxn modelId="{1F4A5461-A6D4-47D7-96D0-726CB01ED4B6}" srcId="{F055179A-96F9-4FFD-992B-9C5FAC0F2855}" destId="{2539D606-7C53-4A0B-9419-D6E4271E440C}" srcOrd="1" destOrd="0" parTransId="{935D4813-5F2C-4708-8D78-18CD3481BC01}" sibTransId="{2907EDFA-E1AF-42E4-907F-196E8C7554BD}"/>
    <dgm:cxn modelId="{C310FDE0-10FB-4F61-80FC-4FCE75D926A1}" type="presOf" srcId="{132BC5D0-04E5-45B9-8F1A-9A63726AF3AB}" destId="{3664636A-4B34-4250-BC04-96EE52DD711E}" srcOrd="1" destOrd="0" presId="urn:microsoft.com/office/officeart/2005/8/layout/hierarchy2"/>
    <dgm:cxn modelId="{F51B4359-9020-4058-B0D9-5E1BB0831BE0}" type="presOf" srcId="{BD22AFF9-11B7-4E73-9C4C-6884D27D6BB0}" destId="{769948F0-9DDF-4128-95EE-F7A8F3DCBC69}" srcOrd="0" destOrd="0" presId="urn:microsoft.com/office/officeart/2005/8/layout/hierarchy2"/>
    <dgm:cxn modelId="{FC80650F-CF29-4E18-9025-0FAD8E58F319}" type="presOf" srcId="{E07F33D2-6422-4A30-A06C-D6250E49CF82}" destId="{B52DFE5F-771B-4A27-8836-E1366C855A98}" srcOrd="1" destOrd="0" presId="urn:microsoft.com/office/officeart/2005/8/layout/hierarchy2"/>
    <dgm:cxn modelId="{F196BE17-AC44-41E9-8217-8EF23C7CF754}" srcId="{570CFB5E-71E8-40B2-8FDC-E0B6E3E249AE}" destId="{C807603D-4971-4FAE-A487-685ED0BFF86D}" srcOrd="1" destOrd="0" parTransId="{5179B58B-A67F-4786-A835-4E650FB8993D}" sibTransId="{EE7DD149-1FDB-4113-AE42-08D079043984}"/>
    <dgm:cxn modelId="{188D0E13-E536-4B99-B93C-0537E66D9477}" type="presOf" srcId="{570CFB5E-71E8-40B2-8FDC-E0B6E3E249AE}" destId="{3936455F-FB06-429C-9979-303574558E4E}" srcOrd="0" destOrd="0" presId="urn:microsoft.com/office/officeart/2005/8/layout/hierarchy2"/>
    <dgm:cxn modelId="{FEA2AC0C-6455-4FD1-853C-D1CED4331F8F}" type="presOf" srcId="{4B75B402-538E-4D8E-86D5-9BCDB69951F5}" destId="{5C1D0553-8C69-4377-BCDB-2DEFDAFA3AE6}" srcOrd="1" destOrd="0" presId="urn:microsoft.com/office/officeart/2005/8/layout/hierarchy2"/>
    <dgm:cxn modelId="{F48A629A-32EA-4196-88A3-0098082CA69A}" type="presOf" srcId="{1185C71D-910F-4438-A3AA-312751FF7C37}" destId="{73281C45-5D4A-4816-A2CB-FE6BEBD9A2C8}" srcOrd="1" destOrd="0" presId="urn:microsoft.com/office/officeart/2005/8/layout/hierarchy2"/>
    <dgm:cxn modelId="{B9AF1703-83F5-492E-8EA1-0C9790EF7BD7}" type="presOf" srcId="{9CCEA75A-52C2-4D8C-8205-524A2F353BBA}" destId="{276F334D-E8F0-4E77-892B-452752583899}" srcOrd="1" destOrd="0" presId="urn:microsoft.com/office/officeart/2005/8/layout/hierarchy2"/>
    <dgm:cxn modelId="{EBBE90C1-C643-4390-B16F-E575397F01F4}" type="presOf" srcId="{063B40F4-9832-4781-A9FA-5484E94BD940}" destId="{C2A3D570-B320-4A1E-8CCB-B54695DB2B70}" srcOrd="0" destOrd="0" presId="urn:microsoft.com/office/officeart/2005/8/layout/hierarchy2"/>
    <dgm:cxn modelId="{8FF83BA2-5284-4BA4-9113-6A3767DFC72E}" type="presOf" srcId="{311AACF4-A74F-4BEA-9504-4930A1501497}" destId="{05589E7C-1AEE-48C7-8F7D-6B69D9863B7B}" srcOrd="0" destOrd="0" presId="urn:microsoft.com/office/officeart/2005/8/layout/hierarchy2"/>
    <dgm:cxn modelId="{2F5D94FA-8185-44E8-BCCF-BC0B30CEA55C}" type="presOf" srcId="{E891EB5E-8414-4FB7-97BE-131C2B57F299}" destId="{C8E3A0FB-5F4C-4CC9-8496-13FD4B3DF4BC}" srcOrd="0" destOrd="0" presId="urn:microsoft.com/office/officeart/2005/8/layout/hierarchy2"/>
    <dgm:cxn modelId="{0837BAA6-0E91-4EA6-AD60-DD2B66173131}" type="presOf" srcId="{95DBEB69-3392-4227-AC1B-817F20E6B645}" destId="{82FCA4B8-2B59-4AAE-9FDB-3891AA5783AA}" srcOrd="0" destOrd="0" presId="urn:microsoft.com/office/officeart/2005/8/layout/hierarchy2"/>
    <dgm:cxn modelId="{93127E8A-C8FB-46C6-96F3-332F539C9F7C}" srcId="{78EAB015-CCB1-48C2-9B5F-10CA752FDBCC}" destId="{589BFD06-2BB0-41D0-A51D-319F045CEF4A}" srcOrd="0" destOrd="0" parTransId="{1885D09B-3B45-4F22-B8BA-0790E45B807C}" sibTransId="{ADD62E91-CA1C-4B6E-AB42-C983CC1346A2}"/>
    <dgm:cxn modelId="{B32AF456-DCC4-43DD-94B3-721F35E3B058}" type="presOf" srcId="{132BC5D0-04E5-45B9-8F1A-9A63726AF3AB}" destId="{FF95E5AB-C663-4165-A1FE-9491ED6E7B32}" srcOrd="0" destOrd="0" presId="urn:microsoft.com/office/officeart/2005/8/layout/hierarchy2"/>
    <dgm:cxn modelId="{BA75662A-827A-4104-890B-478A1872884E}" type="presOf" srcId="{FD4B8FBA-36A3-490C-A729-FB838495855D}" destId="{8927C8FF-5E18-4808-8D9C-C12594CDD51E}" srcOrd="0" destOrd="0" presId="urn:microsoft.com/office/officeart/2005/8/layout/hierarchy2"/>
    <dgm:cxn modelId="{3EB3A332-0AF6-45A0-B965-5545A948C11A}" srcId="{F055179A-96F9-4FFD-992B-9C5FAC0F2855}" destId="{78EAB015-CCB1-48C2-9B5F-10CA752FDBCC}" srcOrd="0" destOrd="0" parTransId="{E6E1436A-9CA7-4F53-95CE-74918010EFE2}" sibTransId="{C9E7431A-60DB-4640-94AC-0535D559E8E1}"/>
    <dgm:cxn modelId="{BCA360B5-7EF7-47E1-8958-0E91F759EA43}" type="presParOf" srcId="{8892486F-54DF-4C51-BD74-EF847DCD106B}" destId="{82D1DFC7-B64E-4AE9-8EEB-87C7D9B08B4F}" srcOrd="0" destOrd="0" presId="urn:microsoft.com/office/officeart/2005/8/layout/hierarchy2"/>
    <dgm:cxn modelId="{E9A252EB-B710-4964-8EE2-178B7918A878}" type="presParOf" srcId="{82D1DFC7-B64E-4AE9-8EEB-87C7D9B08B4F}" destId="{8EE56442-DA28-4815-B298-340F463D4224}" srcOrd="0" destOrd="0" presId="urn:microsoft.com/office/officeart/2005/8/layout/hierarchy2"/>
    <dgm:cxn modelId="{F9D5F701-8344-44EB-84E2-A713231A0C8F}" type="presParOf" srcId="{82D1DFC7-B64E-4AE9-8EEB-87C7D9B08B4F}" destId="{38DC1B5C-AB2B-4687-B7EE-B4824ABC88F8}" srcOrd="1" destOrd="0" presId="urn:microsoft.com/office/officeart/2005/8/layout/hierarchy2"/>
    <dgm:cxn modelId="{6585CEE4-5D66-40CB-9643-B5135F7D8DD7}" type="presParOf" srcId="{38DC1B5C-AB2B-4687-B7EE-B4824ABC88F8}" destId="{33C4B3F0-D081-4EED-B566-8C312269A5A8}" srcOrd="0" destOrd="0" presId="urn:microsoft.com/office/officeart/2005/8/layout/hierarchy2"/>
    <dgm:cxn modelId="{EAE1FAC9-5FFB-46AC-9017-8A6AECC0BD8E}" type="presParOf" srcId="{33C4B3F0-D081-4EED-B566-8C312269A5A8}" destId="{E2D0CCBE-A442-405C-910B-907E1F5D4193}" srcOrd="0" destOrd="0" presId="urn:microsoft.com/office/officeart/2005/8/layout/hierarchy2"/>
    <dgm:cxn modelId="{1C4624AD-FD99-4782-8F31-FE9D31FF6EFA}" type="presParOf" srcId="{38DC1B5C-AB2B-4687-B7EE-B4824ABC88F8}" destId="{FAD2B733-53CB-47D7-98CD-A3D5EB935418}" srcOrd="1" destOrd="0" presId="urn:microsoft.com/office/officeart/2005/8/layout/hierarchy2"/>
    <dgm:cxn modelId="{A66CD5F2-0082-47CD-A026-A7DFA8AEE1FF}" type="presParOf" srcId="{FAD2B733-53CB-47D7-98CD-A3D5EB935418}" destId="{51E1001B-EDEB-48EE-B162-D65F947E2F1A}" srcOrd="0" destOrd="0" presId="urn:microsoft.com/office/officeart/2005/8/layout/hierarchy2"/>
    <dgm:cxn modelId="{8387DE53-C102-43F9-8E50-4EF8E4CFD497}" type="presParOf" srcId="{FAD2B733-53CB-47D7-98CD-A3D5EB935418}" destId="{6BFDD83E-9D66-425E-9661-B8A8FBBC8E08}" srcOrd="1" destOrd="0" presId="urn:microsoft.com/office/officeart/2005/8/layout/hierarchy2"/>
    <dgm:cxn modelId="{5299E429-CE7E-4BF7-9E28-00A415707091}" type="presParOf" srcId="{6BFDD83E-9D66-425E-9661-B8A8FBBC8E08}" destId="{211ED0EF-5E8E-4804-8CF6-78BF1DD5A8EF}" srcOrd="0" destOrd="0" presId="urn:microsoft.com/office/officeart/2005/8/layout/hierarchy2"/>
    <dgm:cxn modelId="{39DC9788-8B23-4625-81A9-C9A4A0357C5D}" type="presParOf" srcId="{211ED0EF-5E8E-4804-8CF6-78BF1DD5A8EF}" destId="{73281C45-5D4A-4816-A2CB-FE6BEBD9A2C8}" srcOrd="0" destOrd="0" presId="urn:microsoft.com/office/officeart/2005/8/layout/hierarchy2"/>
    <dgm:cxn modelId="{06FD6490-0A77-444B-BE36-D17321287F5E}" type="presParOf" srcId="{6BFDD83E-9D66-425E-9661-B8A8FBBC8E08}" destId="{A96B08BF-F623-400D-B37B-1901ADB3F820}" srcOrd="1" destOrd="0" presId="urn:microsoft.com/office/officeart/2005/8/layout/hierarchy2"/>
    <dgm:cxn modelId="{1B035301-9DEE-4B7D-8180-A16AA013863D}" type="presParOf" srcId="{A96B08BF-F623-400D-B37B-1901ADB3F820}" destId="{3D2CE5D7-EA90-41E8-9E0F-3DCD7A3DF110}" srcOrd="0" destOrd="0" presId="urn:microsoft.com/office/officeart/2005/8/layout/hierarchy2"/>
    <dgm:cxn modelId="{A349A428-BF1A-4936-A4F9-1B9E74FC7BA9}" type="presParOf" srcId="{A96B08BF-F623-400D-B37B-1901ADB3F820}" destId="{FABDA522-2A20-463B-92E6-FCACCCCC800A}" srcOrd="1" destOrd="0" presId="urn:microsoft.com/office/officeart/2005/8/layout/hierarchy2"/>
    <dgm:cxn modelId="{1CC6EF92-99FA-49F2-B81B-359E8A3F183B}" type="presParOf" srcId="{38DC1B5C-AB2B-4687-B7EE-B4824ABC88F8}" destId="{661908C1-12CA-43E3-A049-5945FED5FD31}" srcOrd="2" destOrd="0" presId="urn:microsoft.com/office/officeart/2005/8/layout/hierarchy2"/>
    <dgm:cxn modelId="{3A6E7F3A-09FC-436F-B1F4-86936DA79536}" type="presParOf" srcId="{661908C1-12CA-43E3-A049-5945FED5FD31}" destId="{3DA332BE-2EAD-41E0-A47C-4C48CF921C9F}" srcOrd="0" destOrd="0" presId="urn:microsoft.com/office/officeart/2005/8/layout/hierarchy2"/>
    <dgm:cxn modelId="{20DAAB13-CBF8-435B-A6C5-4C538E25B371}" type="presParOf" srcId="{38DC1B5C-AB2B-4687-B7EE-B4824ABC88F8}" destId="{DC73F3EE-AAF0-469D-B0B1-74C42D1BF256}" srcOrd="3" destOrd="0" presId="urn:microsoft.com/office/officeart/2005/8/layout/hierarchy2"/>
    <dgm:cxn modelId="{B532C51D-6812-486D-9948-E97B33153D14}" type="presParOf" srcId="{DC73F3EE-AAF0-469D-B0B1-74C42D1BF256}" destId="{BEDAB276-A3EB-4342-9BC8-966DC2ABD8F6}" srcOrd="0" destOrd="0" presId="urn:microsoft.com/office/officeart/2005/8/layout/hierarchy2"/>
    <dgm:cxn modelId="{F98C07F6-C42D-4AEF-8B0B-DBA02FD71283}" type="presParOf" srcId="{DC73F3EE-AAF0-469D-B0B1-74C42D1BF256}" destId="{66942899-2291-4399-9D21-49B9EE9B8D1D}" srcOrd="1" destOrd="0" presId="urn:microsoft.com/office/officeart/2005/8/layout/hierarchy2"/>
    <dgm:cxn modelId="{780CE017-F9C3-43F7-A2A4-2C922FE8D41F}" type="presParOf" srcId="{66942899-2291-4399-9D21-49B9EE9B8D1D}" destId="{FC82B918-AC27-4C64-9BAF-F1E0E9A4C5DC}" srcOrd="0" destOrd="0" presId="urn:microsoft.com/office/officeart/2005/8/layout/hierarchy2"/>
    <dgm:cxn modelId="{413E4718-3931-4A0C-ADF2-51A4D28C7A0E}" type="presParOf" srcId="{FC82B918-AC27-4C64-9BAF-F1E0E9A4C5DC}" destId="{56526F49-C55C-46F9-968D-4891795CD0C3}" srcOrd="0" destOrd="0" presId="urn:microsoft.com/office/officeart/2005/8/layout/hierarchy2"/>
    <dgm:cxn modelId="{37FB223B-B5D2-4FBD-87E3-6B0BD8F8CC67}" type="presParOf" srcId="{66942899-2291-4399-9D21-49B9EE9B8D1D}" destId="{64E49402-6DC8-43F1-8854-06BEC59FA08F}" srcOrd="1" destOrd="0" presId="urn:microsoft.com/office/officeart/2005/8/layout/hierarchy2"/>
    <dgm:cxn modelId="{E5D7272A-5949-4E80-BEFA-52851EEE5E25}" type="presParOf" srcId="{64E49402-6DC8-43F1-8854-06BEC59FA08F}" destId="{29D3D068-E098-40FB-BD3B-E6D04AA55299}" srcOrd="0" destOrd="0" presId="urn:microsoft.com/office/officeart/2005/8/layout/hierarchy2"/>
    <dgm:cxn modelId="{E19414E6-7BDA-4AFE-ABDD-7A9FED8B3CCF}" type="presParOf" srcId="{64E49402-6DC8-43F1-8854-06BEC59FA08F}" destId="{ED28E9AD-EA59-45F0-A265-533263DEF227}" srcOrd="1" destOrd="0" presId="urn:microsoft.com/office/officeart/2005/8/layout/hierarchy2"/>
    <dgm:cxn modelId="{6D69692F-64F5-4C33-ACBF-0103B635DB62}" type="presParOf" srcId="{ED28E9AD-EA59-45F0-A265-533263DEF227}" destId="{43CB12E2-97A9-43CB-921A-FDE1196D8E96}" srcOrd="0" destOrd="0" presId="urn:microsoft.com/office/officeart/2005/8/layout/hierarchy2"/>
    <dgm:cxn modelId="{D5D3D128-8C09-4488-8930-9973943456DA}" type="presParOf" srcId="{43CB12E2-97A9-43CB-921A-FDE1196D8E96}" destId="{FB5BB6C7-D17E-486E-A97F-A47E6CDAEEE7}" srcOrd="0" destOrd="0" presId="urn:microsoft.com/office/officeart/2005/8/layout/hierarchy2"/>
    <dgm:cxn modelId="{90B27091-E3BD-4D38-A85C-D898E7F9C4D2}" type="presParOf" srcId="{ED28E9AD-EA59-45F0-A265-533263DEF227}" destId="{D1035C0E-C155-4358-A594-881DAFB718E1}" srcOrd="1" destOrd="0" presId="urn:microsoft.com/office/officeart/2005/8/layout/hierarchy2"/>
    <dgm:cxn modelId="{11B72915-95B3-452E-844E-CAA00CCD5C1F}" type="presParOf" srcId="{D1035C0E-C155-4358-A594-881DAFB718E1}" destId="{C2A3D570-B320-4A1E-8CCB-B54695DB2B70}" srcOrd="0" destOrd="0" presId="urn:microsoft.com/office/officeart/2005/8/layout/hierarchy2"/>
    <dgm:cxn modelId="{62B5F3F6-5DE2-4B14-9B83-CCA43F947A0D}" type="presParOf" srcId="{D1035C0E-C155-4358-A594-881DAFB718E1}" destId="{F7E2D640-3C9A-45A1-B906-104266383D97}" srcOrd="1" destOrd="0" presId="urn:microsoft.com/office/officeart/2005/8/layout/hierarchy2"/>
    <dgm:cxn modelId="{FEEA496A-DDD8-4543-911B-C00EAA2F996D}" type="presParOf" srcId="{8892486F-54DF-4C51-BD74-EF847DCD106B}" destId="{8F156A33-9CAD-4607-9D1F-4CC4F64C0B94}" srcOrd="1" destOrd="0" presId="urn:microsoft.com/office/officeart/2005/8/layout/hierarchy2"/>
    <dgm:cxn modelId="{10C18ED3-20C1-4605-A124-FEED7DF33C13}" type="presParOf" srcId="{8F156A33-9CAD-4607-9D1F-4CC4F64C0B94}" destId="{8F67428C-CE2F-4D5F-81CB-EF081DA25953}" srcOrd="0" destOrd="0" presId="urn:microsoft.com/office/officeart/2005/8/layout/hierarchy2"/>
    <dgm:cxn modelId="{C7DB00E3-2E2C-4F13-97AC-2F4B71882808}" type="presParOf" srcId="{8F156A33-9CAD-4607-9D1F-4CC4F64C0B94}" destId="{896C9358-25C3-4049-B0DB-1662AFADFE32}" srcOrd="1" destOrd="0" presId="urn:microsoft.com/office/officeart/2005/8/layout/hierarchy2"/>
    <dgm:cxn modelId="{5A50C606-1C35-45A3-8CD9-4DFE54F9076B}" type="presParOf" srcId="{896C9358-25C3-4049-B0DB-1662AFADFE32}" destId="{F8D943FD-EDE7-4986-8255-973B7B1A5CD6}" srcOrd="0" destOrd="0" presId="urn:microsoft.com/office/officeart/2005/8/layout/hierarchy2"/>
    <dgm:cxn modelId="{3EF0A48C-3CD9-455F-B75E-2D0F920D87D5}" type="presParOf" srcId="{F8D943FD-EDE7-4986-8255-973B7B1A5CD6}" destId="{276F334D-E8F0-4E77-892B-452752583899}" srcOrd="0" destOrd="0" presId="urn:microsoft.com/office/officeart/2005/8/layout/hierarchy2"/>
    <dgm:cxn modelId="{C53D89E9-DAF3-414C-A129-65FA263C7306}" type="presParOf" srcId="{896C9358-25C3-4049-B0DB-1662AFADFE32}" destId="{2B020C7D-D2F2-4316-BD44-1F307A9A8D0C}" srcOrd="1" destOrd="0" presId="urn:microsoft.com/office/officeart/2005/8/layout/hierarchy2"/>
    <dgm:cxn modelId="{BADCF271-D8BF-4BD9-B7D6-5622C05B5CD5}" type="presParOf" srcId="{2B020C7D-D2F2-4316-BD44-1F307A9A8D0C}" destId="{3936455F-FB06-429C-9979-303574558E4E}" srcOrd="0" destOrd="0" presId="urn:microsoft.com/office/officeart/2005/8/layout/hierarchy2"/>
    <dgm:cxn modelId="{2B4BCDE4-7372-40D3-9C4F-CDBD476FA076}" type="presParOf" srcId="{2B020C7D-D2F2-4316-BD44-1F307A9A8D0C}" destId="{E1B57FC9-B494-4CFB-97ED-998D3CCF1049}" srcOrd="1" destOrd="0" presId="urn:microsoft.com/office/officeart/2005/8/layout/hierarchy2"/>
    <dgm:cxn modelId="{2ABCB6E6-EDB7-4840-9CC1-FDEFF1D56799}" type="presParOf" srcId="{E1B57FC9-B494-4CFB-97ED-998D3CCF1049}" destId="{FF95E5AB-C663-4165-A1FE-9491ED6E7B32}" srcOrd="0" destOrd="0" presId="urn:microsoft.com/office/officeart/2005/8/layout/hierarchy2"/>
    <dgm:cxn modelId="{5262501C-277B-477B-A6B0-916EB343DC26}" type="presParOf" srcId="{FF95E5AB-C663-4165-A1FE-9491ED6E7B32}" destId="{3664636A-4B34-4250-BC04-96EE52DD711E}" srcOrd="0" destOrd="0" presId="urn:microsoft.com/office/officeart/2005/8/layout/hierarchy2"/>
    <dgm:cxn modelId="{00277FBC-B171-41AE-A2B9-712A29AA629B}" type="presParOf" srcId="{E1B57FC9-B494-4CFB-97ED-998D3CCF1049}" destId="{4A327557-8D11-4084-B885-AA8E617201BA}" srcOrd="1" destOrd="0" presId="urn:microsoft.com/office/officeart/2005/8/layout/hierarchy2"/>
    <dgm:cxn modelId="{65C7C8D9-2A3A-40EB-83D3-D6E781DE4369}" type="presParOf" srcId="{4A327557-8D11-4084-B885-AA8E617201BA}" destId="{EC56C52A-B4B5-4CC2-8EDA-B2567AFA85DA}" srcOrd="0" destOrd="0" presId="urn:microsoft.com/office/officeart/2005/8/layout/hierarchy2"/>
    <dgm:cxn modelId="{11907599-42E5-46D4-A466-FDC46FF3EBD5}" type="presParOf" srcId="{4A327557-8D11-4084-B885-AA8E617201BA}" destId="{4229DACC-2890-4A75-9A16-340441451F0A}" srcOrd="1" destOrd="0" presId="urn:microsoft.com/office/officeart/2005/8/layout/hierarchy2"/>
    <dgm:cxn modelId="{F9A20F88-02CA-4D6D-96F8-383F4A83F988}" type="presParOf" srcId="{E1B57FC9-B494-4CFB-97ED-998D3CCF1049}" destId="{81C8ED2F-D1AE-4B3C-8037-95D2407DC09E}" srcOrd="2" destOrd="0" presId="urn:microsoft.com/office/officeart/2005/8/layout/hierarchy2"/>
    <dgm:cxn modelId="{35D09C8B-48AC-40F5-93FA-5AB44082D19B}" type="presParOf" srcId="{81C8ED2F-D1AE-4B3C-8037-95D2407DC09E}" destId="{E1123F00-4C8E-429F-82BC-3DC26DCE80D2}" srcOrd="0" destOrd="0" presId="urn:microsoft.com/office/officeart/2005/8/layout/hierarchy2"/>
    <dgm:cxn modelId="{7E9D30A5-A68A-4357-82D2-D7303D10A821}" type="presParOf" srcId="{E1B57FC9-B494-4CFB-97ED-998D3CCF1049}" destId="{877EB5DA-D253-448F-A867-5A1A088E14A1}" srcOrd="3" destOrd="0" presId="urn:microsoft.com/office/officeart/2005/8/layout/hierarchy2"/>
    <dgm:cxn modelId="{6A446881-0D56-448C-B944-A1CAF46E19D5}" type="presParOf" srcId="{877EB5DA-D253-448F-A867-5A1A088E14A1}" destId="{DC8BF3FF-67BB-4347-9B5C-E595E77C2B66}" srcOrd="0" destOrd="0" presId="urn:microsoft.com/office/officeart/2005/8/layout/hierarchy2"/>
    <dgm:cxn modelId="{760FAB9C-BB3D-4662-BE5B-E24CD1A2AFDB}" type="presParOf" srcId="{877EB5DA-D253-448F-A867-5A1A088E14A1}" destId="{8069F2C1-0852-47E4-B955-35E2F5CC6E57}" srcOrd="1" destOrd="0" presId="urn:microsoft.com/office/officeart/2005/8/layout/hierarchy2"/>
    <dgm:cxn modelId="{EFCE4054-1C05-4FFD-8457-D59BA96735BD}" type="presParOf" srcId="{8069F2C1-0852-47E4-B955-35E2F5CC6E57}" destId="{792EDEBE-C9D3-47E1-B121-991152C358E4}" srcOrd="0" destOrd="0" presId="urn:microsoft.com/office/officeart/2005/8/layout/hierarchy2"/>
    <dgm:cxn modelId="{DABEAF21-16DA-4556-A56C-4262128E8339}" type="presParOf" srcId="{792EDEBE-C9D3-47E1-B121-991152C358E4}" destId="{0B9E8460-BF6C-41E7-BF49-4E2F89C7C31D}" srcOrd="0" destOrd="0" presId="urn:microsoft.com/office/officeart/2005/8/layout/hierarchy2"/>
    <dgm:cxn modelId="{116D51C7-E748-4679-AE94-2F4091A7FB71}" type="presParOf" srcId="{8069F2C1-0852-47E4-B955-35E2F5CC6E57}" destId="{933996D3-EFD8-4535-905F-BC8D60B0C53E}" srcOrd="1" destOrd="0" presId="urn:microsoft.com/office/officeart/2005/8/layout/hierarchy2"/>
    <dgm:cxn modelId="{467BD18A-0292-4514-8CC9-4D2555BABB8E}" type="presParOf" srcId="{933996D3-EFD8-4535-905F-BC8D60B0C53E}" destId="{8927C8FF-5E18-4808-8D9C-C12594CDD51E}" srcOrd="0" destOrd="0" presId="urn:microsoft.com/office/officeart/2005/8/layout/hierarchy2"/>
    <dgm:cxn modelId="{94173FCD-61E6-4BFD-AB10-D5443C6AFED5}" type="presParOf" srcId="{933996D3-EFD8-4535-905F-BC8D60B0C53E}" destId="{4A5637E4-8E75-4792-8988-EAA42BEB97B5}" srcOrd="1" destOrd="0" presId="urn:microsoft.com/office/officeart/2005/8/layout/hierarchy2"/>
    <dgm:cxn modelId="{9AFEB6FE-F6AD-46A1-B4C2-4FF725E3E460}" type="presParOf" srcId="{8069F2C1-0852-47E4-B955-35E2F5CC6E57}" destId="{05589E7C-1AEE-48C7-8F7D-6B69D9863B7B}" srcOrd="2" destOrd="0" presId="urn:microsoft.com/office/officeart/2005/8/layout/hierarchy2"/>
    <dgm:cxn modelId="{19146483-BA49-455D-9C78-11EE0C955DAD}" type="presParOf" srcId="{05589E7C-1AEE-48C7-8F7D-6B69D9863B7B}" destId="{20E9021D-D6E7-409A-BA3B-B453A2A11A31}" srcOrd="0" destOrd="0" presId="urn:microsoft.com/office/officeart/2005/8/layout/hierarchy2"/>
    <dgm:cxn modelId="{68ABD3A2-3474-4738-B110-A9A28DB7DBE5}" type="presParOf" srcId="{8069F2C1-0852-47E4-B955-35E2F5CC6E57}" destId="{8D8FDF44-6F72-4F4A-ACE2-255F25427D22}" srcOrd="3" destOrd="0" presId="urn:microsoft.com/office/officeart/2005/8/layout/hierarchy2"/>
    <dgm:cxn modelId="{73C2349F-6868-4F1E-BAA3-98DB3EE5B443}" type="presParOf" srcId="{8D8FDF44-6F72-4F4A-ACE2-255F25427D22}" destId="{AFB0BEA4-6182-45DC-AA8E-3DECE889675C}" srcOrd="0" destOrd="0" presId="urn:microsoft.com/office/officeart/2005/8/layout/hierarchy2"/>
    <dgm:cxn modelId="{4A88B597-3677-473B-8423-7120A2AC726C}" type="presParOf" srcId="{8D8FDF44-6F72-4F4A-ACE2-255F25427D22}" destId="{3AEB7911-EEBD-4F82-93CD-99584DCB2AAE}" srcOrd="1" destOrd="0" presId="urn:microsoft.com/office/officeart/2005/8/layout/hierarchy2"/>
    <dgm:cxn modelId="{85FF4496-3598-4503-9055-48CD30FE1304}" type="presParOf" srcId="{8069F2C1-0852-47E4-B955-35E2F5CC6E57}" destId="{EB24C26D-6F28-4B74-8B07-249E4D4E6A85}" srcOrd="4" destOrd="0" presId="urn:microsoft.com/office/officeart/2005/8/layout/hierarchy2"/>
    <dgm:cxn modelId="{8933F8D5-11F6-4688-89A4-A1C9EEAF8DD5}" type="presParOf" srcId="{EB24C26D-6F28-4B74-8B07-249E4D4E6A85}" destId="{0D99338F-4CB5-46D8-A1C7-E182D4B40DA8}" srcOrd="0" destOrd="0" presId="urn:microsoft.com/office/officeart/2005/8/layout/hierarchy2"/>
    <dgm:cxn modelId="{91A99F24-7FFA-4E7E-BB28-D5EB2C54FEB6}" type="presParOf" srcId="{8069F2C1-0852-47E4-B955-35E2F5CC6E57}" destId="{FC2D7ABA-AF5F-4702-87F8-04287A49D179}" srcOrd="5" destOrd="0" presId="urn:microsoft.com/office/officeart/2005/8/layout/hierarchy2"/>
    <dgm:cxn modelId="{1853B754-B76F-4C81-B221-104479CFB60D}" type="presParOf" srcId="{FC2D7ABA-AF5F-4702-87F8-04287A49D179}" destId="{C8E3A0FB-5F4C-4CC9-8496-13FD4B3DF4BC}" srcOrd="0" destOrd="0" presId="urn:microsoft.com/office/officeart/2005/8/layout/hierarchy2"/>
    <dgm:cxn modelId="{E7F08BE3-8A1C-4AE6-87B7-2373A2F92253}" type="presParOf" srcId="{FC2D7ABA-AF5F-4702-87F8-04287A49D179}" destId="{31407DB7-E4EC-4816-A0BD-CDDF1CEFDEA2}" srcOrd="1" destOrd="0" presId="urn:microsoft.com/office/officeart/2005/8/layout/hierarchy2"/>
    <dgm:cxn modelId="{A33F36A3-8A49-48F4-A75D-8DB4859160BD}" type="presParOf" srcId="{E1B57FC9-B494-4CFB-97ED-998D3CCF1049}" destId="{E6D6760C-4092-403C-8545-11888B19B5BD}" srcOrd="4" destOrd="0" presId="urn:microsoft.com/office/officeart/2005/8/layout/hierarchy2"/>
    <dgm:cxn modelId="{816E711C-25E3-41AA-AE9B-1839A0F319C3}" type="presParOf" srcId="{E6D6760C-4092-403C-8545-11888B19B5BD}" destId="{B52DFE5F-771B-4A27-8836-E1366C855A98}" srcOrd="0" destOrd="0" presId="urn:microsoft.com/office/officeart/2005/8/layout/hierarchy2"/>
    <dgm:cxn modelId="{541DC9D3-90CC-49ED-A2F9-2A3EA2A271A7}" type="presParOf" srcId="{E1B57FC9-B494-4CFB-97ED-998D3CCF1049}" destId="{423E4E08-0AFA-407F-9B63-D97C01A17F41}" srcOrd="5" destOrd="0" presId="urn:microsoft.com/office/officeart/2005/8/layout/hierarchy2"/>
    <dgm:cxn modelId="{EA0AED87-75C6-4277-9D1D-A72CAAA84D21}" type="presParOf" srcId="{423E4E08-0AFA-407F-9B63-D97C01A17F41}" destId="{D8D4117D-2F33-4B34-97D0-AE3530BAF609}" srcOrd="0" destOrd="0" presId="urn:microsoft.com/office/officeart/2005/8/layout/hierarchy2"/>
    <dgm:cxn modelId="{D19CF39D-B444-4D06-A29B-4B6E6D6CB859}" type="presParOf" srcId="{423E4E08-0AFA-407F-9B63-D97C01A17F41}" destId="{FB0C38D1-2F4C-40CD-A96A-D3497C4BD76A}" srcOrd="1" destOrd="0" presId="urn:microsoft.com/office/officeart/2005/8/layout/hierarchy2"/>
    <dgm:cxn modelId="{E841AE73-431E-4813-A913-3C2BEE37175A}" type="presParOf" srcId="{896C9358-25C3-4049-B0DB-1662AFADFE32}" destId="{E0CB040D-38D9-4A30-9E05-F509431C1106}" srcOrd="2" destOrd="0" presId="urn:microsoft.com/office/officeart/2005/8/layout/hierarchy2"/>
    <dgm:cxn modelId="{1DE3FD1A-0207-4760-9586-91BED0178769}" type="presParOf" srcId="{E0CB040D-38D9-4A30-9E05-F509431C1106}" destId="{5C1D0553-8C69-4377-BCDB-2DEFDAFA3AE6}" srcOrd="0" destOrd="0" presId="urn:microsoft.com/office/officeart/2005/8/layout/hierarchy2"/>
    <dgm:cxn modelId="{C58C1FFB-CCC2-4F63-97A2-E0F5D243EBC8}" type="presParOf" srcId="{896C9358-25C3-4049-B0DB-1662AFADFE32}" destId="{34BB0D33-C9D7-4C59-A9F8-5A1760F49AC0}" srcOrd="3" destOrd="0" presId="urn:microsoft.com/office/officeart/2005/8/layout/hierarchy2"/>
    <dgm:cxn modelId="{D6D6E319-6008-499B-BC11-2583897A1513}" type="presParOf" srcId="{34BB0D33-C9D7-4C59-A9F8-5A1760F49AC0}" destId="{507D5B47-69EF-4231-81A3-D848E083BE7D}" srcOrd="0" destOrd="0" presId="urn:microsoft.com/office/officeart/2005/8/layout/hierarchy2"/>
    <dgm:cxn modelId="{716F31FF-AB5F-41BF-8840-071DEC58A9B2}" type="presParOf" srcId="{34BB0D33-C9D7-4C59-A9F8-5A1760F49AC0}" destId="{D04712A8-2F74-4ADF-B579-209F35C381A3}" srcOrd="1" destOrd="0" presId="urn:microsoft.com/office/officeart/2005/8/layout/hierarchy2"/>
    <dgm:cxn modelId="{0A4531EF-1285-4174-BF64-521BD3B2F644}" type="presParOf" srcId="{D04712A8-2F74-4ADF-B579-209F35C381A3}" destId="{82FCA4B8-2B59-4AAE-9FDB-3891AA5783AA}" srcOrd="0" destOrd="0" presId="urn:microsoft.com/office/officeart/2005/8/layout/hierarchy2"/>
    <dgm:cxn modelId="{99D4E3CF-720E-4676-A7BE-EDEE510CD1E3}" type="presParOf" srcId="{82FCA4B8-2B59-4AAE-9FDB-3891AA5783AA}" destId="{F4470A00-60E8-4556-99B3-D954138E394C}" srcOrd="0" destOrd="0" presId="urn:microsoft.com/office/officeart/2005/8/layout/hierarchy2"/>
    <dgm:cxn modelId="{8917FC7F-E5A3-476D-BECE-C8E5C9F124C1}" type="presParOf" srcId="{D04712A8-2F74-4ADF-B579-209F35C381A3}" destId="{FE88AEB8-B8A9-40FA-AC1A-0B21E61EECA8}" srcOrd="1" destOrd="0" presId="urn:microsoft.com/office/officeart/2005/8/layout/hierarchy2"/>
    <dgm:cxn modelId="{4F90EFC7-1C6F-4E9D-A2DD-AAB142C5A416}" type="presParOf" srcId="{FE88AEB8-B8A9-40FA-AC1A-0B21E61EECA8}" destId="{064621D2-D5C4-4609-BB18-E83C0B2F15F2}" srcOrd="0" destOrd="0" presId="urn:microsoft.com/office/officeart/2005/8/layout/hierarchy2"/>
    <dgm:cxn modelId="{536BF90B-C9CC-42FA-AFE4-C46E9753166B}" type="presParOf" srcId="{FE88AEB8-B8A9-40FA-AC1A-0B21E61EECA8}" destId="{0B347B44-B736-41DC-BF89-93305A6BC592}" srcOrd="1" destOrd="0" presId="urn:microsoft.com/office/officeart/2005/8/layout/hierarchy2"/>
    <dgm:cxn modelId="{C16E6A0C-46DC-40BD-81D0-FA6B2B3FFD34}" type="presParOf" srcId="{D04712A8-2F74-4ADF-B579-209F35C381A3}" destId="{739648D9-E60C-4468-9F82-185F33DFD96A}" srcOrd="2" destOrd="0" presId="urn:microsoft.com/office/officeart/2005/8/layout/hierarchy2"/>
    <dgm:cxn modelId="{A8B7642A-B096-478E-9968-6DC0BC1789A7}" type="presParOf" srcId="{739648D9-E60C-4468-9F82-185F33DFD96A}" destId="{B9F787B0-9402-4A78-87ED-EFD059B1C51D}" srcOrd="0" destOrd="0" presId="urn:microsoft.com/office/officeart/2005/8/layout/hierarchy2"/>
    <dgm:cxn modelId="{2B71CAE3-88AE-43C8-A6F8-AA3411EBAEF4}" type="presParOf" srcId="{D04712A8-2F74-4ADF-B579-209F35C381A3}" destId="{167324D2-0C6B-4802-BBE1-60DE29D03123}" srcOrd="3" destOrd="0" presId="urn:microsoft.com/office/officeart/2005/8/layout/hierarchy2"/>
    <dgm:cxn modelId="{B97DA0A1-D777-4D0C-8E29-3ACC10CC6DE3}" type="presParOf" srcId="{167324D2-0C6B-4802-BBE1-60DE29D03123}" destId="{769948F0-9DDF-4128-95EE-F7A8F3DCBC69}" srcOrd="0" destOrd="0" presId="urn:microsoft.com/office/officeart/2005/8/layout/hierarchy2"/>
    <dgm:cxn modelId="{7483F6F9-3289-416A-9369-662F3F6026FA}" type="presParOf" srcId="{167324D2-0C6B-4802-BBE1-60DE29D03123}" destId="{C1584FAB-DC2C-4FD1-B084-6F56785AC2FA}" srcOrd="1" destOrd="0" presId="urn:microsoft.com/office/officeart/2005/8/layout/hierarchy2"/>
    <dgm:cxn modelId="{CE35B881-52A5-46EF-9608-A304C88C5817}" type="presParOf" srcId="{D04712A8-2F74-4ADF-B579-209F35C381A3}" destId="{10B17185-AD13-4045-AC56-5B1B2C79E466}" srcOrd="4" destOrd="0" presId="urn:microsoft.com/office/officeart/2005/8/layout/hierarchy2"/>
    <dgm:cxn modelId="{CD40FE22-B916-4910-814D-F65FC862AAA2}" type="presParOf" srcId="{10B17185-AD13-4045-AC56-5B1B2C79E466}" destId="{FA9465BE-ABC4-47D8-961F-85F48BAC4BD3}" srcOrd="0" destOrd="0" presId="urn:microsoft.com/office/officeart/2005/8/layout/hierarchy2"/>
    <dgm:cxn modelId="{32ED9AF9-8742-4045-80B2-B58C0972B9CE}" type="presParOf" srcId="{D04712A8-2F74-4ADF-B579-209F35C381A3}" destId="{F522342A-E14D-4313-9B5C-64FE6DD6E823}" srcOrd="5" destOrd="0" presId="urn:microsoft.com/office/officeart/2005/8/layout/hierarchy2"/>
    <dgm:cxn modelId="{C7EF0C60-2F87-4956-822D-30168007F72F}" type="presParOf" srcId="{F522342A-E14D-4313-9B5C-64FE6DD6E823}" destId="{D5CC68F9-40B2-44E8-946A-8E005707AEAF}" srcOrd="0" destOrd="0" presId="urn:microsoft.com/office/officeart/2005/8/layout/hierarchy2"/>
    <dgm:cxn modelId="{09CCA37E-57EA-45BB-A6B6-9E42790903AE}" type="presParOf" srcId="{F522342A-E14D-4313-9B5C-64FE6DD6E823}" destId="{CE71F776-6821-4301-ACBF-35D60E98D00E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641-EB54-4805-B6A4-DB03E053BA57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D2047E-329D-4D90-9139-5187227A7C7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641-EB54-4805-B6A4-DB03E053BA57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7E-329D-4D90-9139-5187227A7C7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641-EB54-4805-B6A4-DB03E053BA57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7E-329D-4D90-9139-5187227A7C7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641-EB54-4805-B6A4-DB03E053BA57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D2047E-329D-4D90-9139-5187227A7C7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641-EB54-4805-B6A4-DB03E053BA57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7E-329D-4D90-9139-5187227A7C7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641-EB54-4805-B6A4-DB03E053BA57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7E-329D-4D90-9139-5187227A7C7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641-EB54-4805-B6A4-DB03E053BA57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D2047E-329D-4D90-9139-5187227A7C7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641-EB54-4805-B6A4-DB03E053BA57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7E-329D-4D90-9139-5187227A7C7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641-EB54-4805-B6A4-DB03E053BA57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7E-329D-4D90-9139-5187227A7C7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641-EB54-4805-B6A4-DB03E053BA57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7E-329D-4D90-9139-5187227A7C7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641-EB54-4805-B6A4-DB03E053BA57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7E-329D-4D90-9139-5187227A7C7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94D641-EB54-4805-B6A4-DB03E053BA57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D2047E-329D-4D90-9139-5187227A7C7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>
                <a:cs typeface="B Koodak" pitchFamily="2" charset="-78"/>
              </a:rPr>
              <a:t> </a:t>
            </a:r>
            <a:r>
              <a:rPr lang="ar-SA" sz="3200" dirty="0" smtClean="0">
                <a:cs typeface="B Koodak" pitchFamily="2" charset="-78"/>
              </a:rPr>
              <a:t>ساير صفات فعليه</a:t>
            </a:r>
            <a:endParaRPr lang="fa-IR" sz="3200" dirty="0">
              <a:cs typeface="B Kooda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cs typeface="B Koodak" pitchFamily="2" charset="-78"/>
              </a:rPr>
              <a:t>درس یازدهم</a:t>
            </a:r>
            <a:endParaRPr lang="fa-IR" sz="4000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یازدهم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اراده</a:t>
            </a:r>
            <a:br>
              <a:rPr lang="fa-IR" dirty="0" smtClean="0">
                <a:cs typeface="B Koodak" pitchFamily="2" charset="-78"/>
              </a:rPr>
            </a:br>
            <a:endParaRPr lang="fa-IR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899160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3D4198-973D-4A5A-A52A-B8E014445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B43D4198-973D-4A5A-A52A-B8E014445C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D97381-ED98-4E45-89AA-9392F5C55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C7D97381-ED98-4E45-89AA-9392F5C558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674EA8-F0DA-4DC7-AF58-7473596EA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F8674EA8-F0DA-4DC7-AF58-7473596EAA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3A5A8C-DC03-4801-A9C7-B862A95C7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603A5A8C-DC03-4801-A9C7-B862A95C75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889D7E-446D-40E6-9FFA-BFE613319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BF889D7E-446D-40E6-9FFA-BFE6133193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55E295-F0E6-4B68-9166-9B792896D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DF55E295-F0E6-4B68-9166-9B792896D0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323C1B-8F09-48D7-BD1E-A09C27067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20323C1B-8F09-48D7-BD1E-A09C27067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403AA3-A184-4880-8456-0D848F6D0A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7C403AA3-A184-4880-8456-0D848F6D0A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B6AA77-3E39-4FD0-83D2-D73BD12C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42B6AA77-3E39-4FD0-83D2-D73BD12C5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DCE7E1-7471-4A2E-B64E-4933B2678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65DCE7E1-7471-4A2E-B64E-4933B2678A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FFE123-F2D0-4C21-B501-B7AA53A59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37FFE123-F2D0-4C21-B501-B7AA53A59F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AC9018-5511-4D2A-A5BE-13652629B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9EAC9018-5511-4D2A-A5BE-13652629B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04BEB8-4A72-4987-AAF7-28A0788F6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FC04BEB8-4A72-4987-AAF7-28A0788F6A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78DD85-9C42-4802-B40A-483F9446A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0178DD85-9C42-4802-B40A-483F9446A1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14CC5F-7FF2-40E1-80DC-3F085B6A4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3B14CC5F-7FF2-40E1-80DC-3F085B6A43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2F06A8-43F9-42AE-A3A0-E91C7047B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372F06A8-43F9-42AE-A3A0-E91C7047B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B9ACA4-F7A1-4388-AA7C-50C61A6BD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graphicEl>
                                              <a:dgm id="{09B9ACA4-F7A1-4388-AA7C-50C61A6BD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F730BC-4281-4D06-9AA8-878BE1BAF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">
                                            <p:graphicEl>
                                              <a:dgm id="{46F730BC-4281-4D06-9AA8-878BE1BAF6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3DB0CE-423F-4D6F-8254-7BCE17465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>
                                            <p:graphicEl>
                                              <a:dgm id="{563DB0CE-423F-4D6F-8254-7BCE17465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88292B-8545-4F93-8D58-42583615E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">
                                            <p:graphicEl>
                                              <a:dgm id="{3688292B-8545-4F93-8D58-42583615E6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F59E96-9A2F-4BBE-AEC1-099D8E946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5">
                                            <p:graphicEl>
                                              <a:dgm id="{80F59E96-9A2F-4BBE-AEC1-099D8E946F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FFAC12-ACD8-4493-9066-DE1E22E86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">
                                            <p:graphicEl>
                                              <a:dgm id="{40FFAC12-ACD8-4493-9066-DE1E22E86B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0D11D7-A75A-4E29-BE50-7F020FA88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graphicEl>
                                              <a:dgm id="{1E0D11D7-A75A-4E29-BE50-7F020FA889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AAD3E2-AFE9-4184-9101-69D3ABE0E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">
                                            <p:graphicEl>
                                              <a:dgm id="{6AAAD3E2-AFE9-4184-9101-69D3ABE0E8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2DD310-D24C-4D34-BAC4-7B0A94367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">
                                            <p:graphicEl>
                                              <a:dgm id="{CD2DD310-D24C-4D34-BAC4-7B0A94367C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1A474B-491F-4DFC-8782-27157107D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5">
                                            <p:graphicEl>
                                              <a:dgm id="{811A474B-491F-4DFC-8782-27157107DE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04ED3F-E4DE-41E1-8E68-5F87A1AA9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5">
                                            <p:graphicEl>
                                              <a:dgm id="{0104ED3F-E4DE-41E1-8E68-5F87A1AA93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20DB42-8D94-4F4C-BFB9-B7F3733C4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5">
                                            <p:graphicEl>
                                              <a:dgm id="{C220DB42-8D94-4F4C-BFB9-B7F3733C43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DD3FD5-B46D-435C-BBC5-B0D69388C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">
                                            <p:graphicEl>
                                              <a:dgm id="{25DD3FD5-B46D-435C-BBC5-B0D69388CC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38727E-8997-43BE-94F9-E3075C2A1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">
                                            <p:graphicEl>
                                              <a:dgm id="{B538727E-8997-43BE-94F9-E3075C2A1A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70E8C2-FDE5-4E8B-A3BD-4378E6CDF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">
                                            <p:graphicEl>
                                              <a:dgm id="{AD70E8C2-FDE5-4E8B-A3BD-4378E6CDF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CB9890-936E-4EBE-BB66-B8B12C829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5">
                                            <p:graphicEl>
                                              <a:dgm id="{C7CB9890-936E-4EBE-BB66-B8B12C829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6CC3A9-8836-4293-BFB5-E35262FAF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">
                                            <p:graphicEl>
                                              <a:dgm id="{B46CC3A9-8836-4293-BFB5-E35262FAF1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2EEBD6-8701-4AFB-A1A1-0FD986FED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">
                                            <p:graphicEl>
                                              <a:dgm id="{6B2EEBD6-8701-4AFB-A1A1-0FD986FED4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BC4D97-05EF-4F80-9ABD-8355758F7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">
                                            <p:graphicEl>
                                              <a:dgm id="{FFBC4D97-05EF-4F80-9ABD-8355758F7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B07EFA-ED54-4E9C-B702-4F09EB8FA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5">
                                            <p:graphicEl>
                                              <a:dgm id="{A7B07EFA-ED54-4E9C-B702-4F09EB8FA7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5C3657-AF76-4C61-80A4-096F84996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5">
                                            <p:graphicEl>
                                              <a:dgm id="{EE5C3657-AF76-4C61-80A4-096F84996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911E40-2249-4211-A75E-983F55E57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5">
                                            <p:graphicEl>
                                              <a:dgm id="{D4911E40-2249-4211-A75E-983F55E57E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یازدهم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حکمت</a:t>
            </a:r>
            <a:br>
              <a:rPr lang="fa-IR" dirty="0" smtClean="0">
                <a:cs typeface="B Koodak" pitchFamily="2" charset="-78"/>
              </a:rPr>
            </a:br>
            <a:endParaRPr lang="fa-IR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19C262-F2D2-4205-9012-BA750229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919C262-F2D2-4205-9012-BA750229A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8396BC-1156-4130-8EF0-496CA0E55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6B8396BC-1156-4130-8EF0-496CA0E551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1D895F-5356-4743-97EA-5DF66A05D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831D895F-5356-4743-97EA-5DF66A05DA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D66DB3-1D08-4964-8216-418631C22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DCD66DB3-1D08-4964-8216-418631C22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DE3672-BBA2-42FA-A7A0-7F63A3F95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DADE3672-BBA2-42FA-A7A0-7F63A3F956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857578-DDC9-480F-9473-C7CC27A55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3E857578-DDC9-480F-9473-C7CC27A55F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BCB952-CE11-4BFE-B40B-EF0881715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F6BCB952-CE11-4BFE-B40B-EF08817155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318CBF-10C0-4217-A60F-2DD197819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CD318CBF-10C0-4217-A60F-2DD1978198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1233A6-A722-425F-8A20-D1BA05EAFE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B71233A6-A722-425F-8A20-D1BA05EAFE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F2BB81-8EBB-41F1-82D0-66F91AF6F7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9FF2BB81-8EBB-41F1-82D0-66F91AF6F7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AF2D28-2412-4CA1-95A5-5C65578A3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39AF2D28-2412-4CA1-95A5-5C65578A3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ABBB8B-DC31-49DC-BF88-D8DE6776C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11ABBB8B-DC31-49DC-BF88-D8DE6776C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یازدهم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حکمت</a:t>
            </a:r>
            <a:br>
              <a:rPr lang="fa-IR" dirty="0" smtClean="0">
                <a:cs typeface="B Koodak" pitchFamily="2" charset="-78"/>
              </a:rPr>
            </a:br>
            <a:endParaRPr lang="fa-IR" dirty="0">
              <a:cs typeface="B Koodak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8991600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0750916-BA7E-4273-BE92-9A7B813B8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20750916-BA7E-4273-BE92-9A7B813B8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1CB4968-3E7E-44EA-B888-0EC19A08E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C1CB4968-3E7E-44EA-B888-0EC19A08E8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DB3E3B6-4365-4C7B-BFC8-939237D49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DDB3E3B6-4365-4C7B-BFC8-939237D49F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CDB903D-E81C-460E-ADEC-17CC1424E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9CDB903D-E81C-460E-ADEC-17CC1424E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9C7CB4-8142-409A-A3B8-F480EF238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879C7CB4-8142-409A-A3B8-F480EF2386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362CD40-AB20-4BB6-A276-C39CE1BBF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5362CD40-AB20-4BB6-A276-C39CE1BBF3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7837FE1-44AA-4BC6-A24C-DCA5F6A42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77837FE1-44AA-4BC6-A24C-DCA5F6A427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FBA682-21D7-4602-A6CC-D908B597C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7FFBA682-21D7-4602-A6CC-D908B597C3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7F6505-45B1-4D2C-9A97-F3D11CD07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9B7F6505-45B1-4D2C-9A97-F3D11CD075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7BF100C-A0D2-4746-BC22-062399EE1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dgm id="{E7BF100C-A0D2-4746-BC22-062399EE18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6F49397-E484-4381-B5E7-AD4449962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26F49397-E484-4381-B5E7-AD44499626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79D178-691A-4725-B12B-ED748F2688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FE79D178-691A-4725-B12B-ED748F2688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AE7887-C571-4CD5-82BE-112F42AA9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graphicEl>
                                              <a:dgm id="{3BAE7887-C571-4CD5-82BE-112F42AA9E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95610A-C493-4135-8F16-D4137DD1D8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graphicEl>
                                              <a:dgm id="{F495610A-C493-4135-8F16-D4137DD1D8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6D8D2D-24E7-495B-ABFD-43A12CA3B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graphicEl>
                                              <a:dgm id="{566D8D2D-24E7-495B-ABFD-43A12CA3BC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CFDEB93-0CC7-4EC3-A97E-E86C7C480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">
                                            <p:graphicEl>
                                              <a:dgm id="{ECFDEB93-0CC7-4EC3-A97E-E86C7C480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31137C-97B4-4895-ADD5-2512DA42C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">
                                            <p:graphicEl>
                                              <a:dgm id="{1931137C-97B4-4895-ADD5-2512DA42C4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FF9223B-9F97-488A-A99B-7F8EDBF24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">
                                            <p:graphicEl>
                                              <a:dgm id="{0FF9223B-9F97-488A-A99B-7F8EDBF24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1D6925-E3BC-4071-8221-02496EFD9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>
                                            <p:graphicEl>
                                              <a:dgm id="{4D1D6925-E3BC-4071-8221-02496EFD96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0F8F09-E186-4E96-A824-D86953DBB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">
                                            <p:graphicEl>
                                              <a:dgm id="{9B0F8F09-E186-4E96-A824-D86953DBB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C70977-DCB2-4C93-A2D5-E0EFFBC3D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>
                                            <p:graphicEl>
                                              <a:dgm id="{25C70977-DCB2-4C93-A2D5-E0EFFBC3D3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D55CC3-BF05-42BA-A394-08134A938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">
                                            <p:graphicEl>
                                              <a:dgm id="{1CD55CC3-BF05-42BA-A394-08134A938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521547-E748-4F12-A4E8-FA140A7BB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">
                                            <p:graphicEl>
                                              <a:dgm id="{08521547-E748-4F12-A4E8-FA140A7BB7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EB3628-7039-4CC6-AF07-C253BED11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">
                                            <p:graphicEl>
                                              <a:dgm id="{21EB3628-7039-4CC6-AF07-C253BED11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4947D47-99E5-4804-8A52-C6B710E00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">
                                            <p:graphicEl>
                                              <a:dgm id="{44947D47-99E5-4804-8A52-C6B710E00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CB4CA6-6C99-42D5-A10F-D1C567804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7">
                                            <p:graphicEl>
                                              <a:dgm id="{F1CB4CA6-6C99-42D5-A10F-D1C567804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932FAD-D1A0-4349-BDE0-451F7D97C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7">
                                            <p:graphicEl>
                                              <a:dgm id="{97932FAD-D1A0-4349-BDE0-451F7D97C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6348FFC-7653-4D3C-902B-E45430557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7">
                                            <p:graphicEl>
                                              <a:dgm id="{26348FFC-7653-4D3C-902B-E454305575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39C977-5FE6-4D51-992C-DE9A4607AE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7">
                                            <p:graphicEl>
                                              <a:dgm id="{B339C977-5FE6-4D51-992C-DE9A4607AE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F781CA-625D-484B-A872-51C2DB82A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">
                                            <p:graphicEl>
                                              <a:dgm id="{E6F781CA-625D-484B-A872-51C2DB82AE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25A62C-FC54-4E86-B98E-D6CAF82B0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">
                                            <p:graphicEl>
                                              <a:dgm id="{5A25A62C-FC54-4E86-B98E-D6CAF82B03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E72633-F044-444D-8CBF-91BA238B5B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7">
                                            <p:graphicEl>
                                              <a:dgm id="{51E72633-F044-444D-8CBF-91BA238B5B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64D858-B21F-4D28-B9C2-7BDBB8EC8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7">
                                            <p:graphicEl>
                                              <a:dgm id="{CD64D858-B21F-4D28-B9C2-7BDBB8EC82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A25A33-5C09-4319-B294-8568DD3E81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7">
                                            <p:graphicEl>
                                              <a:dgm id="{47A25A33-5C09-4319-B294-8568DD3E81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F2F33D4-5DBC-4262-82D1-5853165DD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7">
                                            <p:graphicEl>
                                              <a:dgm id="{5F2F33D4-5DBC-4262-82D1-5853165DD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یازدهم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کلام الهی</a:t>
            </a:r>
            <a:br>
              <a:rPr lang="fa-IR" dirty="0" smtClean="0">
                <a:cs typeface="B Koodak" pitchFamily="2" charset="-78"/>
              </a:rPr>
            </a:br>
            <a:endParaRPr lang="fa-IR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5089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058036-800A-4D69-A9B9-D4890F38A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97058036-800A-4D69-A9B9-D4890F38A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97058036-800A-4D69-A9B9-D4890F38A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15DE4B-D326-4519-BE76-78269902B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7115DE4B-D326-4519-BE76-78269902B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7115DE4B-D326-4519-BE76-78269902B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664A8B-132C-4BC3-B221-661B68ED3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25664A8B-132C-4BC3-B221-661B68ED3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25664A8B-132C-4BC3-B221-661B68ED3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84390C-B4FA-462D-81EA-B5A93A09F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5C84390C-B4FA-462D-81EA-B5A93A09F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5C84390C-B4FA-462D-81EA-B5A93A09F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6931F6-B474-4268-B8CC-DAAD4AD54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676931F6-B474-4268-B8CC-DAAD4AD54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676931F6-B474-4268-B8CC-DAAD4AD54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150A93-6926-4E7E-956D-23879AD06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AD150A93-6926-4E7E-956D-23879AD06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AD150A93-6926-4E7E-956D-23879AD06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79D2DC-B4BA-4D07-AA7B-0B5ABCF2E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C079D2DC-B4BA-4D07-AA7B-0B5ABCF2E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C079D2DC-B4BA-4D07-AA7B-0B5ABCF2E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89089E-D711-4805-A066-B7DFEE73B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9B89089E-D711-4805-A066-B7DFEE73B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9B89089E-D711-4805-A066-B7DFEE73B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28346C-9AA6-46B4-862F-6D9AF8F96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6B28346C-9AA6-46B4-862F-6D9AF8F96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6B28346C-9AA6-46B4-862F-6D9AF8F96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26BD06-11B4-4245-87C7-A6F3964C6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5F26BD06-11B4-4245-87C7-A6F3964C6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5F26BD06-11B4-4245-87C7-A6F3964C6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3D3BA9-0464-41AE-BAE1-44D66E8A9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843D3BA9-0464-41AE-BAE1-44D66E8A9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843D3BA9-0464-41AE-BAE1-44D66E8A9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D1BC16-F9D1-457F-96EB-9734ADA88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graphicEl>
                                              <a:dgm id="{DED1BC16-F9D1-457F-96EB-9734ADA88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graphicEl>
                                              <a:dgm id="{DED1BC16-F9D1-457F-96EB-9734ADA88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F8CA57-C093-4E3D-966C-C8AB9AA47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C6F8CA57-C093-4E3D-966C-C8AB9AA47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graphicEl>
                                              <a:dgm id="{C6F8CA57-C093-4E3D-966C-C8AB9AA47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21EC5D-2EB9-4216-ABB9-650D7BA75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graphicEl>
                                              <a:dgm id="{CA21EC5D-2EB9-4216-ABB9-650D7BA75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graphicEl>
                                              <a:dgm id="{CA21EC5D-2EB9-4216-ABB9-650D7BA75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17375C-A655-4CDD-A2EC-A764DDE38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9C17375C-A655-4CDD-A2EC-A764DDE38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9C17375C-A655-4CDD-A2EC-A764DDE38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8F9AD4-A6ED-4AC3-87D4-AC3C8F8A7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graphicEl>
                                              <a:dgm id="{5D8F9AD4-A6ED-4AC3-87D4-AC3C8F8A7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graphicEl>
                                              <a:dgm id="{5D8F9AD4-A6ED-4AC3-87D4-AC3C8F8A7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ABDF7D-E23D-46AA-9481-56738428B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graphicEl>
                                              <a:dgm id="{ACABDF7D-E23D-46AA-9481-56738428B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ACABDF7D-E23D-46AA-9481-56738428B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6855B0-DAE1-4E44-AE3D-53ED22882C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graphicEl>
                                              <a:dgm id="{736855B0-DAE1-4E44-AE3D-53ED22882C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graphicEl>
                                              <a:dgm id="{736855B0-DAE1-4E44-AE3D-53ED22882C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DC3653-0A7F-4CAE-9795-FBF767C9F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21DC3653-0A7F-4CAE-9795-FBF767C9F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21DC3653-0A7F-4CAE-9795-FBF767C9F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67BE44-E600-4773-A583-3A9BEB9C3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graphicEl>
                                              <a:dgm id="{8667BE44-E600-4773-A583-3A9BEB9C3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graphicEl>
                                              <a:dgm id="{8667BE44-E600-4773-A583-3A9BEB9C3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606510-A433-4B4E-8F33-64CE42A1D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graphicEl>
                                              <a:dgm id="{FF606510-A433-4B4E-8F33-64CE42A1D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graphicEl>
                                              <a:dgm id="{FF606510-A433-4B4E-8F33-64CE42A1D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CC7A86-3B19-40B2-A64C-957BC163F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graphicEl>
                                              <a:dgm id="{07CC7A86-3B19-40B2-A64C-957BC163F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graphicEl>
                                              <a:dgm id="{07CC7A86-3B19-40B2-A64C-957BC163F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BFE4FB-A225-44C5-9CA3-C15BB07AC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graphicEl>
                                              <a:dgm id="{A8BFE4FB-A225-44C5-9CA3-C15BB07AC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graphicEl>
                                              <a:dgm id="{A8BFE4FB-A225-44C5-9CA3-C15BB07AC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AE5DEA-A505-40AA-8FAC-F7268349E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">
                                            <p:graphicEl>
                                              <a:dgm id="{42AE5DEA-A505-40AA-8FAC-F7268349E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">
                                            <p:graphicEl>
                                              <a:dgm id="{42AE5DEA-A505-40AA-8FAC-F7268349E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C3EBF0-45DC-4046-AD60-61B3058D9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graphicEl>
                                              <a:dgm id="{2EC3EBF0-45DC-4046-AD60-61B3058D9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graphicEl>
                                              <a:dgm id="{2EC3EBF0-45DC-4046-AD60-61B3058D9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5353A2-0DAF-42FD-91B4-92AE148A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">
                                            <p:graphicEl>
                                              <a:dgm id="{975353A2-0DAF-42FD-91B4-92AE148A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>
                                            <p:graphicEl>
                                              <a:dgm id="{975353A2-0DAF-42FD-91B4-92AE148A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84BDCC-333C-45C8-9D26-24D88CA13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graphicEl>
                                              <a:dgm id="{E584BDCC-333C-45C8-9D26-24D88CA13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graphicEl>
                                              <a:dgm id="{E584BDCC-333C-45C8-9D26-24D88CA13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یازدهم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صدق</a:t>
            </a:r>
            <a:br>
              <a:rPr lang="fa-IR" dirty="0" smtClean="0">
                <a:cs typeface="B Koodak" pitchFamily="2" charset="-78"/>
              </a:rPr>
            </a:br>
            <a:endParaRPr lang="fa-IR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E56442-DA28-4815-B298-340F463D4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8EE56442-DA28-4815-B298-340F463D4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8EE56442-DA28-4815-B298-340F463D4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C4B3F0-D081-4EED-B566-8C312269A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33C4B3F0-D081-4EED-B566-8C312269A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33C4B3F0-D081-4EED-B566-8C312269A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E1001B-EDEB-48EE-B162-D65F947E2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51E1001B-EDEB-48EE-B162-D65F947E2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51E1001B-EDEB-48EE-B162-D65F947E2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1ED0EF-5E8E-4804-8CF6-78BF1DD5A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211ED0EF-5E8E-4804-8CF6-78BF1DD5A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211ED0EF-5E8E-4804-8CF6-78BF1DD5A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2CE5D7-EA90-41E8-9E0F-3DCD7A3DF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3D2CE5D7-EA90-41E8-9E0F-3DCD7A3DF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3D2CE5D7-EA90-41E8-9E0F-3DCD7A3DF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1908C1-12CA-43E3-A049-5945FED5F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661908C1-12CA-43E3-A049-5945FED5F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661908C1-12CA-43E3-A049-5945FED5F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DAB276-A3EB-4342-9BC8-966DC2ABD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BEDAB276-A3EB-4342-9BC8-966DC2ABD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BEDAB276-A3EB-4342-9BC8-966DC2ABD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82B918-AC27-4C64-9BAF-F1E0E9A4C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FC82B918-AC27-4C64-9BAF-F1E0E9A4C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FC82B918-AC27-4C64-9BAF-F1E0E9A4C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D3D068-E098-40FB-BD3B-E6D04AA55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29D3D068-E098-40FB-BD3B-E6D04AA55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29D3D068-E098-40FB-BD3B-E6D04AA55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CB12E2-97A9-43CB-921A-FDE1196D8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43CB12E2-97A9-43CB-921A-FDE1196D8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43CB12E2-97A9-43CB-921A-FDE1196D8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A3D570-B320-4A1E-8CCB-B54695DB2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C2A3D570-B320-4A1E-8CCB-B54695DB2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C2A3D570-B320-4A1E-8CCB-B54695DB2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67428C-CE2F-4D5F-81CB-EF081DA25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8F67428C-CE2F-4D5F-81CB-EF081DA25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8F67428C-CE2F-4D5F-81CB-EF081DA25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D943FD-EDE7-4986-8255-973B7B1A5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F8D943FD-EDE7-4986-8255-973B7B1A5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graphicEl>
                                              <a:dgm id="{F8D943FD-EDE7-4986-8255-973B7B1A5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36455F-FB06-429C-9979-303574558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3936455F-FB06-429C-9979-303574558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3936455F-FB06-429C-9979-303574558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5E5AB-C663-4165-A1FE-9491ED6E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FF95E5AB-C663-4165-A1FE-9491ED6E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FF95E5AB-C663-4165-A1FE-9491ED6E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56C52A-B4B5-4CC2-8EDA-B2567AFA8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EC56C52A-B4B5-4CC2-8EDA-B2567AFA8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EC56C52A-B4B5-4CC2-8EDA-B2567AFA8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C8ED2F-D1AE-4B3C-8037-95D2407DC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graphicEl>
                                              <a:dgm id="{81C8ED2F-D1AE-4B3C-8037-95D2407DC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81C8ED2F-D1AE-4B3C-8037-95D2407DC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8BF3FF-67BB-4347-9B5C-E595E77C2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graphicEl>
                                              <a:dgm id="{DC8BF3FF-67BB-4347-9B5C-E595E77C2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dgm id="{DC8BF3FF-67BB-4347-9B5C-E595E77C2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2EDEBE-C9D3-47E1-B121-991152C35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792EDEBE-C9D3-47E1-B121-991152C35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792EDEBE-C9D3-47E1-B121-991152C35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27C8FF-5E18-4808-8D9C-C12594CDD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dgm id="{8927C8FF-5E18-4808-8D9C-C12594CDD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8927C8FF-5E18-4808-8D9C-C12594CDD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589E7C-1AEE-48C7-8F7D-6B69D9863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graphicEl>
                                              <a:dgm id="{05589E7C-1AEE-48C7-8F7D-6B69D9863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graphicEl>
                                              <a:dgm id="{05589E7C-1AEE-48C7-8F7D-6B69D9863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B0BEA4-6182-45DC-AA8E-3DECE8896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>
                                            <p:graphicEl>
                                              <a:dgm id="{AFB0BEA4-6182-45DC-AA8E-3DECE8896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graphicEl>
                                              <a:dgm id="{AFB0BEA4-6182-45DC-AA8E-3DECE8896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24C26D-6F28-4B74-8B07-249E4D4E6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graphicEl>
                                              <a:dgm id="{EB24C26D-6F28-4B74-8B07-249E4D4E6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graphicEl>
                                              <a:dgm id="{EB24C26D-6F28-4B74-8B07-249E4D4E6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E3A0FB-5F4C-4CC9-8496-13FD4B3DF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>
                                            <p:graphicEl>
                                              <a:dgm id="{C8E3A0FB-5F4C-4CC9-8496-13FD4B3DF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graphicEl>
                                              <a:dgm id="{C8E3A0FB-5F4C-4CC9-8496-13FD4B3DF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D6760C-4092-403C-8545-11888B19B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graphicEl>
                                              <a:dgm id="{E6D6760C-4092-403C-8545-11888B19B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graphicEl>
                                              <a:dgm id="{E6D6760C-4092-403C-8545-11888B19B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D4117D-2F33-4B34-97D0-AE3530BAF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graphicEl>
                                              <a:dgm id="{D8D4117D-2F33-4B34-97D0-AE3530BAF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graphicEl>
                                              <a:dgm id="{D8D4117D-2F33-4B34-97D0-AE3530BAF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CB040D-38D9-4A30-9E05-F509431C1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graphicEl>
                                              <a:dgm id="{E0CB040D-38D9-4A30-9E05-F509431C1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graphicEl>
                                              <a:dgm id="{E0CB040D-38D9-4A30-9E05-F509431C1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7D5B47-69EF-4231-81A3-D848E083B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>
                                            <p:graphicEl>
                                              <a:dgm id="{507D5B47-69EF-4231-81A3-D848E083B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">
                                            <p:graphicEl>
                                              <a:dgm id="{507D5B47-69EF-4231-81A3-D848E083B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FCA4B8-2B59-4AAE-9FDB-3891AA578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">
                                            <p:graphicEl>
                                              <a:dgm id="{82FCA4B8-2B59-4AAE-9FDB-3891AA578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">
                                            <p:graphicEl>
                                              <a:dgm id="{82FCA4B8-2B59-4AAE-9FDB-3891AA578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4621D2-D5C4-4609-BB18-E83C0B2F1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">
                                            <p:graphicEl>
                                              <a:dgm id="{064621D2-D5C4-4609-BB18-E83C0B2F1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">
                                            <p:graphicEl>
                                              <a:dgm id="{064621D2-D5C4-4609-BB18-E83C0B2F1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9648D9-E60C-4468-9F82-185F33DFD9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">
                                            <p:graphicEl>
                                              <a:dgm id="{739648D9-E60C-4468-9F82-185F33DFD9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">
                                            <p:graphicEl>
                                              <a:dgm id="{739648D9-E60C-4468-9F82-185F33DFD9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9948F0-9DDF-4128-95EE-F7A8F3DCB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">
                                            <p:graphicEl>
                                              <a:dgm id="{769948F0-9DDF-4128-95EE-F7A8F3DCB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">
                                            <p:graphicEl>
                                              <a:dgm id="{769948F0-9DDF-4128-95EE-F7A8F3DCB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B17185-AD13-4045-AC56-5B1B2C79E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">
                                            <p:graphicEl>
                                              <a:dgm id="{10B17185-AD13-4045-AC56-5B1B2C79E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">
                                            <p:graphicEl>
                                              <a:dgm id="{10B17185-AD13-4045-AC56-5B1B2C79E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CC68F9-40B2-44E8-946A-8E005707A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">
                                            <p:graphicEl>
                                              <a:dgm id="{D5CC68F9-40B2-44E8-946A-8E005707A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">
                                            <p:graphicEl>
                                              <a:dgm id="{D5CC68F9-40B2-44E8-946A-8E005707A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</TotalTime>
  <Words>570</Words>
  <Application>Microsoft Office PowerPoint</Application>
  <PresentationFormat>On-screen Show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 ساير صفات فعليه</vt:lpstr>
      <vt:lpstr>درس یازدهم اراده </vt:lpstr>
      <vt:lpstr>درس یازدهم حکمت </vt:lpstr>
      <vt:lpstr>درس یازدهم حکمت </vt:lpstr>
      <vt:lpstr>درس یازدهم کلام الهی </vt:lpstr>
      <vt:lpstr>درس یازدهم صدق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mahdi</dc:creator>
  <cp:lastModifiedBy>mahdi</cp:lastModifiedBy>
  <cp:revision>3</cp:revision>
  <dcterms:created xsi:type="dcterms:W3CDTF">2009-07-27T12:30:06Z</dcterms:created>
  <dcterms:modified xsi:type="dcterms:W3CDTF">2009-07-29T20:10:09Z</dcterms:modified>
</cp:coreProperties>
</file>