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0"/>
    <p:restoredTop sz="94660"/>
  </p:normalViewPr>
  <p:slideViewPr>
    <p:cSldViewPr>
      <p:cViewPr varScale="1">
        <p:scale>
          <a:sx n="75" d="100"/>
          <a:sy n="75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BA6193-2764-4F60-AB36-EE783364F1F5}" type="doc">
      <dgm:prSet loTypeId="urn:microsoft.com/office/officeart/2005/8/layout/hierarchy2" loCatId="hierarchy" qsTypeId="urn:microsoft.com/office/officeart/2005/8/quickstyle/simple2" qsCatId="simple" csTypeId="urn:microsoft.com/office/officeart/2005/8/colors/accent4_2" csCatId="accent4" phldr="1"/>
      <dgm:spPr/>
      <dgm:t>
        <a:bodyPr/>
        <a:lstStyle/>
        <a:p>
          <a:pPr rtl="1"/>
          <a:endParaRPr lang="fa-IR"/>
        </a:p>
      </dgm:t>
    </dgm:pt>
    <dgm:pt modelId="{34B35A3B-7DC7-49AF-AB47-0BC86EE4096F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قانون معیت علی و معلولی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09CDCEDB-D811-4DF9-A4FC-B8EA132894C4}" type="parTrans" cxnId="{8321E4C3-35A6-49A5-96C4-7FFB7716676A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CEDCC5A-B236-4F1E-801D-005B75289F19}" type="sibTrans" cxnId="{8321E4C3-35A6-49A5-96C4-7FFB7716676A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B815AE8-5584-4F9B-A943-BFC892ED8745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آیا ممکن است معلول به علت تنها در حدوث نیازمند باشد نه در بقا؟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144281D0-5264-416E-8ED5-91BECB9B4FB7}" type="parTrans" cxnId="{1A8C0D2E-FEA0-4F43-8E45-5B7D68D7D7CA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C378C66-FB5E-4FCD-BDE5-65BEF6DDFD7F}" type="sibTrans" cxnId="{1A8C0D2E-FEA0-4F43-8E45-5B7D68D7D7CA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4386CFD-617F-4AA1-BA41-FE5805961934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یعنی ممکن است علت تامه پس از ایجاد معلول نابود شود و معلول همچنان باقی بماند؟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1BDFAEBC-3306-44C6-BEBD-31650BF33084}" type="parTrans" cxnId="{8D04A6B7-4A6B-458B-8CBD-6B6024515828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45C8856-C5A0-487C-AF55-13BD5CD16D67}" type="sibTrans" cxnId="{8D04A6B7-4A6B-458B-8CBD-6B6024515828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5A44A78-3E70-46C8-A46B-EF682C50D6EA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قانون معیت این احتمال را نفی می کند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4108B1A0-DAC4-4B4F-A90A-E7EE47FB9542}" type="parTrans" cxnId="{18166486-ED98-4B7B-A237-DE7023BE6448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7009337-DB87-4F13-BF83-BD3F57C78ABD}" type="sibTrans" cxnId="{18166486-ED98-4B7B-A237-DE7023BE6448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5B529D3-BBF0-4878-8228-771C4504BD3A}" type="pres">
      <dgm:prSet presAssocID="{0ABA6193-2764-4F60-AB36-EE783364F1F5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0A430C65-F08D-4659-87CE-641F198769D7}" type="pres">
      <dgm:prSet presAssocID="{34B35A3B-7DC7-49AF-AB47-0BC86EE4096F}" presName="root1" presStyleCnt="0"/>
      <dgm:spPr/>
    </dgm:pt>
    <dgm:pt modelId="{7E14BDCD-5070-4207-B0CE-DC44B23E65DD}" type="pres">
      <dgm:prSet presAssocID="{34B35A3B-7DC7-49AF-AB47-0BC86EE4096F}" presName="LevelOneTextNode" presStyleLbl="node0" presStyleIdx="0" presStyleCnt="2" custScaleX="88102" custScaleY="6155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5D51486-D9FB-44FF-AC8F-3C8C6DBABF8F}" type="pres">
      <dgm:prSet presAssocID="{34B35A3B-7DC7-49AF-AB47-0BC86EE4096F}" presName="level2hierChild" presStyleCnt="0"/>
      <dgm:spPr/>
    </dgm:pt>
    <dgm:pt modelId="{25F9820D-DB89-4640-9065-64BE87C45765}" type="pres">
      <dgm:prSet presAssocID="{4B815AE8-5584-4F9B-A943-BFC892ED8745}" presName="root1" presStyleCnt="0"/>
      <dgm:spPr/>
    </dgm:pt>
    <dgm:pt modelId="{1B63C1A6-6580-441C-BE38-C12DB9E2A39E}" type="pres">
      <dgm:prSet presAssocID="{4B815AE8-5584-4F9B-A943-BFC892ED8745}" presName="LevelOneTextNode" presStyleLbl="node0" presStyleIdx="1" presStyleCnt="2" custScaleX="117536" custScaleY="814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85CACE6-E89E-48B9-AF4E-137FCDCD261B}" type="pres">
      <dgm:prSet presAssocID="{4B815AE8-5584-4F9B-A943-BFC892ED8745}" presName="level2hierChild" presStyleCnt="0"/>
      <dgm:spPr/>
    </dgm:pt>
    <dgm:pt modelId="{27F8311D-7A39-44FC-A1B6-59681655EED2}" type="pres">
      <dgm:prSet presAssocID="{1BDFAEBC-3306-44C6-BEBD-31650BF33084}" presName="conn2-1" presStyleLbl="parChTrans1D2" presStyleIdx="0" presStyleCnt="1"/>
      <dgm:spPr/>
      <dgm:t>
        <a:bodyPr/>
        <a:lstStyle/>
        <a:p>
          <a:pPr rtl="1"/>
          <a:endParaRPr lang="fa-IR"/>
        </a:p>
      </dgm:t>
    </dgm:pt>
    <dgm:pt modelId="{6B264F37-0D99-43F4-B474-776EF8FBEE27}" type="pres">
      <dgm:prSet presAssocID="{1BDFAEBC-3306-44C6-BEBD-31650BF33084}" presName="connTx" presStyleLbl="parChTrans1D2" presStyleIdx="0" presStyleCnt="1"/>
      <dgm:spPr/>
      <dgm:t>
        <a:bodyPr/>
        <a:lstStyle/>
        <a:p>
          <a:pPr rtl="1"/>
          <a:endParaRPr lang="fa-IR"/>
        </a:p>
      </dgm:t>
    </dgm:pt>
    <dgm:pt modelId="{B59D6727-A08B-42F8-9097-0A0FD2D80AB5}" type="pres">
      <dgm:prSet presAssocID="{84386CFD-617F-4AA1-BA41-FE5805961934}" presName="root2" presStyleCnt="0"/>
      <dgm:spPr/>
    </dgm:pt>
    <dgm:pt modelId="{71AF17A6-FE53-448F-A04C-6BDE8EDCAA14}" type="pres">
      <dgm:prSet presAssocID="{84386CFD-617F-4AA1-BA41-FE5805961934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F8D8965-6AC5-4915-BCC2-BB6A8FCF8058}" type="pres">
      <dgm:prSet presAssocID="{84386CFD-617F-4AA1-BA41-FE5805961934}" presName="level3hierChild" presStyleCnt="0"/>
      <dgm:spPr/>
    </dgm:pt>
    <dgm:pt modelId="{A4F1AA20-68B1-4552-AD00-9F0C816A63EF}" type="pres">
      <dgm:prSet presAssocID="{4108B1A0-DAC4-4B4F-A90A-E7EE47FB9542}" presName="conn2-1" presStyleLbl="parChTrans1D3" presStyleIdx="0" presStyleCnt="1"/>
      <dgm:spPr/>
      <dgm:t>
        <a:bodyPr/>
        <a:lstStyle/>
        <a:p>
          <a:pPr rtl="1"/>
          <a:endParaRPr lang="fa-IR"/>
        </a:p>
      </dgm:t>
    </dgm:pt>
    <dgm:pt modelId="{D1A355F0-044C-42B7-AFD0-F3855A8EE8E1}" type="pres">
      <dgm:prSet presAssocID="{4108B1A0-DAC4-4B4F-A90A-E7EE47FB9542}" presName="connTx" presStyleLbl="parChTrans1D3" presStyleIdx="0" presStyleCnt="1"/>
      <dgm:spPr/>
      <dgm:t>
        <a:bodyPr/>
        <a:lstStyle/>
        <a:p>
          <a:pPr rtl="1"/>
          <a:endParaRPr lang="fa-IR"/>
        </a:p>
      </dgm:t>
    </dgm:pt>
    <dgm:pt modelId="{6707BAA4-E10B-4EE5-ACC0-A2EE7B68E4F3}" type="pres">
      <dgm:prSet presAssocID="{65A44A78-3E70-46C8-A46B-EF682C50D6EA}" presName="root2" presStyleCnt="0"/>
      <dgm:spPr/>
    </dgm:pt>
    <dgm:pt modelId="{04B31A98-B883-40BA-BE64-2D33C88AE66B}" type="pres">
      <dgm:prSet presAssocID="{65A44A78-3E70-46C8-A46B-EF682C50D6EA}" presName="LevelTwoTextNode" presStyleLbl="node3" presStyleIdx="0" presStyleCnt="1" custScaleX="76888" custScaleY="8128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A1A938E-B669-4F47-8D90-B13EC8D64396}" type="pres">
      <dgm:prSet presAssocID="{65A44A78-3E70-46C8-A46B-EF682C50D6EA}" presName="level3hierChild" presStyleCnt="0"/>
      <dgm:spPr/>
    </dgm:pt>
  </dgm:ptLst>
  <dgm:cxnLst>
    <dgm:cxn modelId="{18166486-ED98-4B7B-A237-DE7023BE6448}" srcId="{84386CFD-617F-4AA1-BA41-FE5805961934}" destId="{65A44A78-3E70-46C8-A46B-EF682C50D6EA}" srcOrd="0" destOrd="0" parTransId="{4108B1A0-DAC4-4B4F-A90A-E7EE47FB9542}" sibTransId="{37009337-DB87-4F13-BF83-BD3F57C78ABD}"/>
    <dgm:cxn modelId="{C64B5EE9-9FD1-4FF0-B236-114F295B499B}" type="presOf" srcId="{4B815AE8-5584-4F9B-A943-BFC892ED8745}" destId="{1B63C1A6-6580-441C-BE38-C12DB9E2A39E}" srcOrd="0" destOrd="0" presId="urn:microsoft.com/office/officeart/2005/8/layout/hierarchy2"/>
    <dgm:cxn modelId="{DFF97454-91D2-429B-A5C1-790A0743A56C}" type="presOf" srcId="{1BDFAEBC-3306-44C6-BEBD-31650BF33084}" destId="{6B264F37-0D99-43F4-B474-776EF8FBEE27}" srcOrd="1" destOrd="0" presId="urn:microsoft.com/office/officeart/2005/8/layout/hierarchy2"/>
    <dgm:cxn modelId="{0E5AE7E7-C81A-4B2A-93A1-A819B06BDA71}" type="presOf" srcId="{34B35A3B-7DC7-49AF-AB47-0BC86EE4096F}" destId="{7E14BDCD-5070-4207-B0CE-DC44B23E65DD}" srcOrd="0" destOrd="0" presId="urn:microsoft.com/office/officeart/2005/8/layout/hierarchy2"/>
    <dgm:cxn modelId="{184820C9-657C-4D77-B693-0C2AA530E4A5}" type="presOf" srcId="{65A44A78-3E70-46C8-A46B-EF682C50D6EA}" destId="{04B31A98-B883-40BA-BE64-2D33C88AE66B}" srcOrd="0" destOrd="0" presId="urn:microsoft.com/office/officeart/2005/8/layout/hierarchy2"/>
    <dgm:cxn modelId="{086CDEB6-F239-4AFB-94F5-33E13DF2BD00}" type="presOf" srcId="{0ABA6193-2764-4F60-AB36-EE783364F1F5}" destId="{85B529D3-BBF0-4878-8228-771C4504BD3A}" srcOrd="0" destOrd="0" presId="urn:microsoft.com/office/officeart/2005/8/layout/hierarchy2"/>
    <dgm:cxn modelId="{8321E4C3-35A6-49A5-96C4-7FFB7716676A}" srcId="{0ABA6193-2764-4F60-AB36-EE783364F1F5}" destId="{34B35A3B-7DC7-49AF-AB47-0BC86EE4096F}" srcOrd="0" destOrd="0" parTransId="{09CDCEDB-D811-4DF9-A4FC-B8EA132894C4}" sibTransId="{7CEDCC5A-B236-4F1E-801D-005B75289F19}"/>
    <dgm:cxn modelId="{1A8C0D2E-FEA0-4F43-8E45-5B7D68D7D7CA}" srcId="{0ABA6193-2764-4F60-AB36-EE783364F1F5}" destId="{4B815AE8-5584-4F9B-A943-BFC892ED8745}" srcOrd="1" destOrd="0" parTransId="{144281D0-5264-416E-8ED5-91BECB9B4FB7}" sibTransId="{FC378C66-FB5E-4FCD-BDE5-65BEF6DDFD7F}"/>
    <dgm:cxn modelId="{3BA33655-4FD5-4980-A6D3-7598848AA30C}" type="presOf" srcId="{4108B1A0-DAC4-4B4F-A90A-E7EE47FB9542}" destId="{A4F1AA20-68B1-4552-AD00-9F0C816A63EF}" srcOrd="0" destOrd="0" presId="urn:microsoft.com/office/officeart/2005/8/layout/hierarchy2"/>
    <dgm:cxn modelId="{8D04A6B7-4A6B-458B-8CBD-6B6024515828}" srcId="{4B815AE8-5584-4F9B-A943-BFC892ED8745}" destId="{84386CFD-617F-4AA1-BA41-FE5805961934}" srcOrd="0" destOrd="0" parTransId="{1BDFAEBC-3306-44C6-BEBD-31650BF33084}" sibTransId="{945C8856-C5A0-487C-AF55-13BD5CD16D67}"/>
    <dgm:cxn modelId="{83AA1FCC-8893-4619-BB48-49880EBDCDED}" type="presOf" srcId="{84386CFD-617F-4AA1-BA41-FE5805961934}" destId="{71AF17A6-FE53-448F-A04C-6BDE8EDCAA14}" srcOrd="0" destOrd="0" presId="urn:microsoft.com/office/officeart/2005/8/layout/hierarchy2"/>
    <dgm:cxn modelId="{70DD2829-A183-4A07-B859-730F88C90722}" type="presOf" srcId="{1BDFAEBC-3306-44C6-BEBD-31650BF33084}" destId="{27F8311D-7A39-44FC-A1B6-59681655EED2}" srcOrd="0" destOrd="0" presId="urn:microsoft.com/office/officeart/2005/8/layout/hierarchy2"/>
    <dgm:cxn modelId="{8F2483E5-F8FD-4D7B-90E9-8A028C8672A5}" type="presOf" srcId="{4108B1A0-DAC4-4B4F-A90A-E7EE47FB9542}" destId="{D1A355F0-044C-42B7-AFD0-F3855A8EE8E1}" srcOrd="1" destOrd="0" presId="urn:microsoft.com/office/officeart/2005/8/layout/hierarchy2"/>
    <dgm:cxn modelId="{2DE9525A-CED4-4794-81A0-2FFE3D9DFA06}" type="presParOf" srcId="{85B529D3-BBF0-4878-8228-771C4504BD3A}" destId="{0A430C65-F08D-4659-87CE-641F198769D7}" srcOrd="0" destOrd="0" presId="urn:microsoft.com/office/officeart/2005/8/layout/hierarchy2"/>
    <dgm:cxn modelId="{BB66A17F-39E4-4CC7-9262-CBBF03D026A9}" type="presParOf" srcId="{0A430C65-F08D-4659-87CE-641F198769D7}" destId="{7E14BDCD-5070-4207-B0CE-DC44B23E65DD}" srcOrd="0" destOrd="0" presId="urn:microsoft.com/office/officeart/2005/8/layout/hierarchy2"/>
    <dgm:cxn modelId="{318C5F49-A556-48CA-A47A-B6DE7AA926F4}" type="presParOf" srcId="{0A430C65-F08D-4659-87CE-641F198769D7}" destId="{45D51486-D9FB-44FF-AC8F-3C8C6DBABF8F}" srcOrd="1" destOrd="0" presId="urn:microsoft.com/office/officeart/2005/8/layout/hierarchy2"/>
    <dgm:cxn modelId="{D76F7481-F8C3-433A-855C-48899339B045}" type="presParOf" srcId="{85B529D3-BBF0-4878-8228-771C4504BD3A}" destId="{25F9820D-DB89-4640-9065-64BE87C45765}" srcOrd="1" destOrd="0" presId="urn:microsoft.com/office/officeart/2005/8/layout/hierarchy2"/>
    <dgm:cxn modelId="{FA2DFA3F-760A-48C2-B6A6-C8A154D3235C}" type="presParOf" srcId="{25F9820D-DB89-4640-9065-64BE87C45765}" destId="{1B63C1A6-6580-441C-BE38-C12DB9E2A39E}" srcOrd="0" destOrd="0" presId="urn:microsoft.com/office/officeart/2005/8/layout/hierarchy2"/>
    <dgm:cxn modelId="{CD847F71-A6BD-4FF6-B752-59D4142713AF}" type="presParOf" srcId="{25F9820D-DB89-4640-9065-64BE87C45765}" destId="{085CACE6-E89E-48B9-AF4E-137FCDCD261B}" srcOrd="1" destOrd="0" presId="urn:microsoft.com/office/officeart/2005/8/layout/hierarchy2"/>
    <dgm:cxn modelId="{A4DB9D7D-1BF9-4365-BD9A-0933ACAA34DB}" type="presParOf" srcId="{085CACE6-E89E-48B9-AF4E-137FCDCD261B}" destId="{27F8311D-7A39-44FC-A1B6-59681655EED2}" srcOrd="0" destOrd="0" presId="urn:microsoft.com/office/officeart/2005/8/layout/hierarchy2"/>
    <dgm:cxn modelId="{8215BC3B-81F9-4DB1-B9AA-E4BCB18D8904}" type="presParOf" srcId="{27F8311D-7A39-44FC-A1B6-59681655EED2}" destId="{6B264F37-0D99-43F4-B474-776EF8FBEE27}" srcOrd="0" destOrd="0" presId="urn:microsoft.com/office/officeart/2005/8/layout/hierarchy2"/>
    <dgm:cxn modelId="{75F2CDE9-988D-4E58-BE57-2726A92A5916}" type="presParOf" srcId="{085CACE6-E89E-48B9-AF4E-137FCDCD261B}" destId="{B59D6727-A08B-42F8-9097-0A0FD2D80AB5}" srcOrd="1" destOrd="0" presId="urn:microsoft.com/office/officeart/2005/8/layout/hierarchy2"/>
    <dgm:cxn modelId="{74DB012F-9C77-4775-87F9-224F163949FA}" type="presParOf" srcId="{B59D6727-A08B-42F8-9097-0A0FD2D80AB5}" destId="{71AF17A6-FE53-448F-A04C-6BDE8EDCAA14}" srcOrd="0" destOrd="0" presId="urn:microsoft.com/office/officeart/2005/8/layout/hierarchy2"/>
    <dgm:cxn modelId="{E5FF7384-BA1E-4B50-95AC-6DE93A1ED569}" type="presParOf" srcId="{B59D6727-A08B-42F8-9097-0A0FD2D80AB5}" destId="{9F8D8965-6AC5-4915-BCC2-BB6A8FCF8058}" srcOrd="1" destOrd="0" presId="urn:microsoft.com/office/officeart/2005/8/layout/hierarchy2"/>
    <dgm:cxn modelId="{163E871B-5C13-4522-A788-7C3B9DB8EF33}" type="presParOf" srcId="{9F8D8965-6AC5-4915-BCC2-BB6A8FCF8058}" destId="{A4F1AA20-68B1-4552-AD00-9F0C816A63EF}" srcOrd="0" destOrd="0" presId="urn:microsoft.com/office/officeart/2005/8/layout/hierarchy2"/>
    <dgm:cxn modelId="{0D22A1DC-2A56-42FB-AFD7-60941B02AF9E}" type="presParOf" srcId="{A4F1AA20-68B1-4552-AD00-9F0C816A63EF}" destId="{D1A355F0-044C-42B7-AFD0-F3855A8EE8E1}" srcOrd="0" destOrd="0" presId="urn:microsoft.com/office/officeart/2005/8/layout/hierarchy2"/>
    <dgm:cxn modelId="{00AE59D4-3010-4322-9F58-B9679D392ACC}" type="presParOf" srcId="{9F8D8965-6AC5-4915-BCC2-BB6A8FCF8058}" destId="{6707BAA4-E10B-4EE5-ACC0-A2EE7B68E4F3}" srcOrd="1" destOrd="0" presId="urn:microsoft.com/office/officeart/2005/8/layout/hierarchy2"/>
    <dgm:cxn modelId="{D76A6412-3EA2-44EA-A38E-BC138491BAEC}" type="presParOf" srcId="{6707BAA4-E10B-4EE5-ACC0-A2EE7B68E4F3}" destId="{04B31A98-B883-40BA-BE64-2D33C88AE66B}" srcOrd="0" destOrd="0" presId="urn:microsoft.com/office/officeart/2005/8/layout/hierarchy2"/>
    <dgm:cxn modelId="{9B4D1B3B-D7A7-493E-A013-3BF58A760172}" type="presParOf" srcId="{6707BAA4-E10B-4EE5-ACC0-A2EE7B68E4F3}" destId="{3A1A938E-B669-4F47-8D90-B13EC8D6439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BA6193-2764-4F60-AB36-EE783364F1F5}" type="doc">
      <dgm:prSet loTypeId="urn:microsoft.com/office/officeart/2005/8/layout/hierarchy2" loCatId="hierarchy" qsTypeId="urn:microsoft.com/office/officeart/2005/8/quickstyle/simple2" qsCatId="simple" csTypeId="urn:microsoft.com/office/officeart/2005/8/colors/accent4_2" csCatId="accent4" phldr="1"/>
      <dgm:spPr/>
      <dgm:t>
        <a:bodyPr/>
        <a:lstStyle/>
        <a:p>
          <a:pPr rtl="1"/>
          <a:endParaRPr lang="fa-IR"/>
        </a:p>
      </dgm:t>
    </dgm:pt>
    <dgm:pt modelId="{54F185B8-A97B-4C9A-8582-BEFE77008502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مدعای فلاسفه در این قانون دو چیز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089AD96F-49C3-443E-9A9D-FA626ED641AF}" type="parTrans" cxnId="{31439F76-0268-4018-A62F-D7B7B8B46302}">
      <dgm:prSet/>
      <dgm:spPr/>
      <dgm:t>
        <a:bodyPr/>
        <a:lstStyle/>
        <a:p>
          <a:endParaRPr lang="en-US"/>
        </a:p>
      </dgm:t>
    </dgm:pt>
    <dgm:pt modelId="{79CEC289-98C9-443F-9C52-1B9F68C6146B}" type="sibTrans" cxnId="{31439F76-0268-4018-A62F-D7B7B8B46302}">
      <dgm:prSet/>
      <dgm:spPr/>
      <dgm:t>
        <a:bodyPr/>
        <a:lstStyle/>
        <a:p>
          <a:endParaRPr lang="en-US"/>
        </a:p>
      </dgm:t>
    </dgm:pt>
    <dgm:pt modelId="{F5725096-B55C-4BA1-B9EB-588C04568D07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rgbClr val="FF0000"/>
              </a:solidFill>
              <a:cs typeface="B Koodak" pitchFamily="2" charset="-78"/>
            </a:rPr>
            <a:t>عدم </a:t>
          </a:r>
          <a:r>
            <a:rPr lang="fa-IR" sz="1600" dirty="0" err="1" smtClean="0">
              <a:solidFill>
                <a:srgbClr val="FF0000"/>
              </a:solidFill>
              <a:cs typeface="B Koodak" pitchFamily="2" charset="-78"/>
            </a:rPr>
            <a:t>انفکاک</a:t>
          </a:r>
          <a:r>
            <a:rPr lang="fa-IR" sz="1600" dirty="0" smtClean="0">
              <a:solidFill>
                <a:srgbClr val="FF0000"/>
              </a:solidFill>
              <a:cs typeface="B Koodak" pitchFamily="2" charset="-78"/>
            </a:rPr>
            <a:t> معلول از علت </a:t>
          </a:r>
          <a:r>
            <a:rPr lang="fa-IR" sz="1600" dirty="0" err="1" smtClean="0">
              <a:solidFill>
                <a:srgbClr val="FF0000"/>
              </a:solidFill>
              <a:cs typeface="B Koodak" pitchFamily="2" charset="-78"/>
            </a:rPr>
            <a:t>تامه</a:t>
          </a:r>
          <a:r>
            <a:rPr lang="fa-IR" sz="1600" dirty="0" smtClean="0">
              <a:solidFill>
                <a:srgbClr val="FF0000"/>
              </a:solidFill>
              <a:cs typeface="B Koodak" pitchFamily="2" charset="-78"/>
            </a:rPr>
            <a:t> </a:t>
          </a:r>
          <a:endParaRPr lang="fa-IR" sz="1600" dirty="0">
            <a:solidFill>
              <a:srgbClr val="FF0000"/>
            </a:solidFill>
            <a:cs typeface="B Koodak" pitchFamily="2" charset="-78"/>
          </a:endParaRPr>
        </a:p>
      </dgm:t>
    </dgm:pt>
    <dgm:pt modelId="{7812F066-8D12-4157-B19E-380984E15E46}" type="parTrans" cxnId="{8D26F7AA-CEEF-4E46-A67E-60C47010B48B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89283013-6C60-4EB5-A11D-423B20003E93}" type="sibTrans" cxnId="{8D26F7AA-CEEF-4E46-A67E-60C47010B48B}">
      <dgm:prSet/>
      <dgm:spPr/>
      <dgm:t>
        <a:bodyPr/>
        <a:lstStyle/>
        <a:p>
          <a:endParaRPr lang="en-US"/>
        </a:p>
      </dgm:t>
    </dgm:pt>
    <dgm:pt modelId="{84BE3E69-0F70-4882-B39E-7157A9A09F2E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یعنی معلول ضرورتا همراه علت تامه موجود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2A7A2AE2-79A2-4069-908B-3E2B0D762A4D}" type="parTrans" cxnId="{02F1CDF1-2DBC-4AF0-9CB6-AD6C69908CD1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EC66324D-BAB0-47AC-8481-9B423E8EF05E}" type="sibTrans" cxnId="{02F1CDF1-2DBC-4AF0-9CB6-AD6C69908CD1}">
      <dgm:prSet/>
      <dgm:spPr/>
      <dgm:t>
        <a:bodyPr/>
        <a:lstStyle/>
        <a:p>
          <a:endParaRPr lang="en-US"/>
        </a:p>
      </dgm:t>
    </dgm:pt>
    <dgm:pt modelId="{D0860F5C-FA2A-480E-BBF2-2FD73EBC1FD4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rgbClr val="FF0000"/>
              </a:solidFill>
              <a:cs typeface="B Koodak" pitchFamily="2" charset="-78"/>
            </a:rPr>
            <a:t>عدم </a:t>
          </a:r>
          <a:r>
            <a:rPr lang="fa-IR" sz="1600" dirty="0" err="1" smtClean="0">
              <a:solidFill>
                <a:srgbClr val="FF0000"/>
              </a:solidFill>
              <a:cs typeface="B Koodak" pitchFamily="2" charset="-78"/>
            </a:rPr>
            <a:t>انفکاک</a:t>
          </a:r>
          <a:r>
            <a:rPr lang="fa-IR" sz="1600" dirty="0" smtClean="0">
              <a:solidFill>
                <a:srgbClr val="FF0000"/>
              </a:solidFill>
              <a:cs typeface="B Koodak" pitchFamily="2" charset="-78"/>
            </a:rPr>
            <a:t> علت </a:t>
          </a:r>
          <a:r>
            <a:rPr lang="fa-IR" sz="1600" dirty="0" err="1" smtClean="0">
              <a:solidFill>
                <a:srgbClr val="FF0000"/>
              </a:solidFill>
              <a:cs typeface="B Koodak" pitchFamily="2" charset="-78"/>
            </a:rPr>
            <a:t>تامه</a:t>
          </a:r>
          <a:r>
            <a:rPr lang="fa-IR" sz="1600" dirty="0" smtClean="0">
              <a:solidFill>
                <a:srgbClr val="FF0000"/>
              </a:solidFill>
              <a:cs typeface="B Koodak" pitchFamily="2" charset="-78"/>
            </a:rPr>
            <a:t> از معلول </a:t>
          </a:r>
          <a:endParaRPr lang="fa-IR" sz="1600" dirty="0">
            <a:solidFill>
              <a:srgbClr val="FF0000"/>
            </a:solidFill>
            <a:cs typeface="B Koodak" pitchFamily="2" charset="-78"/>
          </a:endParaRPr>
        </a:p>
      </dgm:t>
    </dgm:pt>
    <dgm:pt modelId="{50D5914B-38B6-40A4-8518-F5296CBBCB45}" type="parTrans" cxnId="{99BE6AD4-E4FA-45BC-9824-01803ED1477C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3E59F606-92E6-4265-AD49-E5F679057EDD}" type="sibTrans" cxnId="{99BE6AD4-E4FA-45BC-9824-01803ED1477C}">
      <dgm:prSet/>
      <dgm:spPr/>
      <dgm:t>
        <a:bodyPr/>
        <a:lstStyle/>
        <a:p>
          <a:endParaRPr lang="en-US"/>
        </a:p>
      </dgm:t>
    </dgm:pt>
    <dgm:pt modelId="{7574B417-ACAE-4571-82EB-9254867C44BC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یعنی علت تامه ضرورتا همراه معلول موجود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81A83310-C762-4FFB-87BE-75BBCD609776}" type="parTrans" cxnId="{EE1C64B0-A2EF-44C1-BBE0-8C306FA68628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5D3C709B-82FA-44E4-A49F-90EB4098241A}" type="sibTrans" cxnId="{EE1C64B0-A2EF-44C1-BBE0-8C306FA68628}">
      <dgm:prSet/>
      <dgm:spPr/>
      <dgm:t>
        <a:bodyPr/>
        <a:lstStyle/>
        <a:p>
          <a:endParaRPr lang="en-US"/>
        </a:p>
      </dgm:t>
    </dgm:pt>
    <dgm:pt modelId="{85B529D3-BBF0-4878-8228-771C4504BD3A}" type="pres">
      <dgm:prSet presAssocID="{0ABA6193-2764-4F60-AB36-EE783364F1F5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BE434D02-3118-4647-B0DC-4B6E642DE8C2}" type="pres">
      <dgm:prSet presAssocID="{54F185B8-A97B-4C9A-8582-BEFE77008502}" presName="root1" presStyleCnt="0"/>
      <dgm:spPr/>
    </dgm:pt>
    <dgm:pt modelId="{031B58B8-5B6A-4E4D-8D32-FE6EC718E463}" type="pres">
      <dgm:prSet presAssocID="{54F185B8-A97B-4C9A-8582-BEFE77008502}" presName="LevelOneTextNode" presStyleLbl="node0" presStyleIdx="0" presStyleCnt="1" custScaleX="79958" custScaleY="703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278AD9-C8AA-40C0-9DEC-F4D2451089A7}" type="pres">
      <dgm:prSet presAssocID="{54F185B8-A97B-4C9A-8582-BEFE77008502}" presName="level2hierChild" presStyleCnt="0"/>
      <dgm:spPr/>
    </dgm:pt>
    <dgm:pt modelId="{3A6B14CD-E43D-42DC-8EE5-2B47A336CA70}" type="pres">
      <dgm:prSet presAssocID="{7812F066-8D12-4157-B19E-380984E15E46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78E08F8-B4EA-4783-B120-661EB5BF6CA8}" type="pres">
      <dgm:prSet presAssocID="{7812F066-8D12-4157-B19E-380984E15E46}" presName="connTx" presStyleLbl="parChTrans1D2" presStyleIdx="0" presStyleCnt="2"/>
      <dgm:spPr/>
      <dgm:t>
        <a:bodyPr/>
        <a:lstStyle/>
        <a:p>
          <a:endParaRPr lang="en-US"/>
        </a:p>
      </dgm:t>
    </dgm:pt>
    <dgm:pt modelId="{7217689A-3946-4C21-9450-DDBA4D0D124A}" type="pres">
      <dgm:prSet presAssocID="{F5725096-B55C-4BA1-B9EB-588C04568D07}" presName="root2" presStyleCnt="0"/>
      <dgm:spPr/>
    </dgm:pt>
    <dgm:pt modelId="{A3526E3A-3F6C-49C1-8AD3-39421CFB98CD}" type="pres">
      <dgm:prSet presAssocID="{F5725096-B55C-4BA1-B9EB-588C04568D07}" presName="LevelTwoTextNode" presStyleLbl="node2" presStyleIdx="0" presStyleCnt="2" custScaleY="703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632B9B-E8A7-476D-BAF0-83BA462584B7}" type="pres">
      <dgm:prSet presAssocID="{F5725096-B55C-4BA1-B9EB-588C04568D07}" presName="level3hierChild" presStyleCnt="0"/>
      <dgm:spPr/>
    </dgm:pt>
    <dgm:pt modelId="{93C9ECD1-DE66-4382-91AB-1B3F50B2EEE8}" type="pres">
      <dgm:prSet presAssocID="{2A7A2AE2-79A2-4069-908B-3E2B0D762A4D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05EF4FF6-D3DA-47CC-A59A-9A92CA6A93AB}" type="pres">
      <dgm:prSet presAssocID="{2A7A2AE2-79A2-4069-908B-3E2B0D762A4D}" presName="connTx" presStyleLbl="parChTrans1D3" presStyleIdx="0" presStyleCnt="2"/>
      <dgm:spPr/>
      <dgm:t>
        <a:bodyPr/>
        <a:lstStyle/>
        <a:p>
          <a:endParaRPr lang="en-US"/>
        </a:p>
      </dgm:t>
    </dgm:pt>
    <dgm:pt modelId="{15E88A8D-E2BB-402A-84F3-4C24C4C1E963}" type="pres">
      <dgm:prSet presAssocID="{84BE3E69-0F70-4882-B39E-7157A9A09F2E}" presName="root2" presStyleCnt="0"/>
      <dgm:spPr/>
    </dgm:pt>
    <dgm:pt modelId="{71FA2DE3-C62D-45DF-8782-C38A5EA1BBFC}" type="pres">
      <dgm:prSet presAssocID="{84BE3E69-0F70-4882-B39E-7157A9A09F2E}" presName="LevelTwoTextNode" presStyleLbl="node3" presStyleIdx="0" presStyleCnt="2" custScaleY="703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C73EE2-42B5-45A1-A5F6-44985AB14FA0}" type="pres">
      <dgm:prSet presAssocID="{84BE3E69-0F70-4882-B39E-7157A9A09F2E}" presName="level3hierChild" presStyleCnt="0"/>
      <dgm:spPr/>
    </dgm:pt>
    <dgm:pt modelId="{4DC16710-5A0A-404E-B57F-6AF4CB15F833}" type="pres">
      <dgm:prSet presAssocID="{50D5914B-38B6-40A4-8518-F5296CBBCB4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A5E60BB1-C71F-47F6-A307-0F50B4607DF4}" type="pres">
      <dgm:prSet presAssocID="{50D5914B-38B6-40A4-8518-F5296CBBCB4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C6FFC2F2-5713-4C77-AE6C-CD47437E5C54}" type="pres">
      <dgm:prSet presAssocID="{D0860F5C-FA2A-480E-BBF2-2FD73EBC1FD4}" presName="root2" presStyleCnt="0"/>
      <dgm:spPr/>
    </dgm:pt>
    <dgm:pt modelId="{AEC89F94-9303-487A-B430-ECCB58BD03D4}" type="pres">
      <dgm:prSet presAssocID="{D0860F5C-FA2A-480E-BBF2-2FD73EBC1FD4}" presName="LevelTwoTextNode" presStyleLbl="node2" presStyleIdx="1" presStyleCnt="2" custScaleY="703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E070B2-5A70-4109-9867-33A906BFF524}" type="pres">
      <dgm:prSet presAssocID="{D0860F5C-FA2A-480E-BBF2-2FD73EBC1FD4}" presName="level3hierChild" presStyleCnt="0"/>
      <dgm:spPr/>
    </dgm:pt>
    <dgm:pt modelId="{D4892AF4-C03D-474E-8C85-EBF9FE23B34D}" type="pres">
      <dgm:prSet presAssocID="{81A83310-C762-4FFB-87BE-75BBCD609776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69FD2D73-7122-41F1-95B4-15FCBEE31EEB}" type="pres">
      <dgm:prSet presAssocID="{81A83310-C762-4FFB-87BE-75BBCD609776}" presName="connTx" presStyleLbl="parChTrans1D3" presStyleIdx="1" presStyleCnt="2"/>
      <dgm:spPr/>
      <dgm:t>
        <a:bodyPr/>
        <a:lstStyle/>
        <a:p>
          <a:endParaRPr lang="en-US"/>
        </a:p>
      </dgm:t>
    </dgm:pt>
    <dgm:pt modelId="{6D9F1881-69AD-4D8B-A3BF-EDD267406D15}" type="pres">
      <dgm:prSet presAssocID="{7574B417-ACAE-4571-82EB-9254867C44BC}" presName="root2" presStyleCnt="0"/>
      <dgm:spPr/>
    </dgm:pt>
    <dgm:pt modelId="{16C7C9C9-FF59-46E6-A710-A92A66EF0398}" type="pres">
      <dgm:prSet presAssocID="{7574B417-ACAE-4571-82EB-9254867C44BC}" presName="LevelTwoTextNode" presStyleLbl="node3" presStyleIdx="1" presStyleCnt="2" custScaleY="703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5FB7D3-62B2-471D-93D0-873CBAA128BD}" type="pres">
      <dgm:prSet presAssocID="{7574B417-ACAE-4571-82EB-9254867C44BC}" presName="level3hierChild" presStyleCnt="0"/>
      <dgm:spPr/>
    </dgm:pt>
  </dgm:ptLst>
  <dgm:cxnLst>
    <dgm:cxn modelId="{3C65BDD1-1D3C-44E7-A8FA-BE4EBC954581}" type="presOf" srcId="{84BE3E69-0F70-4882-B39E-7157A9A09F2E}" destId="{71FA2DE3-C62D-45DF-8782-C38A5EA1BBFC}" srcOrd="0" destOrd="0" presId="urn:microsoft.com/office/officeart/2005/8/layout/hierarchy2"/>
    <dgm:cxn modelId="{EE1C64B0-A2EF-44C1-BBE0-8C306FA68628}" srcId="{D0860F5C-FA2A-480E-BBF2-2FD73EBC1FD4}" destId="{7574B417-ACAE-4571-82EB-9254867C44BC}" srcOrd="0" destOrd="0" parTransId="{81A83310-C762-4FFB-87BE-75BBCD609776}" sibTransId="{5D3C709B-82FA-44E4-A49F-90EB4098241A}"/>
    <dgm:cxn modelId="{8D26F7AA-CEEF-4E46-A67E-60C47010B48B}" srcId="{54F185B8-A97B-4C9A-8582-BEFE77008502}" destId="{F5725096-B55C-4BA1-B9EB-588C04568D07}" srcOrd="0" destOrd="0" parTransId="{7812F066-8D12-4157-B19E-380984E15E46}" sibTransId="{89283013-6C60-4EB5-A11D-423B20003E93}"/>
    <dgm:cxn modelId="{31439F76-0268-4018-A62F-D7B7B8B46302}" srcId="{0ABA6193-2764-4F60-AB36-EE783364F1F5}" destId="{54F185B8-A97B-4C9A-8582-BEFE77008502}" srcOrd="0" destOrd="0" parTransId="{089AD96F-49C3-443E-9A9D-FA626ED641AF}" sibTransId="{79CEC289-98C9-443F-9C52-1B9F68C6146B}"/>
    <dgm:cxn modelId="{CEC2FA0A-7F64-473D-98E2-9008E4285AD5}" type="presOf" srcId="{0ABA6193-2764-4F60-AB36-EE783364F1F5}" destId="{85B529D3-BBF0-4878-8228-771C4504BD3A}" srcOrd="0" destOrd="0" presId="urn:microsoft.com/office/officeart/2005/8/layout/hierarchy2"/>
    <dgm:cxn modelId="{20CB5054-80DD-472E-8F89-D723BE6C58BA}" type="presOf" srcId="{81A83310-C762-4FFB-87BE-75BBCD609776}" destId="{69FD2D73-7122-41F1-95B4-15FCBEE31EEB}" srcOrd="1" destOrd="0" presId="urn:microsoft.com/office/officeart/2005/8/layout/hierarchy2"/>
    <dgm:cxn modelId="{02F1CDF1-2DBC-4AF0-9CB6-AD6C69908CD1}" srcId="{F5725096-B55C-4BA1-B9EB-588C04568D07}" destId="{84BE3E69-0F70-4882-B39E-7157A9A09F2E}" srcOrd="0" destOrd="0" parTransId="{2A7A2AE2-79A2-4069-908B-3E2B0D762A4D}" sibTransId="{EC66324D-BAB0-47AC-8481-9B423E8EF05E}"/>
    <dgm:cxn modelId="{99BE6AD4-E4FA-45BC-9824-01803ED1477C}" srcId="{54F185B8-A97B-4C9A-8582-BEFE77008502}" destId="{D0860F5C-FA2A-480E-BBF2-2FD73EBC1FD4}" srcOrd="1" destOrd="0" parTransId="{50D5914B-38B6-40A4-8518-F5296CBBCB45}" sibTransId="{3E59F606-92E6-4265-AD49-E5F679057EDD}"/>
    <dgm:cxn modelId="{F759A04E-F966-4B11-B182-2D88DC92F20C}" type="presOf" srcId="{7812F066-8D12-4157-B19E-380984E15E46}" destId="{978E08F8-B4EA-4783-B120-661EB5BF6CA8}" srcOrd="1" destOrd="0" presId="urn:microsoft.com/office/officeart/2005/8/layout/hierarchy2"/>
    <dgm:cxn modelId="{D8E84E90-8246-4E4A-8FB3-FF4B52EB8704}" type="presOf" srcId="{2A7A2AE2-79A2-4069-908B-3E2B0D762A4D}" destId="{93C9ECD1-DE66-4382-91AB-1B3F50B2EEE8}" srcOrd="0" destOrd="0" presId="urn:microsoft.com/office/officeart/2005/8/layout/hierarchy2"/>
    <dgm:cxn modelId="{7772F310-4520-4CCC-B773-D53AEE701E5D}" type="presOf" srcId="{50D5914B-38B6-40A4-8518-F5296CBBCB45}" destId="{4DC16710-5A0A-404E-B57F-6AF4CB15F833}" srcOrd="0" destOrd="0" presId="urn:microsoft.com/office/officeart/2005/8/layout/hierarchy2"/>
    <dgm:cxn modelId="{661E9E78-1ED0-445A-B03A-33ED968B71B6}" type="presOf" srcId="{54F185B8-A97B-4C9A-8582-BEFE77008502}" destId="{031B58B8-5B6A-4E4D-8D32-FE6EC718E463}" srcOrd="0" destOrd="0" presId="urn:microsoft.com/office/officeart/2005/8/layout/hierarchy2"/>
    <dgm:cxn modelId="{3BE25E82-20B9-4012-A60E-18B7EF65E359}" type="presOf" srcId="{50D5914B-38B6-40A4-8518-F5296CBBCB45}" destId="{A5E60BB1-C71F-47F6-A307-0F50B4607DF4}" srcOrd="1" destOrd="0" presId="urn:microsoft.com/office/officeart/2005/8/layout/hierarchy2"/>
    <dgm:cxn modelId="{9DFACC49-0807-476E-B01D-FBB447BAFC1B}" type="presOf" srcId="{D0860F5C-FA2A-480E-BBF2-2FD73EBC1FD4}" destId="{AEC89F94-9303-487A-B430-ECCB58BD03D4}" srcOrd="0" destOrd="0" presId="urn:microsoft.com/office/officeart/2005/8/layout/hierarchy2"/>
    <dgm:cxn modelId="{DFB7D136-1B70-4888-B20B-597E130791FF}" type="presOf" srcId="{7812F066-8D12-4157-B19E-380984E15E46}" destId="{3A6B14CD-E43D-42DC-8EE5-2B47A336CA70}" srcOrd="0" destOrd="0" presId="urn:microsoft.com/office/officeart/2005/8/layout/hierarchy2"/>
    <dgm:cxn modelId="{058E406E-90EB-45DE-9C7F-5A5DA8A4CAE5}" type="presOf" srcId="{F5725096-B55C-4BA1-B9EB-588C04568D07}" destId="{A3526E3A-3F6C-49C1-8AD3-39421CFB98CD}" srcOrd="0" destOrd="0" presId="urn:microsoft.com/office/officeart/2005/8/layout/hierarchy2"/>
    <dgm:cxn modelId="{D938637C-21FA-4E78-A67F-94C827EE76F5}" type="presOf" srcId="{2A7A2AE2-79A2-4069-908B-3E2B0D762A4D}" destId="{05EF4FF6-D3DA-47CC-A59A-9A92CA6A93AB}" srcOrd="1" destOrd="0" presId="urn:microsoft.com/office/officeart/2005/8/layout/hierarchy2"/>
    <dgm:cxn modelId="{427E9C14-83C8-4EAE-AA78-3964B03E98E1}" type="presOf" srcId="{81A83310-C762-4FFB-87BE-75BBCD609776}" destId="{D4892AF4-C03D-474E-8C85-EBF9FE23B34D}" srcOrd="0" destOrd="0" presId="urn:microsoft.com/office/officeart/2005/8/layout/hierarchy2"/>
    <dgm:cxn modelId="{641A60D8-6713-4A69-BB61-C947D419D916}" type="presOf" srcId="{7574B417-ACAE-4571-82EB-9254867C44BC}" destId="{16C7C9C9-FF59-46E6-A710-A92A66EF0398}" srcOrd="0" destOrd="0" presId="urn:microsoft.com/office/officeart/2005/8/layout/hierarchy2"/>
    <dgm:cxn modelId="{31D4348A-6191-4389-9EED-E4896C0AE6B1}" type="presParOf" srcId="{85B529D3-BBF0-4878-8228-771C4504BD3A}" destId="{BE434D02-3118-4647-B0DC-4B6E642DE8C2}" srcOrd="0" destOrd="0" presId="urn:microsoft.com/office/officeart/2005/8/layout/hierarchy2"/>
    <dgm:cxn modelId="{B5D8A74D-D1D9-49D9-9DAB-248D6F0850B4}" type="presParOf" srcId="{BE434D02-3118-4647-B0DC-4B6E642DE8C2}" destId="{031B58B8-5B6A-4E4D-8D32-FE6EC718E463}" srcOrd="0" destOrd="0" presId="urn:microsoft.com/office/officeart/2005/8/layout/hierarchy2"/>
    <dgm:cxn modelId="{EEBFF8AB-D6EC-4C5E-9658-0AC5D6BD7D20}" type="presParOf" srcId="{BE434D02-3118-4647-B0DC-4B6E642DE8C2}" destId="{8A278AD9-C8AA-40C0-9DEC-F4D2451089A7}" srcOrd="1" destOrd="0" presId="urn:microsoft.com/office/officeart/2005/8/layout/hierarchy2"/>
    <dgm:cxn modelId="{1683D2EC-CF6A-4D61-BA10-09ACB5EB0B7B}" type="presParOf" srcId="{8A278AD9-C8AA-40C0-9DEC-F4D2451089A7}" destId="{3A6B14CD-E43D-42DC-8EE5-2B47A336CA70}" srcOrd="0" destOrd="0" presId="urn:microsoft.com/office/officeart/2005/8/layout/hierarchy2"/>
    <dgm:cxn modelId="{31FCC77A-C1B2-483F-8D5F-08518BC701B2}" type="presParOf" srcId="{3A6B14CD-E43D-42DC-8EE5-2B47A336CA70}" destId="{978E08F8-B4EA-4783-B120-661EB5BF6CA8}" srcOrd="0" destOrd="0" presId="urn:microsoft.com/office/officeart/2005/8/layout/hierarchy2"/>
    <dgm:cxn modelId="{758E9399-7EC0-4CA9-B91C-A88BB308860C}" type="presParOf" srcId="{8A278AD9-C8AA-40C0-9DEC-F4D2451089A7}" destId="{7217689A-3946-4C21-9450-DDBA4D0D124A}" srcOrd="1" destOrd="0" presId="urn:microsoft.com/office/officeart/2005/8/layout/hierarchy2"/>
    <dgm:cxn modelId="{5314F46C-B60C-49C0-A382-203007DB0F78}" type="presParOf" srcId="{7217689A-3946-4C21-9450-DDBA4D0D124A}" destId="{A3526E3A-3F6C-49C1-8AD3-39421CFB98CD}" srcOrd="0" destOrd="0" presId="urn:microsoft.com/office/officeart/2005/8/layout/hierarchy2"/>
    <dgm:cxn modelId="{8C4DDEE8-F01C-436D-9235-FEEB1BFC588F}" type="presParOf" srcId="{7217689A-3946-4C21-9450-DDBA4D0D124A}" destId="{80632B9B-E8A7-476D-BAF0-83BA462584B7}" srcOrd="1" destOrd="0" presId="urn:microsoft.com/office/officeart/2005/8/layout/hierarchy2"/>
    <dgm:cxn modelId="{D3B3F609-2B68-4936-9EDB-EDEE57814F32}" type="presParOf" srcId="{80632B9B-E8A7-476D-BAF0-83BA462584B7}" destId="{93C9ECD1-DE66-4382-91AB-1B3F50B2EEE8}" srcOrd="0" destOrd="0" presId="urn:microsoft.com/office/officeart/2005/8/layout/hierarchy2"/>
    <dgm:cxn modelId="{5A048631-F7B6-4BE2-A531-A3ACD1B63F14}" type="presParOf" srcId="{93C9ECD1-DE66-4382-91AB-1B3F50B2EEE8}" destId="{05EF4FF6-D3DA-47CC-A59A-9A92CA6A93AB}" srcOrd="0" destOrd="0" presId="urn:microsoft.com/office/officeart/2005/8/layout/hierarchy2"/>
    <dgm:cxn modelId="{8E52AEBF-E026-45E2-AE63-8D0001844DE3}" type="presParOf" srcId="{80632B9B-E8A7-476D-BAF0-83BA462584B7}" destId="{15E88A8D-E2BB-402A-84F3-4C24C4C1E963}" srcOrd="1" destOrd="0" presId="urn:microsoft.com/office/officeart/2005/8/layout/hierarchy2"/>
    <dgm:cxn modelId="{7C9A7359-AF85-4C78-AB72-CFADDC07D686}" type="presParOf" srcId="{15E88A8D-E2BB-402A-84F3-4C24C4C1E963}" destId="{71FA2DE3-C62D-45DF-8782-C38A5EA1BBFC}" srcOrd="0" destOrd="0" presId="urn:microsoft.com/office/officeart/2005/8/layout/hierarchy2"/>
    <dgm:cxn modelId="{A88469B0-0660-4A18-A4E4-9B2F04403EB9}" type="presParOf" srcId="{15E88A8D-E2BB-402A-84F3-4C24C4C1E963}" destId="{08C73EE2-42B5-45A1-A5F6-44985AB14FA0}" srcOrd="1" destOrd="0" presId="urn:microsoft.com/office/officeart/2005/8/layout/hierarchy2"/>
    <dgm:cxn modelId="{33BEF54F-9CC7-4919-96A1-B2A906659D91}" type="presParOf" srcId="{8A278AD9-C8AA-40C0-9DEC-F4D2451089A7}" destId="{4DC16710-5A0A-404E-B57F-6AF4CB15F833}" srcOrd="2" destOrd="0" presId="urn:microsoft.com/office/officeart/2005/8/layout/hierarchy2"/>
    <dgm:cxn modelId="{A69A96D3-4726-422B-9757-B786D2008B8C}" type="presParOf" srcId="{4DC16710-5A0A-404E-B57F-6AF4CB15F833}" destId="{A5E60BB1-C71F-47F6-A307-0F50B4607DF4}" srcOrd="0" destOrd="0" presId="urn:microsoft.com/office/officeart/2005/8/layout/hierarchy2"/>
    <dgm:cxn modelId="{0D777292-FD02-47D4-B7BD-FA3B386EBE58}" type="presParOf" srcId="{8A278AD9-C8AA-40C0-9DEC-F4D2451089A7}" destId="{C6FFC2F2-5713-4C77-AE6C-CD47437E5C54}" srcOrd="3" destOrd="0" presId="urn:microsoft.com/office/officeart/2005/8/layout/hierarchy2"/>
    <dgm:cxn modelId="{8B5848E9-F5DD-44B4-B2D3-EB42F765DF80}" type="presParOf" srcId="{C6FFC2F2-5713-4C77-AE6C-CD47437E5C54}" destId="{AEC89F94-9303-487A-B430-ECCB58BD03D4}" srcOrd="0" destOrd="0" presId="urn:microsoft.com/office/officeart/2005/8/layout/hierarchy2"/>
    <dgm:cxn modelId="{54A4315E-C62C-4B1E-9D70-82D9910B52EA}" type="presParOf" srcId="{C6FFC2F2-5713-4C77-AE6C-CD47437E5C54}" destId="{0BE070B2-5A70-4109-9867-33A906BFF524}" srcOrd="1" destOrd="0" presId="urn:microsoft.com/office/officeart/2005/8/layout/hierarchy2"/>
    <dgm:cxn modelId="{2DCEDBBF-76E8-45DB-A6DB-93D92F23F45A}" type="presParOf" srcId="{0BE070B2-5A70-4109-9867-33A906BFF524}" destId="{D4892AF4-C03D-474E-8C85-EBF9FE23B34D}" srcOrd="0" destOrd="0" presId="urn:microsoft.com/office/officeart/2005/8/layout/hierarchy2"/>
    <dgm:cxn modelId="{E08CA0BD-8C94-4CE4-A1DF-0A6FB55B25D0}" type="presParOf" srcId="{D4892AF4-C03D-474E-8C85-EBF9FE23B34D}" destId="{69FD2D73-7122-41F1-95B4-15FCBEE31EEB}" srcOrd="0" destOrd="0" presId="urn:microsoft.com/office/officeart/2005/8/layout/hierarchy2"/>
    <dgm:cxn modelId="{BBC29B4C-C1F0-40F2-B490-545F96F65803}" type="presParOf" srcId="{0BE070B2-5A70-4109-9867-33A906BFF524}" destId="{6D9F1881-69AD-4D8B-A3BF-EDD267406D15}" srcOrd="1" destOrd="0" presId="urn:microsoft.com/office/officeart/2005/8/layout/hierarchy2"/>
    <dgm:cxn modelId="{BCC6488D-086A-4CC5-9D8E-85BA5A14811B}" type="presParOf" srcId="{6D9F1881-69AD-4D8B-A3BF-EDD267406D15}" destId="{16C7C9C9-FF59-46E6-A710-A92A66EF0398}" srcOrd="0" destOrd="0" presId="urn:microsoft.com/office/officeart/2005/8/layout/hierarchy2"/>
    <dgm:cxn modelId="{B01891BF-5A48-4184-9500-D4B4F97619A5}" type="presParOf" srcId="{6D9F1881-69AD-4D8B-A3BF-EDD267406D15}" destId="{1A5FB7D3-62B2-471D-93D0-873CBAA128B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154FF5-01FF-4D5C-AFC8-D174E6DB67C8}" type="doc">
      <dgm:prSet loTypeId="urn:microsoft.com/office/officeart/2005/8/layout/hierarchy2" loCatId="hierarchy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pPr rtl="1"/>
          <a:endParaRPr lang="fa-IR"/>
        </a:p>
      </dgm:t>
    </dgm:pt>
    <dgm:pt modelId="{AB916A59-4995-4CDD-8458-659E8936045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با توجه به بخش دوم مدعی با وجود معلول این علل موجودند</a:t>
          </a:r>
          <a:endParaRPr lang="fa-IR" sz="1600" dirty="0">
            <a:cs typeface="B Koodak" pitchFamily="2" charset="-78"/>
          </a:endParaRPr>
        </a:p>
      </dgm:t>
    </dgm:pt>
    <dgm:pt modelId="{122E30E0-245D-44B3-BCB0-96E5AC9E26F0}" type="parTrans" cxnId="{C2EA7A5E-9F42-477E-82CD-977FDECC9EA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C31F980-2583-4E74-B700-4687C189D965}" type="sibTrans" cxnId="{C2EA7A5E-9F42-477E-82CD-977FDECC9EA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BB2F57D-386C-430B-ADE2-10DF7F9FD63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علت تامه</a:t>
          </a:r>
          <a:endParaRPr lang="fa-IR" sz="1600" dirty="0">
            <a:cs typeface="B Koodak" pitchFamily="2" charset="-78"/>
          </a:endParaRPr>
        </a:p>
      </dgm:t>
    </dgm:pt>
    <dgm:pt modelId="{70C5C239-6461-41FE-8502-B36D24619959}" type="parTrans" cxnId="{73628E78-9C9F-497B-B44F-3470D7435BF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1DC8F51-B5D9-4DE8-890A-D98B9DBC0221}" type="sibTrans" cxnId="{73628E78-9C9F-497B-B44F-3470D7435BF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9D8B4A5-8726-4502-8B5E-352E19CBB1A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فرض تعدد مرکب از فاعلی، قابلی و غائی</a:t>
          </a:r>
          <a:endParaRPr lang="fa-IR" sz="1600" dirty="0">
            <a:cs typeface="B Koodak" pitchFamily="2" charset="-78"/>
          </a:endParaRPr>
        </a:p>
      </dgm:t>
    </dgm:pt>
    <dgm:pt modelId="{50E497E6-A975-4293-8794-102C2293431D}" type="parTrans" cxnId="{E5573ED5-DE52-4412-9888-D339D24BA5D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BD252F6-AE7C-4630-BC12-3E0FB4E15357}" type="sibTrans" cxnId="{E5573ED5-DE52-4412-9888-D339D24BA5D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89071DB-A343-4F50-B2F4-B768DAB5775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علل حقیقی</a:t>
          </a:r>
          <a:endParaRPr lang="fa-IR" sz="1600" dirty="0">
            <a:cs typeface="B Koodak" pitchFamily="2" charset="-78"/>
          </a:endParaRPr>
        </a:p>
      </dgm:t>
    </dgm:pt>
    <dgm:pt modelId="{6ABED942-6746-4621-8E01-663681EAF7A3}" type="parTrans" cxnId="{DE181B39-3268-4397-9191-80D0DD0A6E2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FC28B21-B91A-4C38-82A5-A69EE1B7F04F}" type="sibTrans" cxnId="{DE181B39-3268-4397-9191-80D0DD0A6E2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19F1FE3-2A1E-4E46-A6AB-AAC9527A92C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علل مباشر و غیر مباشر </a:t>
          </a:r>
          <a:endParaRPr lang="fa-IR" sz="1600" dirty="0">
            <a:cs typeface="B Koodak" pitchFamily="2" charset="-78"/>
          </a:endParaRPr>
        </a:p>
      </dgm:t>
    </dgm:pt>
    <dgm:pt modelId="{BD30D38A-AB03-4245-A31E-C1B34060F4F0}" type="parTrans" cxnId="{327234CF-AF61-4953-8408-D282DD7C75D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D29610F-87DC-4350-ABF3-FD190A36A931}" type="sibTrans" cxnId="{327234CF-AF61-4953-8408-D282DD7C75D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4CB2524-1589-4892-8A87-ADA638A9C84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علل مباشر بدون علل خود موجود نمی شوند</a:t>
          </a:r>
          <a:endParaRPr lang="fa-IR" sz="1600" dirty="0">
            <a:cs typeface="B Koodak" pitchFamily="2" charset="-78"/>
          </a:endParaRPr>
        </a:p>
      </dgm:t>
    </dgm:pt>
    <dgm:pt modelId="{5D6AFC47-374C-4A5F-AB89-8F4E16328FDE}" type="parTrans" cxnId="{8BB083CD-7C35-46DC-9CE5-D9AC2E7FD10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40EED54-FA6E-428D-BAA8-236B8B172A4B}" type="sibTrans" cxnId="{8BB083CD-7C35-46DC-9CE5-D9AC2E7FD10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90730EA-A838-4362-8B14-935E170CFB7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علل طولی و عرضی </a:t>
          </a:r>
          <a:endParaRPr lang="fa-IR" sz="1600" dirty="0">
            <a:cs typeface="B Koodak" pitchFamily="2" charset="-78"/>
          </a:endParaRPr>
        </a:p>
      </dgm:t>
    </dgm:pt>
    <dgm:pt modelId="{320E71B5-1BEC-463F-BD84-75F46A91D932}" type="parTrans" cxnId="{A261C722-4461-4DA1-AC75-84A694A6C9A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951C6DD-644D-46AE-9096-91D04660D95D}" type="sibTrans" cxnId="{A261C722-4461-4DA1-AC75-84A694A6C9A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B583298-C4E2-4DCF-AA95-F70546818AF8}" type="pres">
      <dgm:prSet presAssocID="{B1154FF5-01FF-4D5C-AFC8-D174E6DB67C8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1E8E216-914D-406E-A672-CD16FED9DF94}" type="pres">
      <dgm:prSet presAssocID="{AB916A59-4995-4CDD-8458-659E89360457}" presName="root1" presStyleCnt="0"/>
      <dgm:spPr/>
    </dgm:pt>
    <dgm:pt modelId="{C43927E7-3123-45BD-A199-848D2C7D6226}" type="pres">
      <dgm:prSet presAssocID="{AB916A59-4995-4CDD-8458-659E89360457}" presName="LevelOneTextNode" presStyleLbl="node0" presStyleIdx="0" presStyleCnt="1" custScaleX="150170" custScaleY="14712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A5E47C3-4AF0-4E0A-9A4A-E4141DE48B19}" type="pres">
      <dgm:prSet presAssocID="{AB916A59-4995-4CDD-8458-659E89360457}" presName="level2hierChild" presStyleCnt="0"/>
      <dgm:spPr/>
    </dgm:pt>
    <dgm:pt modelId="{97ACF55B-12BC-4A45-8FAB-EC101E88BF26}" type="pres">
      <dgm:prSet presAssocID="{70C5C239-6461-41FE-8502-B36D24619959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0F02C352-0BD5-4CEE-B459-9198F1D17789}" type="pres">
      <dgm:prSet presAssocID="{70C5C239-6461-41FE-8502-B36D24619959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4BCE54CA-94F0-4A60-942F-1618F84FC0B8}" type="pres">
      <dgm:prSet presAssocID="{3BB2F57D-386C-430B-ADE2-10DF7F9FD63C}" presName="root2" presStyleCnt="0"/>
      <dgm:spPr/>
    </dgm:pt>
    <dgm:pt modelId="{63316DD2-DDF1-4BDB-87FB-8175AB44FAB5}" type="pres">
      <dgm:prSet presAssocID="{3BB2F57D-386C-430B-ADE2-10DF7F9FD63C}" presName="LevelTwoTextNode" presStyleLbl="node2" presStyleIdx="0" presStyleCnt="4" custScaleX="132651" custScaleY="4602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FEE73D9-90D1-407F-A3EB-9931C404680C}" type="pres">
      <dgm:prSet presAssocID="{3BB2F57D-386C-430B-ADE2-10DF7F9FD63C}" presName="level3hierChild" presStyleCnt="0"/>
      <dgm:spPr/>
    </dgm:pt>
    <dgm:pt modelId="{E047970A-CF62-455E-AF03-47B013338B62}" type="pres">
      <dgm:prSet presAssocID="{50E497E6-A975-4293-8794-102C2293431D}" presName="conn2-1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0E430FC3-7A27-4F13-B3D8-D84505465925}" type="pres">
      <dgm:prSet presAssocID="{50E497E6-A975-4293-8794-102C2293431D}" presName="connTx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E2840CF6-605C-42BA-A5EE-91793F7C0979}" type="pres">
      <dgm:prSet presAssocID="{89D8B4A5-8726-4502-8B5E-352E19CBB1A5}" presName="root2" presStyleCnt="0"/>
      <dgm:spPr/>
    </dgm:pt>
    <dgm:pt modelId="{F2936C36-78C3-4089-86EA-3C48817EB52D}" type="pres">
      <dgm:prSet presAssocID="{89D8B4A5-8726-4502-8B5E-352E19CBB1A5}" presName="LevelTwoTextNode" presStyleLbl="node3" presStyleIdx="0" presStyleCnt="2" custScaleX="14301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D328608-56A9-4AB0-A815-4847DC3858AA}" type="pres">
      <dgm:prSet presAssocID="{89D8B4A5-8726-4502-8B5E-352E19CBB1A5}" presName="level3hierChild" presStyleCnt="0"/>
      <dgm:spPr/>
    </dgm:pt>
    <dgm:pt modelId="{FB9452B5-6B67-4260-A8DA-93F89C95D4CC}" type="pres">
      <dgm:prSet presAssocID="{6ABED942-6746-4621-8E01-663681EAF7A3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989D7052-9896-48AD-9ACC-9DA1FBCD74E3}" type="pres">
      <dgm:prSet presAssocID="{6ABED942-6746-4621-8E01-663681EAF7A3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3BA53E5A-DB08-4F44-8E5A-3D39CAD6ACE7}" type="pres">
      <dgm:prSet presAssocID="{889071DB-A343-4F50-B2F4-B768DAB57753}" presName="root2" presStyleCnt="0"/>
      <dgm:spPr/>
    </dgm:pt>
    <dgm:pt modelId="{351D9E15-3B22-46FC-B8FC-FAD3E84B54FB}" type="pres">
      <dgm:prSet presAssocID="{889071DB-A343-4F50-B2F4-B768DAB57753}" presName="LevelTwoTextNode" presStyleLbl="node2" presStyleIdx="1" presStyleCnt="4" custScaleX="132651" custScaleY="4602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123E0A9-3EF0-463B-9429-381A45EF9598}" type="pres">
      <dgm:prSet presAssocID="{889071DB-A343-4F50-B2F4-B768DAB57753}" presName="level3hierChild" presStyleCnt="0"/>
      <dgm:spPr/>
    </dgm:pt>
    <dgm:pt modelId="{7A1938BA-E421-4003-97D2-8E1DF2D71DE7}" type="pres">
      <dgm:prSet presAssocID="{BD30D38A-AB03-4245-A31E-C1B34060F4F0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3727CB2D-8899-427C-91CB-7CBCF12C46DB}" type="pres">
      <dgm:prSet presAssocID="{BD30D38A-AB03-4245-A31E-C1B34060F4F0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41419707-F87E-4177-92FA-7D92D6442B41}" type="pres">
      <dgm:prSet presAssocID="{C19F1FE3-2A1E-4E46-A6AB-AAC9527A92C3}" presName="root2" presStyleCnt="0"/>
      <dgm:spPr/>
    </dgm:pt>
    <dgm:pt modelId="{E3EAA6F2-EF2F-4DED-ADB0-22424496718A}" type="pres">
      <dgm:prSet presAssocID="{C19F1FE3-2A1E-4E46-A6AB-AAC9527A92C3}" presName="LevelTwoTextNode" presStyleLbl="node2" presStyleIdx="2" presStyleCnt="4" custScaleX="132651" custScaleY="4602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F115034-3F08-4435-A592-74B21F3C2116}" type="pres">
      <dgm:prSet presAssocID="{C19F1FE3-2A1E-4E46-A6AB-AAC9527A92C3}" presName="level3hierChild" presStyleCnt="0"/>
      <dgm:spPr/>
    </dgm:pt>
    <dgm:pt modelId="{6B89AE5C-EA5E-404E-8963-4836515170BE}" type="pres">
      <dgm:prSet presAssocID="{5D6AFC47-374C-4A5F-AB89-8F4E16328FDE}" presName="conn2-1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B5E653CF-DDD7-43A7-9658-6024DAAF02DB}" type="pres">
      <dgm:prSet presAssocID="{5D6AFC47-374C-4A5F-AB89-8F4E16328FDE}" presName="connTx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AF3D422D-1EA4-4FF5-9A2A-E3F0E20733F3}" type="pres">
      <dgm:prSet presAssocID="{04CB2524-1589-4892-8A87-ADA638A9C842}" presName="root2" presStyleCnt="0"/>
      <dgm:spPr/>
    </dgm:pt>
    <dgm:pt modelId="{A620A9DD-FAFA-4D77-AB18-A5E17FB07898}" type="pres">
      <dgm:prSet presAssocID="{04CB2524-1589-4892-8A87-ADA638A9C842}" presName="LevelTwoTextNode" presStyleLbl="node3" presStyleIdx="1" presStyleCnt="2" custScaleX="14301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69E399A-A5CE-4830-BF67-B923BA1D6B3E}" type="pres">
      <dgm:prSet presAssocID="{04CB2524-1589-4892-8A87-ADA638A9C842}" presName="level3hierChild" presStyleCnt="0"/>
      <dgm:spPr/>
    </dgm:pt>
    <dgm:pt modelId="{28ED303B-C0E5-4F57-8BA2-2D08659AAEB7}" type="pres">
      <dgm:prSet presAssocID="{320E71B5-1BEC-463F-BD84-75F46A91D932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5D712784-2C84-45BD-A8BE-DFA96CE96183}" type="pres">
      <dgm:prSet presAssocID="{320E71B5-1BEC-463F-BD84-75F46A91D932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9F4CA946-33D1-4988-9385-17B57E819664}" type="pres">
      <dgm:prSet presAssocID="{590730EA-A838-4362-8B14-935E170CFB72}" presName="root2" presStyleCnt="0"/>
      <dgm:spPr/>
    </dgm:pt>
    <dgm:pt modelId="{0FE63EAE-1A0A-44B2-84D2-6B91505FE03F}" type="pres">
      <dgm:prSet presAssocID="{590730EA-A838-4362-8B14-935E170CFB72}" presName="LevelTwoTextNode" presStyleLbl="node2" presStyleIdx="3" presStyleCnt="4" custScaleX="132651" custScaleY="4602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A1DD376-C907-40A1-9EB4-B0F4396F5813}" type="pres">
      <dgm:prSet presAssocID="{590730EA-A838-4362-8B14-935E170CFB72}" presName="level3hierChild" presStyleCnt="0"/>
      <dgm:spPr/>
    </dgm:pt>
  </dgm:ptLst>
  <dgm:cxnLst>
    <dgm:cxn modelId="{63E66BB9-AF56-4433-97BA-C2E8AE19D5E9}" type="presOf" srcId="{320E71B5-1BEC-463F-BD84-75F46A91D932}" destId="{28ED303B-C0E5-4F57-8BA2-2D08659AAEB7}" srcOrd="0" destOrd="0" presId="urn:microsoft.com/office/officeart/2005/8/layout/hierarchy2"/>
    <dgm:cxn modelId="{B8B66B59-EA6B-49A9-B508-B3C84AA308C6}" type="presOf" srcId="{BD30D38A-AB03-4245-A31E-C1B34060F4F0}" destId="{3727CB2D-8899-427C-91CB-7CBCF12C46DB}" srcOrd="1" destOrd="0" presId="urn:microsoft.com/office/officeart/2005/8/layout/hierarchy2"/>
    <dgm:cxn modelId="{327234CF-AF61-4953-8408-D282DD7C75DE}" srcId="{AB916A59-4995-4CDD-8458-659E89360457}" destId="{C19F1FE3-2A1E-4E46-A6AB-AAC9527A92C3}" srcOrd="2" destOrd="0" parTransId="{BD30D38A-AB03-4245-A31E-C1B34060F4F0}" sibTransId="{9D29610F-87DC-4350-ABF3-FD190A36A931}"/>
    <dgm:cxn modelId="{608EF794-782F-4C08-80BC-315138460238}" type="presOf" srcId="{50E497E6-A975-4293-8794-102C2293431D}" destId="{E047970A-CF62-455E-AF03-47B013338B62}" srcOrd="0" destOrd="0" presId="urn:microsoft.com/office/officeart/2005/8/layout/hierarchy2"/>
    <dgm:cxn modelId="{33D3A267-2130-497F-981B-91D044172E90}" type="presOf" srcId="{5D6AFC47-374C-4A5F-AB89-8F4E16328FDE}" destId="{6B89AE5C-EA5E-404E-8963-4836515170BE}" srcOrd="0" destOrd="0" presId="urn:microsoft.com/office/officeart/2005/8/layout/hierarchy2"/>
    <dgm:cxn modelId="{8BB083CD-7C35-46DC-9CE5-D9AC2E7FD10D}" srcId="{C19F1FE3-2A1E-4E46-A6AB-AAC9527A92C3}" destId="{04CB2524-1589-4892-8A87-ADA638A9C842}" srcOrd="0" destOrd="0" parTransId="{5D6AFC47-374C-4A5F-AB89-8F4E16328FDE}" sibTransId="{040EED54-FA6E-428D-BAA8-236B8B172A4B}"/>
    <dgm:cxn modelId="{455BA626-489D-428F-8501-639D3C2546AC}" type="presOf" srcId="{6ABED942-6746-4621-8E01-663681EAF7A3}" destId="{FB9452B5-6B67-4260-A8DA-93F89C95D4CC}" srcOrd="0" destOrd="0" presId="urn:microsoft.com/office/officeart/2005/8/layout/hierarchy2"/>
    <dgm:cxn modelId="{E5573ED5-DE52-4412-9888-D339D24BA5DE}" srcId="{3BB2F57D-386C-430B-ADE2-10DF7F9FD63C}" destId="{89D8B4A5-8726-4502-8B5E-352E19CBB1A5}" srcOrd="0" destOrd="0" parTransId="{50E497E6-A975-4293-8794-102C2293431D}" sibTransId="{9BD252F6-AE7C-4630-BC12-3E0FB4E15357}"/>
    <dgm:cxn modelId="{7F093BFC-991D-4430-801E-FBD796836362}" type="presOf" srcId="{89D8B4A5-8726-4502-8B5E-352E19CBB1A5}" destId="{F2936C36-78C3-4089-86EA-3C48817EB52D}" srcOrd="0" destOrd="0" presId="urn:microsoft.com/office/officeart/2005/8/layout/hierarchy2"/>
    <dgm:cxn modelId="{A261C722-4461-4DA1-AC75-84A694A6C9A0}" srcId="{AB916A59-4995-4CDD-8458-659E89360457}" destId="{590730EA-A838-4362-8B14-935E170CFB72}" srcOrd="3" destOrd="0" parTransId="{320E71B5-1BEC-463F-BD84-75F46A91D932}" sibTransId="{3951C6DD-644D-46AE-9096-91D04660D95D}"/>
    <dgm:cxn modelId="{204F0235-295E-4FF9-A109-62936BC8142E}" type="presOf" srcId="{50E497E6-A975-4293-8794-102C2293431D}" destId="{0E430FC3-7A27-4F13-B3D8-D84505465925}" srcOrd="1" destOrd="0" presId="urn:microsoft.com/office/officeart/2005/8/layout/hierarchy2"/>
    <dgm:cxn modelId="{4BC492B3-8782-4108-BEC9-54EB3DAC5327}" type="presOf" srcId="{70C5C239-6461-41FE-8502-B36D24619959}" destId="{97ACF55B-12BC-4A45-8FAB-EC101E88BF26}" srcOrd="0" destOrd="0" presId="urn:microsoft.com/office/officeart/2005/8/layout/hierarchy2"/>
    <dgm:cxn modelId="{DE181B39-3268-4397-9191-80D0DD0A6E26}" srcId="{AB916A59-4995-4CDD-8458-659E89360457}" destId="{889071DB-A343-4F50-B2F4-B768DAB57753}" srcOrd="1" destOrd="0" parTransId="{6ABED942-6746-4621-8E01-663681EAF7A3}" sibTransId="{EFC28B21-B91A-4C38-82A5-A69EE1B7F04F}"/>
    <dgm:cxn modelId="{EAA51C66-4E1E-46D0-9929-928E2C3B5B24}" type="presOf" srcId="{BD30D38A-AB03-4245-A31E-C1B34060F4F0}" destId="{7A1938BA-E421-4003-97D2-8E1DF2D71DE7}" srcOrd="0" destOrd="0" presId="urn:microsoft.com/office/officeart/2005/8/layout/hierarchy2"/>
    <dgm:cxn modelId="{D3913119-ABFD-4EE7-B53E-5FB960B733AF}" type="presOf" srcId="{6ABED942-6746-4621-8E01-663681EAF7A3}" destId="{989D7052-9896-48AD-9ACC-9DA1FBCD74E3}" srcOrd="1" destOrd="0" presId="urn:microsoft.com/office/officeart/2005/8/layout/hierarchy2"/>
    <dgm:cxn modelId="{33E1A568-EB85-4D7E-8026-5F8D193A5D4E}" type="presOf" srcId="{C19F1FE3-2A1E-4E46-A6AB-AAC9527A92C3}" destId="{E3EAA6F2-EF2F-4DED-ADB0-22424496718A}" srcOrd="0" destOrd="0" presId="urn:microsoft.com/office/officeart/2005/8/layout/hierarchy2"/>
    <dgm:cxn modelId="{C2EA7A5E-9F42-477E-82CD-977FDECC9EA9}" srcId="{B1154FF5-01FF-4D5C-AFC8-D174E6DB67C8}" destId="{AB916A59-4995-4CDD-8458-659E89360457}" srcOrd="0" destOrd="0" parTransId="{122E30E0-245D-44B3-BCB0-96E5AC9E26F0}" sibTransId="{DC31F980-2583-4E74-B700-4687C189D965}"/>
    <dgm:cxn modelId="{62E045EB-3B09-40B9-80EE-1E76FD280DA0}" type="presOf" srcId="{5D6AFC47-374C-4A5F-AB89-8F4E16328FDE}" destId="{B5E653CF-DDD7-43A7-9658-6024DAAF02DB}" srcOrd="1" destOrd="0" presId="urn:microsoft.com/office/officeart/2005/8/layout/hierarchy2"/>
    <dgm:cxn modelId="{37F43D6A-7E9F-4EFF-B065-2770F3CBF667}" type="presOf" srcId="{04CB2524-1589-4892-8A87-ADA638A9C842}" destId="{A620A9DD-FAFA-4D77-AB18-A5E17FB07898}" srcOrd="0" destOrd="0" presId="urn:microsoft.com/office/officeart/2005/8/layout/hierarchy2"/>
    <dgm:cxn modelId="{2626077F-F7AC-4F75-BE8F-5BFFE434BF42}" type="presOf" srcId="{590730EA-A838-4362-8B14-935E170CFB72}" destId="{0FE63EAE-1A0A-44B2-84D2-6B91505FE03F}" srcOrd="0" destOrd="0" presId="urn:microsoft.com/office/officeart/2005/8/layout/hierarchy2"/>
    <dgm:cxn modelId="{47AE30A2-1198-4AEF-BB94-3217E159D41F}" type="presOf" srcId="{AB916A59-4995-4CDD-8458-659E89360457}" destId="{C43927E7-3123-45BD-A199-848D2C7D6226}" srcOrd="0" destOrd="0" presId="urn:microsoft.com/office/officeart/2005/8/layout/hierarchy2"/>
    <dgm:cxn modelId="{EAF9A6B4-6B69-4B70-A09A-3139D6007A8C}" type="presOf" srcId="{B1154FF5-01FF-4D5C-AFC8-D174E6DB67C8}" destId="{8B583298-C4E2-4DCF-AA95-F70546818AF8}" srcOrd="0" destOrd="0" presId="urn:microsoft.com/office/officeart/2005/8/layout/hierarchy2"/>
    <dgm:cxn modelId="{A987ABF4-38DB-4383-BDA5-872136F693DA}" type="presOf" srcId="{70C5C239-6461-41FE-8502-B36D24619959}" destId="{0F02C352-0BD5-4CEE-B459-9198F1D17789}" srcOrd="1" destOrd="0" presId="urn:microsoft.com/office/officeart/2005/8/layout/hierarchy2"/>
    <dgm:cxn modelId="{4500928D-C9A5-4EAE-B30B-84E07CAD7223}" type="presOf" srcId="{320E71B5-1BEC-463F-BD84-75F46A91D932}" destId="{5D712784-2C84-45BD-A8BE-DFA96CE96183}" srcOrd="1" destOrd="0" presId="urn:microsoft.com/office/officeart/2005/8/layout/hierarchy2"/>
    <dgm:cxn modelId="{73628E78-9C9F-497B-B44F-3470D7435BF8}" srcId="{AB916A59-4995-4CDD-8458-659E89360457}" destId="{3BB2F57D-386C-430B-ADE2-10DF7F9FD63C}" srcOrd="0" destOrd="0" parTransId="{70C5C239-6461-41FE-8502-B36D24619959}" sibTransId="{71DC8F51-B5D9-4DE8-890A-D98B9DBC0221}"/>
    <dgm:cxn modelId="{205ADB14-C96B-48C0-A1FC-30A4C05D8A9C}" type="presOf" srcId="{889071DB-A343-4F50-B2F4-B768DAB57753}" destId="{351D9E15-3B22-46FC-B8FC-FAD3E84B54FB}" srcOrd="0" destOrd="0" presId="urn:microsoft.com/office/officeart/2005/8/layout/hierarchy2"/>
    <dgm:cxn modelId="{8BB6D2B1-4823-49F7-8731-DAB121A1E961}" type="presOf" srcId="{3BB2F57D-386C-430B-ADE2-10DF7F9FD63C}" destId="{63316DD2-DDF1-4BDB-87FB-8175AB44FAB5}" srcOrd="0" destOrd="0" presId="urn:microsoft.com/office/officeart/2005/8/layout/hierarchy2"/>
    <dgm:cxn modelId="{B9A2FEAF-AC32-4FC0-B235-CD1C3BE7226A}" type="presParOf" srcId="{8B583298-C4E2-4DCF-AA95-F70546818AF8}" destId="{41E8E216-914D-406E-A672-CD16FED9DF94}" srcOrd="0" destOrd="0" presId="urn:microsoft.com/office/officeart/2005/8/layout/hierarchy2"/>
    <dgm:cxn modelId="{8B6ECA20-DEEC-46D4-9B07-474EB5068A83}" type="presParOf" srcId="{41E8E216-914D-406E-A672-CD16FED9DF94}" destId="{C43927E7-3123-45BD-A199-848D2C7D6226}" srcOrd="0" destOrd="0" presId="urn:microsoft.com/office/officeart/2005/8/layout/hierarchy2"/>
    <dgm:cxn modelId="{4D8FD6B8-297E-4DB8-BE4D-7EDF5AE54352}" type="presParOf" srcId="{41E8E216-914D-406E-A672-CD16FED9DF94}" destId="{AA5E47C3-4AF0-4E0A-9A4A-E4141DE48B19}" srcOrd="1" destOrd="0" presId="urn:microsoft.com/office/officeart/2005/8/layout/hierarchy2"/>
    <dgm:cxn modelId="{27AC59F6-C75A-4BBB-A22F-40C3D750D69D}" type="presParOf" srcId="{AA5E47C3-4AF0-4E0A-9A4A-E4141DE48B19}" destId="{97ACF55B-12BC-4A45-8FAB-EC101E88BF26}" srcOrd="0" destOrd="0" presId="urn:microsoft.com/office/officeart/2005/8/layout/hierarchy2"/>
    <dgm:cxn modelId="{B974A698-A77B-4621-BBCD-9AB8F7D8DFE4}" type="presParOf" srcId="{97ACF55B-12BC-4A45-8FAB-EC101E88BF26}" destId="{0F02C352-0BD5-4CEE-B459-9198F1D17789}" srcOrd="0" destOrd="0" presId="urn:microsoft.com/office/officeart/2005/8/layout/hierarchy2"/>
    <dgm:cxn modelId="{808DF033-8702-43A0-8A84-EE2F09347E27}" type="presParOf" srcId="{AA5E47C3-4AF0-4E0A-9A4A-E4141DE48B19}" destId="{4BCE54CA-94F0-4A60-942F-1618F84FC0B8}" srcOrd="1" destOrd="0" presId="urn:microsoft.com/office/officeart/2005/8/layout/hierarchy2"/>
    <dgm:cxn modelId="{4E0E46C4-A092-4DFE-9275-4E1FF2932FB7}" type="presParOf" srcId="{4BCE54CA-94F0-4A60-942F-1618F84FC0B8}" destId="{63316DD2-DDF1-4BDB-87FB-8175AB44FAB5}" srcOrd="0" destOrd="0" presId="urn:microsoft.com/office/officeart/2005/8/layout/hierarchy2"/>
    <dgm:cxn modelId="{E6CD576D-909B-4813-9F68-C22E06DE9D34}" type="presParOf" srcId="{4BCE54CA-94F0-4A60-942F-1618F84FC0B8}" destId="{2FEE73D9-90D1-407F-A3EB-9931C404680C}" srcOrd="1" destOrd="0" presId="urn:microsoft.com/office/officeart/2005/8/layout/hierarchy2"/>
    <dgm:cxn modelId="{E2498BB6-4F65-46BD-8736-2970123EB0E1}" type="presParOf" srcId="{2FEE73D9-90D1-407F-A3EB-9931C404680C}" destId="{E047970A-CF62-455E-AF03-47B013338B62}" srcOrd="0" destOrd="0" presId="urn:microsoft.com/office/officeart/2005/8/layout/hierarchy2"/>
    <dgm:cxn modelId="{2E001D41-A401-4FB3-89CF-01DAA0844162}" type="presParOf" srcId="{E047970A-CF62-455E-AF03-47B013338B62}" destId="{0E430FC3-7A27-4F13-B3D8-D84505465925}" srcOrd="0" destOrd="0" presId="urn:microsoft.com/office/officeart/2005/8/layout/hierarchy2"/>
    <dgm:cxn modelId="{4739CCD0-203A-438C-8499-99827B0227CE}" type="presParOf" srcId="{2FEE73D9-90D1-407F-A3EB-9931C404680C}" destId="{E2840CF6-605C-42BA-A5EE-91793F7C0979}" srcOrd="1" destOrd="0" presId="urn:microsoft.com/office/officeart/2005/8/layout/hierarchy2"/>
    <dgm:cxn modelId="{AE3161C5-C4F6-469A-BC33-61FA98B2CF47}" type="presParOf" srcId="{E2840CF6-605C-42BA-A5EE-91793F7C0979}" destId="{F2936C36-78C3-4089-86EA-3C48817EB52D}" srcOrd="0" destOrd="0" presId="urn:microsoft.com/office/officeart/2005/8/layout/hierarchy2"/>
    <dgm:cxn modelId="{E599EB6A-E748-4EAD-B664-509B7CEB3B59}" type="presParOf" srcId="{E2840CF6-605C-42BA-A5EE-91793F7C0979}" destId="{9D328608-56A9-4AB0-A815-4847DC3858AA}" srcOrd="1" destOrd="0" presId="urn:microsoft.com/office/officeart/2005/8/layout/hierarchy2"/>
    <dgm:cxn modelId="{443BF95A-D963-46AB-83A6-AA0CDB32DE8E}" type="presParOf" srcId="{AA5E47C3-4AF0-4E0A-9A4A-E4141DE48B19}" destId="{FB9452B5-6B67-4260-A8DA-93F89C95D4CC}" srcOrd="2" destOrd="0" presId="urn:microsoft.com/office/officeart/2005/8/layout/hierarchy2"/>
    <dgm:cxn modelId="{48DBA3C9-09C6-49B3-8348-7D9D73ECE450}" type="presParOf" srcId="{FB9452B5-6B67-4260-A8DA-93F89C95D4CC}" destId="{989D7052-9896-48AD-9ACC-9DA1FBCD74E3}" srcOrd="0" destOrd="0" presId="urn:microsoft.com/office/officeart/2005/8/layout/hierarchy2"/>
    <dgm:cxn modelId="{B5D117A8-781D-477C-A9FB-198904C356C0}" type="presParOf" srcId="{AA5E47C3-4AF0-4E0A-9A4A-E4141DE48B19}" destId="{3BA53E5A-DB08-4F44-8E5A-3D39CAD6ACE7}" srcOrd="3" destOrd="0" presId="urn:microsoft.com/office/officeart/2005/8/layout/hierarchy2"/>
    <dgm:cxn modelId="{969A483D-A6D7-4FB2-9BF2-4044796DC04A}" type="presParOf" srcId="{3BA53E5A-DB08-4F44-8E5A-3D39CAD6ACE7}" destId="{351D9E15-3B22-46FC-B8FC-FAD3E84B54FB}" srcOrd="0" destOrd="0" presId="urn:microsoft.com/office/officeart/2005/8/layout/hierarchy2"/>
    <dgm:cxn modelId="{0AB4D70A-425E-49A3-9739-C0370F184673}" type="presParOf" srcId="{3BA53E5A-DB08-4F44-8E5A-3D39CAD6ACE7}" destId="{2123E0A9-3EF0-463B-9429-381A45EF9598}" srcOrd="1" destOrd="0" presId="urn:microsoft.com/office/officeart/2005/8/layout/hierarchy2"/>
    <dgm:cxn modelId="{9A9C38FC-A48C-4F6B-AD37-57F584B3B486}" type="presParOf" srcId="{AA5E47C3-4AF0-4E0A-9A4A-E4141DE48B19}" destId="{7A1938BA-E421-4003-97D2-8E1DF2D71DE7}" srcOrd="4" destOrd="0" presId="urn:microsoft.com/office/officeart/2005/8/layout/hierarchy2"/>
    <dgm:cxn modelId="{EA84D2E0-7C83-4BDD-BA7F-5D41AA5DF988}" type="presParOf" srcId="{7A1938BA-E421-4003-97D2-8E1DF2D71DE7}" destId="{3727CB2D-8899-427C-91CB-7CBCF12C46DB}" srcOrd="0" destOrd="0" presId="urn:microsoft.com/office/officeart/2005/8/layout/hierarchy2"/>
    <dgm:cxn modelId="{59CF2301-F70D-4DB3-877B-38407B2DA02E}" type="presParOf" srcId="{AA5E47C3-4AF0-4E0A-9A4A-E4141DE48B19}" destId="{41419707-F87E-4177-92FA-7D92D6442B41}" srcOrd="5" destOrd="0" presId="urn:microsoft.com/office/officeart/2005/8/layout/hierarchy2"/>
    <dgm:cxn modelId="{4A4B506B-A761-4BBA-8FAA-D59D37B27566}" type="presParOf" srcId="{41419707-F87E-4177-92FA-7D92D6442B41}" destId="{E3EAA6F2-EF2F-4DED-ADB0-22424496718A}" srcOrd="0" destOrd="0" presId="urn:microsoft.com/office/officeart/2005/8/layout/hierarchy2"/>
    <dgm:cxn modelId="{18E0B064-4875-42BF-ADA3-5E6E5AAE32D2}" type="presParOf" srcId="{41419707-F87E-4177-92FA-7D92D6442B41}" destId="{4F115034-3F08-4435-A592-74B21F3C2116}" srcOrd="1" destOrd="0" presId="urn:microsoft.com/office/officeart/2005/8/layout/hierarchy2"/>
    <dgm:cxn modelId="{842EE4A7-E442-439D-9CC0-E4C01F596901}" type="presParOf" srcId="{4F115034-3F08-4435-A592-74B21F3C2116}" destId="{6B89AE5C-EA5E-404E-8963-4836515170BE}" srcOrd="0" destOrd="0" presId="urn:microsoft.com/office/officeart/2005/8/layout/hierarchy2"/>
    <dgm:cxn modelId="{210457A0-1304-40E1-8EE3-87E7DABE64C6}" type="presParOf" srcId="{6B89AE5C-EA5E-404E-8963-4836515170BE}" destId="{B5E653CF-DDD7-43A7-9658-6024DAAF02DB}" srcOrd="0" destOrd="0" presId="urn:microsoft.com/office/officeart/2005/8/layout/hierarchy2"/>
    <dgm:cxn modelId="{A0BA28D8-0745-41AB-983F-715B14C0D1C4}" type="presParOf" srcId="{4F115034-3F08-4435-A592-74B21F3C2116}" destId="{AF3D422D-1EA4-4FF5-9A2A-E3F0E20733F3}" srcOrd="1" destOrd="0" presId="urn:microsoft.com/office/officeart/2005/8/layout/hierarchy2"/>
    <dgm:cxn modelId="{1390DB43-525C-4F94-AD4A-C01A467B941D}" type="presParOf" srcId="{AF3D422D-1EA4-4FF5-9A2A-E3F0E20733F3}" destId="{A620A9DD-FAFA-4D77-AB18-A5E17FB07898}" srcOrd="0" destOrd="0" presId="urn:microsoft.com/office/officeart/2005/8/layout/hierarchy2"/>
    <dgm:cxn modelId="{1A5A9F24-00FF-4419-ACC3-662D3547C93C}" type="presParOf" srcId="{AF3D422D-1EA4-4FF5-9A2A-E3F0E20733F3}" destId="{569E399A-A5CE-4830-BF67-B923BA1D6B3E}" srcOrd="1" destOrd="0" presId="urn:microsoft.com/office/officeart/2005/8/layout/hierarchy2"/>
    <dgm:cxn modelId="{1BAD3703-5EC0-4513-B6AF-8ABF0A0B720D}" type="presParOf" srcId="{AA5E47C3-4AF0-4E0A-9A4A-E4141DE48B19}" destId="{28ED303B-C0E5-4F57-8BA2-2D08659AAEB7}" srcOrd="6" destOrd="0" presId="urn:microsoft.com/office/officeart/2005/8/layout/hierarchy2"/>
    <dgm:cxn modelId="{628A50EA-F550-4B6B-8185-4A1D0693526A}" type="presParOf" srcId="{28ED303B-C0E5-4F57-8BA2-2D08659AAEB7}" destId="{5D712784-2C84-45BD-A8BE-DFA96CE96183}" srcOrd="0" destOrd="0" presId="urn:microsoft.com/office/officeart/2005/8/layout/hierarchy2"/>
    <dgm:cxn modelId="{EEF4D2B1-3F2B-4794-A01A-2FA4C86790C5}" type="presParOf" srcId="{AA5E47C3-4AF0-4E0A-9A4A-E4141DE48B19}" destId="{9F4CA946-33D1-4988-9385-17B57E819664}" srcOrd="7" destOrd="0" presId="urn:microsoft.com/office/officeart/2005/8/layout/hierarchy2"/>
    <dgm:cxn modelId="{30AC7FA0-F3D2-45DF-8711-7ABE8F150687}" type="presParOf" srcId="{9F4CA946-33D1-4988-9385-17B57E819664}" destId="{0FE63EAE-1A0A-44B2-84D2-6B91505FE03F}" srcOrd="0" destOrd="0" presId="urn:microsoft.com/office/officeart/2005/8/layout/hierarchy2"/>
    <dgm:cxn modelId="{1CA615A3-ABA5-4B4F-8D34-27ACE7EC271A}" type="presParOf" srcId="{9F4CA946-33D1-4988-9385-17B57E819664}" destId="{DA1DD376-C907-40A1-9EB4-B0F4396F581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154FF5-01FF-4D5C-AFC8-D174E6DB67C8}" type="doc">
      <dgm:prSet loTypeId="urn:microsoft.com/office/officeart/2005/8/layout/hierarchy2" loCatId="hierarchy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pPr rtl="1"/>
          <a:endParaRPr lang="fa-IR"/>
        </a:p>
      </dgm:t>
    </dgm:pt>
    <dgm:pt modelId="{F82F031F-0AD5-4BA1-A724-333319527FF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دو نکته</a:t>
          </a:r>
          <a:endParaRPr lang="fa-IR" sz="1600" dirty="0">
            <a:cs typeface="B Koodak" pitchFamily="2" charset="-78"/>
          </a:endParaRPr>
        </a:p>
      </dgm:t>
    </dgm:pt>
    <dgm:pt modelId="{D8C8B0BA-4F4B-49F2-A724-09E2D55E02E1}" type="parTrans" cxnId="{ECAF906B-E24C-4E76-8A90-401D487BD831}">
      <dgm:prSet/>
      <dgm:spPr/>
      <dgm:t>
        <a:bodyPr/>
        <a:lstStyle/>
        <a:p>
          <a:endParaRPr lang="en-US"/>
        </a:p>
      </dgm:t>
    </dgm:pt>
    <dgm:pt modelId="{4351A5E3-AFF0-4B6E-9651-512B94DB9422}" type="sibTrans" cxnId="{ECAF906B-E24C-4E76-8A90-401D487BD831}">
      <dgm:prSet/>
      <dgm:spPr/>
      <dgm:t>
        <a:bodyPr/>
        <a:lstStyle/>
        <a:p>
          <a:endParaRPr lang="en-US"/>
        </a:p>
      </dgm:t>
    </dgm:pt>
    <dgm:pt modelId="{8D03DF19-6C35-4384-A15E-CC296037A231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علل حقیقی و معلول در وجود و عدم با یکدیگر ضرورت دارند</a:t>
          </a:r>
          <a:endParaRPr lang="fa-IR" sz="1600" dirty="0">
            <a:cs typeface="B Koodak" pitchFamily="2" charset="-78"/>
          </a:endParaRPr>
        </a:p>
      </dgm:t>
    </dgm:pt>
    <dgm:pt modelId="{D048F671-BC8E-44AF-979D-C718E1BFBD53}" type="parTrans" cxnId="{9A89FB81-8CB2-4622-A474-5AEEE42A58AC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EB30202-575E-4D22-9E7B-73B4BA1B1DF7}" type="sibTrans" cxnId="{9A89FB81-8CB2-4622-A474-5AEEE42A58AC}">
      <dgm:prSet/>
      <dgm:spPr/>
      <dgm:t>
        <a:bodyPr/>
        <a:lstStyle/>
        <a:p>
          <a:endParaRPr lang="en-US"/>
        </a:p>
      </dgm:t>
    </dgm:pt>
    <dgm:pt modelId="{323FAA05-7743-4F02-B140-3C2128423502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این ضرورت </a:t>
          </a:r>
          <a:r>
            <a:rPr lang="fa-IR" sz="1600" dirty="0" smtClean="0">
              <a:solidFill>
                <a:srgbClr val="FF0000"/>
              </a:solidFill>
              <a:cs typeface="B Koodak" pitchFamily="2" charset="-78"/>
            </a:rPr>
            <a:t>«ضرورت بالقیاس»</a:t>
          </a:r>
          <a:r>
            <a:rPr lang="fa-IR" sz="1600" dirty="0" smtClean="0">
              <a:cs typeface="B Koodak" pitchFamily="2" charset="-78"/>
            </a:rPr>
            <a:t> است</a:t>
          </a:r>
          <a:endParaRPr lang="fa-IR" sz="1600" dirty="0">
            <a:cs typeface="B Koodak" pitchFamily="2" charset="-78"/>
          </a:endParaRPr>
        </a:p>
      </dgm:t>
    </dgm:pt>
    <dgm:pt modelId="{5D3E3619-99BC-4970-BEAA-C32FE40CE9D4}" type="parTrans" cxnId="{660C4789-94CA-4535-9410-F9BB9E9BE6BF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3EA834D-FA79-4269-AA6B-624096DFB07B}" type="sibTrans" cxnId="{660C4789-94CA-4535-9410-F9BB9E9BE6BF}">
      <dgm:prSet/>
      <dgm:spPr/>
      <dgm:t>
        <a:bodyPr/>
        <a:lstStyle/>
        <a:p>
          <a:endParaRPr lang="en-US"/>
        </a:p>
      </dgm:t>
    </dgm:pt>
    <dgm:pt modelId="{01C8E4C5-E307-4E02-BF71-4DD80AD05D0C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قانون معیت </a:t>
          </a:r>
          <a:endParaRPr lang="fa-IR" sz="1600" dirty="0">
            <a:cs typeface="B Koodak" pitchFamily="2" charset="-78"/>
          </a:endParaRPr>
        </a:p>
      </dgm:t>
    </dgm:pt>
    <dgm:pt modelId="{3B1EC669-91DB-4619-9B10-150860D9904D}" type="parTrans" cxnId="{DA5D9B24-3876-4737-BD68-CB1FD2D5A94B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BAD318B-A678-49C4-9F46-5DB9966E3CB8}" type="sibTrans" cxnId="{DA5D9B24-3876-4737-BD68-CB1FD2D5A94B}">
      <dgm:prSet/>
      <dgm:spPr/>
      <dgm:t>
        <a:bodyPr/>
        <a:lstStyle/>
        <a:p>
          <a:endParaRPr lang="en-US"/>
        </a:p>
      </dgm:t>
    </dgm:pt>
    <dgm:pt modelId="{D62C41CB-0A53-48F1-A424-0DD095CE26EF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</a:t>
          </a:r>
          <a:r>
            <a:rPr lang="fa-IR" sz="1600" dirty="0" smtClean="0">
              <a:solidFill>
                <a:srgbClr val="FF0000"/>
              </a:solidFill>
              <a:cs typeface="B Koodak" pitchFamily="2" charset="-78"/>
            </a:rPr>
            <a:t>موجودات زمانمند </a:t>
          </a:r>
          <a:endParaRPr lang="fa-IR" sz="1600" dirty="0">
            <a:solidFill>
              <a:srgbClr val="FF0000"/>
            </a:solidFill>
            <a:cs typeface="B Koodak" pitchFamily="2" charset="-78"/>
          </a:endParaRPr>
        </a:p>
      </dgm:t>
    </dgm:pt>
    <dgm:pt modelId="{72AF6E8C-A341-4CBD-8EB2-DCE4C6626BDF}" type="parTrans" cxnId="{EE97204C-3183-4C82-BA69-0DFA440C30C6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980A772-E22B-4D2E-BECF-62485B6E1AEB}" type="sibTrans" cxnId="{EE97204C-3183-4C82-BA69-0DFA440C30C6}">
      <dgm:prSet/>
      <dgm:spPr/>
      <dgm:t>
        <a:bodyPr/>
        <a:lstStyle/>
        <a:p>
          <a:endParaRPr lang="en-US"/>
        </a:p>
      </dgm:t>
    </dgm:pt>
    <dgm:pt modelId="{B7C88631-F274-4489-81BB-C193FA671FF2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به معنای هم زمانی علت و معلول است </a:t>
          </a:r>
          <a:endParaRPr lang="fa-IR" sz="1600" dirty="0">
            <a:cs typeface="B Koodak" pitchFamily="2" charset="-78"/>
          </a:endParaRPr>
        </a:p>
      </dgm:t>
    </dgm:pt>
    <dgm:pt modelId="{36F790BC-FB31-447A-A68A-E7DE7EC70AE9}" type="parTrans" cxnId="{8486AB64-FFD3-4638-A504-65EAD3F96391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5005D8B-82B8-4FDF-9BCB-6844F67B01B9}" type="sibTrans" cxnId="{8486AB64-FFD3-4638-A504-65EAD3F96391}">
      <dgm:prSet/>
      <dgm:spPr/>
      <dgm:t>
        <a:bodyPr/>
        <a:lstStyle/>
        <a:p>
          <a:endParaRPr lang="en-US"/>
        </a:p>
      </dgm:t>
    </dgm:pt>
    <dgm:pt modelId="{4604F2A1-C1F6-4FC0-AFB2-2095BDE90F94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</a:t>
          </a:r>
          <a:r>
            <a:rPr lang="fa-IR" sz="1600" dirty="0" smtClean="0">
              <a:solidFill>
                <a:srgbClr val="FF0000"/>
              </a:solidFill>
              <a:cs typeface="B Koodak" pitchFamily="2" charset="-78"/>
            </a:rPr>
            <a:t>موجودات غیر زمانمند </a:t>
          </a:r>
          <a:endParaRPr lang="fa-IR" sz="1600" dirty="0">
            <a:solidFill>
              <a:srgbClr val="FF0000"/>
            </a:solidFill>
            <a:cs typeface="B Koodak" pitchFamily="2" charset="-78"/>
          </a:endParaRPr>
        </a:p>
      </dgm:t>
    </dgm:pt>
    <dgm:pt modelId="{59825CED-53BB-4558-BCBD-A3A2263D13C7}" type="parTrans" cxnId="{633A588E-2A23-4AC4-8353-AEF1E1A10DD9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48C3B09-93F0-47D6-AD59-96B9BE87476D}" type="sibTrans" cxnId="{633A588E-2A23-4AC4-8353-AEF1E1A10DD9}">
      <dgm:prSet/>
      <dgm:spPr/>
      <dgm:t>
        <a:bodyPr/>
        <a:lstStyle/>
        <a:p>
          <a:endParaRPr lang="en-US"/>
        </a:p>
      </dgm:t>
    </dgm:pt>
    <dgm:pt modelId="{E9E878A8-345E-4F06-A30E-C27623D4D445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به معنای عدم انفکاک هر یک از دیگری است</a:t>
          </a:r>
          <a:endParaRPr lang="fa-IR" sz="1600" dirty="0">
            <a:cs typeface="B Koodak" pitchFamily="2" charset="-78"/>
          </a:endParaRPr>
        </a:p>
      </dgm:t>
    </dgm:pt>
    <dgm:pt modelId="{0F1112BA-6A68-45C9-917F-BF7077480450}" type="parTrans" cxnId="{ECCD0A39-0A24-42BC-8764-88BB9BEE2FF3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66A0C2F-6D7C-46EE-BD6B-ECA7F96BAA02}" type="sibTrans" cxnId="{ECCD0A39-0A24-42BC-8764-88BB9BEE2FF3}">
      <dgm:prSet/>
      <dgm:spPr/>
      <dgm:t>
        <a:bodyPr/>
        <a:lstStyle/>
        <a:p>
          <a:endParaRPr lang="en-US"/>
        </a:p>
      </dgm:t>
    </dgm:pt>
    <dgm:pt modelId="{8B583298-C4E2-4DCF-AA95-F70546818AF8}" type="pres">
      <dgm:prSet presAssocID="{B1154FF5-01FF-4D5C-AFC8-D174E6DB67C8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BD15B5CB-ECB3-451B-89F1-B6A2C0B27D52}" type="pres">
      <dgm:prSet presAssocID="{F82F031F-0AD5-4BA1-A724-333319527FF8}" presName="root1" presStyleCnt="0"/>
      <dgm:spPr/>
    </dgm:pt>
    <dgm:pt modelId="{68108191-2037-42AC-8C34-D5D3195154C1}" type="pres">
      <dgm:prSet presAssocID="{F82F031F-0AD5-4BA1-A724-333319527FF8}" presName="LevelOneTextNode" presStyleLbl="node0" presStyleIdx="0" presStyleCnt="1" custScaleX="54089" custScaleY="865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68F6B9-B23D-4D2D-A13D-696905ECDBB6}" type="pres">
      <dgm:prSet presAssocID="{F82F031F-0AD5-4BA1-A724-333319527FF8}" presName="level2hierChild" presStyleCnt="0"/>
      <dgm:spPr/>
    </dgm:pt>
    <dgm:pt modelId="{BDFA9FE4-4563-4645-A795-8430D0CF4D34}" type="pres">
      <dgm:prSet presAssocID="{D048F671-BC8E-44AF-979D-C718E1BFBD53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BE60DEA-B6B7-4634-B5A7-163B71B36E5D}" type="pres">
      <dgm:prSet presAssocID="{D048F671-BC8E-44AF-979D-C718E1BFBD53}" presName="connTx" presStyleLbl="parChTrans1D2" presStyleIdx="0" presStyleCnt="2"/>
      <dgm:spPr/>
      <dgm:t>
        <a:bodyPr/>
        <a:lstStyle/>
        <a:p>
          <a:endParaRPr lang="en-US"/>
        </a:p>
      </dgm:t>
    </dgm:pt>
    <dgm:pt modelId="{B91BD1BF-1A45-4CCC-B0E3-E74407180D67}" type="pres">
      <dgm:prSet presAssocID="{8D03DF19-6C35-4384-A15E-CC296037A231}" presName="root2" presStyleCnt="0"/>
      <dgm:spPr/>
    </dgm:pt>
    <dgm:pt modelId="{584B7A90-E802-40B7-A06A-462E5233BF62}" type="pres">
      <dgm:prSet presAssocID="{8D03DF19-6C35-4384-A15E-CC296037A231}" presName="LevelTwoTextNode" presStyleLbl="node2" presStyleIdx="0" presStyleCnt="2" custScaleX="1327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CD04BD-98C9-4428-BA26-DE70C25F5117}" type="pres">
      <dgm:prSet presAssocID="{8D03DF19-6C35-4384-A15E-CC296037A231}" presName="level3hierChild" presStyleCnt="0"/>
      <dgm:spPr/>
    </dgm:pt>
    <dgm:pt modelId="{44EB49D2-9669-4A2F-A44D-21262CCC4F66}" type="pres">
      <dgm:prSet presAssocID="{5D3E3619-99BC-4970-BEAA-C32FE40CE9D4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768F1E90-F9C1-4708-8ABF-2794C3C31332}" type="pres">
      <dgm:prSet presAssocID="{5D3E3619-99BC-4970-BEAA-C32FE40CE9D4}" presName="connTx" presStyleLbl="parChTrans1D3" presStyleIdx="0" presStyleCnt="3"/>
      <dgm:spPr/>
      <dgm:t>
        <a:bodyPr/>
        <a:lstStyle/>
        <a:p>
          <a:endParaRPr lang="en-US"/>
        </a:p>
      </dgm:t>
    </dgm:pt>
    <dgm:pt modelId="{C7CE9E81-267D-4913-8404-45235B6F3EEA}" type="pres">
      <dgm:prSet presAssocID="{323FAA05-7743-4F02-B140-3C2128423502}" presName="root2" presStyleCnt="0"/>
      <dgm:spPr/>
    </dgm:pt>
    <dgm:pt modelId="{05F392D2-FF0C-435D-8DC4-0B1667FD4643}" type="pres">
      <dgm:prSet presAssocID="{323FAA05-7743-4F02-B140-3C2128423502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EE7DF6-837C-43AF-8C46-4BD24B1BBA90}" type="pres">
      <dgm:prSet presAssocID="{323FAA05-7743-4F02-B140-3C2128423502}" presName="level3hierChild" presStyleCnt="0"/>
      <dgm:spPr/>
    </dgm:pt>
    <dgm:pt modelId="{FF0A74F2-4DB4-43A7-AE8E-3FB94F2A8B8F}" type="pres">
      <dgm:prSet presAssocID="{3B1EC669-91DB-4619-9B10-150860D9904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46B7A53D-3B55-4357-87DD-99A87679CE8E}" type="pres">
      <dgm:prSet presAssocID="{3B1EC669-91DB-4619-9B10-150860D9904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AE884244-0C78-421D-8642-779E4202EAF8}" type="pres">
      <dgm:prSet presAssocID="{01C8E4C5-E307-4E02-BF71-4DD80AD05D0C}" presName="root2" presStyleCnt="0"/>
      <dgm:spPr/>
    </dgm:pt>
    <dgm:pt modelId="{706EF0A6-4232-4DB3-B550-6E75FC2EE64E}" type="pres">
      <dgm:prSet presAssocID="{01C8E4C5-E307-4E02-BF71-4DD80AD05D0C}" presName="LevelTwoTextNode" presStyleLbl="node2" presStyleIdx="1" presStyleCnt="2" custScaleX="785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08540C-BB04-41C6-8F96-87FAEB475302}" type="pres">
      <dgm:prSet presAssocID="{01C8E4C5-E307-4E02-BF71-4DD80AD05D0C}" presName="level3hierChild" presStyleCnt="0"/>
      <dgm:spPr/>
    </dgm:pt>
    <dgm:pt modelId="{1E680A16-6640-4796-AA88-6512E10CD437}" type="pres">
      <dgm:prSet presAssocID="{72AF6E8C-A341-4CBD-8EB2-DCE4C6626BDF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1EB34410-14AF-47EA-9022-AF25C9D39BF5}" type="pres">
      <dgm:prSet presAssocID="{72AF6E8C-A341-4CBD-8EB2-DCE4C6626BDF}" presName="connTx" presStyleLbl="parChTrans1D3" presStyleIdx="1" presStyleCnt="3"/>
      <dgm:spPr/>
      <dgm:t>
        <a:bodyPr/>
        <a:lstStyle/>
        <a:p>
          <a:endParaRPr lang="en-US"/>
        </a:p>
      </dgm:t>
    </dgm:pt>
    <dgm:pt modelId="{3BB5DBC5-0591-4BEF-AC9B-2ABDC4601B8B}" type="pres">
      <dgm:prSet presAssocID="{D62C41CB-0A53-48F1-A424-0DD095CE26EF}" presName="root2" presStyleCnt="0"/>
      <dgm:spPr/>
    </dgm:pt>
    <dgm:pt modelId="{841A333F-2CFB-46A6-9BF0-E5493F5E9AEE}" type="pres">
      <dgm:prSet presAssocID="{D62C41CB-0A53-48F1-A424-0DD095CE26EF}" presName="LevelTwoTextNode" presStyleLbl="node3" presStyleIdx="1" presStyleCnt="3" custScaleX="119530" custScaleY="764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AD3DB2-03A0-468E-8A1D-C8474B32462D}" type="pres">
      <dgm:prSet presAssocID="{D62C41CB-0A53-48F1-A424-0DD095CE26EF}" presName="level3hierChild" presStyleCnt="0"/>
      <dgm:spPr/>
    </dgm:pt>
    <dgm:pt modelId="{3FB9E780-6542-4472-839C-ECB18B288061}" type="pres">
      <dgm:prSet presAssocID="{36F790BC-FB31-447A-A68A-E7DE7EC70AE9}" presName="conn2-1" presStyleLbl="parChTrans1D4" presStyleIdx="0" presStyleCnt="2"/>
      <dgm:spPr/>
      <dgm:t>
        <a:bodyPr/>
        <a:lstStyle/>
        <a:p>
          <a:endParaRPr lang="en-US"/>
        </a:p>
      </dgm:t>
    </dgm:pt>
    <dgm:pt modelId="{97BA2DA0-8E70-4869-8BD9-8455E774FE5D}" type="pres">
      <dgm:prSet presAssocID="{36F790BC-FB31-447A-A68A-E7DE7EC70AE9}" presName="connTx" presStyleLbl="parChTrans1D4" presStyleIdx="0" presStyleCnt="2"/>
      <dgm:spPr/>
      <dgm:t>
        <a:bodyPr/>
        <a:lstStyle/>
        <a:p>
          <a:endParaRPr lang="en-US"/>
        </a:p>
      </dgm:t>
    </dgm:pt>
    <dgm:pt modelId="{CDDB25D7-9C13-46B0-96EB-06BC6F5378FB}" type="pres">
      <dgm:prSet presAssocID="{B7C88631-F274-4489-81BB-C193FA671FF2}" presName="root2" presStyleCnt="0"/>
      <dgm:spPr/>
    </dgm:pt>
    <dgm:pt modelId="{55B1F42F-005F-419A-BCE5-AE0D407ED614}" type="pres">
      <dgm:prSet presAssocID="{B7C88631-F274-4489-81BB-C193FA671FF2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1DA04A-DB66-4AA5-8CA4-F5036FA2DB28}" type="pres">
      <dgm:prSet presAssocID="{B7C88631-F274-4489-81BB-C193FA671FF2}" presName="level3hierChild" presStyleCnt="0"/>
      <dgm:spPr/>
    </dgm:pt>
    <dgm:pt modelId="{55AF5B9B-298E-4560-AAFE-54FE86CB3F2C}" type="pres">
      <dgm:prSet presAssocID="{59825CED-53BB-4558-BCBD-A3A2263D13C7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0BF127CF-1130-490D-BBAA-AB702252AE66}" type="pres">
      <dgm:prSet presAssocID="{59825CED-53BB-4558-BCBD-A3A2263D13C7}" presName="connTx" presStyleLbl="parChTrans1D3" presStyleIdx="2" presStyleCnt="3"/>
      <dgm:spPr/>
      <dgm:t>
        <a:bodyPr/>
        <a:lstStyle/>
        <a:p>
          <a:endParaRPr lang="en-US"/>
        </a:p>
      </dgm:t>
    </dgm:pt>
    <dgm:pt modelId="{E2E02D3D-061E-49B2-BA71-13BB43A4EC11}" type="pres">
      <dgm:prSet presAssocID="{4604F2A1-C1F6-4FC0-AFB2-2095BDE90F94}" presName="root2" presStyleCnt="0"/>
      <dgm:spPr/>
    </dgm:pt>
    <dgm:pt modelId="{2D2F19DD-C8E4-4243-A1BC-406531637B91}" type="pres">
      <dgm:prSet presAssocID="{4604F2A1-C1F6-4FC0-AFB2-2095BDE90F94}" presName="LevelTwoTextNode" presStyleLbl="node3" presStyleIdx="2" presStyleCnt="3" custScaleX="119530" custScaleY="764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B63127-1B23-4C6C-9CC1-105687DE3AD9}" type="pres">
      <dgm:prSet presAssocID="{4604F2A1-C1F6-4FC0-AFB2-2095BDE90F94}" presName="level3hierChild" presStyleCnt="0"/>
      <dgm:spPr/>
    </dgm:pt>
    <dgm:pt modelId="{A388BDA8-EB21-4643-93AC-A18778698A92}" type="pres">
      <dgm:prSet presAssocID="{0F1112BA-6A68-45C9-917F-BF7077480450}" presName="conn2-1" presStyleLbl="parChTrans1D4" presStyleIdx="1" presStyleCnt="2"/>
      <dgm:spPr/>
      <dgm:t>
        <a:bodyPr/>
        <a:lstStyle/>
        <a:p>
          <a:endParaRPr lang="en-US"/>
        </a:p>
      </dgm:t>
    </dgm:pt>
    <dgm:pt modelId="{618EE9CB-EEA9-4176-BCAE-AF869CFA0B1C}" type="pres">
      <dgm:prSet presAssocID="{0F1112BA-6A68-45C9-917F-BF7077480450}" presName="connTx" presStyleLbl="parChTrans1D4" presStyleIdx="1" presStyleCnt="2"/>
      <dgm:spPr/>
      <dgm:t>
        <a:bodyPr/>
        <a:lstStyle/>
        <a:p>
          <a:endParaRPr lang="en-US"/>
        </a:p>
      </dgm:t>
    </dgm:pt>
    <dgm:pt modelId="{C3CC6D52-1D5A-4BB4-9645-4AC24D2B70ED}" type="pres">
      <dgm:prSet presAssocID="{E9E878A8-345E-4F06-A30E-C27623D4D445}" presName="root2" presStyleCnt="0"/>
      <dgm:spPr/>
    </dgm:pt>
    <dgm:pt modelId="{185C5D3A-D5E1-4868-B874-F99055491DBA}" type="pres">
      <dgm:prSet presAssocID="{E9E878A8-345E-4F06-A30E-C27623D4D445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CEECC9-7F60-4A60-BA7F-FBBBC6AB8EF2}" type="pres">
      <dgm:prSet presAssocID="{E9E878A8-345E-4F06-A30E-C27623D4D445}" presName="level3hierChild" presStyleCnt="0"/>
      <dgm:spPr/>
    </dgm:pt>
  </dgm:ptLst>
  <dgm:cxnLst>
    <dgm:cxn modelId="{02D5C30E-AA71-4E03-86CF-F154AA452009}" type="presOf" srcId="{B1154FF5-01FF-4D5C-AFC8-D174E6DB67C8}" destId="{8B583298-C4E2-4DCF-AA95-F70546818AF8}" srcOrd="0" destOrd="0" presId="urn:microsoft.com/office/officeart/2005/8/layout/hierarchy2"/>
    <dgm:cxn modelId="{DA5D9B24-3876-4737-BD68-CB1FD2D5A94B}" srcId="{F82F031F-0AD5-4BA1-A724-333319527FF8}" destId="{01C8E4C5-E307-4E02-BF71-4DD80AD05D0C}" srcOrd="1" destOrd="0" parTransId="{3B1EC669-91DB-4619-9B10-150860D9904D}" sibTransId="{ABAD318B-A678-49C4-9F46-5DB9966E3CB8}"/>
    <dgm:cxn modelId="{A656BC7E-CFA8-4DE0-BDD8-22E28212D5E1}" type="presOf" srcId="{36F790BC-FB31-447A-A68A-E7DE7EC70AE9}" destId="{97BA2DA0-8E70-4869-8BD9-8455E774FE5D}" srcOrd="1" destOrd="0" presId="urn:microsoft.com/office/officeart/2005/8/layout/hierarchy2"/>
    <dgm:cxn modelId="{AEC98FB2-4748-4AA5-B2B8-9E1C19A06C72}" type="presOf" srcId="{E9E878A8-345E-4F06-A30E-C27623D4D445}" destId="{185C5D3A-D5E1-4868-B874-F99055491DBA}" srcOrd="0" destOrd="0" presId="urn:microsoft.com/office/officeart/2005/8/layout/hierarchy2"/>
    <dgm:cxn modelId="{A9C163CF-D74F-4370-9168-9D10A2AAB781}" type="presOf" srcId="{B7C88631-F274-4489-81BB-C193FA671FF2}" destId="{55B1F42F-005F-419A-BCE5-AE0D407ED614}" srcOrd="0" destOrd="0" presId="urn:microsoft.com/office/officeart/2005/8/layout/hierarchy2"/>
    <dgm:cxn modelId="{CF67125A-4E52-44D9-89F3-8F3E4C799922}" type="presOf" srcId="{01C8E4C5-E307-4E02-BF71-4DD80AD05D0C}" destId="{706EF0A6-4232-4DB3-B550-6E75FC2EE64E}" srcOrd="0" destOrd="0" presId="urn:microsoft.com/office/officeart/2005/8/layout/hierarchy2"/>
    <dgm:cxn modelId="{ECCD0A39-0A24-42BC-8764-88BB9BEE2FF3}" srcId="{4604F2A1-C1F6-4FC0-AFB2-2095BDE90F94}" destId="{E9E878A8-345E-4F06-A30E-C27623D4D445}" srcOrd="0" destOrd="0" parTransId="{0F1112BA-6A68-45C9-917F-BF7077480450}" sibTransId="{966A0C2F-6D7C-46EE-BD6B-ECA7F96BAA02}"/>
    <dgm:cxn modelId="{424DFE67-6311-4845-B075-6E4329BDA3E4}" type="presOf" srcId="{D048F671-BC8E-44AF-979D-C718E1BFBD53}" destId="{9BE60DEA-B6B7-4634-B5A7-163B71B36E5D}" srcOrd="1" destOrd="0" presId="urn:microsoft.com/office/officeart/2005/8/layout/hierarchy2"/>
    <dgm:cxn modelId="{531F6D87-1B44-4C64-852B-8A2E8A062E62}" type="presOf" srcId="{59825CED-53BB-4558-BCBD-A3A2263D13C7}" destId="{0BF127CF-1130-490D-BBAA-AB702252AE66}" srcOrd="1" destOrd="0" presId="urn:microsoft.com/office/officeart/2005/8/layout/hierarchy2"/>
    <dgm:cxn modelId="{25E66400-BECA-48B9-BB05-75119FE8B061}" type="presOf" srcId="{4604F2A1-C1F6-4FC0-AFB2-2095BDE90F94}" destId="{2D2F19DD-C8E4-4243-A1BC-406531637B91}" srcOrd="0" destOrd="0" presId="urn:microsoft.com/office/officeart/2005/8/layout/hierarchy2"/>
    <dgm:cxn modelId="{8B1A1F90-9319-4BC9-BC57-3B0B4192BCA8}" type="presOf" srcId="{59825CED-53BB-4558-BCBD-A3A2263D13C7}" destId="{55AF5B9B-298E-4560-AAFE-54FE86CB3F2C}" srcOrd="0" destOrd="0" presId="urn:microsoft.com/office/officeart/2005/8/layout/hierarchy2"/>
    <dgm:cxn modelId="{E88F4D14-179F-4CA4-9AD3-73448B247E6A}" type="presOf" srcId="{D048F671-BC8E-44AF-979D-C718E1BFBD53}" destId="{BDFA9FE4-4563-4645-A795-8430D0CF4D34}" srcOrd="0" destOrd="0" presId="urn:microsoft.com/office/officeart/2005/8/layout/hierarchy2"/>
    <dgm:cxn modelId="{8486AB64-FFD3-4638-A504-65EAD3F96391}" srcId="{D62C41CB-0A53-48F1-A424-0DD095CE26EF}" destId="{B7C88631-F274-4489-81BB-C193FA671FF2}" srcOrd="0" destOrd="0" parTransId="{36F790BC-FB31-447A-A68A-E7DE7EC70AE9}" sibTransId="{C5005D8B-82B8-4FDF-9BCB-6844F67B01B9}"/>
    <dgm:cxn modelId="{BCE31E71-137A-452E-B176-231846CAD82B}" type="presOf" srcId="{8D03DF19-6C35-4384-A15E-CC296037A231}" destId="{584B7A90-E802-40B7-A06A-462E5233BF62}" srcOrd="0" destOrd="0" presId="urn:microsoft.com/office/officeart/2005/8/layout/hierarchy2"/>
    <dgm:cxn modelId="{E12A0392-707F-49F5-8A19-039368E57128}" type="presOf" srcId="{3B1EC669-91DB-4619-9B10-150860D9904D}" destId="{FF0A74F2-4DB4-43A7-AE8E-3FB94F2A8B8F}" srcOrd="0" destOrd="0" presId="urn:microsoft.com/office/officeart/2005/8/layout/hierarchy2"/>
    <dgm:cxn modelId="{EE97204C-3183-4C82-BA69-0DFA440C30C6}" srcId="{01C8E4C5-E307-4E02-BF71-4DD80AD05D0C}" destId="{D62C41CB-0A53-48F1-A424-0DD095CE26EF}" srcOrd="0" destOrd="0" parTransId="{72AF6E8C-A341-4CBD-8EB2-DCE4C6626BDF}" sibTransId="{C980A772-E22B-4D2E-BECF-62485B6E1AEB}"/>
    <dgm:cxn modelId="{ECAF906B-E24C-4E76-8A90-401D487BD831}" srcId="{B1154FF5-01FF-4D5C-AFC8-D174E6DB67C8}" destId="{F82F031F-0AD5-4BA1-A724-333319527FF8}" srcOrd="0" destOrd="0" parTransId="{D8C8B0BA-4F4B-49F2-A724-09E2D55E02E1}" sibTransId="{4351A5E3-AFF0-4B6E-9651-512B94DB9422}"/>
    <dgm:cxn modelId="{859F8385-FA84-4431-9C5F-6DDB2B7B34BA}" type="presOf" srcId="{3B1EC669-91DB-4619-9B10-150860D9904D}" destId="{46B7A53D-3B55-4357-87DD-99A87679CE8E}" srcOrd="1" destOrd="0" presId="urn:microsoft.com/office/officeart/2005/8/layout/hierarchy2"/>
    <dgm:cxn modelId="{9A89FB81-8CB2-4622-A474-5AEEE42A58AC}" srcId="{F82F031F-0AD5-4BA1-A724-333319527FF8}" destId="{8D03DF19-6C35-4384-A15E-CC296037A231}" srcOrd="0" destOrd="0" parTransId="{D048F671-BC8E-44AF-979D-C718E1BFBD53}" sibTransId="{2EB30202-575E-4D22-9E7B-73B4BA1B1DF7}"/>
    <dgm:cxn modelId="{69B1B887-8CE5-4C45-BD77-90ED29881627}" type="presOf" srcId="{36F790BC-FB31-447A-A68A-E7DE7EC70AE9}" destId="{3FB9E780-6542-4472-839C-ECB18B288061}" srcOrd="0" destOrd="0" presId="urn:microsoft.com/office/officeart/2005/8/layout/hierarchy2"/>
    <dgm:cxn modelId="{7C47C41D-A398-49B7-8B4F-7053D0C3EC69}" type="presOf" srcId="{F82F031F-0AD5-4BA1-A724-333319527FF8}" destId="{68108191-2037-42AC-8C34-D5D3195154C1}" srcOrd="0" destOrd="0" presId="urn:microsoft.com/office/officeart/2005/8/layout/hierarchy2"/>
    <dgm:cxn modelId="{D07F2BA9-0FF5-4B38-9E0F-ED1C5613C0FB}" type="presOf" srcId="{323FAA05-7743-4F02-B140-3C2128423502}" destId="{05F392D2-FF0C-435D-8DC4-0B1667FD4643}" srcOrd="0" destOrd="0" presId="urn:microsoft.com/office/officeart/2005/8/layout/hierarchy2"/>
    <dgm:cxn modelId="{1E54B539-F89E-44B1-A1E2-5D131980B06A}" type="presOf" srcId="{5D3E3619-99BC-4970-BEAA-C32FE40CE9D4}" destId="{768F1E90-F9C1-4708-8ABF-2794C3C31332}" srcOrd="1" destOrd="0" presId="urn:microsoft.com/office/officeart/2005/8/layout/hierarchy2"/>
    <dgm:cxn modelId="{9E0BD704-C577-4D54-AD7D-77E17B5A5A68}" type="presOf" srcId="{0F1112BA-6A68-45C9-917F-BF7077480450}" destId="{618EE9CB-EEA9-4176-BCAE-AF869CFA0B1C}" srcOrd="1" destOrd="0" presId="urn:microsoft.com/office/officeart/2005/8/layout/hierarchy2"/>
    <dgm:cxn modelId="{633A588E-2A23-4AC4-8353-AEF1E1A10DD9}" srcId="{01C8E4C5-E307-4E02-BF71-4DD80AD05D0C}" destId="{4604F2A1-C1F6-4FC0-AFB2-2095BDE90F94}" srcOrd="1" destOrd="0" parTransId="{59825CED-53BB-4558-BCBD-A3A2263D13C7}" sibTransId="{648C3B09-93F0-47D6-AD59-96B9BE87476D}"/>
    <dgm:cxn modelId="{BAC92F7D-098E-4B01-B4FB-190E9836E57F}" type="presOf" srcId="{72AF6E8C-A341-4CBD-8EB2-DCE4C6626BDF}" destId="{1E680A16-6640-4796-AA88-6512E10CD437}" srcOrd="0" destOrd="0" presId="urn:microsoft.com/office/officeart/2005/8/layout/hierarchy2"/>
    <dgm:cxn modelId="{65B27202-D940-4537-8934-189527CEC9CC}" type="presOf" srcId="{0F1112BA-6A68-45C9-917F-BF7077480450}" destId="{A388BDA8-EB21-4643-93AC-A18778698A92}" srcOrd="0" destOrd="0" presId="urn:microsoft.com/office/officeart/2005/8/layout/hierarchy2"/>
    <dgm:cxn modelId="{1CF48752-56E0-47D1-B3E5-66676CC0D2D5}" type="presOf" srcId="{5D3E3619-99BC-4970-BEAA-C32FE40CE9D4}" destId="{44EB49D2-9669-4A2F-A44D-21262CCC4F66}" srcOrd="0" destOrd="0" presId="urn:microsoft.com/office/officeart/2005/8/layout/hierarchy2"/>
    <dgm:cxn modelId="{58CDC1FA-EABE-4B3C-9ECE-28706B900606}" type="presOf" srcId="{D62C41CB-0A53-48F1-A424-0DD095CE26EF}" destId="{841A333F-2CFB-46A6-9BF0-E5493F5E9AEE}" srcOrd="0" destOrd="0" presId="urn:microsoft.com/office/officeart/2005/8/layout/hierarchy2"/>
    <dgm:cxn modelId="{660C4789-94CA-4535-9410-F9BB9E9BE6BF}" srcId="{8D03DF19-6C35-4384-A15E-CC296037A231}" destId="{323FAA05-7743-4F02-B140-3C2128423502}" srcOrd="0" destOrd="0" parTransId="{5D3E3619-99BC-4970-BEAA-C32FE40CE9D4}" sibTransId="{93EA834D-FA79-4269-AA6B-624096DFB07B}"/>
    <dgm:cxn modelId="{2C224B5F-E163-4596-996E-5A12276B07B0}" type="presOf" srcId="{72AF6E8C-A341-4CBD-8EB2-DCE4C6626BDF}" destId="{1EB34410-14AF-47EA-9022-AF25C9D39BF5}" srcOrd="1" destOrd="0" presId="urn:microsoft.com/office/officeart/2005/8/layout/hierarchy2"/>
    <dgm:cxn modelId="{9DCCD425-CF21-44B5-AA7F-5C864BB83614}" type="presParOf" srcId="{8B583298-C4E2-4DCF-AA95-F70546818AF8}" destId="{BD15B5CB-ECB3-451B-89F1-B6A2C0B27D52}" srcOrd="0" destOrd="0" presId="urn:microsoft.com/office/officeart/2005/8/layout/hierarchy2"/>
    <dgm:cxn modelId="{4DF578C6-08C7-4458-BA92-CFD1D6BAB466}" type="presParOf" srcId="{BD15B5CB-ECB3-451B-89F1-B6A2C0B27D52}" destId="{68108191-2037-42AC-8C34-D5D3195154C1}" srcOrd="0" destOrd="0" presId="urn:microsoft.com/office/officeart/2005/8/layout/hierarchy2"/>
    <dgm:cxn modelId="{5A5CDEC2-ED85-4ADA-B364-B5E8835FF812}" type="presParOf" srcId="{BD15B5CB-ECB3-451B-89F1-B6A2C0B27D52}" destId="{A068F6B9-B23D-4D2D-A13D-696905ECDBB6}" srcOrd="1" destOrd="0" presId="urn:microsoft.com/office/officeart/2005/8/layout/hierarchy2"/>
    <dgm:cxn modelId="{71907730-1629-4651-8C19-0C62B2F8E365}" type="presParOf" srcId="{A068F6B9-B23D-4D2D-A13D-696905ECDBB6}" destId="{BDFA9FE4-4563-4645-A795-8430D0CF4D34}" srcOrd="0" destOrd="0" presId="urn:microsoft.com/office/officeart/2005/8/layout/hierarchy2"/>
    <dgm:cxn modelId="{0817F4CE-3D91-4EB3-8B2E-F0EDF5989EC9}" type="presParOf" srcId="{BDFA9FE4-4563-4645-A795-8430D0CF4D34}" destId="{9BE60DEA-B6B7-4634-B5A7-163B71B36E5D}" srcOrd="0" destOrd="0" presId="urn:microsoft.com/office/officeart/2005/8/layout/hierarchy2"/>
    <dgm:cxn modelId="{3CD7B6D3-70F0-476A-98C7-81512A561E8C}" type="presParOf" srcId="{A068F6B9-B23D-4D2D-A13D-696905ECDBB6}" destId="{B91BD1BF-1A45-4CCC-B0E3-E74407180D67}" srcOrd="1" destOrd="0" presId="urn:microsoft.com/office/officeart/2005/8/layout/hierarchy2"/>
    <dgm:cxn modelId="{1F19B0C0-B013-4D2F-8AC7-A4D52CFA7EE5}" type="presParOf" srcId="{B91BD1BF-1A45-4CCC-B0E3-E74407180D67}" destId="{584B7A90-E802-40B7-A06A-462E5233BF62}" srcOrd="0" destOrd="0" presId="urn:microsoft.com/office/officeart/2005/8/layout/hierarchy2"/>
    <dgm:cxn modelId="{6D4C3ECA-D620-4C84-A97C-C0D588C6DF87}" type="presParOf" srcId="{B91BD1BF-1A45-4CCC-B0E3-E74407180D67}" destId="{15CD04BD-98C9-4428-BA26-DE70C25F5117}" srcOrd="1" destOrd="0" presId="urn:microsoft.com/office/officeart/2005/8/layout/hierarchy2"/>
    <dgm:cxn modelId="{C4E664FB-5923-45FC-A5BA-868691C0CD32}" type="presParOf" srcId="{15CD04BD-98C9-4428-BA26-DE70C25F5117}" destId="{44EB49D2-9669-4A2F-A44D-21262CCC4F66}" srcOrd="0" destOrd="0" presId="urn:microsoft.com/office/officeart/2005/8/layout/hierarchy2"/>
    <dgm:cxn modelId="{80904669-2BEB-42F0-A0AA-931092E7AC8E}" type="presParOf" srcId="{44EB49D2-9669-4A2F-A44D-21262CCC4F66}" destId="{768F1E90-F9C1-4708-8ABF-2794C3C31332}" srcOrd="0" destOrd="0" presId="urn:microsoft.com/office/officeart/2005/8/layout/hierarchy2"/>
    <dgm:cxn modelId="{0D7E1976-6B75-4B88-8CA8-EDAC0E820AC5}" type="presParOf" srcId="{15CD04BD-98C9-4428-BA26-DE70C25F5117}" destId="{C7CE9E81-267D-4913-8404-45235B6F3EEA}" srcOrd="1" destOrd="0" presId="urn:microsoft.com/office/officeart/2005/8/layout/hierarchy2"/>
    <dgm:cxn modelId="{F2889821-2E5F-4253-A06D-CAABF84521F1}" type="presParOf" srcId="{C7CE9E81-267D-4913-8404-45235B6F3EEA}" destId="{05F392D2-FF0C-435D-8DC4-0B1667FD4643}" srcOrd="0" destOrd="0" presId="urn:microsoft.com/office/officeart/2005/8/layout/hierarchy2"/>
    <dgm:cxn modelId="{9A8A6BE6-A5C7-4AAB-B82B-F125112C8082}" type="presParOf" srcId="{C7CE9E81-267D-4913-8404-45235B6F3EEA}" destId="{14EE7DF6-837C-43AF-8C46-4BD24B1BBA90}" srcOrd="1" destOrd="0" presId="urn:microsoft.com/office/officeart/2005/8/layout/hierarchy2"/>
    <dgm:cxn modelId="{FDE5BF0E-9CFD-4ADA-B727-038D8DCAC107}" type="presParOf" srcId="{A068F6B9-B23D-4D2D-A13D-696905ECDBB6}" destId="{FF0A74F2-4DB4-43A7-AE8E-3FB94F2A8B8F}" srcOrd="2" destOrd="0" presId="urn:microsoft.com/office/officeart/2005/8/layout/hierarchy2"/>
    <dgm:cxn modelId="{F564F995-E59E-4626-9E8C-03C2DC3870E4}" type="presParOf" srcId="{FF0A74F2-4DB4-43A7-AE8E-3FB94F2A8B8F}" destId="{46B7A53D-3B55-4357-87DD-99A87679CE8E}" srcOrd="0" destOrd="0" presId="urn:microsoft.com/office/officeart/2005/8/layout/hierarchy2"/>
    <dgm:cxn modelId="{4ECAD77C-FB1E-4BDA-8C70-8ADFE96FB5AC}" type="presParOf" srcId="{A068F6B9-B23D-4D2D-A13D-696905ECDBB6}" destId="{AE884244-0C78-421D-8642-779E4202EAF8}" srcOrd="3" destOrd="0" presId="urn:microsoft.com/office/officeart/2005/8/layout/hierarchy2"/>
    <dgm:cxn modelId="{F263DF81-1D5F-453B-9EE8-FF642D8416FD}" type="presParOf" srcId="{AE884244-0C78-421D-8642-779E4202EAF8}" destId="{706EF0A6-4232-4DB3-B550-6E75FC2EE64E}" srcOrd="0" destOrd="0" presId="urn:microsoft.com/office/officeart/2005/8/layout/hierarchy2"/>
    <dgm:cxn modelId="{B6B01125-262F-4BC2-B8FD-602BE7A0D3C0}" type="presParOf" srcId="{AE884244-0C78-421D-8642-779E4202EAF8}" destId="{9808540C-BB04-41C6-8F96-87FAEB475302}" srcOrd="1" destOrd="0" presId="urn:microsoft.com/office/officeart/2005/8/layout/hierarchy2"/>
    <dgm:cxn modelId="{7FCF1749-54EB-4166-895D-F15590D90D94}" type="presParOf" srcId="{9808540C-BB04-41C6-8F96-87FAEB475302}" destId="{1E680A16-6640-4796-AA88-6512E10CD437}" srcOrd="0" destOrd="0" presId="urn:microsoft.com/office/officeart/2005/8/layout/hierarchy2"/>
    <dgm:cxn modelId="{3978EA81-BE9E-4D05-AB41-FF4F2FE0F49C}" type="presParOf" srcId="{1E680A16-6640-4796-AA88-6512E10CD437}" destId="{1EB34410-14AF-47EA-9022-AF25C9D39BF5}" srcOrd="0" destOrd="0" presId="urn:microsoft.com/office/officeart/2005/8/layout/hierarchy2"/>
    <dgm:cxn modelId="{B4ECA753-E9EF-41F6-BE5B-E7ABD2BE276F}" type="presParOf" srcId="{9808540C-BB04-41C6-8F96-87FAEB475302}" destId="{3BB5DBC5-0591-4BEF-AC9B-2ABDC4601B8B}" srcOrd="1" destOrd="0" presId="urn:microsoft.com/office/officeart/2005/8/layout/hierarchy2"/>
    <dgm:cxn modelId="{74625284-7A32-49F9-90E4-1AD92B82C589}" type="presParOf" srcId="{3BB5DBC5-0591-4BEF-AC9B-2ABDC4601B8B}" destId="{841A333F-2CFB-46A6-9BF0-E5493F5E9AEE}" srcOrd="0" destOrd="0" presId="urn:microsoft.com/office/officeart/2005/8/layout/hierarchy2"/>
    <dgm:cxn modelId="{4720747B-55E3-4BCD-8BD0-B0BCF0082A1E}" type="presParOf" srcId="{3BB5DBC5-0591-4BEF-AC9B-2ABDC4601B8B}" destId="{39AD3DB2-03A0-468E-8A1D-C8474B32462D}" srcOrd="1" destOrd="0" presId="urn:microsoft.com/office/officeart/2005/8/layout/hierarchy2"/>
    <dgm:cxn modelId="{48C61B83-36E7-4BBF-A704-3A29DD94ADE5}" type="presParOf" srcId="{39AD3DB2-03A0-468E-8A1D-C8474B32462D}" destId="{3FB9E780-6542-4472-839C-ECB18B288061}" srcOrd="0" destOrd="0" presId="urn:microsoft.com/office/officeart/2005/8/layout/hierarchy2"/>
    <dgm:cxn modelId="{E6957381-FBAE-4BAB-BE15-146D0C7C1BE1}" type="presParOf" srcId="{3FB9E780-6542-4472-839C-ECB18B288061}" destId="{97BA2DA0-8E70-4869-8BD9-8455E774FE5D}" srcOrd="0" destOrd="0" presId="urn:microsoft.com/office/officeart/2005/8/layout/hierarchy2"/>
    <dgm:cxn modelId="{0FFED83F-76CA-4859-933A-7D9AF0B9AEFF}" type="presParOf" srcId="{39AD3DB2-03A0-468E-8A1D-C8474B32462D}" destId="{CDDB25D7-9C13-46B0-96EB-06BC6F5378FB}" srcOrd="1" destOrd="0" presId="urn:microsoft.com/office/officeart/2005/8/layout/hierarchy2"/>
    <dgm:cxn modelId="{C2D7A842-FA69-4D01-833B-356C1394CD46}" type="presParOf" srcId="{CDDB25D7-9C13-46B0-96EB-06BC6F5378FB}" destId="{55B1F42F-005F-419A-BCE5-AE0D407ED614}" srcOrd="0" destOrd="0" presId="urn:microsoft.com/office/officeart/2005/8/layout/hierarchy2"/>
    <dgm:cxn modelId="{0B8CF2BE-BBD0-4874-A0DC-6AFE352ED970}" type="presParOf" srcId="{CDDB25D7-9C13-46B0-96EB-06BC6F5378FB}" destId="{461DA04A-DB66-4AA5-8CA4-F5036FA2DB28}" srcOrd="1" destOrd="0" presId="urn:microsoft.com/office/officeart/2005/8/layout/hierarchy2"/>
    <dgm:cxn modelId="{5264960F-3E6D-4AA9-A515-3ED18CAA057C}" type="presParOf" srcId="{9808540C-BB04-41C6-8F96-87FAEB475302}" destId="{55AF5B9B-298E-4560-AAFE-54FE86CB3F2C}" srcOrd="2" destOrd="0" presId="urn:microsoft.com/office/officeart/2005/8/layout/hierarchy2"/>
    <dgm:cxn modelId="{48EE730F-9421-41E5-8BAB-EB4CB3D19BDE}" type="presParOf" srcId="{55AF5B9B-298E-4560-AAFE-54FE86CB3F2C}" destId="{0BF127CF-1130-490D-BBAA-AB702252AE66}" srcOrd="0" destOrd="0" presId="urn:microsoft.com/office/officeart/2005/8/layout/hierarchy2"/>
    <dgm:cxn modelId="{E490E386-CE75-4B05-8999-8B1609963075}" type="presParOf" srcId="{9808540C-BB04-41C6-8F96-87FAEB475302}" destId="{E2E02D3D-061E-49B2-BA71-13BB43A4EC11}" srcOrd="3" destOrd="0" presId="urn:microsoft.com/office/officeart/2005/8/layout/hierarchy2"/>
    <dgm:cxn modelId="{99306F1B-317D-45DD-95FB-34F842EB74A2}" type="presParOf" srcId="{E2E02D3D-061E-49B2-BA71-13BB43A4EC11}" destId="{2D2F19DD-C8E4-4243-A1BC-406531637B91}" srcOrd="0" destOrd="0" presId="urn:microsoft.com/office/officeart/2005/8/layout/hierarchy2"/>
    <dgm:cxn modelId="{DC632B62-3386-4421-9AE3-EFE134D71429}" type="presParOf" srcId="{E2E02D3D-061E-49B2-BA71-13BB43A4EC11}" destId="{29B63127-1B23-4C6C-9CC1-105687DE3AD9}" srcOrd="1" destOrd="0" presId="urn:microsoft.com/office/officeart/2005/8/layout/hierarchy2"/>
    <dgm:cxn modelId="{881F9427-6B11-4F83-A97E-482B3BA6AA22}" type="presParOf" srcId="{29B63127-1B23-4C6C-9CC1-105687DE3AD9}" destId="{A388BDA8-EB21-4643-93AC-A18778698A92}" srcOrd="0" destOrd="0" presId="urn:microsoft.com/office/officeart/2005/8/layout/hierarchy2"/>
    <dgm:cxn modelId="{306869A0-ECC7-47FA-AD51-178AE230E786}" type="presParOf" srcId="{A388BDA8-EB21-4643-93AC-A18778698A92}" destId="{618EE9CB-EEA9-4176-BCAE-AF869CFA0B1C}" srcOrd="0" destOrd="0" presId="urn:microsoft.com/office/officeart/2005/8/layout/hierarchy2"/>
    <dgm:cxn modelId="{E02903F7-E246-4625-97E9-4D94FA071E63}" type="presParOf" srcId="{29B63127-1B23-4C6C-9CC1-105687DE3AD9}" destId="{C3CC6D52-1D5A-4BB4-9645-4AC24D2B70ED}" srcOrd="1" destOrd="0" presId="urn:microsoft.com/office/officeart/2005/8/layout/hierarchy2"/>
    <dgm:cxn modelId="{4D41E99C-09EE-4138-929E-3A09F839E032}" type="presParOf" srcId="{C3CC6D52-1D5A-4BB4-9645-4AC24D2B70ED}" destId="{185C5D3A-D5E1-4868-B874-F99055491DBA}" srcOrd="0" destOrd="0" presId="urn:microsoft.com/office/officeart/2005/8/layout/hierarchy2"/>
    <dgm:cxn modelId="{B48EFB3C-F1AF-4654-A5F4-D1F2E974649C}" type="presParOf" srcId="{C3CC6D52-1D5A-4BB4-9645-4AC24D2B70ED}" destId="{09CEECC9-7F60-4A60-BA7F-FBBBC6AB8EF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CCE060-6E29-43F9-B97E-283760FFF2BE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06932E5C-26BE-4B6D-94C9-332C1E8FB0FD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solidFill>
                <a:srgbClr val="002060"/>
              </a:solidFill>
              <a:cs typeface="B Koodak" pitchFamily="2" charset="-78"/>
            </a:rPr>
            <a:t>برهان بخش اول مدعی</a:t>
          </a:r>
          <a:endParaRPr lang="fa-IR" sz="1600" dirty="0">
            <a:solidFill>
              <a:srgbClr val="002060"/>
            </a:solidFill>
            <a:cs typeface="B Koodak" pitchFamily="2" charset="-78"/>
          </a:endParaRPr>
        </a:p>
      </dgm:t>
    </dgm:pt>
    <dgm:pt modelId="{041E8D91-1F9C-4B88-BAD7-1E20F8060135}" type="parTrans" cxnId="{37487124-7ED1-4FFD-8C21-1478F23EA120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618739E0-FAAD-479C-AA60-671A21514CE9}" type="sibTrans" cxnId="{37487124-7ED1-4FFD-8C21-1478F23EA120}">
      <dgm:prSet/>
      <dgm:spPr/>
      <dgm:t>
        <a:bodyPr/>
        <a:lstStyle/>
        <a:p>
          <a:pPr rtl="1"/>
          <a:endParaRPr lang="fa-IR" sz="1600">
            <a:solidFill>
              <a:schemeClr val="accent2">
                <a:lumMod val="40000"/>
                <a:lumOff val="60000"/>
              </a:schemeClr>
            </a:solidFill>
            <a:cs typeface="B Koodak" pitchFamily="2" charset="-78"/>
          </a:endParaRPr>
        </a:p>
      </dgm:t>
    </dgm:pt>
    <dgm:pt modelId="{6C947F8D-CE99-489D-8FA3-4A3F5901DBCD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solidFill>
                <a:srgbClr val="002060"/>
              </a:solidFill>
              <a:cs typeface="B Koodak" pitchFamily="2" charset="-78"/>
            </a:rPr>
            <a:t>اگر با وجود علت تامه معلول موجود نباشد این امر منجر به تناقض میشود </a:t>
          </a:r>
          <a:endParaRPr lang="fa-IR" sz="1600" dirty="0">
            <a:solidFill>
              <a:srgbClr val="002060"/>
            </a:solidFill>
            <a:cs typeface="B Koodak" pitchFamily="2" charset="-78"/>
          </a:endParaRPr>
        </a:p>
      </dgm:t>
    </dgm:pt>
    <dgm:pt modelId="{C0470474-7C4D-4E48-843E-17FFCC7A0A2D}" type="parTrans" cxnId="{5B7A3E44-267F-40DE-9D92-5E64933521CD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8AF2839B-CE11-4152-8CB6-8AE67E316816}" type="sibTrans" cxnId="{5B7A3E44-267F-40DE-9D92-5E64933521CD}">
      <dgm:prSet/>
      <dgm:spPr/>
      <dgm:t>
        <a:bodyPr/>
        <a:lstStyle/>
        <a:p>
          <a:pPr rtl="1"/>
          <a:endParaRPr lang="fa-IR" sz="1600">
            <a:solidFill>
              <a:schemeClr val="accent2">
                <a:lumMod val="40000"/>
                <a:lumOff val="60000"/>
              </a:schemeClr>
            </a:solidFill>
            <a:cs typeface="B Koodak" pitchFamily="2" charset="-78"/>
          </a:endParaRPr>
        </a:p>
      </dgm:t>
    </dgm:pt>
    <dgm:pt modelId="{6D6709AD-918D-456F-BEE0-1A6BCC124FB2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solidFill>
                <a:srgbClr val="002060"/>
              </a:solidFill>
              <a:cs typeface="B Koodak" pitchFamily="2" charset="-78"/>
            </a:rPr>
            <a:t>معلول در فرض</a:t>
          </a:r>
          <a:endParaRPr lang="fa-IR" sz="1600" dirty="0">
            <a:solidFill>
              <a:srgbClr val="002060"/>
            </a:solidFill>
            <a:cs typeface="B Koodak" pitchFamily="2" charset="-78"/>
          </a:endParaRPr>
        </a:p>
      </dgm:t>
    </dgm:pt>
    <dgm:pt modelId="{4D79A498-FBDF-4BBB-8E7E-3A8BD5C76B4E}" type="parTrans" cxnId="{0D342791-81CD-4707-8E87-CEFC8AD9F34E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3EC02FF5-9027-4072-91D3-FFA3F9826368}" type="sibTrans" cxnId="{0D342791-81CD-4707-8E87-CEFC8AD9F34E}">
      <dgm:prSet/>
      <dgm:spPr/>
      <dgm:t>
        <a:bodyPr/>
        <a:lstStyle/>
        <a:p>
          <a:pPr rtl="1"/>
          <a:endParaRPr lang="fa-IR" sz="1600">
            <a:solidFill>
              <a:schemeClr val="accent2">
                <a:lumMod val="40000"/>
                <a:lumOff val="60000"/>
              </a:schemeClr>
            </a:solidFill>
            <a:cs typeface="B Koodak" pitchFamily="2" charset="-78"/>
          </a:endParaRPr>
        </a:p>
      </dgm:t>
    </dgm:pt>
    <dgm:pt modelId="{2BEF777B-FA1E-40F0-A3B1-B131857E1650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solidFill>
                <a:srgbClr val="002060"/>
              </a:solidFill>
              <a:cs typeface="B Koodak" pitchFamily="2" charset="-78"/>
            </a:rPr>
            <a:t>یا علتی دارد</a:t>
          </a:r>
          <a:endParaRPr lang="fa-IR" sz="1600" dirty="0">
            <a:solidFill>
              <a:srgbClr val="002060"/>
            </a:solidFill>
            <a:cs typeface="B Koodak" pitchFamily="2" charset="-78"/>
          </a:endParaRPr>
        </a:p>
      </dgm:t>
    </dgm:pt>
    <dgm:pt modelId="{2B3382F6-9CD9-41A8-B8FA-2763BC944412}" type="parTrans" cxnId="{2D2EA0EA-BF47-4473-91BF-D2DA2A4AAB9B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F78D3E38-EF6E-4087-9E54-09FA21FEA611}" type="sibTrans" cxnId="{2D2EA0EA-BF47-4473-91BF-D2DA2A4AAB9B}">
      <dgm:prSet/>
      <dgm:spPr/>
      <dgm:t>
        <a:bodyPr/>
        <a:lstStyle/>
        <a:p>
          <a:pPr rtl="1"/>
          <a:endParaRPr lang="fa-IR" sz="1600">
            <a:solidFill>
              <a:schemeClr val="accent2">
                <a:lumMod val="40000"/>
                <a:lumOff val="60000"/>
              </a:schemeClr>
            </a:solidFill>
            <a:cs typeface="B Koodak" pitchFamily="2" charset="-78"/>
          </a:endParaRPr>
        </a:p>
      </dgm:t>
    </dgm:pt>
    <dgm:pt modelId="{7D99CEFA-023C-4E06-A7E5-D6E4F0E789E5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solidFill>
                <a:srgbClr val="002060"/>
              </a:solidFill>
              <a:cs typeface="B Koodak" pitchFamily="2" charset="-78"/>
            </a:rPr>
            <a:t>عدم معلول ناشی از عدم علت تامه است لکن طبق فرض علت تامه موجود است </a:t>
          </a:r>
          <a:endParaRPr lang="fa-IR" sz="1600" dirty="0">
            <a:solidFill>
              <a:srgbClr val="002060"/>
            </a:solidFill>
            <a:cs typeface="B Koodak" pitchFamily="2" charset="-78"/>
          </a:endParaRPr>
        </a:p>
      </dgm:t>
    </dgm:pt>
    <dgm:pt modelId="{CC94CEAE-A2F3-4189-BC17-078AAA26D6BA}" type="parTrans" cxnId="{D28259D1-04A4-4F10-ADB0-DB314B748D3A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E5E66881-E47E-4529-BB74-0768730E955B}" type="sibTrans" cxnId="{D28259D1-04A4-4F10-ADB0-DB314B748D3A}">
      <dgm:prSet/>
      <dgm:spPr/>
      <dgm:t>
        <a:bodyPr/>
        <a:lstStyle/>
        <a:p>
          <a:pPr rtl="1"/>
          <a:endParaRPr lang="fa-IR" sz="1600">
            <a:solidFill>
              <a:schemeClr val="accent2">
                <a:lumMod val="40000"/>
                <a:lumOff val="60000"/>
              </a:schemeClr>
            </a:solidFill>
            <a:cs typeface="B Koodak" pitchFamily="2" charset="-78"/>
          </a:endParaRPr>
        </a:p>
      </dgm:t>
    </dgm:pt>
    <dgm:pt modelId="{EECB192F-880D-4628-A268-54AFE77B6C46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solidFill>
                <a:srgbClr val="002060"/>
              </a:solidFill>
              <a:cs typeface="B Koodak" pitchFamily="2" charset="-78"/>
            </a:rPr>
            <a:t>یا علتی ندارد</a:t>
          </a:r>
          <a:endParaRPr lang="fa-IR" sz="1600" dirty="0">
            <a:solidFill>
              <a:srgbClr val="002060"/>
            </a:solidFill>
            <a:cs typeface="B Koodak" pitchFamily="2" charset="-78"/>
          </a:endParaRPr>
        </a:p>
      </dgm:t>
    </dgm:pt>
    <dgm:pt modelId="{6C15CEE3-995E-480F-A70F-FD02C04901AB}" type="parTrans" cxnId="{AE40DB82-4FD1-494B-8C3C-92AEACA51016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666BAEE1-DB60-44CF-A67B-BB1B72DDF064}" type="sibTrans" cxnId="{AE40DB82-4FD1-494B-8C3C-92AEACA51016}">
      <dgm:prSet/>
      <dgm:spPr/>
      <dgm:t>
        <a:bodyPr/>
        <a:lstStyle/>
        <a:p>
          <a:pPr rtl="1"/>
          <a:endParaRPr lang="fa-IR" sz="1600">
            <a:solidFill>
              <a:schemeClr val="accent2">
                <a:lumMod val="40000"/>
                <a:lumOff val="60000"/>
              </a:schemeClr>
            </a:solidFill>
            <a:cs typeface="B Koodak" pitchFamily="2" charset="-78"/>
          </a:endParaRPr>
        </a:p>
      </dgm:t>
    </dgm:pt>
    <dgm:pt modelId="{85AD974F-5E0B-4652-A065-E54C98D11E0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solidFill>
                <a:srgbClr val="002060"/>
              </a:solidFill>
              <a:cs typeface="B Koodak" pitchFamily="2" charset="-78"/>
            </a:rPr>
            <a:t>به معنای تحقق معلول بدون علت است و انکار قانون علیت است</a:t>
          </a:r>
          <a:endParaRPr lang="fa-IR" sz="1600" dirty="0">
            <a:solidFill>
              <a:srgbClr val="002060"/>
            </a:solidFill>
            <a:cs typeface="B Koodak" pitchFamily="2" charset="-78"/>
          </a:endParaRPr>
        </a:p>
      </dgm:t>
    </dgm:pt>
    <dgm:pt modelId="{99119666-2C85-402C-8D16-FBBEA36AAC8D}" type="parTrans" cxnId="{039807D2-483B-4958-B2E9-C78FC41D8605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27C684B5-58E2-45E9-98A7-7C409EFD1C26}" type="sibTrans" cxnId="{039807D2-483B-4958-B2E9-C78FC41D8605}">
      <dgm:prSet/>
      <dgm:spPr/>
      <dgm:t>
        <a:bodyPr/>
        <a:lstStyle/>
        <a:p>
          <a:pPr rtl="1"/>
          <a:endParaRPr lang="fa-IR" sz="1600">
            <a:solidFill>
              <a:schemeClr val="accent2">
                <a:lumMod val="40000"/>
                <a:lumOff val="60000"/>
              </a:schemeClr>
            </a:solidFill>
            <a:cs typeface="B Koodak" pitchFamily="2" charset="-78"/>
          </a:endParaRPr>
        </a:p>
      </dgm:t>
    </dgm:pt>
    <dgm:pt modelId="{65FC7AD6-BD72-4909-BE12-EEB3ECF19322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solidFill>
                <a:srgbClr val="002060"/>
              </a:solidFill>
              <a:cs typeface="B Koodak" pitchFamily="2" charset="-78"/>
            </a:rPr>
            <a:t>و التالی باطل</a:t>
          </a:r>
          <a:endParaRPr lang="fa-IR" sz="1600" dirty="0">
            <a:solidFill>
              <a:srgbClr val="002060"/>
            </a:solidFill>
            <a:cs typeface="B Koodak" pitchFamily="2" charset="-78"/>
          </a:endParaRPr>
        </a:p>
      </dgm:t>
    </dgm:pt>
    <dgm:pt modelId="{82A88BB1-89B0-4CFF-98B0-57FDF552EC55}" type="parTrans" cxnId="{05A4282E-8C8D-4E56-9DCF-E6354C16D891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E84B1841-A97A-411B-B772-995D5E393CBE}" type="sibTrans" cxnId="{05A4282E-8C8D-4E56-9DCF-E6354C16D891}">
      <dgm:prSet/>
      <dgm:spPr/>
      <dgm:t>
        <a:bodyPr/>
        <a:lstStyle/>
        <a:p>
          <a:pPr rtl="1"/>
          <a:endParaRPr lang="fa-IR" sz="1600">
            <a:solidFill>
              <a:schemeClr val="accent2">
                <a:lumMod val="40000"/>
                <a:lumOff val="60000"/>
              </a:schemeClr>
            </a:solidFill>
            <a:cs typeface="B Koodak" pitchFamily="2" charset="-78"/>
          </a:endParaRPr>
        </a:p>
      </dgm:t>
    </dgm:pt>
    <dgm:pt modelId="{2B04DA32-169F-4D59-942D-82386194E5E4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solidFill>
                <a:srgbClr val="002060"/>
              </a:solidFill>
              <a:cs typeface="B Koodak" pitchFamily="2" charset="-78"/>
            </a:rPr>
            <a:t>فالمقدم مثله</a:t>
          </a:r>
          <a:endParaRPr lang="fa-IR" sz="1600" dirty="0">
            <a:solidFill>
              <a:srgbClr val="002060"/>
            </a:solidFill>
            <a:cs typeface="B Koodak" pitchFamily="2" charset="-78"/>
          </a:endParaRPr>
        </a:p>
      </dgm:t>
    </dgm:pt>
    <dgm:pt modelId="{B8185F25-DCF9-47D5-AE9B-DAC9EEC006D5}" type="parTrans" cxnId="{1CDCE3D2-5E5D-438D-8212-07C4B61FA013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 sz="1600">
            <a:solidFill>
              <a:srgbClr val="002060"/>
            </a:solidFill>
            <a:cs typeface="B Koodak" pitchFamily="2" charset="-78"/>
          </a:endParaRPr>
        </a:p>
      </dgm:t>
    </dgm:pt>
    <dgm:pt modelId="{AB14DC30-88C4-45EE-8841-031510DEBF14}" type="sibTrans" cxnId="{1CDCE3D2-5E5D-438D-8212-07C4B61FA013}">
      <dgm:prSet/>
      <dgm:spPr/>
      <dgm:t>
        <a:bodyPr/>
        <a:lstStyle/>
        <a:p>
          <a:pPr rtl="1"/>
          <a:endParaRPr lang="fa-IR" sz="1600">
            <a:solidFill>
              <a:schemeClr val="accent2">
                <a:lumMod val="40000"/>
                <a:lumOff val="60000"/>
              </a:schemeClr>
            </a:solidFill>
            <a:cs typeface="B Koodak" pitchFamily="2" charset="-78"/>
          </a:endParaRPr>
        </a:p>
      </dgm:t>
    </dgm:pt>
    <dgm:pt modelId="{664C4501-3878-4768-B4A7-7A7C13B5D2ED}" type="pres">
      <dgm:prSet presAssocID="{BCCCE060-6E29-43F9-B97E-283760FFF2BE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736D5FB-CDB4-4981-93C8-7DBF32955B8E}" type="pres">
      <dgm:prSet presAssocID="{06932E5C-26BE-4B6D-94C9-332C1E8FB0FD}" presName="root1" presStyleCnt="0"/>
      <dgm:spPr/>
    </dgm:pt>
    <dgm:pt modelId="{D30E7385-E2B4-4AD6-A7CE-D441E4E7DC99}" type="pres">
      <dgm:prSet presAssocID="{06932E5C-26BE-4B6D-94C9-332C1E8FB0F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A58713-B8F1-4008-93D8-267AFA31F532}" type="pres">
      <dgm:prSet presAssocID="{06932E5C-26BE-4B6D-94C9-332C1E8FB0FD}" presName="level2hierChild" presStyleCnt="0"/>
      <dgm:spPr/>
    </dgm:pt>
    <dgm:pt modelId="{E7297AA1-A220-4014-B820-E3484A0BA148}" type="pres">
      <dgm:prSet presAssocID="{C0470474-7C4D-4E48-843E-17FFCC7A0A2D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D75D7394-77DB-4AB9-9A1B-F8BC97FA565D}" type="pres">
      <dgm:prSet presAssocID="{C0470474-7C4D-4E48-843E-17FFCC7A0A2D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C42443CD-955F-4C07-90F1-1D076FFD9B31}" type="pres">
      <dgm:prSet presAssocID="{6C947F8D-CE99-489D-8FA3-4A3F5901DBCD}" presName="root2" presStyleCnt="0"/>
      <dgm:spPr/>
    </dgm:pt>
    <dgm:pt modelId="{6A273645-CF58-4AF4-B5CB-A86B0B194940}" type="pres">
      <dgm:prSet presAssocID="{6C947F8D-CE99-489D-8FA3-4A3F5901DBCD}" presName="LevelTwoTextNode" presStyleLbl="node2" presStyleIdx="0" presStyleCnt="3" custScaleX="168274" custScaleY="19714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25DBB2D-48CA-43C5-9403-89C3211A9C7D}" type="pres">
      <dgm:prSet presAssocID="{6C947F8D-CE99-489D-8FA3-4A3F5901DBCD}" presName="level3hierChild" presStyleCnt="0"/>
      <dgm:spPr/>
    </dgm:pt>
    <dgm:pt modelId="{670DC5A7-320C-4B12-8647-4F662679B7E7}" type="pres">
      <dgm:prSet presAssocID="{4D79A498-FBDF-4BBB-8E7E-3A8BD5C76B4E}" presName="conn2-1" presStyleLbl="parChTrans1D3" presStyleIdx="0" presStyleCnt="1"/>
      <dgm:spPr/>
      <dgm:t>
        <a:bodyPr/>
        <a:lstStyle/>
        <a:p>
          <a:pPr rtl="1"/>
          <a:endParaRPr lang="fa-IR"/>
        </a:p>
      </dgm:t>
    </dgm:pt>
    <dgm:pt modelId="{E6F3387A-9AA6-43F9-8135-9EEB90C830FE}" type="pres">
      <dgm:prSet presAssocID="{4D79A498-FBDF-4BBB-8E7E-3A8BD5C76B4E}" presName="connTx" presStyleLbl="parChTrans1D3" presStyleIdx="0" presStyleCnt="1"/>
      <dgm:spPr/>
      <dgm:t>
        <a:bodyPr/>
        <a:lstStyle/>
        <a:p>
          <a:pPr rtl="1"/>
          <a:endParaRPr lang="fa-IR"/>
        </a:p>
      </dgm:t>
    </dgm:pt>
    <dgm:pt modelId="{5F7BDD54-8803-4DB4-A9AE-96A62C26855D}" type="pres">
      <dgm:prSet presAssocID="{6D6709AD-918D-456F-BEE0-1A6BCC124FB2}" presName="root2" presStyleCnt="0"/>
      <dgm:spPr/>
    </dgm:pt>
    <dgm:pt modelId="{8503C802-60D2-4B4E-AAEC-7967CAB30ED9}" type="pres">
      <dgm:prSet presAssocID="{6D6709AD-918D-456F-BEE0-1A6BCC124FB2}" presName="LevelTwoTextNode" presStyleLbl="node3" presStyleIdx="0" presStyleCnt="1" custScaleX="5983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F576067-0007-45E8-8E8B-A72A410507E5}" type="pres">
      <dgm:prSet presAssocID="{6D6709AD-918D-456F-BEE0-1A6BCC124FB2}" presName="level3hierChild" presStyleCnt="0"/>
      <dgm:spPr/>
    </dgm:pt>
    <dgm:pt modelId="{E1FDDE2F-4EA6-4D43-8219-AAF0445B08A8}" type="pres">
      <dgm:prSet presAssocID="{2B3382F6-9CD9-41A8-B8FA-2763BC944412}" presName="conn2-1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185ED30E-3244-4532-AC5D-39E9197E0F40}" type="pres">
      <dgm:prSet presAssocID="{2B3382F6-9CD9-41A8-B8FA-2763BC944412}" presName="connTx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9A35142E-E599-487F-8AB8-A25EF2434ADE}" type="pres">
      <dgm:prSet presAssocID="{2BEF777B-FA1E-40F0-A3B1-B131857E1650}" presName="root2" presStyleCnt="0"/>
      <dgm:spPr/>
    </dgm:pt>
    <dgm:pt modelId="{90FA5AE0-0654-42D7-A887-CBF2535AE6D8}" type="pres">
      <dgm:prSet presAssocID="{2BEF777B-FA1E-40F0-A3B1-B131857E1650}" presName="LevelTwoTextNode" presStyleLbl="node4" presStyleIdx="0" presStyleCnt="4" custScaleX="6547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80E40D6-B2C3-4639-B821-CC2F59B10F6A}" type="pres">
      <dgm:prSet presAssocID="{2BEF777B-FA1E-40F0-A3B1-B131857E1650}" presName="level3hierChild" presStyleCnt="0"/>
      <dgm:spPr/>
    </dgm:pt>
    <dgm:pt modelId="{4BE4FE03-C5DF-49D6-9B23-CE4434C0AD58}" type="pres">
      <dgm:prSet presAssocID="{CC94CEAE-A2F3-4189-BC17-078AAA26D6BA}" presName="conn2-1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34C044CD-6844-45EB-93CA-D77CC82D2EB3}" type="pres">
      <dgm:prSet presAssocID="{CC94CEAE-A2F3-4189-BC17-078AAA26D6BA}" presName="connTx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EDFF0973-10E1-452A-AE18-7740326EC237}" type="pres">
      <dgm:prSet presAssocID="{7D99CEFA-023C-4E06-A7E5-D6E4F0E789E5}" presName="root2" presStyleCnt="0"/>
      <dgm:spPr/>
    </dgm:pt>
    <dgm:pt modelId="{04546721-3281-40F8-BDDA-329E0612A4BB}" type="pres">
      <dgm:prSet presAssocID="{7D99CEFA-023C-4E06-A7E5-D6E4F0E789E5}" presName="LevelTwoTextNode" presStyleLbl="node4" presStyleIdx="1" presStyleCnt="4" custScaleX="146667" custScaleY="20184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AD35181-9956-45DA-B4E9-6D962A491779}" type="pres">
      <dgm:prSet presAssocID="{7D99CEFA-023C-4E06-A7E5-D6E4F0E789E5}" presName="level3hierChild" presStyleCnt="0"/>
      <dgm:spPr/>
    </dgm:pt>
    <dgm:pt modelId="{A2BA111E-4EBB-4FF8-AE39-1C40B236F945}" type="pres">
      <dgm:prSet presAssocID="{6C15CEE3-995E-480F-A70F-FD02C04901AB}" presName="conn2-1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7E3E719E-DBDC-46C2-A827-E1890C301732}" type="pres">
      <dgm:prSet presAssocID="{6C15CEE3-995E-480F-A70F-FD02C04901AB}" presName="connTx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4B611DB9-6591-47DD-A01C-969AC37B4230}" type="pres">
      <dgm:prSet presAssocID="{EECB192F-880D-4628-A268-54AFE77B6C46}" presName="root2" presStyleCnt="0"/>
      <dgm:spPr/>
    </dgm:pt>
    <dgm:pt modelId="{79DDE87A-914A-43DC-8EF1-5B26B8D7BAE9}" type="pres">
      <dgm:prSet presAssocID="{EECB192F-880D-4628-A268-54AFE77B6C46}" presName="LevelTwoTextNode" presStyleLbl="node4" presStyleIdx="2" presStyleCnt="4" custScaleX="6547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0643BDF-BF71-49C0-A567-CEBC4EC8C9EC}" type="pres">
      <dgm:prSet presAssocID="{EECB192F-880D-4628-A268-54AFE77B6C46}" presName="level3hierChild" presStyleCnt="0"/>
      <dgm:spPr/>
    </dgm:pt>
    <dgm:pt modelId="{32C9C0B7-382F-4420-A1DC-E7E886C5AFF1}" type="pres">
      <dgm:prSet presAssocID="{99119666-2C85-402C-8D16-FBBEA36AAC8D}" presName="conn2-1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BCD98483-C159-452C-8798-7FA66C9C31CB}" type="pres">
      <dgm:prSet presAssocID="{99119666-2C85-402C-8D16-FBBEA36AAC8D}" presName="connTx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C93A7322-F178-4F97-8B34-48F1F3FAC774}" type="pres">
      <dgm:prSet presAssocID="{85AD974F-5E0B-4652-A065-E54C98D11E09}" presName="root2" presStyleCnt="0"/>
      <dgm:spPr/>
    </dgm:pt>
    <dgm:pt modelId="{D39700E2-F78C-4A39-8EC7-7816B6F3B2E1}" type="pres">
      <dgm:prSet presAssocID="{85AD974F-5E0B-4652-A065-E54C98D11E09}" presName="LevelTwoTextNode" presStyleLbl="node4" presStyleIdx="3" presStyleCnt="4" custScaleX="146667" custScaleY="17062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ED7C2ED-340A-431A-BD7E-6CE96AE32114}" type="pres">
      <dgm:prSet presAssocID="{85AD974F-5E0B-4652-A065-E54C98D11E09}" presName="level3hierChild" presStyleCnt="0"/>
      <dgm:spPr/>
    </dgm:pt>
    <dgm:pt modelId="{7770F378-1A1D-48E1-9B23-4D5E6057452B}" type="pres">
      <dgm:prSet presAssocID="{82A88BB1-89B0-4CFF-98B0-57FDF552EC55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742F50AB-E8F9-4A76-9D9D-B7502C6EF1C9}" type="pres">
      <dgm:prSet presAssocID="{82A88BB1-89B0-4CFF-98B0-57FDF552EC55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47790B5E-6A7F-40B0-BF4F-8799A3FD6CAA}" type="pres">
      <dgm:prSet presAssocID="{65FC7AD6-BD72-4909-BE12-EEB3ECF19322}" presName="root2" presStyleCnt="0"/>
      <dgm:spPr/>
    </dgm:pt>
    <dgm:pt modelId="{88E98273-03CE-4086-9940-F45A0EC1B6CC}" type="pres">
      <dgm:prSet presAssocID="{65FC7AD6-BD72-4909-BE12-EEB3ECF19322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02ECA9D-0D8B-47D2-9A93-EE418C4626F1}" type="pres">
      <dgm:prSet presAssocID="{65FC7AD6-BD72-4909-BE12-EEB3ECF19322}" presName="level3hierChild" presStyleCnt="0"/>
      <dgm:spPr/>
    </dgm:pt>
    <dgm:pt modelId="{6C2ABC05-17A6-42AE-AD8A-81B178D729AA}" type="pres">
      <dgm:prSet presAssocID="{B8185F25-DCF9-47D5-AE9B-DAC9EEC006D5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869F123F-E036-43F3-BC63-DC96E554DCB4}" type="pres">
      <dgm:prSet presAssocID="{B8185F25-DCF9-47D5-AE9B-DAC9EEC006D5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8F059C16-BDC8-44A0-9A28-86ED8EC5D54E}" type="pres">
      <dgm:prSet presAssocID="{2B04DA32-169F-4D59-942D-82386194E5E4}" presName="root2" presStyleCnt="0"/>
      <dgm:spPr/>
    </dgm:pt>
    <dgm:pt modelId="{C9781CC1-FF86-4CF9-95E2-BE107F288494}" type="pres">
      <dgm:prSet presAssocID="{2B04DA32-169F-4D59-942D-82386194E5E4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008886C-68DD-44E9-9DA2-9E3F107321BC}" type="pres">
      <dgm:prSet presAssocID="{2B04DA32-169F-4D59-942D-82386194E5E4}" presName="level3hierChild" presStyleCnt="0"/>
      <dgm:spPr/>
    </dgm:pt>
  </dgm:ptLst>
  <dgm:cxnLst>
    <dgm:cxn modelId="{9D294CE9-1B7E-4CE2-A9F7-F2E60C85D36A}" type="presOf" srcId="{C0470474-7C4D-4E48-843E-17FFCC7A0A2D}" destId="{D75D7394-77DB-4AB9-9A1B-F8BC97FA565D}" srcOrd="1" destOrd="0" presId="urn:microsoft.com/office/officeart/2005/8/layout/hierarchy2"/>
    <dgm:cxn modelId="{B04B3937-24FA-48C1-B107-3F98C9410876}" type="presOf" srcId="{82A88BB1-89B0-4CFF-98B0-57FDF552EC55}" destId="{7770F378-1A1D-48E1-9B23-4D5E6057452B}" srcOrd="0" destOrd="0" presId="urn:microsoft.com/office/officeart/2005/8/layout/hierarchy2"/>
    <dgm:cxn modelId="{5B7A3E44-267F-40DE-9D92-5E64933521CD}" srcId="{06932E5C-26BE-4B6D-94C9-332C1E8FB0FD}" destId="{6C947F8D-CE99-489D-8FA3-4A3F5901DBCD}" srcOrd="0" destOrd="0" parTransId="{C0470474-7C4D-4E48-843E-17FFCC7A0A2D}" sibTransId="{8AF2839B-CE11-4152-8CB6-8AE67E316816}"/>
    <dgm:cxn modelId="{3C3213AF-9AC8-4B48-8D90-33881D548701}" type="presOf" srcId="{99119666-2C85-402C-8D16-FBBEA36AAC8D}" destId="{32C9C0B7-382F-4420-A1DC-E7E886C5AFF1}" srcOrd="0" destOrd="0" presId="urn:microsoft.com/office/officeart/2005/8/layout/hierarchy2"/>
    <dgm:cxn modelId="{5208DEAE-1E37-4FC7-A251-475F4C89C0FF}" type="presOf" srcId="{B8185F25-DCF9-47D5-AE9B-DAC9EEC006D5}" destId="{6C2ABC05-17A6-42AE-AD8A-81B178D729AA}" srcOrd="0" destOrd="0" presId="urn:microsoft.com/office/officeart/2005/8/layout/hierarchy2"/>
    <dgm:cxn modelId="{2D2EA0EA-BF47-4473-91BF-D2DA2A4AAB9B}" srcId="{6D6709AD-918D-456F-BEE0-1A6BCC124FB2}" destId="{2BEF777B-FA1E-40F0-A3B1-B131857E1650}" srcOrd="0" destOrd="0" parTransId="{2B3382F6-9CD9-41A8-B8FA-2763BC944412}" sibTransId="{F78D3E38-EF6E-4087-9E54-09FA21FEA611}"/>
    <dgm:cxn modelId="{5BB28392-1AC2-4FB5-A02F-FBB9DD935552}" type="presOf" srcId="{2B04DA32-169F-4D59-942D-82386194E5E4}" destId="{C9781CC1-FF86-4CF9-95E2-BE107F288494}" srcOrd="0" destOrd="0" presId="urn:microsoft.com/office/officeart/2005/8/layout/hierarchy2"/>
    <dgm:cxn modelId="{7624BC5B-84CB-4FC1-AE6C-ED36E6D241B8}" type="presOf" srcId="{99119666-2C85-402C-8D16-FBBEA36AAC8D}" destId="{BCD98483-C159-452C-8798-7FA66C9C31CB}" srcOrd="1" destOrd="0" presId="urn:microsoft.com/office/officeart/2005/8/layout/hierarchy2"/>
    <dgm:cxn modelId="{039807D2-483B-4958-B2E9-C78FC41D8605}" srcId="{EECB192F-880D-4628-A268-54AFE77B6C46}" destId="{85AD974F-5E0B-4652-A065-E54C98D11E09}" srcOrd="0" destOrd="0" parTransId="{99119666-2C85-402C-8D16-FBBEA36AAC8D}" sibTransId="{27C684B5-58E2-45E9-98A7-7C409EFD1C26}"/>
    <dgm:cxn modelId="{CD84E872-13A5-4F29-923D-BF03C54522EC}" type="presOf" srcId="{7D99CEFA-023C-4E06-A7E5-D6E4F0E789E5}" destId="{04546721-3281-40F8-BDDA-329E0612A4BB}" srcOrd="0" destOrd="0" presId="urn:microsoft.com/office/officeart/2005/8/layout/hierarchy2"/>
    <dgm:cxn modelId="{AE40DB82-4FD1-494B-8C3C-92AEACA51016}" srcId="{6D6709AD-918D-456F-BEE0-1A6BCC124FB2}" destId="{EECB192F-880D-4628-A268-54AFE77B6C46}" srcOrd="1" destOrd="0" parTransId="{6C15CEE3-995E-480F-A70F-FD02C04901AB}" sibTransId="{666BAEE1-DB60-44CF-A67B-BB1B72DDF064}"/>
    <dgm:cxn modelId="{D34757C6-89A9-4520-97BD-B7F304F05A6F}" type="presOf" srcId="{2B3382F6-9CD9-41A8-B8FA-2763BC944412}" destId="{E1FDDE2F-4EA6-4D43-8219-AAF0445B08A8}" srcOrd="0" destOrd="0" presId="urn:microsoft.com/office/officeart/2005/8/layout/hierarchy2"/>
    <dgm:cxn modelId="{D83B2C06-A094-41CE-9CF7-22EA368D5FC5}" type="presOf" srcId="{4D79A498-FBDF-4BBB-8E7E-3A8BD5C76B4E}" destId="{670DC5A7-320C-4B12-8647-4F662679B7E7}" srcOrd="0" destOrd="0" presId="urn:microsoft.com/office/officeart/2005/8/layout/hierarchy2"/>
    <dgm:cxn modelId="{31AAC657-A673-4032-B5DD-57D1D30C9475}" type="presOf" srcId="{CC94CEAE-A2F3-4189-BC17-078AAA26D6BA}" destId="{34C044CD-6844-45EB-93CA-D77CC82D2EB3}" srcOrd="1" destOrd="0" presId="urn:microsoft.com/office/officeart/2005/8/layout/hierarchy2"/>
    <dgm:cxn modelId="{CAA63464-9FB9-477D-8D50-48F35A8B244B}" type="presOf" srcId="{65FC7AD6-BD72-4909-BE12-EEB3ECF19322}" destId="{88E98273-03CE-4086-9940-F45A0EC1B6CC}" srcOrd="0" destOrd="0" presId="urn:microsoft.com/office/officeart/2005/8/layout/hierarchy2"/>
    <dgm:cxn modelId="{E070EF4E-3E00-462D-B05F-9666DA3347EC}" type="presOf" srcId="{EECB192F-880D-4628-A268-54AFE77B6C46}" destId="{79DDE87A-914A-43DC-8EF1-5B26B8D7BAE9}" srcOrd="0" destOrd="0" presId="urn:microsoft.com/office/officeart/2005/8/layout/hierarchy2"/>
    <dgm:cxn modelId="{0DE6F984-7668-4399-947C-4F3C82A28FC5}" type="presOf" srcId="{2BEF777B-FA1E-40F0-A3B1-B131857E1650}" destId="{90FA5AE0-0654-42D7-A887-CBF2535AE6D8}" srcOrd="0" destOrd="0" presId="urn:microsoft.com/office/officeart/2005/8/layout/hierarchy2"/>
    <dgm:cxn modelId="{6EB27369-09B9-4763-B665-17DD60865E3A}" type="presOf" srcId="{2B3382F6-9CD9-41A8-B8FA-2763BC944412}" destId="{185ED30E-3244-4532-AC5D-39E9197E0F40}" srcOrd="1" destOrd="0" presId="urn:microsoft.com/office/officeart/2005/8/layout/hierarchy2"/>
    <dgm:cxn modelId="{F195F305-9ABB-47CB-8CCD-2ED7F6135421}" type="presOf" srcId="{6C15CEE3-995E-480F-A70F-FD02C04901AB}" destId="{7E3E719E-DBDC-46C2-A827-E1890C301732}" srcOrd="1" destOrd="0" presId="urn:microsoft.com/office/officeart/2005/8/layout/hierarchy2"/>
    <dgm:cxn modelId="{37487124-7ED1-4FFD-8C21-1478F23EA120}" srcId="{BCCCE060-6E29-43F9-B97E-283760FFF2BE}" destId="{06932E5C-26BE-4B6D-94C9-332C1E8FB0FD}" srcOrd="0" destOrd="0" parTransId="{041E8D91-1F9C-4B88-BAD7-1E20F8060135}" sibTransId="{618739E0-FAAD-479C-AA60-671A21514CE9}"/>
    <dgm:cxn modelId="{7365F3B4-FC08-458A-9C55-43AC07689012}" type="presOf" srcId="{82A88BB1-89B0-4CFF-98B0-57FDF552EC55}" destId="{742F50AB-E8F9-4A76-9D9D-B7502C6EF1C9}" srcOrd="1" destOrd="0" presId="urn:microsoft.com/office/officeart/2005/8/layout/hierarchy2"/>
    <dgm:cxn modelId="{971CA338-B279-4A9D-8182-71456B3BECF2}" type="presOf" srcId="{B8185F25-DCF9-47D5-AE9B-DAC9EEC006D5}" destId="{869F123F-E036-43F3-BC63-DC96E554DCB4}" srcOrd="1" destOrd="0" presId="urn:microsoft.com/office/officeart/2005/8/layout/hierarchy2"/>
    <dgm:cxn modelId="{B6B28015-8EE3-4D4E-9EFD-8582770003B8}" type="presOf" srcId="{6C947F8D-CE99-489D-8FA3-4A3F5901DBCD}" destId="{6A273645-CF58-4AF4-B5CB-A86B0B194940}" srcOrd="0" destOrd="0" presId="urn:microsoft.com/office/officeart/2005/8/layout/hierarchy2"/>
    <dgm:cxn modelId="{0C5FC763-CD6F-4D0A-9FFA-90F8182D72D3}" type="presOf" srcId="{CC94CEAE-A2F3-4189-BC17-078AAA26D6BA}" destId="{4BE4FE03-C5DF-49D6-9B23-CE4434C0AD58}" srcOrd="0" destOrd="0" presId="urn:microsoft.com/office/officeart/2005/8/layout/hierarchy2"/>
    <dgm:cxn modelId="{1CDCE3D2-5E5D-438D-8212-07C4B61FA013}" srcId="{06932E5C-26BE-4B6D-94C9-332C1E8FB0FD}" destId="{2B04DA32-169F-4D59-942D-82386194E5E4}" srcOrd="2" destOrd="0" parTransId="{B8185F25-DCF9-47D5-AE9B-DAC9EEC006D5}" sibTransId="{AB14DC30-88C4-45EE-8841-031510DEBF14}"/>
    <dgm:cxn modelId="{DB38BB3D-CD45-4E93-B3C7-CAC8EA7E5867}" type="presOf" srcId="{6D6709AD-918D-456F-BEE0-1A6BCC124FB2}" destId="{8503C802-60D2-4B4E-AAEC-7967CAB30ED9}" srcOrd="0" destOrd="0" presId="urn:microsoft.com/office/officeart/2005/8/layout/hierarchy2"/>
    <dgm:cxn modelId="{B17692EE-E14A-4848-96C7-5A4E1384171A}" type="presOf" srcId="{BCCCE060-6E29-43F9-B97E-283760FFF2BE}" destId="{664C4501-3878-4768-B4A7-7A7C13B5D2ED}" srcOrd="0" destOrd="0" presId="urn:microsoft.com/office/officeart/2005/8/layout/hierarchy2"/>
    <dgm:cxn modelId="{13AA84E0-159B-4F19-AD75-7D03AFC4B0A3}" type="presOf" srcId="{85AD974F-5E0B-4652-A065-E54C98D11E09}" destId="{D39700E2-F78C-4A39-8EC7-7816B6F3B2E1}" srcOrd="0" destOrd="0" presId="urn:microsoft.com/office/officeart/2005/8/layout/hierarchy2"/>
    <dgm:cxn modelId="{6B8F25C3-2917-4C37-89C7-C3387AC2CAF3}" type="presOf" srcId="{4D79A498-FBDF-4BBB-8E7E-3A8BD5C76B4E}" destId="{E6F3387A-9AA6-43F9-8135-9EEB90C830FE}" srcOrd="1" destOrd="0" presId="urn:microsoft.com/office/officeart/2005/8/layout/hierarchy2"/>
    <dgm:cxn modelId="{D28259D1-04A4-4F10-ADB0-DB314B748D3A}" srcId="{2BEF777B-FA1E-40F0-A3B1-B131857E1650}" destId="{7D99CEFA-023C-4E06-A7E5-D6E4F0E789E5}" srcOrd="0" destOrd="0" parTransId="{CC94CEAE-A2F3-4189-BC17-078AAA26D6BA}" sibTransId="{E5E66881-E47E-4529-BB74-0768730E955B}"/>
    <dgm:cxn modelId="{D667F1CB-870A-4DB5-A019-03A6E90F58F9}" type="presOf" srcId="{C0470474-7C4D-4E48-843E-17FFCC7A0A2D}" destId="{E7297AA1-A220-4014-B820-E3484A0BA148}" srcOrd="0" destOrd="0" presId="urn:microsoft.com/office/officeart/2005/8/layout/hierarchy2"/>
    <dgm:cxn modelId="{05A4282E-8C8D-4E56-9DCF-E6354C16D891}" srcId="{06932E5C-26BE-4B6D-94C9-332C1E8FB0FD}" destId="{65FC7AD6-BD72-4909-BE12-EEB3ECF19322}" srcOrd="1" destOrd="0" parTransId="{82A88BB1-89B0-4CFF-98B0-57FDF552EC55}" sibTransId="{E84B1841-A97A-411B-B772-995D5E393CBE}"/>
    <dgm:cxn modelId="{BC0E3BA2-51DA-4948-99BA-92CD8E6E9D19}" type="presOf" srcId="{6C15CEE3-995E-480F-A70F-FD02C04901AB}" destId="{A2BA111E-4EBB-4FF8-AE39-1C40B236F945}" srcOrd="0" destOrd="0" presId="urn:microsoft.com/office/officeart/2005/8/layout/hierarchy2"/>
    <dgm:cxn modelId="{2BDEBD95-B388-435D-8347-8131C5F0513A}" type="presOf" srcId="{06932E5C-26BE-4B6D-94C9-332C1E8FB0FD}" destId="{D30E7385-E2B4-4AD6-A7CE-D441E4E7DC99}" srcOrd="0" destOrd="0" presId="urn:microsoft.com/office/officeart/2005/8/layout/hierarchy2"/>
    <dgm:cxn modelId="{0D342791-81CD-4707-8E87-CEFC8AD9F34E}" srcId="{6C947F8D-CE99-489D-8FA3-4A3F5901DBCD}" destId="{6D6709AD-918D-456F-BEE0-1A6BCC124FB2}" srcOrd="0" destOrd="0" parTransId="{4D79A498-FBDF-4BBB-8E7E-3A8BD5C76B4E}" sibTransId="{3EC02FF5-9027-4072-91D3-FFA3F9826368}"/>
    <dgm:cxn modelId="{1F83D7E5-F8EC-4B42-9653-42F6C0E0DA96}" type="presParOf" srcId="{664C4501-3878-4768-B4A7-7A7C13B5D2ED}" destId="{4736D5FB-CDB4-4981-93C8-7DBF32955B8E}" srcOrd="0" destOrd="0" presId="urn:microsoft.com/office/officeart/2005/8/layout/hierarchy2"/>
    <dgm:cxn modelId="{AC417853-8892-439C-BBF2-F64F5DF8FCE0}" type="presParOf" srcId="{4736D5FB-CDB4-4981-93C8-7DBF32955B8E}" destId="{D30E7385-E2B4-4AD6-A7CE-D441E4E7DC99}" srcOrd="0" destOrd="0" presId="urn:microsoft.com/office/officeart/2005/8/layout/hierarchy2"/>
    <dgm:cxn modelId="{E86D0A05-7CAC-4B7B-AF69-76710CC42B3C}" type="presParOf" srcId="{4736D5FB-CDB4-4981-93C8-7DBF32955B8E}" destId="{53A58713-B8F1-4008-93D8-267AFA31F532}" srcOrd="1" destOrd="0" presId="urn:microsoft.com/office/officeart/2005/8/layout/hierarchy2"/>
    <dgm:cxn modelId="{900448C9-101A-4D4A-81F4-56B4936DFE62}" type="presParOf" srcId="{53A58713-B8F1-4008-93D8-267AFA31F532}" destId="{E7297AA1-A220-4014-B820-E3484A0BA148}" srcOrd="0" destOrd="0" presId="urn:microsoft.com/office/officeart/2005/8/layout/hierarchy2"/>
    <dgm:cxn modelId="{B13DA4E0-38BF-4DB0-B31D-34C99A1A85DA}" type="presParOf" srcId="{E7297AA1-A220-4014-B820-E3484A0BA148}" destId="{D75D7394-77DB-4AB9-9A1B-F8BC97FA565D}" srcOrd="0" destOrd="0" presId="urn:microsoft.com/office/officeart/2005/8/layout/hierarchy2"/>
    <dgm:cxn modelId="{FED4459A-DD38-411C-8684-9D3894141BDA}" type="presParOf" srcId="{53A58713-B8F1-4008-93D8-267AFA31F532}" destId="{C42443CD-955F-4C07-90F1-1D076FFD9B31}" srcOrd="1" destOrd="0" presId="urn:microsoft.com/office/officeart/2005/8/layout/hierarchy2"/>
    <dgm:cxn modelId="{AB8A1DE4-7FBD-4A4D-AA15-D13FA9C7870E}" type="presParOf" srcId="{C42443CD-955F-4C07-90F1-1D076FFD9B31}" destId="{6A273645-CF58-4AF4-B5CB-A86B0B194940}" srcOrd="0" destOrd="0" presId="urn:microsoft.com/office/officeart/2005/8/layout/hierarchy2"/>
    <dgm:cxn modelId="{95A7B22C-A4D3-4F73-9A78-9FFB773176DB}" type="presParOf" srcId="{C42443CD-955F-4C07-90F1-1D076FFD9B31}" destId="{025DBB2D-48CA-43C5-9403-89C3211A9C7D}" srcOrd="1" destOrd="0" presId="urn:microsoft.com/office/officeart/2005/8/layout/hierarchy2"/>
    <dgm:cxn modelId="{6CE6EEB5-0A71-41CE-B5A8-DF6060B02BA9}" type="presParOf" srcId="{025DBB2D-48CA-43C5-9403-89C3211A9C7D}" destId="{670DC5A7-320C-4B12-8647-4F662679B7E7}" srcOrd="0" destOrd="0" presId="urn:microsoft.com/office/officeart/2005/8/layout/hierarchy2"/>
    <dgm:cxn modelId="{5A5A6387-A00F-4158-BD00-CB48BAE615BC}" type="presParOf" srcId="{670DC5A7-320C-4B12-8647-4F662679B7E7}" destId="{E6F3387A-9AA6-43F9-8135-9EEB90C830FE}" srcOrd="0" destOrd="0" presId="urn:microsoft.com/office/officeart/2005/8/layout/hierarchy2"/>
    <dgm:cxn modelId="{04E396C6-E50B-4402-8104-41FAA7C9E00A}" type="presParOf" srcId="{025DBB2D-48CA-43C5-9403-89C3211A9C7D}" destId="{5F7BDD54-8803-4DB4-A9AE-96A62C26855D}" srcOrd="1" destOrd="0" presId="urn:microsoft.com/office/officeart/2005/8/layout/hierarchy2"/>
    <dgm:cxn modelId="{7B266BDF-5F39-4983-9249-95C1838EFBE3}" type="presParOf" srcId="{5F7BDD54-8803-4DB4-A9AE-96A62C26855D}" destId="{8503C802-60D2-4B4E-AAEC-7967CAB30ED9}" srcOrd="0" destOrd="0" presId="urn:microsoft.com/office/officeart/2005/8/layout/hierarchy2"/>
    <dgm:cxn modelId="{6CD3A706-2DC9-4FAA-8A81-003674F7B97A}" type="presParOf" srcId="{5F7BDD54-8803-4DB4-A9AE-96A62C26855D}" destId="{6F576067-0007-45E8-8E8B-A72A410507E5}" srcOrd="1" destOrd="0" presId="urn:microsoft.com/office/officeart/2005/8/layout/hierarchy2"/>
    <dgm:cxn modelId="{49891787-23DD-430F-B95B-75DA8EBEFF68}" type="presParOf" srcId="{6F576067-0007-45E8-8E8B-A72A410507E5}" destId="{E1FDDE2F-4EA6-4D43-8219-AAF0445B08A8}" srcOrd="0" destOrd="0" presId="urn:microsoft.com/office/officeart/2005/8/layout/hierarchy2"/>
    <dgm:cxn modelId="{15D803D9-31C1-49A1-B566-B3C2C666B69F}" type="presParOf" srcId="{E1FDDE2F-4EA6-4D43-8219-AAF0445B08A8}" destId="{185ED30E-3244-4532-AC5D-39E9197E0F40}" srcOrd="0" destOrd="0" presId="urn:microsoft.com/office/officeart/2005/8/layout/hierarchy2"/>
    <dgm:cxn modelId="{8DD81A1C-6DC1-4B6D-A5D9-BFEC33D4C94F}" type="presParOf" srcId="{6F576067-0007-45E8-8E8B-A72A410507E5}" destId="{9A35142E-E599-487F-8AB8-A25EF2434ADE}" srcOrd="1" destOrd="0" presId="urn:microsoft.com/office/officeart/2005/8/layout/hierarchy2"/>
    <dgm:cxn modelId="{0C94A85A-2265-42E5-A9AB-75DC569A40F0}" type="presParOf" srcId="{9A35142E-E599-487F-8AB8-A25EF2434ADE}" destId="{90FA5AE0-0654-42D7-A887-CBF2535AE6D8}" srcOrd="0" destOrd="0" presId="urn:microsoft.com/office/officeart/2005/8/layout/hierarchy2"/>
    <dgm:cxn modelId="{6F583994-AF7E-4FFA-A6BA-A67AE2397502}" type="presParOf" srcId="{9A35142E-E599-487F-8AB8-A25EF2434ADE}" destId="{680E40D6-B2C3-4639-B821-CC2F59B10F6A}" srcOrd="1" destOrd="0" presId="urn:microsoft.com/office/officeart/2005/8/layout/hierarchy2"/>
    <dgm:cxn modelId="{D96356CE-0203-45DC-BBF7-8C5E291732B3}" type="presParOf" srcId="{680E40D6-B2C3-4639-B821-CC2F59B10F6A}" destId="{4BE4FE03-C5DF-49D6-9B23-CE4434C0AD58}" srcOrd="0" destOrd="0" presId="urn:microsoft.com/office/officeart/2005/8/layout/hierarchy2"/>
    <dgm:cxn modelId="{17EA0DE3-7A86-47D6-9D32-C8442154CCC4}" type="presParOf" srcId="{4BE4FE03-C5DF-49D6-9B23-CE4434C0AD58}" destId="{34C044CD-6844-45EB-93CA-D77CC82D2EB3}" srcOrd="0" destOrd="0" presId="urn:microsoft.com/office/officeart/2005/8/layout/hierarchy2"/>
    <dgm:cxn modelId="{120D457F-E7F4-48C2-8C44-5A7D7C38B421}" type="presParOf" srcId="{680E40D6-B2C3-4639-B821-CC2F59B10F6A}" destId="{EDFF0973-10E1-452A-AE18-7740326EC237}" srcOrd="1" destOrd="0" presId="urn:microsoft.com/office/officeart/2005/8/layout/hierarchy2"/>
    <dgm:cxn modelId="{CA810771-13EE-4A21-B228-884575B903F6}" type="presParOf" srcId="{EDFF0973-10E1-452A-AE18-7740326EC237}" destId="{04546721-3281-40F8-BDDA-329E0612A4BB}" srcOrd="0" destOrd="0" presId="urn:microsoft.com/office/officeart/2005/8/layout/hierarchy2"/>
    <dgm:cxn modelId="{7E9CEC35-67CE-422C-97EB-6A8ACDB4DA3E}" type="presParOf" srcId="{EDFF0973-10E1-452A-AE18-7740326EC237}" destId="{3AD35181-9956-45DA-B4E9-6D962A491779}" srcOrd="1" destOrd="0" presId="urn:microsoft.com/office/officeart/2005/8/layout/hierarchy2"/>
    <dgm:cxn modelId="{0D747119-954F-4E18-B738-4C76D0C354E9}" type="presParOf" srcId="{6F576067-0007-45E8-8E8B-A72A410507E5}" destId="{A2BA111E-4EBB-4FF8-AE39-1C40B236F945}" srcOrd="2" destOrd="0" presId="urn:microsoft.com/office/officeart/2005/8/layout/hierarchy2"/>
    <dgm:cxn modelId="{BCA8AFC9-4E9E-4F07-8AE1-869759F48E49}" type="presParOf" srcId="{A2BA111E-4EBB-4FF8-AE39-1C40B236F945}" destId="{7E3E719E-DBDC-46C2-A827-E1890C301732}" srcOrd="0" destOrd="0" presId="urn:microsoft.com/office/officeart/2005/8/layout/hierarchy2"/>
    <dgm:cxn modelId="{C081562C-60D9-437D-BEE6-F04780B47C8A}" type="presParOf" srcId="{6F576067-0007-45E8-8E8B-A72A410507E5}" destId="{4B611DB9-6591-47DD-A01C-969AC37B4230}" srcOrd="3" destOrd="0" presId="urn:microsoft.com/office/officeart/2005/8/layout/hierarchy2"/>
    <dgm:cxn modelId="{84C1916A-87B4-4A7C-B5D6-5D66F7A03823}" type="presParOf" srcId="{4B611DB9-6591-47DD-A01C-969AC37B4230}" destId="{79DDE87A-914A-43DC-8EF1-5B26B8D7BAE9}" srcOrd="0" destOrd="0" presId="urn:microsoft.com/office/officeart/2005/8/layout/hierarchy2"/>
    <dgm:cxn modelId="{265BA60D-A83B-41C4-8F45-688F8B3A2834}" type="presParOf" srcId="{4B611DB9-6591-47DD-A01C-969AC37B4230}" destId="{30643BDF-BF71-49C0-A567-CEBC4EC8C9EC}" srcOrd="1" destOrd="0" presId="urn:microsoft.com/office/officeart/2005/8/layout/hierarchy2"/>
    <dgm:cxn modelId="{F9EF004E-9506-4E84-B2BE-32F9A01E250A}" type="presParOf" srcId="{30643BDF-BF71-49C0-A567-CEBC4EC8C9EC}" destId="{32C9C0B7-382F-4420-A1DC-E7E886C5AFF1}" srcOrd="0" destOrd="0" presId="urn:microsoft.com/office/officeart/2005/8/layout/hierarchy2"/>
    <dgm:cxn modelId="{E52A766E-5C21-4F24-9722-CEC288538933}" type="presParOf" srcId="{32C9C0B7-382F-4420-A1DC-E7E886C5AFF1}" destId="{BCD98483-C159-452C-8798-7FA66C9C31CB}" srcOrd="0" destOrd="0" presId="urn:microsoft.com/office/officeart/2005/8/layout/hierarchy2"/>
    <dgm:cxn modelId="{576D5E24-3CB1-4C46-AEDF-018085B814F4}" type="presParOf" srcId="{30643BDF-BF71-49C0-A567-CEBC4EC8C9EC}" destId="{C93A7322-F178-4F97-8B34-48F1F3FAC774}" srcOrd="1" destOrd="0" presId="urn:microsoft.com/office/officeart/2005/8/layout/hierarchy2"/>
    <dgm:cxn modelId="{C9CC09CC-9FF1-4E86-A785-C161E40BF790}" type="presParOf" srcId="{C93A7322-F178-4F97-8B34-48F1F3FAC774}" destId="{D39700E2-F78C-4A39-8EC7-7816B6F3B2E1}" srcOrd="0" destOrd="0" presId="urn:microsoft.com/office/officeart/2005/8/layout/hierarchy2"/>
    <dgm:cxn modelId="{0ECCDF78-90F3-4923-945D-A1957DEC3545}" type="presParOf" srcId="{C93A7322-F178-4F97-8B34-48F1F3FAC774}" destId="{6ED7C2ED-340A-431A-BD7E-6CE96AE32114}" srcOrd="1" destOrd="0" presId="urn:microsoft.com/office/officeart/2005/8/layout/hierarchy2"/>
    <dgm:cxn modelId="{4C629E71-104B-4F3F-9BC1-924B65172D87}" type="presParOf" srcId="{53A58713-B8F1-4008-93D8-267AFA31F532}" destId="{7770F378-1A1D-48E1-9B23-4D5E6057452B}" srcOrd="2" destOrd="0" presId="urn:microsoft.com/office/officeart/2005/8/layout/hierarchy2"/>
    <dgm:cxn modelId="{4DF97EC2-1114-447F-BA72-F659721B610F}" type="presParOf" srcId="{7770F378-1A1D-48E1-9B23-4D5E6057452B}" destId="{742F50AB-E8F9-4A76-9D9D-B7502C6EF1C9}" srcOrd="0" destOrd="0" presId="urn:microsoft.com/office/officeart/2005/8/layout/hierarchy2"/>
    <dgm:cxn modelId="{1402A924-E2CD-4722-9F54-7ED6BA8C0529}" type="presParOf" srcId="{53A58713-B8F1-4008-93D8-267AFA31F532}" destId="{47790B5E-6A7F-40B0-BF4F-8799A3FD6CAA}" srcOrd="3" destOrd="0" presId="urn:microsoft.com/office/officeart/2005/8/layout/hierarchy2"/>
    <dgm:cxn modelId="{AB02C68F-6363-4354-9FBE-63F9993474A6}" type="presParOf" srcId="{47790B5E-6A7F-40B0-BF4F-8799A3FD6CAA}" destId="{88E98273-03CE-4086-9940-F45A0EC1B6CC}" srcOrd="0" destOrd="0" presId="urn:microsoft.com/office/officeart/2005/8/layout/hierarchy2"/>
    <dgm:cxn modelId="{3D0667DE-0E0F-4DD6-A55F-06E8FD9F4B06}" type="presParOf" srcId="{47790B5E-6A7F-40B0-BF4F-8799A3FD6CAA}" destId="{F02ECA9D-0D8B-47D2-9A93-EE418C4626F1}" srcOrd="1" destOrd="0" presId="urn:microsoft.com/office/officeart/2005/8/layout/hierarchy2"/>
    <dgm:cxn modelId="{63BFD7BB-C879-41C4-AF76-A8EF8ABB1E93}" type="presParOf" srcId="{53A58713-B8F1-4008-93D8-267AFA31F532}" destId="{6C2ABC05-17A6-42AE-AD8A-81B178D729AA}" srcOrd="4" destOrd="0" presId="urn:microsoft.com/office/officeart/2005/8/layout/hierarchy2"/>
    <dgm:cxn modelId="{27272C5D-3D86-4DDF-911A-E32F8A867B25}" type="presParOf" srcId="{6C2ABC05-17A6-42AE-AD8A-81B178D729AA}" destId="{869F123F-E036-43F3-BC63-DC96E554DCB4}" srcOrd="0" destOrd="0" presId="urn:microsoft.com/office/officeart/2005/8/layout/hierarchy2"/>
    <dgm:cxn modelId="{451CE627-72E6-4832-82A2-89C3E58A08FA}" type="presParOf" srcId="{53A58713-B8F1-4008-93D8-267AFA31F532}" destId="{8F059C16-BDC8-44A0-9A28-86ED8EC5D54E}" srcOrd="5" destOrd="0" presId="urn:microsoft.com/office/officeart/2005/8/layout/hierarchy2"/>
    <dgm:cxn modelId="{1B0453AA-5A86-49F1-9A5D-5BBC12104A8A}" type="presParOf" srcId="{8F059C16-BDC8-44A0-9A28-86ED8EC5D54E}" destId="{C9781CC1-FF86-4CF9-95E2-BE107F288494}" srcOrd="0" destOrd="0" presId="urn:microsoft.com/office/officeart/2005/8/layout/hierarchy2"/>
    <dgm:cxn modelId="{8BB315BA-F9FD-4BF9-B3E6-C32C8B5B6202}" type="presParOf" srcId="{8F059C16-BDC8-44A0-9A28-86ED8EC5D54E}" destId="{E008886C-68DD-44E9-9DA2-9E3F107321B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CCCE060-6E29-43F9-B97E-283760FFF2BE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0D6B05A0-F9F0-4BE2-9F2A-5037DE3386CA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solidFill>
                <a:srgbClr val="002060"/>
              </a:solidFill>
              <a:cs typeface="B Koodak" pitchFamily="2" charset="-78"/>
            </a:rPr>
            <a:t>برهان بخش دوم مدعی</a:t>
          </a:r>
          <a:endParaRPr lang="fa-IR" sz="1600" dirty="0">
            <a:solidFill>
              <a:srgbClr val="002060"/>
            </a:solidFill>
            <a:cs typeface="B Koodak" pitchFamily="2" charset="-78"/>
          </a:endParaRPr>
        </a:p>
      </dgm:t>
    </dgm:pt>
    <dgm:pt modelId="{F8C524F1-9D96-46F1-BAB2-F402936DB656}" type="parTrans" cxnId="{B60FF6D2-CFE3-4ADF-A290-22B1CBD2C7D2}">
      <dgm:prSet/>
      <dgm:spPr/>
      <dgm:t>
        <a:bodyPr/>
        <a:lstStyle/>
        <a:p>
          <a:endParaRPr lang="en-US"/>
        </a:p>
      </dgm:t>
    </dgm:pt>
    <dgm:pt modelId="{7D94B7E4-FCCD-4548-8D46-E1C456D1D7C9}" type="sibTrans" cxnId="{B60FF6D2-CFE3-4ADF-A290-22B1CBD2C7D2}">
      <dgm:prSet/>
      <dgm:spPr/>
      <dgm:t>
        <a:bodyPr/>
        <a:lstStyle/>
        <a:p>
          <a:endParaRPr lang="en-US"/>
        </a:p>
      </dgm:t>
    </dgm:pt>
    <dgm:pt modelId="{B2112A63-B853-4DA7-9AA4-39763477DBDD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solidFill>
                <a:srgbClr val="002060"/>
              </a:solidFill>
              <a:cs typeface="B Koodak" pitchFamily="2" charset="-78"/>
            </a:rPr>
            <a:t>اگر با وجود معلول علت تامه موجود نباشد مستلزم نقض قانون علیت است</a:t>
          </a:r>
          <a:endParaRPr lang="fa-IR" sz="1600" dirty="0">
            <a:solidFill>
              <a:srgbClr val="002060"/>
            </a:solidFill>
            <a:cs typeface="B Koodak" pitchFamily="2" charset="-78"/>
          </a:endParaRPr>
        </a:p>
      </dgm:t>
    </dgm:pt>
    <dgm:pt modelId="{9A63204E-AC91-40D6-A7EC-D8446401912B}" type="parTrans" cxnId="{8BC21047-53AD-4B79-B086-2AB0564586C6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>
            <a:solidFill>
              <a:srgbClr val="002060"/>
            </a:solidFill>
            <a:cs typeface="B Koodak" pitchFamily="2" charset="-78"/>
          </a:endParaRPr>
        </a:p>
      </dgm:t>
    </dgm:pt>
    <dgm:pt modelId="{C3817AEC-AF4E-476D-A071-AFA13FB25EEC}" type="sibTrans" cxnId="{8BC21047-53AD-4B79-B086-2AB0564586C6}">
      <dgm:prSet/>
      <dgm:spPr/>
      <dgm:t>
        <a:bodyPr/>
        <a:lstStyle/>
        <a:p>
          <a:endParaRPr lang="en-US"/>
        </a:p>
      </dgm:t>
    </dgm:pt>
    <dgm:pt modelId="{22E6DE45-508B-4500-905A-22CF062F9E8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solidFill>
                <a:srgbClr val="002060"/>
              </a:solidFill>
              <a:cs typeface="B Koodak" pitchFamily="2" charset="-78"/>
            </a:rPr>
            <a:t>وجود معلول بدون علت یعنی وجود ممکن بدون علت</a:t>
          </a:r>
          <a:endParaRPr lang="fa-IR" sz="1600" dirty="0">
            <a:solidFill>
              <a:srgbClr val="002060"/>
            </a:solidFill>
            <a:cs typeface="B Koodak" pitchFamily="2" charset="-78"/>
          </a:endParaRPr>
        </a:p>
      </dgm:t>
    </dgm:pt>
    <dgm:pt modelId="{DAA8915E-BE8C-4A48-A2FC-6D73DD233F24}" type="parTrans" cxnId="{12AAC0C5-6C3D-4CAF-893E-E637238CCE26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>
            <a:solidFill>
              <a:srgbClr val="002060"/>
            </a:solidFill>
            <a:cs typeface="B Koodak" pitchFamily="2" charset="-78"/>
          </a:endParaRPr>
        </a:p>
      </dgm:t>
    </dgm:pt>
    <dgm:pt modelId="{F18DEFCD-B046-4914-A8F1-49602FF6E18F}" type="sibTrans" cxnId="{12AAC0C5-6C3D-4CAF-893E-E637238CCE26}">
      <dgm:prSet/>
      <dgm:spPr/>
      <dgm:t>
        <a:bodyPr/>
        <a:lstStyle/>
        <a:p>
          <a:endParaRPr lang="en-US"/>
        </a:p>
      </dgm:t>
    </dgm:pt>
    <dgm:pt modelId="{4334CE7F-14EF-47BB-8BE0-1351CF09BF6C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solidFill>
                <a:srgbClr val="002060"/>
              </a:solidFill>
              <a:cs typeface="B Koodak" pitchFamily="2" charset="-78"/>
            </a:rPr>
            <a:t>به عبارت دیگر واجب بالغیر تبدیل به واجب بالذات شده است!</a:t>
          </a:r>
          <a:endParaRPr lang="fa-IR" sz="1600" dirty="0">
            <a:solidFill>
              <a:srgbClr val="002060"/>
            </a:solidFill>
            <a:cs typeface="B Koodak" pitchFamily="2" charset="-78"/>
          </a:endParaRPr>
        </a:p>
      </dgm:t>
    </dgm:pt>
    <dgm:pt modelId="{53A5F7C0-1822-4A85-BF41-15D594233649}" type="parTrans" cxnId="{A985DA05-441D-4778-8FBA-AC13878CF63F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>
            <a:solidFill>
              <a:srgbClr val="002060"/>
            </a:solidFill>
            <a:cs typeface="B Koodak" pitchFamily="2" charset="-78"/>
          </a:endParaRPr>
        </a:p>
      </dgm:t>
    </dgm:pt>
    <dgm:pt modelId="{135E6C49-A2C8-433A-A3A4-C05E56091E7E}" type="sibTrans" cxnId="{A985DA05-441D-4778-8FBA-AC13878CF63F}">
      <dgm:prSet/>
      <dgm:spPr/>
      <dgm:t>
        <a:bodyPr/>
        <a:lstStyle/>
        <a:p>
          <a:endParaRPr lang="en-US"/>
        </a:p>
      </dgm:t>
    </dgm:pt>
    <dgm:pt modelId="{9C9AEDB1-06F6-45A9-9DFC-84CA9F2B47A3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solidFill>
                <a:srgbClr val="002060"/>
              </a:solidFill>
              <a:cs typeface="B Koodak" pitchFamily="2" charset="-78"/>
            </a:rPr>
            <a:t>والتالی باطل</a:t>
          </a:r>
          <a:endParaRPr lang="fa-IR" sz="1600" dirty="0">
            <a:solidFill>
              <a:srgbClr val="002060"/>
            </a:solidFill>
            <a:cs typeface="B Koodak" pitchFamily="2" charset="-78"/>
          </a:endParaRPr>
        </a:p>
      </dgm:t>
    </dgm:pt>
    <dgm:pt modelId="{910CB6A2-CBEF-4C51-8099-FE97F9C1C037}" type="parTrans" cxnId="{8B442868-B3DC-4667-89DB-6FB8C1FAF11C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>
            <a:solidFill>
              <a:srgbClr val="002060"/>
            </a:solidFill>
            <a:cs typeface="B Koodak" pitchFamily="2" charset="-78"/>
          </a:endParaRPr>
        </a:p>
      </dgm:t>
    </dgm:pt>
    <dgm:pt modelId="{318A6C92-99AA-4AA4-981E-50858575578E}" type="sibTrans" cxnId="{8B442868-B3DC-4667-89DB-6FB8C1FAF11C}">
      <dgm:prSet/>
      <dgm:spPr/>
      <dgm:t>
        <a:bodyPr/>
        <a:lstStyle/>
        <a:p>
          <a:endParaRPr lang="en-US"/>
        </a:p>
      </dgm:t>
    </dgm:pt>
    <dgm:pt modelId="{25A4EEBD-E8D1-4AED-AE41-EB422158F13F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dirty="0" smtClean="0">
              <a:solidFill>
                <a:srgbClr val="002060"/>
              </a:solidFill>
              <a:cs typeface="B Koodak" pitchFamily="2" charset="-78"/>
            </a:rPr>
            <a:t>فالمقدم مثله</a:t>
          </a:r>
          <a:endParaRPr lang="fa-IR" sz="1600" dirty="0">
            <a:solidFill>
              <a:srgbClr val="002060"/>
            </a:solidFill>
            <a:cs typeface="B Koodak" pitchFamily="2" charset="-78"/>
          </a:endParaRPr>
        </a:p>
      </dgm:t>
    </dgm:pt>
    <dgm:pt modelId="{40363EC5-A0D0-43DF-A39C-D69645A9A917}" type="parTrans" cxnId="{EB5A198A-6EE0-4335-94A8-967FEB71C4D9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endParaRPr lang="fa-IR">
            <a:solidFill>
              <a:srgbClr val="002060"/>
            </a:solidFill>
            <a:cs typeface="B Koodak" pitchFamily="2" charset="-78"/>
          </a:endParaRPr>
        </a:p>
      </dgm:t>
    </dgm:pt>
    <dgm:pt modelId="{0D81E534-DA98-436A-8052-49065DE487B6}" type="sibTrans" cxnId="{EB5A198A-6EE0-4335-94A8-967FEB71C4D9}">
      <dgm:prSet/>
      <dgm:spPr/>
      <dgm:t>
        <a:bodyPr/>
        <a:lstStyle/>
        <a:p>
          <a:endParaRPr lang="en-US"/>
        </a:p>
      </dgm:t>
    </dgm:pt>
    <dgm:pt modelId="{664C4501-3878-4768-B4A7-7A7C13B5D2ED}" type="pres">
      <dgm:prSet presAssocID="{BCCCE060-6E29-43F9-B97E-283760FFF2BE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5307546-6EDD-4928-80B7-63608240AB8A}" type="pres">
      <dgm:prSet presAssocID="{0D6B05A0-F9F0-4BE2-9F2A-5037DE3386CA}" presName="root1" presStyleCnt="0"/>
      <dgm:spPr/>
    </dgm:pt>
    <dgm:pt modelId="{355A37E7-7A43-48AD-91D5-644467632F44}" type="pres">
      <dgm:prSet presAssocID="{0D6B05A0-F9F0-4BE2-9F2A-5037DE3386CA}" presName="LevelOneTextNode" presStyleLbl="node0" presStyleIdx="0" presStyleCnt="1" custScaleX="79937" custLinFactNeighborY="330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2B666B-1256-4EFF-A764-3F535978221F}" type="pres">
      <dgm:prSet presAssocID="{0D6B05A0-F9F0-4BE2-9F2A-5037DE3386CA}" presName="level2hierChild" presStyleCnt="0"/>
      <dgm:spPr/>
    </dgm:pt>
    <dgm:pt modelId="{64EDD0FB-99F5-43A6-BEE5-991D5A0EC18A}" type="pres">
      <dgm:prSet presAssocID="{9A63204E-AC91-40D6-A7EC-D8446401912B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7B908F3A-02DC-49F7-A7F4-66F13F2A47EB}" type="pres">
      <dgm:prSet presAssocID="{9A63204E-AC91-40D6-A7EC-D8446401912B}" presName="connTx" presStyleLbl="parChTrans1D2" presStyleIdx="0" presStyleCnt="3"/>
      <dgm:spPr/>
      <dgm:t>
        <a:bodyPr/>
        <a:lstStyle/>
        <a:p>
          <a:endParaRPr lang="en-US"/>
        </a:p>
      </dgm:t>
    </dgm:pt>
    <dgm:pt modelId="{69FB30BE-6FD9-49D9-B9C3-FC5077B169B1}" type="pres">
      <dgm:prSet presAssocID="{B2112A63-B853-4DA7-9AA4-39763477DBDD}" presName="root2" presStyleCnt="0"/>
      <dgm:spPr/>
    </dgm:pt>
    <dgm:pt modelId="{BE566747-429F-48DB-8B9F-B383E49C10D9}" type="pres">
      <dgm:prSet presAssocID="{B2112A63-B853-4DA7-9AA4-39763477DBDD}" presName="LevelTwoTextNode" presStyleLbl="node2" presStyleIdx="0" presStyleCnt="3" custScaleX="183264" custScaleY="1644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CD7240-6643-4A65-A591-C14DD19C3CEC}" type="pres">
      <dgm:prSet presAssocID="{B2112A63-B853-4DA7-9AA4-39763477DBDD}" presName="level3hierChild" presStyleCnt="0"/>
      <dgm:spPr/>
    </dgm:pt>
    <dgm:pt modelId="{ACC7C108-F981-47FA-9157-166F829E2913}" type="pres">
      <dgm:prSet presAssocID="{DAA8915E-BE8C-4A48-A2FC-6D73DD233F24}" presName="conn2-1" presStyleLbl="parChTrans1D3" presStyleIdx="0" presStyleCnt="1"/>
      <dgm:spPr/>
      <dgm:t>
        <a:bodyPr/>
        <a:lstStyle/>
        <a:p>
          <a:endParaRPr lang="en-US"/>
        </a:p>
      </dgm:t>
    </dgm:pt>
    <dgm:pt modelId="{90ED334E-D296-4621-876E-F6FB4015322C}" type="pres">
      <dgm:prSet presAssocID="{DAA8915E-BE8C-4A48-A2FC-6D73DD233F24}" presName="connTx" presStyleLbl="parChTrans1D3" presStyleIdx="0" presStyleCnt="1"/>
      <dgm:spPr/>
      <dgm:t>
        <a:bodyPr/>
        <a:lstStyle/>
        <a:p>
          <a:endParaRPr lang="en-US"/>
        </a:p>
      </dgm:t>
    </dgm:pt>
    <dgm:pt modelId="{69B629D8-5495-4B89-A243-CF651F2B303F}" type="pres">
      <dgm:prSet presAssocID="{22E6DE45-508B-4500-905A-22CF062F9E89}" presName="root2" presStyleCnt="0"/>
      <dgm:spPr/>
    </dgm:pt>
    <dgm:pt modelId="{4A925BFD-D73C-4C93-A667-8E0C5C20180E}" type="pres">
      <dgm:prSet presAssocID="{22E6DE45-508B-4500-905A-22CF062F9E89}" presName="LevelTwoTextNode" presStyleLbl="node3" presStyleIdx="0" presStyleCnt="1" custScaleX="129541" custScaleY="1644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A6EEA3-42D8-41C6-AEC3-1D355885BD57}" type="pres">
      <dgm:prSet presAssocID="{22E6DE45-508B-4500-905A-22CF062F9E89}" presName="level3hierChild" presStyleCnt="0"/>
      <dgm:spPr/>
    </dgm:pt>
    <dgm:pt modelId="{CE218D09-141B-4B03-9B0B-6CEE19FF2A9C}" type="pres">
      <dgm:prSet presAssocID="{53A5F7C0-1822-4A85-BF41-15D594233649}" presName="conn2-1" presStyleLbl="parChTrans1D4" presStyleIdx="0" presStyleCnt="1"/>
      <dgm:spPr/>
      <dgm:t>
        <a:bodyPr/>
        <a:lstStyle/>
        <a:p>
          <a:endParaRPr lang="en-US"/>
        </a:p>
      </dgm:t>
    </dgm:pt>
    <dgm:pt modelId="{9812E799-4086-437F-8D60-737D157A3681}" type="pres">
      <dgm:prSet presAssocID="{53A5F7C0-1822-4A85-BF41-15D594233649}" presName="connTx" presStyleLbl="parChTrans1D4" presStyleIdx="0" presStyleCnt="1"/>
      <dgm:spPr/>
      <dgm:t>
        <a:bodyPr/>
        <a:lstStyle/>
        <a:p>
          <a:endParaRPr lang="en-US"/>
        </a:p>
      </dgm:t>
    </dgm:pt>
    <dgm:pt modelId="{F556E5C2-224C-4838-860A-2AECFE8820E2}" type="pres">
      <dgm:prSet presAssocID="{4334CE7F-14EF-47BB-8BE0-1351CF09BF6C}" presName="root2" presStyleCnt="0"/>
      <dgm:spPr/>
    </dgm:pt>
    <dgm:pt modelId="{1387F680-A5AF-4331-949F-35626A8A9E54}" type="pres">
      <dgm:prSet presAssocID="{4334CE7F-14EF-47BB-8BE0-1351CF09BF6C}" presName="LevelTwoTextNode" presStyleLbl="node4" presStyleIdx="0" presStyleCnt="1" custScaleX="160766" custScaleY="1644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35FE57-EE77-4C68-B426-297A89B74BEC}" type="pres">
      <dgm:prSet presAssocID="{4334CE7F-14EF-47BB-8BE0-1351CF09BF6C}" presName="level3hierChild" presStyleCnt="0"/>
      <dgm:spPr/>
    </dgm:pt>
    <dgm:pt modelId="{5F1BB7D7-CBCF-4732-A900-188CC697E68D}" type="pres">
      <dgm:prSet presAssocID="{910CB6A2-CBEF-4C51-8099-FE97F9C1C037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6B9CAABA-95C5-4457-9279-CE23C09835C2}" type="pres">
      <dgm:prSet presAssocID="{910CB6A2-CBEF-4C51-8099-FE97F9C1C037}" presName="connTx" presStyleLbl="parChTrans1D2" presStyleIdx="1" presStyleCnt="3"/>
      <dgm:spPr/>
      <dgm:t>
        <a:bodyPr/>
        <a:lstStyle/>
        <a:p>
          <a:endParaRPr lang="en-US"/>
        </a:p>
      </dgm:t>
    </dgm:pt>
    <dgm:pt modelId="{686F0C1F-DB1F-4C85-9ACA-B3C3BFE0A507}" type="pres">
      <dgm:prSet presAssocID="{9C9AEDB1-06F6-45A9-9DFC-84CA9F2B47A3}" presName="root2" presStyleCnt="0"/>
      <dgm:spPr/>
    </dgm:pt>
    <dgm:pt modelId="{8929A28A-3696-4BE1-A824-07035239B63E}" type="pres">
      <dgm:prSet presAssocID="{9C9AEDB1-06F6-45A9-9DFC-84CA9F2B47A3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C7C7A8-088C-46A9-9F95-025B72BC8281}" type="pres">
      <dgm:prSet presAssocID="{9C9AEDB1-06F6-45A9-9DFC-84CA9F2B47A3}" presName="level3hierChild" presStyleCnt="0"/>
      <dgm:spPr/>
    </dgm:pt>
    <dgm:pt modelId="{9913388C-A063-4A3A-93A6-068C106CC1ED}" type="pres">
      <dgm:prSet presAssocID="{40363EC5-A0D0-43DF-A39C-D69645A9A917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AFCC1BB5-6755-4480-81D6-FD0F55A03089}" type="pres">
      <dgm:prSet presAssocID="{40363EC5-A0D0-43DF-A39C-D69645A9A917}" presName="connTx" presStyleLbl="parChTrans1D2" presStyleIdx="2" presStyleCnt="3"/>
      <dgm:spPr/>
      <dgm:t>
        <a:bodyPr/>
        <a:lstStyle/>
        <a:p>
          <a:endParaRPr lang="en-US"/>
        </a:p>
      </dgm:t>
    </dgm:pt>
    <dgm:pt modelId="{0AB99F97-A068-4D8C-BD3B-D6E6E5118B7D}" type="pres">
      <dgm:prSet presAssocID="{25A4EEBD-E8D1-4AED-AE41-EB422158F13F}" presName="root2" presStyleCnt="0"/>
      <dgm:spPr/>
    </dgm:pt>
    <dgm:pt modelId="{1CBA5106-DC60-420D-852B-6E58B5AA4C86}" type="pres">
      <dgm:prSet presAssocID="{25A4EEBD-E8D1-4AED-AE41-EB422158F13F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D1F7EA-658B-466F-B16A-61348381F77F}" type="pres">
      <dgm:prSet presAssocID="{25A4EEBD-E8D1-4AED-AE41-EB422158F13F}" presName="level3hierChild" presStyleCnt="0"/>
      <dgm:spPr/>
    </dgm:pt>
  </dgm:ptLst>
  <dgm:cxnLst>
    <dgm:cxn modelId="{EB0EC552-1888-459E-907B-457F6B227610}" type="presOf" srcId="{910CB6A2-CBEF-4C51-8099-FE97F9C1C037}" destId="{5F1BB7D7-CBCF-4732-A900-188CC697E68D}" srcOrd="0" destOrd="0" presId="urn:microsoft.com/office/officeart/2005/8/layout/hierarchy2"/>
    <dgm:cxn modelId="{4D21C25A-7B28-42E9-85C8-DDA736E1BB37}" type="presOf" srcId="{40363EC5-A0D0-43DF-A39C-D69645A9A917}" destId="{AFCC1BB5-6755-4480-81D6-FD0F55A03089}" srcOrd="1" destOrd="0" presId="urn:microsoft.com/office/officeart/2005/8/layout/hierarchy2"/>
    <dgm:cxn modelId="{8B442868-B3DC-4667-89DB-6FB8C1FAF11C}" srcId="{0D6B05A0-F9F0-4BE2-9F2A-5037DE3386CA}" destId="{9C9AEDB1-06F6-45A9-9DFC-84CA9F2B47A3}" srcOrd="1" destOrd="0" parTransId="{910CB6A2-CBEF-4C51-8099-FE97F9C1C037}" sibTransId="{318A6C92-99AA-4AA4-981E-50858575578E}"/>
    <dgm:cxn modelId="{65240504-3953-4AE1-9D14-A0095E8E33EC}" type="presOf" srcId="{0D6B05A0-F9F0-4BE2-9F2A-5037DE3386CA}" destId="{355A37E7-7A43-48AD-91D5-644467632F44}" srcOrd="0" destOrd="0" presId="urn:microsoft.com/office/officeart/2005/8/layout/hierarchy2"/>
    <dgm:cxn modelId="{52050045-EB65-4361-B466-D8FA380C53F2}" type="presOf" srcId="{9A63204E-AC91-40D6-A7EC-D8446401912B}" destId="{7B908F3A-02DC-49F7-A7F4-66F13F2A47EB}" srcOrd="1" destOrd="0" presId="urn:microsoft.com/office/officeart/2005/8/layout/hierarchy2"/>
    <dgm:cxn modelId="{B60FF6D2-CFE3-4ADF-A290-22B1CBD2C7D2}" srcId="{BCCCE060-6E29-43F9-B97E-283760FFF2BE}" destId="{0D6B05A0-F9F0-4BE2-9F2A-5037DE3386CA}" srcOrd="0" destOrd="0" parTransId="{F8C524F1-9D96-46F1-BAB2-F402936DB656}" sibTransId="{7D94B7E4-FCCD-4548-8D46-E1C456D1D7C9}"/>
    <dgm:cxn modelId="{11A0AE18-68BC-4465-85A9-C3A5A976AF5D}" type="presOf" srcId="{53A5F7C0-1822-4A85-BF41-15D594233649}" destId="{CE218D09-141B-4B03-9B0B-6CEE19FF2A9C}" srcOrd="0" destOrd="0" presId="urn:microsoft.com/office/officeart/2005/8/layout/hierarchy2"/>
    <dgm:cxn modelId="{4124925E-6B9E-4483-BFDC-E16CA547E659}" type="presOf" srcId="{9C9AEDB1-06F6-45A9-9DFC-84CA9F2B47A3}" destId="{8929A28A-3696-4BE1-A824-07035239B63E}" srcOrd="0" destOrd="0" presId="urn:microsoft.com/office/officeart/2005/8/layout/hierarchy2"/>
    <dgm:cxn modelId="{8BC21047-53AD-4B79-B086-2AB0564586C6}" srcId="{0D6B05A0-F9F0-4BE2-9F2A-5037DE3386CA}" destId="{B2112A63-B853-4DA7-9AA4-39763477DBDD}" srcOrd="0" destOrd="0" parTransId="{9A63204E-AC91-40D6-A7EC-D8446401912B}" sibTransId="{C3817AEC-AF4E-476D-A071-AFA13FB25EEC}"/>
    <dgm:cxn modelId="{5A88AF13-EB09-4DF8-B5C2-35839299C1D1}" type="presOf" srcId="{53A5F7C0-1822-4A85-BF41-15D594233649}" destId="{9812E799-4086-437F-8D60-737D157A3681}" srcOrd="1" destOrd="0" presId="urn:microsoft.com/office/officeart/2005/8/layout/hierarchy2"/>
    <dgm:cxn modelId="{8014C0CA-C8E5-4009-91B0-26AAB09CA15B}" type="presOf" srcId="{25A4EEBD-E8D1-4AED-AE41-EB422158F13F}" destId="{1CBA5106-DC60-420D-852B-6E58B5AA4C86}" srcOrd="0" destOrd="0" presId="urn:microsoft.com/office/officeart/2005/8/layout/hierarchy2"/>
    <dgm:cxn modelId="{7499EB00-E957-4B7D-A5A8-AEE964B1E909}" type="presOf" srcId="{DAA8915E-BE8C-4A48-A2FC-6D73DD233F24}" destId="{90ED334E-D296-4621-876E-F6FB4015322C}" srcOrd="1" destOrd="0" presId="urn:microsoft.com/office/officeart/2005/8/layout/hierarchy2"/>
    <dgm:cxn modelId="{05DAE21E-60EF-4C26-9170-FA10607B2CD9}" type="presOf" srcId="{910CB6A2-CBEF-4C51-8099-FE97F9C1C037}" destId="{6B9CAABA-95C5-4457-9279-CE23C09835C2}" srcOrd="1" destOrd="0" presId="urn:microsoft.com/office/officeart/2005/8/layout/hierarchy2"/>
    <dgm:cxn modelId="{19843FF9-CBD6-473A-A078-F2125605FC95}" type="presOf" srcId="{BCCCE060-6E29-43F9-B97E-283760FFF2BE}" destId="{664C4501-3878-4768-B4A7-7A7C13B5D2ED}" srcOrd="0" destOrd="0" presId="urn:microsoft.com/office/officeart/2005/8/layout/hierarchy2"/>
    <dgm:cxn modelId="{336D7AB4-60B1-4EB4-80E7-1A9687110F11}" type="presOf" srcId="{B2112A63-B853-4DA7-9AA4-39763477DBDD}" destId="{BE566747-429F-48DB-8B9F-B383E49C10D9}" srcOrd="0" destOrd="0" presId="urn:microsoft.com/office/officeart/2005/8/layout/hierarchy2"/>
    <dgm:cxn modelId="{5B65646E-B494-4B35-B0CE-E9200CA5DAEB}" type="presOf" srcId="{DAA8915E-BE8C-4A48-A2FC-6D73DD233F24}" destId="{ACC7C108-F981-47FA-9157-166F829E2913}" srcOrd="0" destOrd="0" presId="urn:microsoft.com/office/officeart/2005/8/layout/hierarchy2"/>
    <dgm:cxn modelId="{A985DA05-441D-4778-8FBA-AC13878CF63F}" srcId="{22E6DE45-508B-4500-905A-22CF062F9E89}" destId="{4334CE7F-14EF-47BB-8BE0-1351CF09BF6C}" srcOrd="0" destOrd="0" parTransId="{53A5F7C0-1822-4A85-BF41-15D594233649}" sibTransId="{135E6C49-A2C8-433A-A3A4-C05E56091E7E}"/>
    <dgm:cxn modelId="{EB5A198A-6EE0-4335-94A8-967FEB71C4D9}" srcId="{0D6B05A0-F9F0-4BE2-9F2A-5037DE3386CA}" destId="{25A4EEBD-E8D1-4AED-AE41-EB422158F13F}" srcOrd="2" destOrd="0" parTransId="{40363EC5-A0D0-43DF-A39C-D69645A9A917}" sibTransId="{0D81E534-DA98-436A-8052-49065DE487B6}"/>
    <dgm:cxn modelId="{4C2D2C15-298E-4630-8094-3D25BBF9C65E}" type="presOf" srcId="{9A63204E-AC91-40D6-A7EC-D8446401912B}" destId="{64EDD0FB-99F5-43A6-BEE5-991D5A0EC18A}" srcOrd="0" destOrd="0" presId="urn:microsoft.com/office/officeart/2005/8/layout/hierarchy2"/>
    <dgm:cxn modelId="{0B3AE91B-F6D3-429A-A27F-FB2359AE6400}" type="presOf" srcId="{40363EC5-A0D0-43DF-A39C-D69645A9A917}" destId="{9913388C-A063-4A3A-93A6-068C106CC1ED}" srcOrd="0" destOrd="0" presId="urn:microsoft.com/office/officeart/2005/8/layout/hierarchy2"/>
    <dgm:cxn modelId="{12AAC0C5-6C3D-4CAF-893E-E637238CCE26}" srcId="{B2112A63-B853-4DA7-9AA4-39763477DBDD}" destId="{22E6DE45-508B-4500-905A-22CF062F9E89}" srcOrd="0" destOrd="0" parTransId="{DAA8915E-BE8C-4A48-A2FC-6D73DD233F24}" sibTransId="{F18DEFCD-B046-4914-A8F1-49602FF6E18F}"/>
    <dgm:cxn modelId="{91E72B31-70E6-4F77-9E98-370483283D20}" type="presOf" srcId="{22E6DE45-508B-4500-905A-22CF062F9E89}" destId="{4A925BFD-D73C-4C93-A667-8E0C5C20180E}" srcOrd="0" destOrd="0" presId="urn:microsoft.com/office/officeart/2005/8/layout/hierarchy2"/>
    <dgm:cxn modelId="{670DC80A-B4E5-4F32-BC8E-B5AE63620B9F}" type="presOf" srcId="{4334CE7F-14EF-47BB-8BE0-1351CF09BF6C}" destId="{1387F680-A5AF-4331-949F-35626A8A9E54}" srcOrd="0" destOrd="0" presId="urn:microsoft.com/office/officeart/2005/8/layout/hierarchy2"/>
    <dgm:cxn modelId="{C3F0FF89-C3E1-4E5B-B8D8-203C70818987}" type="presParOf" srcId="{664C4501-3878-4768-B4A7-7A7C13B5D2ED}" destId="{35307546-6EDD-4928-80B7-63608240AB8A}" srcOrd="0" destOrd="0" presId="urn:microsoft.com/office/officeart/2005/8/layout/hierarchy2"/>
    <dgm:cxn modelId="{BC50C4CE-2A7D-4154-BE6B-D97F0556A92B}" type="presParOf" srcId="{35307546-6EDD-4928-80B7-63608240AB8A}" destId="{355A37E7-7A43-48AD-91D5-644467632F44}" srcOrd="0" destOrd="0" presId="urn:microsoft.com/office/officeart/2005/8/layout/hierarchy2"/>
    <dgm:cxn modelId="{060C3414-6344-4A36-AB30-1A9CCE27ADC0}" type="presParOf" srcId="{35307546-6EDD-4928-80B7-63608240AB8A}" destId="{242B666B-1256-4EFF-A764-3F535978221F}" srcOrd="1" destOrd="0" presId="urn:microsoft.com/office/officeart/2005/8/layout/hierarchy2"/>
    <dgm:cxn modelId="{B7D44F61-3291-43F6-B9E8-3A67A83D9C5B}" type="presParOf" srcId="{242B666B-1256-4EFF-A764-3F535978221F}" destId="{64EDD0FB-99F5-43A6-BEE5-991D5A0EC18A}" srcOrd="0" destOrd="0" presId="urn:microsoft.com/office/officeart/2005/8/layout/hierarchy2"/>
    <dgm:cxn modelId="{57283F3D-3C37-4B54-998A-5ADC7840F32A}" type="presParOf" srcId="{64EDD0FB-99F5-43A6-BEE5-991D5A0EC18A}" destId="{7B908F3A-02DC-49F7-A7F4-66F13F2A47EB}" srcOrd="0" destOrd="0" presId="urn:microsoft.com/office/officeart/2005/8/layout/hierarchy2"/>
    <dgm:cxn modelId="{DD67C417-3B6F-4F6B-A9F1-5B2170FC545A}" type="presParOf" srcId="{242B666B-1256-4EFF-A764-3F535978221F}" destId="{69FB30BE-6FD9-49D9-B9C3-FC5077B169B1}" srcOrd="1" destOrd="0" presId="urn:microsoft.com/office/officeart/2005/8/layout/hierarchy2"/>
    <dgm:cxn modelId="{4E44DB53-AF9C-4B44-B5CD-FC376EC81018}" type="presParOf" srcId="{69FB30BE-6FD9-49D9-B9C3-FC5077B169B1}" destId="{BE566747-429F-48DB-8B9F-B383E49C10D9}" srcOrd="0" destOrd="0" presId="urn:microsoft.com/office/officeart/2005/8/layout/hierarchy2"/>
    <dgm:cxn modelId="{26BB6840-62BA-48AA-A10C-B00F9F6948B7}" type="presParOf" srcId="{69FB30BE-6FD9-49D9-B9C3-FC5077B169B1}" destId="{ABCD7240-6643-4A65-A591-C14DD19C3CEC}" srcOrd="1" destOrd="0" presId="urn:microsoft.com/office/officeart/2005/8/layout/hierarchy2"/>
    <dgm:cxn modelId="{6BD5D3ED-D890-40F4-B3F9-8EA668D6DBF0}" type="presParOf" srcId="{ABCD7240-6643-4A65-A591-C14DD19C3CEC}" destId="{ACC7C108-F981-47FA-9157-166F829E2913}" srcOrd="0" destOrd="0" presId="urn:microsoft.com/office/officeart/2005/8/layout/hierarchy2"/>
    <dgm:cxn modelId="{7486423F-C0FF-4B05-90C4-D4235A66FF7C}" type="presParOf" srcId="{ACC7C108-F981-47FA-9157-166F829E2913}" destId="{90ED334E-D296-4621-876E-F6FB4015322C}" srcOrd="0" destOrd="0" presId="urn:microsoft.com/office/officeart/2005/8/layout/hierarchy2"/>
    <dgm:cxn modelId="{65FF14CB-503D-4792-9BEC-7B5E4AA45543}" type="presParOf" srcId="{ABCD7240-6643-4A65-A591-C14DD19C3CEC}" destId="{69B629D8-5495-4B89-A243-CF651F2B303F}" srcOrd="1" destOrd="0" presId="urn:microsoft.com/office/officeart/2005/8/layout/hierarchy2"/>
    <dgm:cxn modelId="{5DF18D56-EF02-49ED-B913-AA29EEA2A643}" type="presParOf" srcId="{69B629D8-5495-4B89-A243-CF651F2B303F}" destId="{4A925BFD-D73C-4C93-A667-8E0C5C20180E}" srcOrd="0" destOrd="0" presId="urn:microsoft.com/office/officeart/2005/8/layout/hierarchy2"/>
    <dgm:cxn modelId="{09E4733E-7C9A-4F48-A1C1-A7E88484EBB9}" type="presParOf" srcId="{69B629D8-5495-4B89-A243-CF651F2B303F}" destId="{96A6EEA3-42D8-41C6-AEC3-1D355885BD57}" srcOrd="1" destOrd="0" presId="urn:microsoft.com/office/officeart/2005/8/layout/hierarchy2"/>
    <dgm:cxn modelId="{01E74013-E53A-43FC-8729-05E646C33A9F}" type="presParOf" srcId="{96A6EEA3-42D8-41C6-AEC3-1D355885BD57}" destId="{CE218D09-141B-4B03-9B0B-6CEE19FF2A9C}" srcOrd="0" destOrd="0" presId="urn:microsoft.com/office/officeart/2005/8/layout/hierarchy2"/>
    <dgm:cxn modelId="{D5AC648C-3739-4C04-87FD-8A0ADBB81003}" type="presParOf" srcId="{CE218D09-141B-4B03-9B0B-6CEE19FF2A9C}" destId="{9812E799-4086-437F-8D60-737D157A3681}" srcOrd="0" destOrd="0" presId="urn:microsoft.com/office/officeart/2005/8/layout/hierarchy2"/>
    <dgm:cxn modelId="{97083E08-ACA5-4B8C-8FED-5CE2BD76C830}" type="presParOf" srcId="{96A6EEA3-42D8-41C6-AEC3-1D355885BD57}" destId="{F556E5C2-224C-4838-860A-2AECFE8820E2}" srcOrd="1" destOrd="0" presId="urn:microsoft.com/office/officeart/2005/8/layout/hierarchy2"/>
    <dgm:cxn modelId="{60331940-92B0-43E2-8243-3DC5922A3C7F}" type="presParOf" srcId="{F556E5C2-224C-4838-860A-2AECFE8820E2}" destId="{1387F680-A5AF-4331-949F-35626A8A9E54}" srcOrd="0" destOrd="0" presId="urn:microsoft.com/office/officeart/2005/8/layout/hierarchy2"/>
    <dgm:cxn modelId="{991EF6B6-D184-43CD-B55A-CA0900F5DEB0}" type="presParOf" srcId="{F556E5C2-224C-4838-860A-2AECFE8820E2}" destId="{AA35FE57-EE77-4C68-B426-297A89B74BEC}" srcOrd="1" destOrd="0" presId="urn:microsoft.com/office/officeart/2005/8/layout/hierarchy2"/>
    <dgm:cxn modelId="{AF7513E7-D1A7-4885-8743-883F11B4FC39}" type="presParOf" srcId="{242B666B-1256-4EFF-A764-3F535978221F}" destId="{5F1BB7D7-CBCF-4732-A900-188CC697E68D}" srcOrd="2" destOrd="0" presId="urn:microsoft.com/office/officeart/2005/8/layout/hierarchy2"/>
    <dgm:cxn modelId="{4CAFD561-4BCD-423C-B6D9-169255181223}" type="presParOf" srcId="{5F1BB7D7-CBCF-4732-A900-188CC697E68D}" destId="{6B9CAABA-95C5-4457-9279-CE23C09835C2}" srcOrd="0" destOrd="0" presId="urn:microsoft.com/office/officeart/2005/8/layout/hierarchy2"/>
    <dgm:cxn modelId="{A1856031-B0B8-416F-B354-65191E0714A0}" type="presParOf" srcId="{242B666B-1256-4EFF-A764-3F535978221F}" destId="{686F0C1F-DB1F-4C85-9ACA-B3C3BFE0A507}" srcOrd="3" destOrd="0" presId="urn:microsoft.com/office/officeart/2005/8/layout/hierarchy2"/>
    <dgm:cxn modelId="{9FA8FA50-65DF-496F-8522-C1324E2A016A}" type="presParOf" srcId="{686F0C1F-DB1F-4C85-9ACA-B3C3BFE0A507}" destId="{8929A28A-3696-4BE1-A824-07035239B63E}" srcOrd="0" destOrd="0" presId="urn:microsoft.com/office/officeart/2005/8/layout/hierarchy2"/>
    <dgm:cxn modelId="{591E9712-19F6-4BD8-B8EC-5B9E8C38C336}" type="presParOf" srcId="{686F0C1F-DB1F-4C85-9ACA-B3C3BFE0A507}" destId="{AAC7C7A8-088C-46A9-9F95-025B72BC8281}" srcOrd="1" destOrd="0" presId="urn:microsoft.com/office/officeart/2005/8/layout/hierarchy2"/>
    <dgm:cxn modelId="{9A3355FE-108C-48E4-A03D-DA15EB9EF87A}" type="presParOf" srcId="{242B666B-1256-4EFF-A764-3F535978221F}" destId="{9913388C-A063-4A3A-93A6-068C106CC1ED}" srcOrd="4" destOrd="0" presId="urn:microsoft.com/office/officeart/2005/8/layout/hierarchy2"/>
    <dgm:cxn modelId="{B249E97B-2E5D-4BD9-AE33-0F6DC2B7ADFF}" type="presParOf" srcId="{9913388C-A063-4A3A-93A6-068C106CC1ED}" destId="{AFCC1BB5-6755-4480-81D6-FD0F55A03089}" srcOrd="0" destOrd="0" presId="urn:microsoft.com/office/officeart/2005/8/layout/hierarchy2"/>
    <dgm:cxn modelId="{BCBD1E1C-1CB3-4BD2-BFBC-B733C86AB45D}" type="presParOf" srcId="{242B666B-1256-4EFF-A764-3F535978221F}" destId="{0AB99F97-A068-4D8C-BD3B-D6E6E5118B7D}" srcOrd="5" destOrd="0" presId="urn:microsoft.com/office/officeart/2005/8/layout/hierarchy2"/>
    <dgm:cxn modelId="{2046A397-AA1D-4FE1-B098-AA74FE426C49}" type="presParOf" srcId="{0AB99F97-A068-4D8C-BD3B-D6E6E5118B7D}" destId="{1CBA5106-DC60-420D-852B-6E58B5AA4C86}" srcOrd="0" destOrd="0" presId="urn:microsoft.com/office/officeart/2005/8/layout/hierarchy2"/>
    <dgm:cxn modelId="{AC0F796F-22C2-461C-86E5-76BE3CD36148}" type="presParOf" srcId="{0AB99F97-A068-4D8C-BD3B-D6E6E5118B7D}" destId="{61D1F7EA-658B-466F-B16A-61348381F77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B76D24D-7B5D-4675-858F-5AAA2697B8FC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35BFFBEF-968E-4963-8816-7D955E27CCC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نقض قانون معیت و حل آن</a:t>
          </a:r>
          <a:endParaRPr lang="fa-IR" sz="1600" dirty="0">
            <a:cs typeface="B Koodak" pitchFamily="2" charset="-78"/>
          </a:endParaRPr>
        </a:p>
      </dgm:t>
    </dgm:pt>
    <dgm:pt modelId="{5899D306-F030-4B21-8A44-2CF8F4CFA13F}" type="parTrans" cxnId="{F95137BC-16D3-4663-A2CD-8F37E947692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A81C3AD-77A4-4BEA-A88F-BF3F8109BFAC}" type="sibTrans" cxnId="{F95137BC-16D3-4663-A2CD-8F37E947692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2406DBD-A958-44E3-AC68-8FD7B82FF16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اشکال:</a:t>
          </a:r>
          <a:endParaRPr lang="fa-IR" sz="1600" dirty="0">
            <a:cs typeface="B Koodak" pitchFamily="2" charset="-78"/>
          </a:endParaRPr>
        </a:p>
      </dgm:t>
    </dgm:pt>
    <dgm:pt modelId="{3F9F30B7-5777-4D39-A0D4-50494E3CF926}" type="parTrans" cxnId="{A4AD8939-9223-4817-9AEE-1D80DB847DD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4F7F92F-99B8-465A-A22D-41D4567B4CA3}" type="sibTrans" cxnId="{A4AD8939-9223-4817-9AEE-1D80DB847DD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7F8FD59-56A7-4B60-B27B-7D570AB1D9A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آیا در مثل بنا و ساختمان، حرکت توپ و ضربه ... </a:t>
          </a:r>
          <a:endParaRPr lang="fa-IR" sz="1600" dirty="0">
            <a:cs typeface="B Koodak" pitchFamily="2" charset="-78"/>
          </a:endParaRPr>
        </a:p>
      </dgm:t>
    </dgm:pt>
    <dgm:pt modelId="{D43D4F73-EC1E-4E59-84C1-1371B3E9D87A}" type="parTrans" cxnId="{BB514532-F21E-4B0F-8657-0B5FE933FB3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DC50626-0905-4E2E-9D5D-20E97E378847}" type="sibTrans" cxnId="{BB514532-F21E-4B0F-8657-0B5FE933FB3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C20792F-C1AF-4AD3-B34B-E7329C93BC4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که پس از زوال علت همچنان معلول باقی است </a:t>
          </a:r>
          <a:endParaRPr lang="fa-IR" sz="1600" dirty="0">
            <a:cs typeface="B Koodak" pitchFamily="2" charset="-78"/>
          </a:endParaRPr>
        </a:p>
      </dgm:t>
    </dgm:pt>
    <dgm:pt modelId="{92DDAF0E-8DD5-4A1F-A6C1-6A9476DD2951}" type="parTrans" cxnId="{5DF53F63-BD2F-4D0F-97CA-47FD2F086C5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6209FB2-614C-4745-AACC-22CC675C0687}" type="sibTrans" cxnId="{5DF53F63-BD2F-4D0F-97CA-47FD2F086C5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2D3E351-998A-4CA1-8C61-F0493A55010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قانون علیت نقض نمی شود؟</a:t>
          </a:r>
          <a:endParaRPr lang="fa-IR" sz="1600" dirty="0">
            <a:cs typeface="B Koodak" pitchFamily="2" charset="-78"/>
          </a:endParaRPr>
        </a:p>
      </dgm:t>
    </dgm:pt>
    <dgm:pt modelId="{FEBC7682-AF30-42F0-A366-10994597EBAF}" type="parTrans" cxnId="{CADDA7D1-4D1F-4D5E-81B4-21CD6088232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E019003-45AA-492F-800B-BA24A9137221}" type="sibTrans" cxnId="{CADDA7D1-4D1F-4D5E-81B4-21CD6088232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6ABCE53-896D-425B-B9D0-FACCAFF6E384}" type="pres">
      <dgm:prSet presAssocID="{5B76D24D-7B5D-4675-858F-5AAA2697B8FC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E6F260E4-1474-420A-AE1A-0E274828C336}" type="pres">
      <dgm:prSet presAssocID="{35BFFBEF-968E-4963-8816-7D955E27CCCE}" presName="root1" presStyleCnt="0"/>
      <dgm:spPr/>
    </dgm:pt>
    <dgm:pt modelId="{CD6CDDBE-A7E6-44EA-BB0D-338FD16AC20F}" type="pres">
      <dgm:prSet presAssocID="{35BFFBEF-968E-4963-8816-7D955E27CCCE}" presName="LevelOneTextNode" presStyleLbl="node0" presStyleIdx="0" presStyleCnt="2" custScaleX="181815" custScaleY="9996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C7E8BEB-246D-43D6-AEEE-EE934A97DA29}" type="pres">
      <dgm:prSet presAssocID="{35BFFBEF-968E-4963-8816-7D955E27CCCE}" presName="level2hierChild" presStyleCnt="0"/>
      <dgm:spPr/>
    </dgm:pt>
    <dgm:pt modelId="{DF1C2013-11C8-4E77-B9C1-593E3B13B9C6}" type="pres">
      <dgm:prSet presAssocID="{B2406DBD-A958-44E3-AC68-8FD7B82FF163}" presName="root1" presStyleCnt="0"/>
      <dgm:spPr/>
    </dgm:pt>
    <dgm:pt modelId="{A253FAF8-1952-4A56-B468-32F1C04DC8C9}" type="pres">
      <dgm:prSet presAssocID="{B2406DBD-A958-44E3-AC68-8FD7B82FF163}" presName="LevelOneTextNode" presStyleLbl="node0" presStyleIdx="1" presStyleCnt="2" custScaleX="5140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B7A60DE-45D0-4CD0-9307-EB2E847A47BF}" type="pres">
      <dgm:prSet presAssocID="{B2406DBD-A958-44E3-AC68-8FD7B82FF163}" presName="level2hierChild" presStyleCnt="0"/>
      <dgm:spPr/>
    </dgm:pt>
    <dgm:pt modelId="{4AF5DFD6-CCE1-4640-8647-CCFB3F0C378B}" type="pres">
      <dgm:prSet presAssocID="{D43D4F73-EC1E-4E59-84C1-1371B3E9D87A}" presName="conn2-1" presStyleLbl="parChTrans1D2" presStyleIdx="0" presStyleCnt="1"/>
      <dgm:spPr/>
      <dgm:t>
        <a:bodyPr/>
        <a:lstStyle/>
        <a:p>
          <a:pPr rtl="1"/>
          <a:endParaRPr lang="fa-IR"/>
        </a:p>
      </dgm:t>
    </dgm:pt>
    <dgm:pt modelId="{B8616711-F1EC-4ED2-A18A-0861F468851F}" type="pres">
      <dgm:prSet presAssocID="{D43D4F73-EC1E-4E59-84C1-1371B3E9D87A}" presName="connTx" presStyleLbl="parChTrans1D2" presStyleIdx="0" presStyleCnt="1"/>
      <dgm:spPr/>
      <dgm:t>
        <a:bodyPr/>
        <a:lstStyle/>
        <a:p>
          <a:pPr rtl="1"/>
          <a:endParaRPr lang="fa-IR"/>
        </a:p>
      </dgm:t>
    </dgm:pt>
    <dgm:pt modelId="{E5ABF500-A5CE-4F23-8F8B-4C70995CC2AB}" type="pres">
      <dgm:prSet presAssocID="{77F8FD59-56A7-4B60-B27B-7D570AB1D9A8}" presName="root2" presStyleCnt="0"/>
      <dgm:spPr/>
    </dgm:pt>
    <dgm:pt modelId="{5F3999A9-7281-4FFE-B067-DC3E79E6D69A}" type="pres">
      <dgm:prSet presAssocID="{77F8FD59-56A7-4B60-B27B-7D570AB1D9A8}" presName="LevelTwoTextNode" presStyleLbl="node2" presStyleIdx="0" presStyleCnt="1" custScaleX="16201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8B8F54E-FB91-469E-B0E8-21BBA3728B65}" type="pres">
      <dgm:prSet presAssocID="{77F8FD59-56A7-4B60-B27B-7D570AB1D9A8}" presName="level3hierChild" presStyleCnt="0"/>
      <dgm:spPr/>
    </dgm:pt>
    <dgm:pt modelId="{6AFCEC3F-9A25-49D2-AAA1-D6AA0E80C439}" type="pres">
      <dgm:prSet presAssocID="{92DDAF0E-8DD5-4A1F-A6C1-6A9476DD2951}" presName="conn2-1" presStyleLbl="parChTrans1D3" presStyleIdx="0" presStyleCnt="1"/>
      <dgm:spPr/>
      <dgm:t>
        <a:bodyPr/>
        <a:lstStyle/>
        <a:p>
          <a:pPr rtl="1"/>
          <a:endParaRPr lang="fa-IR"/>
        </a:p>
      </dgm:t>
    </dgm:pt>
    <dgm:pt modelId="{2B5C6701-EAF5-4E9A-A498-6A5727B1CFD6}" type="pres">
      <dgm:prSet presAssocID="{92DDAF0E-8DD5-4A1F-A6C1-6A9476DD2951}" presName="connTx" presStyleLbl="parChTrans1D3" presStyleIdx="0" presStyleCnt="1"/>
      <dgm:spPr/>
      <dgm:t>
        <a:bodyPr/>
        <a:lstStyle/>
        <a:p>
          <a:pPr rtl="1"/>
          <a:endParaRPr lang="fa-IR"/>
        </a:p>
      </dgm:t>
    </dgm:pt>
    <dgm:pt modelId="{15355716-543A-40C5-82A4-13382F12C37E}" type="pres">
      <dgm:prSet presAssocID="{8C20792F-C1AF-4AD3-B34B-E7329C93BC42}" presName="root2" presStyleCnt="0"/>
      <dgm:spPr/>
    </dgm:pt>
    <dgm:pt modelId="{8FD0A833-5E1E-4396-A1C5-050458798D17}" type="pres">
      <dgm:prSet presAssocID="{8C20792F-C1AF-4AD3-B34B-E7329C93BC42}" presName="LevelTwoTextNode" presStyleLbl="node3" presStyleIdx="0" presStyleCnt="1" custScaleX="15929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F3D41FC-088D-4021-AAE1-3F8F61450ED9}" type="pres">
      <dgm:prSet presAssocID="{8C20792F-C1AF-4AD3-B34B-E7329C93BC42}" presName="level3hierChild" presStyleCnt="0"/>
      <dgm:spPr/>
    </dgm:pt>
    <dgm:pt modelId="{A767CC5D-6298-4DF4-82CA-E46D8634A4FD}" type="pres">
      <dgm:prSet presAssocID="{FEBC7682-AF30-42F0-A366-10994597EBAF}" presName="conn2-1" presStyleLbl="parChTrans1D4" presStyleIdx="0" presStyleCnt="1"/>
      <dgm:spPr/>
      <dgm:t>
        <a:bodyPr/>
        <a:lstStyle/>
        <a:p>
          <a:pPr rtl="1"/>
          <a:endParaRPr lang="fa-IR"/>
        </a:p>
      </dgm:t>
    </dgm:pt>
    <dgm:pt modelId="{38E4344A-7241-4743-8D8E-440990E49D82}" type="pres">
      <dgm:prSet presAssocID="{FEBC7682-AF30-42F0-A366-10994597EBAF}" presName="connTx" presStyleLbl="parChTrans1D4" presStyleIdx="0" presStyleCnt="1"/>
      <dgm:spPr/>
      <dgm:t>
        <a:bodyPr/>
        <a:lstStyle/>
        <a:p>
          <a:pPr rtl="1"/>
          <a:endParaRPr lang="fa-IR"/>
        </a:p>
      </dgm:t>
    </dgm:pt>
    <dgm:pt modelId="{7EC0C89F-8614-46E3-8B75-1AC9712F975A}" type="pres">
      <dgm:prSet presAssocID="{C2D3E351-998A-4CA1-8C61-F0493A550105}" presName="root2" presStyleCnt="0"/>
      <dgm:spPr/>
    </dgm:pt>
    <dgm:pt modelId="{19D0016D-143C-40D0-9E28-2406EFDE2028}" type="pres">
      <dgm:prSet presAssocID="{C2D3E351-998A-4CA1-8C61-F0493A550105}" presName="LevelTwoTextNode" presStyleLbl="node4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FA5E403-EEF4-4BFF-9468-BED572ABD183}" type="pres">
      <dgm:prSet presAssocID="{C2D3E351-998A-4CA1-8C61-F0493A550105}" presName="level3hierChild" presStyleCnt="0"/>
      <dgm:spPr/>
    </dgm:pt>
  </dgm:ptLst>
  <dgm:cxnLst>
    <dgm:cxn modelId="{F95137BC-16D3-4663-A2CD-8F37E9476929}" srcId="{5B76D24D-7B5D-4675-858F-5AAA2697B8FC}" destId="{35BFFBEF-968E-4963-8816-7D955E27CCCE}" srcOrd="0" destOrd="0" parTransId="{5899D306-F030-4B21-8A44-2CF8F4CFA13F}" sibTransId="{DA81C3AD-77A4-4BEA-A88F-BF3F8109BFAC}"/>
    <dgm:cxn modelId="{CA32D57D-4CF9-4BC1-A8FB-CF8FE08224A0}" type="presOf" srcId="{D43D4F73-EC1E-4E59-84C1-1371B3E9D87A}" destId="{4AF5DFD6-CCE1-4640-8647-CCFB3F0C378B}" srcOrd="0" destOrd="0" presId="urn:microsoft.com/office/officeart/2005/8/layout/hierarchy2"/>
    <dgm:cxn modelId="{CADDA7D1-4D1F-4D5E-81B4-21CD6088232B}" srcId="{8C20792F-C1AF-4AD3-B34B-E7329C93BC42}" destId="{C2D3E351-998A-4CA1-8C61-F0493A550105}" srcOrd="0" destOrd="0" parTransId="{FEBC7682-AF30-42F0-A366-10994597EBAF}" sibTransId="{DE019003-45AA-492F-800B-BA24A9137221}"/>
    <dgm:cxn modelId="{61606A32-56DD-4AAA-A8CB-83142AF89AD8}" type="presOf" srcId="{B2406DBD-A958-44E3-AC68-8FD7B82FF163}" destId="{A253FAF8-1952-4A56-B468-32F1C04DC8C9}" srcOrd="0" destOrd="0" presId="urn:microsoft.com/office/officeart/2005/8/layout/hierarchy2"/>
    <dgm:cxn modelId="{96F85658-CCFF-449F-972B-4DC389507F80}" type="presOf" srcId="{92DDAF0E-8DD5-4A1F-A6C1-6A9476DD2951}" destId="{6AFCEC3F-9A25-49D2-AAA1-D6AA0E80C439}" srcOrd="0" destOrd="0" presId="urn:microsoft.com/office/officeart/2005/8/layout/hierarchy2"/>
    <dgm:cxn modelId="{758FA66B-5BEC-4639-9FC0-8220E77F8796}" type="presOf" srcId="{C2D3E351-998A-4CA1-8C61-F0493A550105}" destId="{19D0016D-143C-40D0-9E28-2406EFDE2028}" srcOrd="0" destOrd="0" presId="urn:microsoft.com/office/officeart/2005/8/layout/hierarchy2"/>
    <dgm:cxn modelId="{24EFEF52-F259-4F3F-83BA-4D12F2B3257F}" type="presOf" srcId="{92DDAF0E-8DD5-4A1F-A6C1-6A9476DD2951}" destId="{2B5C6701-EAF5-4E9A-A498-6A5727B1CFD6}" srcOrd="1" destOrd="0" presId="urn:microsoft.com/office/officeart/2005/8/layout/hierarchy2"/>
    <dgm:cxn modelId="{A4AD8939-9223-4817-9AEE-1D80DB847DD3}" srcId="{5B76D24D-7B5D-4675-858F-5AAA2697B8FC}" destId="{B2406DBD-A958-44E3-AC68-8FD7B82FF163}" srcOrd="1" destOrd="0" parTransId="{3F9F30B7-5777-4D39-A0D4-50494E3CF926}" sibTransId="{E4F7F92F-99B8-465A-A22D-41D4567B4CA3}"/>
    <dgm:cxn modelId="{C32B1F0C-C769-4E1E-A7FF-5596ABDB5F10}" type="presOf" srcId="{FEBC7682-AF30-42F0-A366-10994597EBAF}" destId="{A767CC5D-6298-4DF4-82CA-E46D8634A4FD}" srcOrd="0" destOrd="0" presId="urn:microsoft.com/office/officeart/2005/8/layout/hierarchy2"/>
    <dgm:cxn modelId="{F8367CC0-8548-4CBC-B11E-98F8BCD8EB8B}" type="presOf" srcId="{35BFFBEF-968E-4963-8816-7D955E27CCCE}" destId="{CD6CDDBE-A7E6-44EA-BB0D-338FD16AC20F}" srcOrd="0" destOrd="0" presId="urn:microsoft.com/office/officeart/2005/8/layout/hierarchy2"/>
    <dgm:cxn modelId="{A06575EA-AAD9-4281-A81E-AC0FFB7394C4}" type="presOf" srcId="{77F8FD59-56A7-4B60-B27B-7D570AB1D9A8}" destId="{5F3999A9-7281-4FFE-B067-DC3E79E6D69A}" srcOrd="0" destOrd="0" presId="urn:microsoft.com/office/officeart/2005/8/layout/hierarchy2"/>
    <dgm:cxn modelId="{BB514532-F21E-4B0F-8657-0B5FE933FB31}" srcId="{B2406DBD-A958-44E3-AC68-8FD7B82FF163}" destId="{77F8FD59-56A7-4B60-B27B-7D570AB1D9A8}" srcOrd="0" destOrd="0" parTransId="{D43D4F73-EC1E-4E59-84C1-1371B3E9D87A}" sibTransId="{2DC50626-0905-4E2E-9D5D-20E97E378847}"/>
    <dgm:cxn modelId="{E524AC82-0C39-458A-8FEA-5917EEADD82D}" type="presOf" srcId="{FEBC7682-AF30-42F0-A366-10994597EBAF}" destId="{38E4344A-7241-4743-8D8E-440990E49D82}" srcOrd="1" destOrd="0" presId="urn:microsoft.com/office/officeart/2005/8/layout/hierarchy2"/>
    <dgm:cxn modelId="{36BD2A34-DA57-43BC-A66C-A4BBCA860ED5}" type="presOf" srcId="{5B76D24D-7B5D-4675-858F-5AAA2697B8FC}" destId="{96ABCE53-896D-425B-B9D0-FACCAFF6E384}" srcOrd="0" destOrd="0" presId="urn:microsoft.com/office/officeart/2005/8/layout/hierarchy2"/>
    <dgm:cxn modelId="{E50A678D-79E4-4A5C-A0F7-C1F76BB535F4}" type="presOf" srcId="{D43D4F73-EC1E-4E59-84C1-1371B3E9D87A}" destId="{B8616711-F1EC-4ED2-A18A-0861F468851F}" srcOrd="1" destOrd="0" presId="urn:microsoft.com/office/officeart/2005/8/layout/hierarchy2"/>
    <dgm:cxn modelId="{5DF53F63-BD2F-4D0F-97CA-47FD2F086C58}" srcId="{77F8FD59-56A7-4B60-B27B-7D570AB1D9A8}" destId="{8C20792F-C1AF-4AD3-B34B-E7329C93BC42}" srcOrd="0" destOrd="0" parTransId="{92DDAF0E-8DD5-4A1F-A6C1-6A9476DD2951}" sibTransId="{96209FB2-614C-4745-AACC-22CC675C0687}"/>
    <dgm:cxn modelId="{13C42F12-5600-41EC-9941-2AE23CF30282}" type="presOf" srcId="{8C20792F-C1AF-4AD3-B34B-E7329C93BC42}" destId="{8FD0A833-5E1E-4396-A1C5-050458798D17}" srcOrd="0" destOrd="0" presId="urn:microsoft.com/office/officeart/2005/8/layout/hierarchy2"/>
    <dgm:cxn modelId="{601EF053-0F73-4DAF-A183-5540890DD1C3}" type="presParOf" srcId="{96ABCE53-896D-425B-B9D0-FACCAFF6E384}" destId="{E6F260E4-1474-420A-AE1A-0E274828C336}" srcOrd="0" destOrd="0" presId="urn:microsoft.com/office/officeart/2005/8/layout/hierarchy2"/>
    <dgm:cxn modelId="{673F4B58-D83A-46A2-8E20-9A8639DF8663}" type="presParOf" srcId="{E6F260E4-1474-420A-AE1A-0E274828C336}" destId="{CD6CDDBE-A7E6-44EA-BB0D-338FD16AC20F}" srcOrd="0" destOrd="0" presId="urn:microsoft.com/office/officeart/2005/8/layout/hierarchy2"/>
    <dgm:cxn modelId="{D4D5C0A5-7F52-4E40-94A3-EBC6CDB7CA00}" type="presParOf" srcId="{E6F260E4-1474-420A-AE1A-0E274828C336}" destId="{6C7E8BEB-246D-43D6-AEEE-EE934A97DA29}" srcOrd="1" destOrd="0" presId="urn:microsoft.com/office/officeart/2005/8/layout/hierarchy2"/>
    <dgm:cxn modelId="{4DC65EF7-55E3-41B8-9C22-80F60DB74A4D}" type="presParOf" srcId="{96ABCE53-896D-425B-B9D0-FACCAFF6E384}" destId="{DF1C2013-11C8-4E77-B9C1-593E3B13B9C6}" srcOrd="1" destOrd="0" presId="urn:microsoft.com/office/officeart/2005/8/layout/hierarchy2"/>
    <dgm:cxn modelId="{E1842673-B0E2-4F7C-AF3B-8E9D7308BA08}" type="presParOf" srcId="{DF1C2013-11C8-4E77-B9C1-593E3B13B9C6}" destId="{A253FAF8-1952-4A56-B468-32F1C04DC8C9}" srcOrd="0" destOrd="0" presId="urn:microsoft.com/office/officeart/2005/8/layout/hierarchy2"/>
    <dgm:cxn modelId="{754B6542-AC38-447D-B466-4529216BBE8B}" type="presParOf" srcId="{DF1C2013-11C8-4E77-B9C1-593E3B13B9C6}" destId="{1B7A60DE-45D0-4CD0-9307-EB2E847A47BF}" srcOrd="1" destOrd="0" presId="urn:microsoft.com/office/officeart/2005/8/layout/hierarchy2"/>
    <dgm:cxn modelId="{39ED0F49-802B-4906-AFDE-D6BDB583C807}" type="presParOf" srcId="{1B7A60DE-45D0-4CD0-9307-EB2E847A47BF}" destId="{4AF5DFD6-CCE1-4640-8647-CCFB3F0C378B}" srcOrd="0" destOrd="0" presId="urn:microsoft.com/office/officeart/2005/8/layout/hierarchy2"/>
    <dgm:cxn modelId="{8C21F989-9D00-4F1B-A073-8EF6062CEF49}" type="presParOf" srcId="{4AF5DFD6-CCE1-4640-8647-CCFB3F0C378B}" destId="{B8616711-F1EC-4ED2-A18A-0861F468851F}" srcOrd="0" destOrd="0" presId="urn:microsoft.com/office/officeart/2005/8/layout/hierarchy2"/>
    <dgm:cxn modelId="{FC4E1177-6C6B-42DB-AB65-D72C68F4D21D}" type="presParOf" srcId="{1B7A60DE-45D0-4CD0-9307-EB2E847A47BF}" destId="{E5ABF500-A5CE-4F23-8F8B-4C70995CC2AB}" srcOrd="1" destOrd="0" presId="urn:microsoft.com/office/officeart/2005/8/layout/hierarchy2"/>
    <dgm:cxn modelId="{FA0F10F8-D348-448B-9C7F-EE8552B788E5}" type="presParOf" srcId="{E5ABF500-A5CE-4F23-8F8B-4C70995CC2AB}" destId="{5F3999A9-7281-4FFE-B067-DC3E79E6D69A}" srcOrd="0" destOrd="0" presId="urn:microsoft.com/office/officeart/2005/8/layout/hierarchy2"/>
    <dgm:cxn modelId="{AC5431E6-7C7C-4CCC-B104-E9B283B29DEA}" type="presParOf" srcId="{E5ABF500-A5CE-4F23-8F8B-4C70995CC2AB}" destId="{08B8F54E-FB91-469E-B0E8-21BBA3728B65}" srcOrd="1" destOrd="0" presId="urn:microsoft.com/office/officeart/2005/8/layout/hierarchy2"/>
    <dgm:cxn modelId="{D1F16C3E-349C-4CF0-9F21-F7D7C0E78012}" type="presParOf" srcId="{08B8F54E-FB91-469E-B0E8-21BBA3728B65}" destId="{6AFCEC3F-9A25-49D2-AAA1-D6AA0E80C439}" srcOrd="0" destOrd="0" presId="urn:microsoft.com/office/officeart/2005/8/layout/hierarchy2"/>
    <dgm:cxn modelId="{F3DBFFBE-C01A-473E-9AF0-F1EC9470793E}" type="presParOf" srcId="{6AFCEC3F-9A25-49D2-AAA1-D6AA0E80C439}" destId="{2B5C6701-EAF5-4E9A-A498-6A5727B1CFD6}" srcOrd="0" destOrd="0" presId="urn:microsoft.com/office/officeart/2005/8/layout/hierarchy2"/>
    <dgm:cxn modelId="{72E22FAD-12E9-4366-A3C2-EF593C7638E9}" type="presParOf" srcId="{08B8F54E-FB91-469E-B0E8-21BBA3728B65}" destId="{15355716-543A-40C5-82A4-13382F12C37E}" srcOrd="1" destOrd="0" presId="urn:microsoft.com/office/officeart/2005/8/layout/hierarchy2"/>
    <dgm:cxn modelId="{F04C0C56-EE73-432B-A056-4D31D59D2586}" type="presParOf" srcId="{15355716-543A-40C5-82A4-13382F12C37E}" destId="{8FD0A833-5E1E-4396-A1C5-050458798D17}" srcOrd="0" destOrd="0" presId="urn:microsoft.com/office/officeart/2005/8/layout/hierarchy2"/>
    <dgm:cxn modelId="{B6C0333B-C796-4950-81E5-B37F849FAC34}" type="presParOf" srcId="{15355716-543A-40C5-82A4-13382F12C37E}" destId="{DF3D41FC-088D-4021-AAE1-3F8F61450ED9}" srcOrd="1" destOrd="0" presId="urn:microsoft.com/office/officeart/2005/8/layout/hierarchy2"/>
    <dgm:cxn modelId="{4F985E80-3F4A-4F24-9BD4-3989CAFEDA6B}" type="presParOf" srcId="{DF3D41FC-088D-4021-AAE1-3F8F61450ED9}" destId="{A767CC5D-6298-4DF4-82CA-E46D8634A4FD}" srcOrd="0" destOrd="0" presId="urn:microsoft.com/office/officeart/2005/8/layout/hierarchy2"/>
    <dgm:cxn modelId="{05F32A58-90E7-4191-98A2-7D24DF3A5391}" type="presParOf" srcId="{A767CC5D-6298-4DF4-82CA-E46D8634A4FD}" destId="{38E4344A-7241-4743-8D8E-440990E49D82}" srcOrd="0" destOrd="0" presId="urn:microsoft.com/office/officeart/2005/8/layout/hierarchy2"/>
    <dgm:cxn modelId="{3D885D8D-87AC-400E-9819-8031CDB5AE21}" type="presParOf" srcId="{DF3D41FC-088D-4021-AAE1-3F8F61450ED9}" destId="{7EC0C89F-8614-46E3-8B75-1AC9712F975A}" srcOrd="1" destOrd="0" presId="urn:microsoft.com/office/officeart/2005/8/layout/hierarchy2"/>
    <dgm:cxn modelId="{941BFB4B-08BC-4084-8A5D-0034B0F1A279}" type="presParOf" srcId="{7EC0C89F-8614-46E3-8B75-1AC9712F975A}" destId="{19D0016D-143C-40D0-9E28-2406EFDE2028}" srcOrd="0" destOrd="0" presId="urn:microsoft.com/office/officeart/2005/8/layout/hierarchy2"/>
    <dgm:cxn modelId="{1136B224-2CA5-450D-9475-6B06D0585B65}" type="presParOf" srcId="{7EC0C89F-8614-46E3-8B75-1AC9712F975A}" destId="{BFA5E403-EEF4-4BFF-9468-BED572ABD18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B76D24D-7B5D-4675-858F-5AAA2697B8FC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2E5ABE3E-1E05-4C39-A7BC-53EF5B9E46E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پاسخ:</a:t>
          </a:r>
          <a:endParaRPr lang="fa-IR" sz="1600" dirty="0">
            <a:cs typeface="B Koodak" pitchFamily="2" charset="-78"/>
          </a:endParaRPr>
        </a:p>
      </dgm:t>
    </dgm:pt>
    <dgm:pt modelId="{1C5C30FA-75EE-4E08-81A4-BABBED7D0824}" type="parTrans" cxnId="{15690390-72E9-4D72-8F97-53CFF0B4EF9F}">
      <dgm:prSet/>
      <dgm:spPr/>
      <dgm:t>
        <a:bodyPr/>
        <a:lstStyle/>
        <a:p>
          <a:endParaRPr lang="en-US"/>
        </a:p>
      </dgm:t>
    </dgm:pt>
    <dgm:pt modelId="{F98917BF-C16A-40BE-B47B-D924D555BABA}" type="sibTrans" cxnId="{15690390-72E9-4D72-8F97-53CFF0B4EF9F}">
      <dgm:prSet/>
      <dgm:spPr/>
      <dgm:t>
        <a:bodyPr/>
        <a:lstStyle/>
        <a:p>
          <a:endParaRPr lang="en-US"/>
        </a:p>
      </dgm:t>
    </dgm:pt>
    <dgm:pt modelId="{C3669AE9-021B-4086-85B5-1C55714840F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این مثال ها بین علت حقیقی و علت اعدادی خلط شده است </a:t>
          </a:r>
          <a:endParaRPr lang="fa-IR" sz="1600" dirty="0">
            <a:cs typeface="B Koodak" pitchFamily="2" charset="-78"/>
          </a:endParaRPr>
        </a:p>
      </dgm:t>
    </dgm:pt>
    <dgm:pt modelId="{58784A46-C55E-49E5-A39E-ABFD0326FC25}" type="parTrans" cxnId="{964ED379-E8EE-4FB3-996A-6BF2545F4DA5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F3A760E9-0D54-4EC5-8D83-16A7913A0C6D}" type="sibTrans" cxnId="{964ED379-E8EE-4FB3-996A-6BF2545F4DA5}">
      <dgm:prSet/>
      <dgm:spPr/>
      <dgm:t>
        <a:bodyPr/>
        <a:lstStyle/>
        <a:p>
          <a:endParaRPr lang="en-US"/>
        </a:p>
      </dgm:t>
    </dgm:pt>
    <dgm:pt modelId="{EC95E4E1-6ACA-45E2-9A93-E1C161E34BD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مثلا در بنا و بنا قانون معیت </a:t>
          </a:r>
          <a:endParaRPr lang="fa-IR" sz="1600" dirty="0">
            <a:cs typeface="B Koodak" pitchFamily="2" charset="-78"/>
          </a:endParaRPr>
        </a:p>
      </dgm:t>
    </dgm:pt>
    <dgm:pt modelId="{3A297A6D-FEEF-4CCA-A742-68A232AB6BFD}" type="parTrans" cxnId="{BE436980-414A-4815-9B91-4BDCD109CCC9}">
      <dgm:prSet/>
      <dgm:spPr/>
      <dgm:t>
        <a:bodyPr/>
        <a:lstStyle/>
        <a:p>
          <a:endParaRPr lang="en-US"/>
        </a:p>
      </dgm:t>
    </dgm:pt>
    <dgm:pt modelId="{1098D7B3-ED44-4C02-840A-2AAE78220D01}" type="sibTrans" cxnId="{BE436980-414A-4815-9B91-4BDCD109CCC9}">
      <dgm:prSet/>
      <dgm:spPr/>
      <dgm:t>
        <a:bodyPr/>
        <a:lstStyle/>
        <a:p>
          <a:endParaRPr lang="en-US"/>
        </a:p>
      </dgm:t>
    </dgm:pt>
    <dgm:pt modelId="{680A14A8-C0E3-4C6F-9188-A8778EE9C4D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برقرار است بین: </a:t>
          </a:r>
          <a:endParaRPr lang="fa-IR" sz="1600" dirty="0">
            <a:cs typeface="B Koodak" pitchFamily="2" charset="-78"/>
          </a:endParaRPr>
        </a:p>
      </dgm:t>
    </dgm:pt>
    <dgm:pt modelId="{5620C219-AFB2-47C9-84EC-F28159869DCD}" type="parTrans" cxnId="{4BC9A334-FFAF-45B8-ACA8-931816530A15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1690F68C-B10B-4884-B4D1-A23215F05A8C}" type="sibTrans" cxnId="{4BC9A334-FFAF-45B8-ACA8-931816530A15}">
      <dgm:prSet/>
      <dgm:spPr/>
      <dgm:t>
        <a:bodyPr/>
        <a:lstStyle/>
        <a:p>
          <a:endParaRPr lang="en-US"/>
        </a:p>
      </dgm:t>
    </dgm:pt>
    <dgm:pt modelId="{C66A229F-B6C2-4261-9433-00348F48E65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علل حقیقی</a:t>
          </a:r>
          <a:endParaRPr lang="fa-IR" sz="1600" dirty="0">
            <a:cs typeface="B Koodak" pitchFamily="2" charset="-78"/>
          </a:endParaRPr>
        </a:p>
      </dgm:t>
    </dgm:pt>
    <dgm:pt modelId="{B4DC0511-9F9C-4139-9A31-452FE573A25D}" type="parTrans" cxnId="{BA8E8AA7-66FA-4413-A79D-7DE325A00553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FB533124-97FA-4631-8E49-A1D98BC0DBBE}" type="sibTrans" cxnId="{BA8E8AA7-66FA-4413-A79D-7DE325A00553}">
      <dgm:prSet/>
      <dgm:spPr/>
      <dgm:t>
        <a:bodyPr/>
        <a:lstStyle/>
        <a:p>
          <a:endParaRPr lang="en-US"/>
        </a:p>
      </dgm:t>
    </dgm:pt>
    <dgm:pt modelId="{172FA937-72BC-47ED-978D-3CFFFD44522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دسته اول</a:t>
          </a:r>
          <a:endParaRPr lang="fa-IR" sz="1600" dirty="0">
            <a:cs typeface="B Koodak" pitchFamily="2" charset="-78"/>
          </a:endParaRPr>
        </a:p>
      </dgm:t>
    </dgm:pt>
    <dgm:pt modelId="{173B9449-D2BC-47DE-A6BA-AE7DCC0EF11A}" type="parTrans" cxnId="{CF900F96-0243-4A80-B490-2A0B237D51A0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3DD3F113-F70A-40C3-8266-5B8FC0EC46EE}" type="sibTrans" cxnId="{CF900F96-0243-4A80-B490-2A0B237D51A0}">
      <dgm:prSet/>
      <dgm:spPr/>
      <dgm:t>
        <a:bodyPr/>
        <a:lstStyle/>
        <a:p>
          <a:endParaRPr lang="en-US"/>
        </a:p>
      </dgm:t>
    </dgm:pt>
    <dgm:pt modelId="{8FE926D9-60C9-4CCA-996E-9B57BD09B41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روح بنا واراده</a:t>
          </a:r>
          <a:endParaRPr lang="fa-IR" sz="1600" dirty="0">
            <a:cs typeface="B Koodak" pitchFamily="2" charset="-78"/>
          </a:endParaRPr>
        </a:p>
      </dgm:t>
    </dgm:pt>
    <dgm:pt modelId="{4ACBC499-3870-454B-9A8D-ABEF309BE83A}" type="parTrans" cxnId="{8A87EE2D-7590-47BE-937D-4B0ED74F889D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76F5633A-2D25-42ED-83B2-43EB1F467B7B}" type="sibTrans" cxnId="{8A87EE2D-7590-47BE-937D-4B0ED74F889D}">
      <dgm:prSet/>
      <dgm:spPr/>
      <dgm:t>
        <a:bodyPr/>
        <a:lstStyle/>
        <a:p>
          <a:endParaRPr lang="en-US"/>
        </a:p>
      </dgm:t>
    </dgm:pt>
    <dgm:pt modelId="{FC3F0AF1-7CBC-439B-8825-9DF923936A7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این اراده وحرکات</a:t>
          </a:r>
          <a:endParaRPr lang="fa-IR" sz="1600" dirty="0">
            <a:cs typeface="B Koodak" pitchFamily="2" charset="-78"/>
          </a:endParaRPr>
        </a:p>
      </dgm:t>
    </dgm:pt>
    <dgm:pt modelId="{063C1316-0A0B-45F3-AE57-CB008528CACE}" type="parTrans" cxnId="{2B42EC2A-8CC7-4CDA-831F-20A5E6B20736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FCE3AAC1-81CB-43DF-8697-53353A44CBD9}" type="sibTrans" cxnId="{2B42EC2A-8CC7-4CDA-831F-20A5E6B20736}">
      <dgm:prSet/>
      <dgm:spPr/>
      <dgm:t>
        <a:bodyPr/>
        <a:lstStyle/>
        <a:p>
          <a:endParaRPr lang="en-US"/>
        </a:p>
      </dgm:t>
    </dgm:pt>
    <dgm:pt modelId="{C6131FE0-4EC5-4D16-9FE2-DD19922202A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دسته دوم</a:t>
          </a:r>
          <a:endParaRPr lang="fa-IR" sz="1600" dirty="0">
            <a:cs typeface="B Koodak" pitchFamily="2" charset="-78"/>
          </a:endParaRPr>
        </a:p>
      </dgm:t>
    </dgm:pt>
    <dgm:pt modelId="{0074152E-5F13-4C65-831F-C0A7929E55A2}" type="parTrans" cxnId="{5794AE4E-36E2-49EC-9891-F7F04CE7B732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D82706D7-774A-4025-A75F-51070D2C1172}" type="sibTrans" cxnId="{5794AE4E-36E2-49EC-9891-F7F04CE7B732}">
      <dgm:prSet/>
      <dgm:spPr/>
      <dgm:t>
        <a:bodyPr/>
        <a:lstStyle/>
        <a:p>
          <a:endParaRPr lang="en-US"/>
        </a:p>
      </dgm:t>
    </dgm:pt>
    <dgm:pt modelId="{8D965915-73D4-414A-90AB-91D56C5B768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نیروهای مثل اصطکاک یا جاذبه و سکون بین اجزاء ساختمان</a:t>
          </a:r>
          <a:endParaRPr lang="fa-IR" sz="1600" dirty="0">
            <a:cs typeface="B Koodak" pitchFamily="2" charset="-78"/>
          </a:endParaRPr>
        </a:p>
      </dgm:t>
    </dgm:pt>
    <dgm:pt modelId="{80CBDCBD-E660-41A1-A0D8-2E02873C5F14}" type="parTrans" cxnId="{E72689EA-1F37-4F27-9B76-BF457B6155A9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2FEA0A93-2CC9-4C71-8FEC-F57F4C02FDAB}" type="sibTrans" cxnId="{E72689EA-1F37-4F27-9B76-BF457B6155A9}">
      <dgm:prSet/>
      <dgm:spPr/>
      <dgm:t>
        <a:bodyPr/>
        <a:lstStyle/>
        <a:p>
          <a:endParaRPr lang="en-US"/>
        </a:p>
      </dgm:t>
    </dgm:pt>
    <dgm:pt modelId="{2A9E79A1-1649-445B-82E7-239312673A8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این سکون و آرایش خاص دیوار</a:t>
          </a:r>
          <a:endParaRPr lang="fa-IR" sz="1600" dirty="0">
            <a:cs typeface="B Koodak" pitchFamily="2" charset="-78"/>
          </a:endParaRPr>
        </a:p>
      </dgm:t>
    </dgm:pt>
    <dgm:pt modelId="{EBBE2B43-025E-41A4-A323-4A8D14D1C134}" type="parTrans" cxnId="{76F2EDC3-B48E-496B-9D2C-BB407ABF46F6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E1E93348-6AA2-4722-89E6-1A9566CEFF1F}" type="sibTrans" cxnId="{76F2EDC3-B48E-496B-9D2C-BB407ABF46F6}">
      <dgm:prSet/>
      <dgm:spPr/>
      <dgm:t>
        <a:bodyPr/>
        <a:lstStyle/>
        <a:p>
          <a:endParaRPr lang="en-US"/>
        </a:p>
      </dgm:t>
    </dgm:pt>
    <dgm:pt modelId="{B14A4351-6AA6-4C84-9FA0-F18A24F13CD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برقرار نیست بین:</a:t>
          </a:r>
          <a:endParaRPr lang="fa-IR" sz="1600" dirty="0">
            <a:cs typeface="B Koodak" pitchFamily="2" charset="-78"/>
          </a:endParaRPr>
        </a:p>
      </dgm:t>
    </dgm:pt>
    <dgm:pt modelId="{8F7677B3-3D30-4061-81A6-2A959D50CA10}" type="parTrans" cxnId="{A0D031E4-6875-441B-ACA1-A1169458E826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0153018D-A803-49E7-856F-92AA4EC8ADA6}" type="sibTrans" cxnId="{A0D031E4-6875-441B-ACA1-A1169458E826}">
      <dgm:prSet/>
      <dgm:spPr/>
      <dgm:t>
        <a:bodyPr/>
        <a:lstStyle/>
        <a:p>
          <a:endParaRPr lang="en-US"/>
        </a:p>
      </dgm:t>
    </dgm:pt>
    <dgm:pt modelId="{D5CFA3AD-6BAA-4F77-9448-84E10A8DA56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علل اعدادی</a:t>
          </a:r>
          <a:endParaRPr lang="fa-IR" sz="1600" dirty="0">
            <a:cs typeface="B Koodak" pitchFamily="2" charset="-78"/>
          </a:endParaRPr>
        </a:p>
      </dgm:t>
    </dgm:pt>
    <dgm:pt modelId="{03CA566D-8CDF-43E3-99ED-3C701D436BD7}" type="parTrans" cxnId="{9E4441E6-B355-40D3-ADD5-A035933B766F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58B9E7AB-80A9-406D-8452-A701C5CF4F30}" type="sibTrans" cxnId="{9E4441E6-B355-40D3-ADD5-A035933B766F}">
      <dgm:prSet/>
      <dgm:spPr/>
      <dgm:t>
        <a:bodyPr/>
        <a:lstStyle/>
        <a:p>
          <a:endParaRPr lang="en-US"/>
        </a:p>
      </dgm:t>
    </dgm:pt>
    <dgm:pt modelId="{666A3C23-5C27-4415-AC98-E1088002B0F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دسته اول نسبت به دوم</a:t>
          </a:r>
          <a:endParaRPr lang="fa-IR" sz="1600" dirty="0">
            <a:cs typeface="B Koodak" pitchFamily="2" charset="-78"/>
          </a:endParaRPr>
        </a:p>
      </dgm:t>
    </dgm:pt>
    <dgm:pt modelId="{5A150F01-AD48-4FED-8A44-A923CC4E0998}" type="parTrans" cxnId="{A300E54C-8F8E-4324-B4A1-C04FEABBC892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B6C7D866-0019-433C-A6EE-3C674E5AC01D}" type="sibTrans" cxnId="{A300E54C-8F8E-4324-B4A1-C04FEABBC892}">
      <dgm:prSet/>
      <dgm:spPr/>
      <dgm:t>
        <a:bodyPr/>
        <a:lstStyle/>
        <a:p>
          <a:endParaRPr lang="en-US"/>
        </a:p>
      </dgm:t>
    </dgm:pt>
    <dgm:pt modelId="{46B4AFC3-3BAD-49B9-8E44-389F7E590A6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دسته اول صرفا زمانا مقدم هستند بر دسته دوم</a:t>
          </a:r>
          <a:endParaRPr lang="fa-IR" sz="1600" dirty="0">
            <a:cs typeface="B Koodak" pitchFamily="2" charset="-78"/>
          </a:endParaRPr>
        </a:p>
      </dgm:t>
    </dgm:pt>
    <dgm:pt modelId="{DCD9F7DE-0D81-4D4F-97FC-9ABBFD8024B3}" type="parTrans" cxnId="{D3A6768B-544F-4D43-AB82-EA44DB966EDD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5DE8D4B2-8408-42BD-8197-EDE08403E2AF}" type="sibTrans" cxnId="{D3A6768B-544F-4D43-AB82-EA44DB966EDD}">
      <dgm:prSet/>
      <dgm:spPr/>
      <dgm:t>
        <a:bodyPr/>
        <a:lstStyle/>
        <a:p>
          <a:endParaRPr lang="en-US"/>
        </a:p>
      </dgm:t>
    </dgm:pt>
    <dgm:pt modelId="{B1D482C3-BC5A-4514-9597-47FA9FA02DA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باقی مثالها نیز با همین روش قابل حل است</a:t>
          </a:r>
          <a:endParaRPr lang="fa-IR" sz="1600" dirty="0">
            <a:cs typeface="B Koodak" pitchFamily="2" charset="-78"/>
          </a:endParaRPr>
        </a:p>
      </dgm:t>
    </dgm:pt>
    <dgm:pt modelId="{2556C710-6941-4788-9303-AA04BAB1C53A}" type="parTrans" cxnId="{B8CFA2AF-6BDC-4A07-B48A-49572B13C8A3}">
      <dgm:prSet/>
      <dgm:spPr/>
      <dgm:t>
        <a:bodyPr/>
        <a:lstStyle/>
        <a:p>
          <a:endParaRPr lang="en-US"/>
        </a:p>
      </dgm:t>
    </dgm:pt>
    <dgm:pt modelId="{D58D1387-F1B2-435E-9B43-8DF1117682B6}" type="sibTrans" cxnId="{B8CFA2AF-6BDC-4A07-B48A-49572B13C8A3}">
      <dgm:prSet/>
      <dgm:spPr/>
      <dgm:t>
        <a:bodyPr/>
        <a:lstStyle/>
        <a:p>
          <a:endParaRPr lang="en-US"/>
        </a:p>
      </dgm:t>
    </dgm:pt>
    <dgm:pt modelId="{96ABCE53-896D-425B-B9D0-FACCAFF6E384}" type="pres">
      <dgm:prSet presAssocID="{5B76D24D-7B5D-4675-858F-5AAA2697B8FC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BBB16AB5-C31F-497F-9307-799C76898C3E}" type="pres">
      <dgm:prSet presAssocID="{2E5ABE3E-1E05-4C39-A7BC-53EF5B9E46E4}" presName="root1" presStyleCnt="0"/>
      <dgm:spPr/>
    </dgm:pt>
    <dgm:pt modelId="{82DA7788-0DB1-4A3A-8387-E39489C48914}" type="pres">
      <dgm:prSet presAssocID="{2E5ABE3E-1E05-4C39-A7BC-53EF5B9E46E4}" presName="LevelOneTextNode" presStyleLbl="node0" presStyleIdx="0" presStyleCnt="3" custScaleX="535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985634-238B-49DD-BD46-7A4FFF579FFA}" type="pres">
      <dgm:prSet presAssocID="{2E5ABE3E-1E05-4C39-A7BC-53EF5B9E46E4}" presName="level2hierChild" presStyleCnt="0"/>
      <dgm:spPr/>
    </dgm:pt>
    <dgm:pt modelId="{C3685304-1FD7-4A10-94F8-8CF9326318E7}" type="pres">
      <dgm:prSet presAssocID="{58784A46-C55E-49E5-A39E-ABFD0326FC25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1659AD9E-6D19-426A-9FAE-7BF702A928CE}" type="pres">
      <dgm:prSet presAssocID="{58784A46-C55E-49E5-A39E-ABFD0326FC25}" presName="connTx" presStyleLbl="parChTrans1D2" presStyleIdx="0" presStyleCnt="3"/>
      <dgm:spPr/>
      <dgm:t>
        <a:bodyPr/>
        <a:lstStyle/>
        <a:p>
          <a:endParaRPr lang="en-US"/>
        </a:p>
      </dgm:t>
    </dgm:pt>
    <dgm:pt modelId="{03CBD43F-4778-4E8D-88F8-671D47730BAB}" type="pres">
      <dgm:prSet presAssocID="{C3669AE9-021B-4086-85B5-1C55714840F2}" presName="root2" presStyleCnt="0"/>
      <dgm:spPr/>
    </dgm:pt>
    <dgm:pt modelId="{9F2E6A8A-608E-4C4D-806C-4EC015026D9E}" type="pres">
      <dgm:prSet presAssocID="{C3669AE9-021B-4086-85B5-1C55714840F2}" presName="LevelTwoTextNode" presStyleLbl="node2" presStyleIdx="0" presStyleCnt="3" custScaleX="2160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645967-B415-4D5C-B11F-74CED1F68170}" type="pres">
      <dgm:prSet presAssocID="{C3669AE9-021B-4086-85B5-1C55714840F2}" presName="level3hierChild" presStyleCnt="0"/>
      <dgm:spPr/>
    </dgm:pt>
    <dgm:pt modelId="{281A7E61-560E-4CFD-9E90-C185F75D4EE8}" type="pres">
      <dgm:prSet presAssocID="{EC95E4E1-6ACA-45E2-9A93-E1C161E34BD5}" presName="root1" presStyleCnt="0"/>
      <dgm:spPr/>
    </dgm:pt>
    <dgm:pt modelId="{5707EAEC-2ACA-4890-A5BC-89A192670235}" type="pres">
      <dgm:prSet presAssocID="{EC95E4E1-6ACA-45E2-9A93-E1C161E34BD5}" presName="LevelOneTextNod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A28435-C37C-4F20-BB8A-522DE9B2A058}" type="pres">
      <dgm:prSet presAssocID="{EC95E4E1-6ACA-45E2-9A93-E1C161E34BD5}" presName="level2hierChild" presStyleCnt="0"/>
      <dgm:spPr/>
    </dgm:pt>
    <dgm:pt modelId="{0848FA19-E30C-409F-8A83-EB959DF4E7AC}" type="pres">
      <dgm:prSet presAssocID="{5620C219-AFB2-47C9-84EC-F28159869DCD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4EA68B21-3642-4AD6-8EF8-9098AD5AD320}" type="pres">
      <dgm:prSet presAssocID="{5620C219-AFB2-47C9-84EC-F28159869DCD}" presName="connTx" presStyleLbl="parChTrans1D2" presStyleIdx="1" presStyleCnt="3"/>
      <dgm:spPr/>
      <dgm:t>
        <a:bodyPr/>
        <a:lstStyle/>
        <a:p>
          <a:endParaRPr lang="en-US"/>
        </a:p>
      </dgm:t>
    </dgm:pt>
    <dgm:pt modelId="{2451544F-0DE7-4D3C-8E41-F97AE49C2AF9}" type="pres">
      <dgm:prSet presAssocID="{680A14A8-C0E3-4C6F-9188-A8778EE9C4DA}" presName="root2" presStyleCnt="0"/>
      <dgm:spPr/>
    </dgm:pt>
    <dgm:pt modelId="{61F43EF4-6022-4FE7-A0FE-E12A30554E80}" type="pres">
      <dgm:prSet presAssocID="{680A14A8-C0E3-4C6F-9188-A8778EE9C4DA}" presName="LevelTwoTextNode" presStyleLbl="node2" presStyleIdx="1" presStyleCnt="3" custScaleX="808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08CA0E-27C7-4005-BFDE-8A69D83338CA}" type="pres">
      <dgm:prSet presAssocID="{680A14A8-C0E3-4C6F-9188-A8778EE9C4DA}" presName="level3hierChild" presStyleCnt="0"/>
      <dgm:spPr/>
    </dgm:pt>
    <dgm:pt modelId="{07C4972B-9513-4FDE-8017-CC64B77C2A73}" type="pres">
      <dgm:prSet presAssocID="{B4DC0511-9F9C-4139-9A31-452FE573A25D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54A7E5C5-D029-42AE-8025-7375851C9401}" type="pres">
      <dgm:prSet presAssocID="{B4DC0511-9F9C-4139-9A31-452FE573A25D}" presName="connTx" presStyleLbl="parChTrans1D3" presStyleIdx="0" presStyleCnt="2"/>
      <dgm:spPr/>
      <dgm:t>
        <a:bodyPr/>
        <a:lstStyle/>
        <a:p>
          <a:endParaRPr lang="en-US"/>
        </a:p>
      </dgm:t>
    </dgm:pt>
    <dgm:pt modelId="{2CCC5ED4-0816-4F66-9F69-1624C536FA92}" type="pres">
      <dgm:prSet presAssocID="{C66A229F-B6C2-4261-9433-00348F48E650}" presName="root2" presStyleCnt="0"/>
      <dgm:spPr/>
    </dgm:pt>
    <dgm:pt modelId="{F3454B1F-91A5-4D6B-9E03-DDB7431C4478}" type="pres">
      <dgm:prSet presAssocID="{C66A229F-B6C2-4261-9433-00348F48E650}" presName="LevelTwoTextNode" presStyleLbl="node3" presStyleIdx="0" presStyleCnt="2" custScaleX="641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712F74-6A16-49BE-B08F-61013DE09768}" type="pres">
      <dgm:prSet presAssocID="{C66A229F-B6C2-4261-9433-00348F48E650}" presName="level3hierChild" presStyleCnt="0"/>
      <dgm:spPr/>
    </dgm:pt>
    <dgm:pt modelId="{AEC52A7A-C508-4106-82C7-E1100A89639E}" type="pres">
      <dgm:prSet presAssocID="{173B9449-D2BC-47DE-A6BA-AE7DCC0EF11A}" presName="conn2-1" presStyleLbl="parChTrans1D4" presStyleIdx="0" presStyleCnt="8"/>
      <dgm:spPr/>
      <dgm:t>
        <a:bodyPr/>
        <a:lstStyle/>
        <a:p>
          <a:endParaRPr lang="en-US"/>
        </a:p>
      </dgm:t>
    </dgm:pt>
    <dgm:pt modelId="{94646B76-DF96-4CD9-BAED-0BB15CA3337F}" type="pres">
      <dgm:prSet presAssocID="{173B9449-D2BC-47DE-A6BA-AE7DCC0EF11A}" presName="connTx" presStyleLbl="parChTrans1D4" presStyleIdx="0" presStyleCnt="8"/>
      <dgm:spPr/>
      <dgm:t>
        <a:bodyPr/>
        <a:lstStyle/>
        <a:p>
          <a:endParaRPr lang="en-US"/>
        </a:p>
      </dgm:t>
    </dgm:pt>
    <dgm:pt modelId="{75DD5EB8-0219-4D17-B5F4-54F36025ACC3}" type="pres">
      <dgm:prSet presAssocID="{172FA937-72BC-47ED-978D-3CFFFD445229}" presName="root2" presStyleCnt="0"/>
      <dgm:spPr/>
    </dgm:pt>
    <dgm:pt modelId="{0804B1D1-E93A-4B10-A80F-A695090B5C13}" type="pres">
      <dgm:prSet presAssocID="{172FA937-72BC-47ED-978D-3CFFFD445229}" presName="LevelTwoTextNode" presStyleLbl="node4" presStyleIdx="0" presStyleCnt="8" custScaleX="635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41D77D-713F-4518-AADF-A7C4B5B81951}" type="pres">
      <dgm:prSet presAssocID="{172FA937-72BC-47ED-978D-3CFFFD445229}" presName="level3hierChild" presStyleCnt="0"/>
      <dgm:spPr/>
    </dgm:pt>
    <dgm:pt modelId="{8F1C395C-6D08-4C4F-AA1E-92A6AF02D267}" type="pres">
      <dgm:prSet presAssocID="{4ACBC499-3870-454B-9A8D-ABEF309BE83A}" presName="conn2-1" presStyleLbl="parChTrans1D4" presStyleIdx="1" presStyleCnt="8"/>
      <dgm:spPr/>
      <dgm:t>
        <a:bodyPr/>
        <a:lstStyle/>
        <a:p>
          <a:endParaRPr lang="en-US"/>
        </a:p>
      </dgm:t>
    </dgm:pt>
    <dgm:pt modelId="{B3346646-BDDA-43C7-ABD8-829C0AAABF08}" type="pres">
      <dgm:prSet presAssocID="{4ACBC499-3870-454B-9A8D-ABEF309BE83A}" presName="connTx" presStyleLbl="parChTrans1D4" presStyleIdx="1" presStyleCnt="8"/>
      <dgm:spPr/>
      <dgm:t>
        <a:bodyPr/>
        <a:lstStyle/>
        <a:p>
          <a:endParaRPr lang="en-US"/>
        </a:p>
      </dgm:t>
    </dgm:pt>
    <dgm:pt modelId="{A72D9C04-7B2B-4593-B2FD-D67F266543BF}" type="pres">
      <dgm:prSet presAssocID="{8FE926D9-60C9-4CCA-996E-9B57BD09B419}" presName="root2" presStyleCnt="0"/>
      <dgm:spPr/>
    </dgm:pt>
    <dgm:pt modelId="{61800FD4-CA64-4E57-B6D0-6225AF993784}" type="pres">
      <dgm:prSet presAssocID="{8FE926D9-60C9-4CCA-996E-9B57BD09B419}" presName="LevelTwoTextNode" presStyleLbl="node4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E417C6-28D3-4320-9751-A0790A297B32}" type="pres">
      <dgm:prSet presAssocID="{8FE926D9-60C9-4CCA-996E-9B57BD09B419}" presName="level3hierChild" presStyleCnt="0"/>
      <dgm:spPr/>
    </dgm:pt>
    <dgm:pt modelId="{AD71C015-88E1-42C2-B6BE-EF3EC936DBB1}" type="pres">
      <dgm:prSet presAssocID="{063C1316-0A0B-45F3-AE57-CB008528CACE}" presName="conn2-1" presStyleLbl="parChTrans1D4" presStyleIdx="2" presStyleCnt="8"/>
      <dgm:spPr/>
      <dgm:t>
        <a:bodyPr/>
        <a:lstStyle/>
        <a:p>
          <a:endParaRPr lang="en-US"/>
        </a:p>
      </dgm:t>
    </dgm:pt>
    <dgm:pt modelId="{36219E1E-B792-4103-81F2-9AB19C410CBC}" type="pres">
      <dgm:prSet presAssocID="{063C1316-0A0B-45F3-AE57-CB008528CACE}" presName="connTx" presStyleLbl="parChTrans1D4" presStyleIdx="2" presStyleCnt="8"/>
      <dgm:spPr/>
      <dgm:t>
        <a:bodyPr/>
        <a:lstStyle/>
        <a:p>
          <a:endParaRPr lang="en-US"/>
        </a:p>
      </dgm:t>
    </dgm:pt>
    <dgm:pt modelId="{E566815F-98EC-4343-9519-C2590CE311DD}" type="pres">
      <dgm:prSet presAssocID="{FC3F0AF1-7CBC-439B-8825-9DF923936A76}" presName="root2" presStyleCnt="0"/>
      <dgm:spPr/>
    </dgm:pt>
    <dgm:pt modelId="{A4A0524C-BB00-434A-A164-DBFEC1173BFE}" type="pres">
      <dgm:prSet presAssocID="{FC3F0AF1-7CBC-439B-8825-9DF923936A76}" presName="LevelTwoTextNode" presStyleLbl="node4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7E2218-5D03-4305-82DE-F8A5AC3D35C2}" type="pres">
      <dgm:prSet presAssocID="{FC3F0AF1-7CBC-439B-8825-9DF923936A76}" presName="level3hierChild" presStyleCnt="0"/>
      <dgm:spPr/>
    </dgm:pt>
    <dgm:pt modelId="{AE44A507-7B86-42D2-AA49-1AF9ABA7A786}" type="pres">
      <dgm:prSet presAssocID="{0074152E-5F13-4C65-831F-C0A7929E55A2}" presName="conn2-1" presStyleLbl="parChTrans1D4" presStyleIdx="3" presStyleCnt="8"/>
      <dgm:spPr/>
      <dgm:t>
        <a:bodyPr/>
        <a:lstStyle/>
        <a:p>
          <a:endParaRPr lang="en-US"/>
        </a:p>
      </dgm:t>
    </dgm:pt>
    <dgm:pt modelId="{2DB76B37-54BF-4A72-BD3A-A2488EA5841D}" type="pres">
      <dgm:prSet presAssocID="{0074152E-5F13-4C65-831F-C0A7929E55A2}" presName="connTx" presStyleLbl="parChTrans1D4" presStyleIdx="3" presStyleCnt="8"/>
      <dgm:spPr/>
      <dgm:t>
        <a:bodyPr/>
        <a:lstStyle/>
        <a:p>
          <a:endParaRPr lang="en-US"/>
        </a:p>
      </dgm:t>
    </dgm:pt>
    <dgm:pt modelId="{BB1492F9-56B5-4D6C-807F-428726EFD990}" type="pres">
      <dgm:prSet presAssocID="{C6131FE0-4EC5-4D16-9FE2-DD19922202AE}" presName="root2" presStyleCnt="0"/>
      <dgm:spPr/>
    </dgm:pt>
    <dgm:pt modelId="{38A0B25E-3B2A-439F-A425-2B2A16A66F91}" type="pres">
      <dgm:prSet presAssocID="{C6131FE0-4EC5-4D16-9FE2-DD19922202AE}" presName="LevelTwoTextNode" presStyleLbl="node4" presStyleIdx="3" presStyleCnt="8" custScaleX="635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5CE136-FF5F-421D-A054-261213FA9336}" type="pres">
      <dgm:prSet presAssocID="{C6131FE0-4EC5-4D16-9FE2-DD19922202AE}" presName="level3hierChild" presStyleCnt="0"/>
      <dgm:spPr/>
    </dgm:pt>
    <dgm:pt modelId="{73400B34-6670-4A97-8402-23B50AAADEA7}" type="pres">
      <dgm:prSet presAssocID="{80CBDCBD-E660-41A1-A0D8-2E02873C5F14}" presName="conn2-1" presStyleLbl="parChTrans1D4" presStyleIdx="4" presStyleCnt="8"/>
      <dgm:spPr/>
      <dgm:t>
        <a:bodyPr/>
        <a:lstStyle/>
        <a:p>
          <a:endParaRPr lang="en-US"/>
        </a:p>
      </dgm:t>
    </dgm:pt>
    <dgm:pt modelId="{9EB4B654-F47F-4E59-AFF9-9D5F58405D8E}" type="pres">
      <dgm:prSet presAssocID="{80CBDCBD-E660-41A1-A0D8-2E02873C5F14}" presName="connTx" presStyleLbl="parChTrans1D4" presStyleIdx="4" presStyleCnt="8"/>
      <dgm:spPr/>
      <dgm:t>
        <a:bodyPr/>
        <a:lstStyle/>
        <a:p>
          <a:endParaRPr lang="en-US"/>
        </a:p>
      </dgm:t>
    </dgm:pt>
    <dgm:pt modelId="{D0A30959-45DA-4F92-97EF-A7511CE384E6}" type="pres">
      <dgm:prSet presAssocID="{8D965915-73D4-414A-90AB-91D56C5B768F}" presName="root2" presStyleCnt="0"/>
      <dgm:spPr/>
    </dgm:pt>
    <dgm:pt modelId="{782F788E-E456-4ED6-BD9C-AB7B54E61D03}" type="pres">
      <dgm:prSet presAssocID="{8D965915-73D4-414A-90AB-91D56C5B768F}" presName="LevelTwoTextNode" presStyleLbl="node4" presStyleIdx="4" presStyleCnt="8" custScaleX="2133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413C9E-DC68-4B6F-99E1-7FF052FD7EA2}" type="pres">
      <dgm:prSet presAssocID="{8D965915-73D4-414A-90AB-91D56C5B768F}" presName="level3hierChild" presStyleCnt="0"/>
      <dgm:spPr/>
    </dgm:pt>
    <dgm:pt modelId="{A1A658F6-B760-4592-BC90-E2C7677C30AE}" type="pres">
      <dgm:prSet presAssocID="{EBBE2B43-025E-41A4-A323-4A8D14D1C134}" presName="conn2-1" presStyleLbl="parChTrans1D4" presStyleIdx="5" presStyleCnt="8"/>
      <dgm:spPr/>
      <dgm:t>
        <a:bodyPr/>
        <a:lstStyle/>
        <a:p>
          <a:endParaRPr lang="en-US"/>
        </a:p>
      </dgm:t>
    </dgm:pt>
    <dgm:pt modelId="{8A674864-BCF4-4C49-A198-0978016815A4}" type="pres">
      <dgm:prSet presAssocID="{EBBE2B43-025E-41A4-A323-4A8D14D1C134}" presName="connTx" presStyleLbl="parChTrans1D4" presStyleIdx="5" presStyleCnt="8"/>
      <dgm:spPr/>
      <dgm:t>
        <a:bodyPr/>
        <a:lstStyle/>
        <a:p>
          <a:endParaRPr lang="en-US"/>
        </a:p>
      </dgm:t>
    </dgm:pt>
    <dgm:pt modelId="{06E6A22F-0041-44BE-9604-F51312250919}" type="pres">
      <dgm:prSet presAssocID="{2A9E79A1-1649-445B-82E7-239312673A84}" presName="root2" presStyleCnt="0"/>
      <dgm:spPr/>
    </dgm:pt>
    <dgm:pt modelId="{2035A361-D76F-42F9-914C-66267FE322E1}" type="pres">
      <dgm:prSet presAssocID="{2A9E79A1-1649-445B-82E7-239312673A84}" presName="LevelTwoTextNode" presStyleLbl="node4" presStyleIdx="5" presStyleCnt="8" custScaleX="2133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C656E9-8548-47C5-8955-732E35C657D9}" type="pres">
      <dgm:prSet presAssocID="{2A9E79A1-1649-445B-82E7-239312673A84}" presName="level3hierChild" presStyleCnt="0"/>
      <dgm:spPr/>
    </dgm:pt>
    <dgm:pt modelId="{607057B1-88D2-4BBC-BAE9-AB681194CE00}" type="pres">
      <dgm:prSet presAssocID="{8F7677B3-3D30-4061-81A6-2A959D50CA10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D21C7A99-E319-441C-926A-F673811AE973}" type="pres">
      <dgm:prSet presAssocID="{8F7677B3-3D30-4061-81A6-2A959D50CA10}" presName="connTx" presStyleLbl="parChTrans1D2" presStyleIdx="2" presStyleCnt="3"/>
      <dgm:spPr/>
      <dgm:t>
        <a:bodyPr/>
        <a:lstStyle/>
        <a:p>
          <a:endParaRPr lang="en-US"/>
        </a:p>
      </dgm:t>
    </dgm:pt>
    <dgm:pt modelId="{05FC8E7B-6FB2-48F6-ACC6-481E1C4D8538}" type="pres">
      <dgm:prSet presAssocID="{B14A4351-6AA6-4C84-9FA0-F18A24F13CD6}" presName="root2" presStyleCnt="0"/>
      <dgm:spPr/>
    </dgm:pt>
    <dgm:pt modelId="{FDE84BA9-8C16-4C75-BC83-F3C8DA5F4E14}" type="pres">
      <dgm:prSet presAssocID="{B14A4351-6AA6-4C84-9FA0-F18A24F13CD6}" presName="LevelTwoTextNode" presStyleLbl="node2" presStyleIdx="2" presStyleCnt="3" custScaleX="808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DB5DDE-4EB8-4F3A-B3F8-4CDD47F7D06A}" type="pres">
      <dgm:prSet presAssocID="{B14A4351-6AA6-4C84-9FA0-F18A24F13CD6}" presName="level3hierChild" presStyleCnt="0"/>
      <dgm:spPr/>
    </dgm:pt>
    <dgm:pt modelId="{6473C025-2EE0-49A3-977E-F049A3CBDAEF}" type="pres">
      <dgm:prSet presAssocID="{03CA566D-8CDF-43E3-99ED-3C701D436BD7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0024E83B-F98E-4F2D-9C02-FC138D4B9147}" type="pres">
      <dgm:prSet presAssocID="{03CA566D-8CDF-43E3-99ED-3C701D436BD7}" presName="connTx" presStyleLbl="parChTrans1D3" presStyleIdx="1" presStyleCnt="2"/>
      <dgm:spPr/>
      <dgm:t>
        <a:bodyPr/>
        <a:lstStyle/>
        <a:p>
          <a:endParaRPr lang="en-US"/>
        </a:p>
      </dgm:t>
    </dgm:pt>
    <dgm:pt modelId="{EB7796BF-95DB-4898-86C3-0A6D5C81EEC7}" type="pres">
      <dgm:prSet presAssocID="{D5CFA3AD-6BAA-4F77-9448-84E10A8DA561}" presName="root2" presStyleCnt="0"/>
      <dgm:spPr/>
    </dgm:pt>
    <dgm:pt modelId="{4DD05E67-F3CC-4E93-ADD7-81D976CD48BA}" type="pres">
      <dgm:prSet presAssocID="{D5CFA3AD-6BAA-4F77-9448-84E10A8DA561}" presName="LevelTwoTextNode" presStyleLbl="node3" presStyleIdx="1" presStyleCnt="2" custScaleX="641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B376AA-3C07-404B-B061-0C2F40DE9549}" type="pres">
      <dgm:prSet presAssocID="{D5CFA3AD-6BAA-4F77-9448-84E10A8DA561}" presName="level3hierChild" presStyleCnt="0"/>
      <dgm:spPr/>
    </dgm:pt>
    <dgm:pt modelId="{B777AAAC-ACEB-4C4F-B789-DFFAFE3E0A8E}" type="pres">
      <dgm:prSet presAssocID="{5A150F01-AD48-4FED-8A44-A923CC4E0998}" presName="conn2-1" presStyleLbl="parChTrans1D4" presStyleIdx="6" presStyleCnt="8"/>
      <dgm:spPr/>
      <dgm:t>
        <a:bodyPr/>
        <a:lstStyle/>
        <a:p>
          <a:endParaRPr lang="en-US"/>
        </a:p>
      </dgm:t>
    </dgm:pt>
    <dgm:pt modelId="{E2CB3DD1-3D65-4D35-99F9-3FAFC5F523C6}" type="pres">
      <dgm:prSet presAssocID="{5A150F01-AD48-4FED-8A44-A923CC4E0998}" presName="connTx" presStyleLbl="parChTrans1D4" presStyleIdx="6" presStyleCnt="8"/>
      <dgm:spPr/>
      <dgm:t>
        <a:bodyPr/>
        <a:lstStyle/>
        <a:p>
          <a:endParaRPr lang="en-US"/>
        </a:p>
      </dgm:t>
    </dgm:pt>
    <dgm:pt modelId="{973FAF3B-F98D-4E1E-9D29-B4FF97CF3AEE}" type="pres">
      <dgm:prSet presAssocID="{666A3C23-5C27-4415-AC98-E1088002B0F2}" presName="root2" presStyleCnt="0"/>
      <dgm:spPr/>
    </dgm:pt>
    <dgm:pt modelId="{E386F142-8D00-4785-BDAD-E52B9AAF9A57}" type="pres">
      <dgm:prSet presAssocID="{666A3C23-5C27-4415-AC98-E1088002B0F2}" presName="LevelTwoTextNode" presStyleLbl="node4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6A7988-11CD-4095-AE4E-9E5B1CF62F10}" type="pres">
      <dgm:prSet presAssocID="{666A3C23-5C27-4415-AC98-E1088002B0F2}" presName="level3hierChild" presStyleCnt="0"/>
      <dgm:spPr/>
    </dgm:pt>
    <dgm:pt modelId="{7579439D-7D46-40BA-BFC9-33C21F29D569}" type="pres">
      <dgm:prSet presAssocID="{DCD9F7DE-0D81-4D4F-97FC-9ABBFD8024B3}" presName="conn2-1" presStyleLbl="parChTrans1D4" presStyleIdx="7" presStyleCnt="8"/>
      <dgm:spPr/>
      <dgm:t>
        <a:bodyPr/>
        <a:lstStyle/>
        <a:p>
          <a:endParaRPr lang="en-US"/>
        </a:p>
      </dgm:t>
    </dgm:pt>
    <dgm:pt modelId="{C270A074-CBC1-4106-A85C-8AAF539B8D77}" type="pres">
      <dgm:prSet presAssocID="{DCD9F7DE-0D81-4D4F-97FC-9ABBFD8024B3}" presName="connTx" presStyleLbl="parChTrans1D4" presStyleIdx="7" presStyleCnt="8"/>
      <dgm:spPr/>
      <dgm:t>
        <a:bodyPr/>
        <a:lstStyle/>
        <a:p>
          <a:endParaRPr lang="en-US"/>
        </a:p>
      </dgm:t>
    </dgm:pt>
    <dgm:pt modelId="{70B3DCDC-7D09-403A-B2A4-50F79740F17C}" type="pres">
      <dgm:prSet presAssocID="{46B4AFC3-3BAD-49B9-8E44-389F7E590A67}" presName="root2" presStyleCnt="0"/>
      <dgm:spPr/>
    </dgm:pt>
    <dgm:pt modelId="{3E2C47A7-91D6-461A-A223-9D09AADB658B}" type="pres">
      <dgm:prSet presAssocID="{46B4AFC3-3BAD-49B9-8E44-389F7E590A67}" presName="LevelTwoTextNode" presStyleLbl="node4" presStyleIdx="7" presStyleCnt="8" custScaleX="1582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90C988-0D92-4EBB-B863-1C2BE02E29E9}" type="pres">
      <dgm:prSet presAssocID="{46B4AFC3-3BAD-49B9-8E44-389F7E590A67}" presName="level3hierChild" presStyleCnt="0"/>
      <dgm:spPr/>
    </dgm:pt>
    <dgm:pt modelId="{2A47CCCC-9C1D-4829-8753-116077DD8CB0}" type="pres">
      <dgm:prSet presAssocID="{B1D482C3-BC5A-4514-9597-47FA9FA02DA4}" presName="root1" presStyleCnt="0"/>
      <dgm:spPr/>
    </dgm:pt>
    <dgm:pt modelId="{7FD72159-8A3E-401E-B58A-393E6E256E82}" type="pres">
      <dgm:prSet presAssocID="{B1D482C3-BC5A-4514-9597-47FA9FA02DA4}" presName="LevelOneTextNode" presStyleLbl="node0" presStyleIdx="2" presStyleCnt="3" custScaleX="314402" custScaleY="999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2B3FCE-8809-4FCA-BDF8-C16BCEFC5179}" type="pres">
      <dgm:prSet presAssocID="{B1D482C3-BC5A-4514-9597-47FA9FA02DA4}" presName="level2hierChild" presStyleCnt="0"/>
      <dgm:spPr/>
    </dgm:pt>
  </dgm:ptLst>
  <dgm:cxnLst>
    <dgm:cxn modelId="{0962FB68-638A-48B1-9556-9F82D4400391}" type="presOf" srcId="{B14A4351-6AA6-4C84-9FA0-F18A24F13CD6}" destId="{FDE84BA9-8C16-4C75-BC83-F3C8DA5F4E14}" srcOrd="0" destOrd="0" presId="urn:microsoft.com/office/officeart/2005/8/layout/hierarchy2"/>
    <dgm:cxn modelId="{8BFD5F32-DE3C-45A4-A6B2-6C005D4F75DE}" type="presOf" srcId="{B1D482C3-BC5A-4514-9597-47FA9FA02DA4}" destId="{7FD72159-8A3E-401E-B58A-393E6E256E82}" srcOrd="0" destOrd="0" presId="urn:microsoft.com/office/officeart/2005/8/layout/hierarchy2"/>
    <dgm:cxn modelId="{2B42EC2A-8CC7-4CDA-831F-20A5E6B20736}" srcId="{172FA937-72BC-47ED-978D-3CFFFD445229}" destId="{FC3F0AF1-7CBC-439B-8825-9DF923936A76}" srcOrd="1" destOrd="0" parTransId="{063C1316-0A0B-45F3-AE57-CB008528CACE}" sibTransId="{FCE3AAC1-81CB-43DF-8697-53353A44CBD9}"/>
    <dgm:cxn modelId="{66ED240C-6867-4F3F-8F7B-ABA663F5CFB7}" type="presOf" srcId="{2A9E79A1-1649-445B-82E7-239312673A84}" destId="{2035A361-D76F-42F9-914C-66267FE322E1}" srcOrd="0" destOrd="0" presId="urn:microsoft.com/office/officeart/2005/8/layout/hierarchy2"/>
    <dgm:cxn modelId="{BF4E7F15-5624-469F-BBF1-D5DA3A9661C4}" type="presOf" srcId="{2E5ABE3E-1E05-4C39-A7BC-53EF5B9E46E4}" destId="{82DA7788-0DB1-4A3A-8387-E39489C48914}" srcOrd="0" destOrd="0" presId="urn:microsoft.com/office/officeart/2005/8/layout/hierarchy2"/>
    <dgm:cxn modelId="{2643BE2E-4BA8-41F1-8602-3297481B56B9}" type="presOf" srcId="{5A150F01-AD48-4FED-8A44-A923CC4E0998}" destId="{E2CB3DD1-3D65-4D35-99F9-3FAFC5F523C6}" srcOrd="1" destOrd="0" presId="urn:microsoft.com/office/officeart/2005/8/layout/hierarchy2"/>
    <dgm:cxn modelId="{964ED379-E8EE-4FB3-996A-6BF2545F4DA5}" srcId="{2E5ABE3E-1E05-4C39-A7BC-53EF5B9E46E4}" destId="{C3669AE9-021B-4086-85B5-1C55714840F2}" srcOrd="0" destOrd="0" parTransId="{58784A46-C55E-49E5-A39E-ABFD0326FC25}" sibTransId="{F3A760E9-0D54-4EC5-8D83-16A7913A0C6D}"/>
    <dgm:cxn modelId="{D80C33B0-277F-4B68-92BE-2F40AB3E93C0}" type="presOf" srcId="{C6131FE0-4EC5-4D16-9FE2-DD19922202AE}" destId="{38A0B25E-3B2A-439F-A425-2B2A16A66F91}" srcOrd="0" destOrd="0" presId="urn:microsoft.com/office/officeart/2005/8/layout/hierarchy2"/>
    <dgm:cxn modelId="{CF900F96-0243-4A80-B490-2A0B237D51A0}" srcId="{C66A229F-B6C2-4261-9433-00348F48E650}" destId="{172FA937-72BC-47ED-978D-3CFFFD445229}" srcOrd="0" destOrd="0" parTransId="{173B9449-D2BC-47DE-A6BA-AE7DCC0EF11A}" sibTransId="{3DD3F113-F70A-40C3-8266-5B8FC0EC46EE}"/>
    <dgm:cxn modelId="{0E60D2DB-B24D-4C56-91E2-7A3308C40A3A}" type="presOf" srcId="{5B76D24D-7B5D-4675-858F-5AAA2697B8FC}" destId="{96ABCE53-896D-425B-B9D0-FACCAFF6E384}" srcOrd="0" destOrd="0" presId="urn:microsoft.com/office/officeart/2005/8/layout/hierarchy2"/>
    <dgm:cxn modelId="{733BC099-485C-467A-B23B-8462CC6DB7C0}" type="presOf" srcId="{03CA566D-8CDF-43E3-99ED-3C701D436BD7}" destId="{0024E83B-F98E-4F2D-9C02-FC138D4B9147}" srcOrd="1" destOrd="0" presId="urn:microsoft.com/office/officeart/2005/8/layout/hierarchy2"/>
    <dgm:cxn modelId="{F53BAE70-27E8-485C-9173-AD53C17ED6BC}" type="presOf" srcId="{5620C219-AFB2-47C9-84EC-F28159869DCD}" destId="{4EA68B21-3642-4AD6-8EF8-9098AD5AD320}" srcOrd="1" destOrd="0" presId="urn:microsoft.com/office/officeart/2005/8/layout/hierarchy2"/>
    <dgm:cxn modelId="{A4768F1B-DD6B-4DF2-BFBC-6016464EB1FF}" type="presOf" srcId="{B4DC0511-9F9C-4139-9A31-452FE573A25D}" destId="{54A7E5C5-D029-42AE-8025-7375851C9401}" srcOrd="1" destOrd="0" presId="urn:microsoft.com/office/officeart/2005/8/layout/hierarchy2"/>
    <dgm:cxn modelId="{8EDBC87F-0BE1-4E36-A35A-139C48128061}" type="presOf" srcId="{80CBDCBD-E660-41A1-A0D8-2E02873C5F14}" destId="{9EB4B654-F47F-4E59-AFF9-9D5F58405D8E}" srcOrd="1" destOrd="0" presId="urn:microsoft.com/office/officeart/2005/8/layout/hierarchy2"/>
    <dgm:cxn modelId="{44B3E641-03F7-4633-A3F5-AB6A76E13129}" type="presOf" srcId="{EBBE2B43-025E-41A4-A323-4A8D14D1C134}" destId="{A1A658F6-B760-4592-BC90-E2C7677C30AE}" srcOrd="0" destOrd="0" presId="urn:microsoft.com/office/officeart/2005/8/layout/hierarchy2"/>
    <dgm:cxn modelId="{7F695195-C20C-4456-A1FA-6D64A1F2A029}" type="presOf" srcId="{4ACBC499-3870-454B-9A8D-ABEF309BE83A}" destId="{B3346646-BDDA-43C7-ABD8-829C0AAABF08}" srcOrd="1" destOrd="0" presId="urn:microsoft.com/office/officeart/2005/8/layout/hierarchy2"/>
    <dgm:cxn modelId="{4A1BD4FB-8384-4EDF-B13E-1397E9672BBF}" type="presOf" srcId="{8D965915-73D4-414A-90AB-91D56C5B768F}" destId="{782F788E-E456-4ED6-BD9C-AB7B54E61D03}" srcOrd="0" destOrd="0" presId="urn:microsoft.com/office/officeart/2005/8/layout/hierarchy2"/>
    <dgm:cxn modelId="{9E4441E6-B355-40D3-ADD5-A035933B766F}" srcId="{B14A4351-6AA6-4C84-9FA0-F18A24F13CD6}" destId="{D5CFA3AD-6BAA-4F77-9448-84E10A8DA561}" srcOrd="0" destOrd="0" parTransId="{03CA566D-8CDF-43E3-99ED-3C701D436BD7}" sibTransId="{58B9E7AB-80A9-406D-8452-A701C5CF4F30}"/>
    <dgm:cxn modelId="{0CD04881-EBF7-4608-BF02-437880A7CC84}" type="presOf" srcId="{03CA566D-8CDF-43E3-99ED-3C701D436BD7}" destId="{6473C025-2EE0-49A3-977E-F049A3CBDAEF}" srcOrd="0" destOrd="0" presId="urn:microsoft.com/office/officeart/2005/8/layout/hierarchy2"/>
    <dgm:cxn modelId="{9912B8D4-F0D5-4C49-B162-CC545F2EB066}" type="presOf" srcId="{666A3C23-5C27-4415-AC98-E1088002B0F2}" destId="{E386F142-8D00-4785-BDAD-E52B9AAF9A57}" srcOrd="0" destOrd="0" presId="urn:microsoft.com/office/officeart/2005/8/layout/hierarchy2"/>
    <dgm:cxn modelId="{1986D279-F9A4-4A40-86A8-58C70D92C18B}" type="presOf" srcId="{D5CFA3AD-6BAA-4F77-9448-84E10A8DA561}" destId="{4DD05E67-F3CC-4E93-ADD7-81D976CD48BA}" srcOrd="0" destOrd="0" presId="urn:microsoft.com/office/officeart/2005/8/layout/hierarchy2"/>
    <dgm:cxn modelId="{8DC7D38C-BAEC-4FA1-9AAE-8ACB62EEB4F5}" type="presOf" srcId="{C66A229F-B6C2-4261-9433-00348F48E650}" destId="{F3454B1F-91A5-4D6B-9E03-DDB7431C4478}" srcOrd="0" destOrd="0" presId="urn:microsoft.com/office/officeart/2005/8/layout/hierarchy2"/>
    <dgm:cxn modelId="{06060383-96E3-45DD-862A-7DAE5E466241}" type="presOf" srcId="{C3669AE9-021B-4086-85B5-1C55714840F2}" destId="{9F2E6A8A-608E-4C4D-806C-4EC015026D9E}" srcOrd="0" destOrd="0" presId="urn:microsoft.com/office/officeart/2005/8/layout/hierarchy2"/>
    <dgm:cxn modelId="{E706D9B1-8CCD-4DD4-8536-30B6E1D44C3B}" type="presOf" srcId="{063C1316-0A0B-45F3-AE57-CB008528CACE}" destId="{36219E1E-B792-4103-81F2-9AB19C410CBC}" srcOrd="1" destOrd="0" presId="urn:microsoft.com/office/officeart/2005/8/layout/hierarchy2"/>
    <dgm:cxn modelId="{76F2EDC3-B48E-496B-9D2C-BB407ABF46F6}" srcId="{C6131FE0-4EC5-4D16-9FE2-DD19922202AE}" destId="{2A9E79A1-1649-445B-82E7-239312673A84}" srcOrd="1" destOrd="0" parTransId="{EBBE2B43-025E-41A4-A323-4A8D14D1C134}" sibTransId="{E1E93348-6AA2-4722-89E6-1A9566CEFF1F}"/>
    <dgm:cxn modelId="{6733FD55-EEF1-4B84-A8D0-F93BEF6F8B1D}" type="presOf" srcId="{8F7677B3-3D30-4061-81A6-2A959D50CA10}" destId="{D21C7A99-E319-441C-926A-F673811AE973}" srcOrd="1" destOrd="0" presId="urn:microsoft.com/office/officeart/2005/8/layout/hierarchy2"/>
    <dgm:cxn modelId="{A300E54C-8F8E-4324-B4A1-C04FEABBC892}" srcId="{D5CFA3AD-6BAA-4F77-9448-84E10A8DA561}" destId="{666A3C23-5C27-4415-AC98-E1088002B0F2}" srcOrd="0" destOrd="0" parTransId="{5A150F01-AD48-4FED-8A44-A923CC4E0998}" sibTransId="{B6C7D866-0019-433C-A6EE-3C674E5AC01D}"/>
    <dgm:cxn modelId="{B8CFA2AF-6BDC-4A07-B48A-49572B13C8A3}" srcId="{5B76D24D-7B5D-4675-858F-5AAA2697B8FC}" destId="{B1D482C3-BC5A-4514-9597-47FA9FA02DA4}" srcOrd="2" destOrd="0" parTransId="{2556C710-6941-4788-9303-AA04BAB1C53A}" sibTransId="{D58D1387-F1B2-435E-9B43-8DF1117682B6}"/>
    <dgm:cxn modelId="{C4D75621-D6E1-4A3F-844B-427BDBCC10A4}" type="presOf" srcId="{58784A46-C55E-49E5-A39E-ABFD0326FC25}" destId="{C3685304-1FD7-4A10-94F8-8CF9326318E7}" srcOrd="0" destOrd="0" presId="urn:microsoft.com/office/officeart/2005/8/layout/hierarchy2"/>
    <dgm:cxn modelId="{5794AE4E-36E2-49EC-9891-F7F04CE7B732}" srcId="{C66A229F-B6C2-4261-9433-00348F48E650}" destId="{C6131FE0-4EC5-4D16-9FE2-DD19922202AE}" srcOrd="1" destOrd="0" parTransId="{0074152E-5F13-4C65-831F-C0A7929E55A2}" sibTransId="{D82706D7-774A-4025-A75F-51070D2C1172}"/>
    <dgm:cxn modelId="{7DF1201E-4306-44CF-99B3-82E3F7907650}" type="presOf" srcId="{DCD9F7DE-0D81-4D4F-97FC-9ABBFD8024B3}" destId="{7579439D-7D46-40BA-BFC9-33C21F29D569}" srcOrd="0" destOrd="0" presId="urn:microsoft.com/office/officeart/2005/8/layout/hierarchy2"/>
    <dgm:cxn modelId="{8C1280E9-B576-4412-8B04-E18C8AC2B009}" type="presOf" srcId="{B4DC0511-9F9C-4139-9A31-452FE573A25D}" destId="{07C4972B-9513-4FDE-8017-CC64B77C2A73}" srcOrd="0" destOrd="0" presId="urn:microsoft.com/office/officeart/2005/8/layout/hierarchy2"/>
    <dgm:cxn modelId="{8A87EE2D-7590-47BE-937D-4B0ED74F889D}" srcId="{172FA937-72BC-47ED-978D-3CFFFD445229}" destId="{8FE926D9-60C9-4CCA-996E-9B57BD09B419}" srcOrd="0" destOrd="0" parTransId="{4ACBC499-3870-454B-9A8D-ABEF309BE83A}" sibTransId="{76F5633A-2D25-42ED-83B2-43EB1F467B7B}"/>
    <dgm:cxn modelId="{50D4313F-F03D-486A-8FD4-D5C7DB86E10F}" type="presOf" srcId="{173B9449-D2BC-47DE-A6BA-AE7DCC0EF11A}" destId="{94646B76-DF96-4CD9-BAED-0BB15CA3337F}" srcOrd="1" destOrd="0" presId="urn:microsoft.com/office/officeart/2005/8/layout/hierarchy2"/>
    <dgm:cxn modelId="{E72689EA-1F37-4F27-9B76-BF457B6155A9}" srcId="{C6131FE0-4EC5-4D16-9FE2-DD19922202AE}" destId="{8D965915-73D4-414A-90AB-91D56C5B768F}" srcOrd="0" destOrd="0" parTransId="{80CBDCBD-E660-41A1-A0D8-2E02873C5F14}" sibTransId="{2FEA0A93-2CC9-4C71-8FEC-F57F4C02FDAB}"/>
    <dgm:cxn modelId="{3671F4C7-2260-4B4C-BBC0-2110F3330BC2}" type="presOf" srcId="{80CBDCBD-E660-41A1-A0D8-2E02873C5F14}" destId="{73400B34-6670-4A97-8402-23B50AAADEA7}" srcOrd="0" destOrd="0" presId="urn:microsoft.com/office/officeart/2005/8/layout/hierarchy2"/>
    <dgm:cxn modelId="{ACECBCE9-3952-48EB-9776-4528431C3299}" type="presOf" srcId="{4ACBC499-3870-454B-9A8D-ABEF309BE83A}" destId="{8F1C395C-6D08-4C4F-AA1E-92A6AF02D267}" srcOrd="0" destOrd="0" presId="urn:microsoft.com/office/officeart/2005/8/layout/hierarchy2"/>
    <dgm:cxn modelId="{45BFF150-579C-47CF-A408-00982FD52CDD}" type="presOf" srcId="{5A150F01-AD48-4FED-8A44-A923CC4E0998}" destId="{B777AAAC-ACEB-4C4F-B789-DFFAFE3E0A8E}" srcOrd="0" destOrd="0" presId="urn:microsoft.com/office/officeart/2005/8/layout/hierarchy2"/>
    <dgm:cxn modelId="{D3A6768B-544F-4D43-AB82-EA44DB966EDD}" srcId="{666A3C23-5C27-4415-AC98-E1088002B0F2}" destId="{46B4AFC3-3BAD-49B9-8E44-389F7E590A67}" srcOrd="0" destOrd="0" parTransId="{DCD9F7DE-0D81-4D4F-97FC-9ABBFD8024B3}" sibTransId="{5DE8D4B2-8408-42BD-8197-EDE08403E2AF}"/>
    <dgm:cxn modelId="{BA8E8AA7-66FA-4413-A79D-7DE325A00553}" srcId="{680A14A8-C0E3-4C6F-9188-A8778EE9C4DA}" destId="{C66A229F-B6C2-4261-9433-00348F48E650}" srcOrd="0" destOrd="0" parTransId="{B4DC0511-9F9C-4139-9A31-452FE573A25D}" sibTransId="{FB533124-97FA-4631-8E49-A1D98BC0DBBE}"/>
    <dgm:cxn modelId="{15690390-72E9-4D72-8F97-53CFF0B4EF9F}" srcId="{5B76D24D-7B5D-4675-858F-5AAA2697B8FC}" destId="{2E5ABE3E-1E05-4C39-A7BC-53EF5B9E46E4}" srcOrd="0" destOrd="0" parTransId="{1C5C30FA-75EE-4E08-81A4-BABBED7D0824}" sibTransId="{F98917BF-C16A-40BE-B47B-D924D555BABA}"/>
    <dgm:cxn modelId="{4BC9A334-FFAF-45B8-ACA8-931816530A15}" srcId="{EC95E4E1-6ACA-45E2-9A93-E1C161E34BD5}" destId="{680A14A8-C0E3-4C6F-9188-A8778EE9C4DA}" srcOrd="0" destOrd="0" parTransId="{5620C219-AFB2-47C9-84EC-F28159869DCD}" sibTransId="{1690F68C-B10B-4884-B4D1-A23215F05A8C}"/>
    <dgm:cxn modelId="{0C8E7F7A-D13F-427C-A91D-B7A091FBA554}" type="presOf" srcId="{8FE926D9-60C9-4CCA-996E-9B57BD09B419}" destId="{61800FD4-CA64-4E57-B6D0-6225AF993784}" srcOrd="0" destOrd="0" presId="urn:microsoft.com/office/officeart/2005/8/layout/hierarchy2"/>
    <dgm:cxn modelId="{022E1ED9-A729-4322-8254-9035BCDE2600}" type="presOf" srcId="{58784A46-C55E-49E5-A39E-ABFD0326FC25}" destId="{1659AD9E-6D19-426A-9FAE-7BF702A928CE}" srcOrd="1" destOrd="0" presId="urn:microsoft.com/office/officeart/2005/8/layout/hierarchy2"/>
    <dgm:cxn modelId="{97E2736F-770F-4E00-A824-62142D2742E4}" type="presOf" srcId="{5620C219-AFB2-47C9-84EC-F28159869DCD}" destId="{0848FA19-E30C-409F-8A83-EB959DF4E7AC}" srcOrd="0" destOrd="0" presId="urn:microsoft.com/office/officeart/2005/8/layout/hierarchy2"/>
    <dgm:cxn modelId="{35063C1D-1ED9-4EF4-8CF4-53729EBB3624}" type="presOf" srcId="{EBBE2B43-025E-41A4-A323-4A8D14D1C134}" destId="{8A674864-BCF4-4C49-A198-0978016815A4}" srcOrd="1" destOrd="0" presId="urn:microsoft.com/office/officeart/2005/8/layout/hierarchy2"/>
    <dgm:cxn modelId="{1EFDDD93-5D08-4F01-A2C5-74F43844A8EE}" type="presOf" srcId="{EC95E4E1-6ACA-45E2-9A93-E1C161E34BD5}" destId="{5707EAEC-2ACA-4890-A5BC-89A192670235}" srcOrd="0" destOrd="0" presId="urn:microsoft.com/office/officeart/2005/8/layout/hierarchy2"/>
    <dgm:cxn modelId="{46C02510-5F00-4F0D-9CB9-74F137A259DA}" type="presOf" srcId="{DCD9F7DE-0D81-4D4F-97FC-9ABBFD8024B3}" destId="{C270A074-CBC1-4106-A85C-8AAF539B8D77}" srcOrd="1" destOrd="0" presId="urn:microsoft.com/office/officeart/2005/8/layout/hierarchy2"/>
    <dgm:cxn modelId="{86C5A17E-8A67-4CB7-A196-CC32B1CAAD16}" type="presOf" srcId="{680A14A8-C0E3-4C6F-9188-A8778EE9C4DA}" destId="{61F43EF4-6022-4FE7-A0FE-E12A30554E80}" srcOrd="0" destOrd="0" presId="urn:microsoft.com/office/officeart/2005/8/layout/hierarchy2"/>
    <dgm:cxn modelId="{A2295B64-5FFC-4DAA-814E-137B0EF6B67C}" type="presOf" srcId="{173B9449-D2BC-47DE-A6BA-AE7DCC0EF11A}" destId="{AEC52A7A-C508-4106-82C7-E1100A89639E}" srcOrd="0" destOrd="0" presId="urn:microsoft.com/office/officeart/2005/8/layout/hierarchy2"/>
    <dgm:cxn modelId="{FFDC86A6-E35C-44C6-B122-BB070B445E60}" type="presOf" srcId="{8F7677B3-3D30-4061-81A6-2A959D50CA10}" destId="{607057B1-88D2-4BBC-BAE9-AB681194CE00}" srcOrd="0" destOrd="0" presId="urn:microsoft.com/office/officeart/2005/8/layout/hierarchy2"/>
    <dgm:cxn modelId="{6B5C7F4D-D533-43BF-8E6F-B2F90E8BFCEB}" type="presOf" srcId="{46B4AFC3-3BAD-49B9-8E44-389F7E590A67}" destId="{3E2C47A7-91D6-461A-A223-9D09AADB658B}" srcOrd="0" destOrd="0" presId="urn:microsoft.com/office/officeart/2005/8/layout/hierarchy2"/>
    <dgm:cxn modelId="{A0D031E4-6875-441B-ACA1-A1169458E826}" srcId="{EC95E4E1-6ACA-45E2-9A93-E1C161E34BD5}" destId="{B14A4351-6AA6-4C84-9FA0-F18A24F13CD6}" srcOrd="1" destOrd="0" parTransId="{8F7677B3-3D30-4061-81A6-2A959D50CA10}" sibTransId="{0153018D-A803-49E7-856F-92AA4EC8ADA6}"/>
    <dgm:cxn modelId="{727BD55A-C4C0-4545-8884-6F142B40D46B}" type="presOf" srcId="{063C1316-0A0B-45F3-AE57-CB008528CACE}" destId="{AD71C015-88E1-42C2-B6BE-EF3EC936DBB1}" srcOrd="0" destOrd="0" presId="urn:microsoft.com/office/officeart/2005/8/layout/hierarchy2"/>
    <dgm:cxn modelId="{09258A8A-B10F-4020-8EC8-55E9C2FEDF6A}" type="presOf" srcId="{FC3F0AF1-7CBC-439B-8825-9DF923936A76}" destId="{A4A0524C-BB00-434A-A164-DBFEC1173BFE}" srcOrd="0" destOrd="0" presId="urn:microsoft.com/office/officeart/2005/8/layout/hierarchy2"/>
    <dgm:cxn modelId="{204C4F4B-81F4-4AD5-B096-A5318CC37F4E}" type="presOf" srcId="{0074152E-5F13-4C65-831F-C0A7929E55A2}" destId="{AE44A507-7B86-42D2-AA49-1AF9ABA7A786}" srcOrd="0" destOrd="0" presId="urn:microsoft.com/office/officeart/2005/8/layout/hierarchy2"/>
    <dgm:cxn modelId="{513E86C6-03FE-4E0A-B890-AB165A4194CC}" type="presOf" srcId="{0074152E-5F13-4C65-831F-C0A7929E55A2}" destId="{2DB76B37-54BF-4A72-BD3A-A2488EA5841D}" srcOrd="1" destOrd="0" presId="urn:microsoft.com/office/officeart/2005/8/layout/hierarchy2"/>
    <dgm:cxn modelId="{FDFB3C0A-2666-4987-99F3-B9EF25061F65}" type="presOf" srcId="{172FA937-72BC-47ED-978D-3CFFFD445229}" destId="{0804B1D1-E93A-4B10-A80F-A695090B5C13}" srcOrd="0" destOrd="0" presId="urn:microsoft.com/office/officeart/2005/8/layout/hierarchy2"/>
    <dgm:cxn modelId="{BE436980-414A-4815-9B91-4BDCD109CCC9}" srcId="{5B76D24D-7B5D-4675-858F-5AAA2697B8FC}" destId="{EC95E4E1-6ACA-45E2-9A93-E1C161E34BD5}" srcOrd="1" destOrd="0" parTransId="{3A297A6D-FEEF-4CCA-A742-68A232AB6BFD}" sibTransId="{1098D7B3-ED44-4C02-840A-2AAE78220D01}"/>
    <dgm:cxn modelId="{9886ACED-7B25-4F21-98B7-1437B669905A}" type="presParOf" srcId="{96ABCE53-896D-425B-B9D0-FACCAFF6E384}" destId="{BBB16AB5-C31F-497F-9307-799C76898C3E}" srcOrd="0" destOrd="0" presId="urn:microsoft.com/office/officeart/2005/8/layout/hierarchy2"/>
    <dgm:cxn modelId="{2BF44F81-050A-4BDB-A14F-4B29CC17AC17}" type="presParOf" srcId="{BBB16AB5-C31F-497F-9307-799C76898C3E}" destId="{82DA7788-0DB1-4A3A-8387-E39489C48914}" srcOrd="0" destOrd="0" presId="urn:microsoft.com/office/officeart/2005/8/layout/hierarchy2"/>
    <dgm:cxn modelId="{6B24C3DB-4B94-4956-A85B-D618EB9D1B51}" type="presParOf" srcId="{BBB16AB5-C31F-497F-9307-799C76898C3E}" destId="{F6985634-238B-49DD-BD46-7A4FFF579FFA}" srcOrd="1" destOrd="0" presId="urn:microsoft.com/office/officeart/2005/8/layout/hierarchy2"/>
    <dgm:cxn modelId="{EA8A64D5-0F36-4CBD-AC82-A599B42697A0}" type="presParOf" srcId="{F6985634-238B-49DD-BD46-7A4FFF579FFA}" destId="{C3685304-1FD7-4A10-94F8-8CF9326318E7}" srcOrd="0" destOrd="0" presId="urn:microsoft.com/office/officeart/2005/8/layout/hierarchy2"/>
    <dgm:cxn modelId="{738E8C2A-22EF-4B73-B78A-846905BA4D11}" type="presParOf" srcId="{C3685304-1FD7-4A10-94F8-8CF9326318E7}" destId="{1659AD9E-6D19-426A-9FAE-7BF702A928CE}" srcOrd="0" destOrd="0" presId="urn:microsoft.com/office/officeart/2005/8/layout/hierarchy2"/>
    <dgm:cxn modelId="{38277A21-102F-43B3-B7A5-13F74CB9E7F7}" type="presParOf" srcId="{F6985634-238B-49DD-BD46-7A4FFF579FFA}" destId="{03CBD43F-4778-4E8D-88F8-671D47730BAB}" srcOrd="1" destOrd="0" presId="urn:microsoft.com/office/officeart/2005/8/layout/hierarchy2"/>
    <dgm:cxn modelId="{1B843619-EBF8-4125-BC3A-D9FBD000CE70}" type="presParOf" srcId="{03CBD43F-4778-4E8D-88F8-671D47730BAB}" destId="{9F2E6A8A-608E-4C4D-806C-4EC015026D9E}" srcOrd="0" destOrd="0" presId="urn:microsoft.com/office/officeart/2005/8/layout/hierarchy2"/>
    <dgm:cxn modelId="{C080B7DA-EAF2-4CAA-B105-5E43594D7F4A}" type="presParOf" srcId="{03CBD43F-4778-4E8D-88F8-671D47730BAB}" destId="{50645967-B415-4D5C-B11F-74CED1F68170}" srcOrd="1" destOrd="0" presId="urn:microsoft.com/office/officeart/2005/8/layout/hierarchy2"/>
    <dgm:cxn modelId="{AEE283A2-98D2-4EE0-A4C8-73233ECFA53E}" type="presParOf" srcId="{96ABCE53-896D-425B-B9D0-FACCAFF6E384}" destId="{281A7E61-560E-4CFD-9E90-C185F75D4EE8}" srcOrd="1" destOrd="0" presId="urn:microsoft.com/office/officeart/2005/8/layout/hierarchy2"/>
    <dgm:cxn modelId="{64835F88-9447-4E2C-AAA0-6DB431A35661}" type="presParOf" srcId="{281A7E61-560E-4CFD-9E90-C185F75D4EE8}" destId="{5707EAEC-2ACA-4890-A5BC-89A192670235}" srcOrd="0" destOrd="0" presId="urn:microsoft.com/office/officeart/2005/8/layout/hierarchy2"/>
    <dgm:cxn modelId="{DAA0E1EB-31AA-416E-AB23-113F0ED6B3BA}" type="presParOf" srcId="{281A7E61-560E-4CFD-9E90-C185F75D4EE8}" destId="{99A28435-C37C-4F20-BB8A-522DE9B2A058}" srcOrd="1" destOrd="0" presId="urn:microsoft.com/office/officeart/2005/8/layout/hierarchy2"/>
    <dgm:cxn modelId="{E3748B04-DF57-413D-8DFB-7247990CADD2}" type="presParOf" srcId="{99A28435-C37C-4F20-BB8A-522DE9B2A058}" destId="{0848FA19-E30C-409F-8A83-EB959DF4E7AC}" srcOrd="0" destOrd="0" presId="urn:microsoft.com/office/officeart/2005/8/layout/hierarchy2"/>
    <dgm:cxn modelId="{3B6FAC76-E597-4080-BE61-3888896B8712}" type="presParOf" srcId="{0848FA19-E30C-409F-8A83-EB959DF4E7AC}" destId="{4EA68B21-3642-4AD6-8EF8-9098AD5AD320}" srcOrd="0" destOrd="0" presId="urn:microsoft.com/office/officeart/2005/8/layout/hierarchy2"/>
    <dgm:cxn modelId="{64AB147B-0224-4973-B731-C1A364FA30DC}" type="presParOf" srcId="{99A28435-C37C-4F20-BB8A-522DE9B2A058}" destId="{2451544F-0DE7-4D3C-8E41-F97AE49C2AF9}" srcOrd="1" destOrd="0" presId="urn:microsoft.com/office/officeart/2005/8/layout/hierarchy2"/>
    <dgm:cxn modelId="{868EF432-89ED-434E-A413-94F6F9DBB972}" type="presParOf" srcId="{2451544F-0DE7-4D3C-8E41-F97AE49C2AF9}" destId="{61F43EF4-6022-4FE7-A0FE-E12A30554E80}" srcOrd="0" destOrd="0" presId="urn:microsoft.com/office/officeart/2005/8/layout/hierarchy2"/>
    <dgm:cxn modelId="{B4FCFD90-4745-4B1C-99F5-F59DFA994A8A}" type="presParOf" srcId="{2451544F-0DE7-4D3C-8E41-F97AE49C2AF9}" destId="{7D08CA0E-27C7-4005-BFDE-8A69D83338CA}" srcOrd="1" destOrd="0" presId="urn:microsoft.com/office/officeart/2005/8/layout/hierarchy2"/>
    <dgm:cxn modelId="{D4FDFB69-68CD-495F-A01C-54F3946815C9}" type="presParOf" srcId="{7D08CA0E-27C7-4005-BFDE-8A69D83338CA}" destId="{07C4972B-9513-4FDE-8017-CC64B77C2A73}" srcOrd="0" destOrd="0" presId="urn:microsoft.com/office/officeart/2005/8/layout/hierarchy2"/>
    <dgm:cxn modelId="{D0CDACA1-A07C-466C-B656-C897812ACF11}" type="presParOf" srcId="{07C4972B-9513-4FDE-8017-CC64B77C2A73}" destId="{54A7E5C5-D029-42AE-8025-7375851C9401}" srcOrd="0" destOrd="0" presId="urn:microsoft.com/office/officeart/2005/8/layout/hierarchy2"/>
    <dgm:cxn modelId="{3DB69EAE-B69E-4933-8F22-0CEB962FF3D6}" type="presParOf" srcId="{7D08CA0E-27C7-4005-BFDE-8A69D83338CA}" destId="{2CCC5ED4-0816-4F66-9F69-1624C536FA92}" srcOrd="1" destOrd="0" presId="urn:microsoft.com/office/officeart/2005/8/layout/hierarchy2"/>
    <dgm:cxn modelId="{C2BEED1A-EEA0-46DD-BE93-90E67ADD9BB9}" type="presParOf" srcId="{2CCC5ED4-0816-4F66-9F69-1624C536FA92}" destId="{F3454B1F-91A5-4D6B-9E03-DDB7431C4478}" srcOrd="0" destOrd="0" presId="urn:microsoft.com/office/officeart/2005/8/layout/hierarchy2"/>
    <dgm:cxn modelId="{C7F01BFE-8DD2-4314-B95D-E1D242BC4C93}" type="presParOf" srcId="{2CCC5ED4-0816-4F66-9F69-1624C536FA92}" destId="{03712F74-6A16-49BE-B08F-61013DE09768}" srcOrd="1" destOrd="0" presId="urn:microsoft.com/office/officeart/2005/8/layout/hierarchy2"/>
    <dgm:cxn modelId="{8A4B09E1-FB39-49EB-AD17-085D25236D1B}" type="presParOf" srcId="{03712F74-6A16-49BE-B08F-61013DE09768}" destId="{AEC52A7A-C508-4106-82C7-E1100A89639E}" srcOrd="0" destOrd="0" presId="urn:microsoft.com/office/officeart/2005/8/layout/hierarchy2"/>
    <dgm:cxn modelId="{D9D58052-166B-44FA-B168-3097A275827E}" type="presParOf" srcId="{AEC52A7A-C508-4106-82C7-E1100A89639E}" destId="{94646B76-DF96-4CD9-BAED-0BB15CA3337F}" srcOrd="0" destOrd="0" presId="urn:microsoft.com/office/officeart/2005/8/layout/hierarchy2"/>
    <dgm:cxn modelId="{E29D06C0-C529-452A-95E4-31819ADA3D10}" type="presParOf" srcId="{03712F74-6A16-49BE-B08F-61013DE09768}" destId="{75DD5EB8-0219-4D17-B5F4-54F36025ACC3}" srcOrd="1" destOrd="0" presId="urn:microsoft.com/office/officeart/2005/8/layout/hierarchy2"/>
    <dgm:cxn modelId="{568B82CF-E43F-4D2C-B94E-0043F36907BE}" type="presParOf" srcId="{75DD5EB8-0219-4D17-B5F4-54F36025ACC3}" destId="{0804B1D1-E93A-4B10-A80F-A695090B5C13}" srcOrd="0" destOrd="0" presId="urn:microsoft.com/office/officeart/2005/8/layout/hierarchy2"/>
    <dgm:cxn modelId="{867A4ABC-0C06-444F-BA25-A73C6866A898}" type="presParOf" srcId="{75DD5EB8-0219-4D17-B5F4-54F36025ACC3}" destId="{A641D77D-713F-4518-AADF-A7C4B5B81951}" srcOrd="1" destOrd="0" presId="urn:microsoft.com/office/officeart/2005/8/layout/hierarchy2"/>
    <dgm:cxn modelId="{7568841A-8044-4CA8-B345-B0BF726B2309}" type="presParOf" srcId="{A641D77D-713F-4518-AADF-A7C4B5B81951}" destId="{8F1C395C-6D08-4C4F-AA1E-92A6AF02D267}" srcOrd="0" destOrd="0" presId="urn:microsoft.com/office/officeart/2005/8/layout/hierarchy2"/>
    <dgm:cxn modelId="{D9859200-2D96-4DD0-BFA2-FA92FA2C72FA}" type="presParOf" srcId="{8F1C395C-6D08-4C4F-AA1E-92A6AF02D267}" destId="{B3346646-BDDA-43C7-ABD8-829C0AAABF08}" srcOrd="0" destOrd="0" presId="urn:microsoft.com/office/officeart/2005/8/layout/hierarchy2"/>
    <dgm:cxn modelId="{7D2C2008-27F5-4E70-8F66-B84E6FFCCE15}" type="presParOf" srcId="{A641D77D-713F-4518-AADF-A7C4B5B81951}" destId="{A72D9C04-7B2B-4593-B2FD-D67F266543BF}" srcOrd="1" destOrd="0" presId="urn:microsoft.com/office/officeart/2005/8/layout/hierarchy2"/>
    <dgm:cxn modelId="{98EF19D9-56EE-4115-A0F9-854B8FA6E46D}" type="presParOf" srcId="{A72D9C04-7B2B-4593-B2FD-D67F266543BF}" destId="{61800FD4-CA64-4E57-B6D0-6225AF993784}" srcOrd="0" destOrd="0" presId="urn:microsoft.com/office/officeart/2005/8/layout/hierarchy2"/>
    <dgm:cxn modelId="{840EF166-CACD-46BB-9289-14C1DD357577}" type="presParOf" srcId="{A72D9C04-7B2B-4593-B2FD-D67F266543BF}" destId="{12E417C6-28D3-4320-9751-A0790A297B32}" srcOrd="1" destOrd="0" presId="urn:microsoft.com/office/officeart/2005/8/layout/hierarchy2"/>
    <dgm:cxn modelId="{6703691E-472E-4AD8-BBA1-4B2D496FA7B8}" type="presParOf" srcId="{A641D77D-713F-4518-AADF-A7C4B5B81951}" destId="{AD71C015-88E1-42C2-B6BE-EF3EC936DBB1}" srcOrd="2" destOrd="0" presId="urn:microsoft.com/office/officeart/2005/8/layout/hierarchy2"/>
    <dgm:cxn modelId="{17FA775C-D558-461B-87F5-6136F6BFD4A0}" type="presParOf" srcId="{AD71C015-88E1-42C2-B6BE-EF3EC936DBB1}" destId="{36219E1E-B792-4103-81F2-9AB19C410CBC}" srcOrd="0" destOrd="0" presId="urn:microsoft.com/office/officeart/2005/8/layout/hierarchy2"/>
    <dgm:cxn modelId="{BBB562E7-FA22-439D-BF0A-D5BFE65144E7}" type="presParOf" srcId="{A641D77D-713F-4518-AADF-A7C4B5B81951}" destId="{E566815F-98EC-4343-9519-C2590CE311DD}" srcOrd="3" destOrd="0" presId="urn:microsoft.com/office/officeart/2005/8/layout/hierarchy2"/>
    <dgm:cxn modelId="{43FE2141-0517-4481-B025-B993029BB8BE}" type="presParOf" srcId="{E566815F-98EC-4343-9519-C2590CE311DD}" destId="{A4A0524C-BB00-434A-A164-DBFEC1173BFE}" srcOrd="0" destOrd="0" presId="urn:microsoft.com/office/officeart/2005/8/layout/hierarchy2"/>
    <dgm:cxn modelId="{FF0562E6-BEEB-4E1D-BD47-4F4F16871F76}" type="presParOf" srcId="{E566815F-98EC-4343-9519-C2590CE311DD}" destId="{F47E2218-5D03-4305-82DE-F8A5AC3D35C2}" srcOrd="1" destOrd="0" presId="urn:microsoft.com/office/officeart/2005/8/layout/hierarchy2"/>
    <dgm:cxn modelId="{7374D247-A917-442F-A4C5-81538284B703}" type="presParOf" srcId="{03712F74-6A16-49BE-B08F-61013DE09768}" destId="{AE44A507-7B86-42D2-AA49-1AF9ABA7A786}" srcOrd="2" destOrd="0" presId="urn:microsoft.com/office/officeart/2005/8/layout/hierarchy2"/>
    <dgm:cxn modelId="{B7F1FAF2-8AA1-4A3D-9347-CC5DC7DA1F80}" type="presParOf" srcId="{AE44A507-7B86-42D2-AA49-1AF9ABA7A786}" destId="{2DB76B37-54BF-4A72-BD3A-A2488EA5841D}" srcOrd="0" destOrd="0" presId="urn:microsoft.com/office/officeart/2005/8/layout/hierarchy2"/>
    <dgm:cxn modelId="{C8C7C032-5566-4574-A3FC-E722992659D8}" type="presParOf" srcId="{03712F74-6A16-49BE-B08F-61013DE09768}" destId="{BB1492F9-56B5-4D6C-807F-428726EFD990}" srcOrd="3" destOrd="0" presId="urn:microsoft.com/office/officeart/2005/8/layout/hierarchy2"/>
    <dgm:cxn modelId="{7904AB71-8BAB-4FA4-95F6-F4EA72C1EB6D}" type="presParOf" srcId="{BB1492F9-56B5-4D6C-807F-428726EFD990}" destId="{38A0B25E-3B2A-439F-A425-2B2A16A66F91}" srcOrd="0" destOrd="0" presId="urn:microsoft.com/office/officeart/2005/8/layout/hierarchy2"/>
    <dgm:cxn modelId="{ABBABE3D-6CA7-4C6E-942A-1EF452D75784}" type="presParOf" srcId="{BB1492F9-56B5-4D6C-807F-428726EFD990}" destId="{F45CE136-FF5F-421D-A054-261213FA9336}" srcOrd="1" destOrd="0" presId="urn:microsoft.com/office/officeart/2005/8/layout/hierarchy2"/>
    <dgm:cxn modelId="{ACC6996D-9159-4620-BA7A-4D88DF1FD968}" type="presParOf" srcId="{F45CE136-FF5F-421D-A054-261213FA9336}" destId="{73400B34-6670-4A97-8402-23B50AAADEA7}" srcOrd="0" destOrd="0" presId="urn:microsoft.com/office/officeart/2005/8/layout/hierarchy2"/>
    <dgm:cxn modelId="{BD08404F-9D7B-44E3-91EE-3E4B9AE1BD30}" type="presParOf" srcId="{73400B34-6670-4A97-8402-23B50AAADEA7}" destId="{9EB4B654-F47F-4E59-AFF9-9D5F58405D8E}" srcOrd="0" destOrd="0" presId="urn:microsoft.com/office/officeart/2005/8/layout/hierarchy2"/>
    <dgm:cxn modelId="{18864FD8-2CDE-4AD9-9E12-317A9224C0DC}" type="presParOf" srcId="{F45CE136-FF5F-421D-A054-261213FA9336}" destId="{D0A30959-45DA-4F92-97EF-A7511CE384E6}" srcOrd="1" destOrd="0" presId="urn:microsoft.com/office/officeart/2005/8/layout/hierarchy2"/>
    <dgm:cxn modelId="{AF7459E2-77E5-4051-AC7B-04BF493948B0}" type="presParOf" srcId="{D0A30959-45DA-4F92-97EF-A7511CE384E6}" destId="{782F788E-E456-4ED6-BD9C-AB7B54E61D03}" srcOrd="0" destOrd="0" presId="urn:microsoft.com/office/officeart/2005/8/layout/hierarchy2"/>
    <dgm:cxn modelId="{14BEA5F2-B517-4780-8E68-A68FD6C5A0CA}" type="presParOf" srcId="{D0A30959-45DA-4F92-97EF-A7511CE384E6}" destId="{8B413C9E-DC68-4B6F-99E1-7FF052FD7EA2}" srcOrd="1" destOrd="0" presId="urn:microsoft.com/office/officeart/2005/8/layout/hierarchy2"/>
    <dgm:cxn modelId="{689F14FC-D2E4-49B0-A6EF-541576B339D0}" type="presParOf" srcId="{F45CE136-FF5F-421D-A054-261213FA9336}" destId="{A1A658F6-B760-4592-BC90-E2C7677C30AE}" srcOrd="2" destOrd="0" presId="urn:microsoft.com/office/officeart/2005/8/layout/hierarchy2"/>
    <dgm:cxn modelId="{5F3C0F83-7D38-4AE9-9140-1CA7D83697FB}" type="presParOf" srcId="{A1A658F6-B760-4592-BC90-E2C7677C30AE}" destId="{8A674864-BCF4-4C49-A198-0978016815A4}" srcOrd="0" destOrd="0" presId="urn:microsoft.com/office/officeart/2005/8/layout/hierarchy2"/>
    <dgm:cxn modelId="{023A249D-6EF1-49C7-8ED2-666CB5FC351D}" type="presParOf" srcId="{F45CE136-FF5F-421D-A054-261213FA9336}" destId="{06E6A22F-0041-44BE-9604-F51312250919}" srcOrd="3" destOrd="0" presId="urn:microsoft.com/office/officeart/2005/8/layout/hierarchy2"/>
    <dgm:cxn modelId="{07660FA4-939A-4127-A29F-2810CE710D76}" type="presParOf" srcId="{06E6A22F-0041-44BE-9604-F51312250919}" destId="{2035A361-D76F-42F9-914C-66267FE322E1}" srcOrd="0" destOrd="0" presId="urn:microsoft.com/office/officeart/2005/8/layout/hierarchy2"/>
    <dgm:cxn modelId="{0E0F0556-3972-4C8E-9C84-2F70EE9C5D18}" type="presParOf" srcId="{06E6A22F-0041-44BE-9604-F51312250919}" destId="{EAC656E9-8548-47C5-8955-732E35C657D9}" srcOrd="1" destOrd="0" presId="urn:microsoft.com/office/officeart/2005/8/layout/hierarchy2"/>
    <dgm:cxn modelId="{CEAF93C0-D6FB-449B-8FE4-47E4AEDA1F51}" type="presParOf" srcId="{99A28435-C37C-4F20-BB8A-522DE9B2A058}" destId="{607057B1-88D2-4BBC-BAE9-AB681194CE00}" srcOrd="2" destOrd="0" presId="urn:microsoft.com/office/officeart/2005/8/layout/hierarchy2"/>
    <dgm:cxn modelId="{D77D3C38-625E-4721-A2E2-ACE431FAE43D}" type="presParOf" srcId="{607057B1-88D2-4BBC-BAE9-AB681194CE00}" destId="{D21C7A99-E319-441C-926A-F673811AE973}" srcOrd="0" destOrd="0" presId="urn:microsoft.com/office/officeart/2005/8/layout/hierarchy2"/>
    <dgm:cxn modelId="{F75CF3C5-A7EB-4472-90D3-E22805B047EC}" type="presParOf" srcId="{99A28435-C37C-4F20-BB8A-522DE9B2A058}" destId="{05FC8E7B-6FB2-48F6-ACC6-481E1C4D8538}" srcOrd="3" destOrd="0" presId="urn:microsoft.com/office/officeart/2005/8/layout/hierarchy2"/>
    <dgm:cxn modelId="{5AA268BD-27E3-4280-8D28-D602FA12B0B4}" type="presParOf" srcId="{05FC8E7B-6FB2-48F6-ACC6-481E1C4D8538}" destId="{FDE84BA9-8C16-4C75-BC83-F3C8DA5F4E14}" srcOrd="0" destOrd="0" presId="urn:microsoft.com/office/officeart/2005/8/layout/hierarchy2"/>
    <dgm:cxn modelId="{CDD39022-21DF-4C3D-BD87-D5E747296A47}" type="presParOf" srcId="{05FC8E7B-6FB2-48F6-ACC6-481E1C4D8538}" destId="{2FDB5DDE-4EB8-4F3A-B3F8-4CDD47F7D06A}" srcOrd="1" destOrd="0" presId="urn:microsoft.com/office/officeart/2005/8/layout/hierarchy2"/>
    <dgm:cxn modelId="{5B3F82D4-B05F-4CA7-93B9-3D77C24E9D9E}" type="presParOf" srcId="{2FDB5DDE-4EB8-4F3A-B3F8-4CDD47F7D06A}" destId="{6473C025-2EE0-49A3-977E-F049A3CBDAEF}" srcOrd="0" destOrd="0" presId="urn:microsoft.com/office/officeart/2005/8/layout/hierarchy2"/>
    <dgm:cxn modelId="{B4F4AC89-56B2-44CB-ABCD-172F114345CA}" type="presParOf" srcId="{6473C025-2EE0-49A3-977E-F049A3CBDAEF}" destId="{0024E83B-F98E-4F2D-9C02-FC138D4B9147}" srcOrd="0" destOrd="0" presId="urn:microsoft.com/office/officeart/2005/8/layout/hierarchy2"/>
    <dgm:cxn modelId="{A1D4D057-54EB-423A-9325-AD1C0BD898EE}" type="presParOf" srcId="{2FDB5DDE-4EB8-4F3A-B3F8-4CDD47F7D06A}" destId="{EB7796BF-95DB-4898-86C3-0A6D5C81EEC7}" srcOrd="1" destOrd="0" presId="urn:microsoft.com/office/officeart/2005/8/layout/hierarchy2"/>
    <dgm:cxn modelId="{2D2F9C81-CEE0-4868-B115-8C6DA7B044BC}" type="presParOf" srcId="{EB7796BF-95DB-4898-86C3-0A6D5C81EEC7}" destId="{4DD05E67-F3CC-4E93-ADD7-81D976CD48BA}" srcOrd="0" destOrd="0" presId="urn:microsoft.com/office/officeart/2005/8/layout/hierarchy2"/>
    <dgm:cxn modelId="{02D63322-41C3-42B6-A5E5-E6C77A9672A0}" type="presParOf" srcId="{EB7796BF-95DB-4898-86C3-0A6D5C81EEC7}" destId="{49B376AA-3C07-404B-B061-0C2F40DE9549}" srcOrd="1" destOrd="0" presId="urn:microsoft.com/office/officeart/2005/8/layout/hierarchy2"/>
    <dgm:cxn modelId="{476E9949-1D7F-49B4-92D2-68BA667F0086}" type="presParOf" srcId="{49B376AA-3C07-404B-B061-0C2F40DE9549}" destId="{B777AAAC-ACEB-4C4F-B789-DFFAFE3E0A8E}" srcOrd="0" destOrd="0" presId="urn:microsoft.com/office/officeart/2005/8/layout/hierarchy2"/>
    <dgm:cxn modelId="{6EBA63B7-C74D-43B7-8D8A-79CE89CB4AA8}" type="presParOf" srcId="{B777AAAC-ACEB-4C4F-B789-DFFAFE3E0A8E}" destId="{E2CB3DD1-3D65-4D35-99F9-3FAFC5F523C6}" srcOrd="0" destOrd="0" presId="urn:microsoft.com/office/officeart/2005/8/layout/hierarchy2"/>
    <dgm:cxn modelId="{1E5D2FA6-24F0-44EB-9697-D6F417B97CCA}" type="presParOf" srcId="{49B376AA-3C07-404B-B061-0C2F40DE9549}" destId="{973FAF3B-F98D-4E1E-9D29-B4FF97CF3AEE}" srcOrd="1" destOrd="0" presId="urn:microsoft.com/office/officeart/2005/8/layout/hierarchy2"/>
    <dgm:cxn modelId="{195CC0FF-7A57-4104-89A6-6803C6FE15FB}" type="presParOf" srcId="{973FAF3B-F98D-4E1E-9D29-B4FF97CF3AEE}" destId="{E386F142-8D00-4785-BDAD-E52B9AAF9A57}" srcOrd="0" destOrd="0" presId="urn:microsoft.com/office/officeart/2005/8/layout/hierarchy2"/>
    <dgm:cxn modelId="{1F6F107E-0187-429D-BE29-F8FF653046DF}" type="presParOf" srcId="{973FAF3B-F98D-4E1E-9D29-B4FF97CF3AEE}" destId="{A76A7988-11CD-4095-AE4E-9E5B1CF62F10}" srcOrd="1" destOrd="0" presId="urn:microsoft.com/office/officeart/2005/8/layout/hierarchy2"/>
    <dgm:cxn modelId="{A9CDC359-CA89-43B6-9C04-3E56C734382B}" type="presParOf" srcId="{A76A7988-11CD-4095-AE4E-9E5B1CF62F10}" destId="{7579439D-7D46-40BA-BFC9-33C21F29D569}" srcOrd="0" destOrd="0" presId="urn:microsoft.com/office/officeart/2005/8/layout/hierarchy2"/>
    <dgm:cxn modelId="{DF17E381-640C-4433-82AF-EA2A7A386776}" type="presParOf" srcId="{7579439D-7D46-40BA-BFC9-33C21F29D569}" destId="{C270A074-CBC1-4106-A85C-8AAF539B8D77}" srcOrd="0" destOrd="0" presId="urn:microsoft.com/office/officeart/2005/8/layout/hierarchy2"/>
    <dgm:cxn modelId="{161529AC-10F0-464E-86C4-2B7207DEBD50}" type="presParOf" srcId="{A76A7988-11CD-4095-AE4E-9E5B1CF62F10}" destId="{70B3DCDC-7D09-403A-B2A4-50F79740F17C}" srcOrd="1" destOrd="0" presId="urn:microsoft.com/office/officeart/2005/8/layout/hierarchy2"/>
    <dgm:cxn modelId="{8A8CE5C6-56E5-451F-885B-67FB8BBBA378}" type="presParOf" srcId="{70B3DCDC-7D09-403A-B2A4-50F79740F17C}" destId="{3E2C47A7-91D6-461A-A223-9D09AADB658B}" srcOrd="0" destOrd="0" presId="urn:microsoft.com/office/officeart/2005/8/layout/hierarchy2"/>
    <dgm:cxn modelId="{91A91607-C80D-4437-8888-E4D872DF65DE}" type="presParOf" srcId="{70B3DCDC-7D09-403A-B2A4-50F79740F17C}" destId="{7C90C988-0D92-4EBB-B863-1C2BE02E29E9}" srcOrd="1" destOrd="0" presId="urn:microsoft.com/office/officeart/2005/8/layout/hierarchy2"/>
    <dgm:cxn modelId="{427758A7-E737-4D5A-93FC-685BDF7523A1}" type="presParOf" srcId="{96ABCE53-896D-425B-B9D0-FACCAFF6E384}" destId="{2A47CCCC-9C1D-4829-8753-116077DD8CB0}" srcOrd="2" destOrd="0" presId="urn:microsoft.com/office/officeart/2005/8/layout/hierarchy2"/>
    <dgm:cxn modelId="{42AA295B-BEC3-446F-90BC-C46463793C19}" type="presParOf" srcId="{2A47CCCC-9C1D-4829-8753-116077DD8CB0}" destId="{7FD72159-8A3E-401E-B58A-393E6E256E82}" srcOrd="0" destOrd="0" presId="urn:microsoft.com/office/officeart/2005/8/layout/hierarchy2"/>
    <dgm:cxn modelId="{B6ACB207-D7FE-4864-98FB-02B38C5A5D17}" type="presParOf" srcId="{2A47CCCC-9C1D-4829-8753-116077DD8CB0}" destId="{272B3FCE-8809-4FCA-BDF8-C16BCEFC517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14BDCD-5070-4207-B0CE-DC44B23E65DD}">
      <dsp:nvSpPr>
        <dsp:cNvPr id="0" name=""/>
        <dsp:cNvSpPr/>
      </dsp:nvSpPr>
      <dsp:spPr>
        <a:xfrm>
          <a:off x="6640658" y="1467596"/>
          <a:ext cx="2042105" cy="71339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قانون معیت علی و معلولی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661553" y="1488491"/>
        <a:ext cx="2000315" cy="671609"/>
      </dsp:txXfrm>
    </dsp:sp>
    <dsp:sp modelId="{1B63C1A6-6580-441C-BE38-C12DB9E2A39E}">
      <dsp:nvSpPr>
        <dsp:cNvPr id="0" name=""/>
        <dsp:cNvSpPr/>
      </dsp:nvSpPr>
      <dsp:spPr>
        <a:xfrm>
          <a:off x="5958411" y="2354837"/>
          <a:ext cx="2724352" cy="94369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آیا ممکن است معلول به علت تنها در حدوث نیازمند باشد نه در بقا؟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986051" y="2382477"/>
        <a:ext cx="2669072" cy="888413"/>
      </dsp:txXfrm>
    </dsp:sp>
    <dsp:sp modelId="{27F8311D-7A39-44FC-A1B6-59681655EED2}">
      <dsp:nvSpPr>
        <dsp:cNvPr id="0" name=""/>
        <dsp:cNvSpPr/>
      </dsp:nvSpPr>
      <dsp:spPr>
        <a:xfrm rot="10800000">
          <a:off x="5031256" y="2805282"/>
          <a:ext cx="927155" cy="42802"/>
        </a:xfrm>
        <a:custGeom>
          <a:avLst/>
          <a:gdLst/>
          <a:ahLst/>
          <a:cxnLst/>
          <a:rect l="0" t="0" r="0" b="0"/>
          <a:pathLst>
            <a:path>
              <a:moveTo>
                <a:pt x="0" y="21401"/>
              </a:moveTo>
              <a:lnTo>
                <a:pt x="927155" y="21401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5471655" y="2803505"/>
        <a:ext cx="46357" cy="46357"/>
      </dsp:txXfrm>
    </dsp:sp>
    <dsp:sp modelId="{71AF17A6-FE53-448F-A04C-6BDE8EDCAA14}">
      <dsp:nvSpPr>
        <dsp:cNvPr id="0" name=""/>
        <dsp:cNvSpPr/>
      </dsp:nvSpPr>
      <dsp:spPr>
        <a:xfrm>
          <a:off x="2713368" y="2247211"/>
          <a:ext cx="2317887" cy="11589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یعنی ممکن است علت تامه پس از ایجاد معلول نابود شود و معلول همچنان باقی بماند؟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747312" y="2281155"/>
        <a:ext cx="2249999" cy="1091055"/>
      </dsp:txXfrm>
    </dsp:sp>
    <dsp:sp modelId="{A4F1AA20-68B1-4552-AD00-9F0C816A63EF}">
      <dsp:nvSpPr>
        <dsp:cNvPr id="0" name=""/>
        <dsp:cNvSpPr/>
      </dsp:nvSpPr>
      <dsp:spPr>
        <a:xfrm rot="10800000">
          <a:off x="1786213" y="2805282"/>
          <a:ext cx="927155" cy="42802"/>
        </a:xfrm>
        <a:custGeom>
          <a:avLst/>
          <a:gdLst/>
          <a:ahLst/>
          <a:cxnLst/>
          <a:rect l="0" t="0" r="0" b="0"/>
          <a:pathLst>
            <a:path>
              <a:moveTo>
                <a:pt x="0" y="21401"/>
              </a:moveTo>
              <a:lnTo>
                <a:pt x="927155" y="21401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2226612" y="2803505"/>
        <a:ext cx="46357" cy="46357"/>
      </dsp:txXfrm>
    </dsp:sp>
    <dsp:sp modelId="{04B31A98-B883-40BA-BE64-2D33C88AE66B}">
      <dsp:nvSpPr>
        <dsp:cNvPr id="0" name=""/>
        <dsp:cNvSpPr/>
      </dsp:nvSpPr>
      <dsp:spPr>
        <a:xfrm>
          <a:off x="4035" y="2355689"/>
          <a:ext cx="1782177" cy="9419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قانون معیت این احتمال را نفی می کند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1625" y="2383279"/>
        <a:ext cx="1726997" cy="8868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1B58B8-5B6A-4E4D-8D32-FE6EC718E463}">
      <dsp:nvSpPr>
        <dsp:cNvPr id="0" name=""/>
        <dsp:cNvSpPr/>
      </dsp:nvSpPr>
      <dsp:spPr>
        <a:xfrm>
          <a:off x="6756985" y="2012717"/>
          <a:ext cx="1929449" cy="8483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مدعای فلاسفه در این قانون دو چیز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781831" y="2037563"/>
        <a:ext cx="1879757" cy="798625"/>
      </dsp:txXfrm>
    </dsp:sp>
    <dsp:sp modelId="{3A6B14CD-E43D-42DC-8EE5-2B47A336CA70}">
      <dsp:nvSpPr>
        <dsp:cNvPr id="0" name=""/>
        <dsp:cNvSpPr/>
      </dsp:nvSpPr>
      <dsp:spPr>
        <a:xfrm rot="12483959">
          <a:off x="5727438" y="2157271"/>
          <a:ext cx="1093862" cy="44560"/>
        </a:xfrm>
        <a:custGeom>
          <a:avLst/>
          <a:gdLst/>
          <a:ahLst/>
          <a:cxnLst/>
          <a:rect l="0" t="0" r="0" b="0"/>
          <a:pathLst>
            <a:path>
              <a:moveTo>
                <a:pt x="0" y="22280"/>
              </a:moveTo>
              <a:lnTo>
                <a:pt x="1093862" y="2228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247022" y="2152204"/>
        <a:ext cx="54693" cy="54693"/>
      </dsp:txXfrm>
    </dsp:sp>
    <dsp:sp modelId="{A3526E3A-3F6C-49C1-8AD3-39421CFB98CD}">
      <dsp:nvSpPr>
        <dsp:cNvPr id="0" name=""/>
        <dsp:cNvSpPr/>
      </dsp:nvSpPr>
      <dsp:spPr>
        <a:xfrm>
          <a:off x="3378675" y="1498067"/>
          <a:ext cx="2413078" cy="84831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rgbClr val="FF0000"/>
              </a:solidFill>
              <a:cs typeface="B Koodak" pitchFamily="2" charset="-78"/>
            </a:rPr>
            <a:t>عدم </a:t>
          </a:r>
          <a:r>
            <a:rPr lang="fa-IR" sz="1600" kern="1200" dirty="0" err="1" smtClean="0">
              <a:solidFill>
                <a:srgbClr val="FF0000"/>
              </a:solidFill>
              <a:cs typeface="B Koodak" pitchFamily="2" charset="-78"/>
            </a:rPr>
            <a:t>انفکاک</a:t>
          </a:r>
          <a:r>
            <a:rPr lang="fa-IR" sz="1600" kern="1200" dirty="0" smtClean="0">
              <a:solidFill>
                <a:srgbClr val="FF0000"/>
              </a:solidFill>
              <a:cs typeface="B Koodak" pitchFamily="2" charset="-78"/>
            </a:rPr>
            <a:t> معلول از علت </a:t>
          </a:r>
          <a:r>
            <a:rPr lang="fa-IR" sz="1600" kern="1200" dirty="0" err="1" smtClean="0">
              <a:solidFill>
                <a:srgbClr val="FF0000"/>
              </a:solidFill>
              <a:cs typeface="B Koodak" pitchFamily="2" charset="-78"/>
            </a:rPr>
            <a:t>تامه</a:t>
          </a:r>
          <a:r>
            <a:rPr lang="fa-IR" sz="1600" kern="1200" dirty="0" smtClean="0">
              <a:solidFill>
                <a:srgbClr val="FF0000"/>
              </a:solidFill>
              <a:cs typeface="B Koodak" pitchFamily="2" charset="-78"/>
            </a:rPr>
            <a:t> </a:t>
          </a:r>
          <a:endParaRPr lang="fa-IR" sz="1600" kern="1200" dirty="0">
            <a:solidFill>
              <a:srgbClr val="FF0000"/>
            </a:solidFill>
            <a:cs typeface="B Koodak" pitchFamily="2" charset="-78"/>
          </a:endParaRPr>
        </a:p>
      </dsp:txBody>
      <dsp:txXfrm>
        <a:off x="3403521" y="1522913"/>
        <a:ext cx="2363386" cy="798625"/>
      </dsp:txXfrm>
    </dsp:sp>
    <dsp:sp modelId="{93C9ECD1-DE66-4382-91AB-1B3F50B2EEE8}">
      <dsp:nvSpPr>
        <dsp:cNvPr id="0" name=""/>
        <dsp:cNvSpPr/>
      </dsp:nvSpPr>
      <dsp:spPr>
        <a:xfrm rot="10800000">
          <a:off x="2413444" y="1899946"/>
          <a:ext cx="965231" cy="44560"/>
        </a:xfrm>
        <a:custGeom>
          <a:avLst/>
          <a:gdLst/>
          <a:ahLst/>
          <a:cxnLst/>
          <a:rect l="0" t="0" r="0" b="0"/>
          <a:pathLst>
            <a:path>
              <a:moveTo>
                <a:pt x="0" y="22280"/>
              </a:moveTo>
              <a:lnTo>
                <a:pt x="965231" y="2228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2871928" y="1898095"/>
        <a:ext cx="48261" cy="48261"/>
      </dsp:txXfrm>
    </dsp:sp>
    <dsp:sp modelId="{71FA2DE3-C62D-45DF-8782-C38A5EA1BBFC}">
      <dsp:nvSpPr>
        <dsp:cNvPr id="0" name=""/>
        <dsp:cNvSpPr/>
      </dsp:nvSpPr>
      <dsp:spPr>
        <a:xfrm>
          <a:off x="365" y="1498067"/>
          <a:ext cx="2413078" cy="8483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یعنی معلول ضرورتا همراه علت تامه موجود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5211" y="1522913"/>
        <a:ext cx="2363386" cy="798625"/>
      </dsp:txXfrm>
    </dsp:sp>
    <dsp:sp modelId="{4DC16710-5A0A-404E-B57F-6AF4CB15F833}">
      <dsp:nvSpPr>
        <dsp:cNvPr id="0" name=""/>
        <dsp:cNvSpPr/>
      </dsp:nvSpPr>
      <dsp:spPr>
        <a:xfrm rot="9116041">
          <a:off x="5727438" y="2671920"/>
          <a:ext cx="1093862" cy="44560"/>
        </a:xfrm>
        <a:custGeom>
          <a:avLst/>
          <a:gdLst/>
          <a:ahLst/>
          <a:cxnLst/>
          <a:rect l="0" t="0" r="0" b="0"/>
          <a:pathLst>
            <a:path>
              <a:moveTo>
                <a:pt x="0" y="22280"/>
              </a:moveTo>
              <a:lnTo>
                <a:pt x="1093862" y="2228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247022" y="2666854"/>
        <a:ext cx="54693" cy="54693"/>
      </dsp:txXfrm>
    </dsp:sp>
    <dsp:sp modelId="{AEC89F94-9303-487A-B430-ECCB58BD03D4}">
      <dsp:nvSpPr>
        <dsp:cNvPr id="0" name=""/>
        <dsp:cNvSpPr/>
      </dsp:nvSpPr>
      <dsp:spPr>
        <a:xfrm>
          <a:off x="3378675" y="2527366"/>
          <a:ext cx="2413078" cy="84831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rgbClr val="FF0000"/>
              </a:solidFill>
              <a:cs typeface="B Koodak" pitchFamily="2" charset="-78"/>
            </a:rPr>
            <a:t>عدم </a:t>
          </a:r>
          <a:r>
            <a:rPr lang="fa-IR" sz="1600" kern="1200" dirty="0" err="1" smtClean="0">
              <a:solidFill>
                <a:srgbClr val="FF0000"/>
              </a:solidFill>
              <a:cs typeface="B Koodak" pitchFamily="2" charset="-78"/>
            </a:rPr>
            <a:t>انفکاک</a:t>
          </a:r>
          <a:r>
            <a:rPr lang="fa-IR" sz="1600" kern="1200" dirty="0" smtClean="0">
              <a:solidFill>
                <a:srgbClr val="FF0000"/>
              </a:solidFill>
              <a:cs typeface="B Koodak" pitchFamily="2" charset="-78"/>
            </a:rPr>
            <a:t> علت </a:t>
          </a:r>
          <a:r>
            <a:rPr lang="fa-IR" sz="1600" kern="1200" dirty="0" err="1" smtClean="0">
              <a:solidFill>
                <a:srgbClr val="FF0000"/>
              </a:solidFill>
              <a:cs typeface="B Koodak" pitchFamily="2" charset="-78"/>
            </a:rPr>
            <a:t>تامه</a:t>
          </a:r>
          <a:r>
            <a:rPr lang="fa-IR" sz="1600" kern="1200" dirty="0" smtClean="0">
              <a:solidFill>
                <a:srgbClr val="FF0000"/>
              </a:solidFill>
              <a:cs typeface="B Koodak" pitchFamily="2" charset="-78"/>
            </a:rPr>
            <a:t> از معلول </a:t>
          </a:r>
          <a:endParaRPr lang="fa-IR" sz="1600" kern="1200" dirty="0">
            <a:solidFill>
              <a:srgbClr val="FF0000"/>
            </a:solidFill>
            <a:cs typeface="B Koodak" pitchFamily="2" charset="-78"/>
          </a:endParaRPr>
        </a:p>
      </dsp:txBody>
      <dsp:txXfrm>
        <a:off x="3403521" y="2552212"/>
        <a:ext cx="2363386" cy="798625"/>
      </dsp:txXfrm>
    </dsp:sp>
    <dsp:sp modelId="{D4892AF4-C03D-474E-8C85-EBF9FE23B34D}">
      <dsp:nvSpPr>
        <dsp:cNvPr id="0" name=""/>
        <dsp:cNvSpPr/>
      </dsp:nvSpPr>
      <dsp:spPr>
        <a:xfrm rot="10800000">
          <a:off x="2413444" y="2929245"/>
          <a:ext cx="965231" cy="44560"/>
        </a:xfrm>
        <a:custGeom>
          <a:avLst/>
          <a:gdLst/>
          <a:ahLst/>
          <a:cxnLst/>
          <a:rect l="0" t="0" r="0" b="0"/>
          <a:pathLst>
            <a:path>
              <a:moveTo>
                <a:pt x="0" y="22280"/>
              </a:moveTo>
              <a:lnTo>
                <a:pt x="965231" y="2228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2871928" y="2927394"/>
        <a:ext cx="48261" cy="48261"/>
      </dsp:txXfrm>
    </dsp:sp>
    <dsp:sp modelId="{16C7C9C9-FF59-46E6-A710-A92A66EF0398}">
      <dsp:nvSpPr>
        <dsp:cNvPr id="0" name=""/>
        <dsp:cNvSpPr/>
      </dsp:nvSpPr>
      <dsp:spPr>
        <a:xfrm>
          <a:off x="365" y="2527366"/>
          <a:ext cx="2413078" cy="8483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یعنی علت تامه ضرورتا همراه معلول موجود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5211" y="2552212"/>
        <a:ext cx="2363386" cy="7986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3927E7-3123-45BD-A199-848D2C7D6226}">
      <dsp:nvSpPr>
        <dsp:cNvPr id="0" name=""/>
        <dsp:cNvSpPr/>
      </dsp:nvSpPr>
      <dsp:spPr>
        <a:xfrm>
          <a:off x="6427230" y="2086611"/>
          <a:ext cx="2711475" cy="13282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8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alpha val="8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alpha val="8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alpha val="8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با توجه به بخش دوم مدعی با وجود معلول این علل موجودند</a:t>
          </a:r>
          <a:endParaRPr lang="fa-IR" sz="1600" kern="1200" dirty="0">
            <a:cs typeface="B Koodak" pitchFamily="2" charset="-78"/>
          </a:endParaRPr>
        </a:p>
      </dsp:txBody>
      <dsp:txXfrm>
        <a:off x="6466133" y="2125514"/>
        <a:ext cx="2633669" cy="1250432"/>
      </dsp:txXfrm>
    </dsp:sp>
    <dsp:sp modelId="{97ACF55B-12BC-4A45-8FAB-EC101E88BF26}">
      <dsp:nvSpPr>
        <dsp:cNvPr id="0" name=""/>
        <dsp:cNvSpPr/>
      </dsp:nvSpPr>
      <dsp:spPr>
        <a:xfrm rot="13730761">
          <a:off x="5517365" y="2322103"/>
          <a:ext cx="1097489" cy="30907"/>
        </a:xfrm>
        <a:custGeom>
          <a:avLst/>
          <a:gdLst/>
          <a:ahLst/>
          <a:cxnLst/>
          <a:rect l="0" t="0" r="0" b="0"/>
          <a:pathLst>
            <a:path>
              <a:moveTo>
                <a:pt x="0" y="15453"/>
              </a:moveTo>
              <a:lnTo>
                <a:pt x="1097489" y="15453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038672" y="2310119"/>
        <a:ext cx="54874" cy="54874"/>
      </dsp:txXfrm>
    </dsp:sp>
    <dsp:sp modelId="{63316DD2-DDF1-4BDB-87FB-8175AB44FAB5}">
      <dsp:nvSpPr>
        <dsp:cNvPr id="0" name=""/>
        <dsp:cNvSpPr/>
      </dsp:nvSpPr>
      <dsp:spPr>
        <a:xfrm>
          <a:off x="3309837" y="1716643"/>
          <a:ext cx="2395151" cy="4154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alpha val="7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alpha val="7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علت تامه</a:t>
          </a:r>
          <a:endParaRPr lang="fa-IR" sz="1600" kern="1200" dirty="0">
            <a:cs typeface="B Koodak" pitchFamily="2" charset="-78"/>
          </a:endParaRPr>
        </a:p>
      </dsp:txBody>
      <dsp:txXfrm>
        <a:off x="3322006" y="1728812"/>
        <a:ext cx="2370813" cy="391140"/>
      </dsp:txXfrm>
    </dsp:sp>
    <dsp:sp modelId="{E047970A-CF62-455E-AF03-47B013338B62}">
      <dsp:nvSpPr>
        <dsp:cNvPr id="0" name=""/>
        <dsp:cNvSpPr/>
      </dsp:nvSpPr>
      <dsp:spPr>
        <a:xfrm rot="10800000">
          <a:off x="2587596" y="1908929"/>
          <a:ext cx="722241" cy="30907"/>
        </a:xfrm>
        <a:custGeom>
          <a:avLst/>
          <a:gdLst/>
          <a:ahLst/>
          <a:cxnLst/>
          <a:rect l="0" t="0" r="0" b="0"/>
          <a:pathLst>
            <a:path>
              <a:moveTo>
                <a:pt x="0" y="15453"/>
              </a:moveTo>
              <a:lnTo>
                <a:pt x="722241" y="15453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930661" y="1906326"/>
        <a:ext cx="36112" cy="36112"/>
      </dsp:txXfrm>
    </dsp:sp>
    <dsp:sp modelId="{F2936C36-78C3-4089-86EA-3C48817EB52D}">
      <dsp:nvSpPr>
        <dsp:cNvPr id="0" name=""/>
        <dsp:cNvSpPr/>
      </dsp:nvSpPr>
      <dsp:spPr>
        <a:xfrm>
          <a:off x="5294" y="1472981"/>
          <a:ext cx="2582302" cy="9028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alpha val="5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alpha val="5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فرض تعدد مرکب از فاعلی، قابلی و غائی</a:t>
          </a:r>
          <a:endParaRPr lang="fa-IR" sz="1600" kern="1200" dirty="0">
            <a:cs typeface="B Koodak" pitchFamily="2" charset="-78"/>
          </a:endParaRPr>
        </a:p>
      </dsp:txBody>
      <dsp:txXfrm>
        <a:off x="31736" y="1499423"/>
        <a:ext cx="2529418" cy="849917"/>
      </dsp:txXfrm>
    </dsp:sp>
    <dsp:sp modelId="{FB9452B5-6B67-4260-A8DA-93F89C95D4CC}">
      <dsp:nvSpPr>
        <dsp:cNvPr id="0" name=""/>
        <dsp:cNvSpPr/>
      </dsp:nvSpPr>
      <dsp:spPr>
        <a:xfrm rot="12052555">
          <a:off x="5679617" y="2597552"/>
          <a:ext cx="772984" cy="30907"/>
        </a:xfrm>
        <a:custGeom>
          <a:avLst/>
          <a:gdLst/>
          <a:ahLst/>
          <a:cxnLst/>
          <a:rect l="0" t="0" r="0" b="0"/>
          <a:pathLst>
            <a:path>
              <a:moveTo>
                <a:pt x="0" y="15453"/>
              </a:moveTo>
              <a:lnTo>
                <a:pt x="772984" y="15453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046785" y="2593681"/>
        <a:ext cx="38649" cy="38649"/>
      </dsp:txXfrm>
    </dsp:sp>
    <dsp:sp modelId="{351D9E15-3B22-46FC-B8FC-FAD3E84B54FB}">
      <dsp:nvSpPr>
        <dsp:cNvPr id="0" name=""/>
        <dsp:cNvSpPr/>
      </dsp:nvSpPr>
      <dsp:spPr>
        <a:xfrm>
          <a:off x="3309837" y="2267542"/>
          <a:ext cx="2395151" cy="4154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alpha val="7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alpha val="7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علل حقیقی</a:t>
          </a:r>
          <a:endParaRPr lang="fa-IR" sz="1600" kern="1200" dirty="0">
            <a:cs typeface="B Koodak" pitchFamily="2" charset="-78"/>
          </a:endParaRPr>
        </a:p>
      </dsp:txBody>
      <dsp:txXfrm>
        <a:off x="3322006" y="2279711"/>
        <a:ext cx="2370813" cy="391140"/>
      </dsp:txXfrm>
    </dsp:sp>
    <dsp:sp modelId="{7A1938BA-E421-4003-97D2-8E1DF2D71DE7}">
      <dsp:nvSpPr>
        <dsp:cNvPr id="0" name=""/>
        <dsp:cNvSpPr/>
      </dsp:nvSpPr>
      <dsp:spPr>
        <a:xfrm rot="9547445">
          <a:off x="5679617" y="2873001"/>
          <a:ext cx="772984" cy="30907"/>
        </a:xfrm>
        <a:custGeom>
          <a:avLst/>
          <a:gdLst/>
          <a:ahLst/>
          <a:cxnLst/>
          <a:rect l="0" t="0" r="0" b="0"/>
          <a:pathLst>
            <a:path>
              <a:moveTo>
                <a:pt x="0" y="15453"/>
              </a:moveTo>
              <a:lnTo>
                <a:pt x="772984" y="15453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046785" y="2869130"/>
        <a:ext cx="38649" cy="38649"/>
      </dsp:txXfrm>
    </dsp:sp>
    <dsp:sp modelId="{E3EAA6F2-EF2F-4DED-ADB0-22424496718A}">
      <dsp:nvSpPr>
        <dsp:cNvPr id="0" name=""/>
        <dsp:cNvSpPr/>
      </dsp:nvSpPr>
      <dsp:spPr>
        <a:xfrm>
          <a:off x="3309837" y="2818440"/>
          <a:ext cx="2395151" cy="4154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alpha val="7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alpha val="7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علل مباشر و غیر مباشر </a:t>
          </a:r>
          <a:endParaRPr lang="fa-IR" sz="1600" kern="1200" dirty="0">
            <a:cs typeface="B Koodak" pitchFamily="2" charset="-78"/>
          </a:endParaRPr>
        </a:p>
      </dsp:txBody>
      <dsp:txXfrm>
        <a:off x="3322006" y="2830609"/>
        <a:ext cx="2370813" cy="391140"/>
      </dsp:txXfrm>
    </dsp:sp>
    <dsp:sp modelId="{6B89AE5C-EA5E-404E-8963-4836515170BE}">
      <dsp:nvSpPr>
        <dsp:cNvPr id="0" name=""/>
        <dsp:cNvSpPr/>
      </dsp:nvSpPr>
      <dsp:spPr>
        <a:xfrm rot="10800000">
          <a:off x="2587596" y="3010726"/>
          <a:ext cx="722241" cy="30907"/>
        </a:xfrm>
        <a:custGeom>
          <a:avLst/>
          <a:gdLst/>
          <a:ahLst/>
          <a:cxnLst/>
          <a:rect l="0" t="0" r="0" b="0"/>
          <a:pathLst>
            <a:path>
              <a:moveTo>
                <a:pt x="0" y="15453"/>
              </a:moveTo>
              <a:lnTo>
                <a:pt x="722241" y="15453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930661" y="3008124"/>
        <a:ext cx="36112" cy="36112"/>
      </dsp:txXfrm>
    </dsp:sp>
    <dsp:sp modelId="{A620A9DD-FAFA-4D77-AB18-A5E17FB07898}">
      <dsp:nvSpPr>
        <dsp:cNvPr id="0" name=""/>
        <dsp:cNvSpPr/>
      </dsp:nvSpPr>
      <dsp:spPr>
        <a:xfrm>
          <a:off x="5294" y="2574779"/>
          <a:ext cx="2582302" cy="9028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alpha val="5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alpha val="5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علل مباشر بدون علل خود موجود نمی شوند</a:t>
          </a:r>
          <a:endParaRPr lang="fa-IR" sz="1600" kern="1200" dirty="0">
            <a:cs typeface="B Koodak" pitchFamily="2" charset="-78"/>
          </a:endParaRPr>
        </a:p>
      </dsp:txBody>
      <dsp:txXfrm>
        <a:off x="31736" y="2601221"/>
        <a:ext cx="2529418" cy="849917"/>
      </dsp:txXfrm>
    </dsp:sp>
    <dsp:sp modelId="{28ED303B-C0E5-4F57-8BA2-2D08659AAEB7}">
      <dsp:nvSpPr>
        <dsp:cNvPr id="0" name=""/>
        <dsp:cNvSpPr/>
      </dsp:nvSpPr>
      <dsp:spPr>
        <a:xfrm rot="7869239">
          <a:off x="5517365" y="3148451"/>
          <a:ext cx="1097489" cy="30907"/>
        </a:xfrm>
        <a:custGeom>
          <a:avLst/>
          <a:gdLst/>
          <a:ahLst/>
          <a:cxnLst/>
          <a:rect l="0" t="0" r="0" b="0"/>
          <a:pathLst>
            <a:path>
              <a:moveTo>
                <a:pt x="0" y="15453"/>
              </a:moveTo>
              <a:lnTo>
                <a:pt x="1097489" y="15453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038672" y="3136467"/>
        <a:ext cx="54874" cy="54874"/>
      </dsp:txXfrm>
    </dsp:sp>
    <dsp:sp modelId="{0FE63EAE-1A0A-44B2-84D2-6B91505FE03F}">
      <dsp:nvSpPr>
        <dsp:cNvPr id="0" name=""/>
        <dsp:cNvSpPr/>
      </dsp:nvSpPr>
      <dsp:spPr>
        <a:xfrm>
          <a:off x="3309837" y="3369339"/>
          <a:ext cx="2395151" cy="4154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alpha val="7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alpha val="7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علل طولی و عرضی </a:t>
          </a:r>
          <a:endParaRPr lang="fa-IR" sz="1600" kern="1200" dirty="0">
            <a:cs typeface="B Koodak" pitchFamily="2" charset="-78"/>
          </a:endParaRPr>
        </a:p>
      </dsp:txBody>
      <dsp:txXfrm>
        <a:off x="3322006" y="3381508"/>
        <a:ext cx="2370813" cy="3911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08191-2037-42AC-8C34-D5D3195154C1}">
      <dsp:nvSpPr>
        <dsp:cNvPr id="0" name=""/>
        <dsp:cNvSpPr/>
      </dsp:nvSpPr>
      <dsp:spPr>
        <a:xfrm>
          <a:off x="8091951" y="1932528"/>
          <a:ext cx="1045996" cy="836764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دو نکته</a:t>
          </a:r>
          <a:endParaRPr lang="fa-IR" sz="1600" kern="1200" dirty="0">
            <a:cs typeface="B Koodak" pitchFamily="2" charset="-78"/>
          </a:endParaRPr>
        </a:p>
      </dsp:txBody>
      <dsp:txXfrm>
        <a:off x="8116459" y="1957036"/>
        <a:ext cx="996980" cy="787748"/>
      </dsp:txXfrm>
    </dsp:sp>
    <dsp:sp modelId="{BDFA9FE4-4563-4645-A795-8430D0CF4D34}">
      <dsp:nvSpPr>
        <dsp:cNvPr id="0" name=""/>
        <dsp:cNvSpPr/>
      </dsp:nvSpPr>
      <dsp:spPr>
        <a:xfrm rot="13507760">
          <a:off x="7156970" y="1945840"/>
          <a:ext cx="1096424" cy="33102"/>
        </a:xfrm>
        <a:custGeom>
          <a:avLst/>
          <a:gdLst/>
          <a:ahLst/>
          <a:cxnLst/>
          <a:rect l="0" t="0" r="0" b="0"/>
          <a:pathLst>
            <a:path>
              <a:moveTo>
                <a:pt x="0" y="16551"/>
              </a:moveTo>
              <a:lnTo>
                <a:pt x="1096424" y="16551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677772" y="1934980"/>
        <a:ext cx="54821" cy="54821"/>
      </dsp:txXfrm>
    </dsp:sp>
    <dsp:sp modelId="{584B7A90-E802-40B7-A06A-462E5233BF62}">
      <dsp:nvSpPr>
        <dsp:cNvPr id="0" name=""/>
        <dsp:cNvSpPr/>
      </dsp:nvSpPr>
      <dsp:spPr>
        <a:xfrm>
          <a:off x="4751799" y="1090412"/>
          <a:ext cx="2566615" cy="966921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علل حقیقی و معلول در وجود و عدم با یکدیگر ضرورت دارند</a:t>
          </a:r>
          <a:endParaRPr lang="fa-IR" sz="1600" kern="1200" dirty="0">
            <a:cs typeface="B Koodak" pitchFamily="2" charset="-78"/>
          </a:endParaRPr>
        </a:p>
      </dsp:txBody>
      <dsp:txXfrm>
        <a:off x="4780119" y="1118732"/>
        <a:ext cx="2509975" cy="910281"/>
      </dsp:txXfrm>
    </dsp:sp>
    <dsp:sp modelId="{44EB49D2-9669-4A2F-A44D-21262CCC4F66}">
      <dsp:nvSpPr>
        <dsp:cNvPr id="0" name=""/>
        <dsp:cNvSpPr/>
      </dsp:nvSpPr>
      <dsp:spPr>
        <a:xfrm rot="10800000">
          <a:off x="3978261" y="1557321"/>
          <a:ext cx="773537" cy="33102"/>
        </a:xfrm>
        <a:custGeom>
          <a:avLst/>
          <a:gdLst/>
          <a:ahLst/>
          <a:cxnLst/>
          <a:rect l="0" t="0" r="0" b="0"/>
          <a:pathLst>
            <a:path>
              <a:moveTo>
                <a:pt x="0" y="16551"/>
              </a:moveTo>
              <a:lnTo>
                <a:pt x="773537" y="16551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345692" y="1554534"/>
        <a:ext cx="38676" cy="38676"/>
      </dsp:txXfrm>
    </dsp:sp>
    <dsp:sp modelId="{05F392D2-FF0C-435D-8DC4-0B1667FD4643}">
      <dsp:nvSpPr>
        <dsp:cNvPr id="0" name=""/>
        <dsp:cNvSpPr/>
      </dsp:nvSpPr>
      <dsp:spPr>
        <a:xfrm>
          <a:off x="2044419" y="1090412"/>
          <a:ext cx="1933842" cy="966921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این ضرورت </a:t>
          </a:r>
          <a:r>
            <a:rPr lang="fa-IR" sz="1600" kern="1200" dirty="0" smtClean="0">
              <a:solidFill>
                <a:srgbClr val="FF0000"/>
              </a:solidFill>
              <a:cs typeface="B Koodak" pitchFamily="2" charset="-78"/>
            </a:rPr>
            <a:t>«ضرورت بالقیاس»</a:t>
          </a:r>
          <a:r>
            <a:rPr lang="fa-IR" sz="1600" kern="1200" dirty="0" smtClean="0">
              <a:cs typeface="B Koodak" pitchFamily="2" charset="-78"/>
            </a:rPr>
            <a:t> است</a:t>
          </a:r>
          <a:endParaRPr lang="fa-IR" sz="1600" kern="1200" dirty="0">
            <a:cs typeface="B Koodak" pitchFamily="2" charset="-78"/>
          </a:endParaRPr>
        </a:p>
      </dsp:txBody>
      <dsp:txXfrm>
        <a:off x="2072739" y="1118732"/>
        <a:ext cx="1877202" cy="910281"/>
      </dsp:txXfrm>
    </dsp:sp>
    <dsp:sp modelId="{FF0A74F2-4DB4-43A7-AE8E-3FB94F2A8B8F}">
      <dsp:nvSpPr>
        <dsp:cNvPr id="0" name=""/>
        <dsp:cNvSpPr/>
      </dsp:nvSpPr>
      <dsp:spPr>
        <a:xfrm rot="8092240">
          <a:off x="7156970" y="2722877"/>
          <a:ext cx="1096424" cy="33102"/>
        </a:xfrm>
        <a:custGeom>
          <a:avLst/>
          <a:gdLst/>
          <a:ahLst/>
          <a:cxnLst/>
          <a:rect l="0" t="0" r="0" b="0"/>
          <a:pathLst>
            <a:path>
              <a:moveTo>
                <a:pt x="0" y="16551"/>
              </a:moveTo>
              <a:lnTo>
                <a:pt x="1096424" y="16551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677772" y="2712018"/>
        <a:ext cx="54821" cy="54821"/>
      </dsp:txXfrm>
    </dsp:sp>
    <dsp:sp modelId="{706EF0A6-4232-4DB3-B550-6E75FC2EE64E}">
      <dsp:nvSpPr>
        <dsp:cNvPr id="0" name=""/>
        <dsp:cNvSpPr/>
      </dsp:nvSpPr>
      <dsp:spPr>
        <a:xfrm>
          <a:off x="5798491" y="2644486"/>
          <a:ext cx="1519922" cy="966921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قانون معیت </a:t>
          </a:r>
          <a:endParaRPr lang="fa-IR" sz="1600" kern="1200" dirty="0">
            <a:cs typeface="B Koodak" pitchFamily="2" charset="-78"/>
          </a:endParaRPr>
        </a:p>
      </dsp:txBody>
      <dsp:txXfrm>
        <a:off x="5826811" y="2672806"/>
        <a:ext cx="1463282" cy="910281"/>
      </dsp:txXfrm>
    </dsp:sp>
    <dsp:sp modelId="{1E680A16-6640-4796-AA88-6512E10CD437}">
      <dsp:nvSpPr>
        <dsp:cNvPr id="0" name=""/>
        <dsp:cNvSpPr/>
      </dsp:nvSpPr>
      <dsp:spPr>
        <a:xfrm rot="12942401">
          <a:off x="4935415" y="2833406"/>
          <a:ext cx="952613" cy="33102"/>
        </a:xfrm>
        <a:custGeom>
          <a:avLst/>
          <a:gdLst/>
          <a:ahLst/>
          <a:cxnLst/>
          <a:rect l="0" t="0" r="0" b="0"/>
          <a:pathLst>
            <a:path>
              <a:moveTo>
                <a:pt x="0" y="16551"/>
              </a:moveTo>
              <a:lnTo>
                <a:pt x="952613" y="16551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387907" y="2826142"/>
        <a:ext cx="47630" cy="47630"/>
      </dsp:txXfrm>
    </dsp:sp>
    <dsp:sp modelId="{841A333F-2CFB-46A6-9BF0-E5493F5E9AEE}">
      <dsp:nvSpPr>
        <dsp:cNvPr id="0" name=""/>
        <dsp:cNvSpPr/>
      </dsp:nvSpPr>
      <dsp:spPr>
        <a:xfrm>
          <a:off x="2713432" y="2202371"/>
          <a:ext cx="2311522" cy="73919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</a:t>
          </a:r>
          <a:r>
            <a:rPr lang="fa-IR" sz="1600" kern="1200" dirty="0" smtClean="0">
              <a:solidFill>
                <a:srgbClr val="FF0000"/>
              </a:solidFill>
              <a:cs typeface="B Koodak" pitchFamily="2" charset="-78"/>
            </a:rPr>
            <a:t>موجودات زمانمند </a:t>
          </a:r>
          <a:endParaRPr lang="fa-IR" sz="1600" kern="1200" dirty="0">
            <a:solidFill>
              <a:srgbClr val="FF0000"/>
            </a:solidFill>
            <a:cs typeface="B Koodak" pitchFamily="2" charset="-78"/>
          </a:endParaRPr>
        </a:p>
      </dsp:txBody>
      <dsp:txXfrm>
        <a:off x="2735082" y="2224021"/>
        <a:ext cx="2268222" cy="695892"/>
      </dsp:txXfrm>
    </dsp:sp>
    <dsp:sp modelId="{3FB9E780-6542-4472-839C-ECB18B288061}">
      <dsp:nvSpPr>
        <dsp:cNvPr id="0" name=""/>
        <dsp:cNvSpPr/>
      </dsp:nvSpPr>
      <dsp:spPr>
        <a:xfrm rot="10800000">
          <a:off x="1939895" y="2555416"/>
          <a:ext cx="773537" cy="33102"/>
        </a:xfrm>
        <a:custGeom>
          <a:avLst/>
          <a:gdLst/>
          <a:ahLst/>
          <a:cxnLst/>
          <a:rect l="0" t="0" r="0" b="0"/>
          <a:pathLst>
            <a:path>
              <a:moveTo>
                <a:pt x="0" y="16551"/>
              </a:moveTo>
              <a:lnTo>
                <a:pt x="773537" y="16551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307325" y="2552629"/>
        <a:ext cx="38676" cy="38676"/>
      </dsp:txXfrm>
    </dsp:sp>
    <dsp:sp modelId="{55B1F42F-005F-419A-BCE5-AE0D407ED614}">
      <dsp:nvSpPr>
        <dsp:cNvPr id="0" name=""/>
        <dsp:cNvSpPr/>
      </dsp:nvSpPr>
      <dsp:spPr>
        <a:xfrm>
          <a:off x="6052" y="2088507"/>
          <a:ext cx="1933842" cy="966921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به معنای هم زمانی علت و معلول است </a:t>
          </a:r>
          <a:endParaRPr lang="fa-IR" sz="1600" kern="1200" dirty="0">
            <a:cs typeface="B Koodak" pitchFamily="2" charset="-78"/>
          </a:endParaRPr>
        </a:p>
      </dsp:txBody>
      <dsp:txXfrm>
        <a:off x="34372" y="2116827"/>
        <a:ext cx="1877202" cy="910281"/>
      </dsp:txXfrm>
    </dsp:sp>
    <dsp:sp modelId="{55AF5B9B-298E-4560-AAFE-54FE86CB3F2C}">
      <dsp:nvSpPr>
        <dsp:cNvPr id="0" name=""/>
        <dsp:cNvSpPr/>
      </dsp:nvSpPr>
      <dsp:spPr>
        <a:xfrm rot="8657599">
          <a:off x="4935415" y="3389386"/>
          <a:ext cx="952613" cy="33102"/>
        </a:xfrm>
        <a:custGeom>
          <a:avLst/>
          <a:gdLst/>
          <a:ahLst/>
          <a:cxnLst/>
          <a:rect l="0" t="0" r="0" b="0"/>
          <a:pathLst>
            <a:path>
              <a:moveTo>
                <a:pt x="0" y="16551"/>
              </a:moveTo>
              <a:lnTo>
                <a:pt x="952613" y="16551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387907" y="3382121"/>
        <a:ext cx="47630" cy="47630"/>
      </dsp:txXfrm>
    </dsp:sp>
    <dsp:sp modelId="{2D2F19DD-C8E4-4243-A1BC-406531637B91}">
      <dsp:nvSpPr>
        <dsp:cNvPr id="0" name=""/>
        <dsp:cNvSpPr/>
      </dsp:nvSpPr>
      <dsp:spPr>
        <a:xfrm>
          <a:off x="2713432" y="3314331"/>
          <a:ext cx="2311522" cy="73919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</a:t>
          </a:r>
          <a:r>
            <a:rPr lang="fa-IR" sz="1600" kern="1200" dirty="0" smtClean="0">
              <a:solidFill>
                <a:srgbClr val="FF0000"/>
              </a:solidFill>
              <a:cs typeface="B Koodak" pitchFamily="2" charset="-78"/>
            </a:rPr>
            <a:t>موجودات غیر زمانمند </a:t>
          </a:r>
          <a:endParaRPr lang="fa-IR" sz="1600" kern="1200" dirty="0">
            <a:solidFill>
              <a:srgbClr val="FF0000"/>
            </a:solidFill>
            <a:cs typeface="B Koodak" pitchFamily="2" charset="-78"/>
          </a:endParaRPr>
        </a:p>
      </dsp:txBody>
      <dsp:txXfrm>
        <a:off x="2735082" y="3335981"/>
        <a:ext cx="2268222" cy="695892"/>
      </dsp:txXfrm>
    </dsp:sp>
    <dsp:sp modelId="{A388BDA8-EB21-4643-93AC-A18778698A92}">
      <dsp:nvSpPr>
        <dsp:cNvPr id="0" name=""/>
        <dsp:cNvSpPr/>
      </dsp:nvSpPr>
      <dsp:spPr>
        <a:xfrm rot="10800000">
          <a:off x="1939895" y="3667375"/>
          <a:ext cx="773537" cy="33102"/>
        </a:xfrm>
        <a:custGeom>
          <a:avLst/>
          <a:gdLst/>
          <a:ahLst/>
          <a:cxnLst/>
          <a:rect l="0" t="0" r="0" b="0"/>
          <a:pathLst>
            <a:path>
              <a:moveTo>
                <a:pt x="0" y="16551"/>
              </a:moveTo>
              <a:lnTo>
                <a:pt x="773537" y="16551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307325" y="3664588"/>
        <a:ext cx="38676" cy="38676"/>
      </dsp:txXfrm>
    </dsp:sp>
    <dsp:sp modelId="{185C5D3A-D5E1-4868-B874-F99055491DBA}">
      <dsp:nvSpPr>
        <dsp:cNvPr id="0" name=""/>
        <dsp:cNvSpPr/>
      </dsp:nvSpPr>
      <dsp:spPr>
        <a:xfrm>
          <a:off x="6052" y="3200466"/>
          <a:ext cx="1933842" cy="966921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به معنای عدم انفکاک هر یک از دیگری است</a:t>
          </a:r>
          <a:endParaRPr lang="fa-IR" sz="1600" kern="1200" dirty="0">
            <a:cs typeface="B Koodak" pitchFamily="2" charset="-78"/>
          </a:endParaRPr>
        </a:p>
      </dsp:txBody>
      <dsp:txXfrm>
        <a:off x="34372" y="3228786"/>
        <a:ext cx="1877202" cy="9102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0E7385-E2B4-4AD6-A7CE-D441E4E7DC99}">
      <dsp:nvSpPr>
        <dsp:cNvPr id="0" name=""/>
        <dsp:cNvSpPr/>
      </dsp:nvSpPr>
      <dsp:spPr>
        <a:xfrm>
          <a:off x="7834117" y="2638568"/>
          <a:ext cx="1304189" cy="65209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rgbClr val="002060"/>
              </a:solidFill>
              <a:cs typeface="B Koodak" pitchFamily="2" charset="-78"/>
            </a:rPr>
            <a:t>برهان بخش اول مدعی</a:t>
          </a:r>
          <a:endParaRPr lang="fa-IR" sz="1600" kern="1200" dirty="0">
            <a:solidFill>
              <a:srgbClr val="002060"/>
            </a:solidFill>
            <a:cs typeface="B Koodak" pitchFamily="2" charset="-78"/>
          </a:endParaRPr>
        </a:p>
      </dsp:txBody>
      <dsp:txXfrm>
        <a:off x="7853216" y="2657667"/>
        <a:ext cx="1265991" cy="613896"/>
      </dsp:txXfrm>
    </dsp:sp>
    <dsp:sp modelId="{E7297AA1-A220-4014-B820-E3484A0BA148}">
      <dsp:nvSpPr>
        <dsp:cNvPr id="0" name=""/>
        <dsp:cNvSpPr/>
      </dsp:nvSpPr>
      <dsp:spPr>
        <a:xfrm rot="14110531">
          <a:off x="7116522" y="2578499"/>
          <a:ext cx="913514" cy="22324"/>
        </a:xfrm>
        <a:custGeom>
          <a:avLst/>
          <a:gdLst/>
          <a:ahLst/>
          <a:cxnLst/>
          <a:rect l="0" t="0" r="0" b="0"/>
          <a:pathLst>
            <a:path>
              <a:moveTo>
                <a:pt x="0" y="11162"/>
              </a:moveTo>
              <a:lnTo>
                <a:pt x="913514" y="11162"/>
              </a:lnTo>
            </a:path>
          </a:pathLst>
        </a:custGeom>
        <a:noFill/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rgbClr val="002060"/>
            </a:solidFill>
            <a:cs typeface="B Koodak" pitchFamily="2" charset="-78"/>
          </a:endParaRPr>
        </a:p>
      </dsp:txBody>
      <dsp:txXfrm rot="10800000">
        <a:off x="7550441" y="2566823"/>
        <a:ext cx="45675" cy="45675"/>
      </dsp:txXfrm>
    </dsp:sp>
    <dsp:sp modelId="{6A273645-CF58-4AF4-B5CB-A86B0B194940}">
      <dsp:nvSpPr>
        <dsp:cNvPr id="0" name=""/>
        <dsp:cNvSpPr/>
      </dsp:nvSpPr>
      <dsp:spPr>
        <a:xfrm>
          <a:off x="5117829" y="1571921"/>
          <a:ext cx="2194612" cy="12855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rgbClr val="002060"/>
              </a:solidFill>
              <a:cs typeface="B Koodak" pitchFamily="2" charset="-78"/>
            </a:rPr>
            <a:t>اگر با وجود علت تامه معلول موجود نباشد این امر منجر به تناقض میشود </a:t>
          </a:r>
          <a:endParaRPr lang="fa-IR" sz="1600" kern="1200" dirty="0">
            <a:solidFill>
              <a:srgbClr val="002060"/>
            </a:solidFill>
            <a:cs typeface="B Koodak" pitchFamily="2" charset="-78"/>
          </a:endParaRPr>
        </a:p>
      </dsp:txBody>
      <dsp:txXfrm>
        <a:off x="5155482" y="1609574"/>
        <a:ext cx="2119306" cy="1210266"/>
      </dsp:txXfrm>
    </dsp:sp>
    <dsp:sp modelId="{670DC5A7-320C-4B12-8647-4F662679B7E7}">
      <dsp:nvSpPr>
        <dsp:cNvPr id="0" name=""/>
        <dsp:cNvSpPr/>
      </dsp:nvSpPr>
      <dsp:spPr>
        <a:xfrm rot="10800000">
          <a:off x="4596153" y="2203545"/>
          <a:ext cx="521675" cy="22324"/>
        </a:xfrm>
        <a:custGeom>
          <a:avLst/>
          <a:gdLst/>
          <a:ahLst/>
          <a:cxnLst/>
          <a:rect l="0" t="0" r="0" b="0"/>
          <a:pathLst>
            <a:path>
              <a:moveTo>
                <a:pt x="0" y="11162"/>
              </a:moveTo>
              <a:lnTo>
                <a:pt x="521675" y="11162"/>
              </a:lnTo>
            </a:path>
          </a:pathLst>
        </a:custGeom>
        <a:noFill/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rgbClr val="002060"/>
            </a:solidFill>
            <a:cs typeface="B Koodak" pitchFamily="2" charset="-78"/>
          </a:endParaRPr>
        </a:p>
      </dsp:txBody>
      <dsp:txXfrm rot="10800000">
        <a:off x="4843949" y="2201665"/>
        <a:ext cx="26083" cy="26083"/>
      </dsp:txXfrm>
    </dsp:sp>
    <dsp:sp modelId="{8503C802-60D2-4B4E-AAEC-7967CAB30ED9}">
      <dsp:nvSpPr>
        <dsp:cNvPr id="0" name=""/>
        <dsp:cNvSpPr/>
      </dsp:nvSpPr>
      <dsp:spPr>
        <a:xfrm>
          <a:off x="3815830" y="1888659"/>
          <a:ext cx="780322" cy="65209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rgbClr val="002060"/>
              </a:solidFill>
              <a:cs typeface="B Koodak" pitchFamily="2" charset="-78"/>
            </a:rPr>
            <a:t>معلول در فرض</a:t>
          </a:r>
          <a:endParaRPr lang="fa-IR" sz="1600" kern="1200" dirty="0">
            <a:solidFill>
              <a:srgbClr val="002060"/>
            </a:solidFill>
            <a:cs typeface="B Koodak" pitchFamily="2" charset="-78"/>
          </a:endParaRPr>
        </a:p>
      </dsp:txBody>
      <dsp:txXfrm>
        <a:off x="3834929" y="1907758"/>
        <a:ext cx="742124" cy="613896"/>
      </dsp:txXfrm>
    </dsp:sp>
    <dsp:sp modelId="{E1FDDE2F-4EA6-4D43-8219-AAF0445B08A8}">
      <dsp:nvSpPr>
        <dsp:cNvPr id="0" name=""/>
        <dsp:cNvSpPr/>
      </dsp:nvSpPr>
      <dsp:spPr>
        <a:xfrm rot="13890703">
          <a:off x="3135878" y="1875489"/>
          <a:ext cx="838229" cy="22324"/>
        </a:xfrm>
        <a:custGeom>
          <a:avLst/>
          <a:gdLst/>
          <a:ahLst/>
          <a:cxnLst/>
          <a:rect l="0" t="0" r="0" b="0"/>
          <a:pathLst>
            <a:path>
              <a:moveTo>
                <a:pt x="0" y="11162"/>
              </a:moveTo>
              <a:lnTo>
                <a:pt x="838229" y="11162"/>
              </a:lnTo>
            </a:path>
          </a:pathLst>
        </a:custGeom>
        <a:noFill/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rgbClr val="002060"/>
            </a:solidFill>
            <a:cs typeface="B Koodak" pitchFamily="2" charset="-78"/>
          </a:endParaRPr>
        </a:p>
      </dsp:txBody>
      <dsp:txXfrm rot="10800000">
        <a:off x="3534037" y="1865695"/>
        <a:ext cx="41911" cy="41911"/>
      </dsp:txXfrm>
    </dsp:sp>
    <dsp:sp modelId="{90FA5AE0-0654-42D7-A887-CBF2535AE6D8}">
      <dsp:nvSpPr>
        <dsp:cNvPr id="0" name=""/>
        <dsp:cNvSpPr/>
      </dsp:nvSpPr>
      <dsp:spPr>
        <a:xfrm>
          <a:off x="2440184" y="1232548"/>
          <a:ext cx="853970" cy="65209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rgbClr val="002060"/>
              </a:solidFill>
              <a:cs typeface="B Koodak" pitchFamily="2" charset="-78"/>
            </a:rPr>
            <a:t>یا علتی دارد</a:t>
          </a:r>
          <a:endParaRPr lang="fa-IR" sz="1600" kern="1200" dirty="0">
            <a:solidFill>
              <a:srgbClr val="002060"/>
            </a:solidFill>
            <a:cs typeface="B Koodak" pitchFamily="2" charset="-78"/>
          </a:endParaRPr>
        </a:p>
      </dsp:txBody>
      <dsp:txXfrm>
        <a:off x="2459283" y="1251647"/>
        <a:ext cx="815772" cy="613896"/>
      </dsp:txXfrm>
    </dsp:sp>
    <dsp:sp modelId="{4BE4FE03-C5DF-49D6-9B23-CE4434C0AD58}">
      <dsp:nvSpPr>
        <dsp:cNvPr id="0" name=""/>
        <dsp:cNvSpPr/>
      </dsp:nvSpPr>
      <dsp:spPr>
        <a:xfrm rot="10800000">
          <a:off x="1918508" y="1547433"/>
          <a:ext cx="521675" cy="22324"/>
        </a:xfrm>
        <a:custGeom>
          <a:avLst/>
          <a:gdLst/>
          <a:ahLst/>
          <a:cxnLst/>
          <a:rect l="0" t="0" r="0" b="0"/>
          <a:pathLst>
            <a:path>
              <a:moveTo>
                <a:pt x="0" y="11162"/>
              </a:moveTo>
              <a:lnTo>
                <a:pt x="521675" y="11162"/>
              </a:lnTo>
            </a:path>
          </a:pathLst>
        </a:custGeom>
        <a:noFill/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rgbClr val="002060"/>
            </a:solidFill>
            <a:cs typeface="B Koodak" pitchFamily="2" charset="-78"/>
          </a:endParaRPr>
        </a:p>
      </dsp:txBody>
      <dsp:txXfrm rot="10800000">
        <a:off x="2166304" y="1545553"/>
        <a:ext cx="26083" cy="26083"/>
      </dsp:txXfrm>
    </dsp:sp>
    <dsp:sp modelId="{04546721-3281-40F8-BDDA-329E0612A4BB}">
      <dsp:nvSpPr>
        <dsp:cNvPr id="0" name=""/>
        <dsp:cNvSpPr/>
      </dsp:nvSpPr>
      <dsp:spPr>
        <a:xfrm>
          <a:off x="5693" y="900488"/>
          <a:ext cx="1912815" cy="131621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rgbClr val="002060"/>
              </a:solidFill>
              <a:cs typeface="B Koodak" pitchFamily="2" charset="-78"/>
            </a:rPr>
            <a:t>عدم معلول ناشی از عدم علت تامه است لکن طبق فرض علت تامه موجود است </a:t>
          </a:r>
          <a:endParaRPr lang="fa-IR" sz="1600" kern="1200" dirty="0">
            <a:solidFill>
              <a:srgbClr val="002060"/>
            </a:solidFill>
            <a:cs typeface="B Koodak" pitchFamily="2" charset="-78"/>
          </a:endParaRPr>
        </a:p>
      </dsp:txBody>
      <dsp:txXfrm>
        <a:off x="44244" y="939039"/>
        <a:ext cx="1835713" cy="1239112"/>
      </dsp:txXfrm>
    </dsp:sp>
    <dsp:sp modelId="{A2BA111E-4EBB-4FF8-AE39-1C40B236F945}">
      <dsp:nvSpPr>
        <dsp:cNvPr id="0" name=""/>
        <dsp:cNvSpPr/>
      </dsp:nvSpPr>
      <dsp:spPr>
        <a:xfrm rot="7709297">
          <a:off x="3135878" y="2531600"/>
          <a:ext cx="838229" cy="22324"/>
        </a:xfrm>
        <a:custGeom>
          <a:avLst/>
          <a:gdLst/>
          <a:ahLst/>
          <a:cxnLst/>
          <a:rect l="0" t="0" r="0" b="0"/>
          <a:pathLst>
            <a:path>
              <a:moveTo>
                <a:pt x="0" y="11162"/>
              </a:moveTo>
              <a:lnTo>
                <a:pt x="838229" y="11162"/>
              </a:lnTo>
            </a:path>
          </a:pathLst>
        </a:custGeom>
        <a:noFill/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rgbClr val="002060"/>
            </a:solidFill>
            <a:cs typeface="B Koodak" pitchFamily="2" charset="-78"/>
          </a:endParaRPr>
        </a:p>
      </dsp:txBody>
      <dsp:txXfrm rot="10800000">
        <a:off x="3534037" y="2521807"/>
        <a:ext cx="41911" cy="41911"/>
      </dsp:txXfrm>
    </dsp:sp>
    <dsp:sp modelId="{79DDE87A-914A-43DC-8EF1-5B26B8D7BAE9}">
      <dsp:nvSpPr>
        <dsp:cNvPr id="0" name=""/>
        <dsp:cNvSpPr/>
      </dsp:nvSpPr>
      <dsp:spPr>
        <a:xfrm>
          <a:off x="2440184" y="2544771"/>
          <a:ext cx="853970" cy="65209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rgbClr val="002060"/>
              </a:solidFill>
              <a:cs typeface="B Koodak" pitchFamily="2" charset="-78"/>
            </a:rPr>
            <a:t>یا علتی ندارد</a:t>
          </a:r>
          <a:endParaRPr lang="fa-IR" sz="1600" kern="1200" dirty="0">
            <a:solidFill>
              <a:srgbClr val="002060"/>
            </a:solidFill>
            <a:cs typeface="B Koodak" pitchFamily="2" charset="-78"/>
          </a:endParaRPr>
        </a:p>
      </dsp:txBody>
      <dsp:txXfrm>
        <a:off x="2459283" y="2563870"/>
        <a:ext cx="815772" cy="613896"/>
      </dsp:txXfrm>
    </dsp:sp>
    <dsp:sp modelId="{32C9C0B7-382F-4420-A1DC-E7E886C5AFF1}">
      <dsp:nvSpPr>
        <dsp:cNvPr id="0" name=""/>
        <dsp:cNvSpPr/>
      </dsp:nvSpPr>
      <dsp:spPr>
        <a:xfrm rot="10800000">
          <a:off x="1918508" y="2859656"/>
          <a:ext cx="521675" cy="22324"/>
        </a:xfrm>
        <a:custGeom>
          <a:avLst/>
          <a:gdLst/>
          <a:ahLst/>
          <a:cxnLst/>
          <a:rect l="0" t="0" r="0" b="0"/>
          <a:pathLst>
            <a:path>
              <a:moveTo>
                <a:pt x="0" y="11162"/>
              </a:moveTo>
              <a:lnTo>
                <a:pt x="521675" y="11162"/>
              </a:lnTo>
            </a:path>
          </a:pathLst>
        </a:custGeom>
        <a:noFill/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rgbClr val="002060"/>
            </a:solidFill>
            <a:cs typeface="B Koodak" pitchFamily="2" charset="-78"/>
          </a:endParaRPr>
        </a:p>
      </dsp:txBody>
      <dsp:txXfrm rot="10800000">
        <a:off x="2166304" y="2857777"/>
        <a:ext cx="26083" cy="26083"/>
      </dsp:txXfrm>
    </dsp:sp>
    <dsp:sp modelId="{D39700E2-F78C-4A39-8EC7-7816B6F3B2E1}">
      <dsp:nvSpPr>
        <dsp:cNvPr id="0" name=""/>
        <dsp:cNvSpPr/>
      </dsp:nvSpPr>
      <dsp:spPr>
        <a:xfrm>
          <a:off x="5693" y="2314516"/>
          <a:ext cx="1912815" cy="111260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rgbClr val="002060"/>
              </a:solidFill>
              <a:cs typeface="B Koodak" pitchFamily="2" charset="-78"/>
            </a:rPr>
            <a:t>به معنای تحقق معلول بدون علت است و انکار قانون علیت است</a:t>
          </a:r>
          <a:endParaRPr lang="fa-IR" sz="1600" kern="1200" dirty="0">
            <a:solidFill>
              <a:srgbClr val="002060"/>
            </a:solidFill>
            <a:cs typeface="B Koodak" pitchFamily="2" charset="-78"/>
          </a:endParaRPr>
        </a:p>
      </dsp:txBody>
      <dsp:txXfrm>
        <a:off x="38280" y="2347103"/>
        <a:ext cx="1847641" cy="1047430"/>
      </dsp:txXfrm>
    </dsp:sp>
    <dsp:sp modelId="{7770F378-1A1D-48E1-9B23-4D5E6057452B}">
      <dsp:nvSpPr>
        <dsp:cNvPr id="0" name=""/>
        <dsp:cNvSpPr/>
      </dsp:nvSpPr>
      <dsp:spPr>
        <a:xfrm rot="8924142">
          <a:off x="7268128" y="3111823"/>
          <a:ext cx="610302" cy="22324"/>
        </a:xfrm>
        <a:custGeom>
          <a:avLst/>
          <a:gdLst/>
          <a:ahLst/>
          <a:cxnLst/>
          <a:rect l="0" t="0" r="0" b="0"/>
          <a:pathLst>
            <a:path>
              <a:moveTo>
                <a:pt x="0" y="11162"/>
              </a:moveTo>
              <a:lnTo>
                <a:pt x="610302" y="11162"/>
              </a:lnTo>
            </a:path>
          </a:pathLst>
        </a:custGeom>
        <a:noFill/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rgbClr val="002060"/>
            </a:solidFill>
            <a:cs typeface="B Koodak" pitchFamily="2" charset="-78"/>
          </a:endParaRPr>
        </a:p>
      </dsp:txBody>
      <dsp:txXfrm rot="10800000">
        <a:off x="7558021" y="3107728"/>
        <a:ext cx="30515" cy="30515"/>
      </dsp:txXfrm>
    </dsp:sp>
    <dsp:sp modelId="{88E98273-03CE-4086-9940-F45A0EC1B6CC}">
      <dsp:nvSpPr>
        <dsp:cNvPr id="0" name=""/>
        <dsp:cNvSpPr/>
      </dsp:nvSpPr>
      <dsp:spPr>
        <a:xfrm>
          <a:off x="6008251" y="2955307"/>
          <a:ext cx="1304189" cy="65209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rgbClr val="002060"/>
              </a:solidFill>
              <a:cs typeface="B Koodak" pitchFamily="2" charset="-78"/>
            </a:rPr>
            <a:t>و التالی باطل</a:t>
          </a:r>
          <a:endParaRPr lang="fa-IR" sz="1600" kern="1200" dirty="0">
            <a:solidFill>
              <a:srgbClr val="002060"/>
            </a:solidFill>
            <a:cs typeface="B Koodak" pitchFamily="2" charset="-78"/>
          </a:endParaRPr>
        </a:p>
      </dsp:txBody>
      <dsp:txXfrm>
        <a:off x="6027350" y="2974406"/>
        <a:ext cx="1265991" cy="613896"/>
      </dsp:txXfrm>
    </dsp:sp>
    <dsp:sp modelId="{6C2ABC05-17A6-42AE-AD8A-81B178D729AA}">
      <dsp:nvSpPr>
        <dsp:cNvPr id="0" name=""/>
        <dsp:cNvSpPr/>
      </dsp:nvSpPr>
      <dsp:spPr>
        <a:xfrm rot="6963739">
          <a:off x="6979586" y="3486778"/>
          <a:ext cx="1187385" cy="22324"/>
        </a:xfrm>
        <a:custGeom>
          <a:avLst/>
          <a:gdLst/>
          <a:ahLst/>
          <a:cxnLst/>
          <a:rect l="0" t="0" r="0" b="0"/>
          <a:pathLst>
            <a:path>
              <a:moveTo>
                <a:pt x="0" y="11162"/>
              </a:moveTo>
              <a:lnTo>
                <a:pt x="1187385" y="11162"/>
              </a:lnTo>
            </a:path>
          </a:pathLst>
        </a:custGeom>
        <a:noFill/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rgbClr val="002060"/>
            </a:solidFill>
            <a:cs typeface="B Koodak" pitchFamily="2" charset="-78"/>
          </a:endParaRPr>
        </a:p>
      </dsp:txBody>
      <dsp:txXfrm rot="10800000">
        <a:off x="7543594" y="3468255"/>
        <a:ext cx="59369" cy="59369"/>
      </dsp:txXfrm>
    </dsp:sp>
    <dsp:sp modelId="{C9781CC1-FF86-4CF9-95E2-BE107F288494}">
      <dsp:nvSpPr>
        <dsp:cNvPr id="0" name=""/>
        <dsp:cNvSpPr/>
      </dsp:nvSpPr>
      <dsp:spPr>
        <a:xfrm>
          <a:off x="6008251" y="3705216"/>
          <a:ext cx="1304189" cy="65209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rgbClr val="002060"/>
              </a:solidFill>
              <a:cs typeface="B Koodak" pitchFamily="2" charset="-78"/>
            </a:rPr>
            <a:t>فالمقدم مثله</a:t>
          </a:r>
          <a:endParaRPr lang="fa-IR" sz="1600" kern="1200" dirty="0">
            <a:solidFill>
              <a:srgbClr val="002060"/>
            </a:solidFill>
            <a:cs typeface="B Koodak" pitchFamily="2" charset="-78"/>
          </a:endParaRPr>
        </a:p>
      </dsp:txBody>
      <dsp:txXfrm>
        <a:off x="6027350" y="3724315"/>
        <a:ext cx="1265991" cy="6138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A37E7-7A43-48AD-91D5-644467632F44}">
      <dsp:nvSpPr>
        <dsp:cNvPr id="0" name=""/>
        <dsp:cNvSpPr/>
      </dsp:nvSpPr>
      <dsp:spPr>
        <a:xfrm>
          <a:off x="8049823" y="2514124"/>
          <a:ext cx="1082509" cy="67710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rgbClr val="002060"/>
              </a:solidFill>
              <a:cs typeface="B Koodak" pitchFamily="2" charset="-78"/>
            </a:rPr>
            <a:t>برهان بخش دوم مدعی</a:t>
          </a:r>
          <a:endParaRPr lang="fa-IR" sz="1600" kern="1200" dirty="0">
            <a:solidFill>
              <a:srgbClr val="002060"/>
            </a:solidFill>
            <a:cs typeface="B Koodak" pitchFamily="2" charset="-78"/>
          </a:endParaRPr>
        </a:p>
      </dsp:txBody>
      <dsp:txXfrm>
        <a:off x="8069655" y="2533956"/>
        <a:ext cx="1042845" cy="637437"/>
      </dsp:txXfrm>
    </dsp:sp>
    <dsp:sp modelId="{64EDD0FB-99F5-43A6-BEE5-991D5A0EC18A}">
      <dsp:nvSpPr>
        <dsp:cNvPr id="0" name=""/>
        <dsp:cNvSpPr/>
      </dsp:nvSpPr>
      <dsp:spPr>
        <a:xfrm rot="14496895">
          <a:off x="7209265" y="2339864"/>
          <a:ext cx="1139433" cy="23180"/>
        </a:xfrm>
        <a:custGeom>
          <a:avLst/>
          <a:gdLst/>
          <a:ahLst/>
          <a:cxnLst/>
          <a:rect l="0" t="0" r="0" b="0"/>
          <a:pathLst>
            <a:path>
              <a:moveTo>
                <a:pt x="0" y="11590"/>
              </a:moveTo>
              <a:lnTo>
                <a:pt x="1139433" y="11590"/>
              </a:lnTo>
            </a:path>
          </a:pathLst>
        </a:custGeom>
        <a:noFill/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rgbClr val="002060"/>
            </a:solidFill>
            <a:cs typeface="B Koodak" pitchFamily="2" charset="-78"/>
          </a:endParaRPr>
        </a:p>
      </dsp:txBody>
      <dsp:txXfrm rot="10800000">
        <a:off x="7750496" y="2322968"/>
        <a:ext cx="56971" cy="56971"/>
      </dsp:txXfrm>
    </dsp:sp>
    <dsp:sp modelId="{BE566747-429F-48DB-8B9F-B383E49C10D9}">
      <dsp:nvSpPr>
        <dsp:cNvPr id="0" name=""/>
        <dsp:cNvSpPr/>
      </dsp:nvSpPr>
      <dsp:spPr>
        <a:xfrm>
          <a:off x="5026375" y="1293415"/>
          <a:ext cx="2481766" cy="11136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rgbClr val="002060"/>
              </a:solidFill>
              <a:cs typeface="B Koodak" pitchFamily="2" charset="-78"/>
            </a:rPr>
            <a:t>اگر با وجود معلول علت تامه موجود نباشد مستلزم نقض قانون علیت است</a:t>
          </a:r>
          <a:endParaRPr lang="fa-IR" sz="1600" kern="1200" dirty="0">
            <a:solidFill>
              <a:srgbClr val="002060"/>
            </a:solidFill>
            <a:cs typeface="B Koodak" pitchFamily="2" charset="-78"/>
          </a:endParaRPr>
        </a:p>
      </dsp:txBody>
      <dsp:txXfrm>
        <a:off x="5058992" y="1326032"/>
        <a:ext cx="2416532" cy="1048401"/>
      </dsp:txXfrm>
    </dsp:sp>
    <dsp:sp modelId="{ACC7C108-F981-47FA-9157-166F829E2913}">
      <dsp:nvSpPr>
        <dsp:cNvPr id="0" name=""/>
        <dsp:cNvSpPr/>
      </dsp:nvSpPr>
      <dsp:spPr>
        <a:xfrm rot="10800000">
          <a:off x="4484694" y="1838643"/>
          <a:ext cx="541681" cy="23180"/>
        </a:xfrm>
        <a:custGeom>
          <a:avLst/>
          <a:gdLst/>
          <a:ahLst/>
          <a:cxnLst/>
          <a:rect l="0" t="0" r="0" b="0"/>
          <a:pathLst>
            <a:path>
              <a:moveTo>
                <a:pt x="0" y="11590"/>
              </a:moveTo>
              <a:lnTo>
                <a:pt x="541681" y="11590"/>
              </a:lnTo>
            </a:path>
          </a:pathLst>
        </a:custGeom>
        <a:noFill/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rgbClr val="002060"/>
            </a:solidFill>
            <a:cs typeface="B Koodak" pitchFamily="2" charset="-78"/>
          </a:endParaRPr>
        </a:p>
      </dsp:txBody>
      <dsp:txXfrm rot="10800000">
        <a:off x="4741993" y="1836691"/>
        <a:ext cx="27084" cy="27084"/>
      </dsp:txXfrm>
    </dsp:sp>
    <dsp:sp modelId="{4A925BFD-D73C-4C93-A667-8E0C5C20180E}">
      <dsp:nvSpPr>
        <dsp:cNvPr id="0" name=""/>
        <dsp:cNvSpPr/>
      </dsp:nvSpPr>
      <dsp:spPr>
        <a:xfrm>
          <a:off x="2730446" y="1293415"/>
          <a:ext cx="1754247" cy="11136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rgbClr val="002060"/>
              </a:solidFill>
              <a:cs typeface="B Koodak" pitchFamily="2" charset="-78"/>
            </a:rPr>
            <a:t>وجود معلول بدون علت یعنی وجود ممکن بدون علت</a:t>
          </a:r>
          <a:endParaRPr lang="fa-IR" sz="1600" kern="1200" dirty="0">
            <a:solidFill>
              <a:srgbClr val="002060"/>
            </a:solidFill>
            <a:cs typeface="B Koodak" pitchFamily="2" charset="-78"/>
          </a:endParaRPr>
        </a:p>
      </dsp:txBody>
      <dsp:txXfrm>
        <a:off x="2763063" y="1326032"/>
        <a:ext cx="1689013" cy="1048401"/>
      </dsp:txXfrm>
    </dsp:sp>
    <dsp:sp modelId="{CE218D09-141B-4B03-9B0B-6CEE19FF2A9C}">
      <dsp:nvSpPr>
        <dsp:cNvPr id="0" name=""/>
        <dsp:cNvSpPr/>
      </dsp:nvSpPr>
      <dsp:spPr>
        <a:xfrm rot="10800000">
          <a:off x="2188765" y="1838643"/>
          <a:ext cx="541681" cy="23180"/>
        </a:xfrm>
        <a:custGeom>
          <a:avLst/>
          <a:gdLst/>
          <a:ahLst/>
          <a:cxnLst/>
          <a:rect l="0" t="0" r="0" b="0"/>
          <a:pathLst>
            <a:path>
              <a:moveTo>
                <a:pt x="0" y="11590"/>
              </a:moveTo>
              <a:lnTo>
                <a:pt x="541681" y="11590"/>
              </a:lnTo>
            </a:path>
          </a:pathLst>
        </a:custGeom>
        <a:noFill/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rgbClr val="002060"/>
            </a:solidFill>
            <a:cs typeface="B Koodak" pitchFamily="2" charset="-78"/>
          </a:endParaRPr>
        </a:p>
      </dsp:txBody>
      <dsp:txXfrm rot="10800000">
        <a:off x="2446064" y="1836691"/>
        <a:ext cx="27084" cy="27084"/>
      </dsp:txXfrm>
    </dsp:sp>
    <dsp:sp modelId="{1387F680-A5AF-4331-949F-35626A8A9E54}">
      <dsp:nvSpPr>
        <dsp:cNvPr id="0" name=""/>
        <dsp:cNvSpPr/>
      </dsp:nvSpPr>
      <dsp:spPr>
        <a:xfrm>
          <a:off x="11667" y="1293415"/>
          <a:ext cx="2177097" cy="11136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rgbClr val="002060"/>
              </a:solidFill>
              <a:cs typeface="B Koodak" pitchFamily="2" charset="-78"/>
            </a:rPr>
            <a:t>به عبارت دیگر واجب بالغیر تبدیل به واجب بالذات شده است!</a:t>
          </a:r>
          <a:endParaRPr lang="fa-IR" sz="1600" kern="1200" dirty="0">
            <a:solidFill>
              <a:srgbClr val="002060"/>
            </a:solidFill>
            <a:cs typeface="B Koodak" pitchFamily="2" charset="-78"/>
          </a:endParaRPr>
        </a:p>
      </dsp:txBody>
      <dsp:txXfrm>
        <a:off x="44284" y="1326032"/>
        <a:ext cx="2111863" cy="1048401"/>
      </dsp:txXfrm>
    </dsp:sp>
    <dsp:sp modelId="{5F1BB7D7-CBCF-4732-A900-188CC697E68D}">
      <dsp:nvSpPr>
        <dsp:cNvPr id="0" name=""/>
        <dsp:cNvSpPr/>
      </dsp:nvSpPr>
      <dsp:spPr>
        <a:xfrm rot="10834956">
          <a:off x="7508127" y="2838330"/>
          <a:ext cx="541709" cy="23180"/>
        </a:xfrm>
        <a:custGeom>
          <a:avLst/>
          <a:gdLst/>
          <a:ahLst/>
          <a:cxnLst/>
          <a:rect l="0" t="0" r="0" b="0"/>
          <a:pathLst>
            <a:path>
              <a:moveTo>
                <a:pt x="0" y="11590"/>
              </a:moveTo>
              <a:lnTo>
                <a:pt x="541709" y="11590"/>
              </a:lnTo>
            </a:path>
          </a:pathLst>
        </a:custGeom>
        <a:noFill/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rgbClr val="002060"/>
            </a:solidFill>
            <a:cs typeface="B Koodak" pitchFamily="2" charset="-78"/>
          </a:endParaRPr>
        </a:p>
      </dsp:txBody>
      <dsp:txXfrm rot="10800000">
        <a:off x="7765439" y="2836378"/>
        <a:ext cx="27085" cy="27085"/>
      </dsp:txXfrm>
    </dsp:sp>
    <dsp:sp modelId="{8929A28A-3696-4BE1-A824-07035239B63E}">
      <dsp:nvSpPr>
        <dsp:cNvPr id="0" name=""/>
        <dsp:cNvSpPr/>
      </dsp:nvSpPr>
      <dsp:spPr>
        <a:xfrm>
          <a:off x="6153939" y="2508616"/>
          <a:ext cx="1354202" cy="67710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rgbClr val="002060"/>
              </a:solidFill>
              <a:cs typeface="B Koodak" pitchFamily="2" charset="-78"/>
            </a:rPr>
            <a:t>والتالی باطل</a:t>
          </a:r>
          <a:endParaRPr lang="fa-IR" sz="1600" kern="1200" dirty="0">
            <a:solidFill>
              <a:srgbClr val="002060"/>
            </a:solidFill>
            <a:cs typeface="B Koodak" pitchFamily="2" charset="-78"/>
          </a:endParaRPr>
        </a:p>
      </dsp:txBody>
      <dsp:txXfrm>
        <a:off x="6173771" y="2528448"/>
        <a:ext cx="1314538" cy="637437"/>
      </dsp:txXfrm>
    </dsp:sp>
    <dsp:sp modelId="{9913388C-A063-4A3A-93A6-068C106CC1ED}">
      <dsp:nvSpPr>
        <dsp:cNvPr id="0" name=""/>
        <dsp:cNvSpPr/>
      </dsp:nvSpPr>
      <dsp:spPr>
        <a:xfrm rot="7500924">
          <a:off x="7306967" y="3227664"/>
          <a:ext cx="944029" cy="23180"/>
        </a:xfrm>
        <a:custGeom>
          <a:avLst/>
          <a:gdLst/>
          <a:ahLst/>
          <a:cxnLst/>
          <a:rect l="0" t="0" r="0" b="0"/>
          <a:pathLst>
            <a:path>
              <a:moveTo>
                <a:pt x="0" y="11590"/>
              </a:moveTo>
              <a:lnTo>
                <a:pt x="944029" y="11590"/>
              </a:lnTo>
            </a:path>
          </a:pathLst>
        </a:custGeom>
        <a:noFill/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rgbClr val="002060"/>
            </a:solidFill>
            <a:cs typeface="B Koodak" pitchFamily="2" charset="-78"/>
          </a:endParaRPr>
        </a:p>
      </dsp:txBody>
      <dsp:txXfrm rot="10800000">
        <a:off x="7755381" y="3215653"/>
        <a:ext cx="47201" cy="47201"/>
      </dsp:txXfrm>
    </dsp:sp>
    <dsp:sp modelId="{1CBA5106-DC60-420D-852B-6E58B5AA4C86}">
      <dsp:nvSpPr>
        <dsp:cNvPr id="0" name=""/>
        <dsp:cNvSpPr/>
      </dsp:nvSpPr>
      <dsp:spPr>
        <a:xfrm>
          <a:off x="6153939" y="3287282"/>
          <a:ext cx="1354202" cy="67710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rgbClr val="002060"/>
              </a:solidFill>
              <a:cs typeface="B Koodak" pitchFamily="2" charset="-78"/>
            </a:rPr>
            <a:t>فالمقدم مثله</a:t>
          </a:r>
          <a:endParaRPr lang="fa-IR" sz="1600" kern="1200" dirty="0">
            <a:solidFill>
              <a:srgbClr val="002060"/>
            </a:solidFill>
            <a:cs typeface="B Koodak" pitchFamily="2" charset="-78"/>
          </a:endParaRPr>
        </a:p>
      </dsp:txBody>
      <dsp:txXfrm>
        <a:off x="6173771" y="3307114"/>
        <a:ext cx="1314538" cy="6374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6CDDBE-A7E6-44EA-BB0D-338FD16AC20F}">
      <dsp:nvSpPr>
        <dsp:cNvPr id="0" name=""/>
        <dsp:cNvSpPr/>
      </dsp:nvSpPr>
      <dsp:spPr>
        <a:xfrm>
          <a:off x="6334648" y="1801893"/>
          <a:ext cx="2797890" cy="7691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نقض قانون معیت و حل آن</a:t>
          </a:r>
          <a:endParaRPr lang="fa-IR" sz="1600" kern="1200" dirty="0">
            <a:cs typeface="B Koodak" pitchFamily="2" charset="-78"/>
          </a:endParaRPr>
        </a:p>
      </dsp:txBody>
      <dsp:txXfrm>
        <a:off x="6357176" y="1824421"/>
        <a:ext cx="2752834" cy="724108"/>
      </dsp:txXfrm>
    </dsp:sp>
    <dsp:sp modelId="{A253FAF8-1952-4A56-B468-32F1C04DC8C9}">
      <dsp:nvSpPr>
        <dsp:cNvPr id="0" name=""/>
        <dsp:cNvSpPr/>
      </dsp:nvSpPr>
      <dsp:spPr>
        <a:xfrm>
          <a:off x="8341469" y="2686472"/>
          <a:ext cx="791069" cy="7694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اشکال:</a:t>
          </a:r>
          <a:endParaRPr lang="fa-IR" sz="1600" kern="1200" dirty="0">
            <a:cs typeface="B Koodak" pitchFamily="2" charset="-78"/>
          </a:endParaRPr>
        </a:p>
      </dsp:txBody>
      <dsp:txXfrm>
        <a:off x="8364005" y="2709008"/>
        <a:ext cx="745997" cy="724361"/>
      </dsp:txXfrm>
    </dsp:sp>
    <dsp:sp modelId="{4AF5DFD6-CCE1-4640-8647-CCFB3F0C378B}">
      <dsp:nvSpPr>
        <dsp:cNvPr id="0" name=""/>
        <dsp:cNvSpPr/>
      </dsp:nvSpPr>
      <dsp:spPr>
        <a:xfrm rot="10800000">
          <a:off x="7725922" y="3058018"/>
          <a:ext cx="615546" cy="26341"/>
        </a:xfrm>
        <a:custGeom>
          <a:avLst/>
          <a:gdLst/>
          <a:ahLst/>
          <a:cxnLst/>
          <a:rect l="0" t="0" r="0" b="0"/>
          <a:pathLst>
            <a:path>
              <a:moveTo>
                <a:pt x="0" y="13170"/>
              </a:moveTo>
              <a:lnTo>
                <a:pt x="615546" y="1317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018307" y="3055800"/>
        <a:ext cx="30777" cy="30777"/>
      </dsp:txXfrm>
    </dsp:sp>
    <dsp:sp modelId="{5F3999A9-7281-4FFE-B067-DC3E79E6D69A}">
      <dsp:nvSpPr>
        <dsp:cNvPr id="0" name=""/>
        <dsp:cNvSpPr/>
      </dsp:nvSpPr>
      <dsp:spPr>
        <a:xfrm>
          <a:off x="5232758" y="2686472"/>
          <a:ext cx="2493164" cy="7694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آیا در مثل بنا و ساختمان، حرکت توپ و ضربه ... </a:t>
          </a:r>
          <a:endParaRPr lang="fa-IR" sz="1600" kern="1200" dirty="0">
            <a:cs typeface="B Koodak" pitchFamily="2" charset="-78"/>
          </a:endParaRPr>
        </a:p>
      </dsp:txBody>
      <dsp:txXfrm>
        <a:off x="5255294" y="2709008"/>
        <a:ext cx="2448092" cy="724361"/>
      </dsp:txXfrm>
    </dsp:sp>
    <dsp:sp modelId="{6AFCEC3F-9A25-49D2-AAA1-D6AA0E80C439}">
      <dsp:nvSpPr>
        <dsp:cNvPr id="0" name=""/>
        <dsp:cNvSpPr/>
      </dsp:nvSpPr>
      <dsp:spPr>
        <a:xfrm rot="10800000">
          <a:off x="4617211" y="3058018"/>
          <a:ext cx="615546" cy="26341"/>
        </a:xfrm>
        <a:custGeom>
          <a:avLst/>
          <a:gdLst/>
          <a:ahLst/>
          <a:cxnLst/>
          <a:rect l="0" t="0" r="0" b="0"/>
          <a:pathLst>
            <a:path>
              <a:moveTo>
                <a:pt x="0" y="13170"/>
              </a:moveTo>
              <a:lnTo>
                <a:pt x="615546" y="1317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909596" y="3055800"/>
        <a:ext cx="30777" cy="30777"/>
      </dsp:txXfrm>
    </dsp:sp>
    <dsp:sp modelId="{8FD0A833-5E1E-4396-A1C5-050458798D17}">
      <dsp:nvSpPr>
        <dsp:cNvPr id="0" name=""/>
        <dsp:cNvSpPr/>
      </dsp:nvSpPr>
      <dsp:spPr>
        <a:xfrm>
          <a:off x="2165873" y="2686472"/>
          <a:ext cx="2451337" cy="7694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که پس از زوال علت همچنان معلول باقی است </a:t>
          </a:r>
          <a:endParaRPr lang="fa-IR" sz="1600" kern="1200" dirty="0">
            <a:cs typeface="B Koodak" pitchFamily="2" charset="-78"/>
          </a:endParaRPr>
        </a:p>
      </dsp:txBody>
      <dsp:txXfrm>
        <a:off x="2188409" y="2709008"/>
        <a:ext cx="2406265" cy="724361"/>
      </dsp:txXfrm>
    </dsp:sp>
    <dsp:sp modelId="{A767CC5D-6298-4DF4-82CA-E46D8634A4FD}">
      <dsp:nvSpPr>
        <dsp:cNvPr id="0" name=""/>
        <dsp:cNvSpPr/>
      </dsp:nvSpPr>
      <dsp:spPr>
        <a:xfrm rot="10800000">
          <a:off x="1550327" y="3058018"/>
          <a:ext cx="615546" cy="26341"/>
        </a:xfrm>
        <a:custGeom>
          <a:avLst/>
          <a:gdLst/>
          <a:ahLst/>
          <a:cxnLst/>
          <a:rect l="0" t="0" r="0" b="0"/>
          <a:pathLst>
            <a:path>
              <a:moveTo>
                <a:pt x="0" y="13170"/>
              </a:moveTo>
              <a:lnTo>
                <a:pt x="615546" y="1317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1842711" y="3055800"/>
        <a:ext cx="30777" cy="30777"/>
      </dsp:txXfrm>
    </dsp:sp>
    <dsp:sp modelId="{19D0016D-143C-40D0-9E28-2406EFDE2028}">
      <dsp:nvSpPr>
        <dsp:cNvPr id="0" name=""/>
        <dsp:cNvSpPr/>
      </dsp:nvSpPr>
      <dsp:spPr>
        <a:xfrm>
          <a:off x="11460" y="2686472"/>
          <a:ext cx="1538866" cy="7694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قانون علیت نقض نمی شود؟</a:t>
          </a:r>
          <a:endParaRPr lang="fa-IR" sz="1600" kern="1200" dirty="0">
            <a:cs typeface="B Koodak" pitchFamily="2" charset="-78"/>
          </a:endParaRPr>
        </a:p>
      </dsp:txBody>
      <dsp:txXfrm>
        <a:off x="33996" y="2709008"/>
        <a:ext cx="1493794" cy="72436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A7788-0DB1-4A3A-8387-E39489C48914}">
      <dsp:nvSpPr>
        <dsp:cNvPr id="0" name=""/>
        <dsp:cNvSpPr/>
      </dsp:nvSpPr>
      <dsp:spPr>
        <a:xfrm>
          <a:off x="8418720" y="754677"/>
          <a:ext cx="717524" cy="6694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پاسخ:</a:t>
          </a:r>
          <a:endParaRPr lang="fa-IR" sz="1600" kern="1200" dirty="0">
            <a:cs typeface="B Koodak" pitchFamily="2" charset="-78"/>
          </a:endParaRPr>
        </a:p>
      </dsp:txBody>
      <dsp:txXfrm>
        <a:off x="8438326" y="774283"/>
        <a:ext cx="678312" cy="630195"/>
      </dsp:txXfrm>
    </dsp:sp>
    <dsp:sp modelId="{C3685304-1FD7-4A10-94F8-8CF9326318E7}">
      <dsp:nvSpPr>
        <dsp:cNvPr id="0" name=""/>
        <dsp:cNvSpPr/>
      </dsp:nvSpPr>
      <dsp:spPr>
        <a:xfrm rot="10800000">
          <a:off x="7883195" y="1077922"/>
          <a:ext cx="535525" cy="22917"/>
        </a:xfrm>
        <a:custGeom>
          <a:avLst/>
          <a:gdLst/>
          <a:ahLst/>
          <a:cxnLst/>
          <a:rect l="0" t="0" r="0" b="0"/>
          <a:pathLst>
            <a:path>
              <a:moveTo>
                <a:pt x="0" y="11458"/>
              </a:moveTo>
              <a:lnTo>
                <a:pt x="535525" y="1145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cs typeface="B Koodak" pitchFamily="2" charset="-78"/>
          </a:endParaRPr>
        </a:p>
      </dsp:txBody>
      <dsp:txXfrm rot="10800000">
        <a:off x="8137569" y="1075992"/>
        <a:ext cx="26776" cy="26776"/>
      </dsp:txXfrm>
    </dsp:sp>
    <dsp:sp modelId="{9F2E6A8A-608E-4C4D-806C-4EC015026D9E}">
      <dsp:nvSpPr>
        <dsp:cNvPr id="0" name=""/>
        <dsp:cNvSpPr/>
      </dsp:nvSpPr>
      <dsp:spPr>
        <a:xfrm>
          <a:off x="4991129" y="754677"/>
          <a:ext cx="2892066" cy="6694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این مثال ها بین علت حقیقی و علت اعدادی خلط شده است </a:t>
          </a:r>
          <a:endParaRPr lang="fa-IR" sz="1600" kern="1200" dirty="0">
            <a:cs typeface="B Koodak" pitchFamily="2" charset="-78"/>
          </a:endParaRPr>
        </a:p>
      </dsp:txBody>
      <dsp:txXfrm>
        <a:off x="5010735" y="774283"/>
        <a:ext cx="2852854" cy="630195"/>
      </dsp:txXfrm>
    </dsp:sp>
    <dsp:sp modelId="{5707EAEC-2ACA-4890-A5BC-89A192670235}">
      <dsp:nvSpPr>
        <dsp:cNvPr id="0" name=""/>
        <dsp:cNvSpPr/>
      </dsp:nvSpPr>
      <dsp:spPr>
        <a:xfrm>
          <a:off x="7797430" y="2486768"/>
          <a:ext cx="1338814" cy="6694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مثلا در بنا و بنا قانون معیت </a:t>
          </a:r>
          <a:endParaRPr lang="fa-IR" sz="1600" kern="1200" dirty="0">
            <a:cs typeface="B Koodak" pitchFamily="2" charset="-78"/>
          </a:endParaRPr>
        </a:p>
      </dsp:txBody>
      <dsp:txXfrm>
        <a:off x="7817036" y="2506374"/>
        <a:ext cx="1299602" cy="630195"/>
      </dsp:txXfrm>
    </dsp:sp>
    <dsp:sp modelId="{0848FA19-E30C-409F-8A83-EB959DF4E7AC}">
      <dsp:nvSpPr>
        <dsp:cNvPr id="0" name=""/>
        <dsp:cNvSpPr/>
      </dsp:nvSpPr>
      <dsp:spPr>
        <a:xfrm rot="14454187">
          <a:off x="6979041" y="2328876"/>
          <a:ext cx="1101252" cy="22917"/>
        </a:xfrm>
        <a:custGeom>
          <a:avLst/>
          <a:gdLst/>
          <a:ahLst/>
          <a:cxnLst/>
          <a:rect l="0" t="0" r="0" b="0"/>
          <a:pathLst>
            <a:path>
              <a:moveTo>
                <a:pt x="0" y="11458"/>
              </a:moveTo>
              <a:lnTo>
                <a:pt x="1101252" y="1145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cs typeface="B Koodak" pitchFamily="2" charset="-78"/>
          </a:endParaRPr>
        </a:p>
      </dsp:txBody>
      <dsp:txXfrm rot="10800000">
        <a:off x="7502136" y="2312804"/>
        <a:ext cx="55062" cy="55062"/>
      </dsp:txXfrm>
    </dsp:sp>
    <dsp:sp modelId="{61F43EF4-6022-4FE7-A0FE-E12A30554E80}">
      <dsp:nvSpPr>
        <dsp:cNvPr id="0" name=""/>
        <dsp:cNvSpPr/>
      </dsp:nvSpPr>
      <dsp:spPr>
        <a:xfrm>
          <a:off x="6179915" y="1524495"/>
          <a:ext cx="1081989" cy="6694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برقرار است بین: </a:t>
          </a:r>
          <a:endParaRPr lang="fa-IR" sz="1600" kern="1200" dirty="0">
            <a:cs typeface="B Koodak" pitchFamily="2" charset="-78"/>
          </a:endParaRPr>
        </a:p>
      </dsp:txBody>
      <dsp:txXfrm>
        <a:off x="6199521" y="1544101"/>
        <a:ext cx="1042777" cy="630195"/>
      </dsp:txXfrm>
    </dsp:sp>
    <dsp:sp modelId="{07C4972B-9513-4FDE-8017-CC64B77C2A73}">
      <dsp:nvSpPr>
        <dsp:cNvPr id="0" name=""/>
        <dsp:cNvSpPr/>
      </dsp:nvSpPr>
      <dsp:spPr>
        <a:xfrm rot="10800000">
          <a:off x="5644390" y="1847740"/>
          <a:ext cx="535525" cy="22917"/>
        </a:xfrm>
        <a:custGeom>
          <a:avLst/>
          <a:gdLst/>
          <a:ahLst/>
          <a:cxnLst/>
          <a:rect l="0" t="0" r="0" b="0"/>
          <a:pathLst>
            <a:path>
              <a:moveTo>
                <a:pt x="0" y="11458"/>
              </a:moveTo>
              <a:lnTo>
                <a:pt x="535525" y="1145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cs typeface="B Koodak" pitchFamily="2" charset="-78"/>
          </a:endParaRPr>
        </a:p>
      </dsp:txBody>
      <dsp:txXfrm rot="10800000">
        <a:off x="5898764" y="1845810"/>
        <a:ext cx="26776" cy="26776"/>
      </dsp:txXfrm>
    </dsp:sp>
    <dsp:sp modelId="{F3454B1F-91A5-4D6B-9E03-DDB7431C4478}">
      <dsp:nvSpPr>
        <dsp:cNvPr id="0" name=""/>
        <dsp:cNvSpPr/>
      </dsp:nvSpPr>
      <dsp:spPr>
        <a:xfrm>
          <a:off x="4785755" y="1524495"/>
          <a:ext cx="858635" cy="6694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علل حقیقی</a:t>
          </a:r>
          <a:endParaRPr lang="fa-IR" sz="1600" kern="1200" dirty="0">
            <a:cs typeface="B Koodak" pitchFamily="2" charset="-78"/>
          </a:endParaRPr>
        </a:p>
      </dsp:txBody>
      <dsp:txXfrm>
        <a:off x="4805361" y="1544101"/>
        <a:ext cx="819423" cy="630195"/>
      </dsp:txXfrm>
    </dsp:sp>
    <dsp:sp modelId="{AEC52A7A-C508-4106-82C7-E1100A89639E}">
      <dsp:nvSpPr>
        <dsp:cNvPr id="0" name=""/>
        <dsp:cNvSpPr/>
      </dsp:nvSpPr>
      <dsp:spPr>
        <a:xfrm rot="14110531">
          <a:off x="4049108" y="1462831"/>
          <a:ext cx="937767" cy="22917"/>
        </a:xfrm>
        <a:custGeom>
          <a:avLst/>
          <a:gdLst/>
          <a:ahLst/>
          <a:cxnLst/>
          <a:rect l="0" t="0" r="0" b="0"/>
          <a:pathLst>
            <a:path>
              <a:moveTo>
                <a:pt x="0" y="11458"/>
              </a:moveTo>
              <a:lnTo>
                <a:pt x="937767" y="1145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cs typeface="B Koodak" pitchFamily="2" charset="-78"/>
          </a:endParaRPr>
        </a:p>
      </dsp:txBody>
      <dsp:txXfrm rot="10800000">
        <a:off x="4494548" y="1450845"/>
        <a:ext cx="46888" cy="46888"/>
      </dsp:txXfrm>
    </dsp:sp>
    <dsp:sp modelId="{0804B1D1-E93A-4B10-A80F-A695090B5C13}">
      <dsp:nvSpPr>
        <dsp:cNvPr id="0" name=""/>
        <dsp:cNvSpPr/>
      </dsp:nvSpPr>
      <dsp:spPr>
        <a:xfrm>
          <a:off x="3399319" y="754677"/>
          <a:ext cx="850910" cy="6694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دسته اول</a:t>
          </a:r>
          <a:endParaRPr lang="fa-IR" sz="1600" kern="1200" dirty="0">
            <a:cs typeface="B Koodak" pitchFamily="2" charset="-78"/>
          </a:endParaRPr>
        </a:p>
      </dsp:txBody>
      <dsp:txXfrm>
        <a:off x="3418925" y="774283"/>
        <a:ext cx="811698" cy="630195"/>
      </dsp:txXfrm>
    </dsp:sp>
    <dsp:sp modelId="{8F1C395C-6D08-4C4F-AA1E-92A6AF02D267}">
      <dsp:nvSpPr>
        <dsp:cNvPr id="0" name=""/>
        <dsp:cNvSpPr/>
      </dsp:nvSpPr>
      <dsp:spPr>
        <a:xfrm rot="12942401">
          <a:off x="2801805" y="885467"/>
          <a:ext cx="659501" cy="22917"/>
        </a:xfrm>
        <a:custGeom>
          <a:avLst/>
          <a:gdLst/>
          <a:ahLst/>
          <a:cxnLst/>
          <a:rect l="0" t="0" r="0" b="0"/>
          <a:pathLst>
            <a:path>
              <a:moveTo>
                <a:pt x="0" y="11458"/>
              </a:moveTo>
              <a:lnTo>
                <a:pt x="659501" y="1145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cs typeface="B Koodak" pitchFamily="2" charset="-78"/>
          </a:endParaRPr>
        </a:p>
      </dsp:txBody>
      <dsp:txXfrm rot="10800000">
        <a:off x="3115068" y="880438"/>
        <a:ext cx="32975" cy="32975"/>
      </dsp:txXfrm>
    </dsp:sp>
    <dsp:sp modelId="{61800FD4-CA64-4E57-B6D0-6225AF993784}">
      <dsp:nvSpPr>
        <dsp:cNvPr id="0" name=""/>
        <dsp:cNvSpPr/>
      </dsp:nvSpPr>
      <dsp:spPr>
        <a:xfrm>
          <a:off x="1524979" y="369768"/>
          <a:ext cx="1338814" cy="6694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روح بنا واراده</a:t>
          </a:r>
          <a:endParaRPr lang="fa-IR" sz="1600" kern="1200" dirty="0">
            <a:cs typeface="B Koodak" pitchFamily="2" charset="-78"/>
          </a:endParaRPr>
        </a:p>
      </dsp:txBody>
      <dsp:txXfrm>
        <a:off x="1544585" y="389374"/>
        <a:ext cx="1299602" cy="630195"/>
      </dsp:txXfrm>
    </dsp:sp>
    <dsp:sp modelId="{AD71C015-88E1-42C2-B6BE-EF3EC936DBB1}">
      <dsp:nvSpPr>
        <dsp:cNvPr id="0" name=""/>
        <dsp:cNvSpPr/>
      </dsp:nvSpPr>
      <dsp:spPr>
        <a:xfrm rot="8657599">
          <a:off x="2801805" y="1270376"/>
          <a:ext cx="659501" cy="22917"/>
        </a:xfrm>
        <a:custGeom>
          <a:avLst/>
          <a:gdLst/>
          <a:ahLst/>
          <a:cxnLst/>
          <a:rect l="0" t="0" r="0" b="0"/>
          <a:pathLst>
            <a:path>
              <a:moveTo>
                <a:pt x="0" y="11458"/>
              </a:moveTo>
              <a:lnTo>
                <a:pt x="659501" y="1145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cs typeface="B Koodak" pitchFamily="2" charset="-78"/>
          </a:endParaRPr>
        </a:p>
      </dsp:txBody>
      <dsp:txXfrm rot="10800000">
        <a:off x="3115068" y="1265347"/>
        <a:ext cx="32975" cy="32975"/>
      </dsp:txXfrm>
    </dsp:sp>
    <dsp:sp modelId="{A4A0524C-BB00-434A-A164-DBFEC1173BFE}">
      <dsp:nvSpPr>
        <dsp:cNvPr id="0" name=""/>
        <dsp:cNvSpPr/>
      </dsp:nvSpPr>
      <dsp:spPr>
        <a:xfrm>
          <a:off x="1524979" y="1139586"/>
          <a:ext cx="1338814" cy="6694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این اراده وحرکات</a:t>
          </a:r>
          <a:endParaRPr lang="fa-IR" sz="1600" kern="1200" dirty="0">
            <a:cs typeface="B Koodak" pitchFamily="2" charset="-78"/>
          </a:endParaRPr>
        </a:p>
      </dsp:txBody>
      <dsp:txXfrm>
        <a:off x="1544585" y="1159192"/>
        <a:ext cx="1299602" cy="630195"/>
      </dsp:txXfrm>
    </dsp:sp>
    <dsp:sp modelId="{AE44A507-7B86-42D2-AA49-1AF9ABA7A786}">
      <dsp:nvSpPr>
        <dsp:cNvPr id="0" name=""/>
        <dsp:cNvSpPr/>
      </dsp:nvSpPr>
      <dsp:spPr>
        <a:xfrm rot="7489469">
          <a:off x="4049108" y="2232649"/>
          <a:ext cx="937767" cy="22917"/>
        </a:xfrm>
        <a:custGeom>
          <a:avLst/>
          <a:gdLst/>
          <a:ahLst/>
          <a:cxnLst/>
          <a:rect l="0" t="0" r="0" b="0"/>
          <a:pathLst>
            <a:path>
              <a:moveTo>
                <a:pt x="0" y="11458"/>
              </a:moveTo>
              <a:lnTo>
                <a:pt x="937767" y="1145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cs typeface="B Koodak" pitchFamily="2" charset="-78"/>
          </a:endParaRPr>
        </a:p>
      </dsp:txBody>
      <dsp:txXfrm rot="10800000">
        <a:off x="4494548" y="2220663"/>
        <a:ext cx="46888" cy="46888"/>
      </dsp:txXfrm>
    </dsp:sp>
    <dsp:sp modelId="{38A0B25E-3B2A-439F-A425-2B2A16A66F91}">
      <dsp:nvSpPr>
        <dsp:cNvPr id="0" name=""/>
        <dsp:cNvSpPr/>
      </dsp:nvSpPr>
      <dsp:spPr>
        <a:xfrm>
          <a:off x="3399319" y="2294313"/>
          <a:ext cx="850910" cy="6694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دسته دوم</a:t>
          </a:r>
          <a:endParaRPr lang="fa-IR" sz="1600" kern="1200" dirty="0">
            <a:cs typeface="B Koodak" pitchFamily="2" charset="-78"/>
          </a:endParaRPr>
        </a:p>
      </dsp:txBody>
      <dsp:txXfrm>
        <a:off x="3418925" y="2313919"/>
        <a:ext cx="811698" cy="630195"/>
      </dsp:txXfrm>
    </dsp:sp>
    <dsp:sp modelId="{73400B34-6670-4A97-8402-23B50AAADEA7}">
      <dsp:nvSpPr>
        <dsp:cNvPr id="0" name=""/>
        <dsp:cNvSpPr/>
      </dsp:nvSpPr>
      <dsp:spPr>
        <a:xfrm rot="12942401">
          <a:off x="2801805" y="2425104"/>
          <a:ext cx="659501" cy="22917"/>
        </a:xfrm>
        <a:custGeom>
          <a:avLst/>
          <a:gdLst/>
          <a:ahLst/>
          <a:cxnLst/>
          <a:rect l="0" t="0" r="0" b="0"/>
          <a:pathLst>
            <a:path>
              <a:moveTo>
                <a:pt x="0" y="11458"/>
              </a:moveTo>
              <a:lnTo>
                <a:pt x="659501" y="1145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cs typeface="B Koodak" pitchFamily="2" charset="-78"/>
          </a:endParaRPr>
        </a:p>
      </dsp:txBody>
      <dsp:txXfrm rot="10800000">
        <a:off x="3115068" y="2420075"/>
        <a:ext cx="32975" cy="32975"/>
      </dsp:txXfrm>
    </dsp:sp>
    <dsp:sp modelId="{782F788E-E456-4ED6-BD9C-AB7B54E61D03}">
      <dsp:nvSpPr>
        <dsp:cNvPr id="0" name=""/>
        <dsp:cNvSpPr/>
      </dsp:nvSpPr>
      <dsp:spPr>
        <a:xfrm>
          <a:off x="7755" y="1909404"/>
          <a:ext cx="2856038" cy="6694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نیروهای مثل اصطکاک یا جاذبه و سکون بین اجزاء ساختمان</a:t>
          </a:r>
          <a:endParaRPr lang="fa-IR" sz="1600" kern="1200" dirty="0">
            <a:cs typeface="B Koodak" pitchFamily="2" charset="-78"/>
          </a:endParaRPr>
        </a:p>
      </dsp:txBody>
      <dsp:txXfrm>
        <a:off x="27361" y="1929010"/>
        <a:ext cx="2816826" cy="630195"/>
      </dsp:txXfrm>
    </dsp:sp>
    <dsp:sp modelId="{A1A658F6-B760-4592-BC90-E2C7677C30AE}">
      <dsp:nvSpPr>
        <dsp:cNvPr id="0" name=""/>
        <dsp:cNvSpPr/>
      </dsp:nvSpPr>
      <dsp:spPr>
        <a:xfrm rot="8657599">
          <a:off x="2801805" y="2810013"/>
          <a:ext cx="659501" cy="22917"/>
        </a:xfrm>
        <a:custGeom>
          <a:avLst/>
          <a:gdLst/>
          <a:ahLst/>
          <a:cxnLst/>
          <a:rect l="0" t="0" r="0" b="0"/>
          <a:pathLst>
            <a:path>
              <a:moveTo>
                <a:pt x="0" y="11458"/>
              </a:moveTo>
              <a:lnTo>
                <a:pt x="659501" y="1145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cs typeface="B Koodak" pitchFamily="2" charset="-78"/>
          </a:endParaRPr>
        </a:p>
      </dsp:txBody>
      <dsp:txXfrm rot="10800000">
        <a:off x="3115068" y="2804984"/>
        <a:ext cx="32975" cy="32975"/>
      </dsp:txXfrm>
    </dsp:sp>
    <dsp:sp modelId="{2035A361-D76F-42F9-914C-66267FE322E1}">
      <dsp:nvSpPr>
        <dsp:cNvPr id="0" name=""/>
        <dsp:cNvSpPr/>
      </dsp:nvSpPr>
      <dsp:spPr>
        <a:xfrm>
          <a:off x="7755" y="2679222"/>
          <a:ext cx="2856038" cy="6694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این سکون و آرایش خاص دیوار</a:t>
          </a:r>
          <a:endParaRPr lang="fa-IR" sz="1600" kern="1200" dirty="0">
            <a:cs typeface="B Koodak" pitchFamily="2" charset="-78"/>
          </a:endParaRPr>
        </a:p>
      </dsp:txBody>
      <dsp:txXfrm>
        <a:off x="27361" y="2698828"/>
        <a:ext cx="2816826" cy="630195"/>
      </dsp:txXfrm>
    </dsp:sp>
    <dsp:sp modelId="{607057B1-88D2-4BBC-BAE9-AB681194CE00}">
      <dsp:nvSpPr>
        <dsp:cNvPr id="0" name=""/>
        <dsp:cNvSpPr/>
      </dsp:nvSpPr>
      <dsp:spPr>
        <a:xfrm rot="7145813">
          <a:off x="6979041" y="3291149"/>
          <a:ext cx="1101252" cy="22917"/>
        </a:xfrm>
        <a:custGeom>
          <a:avLst/>
          <a:gdLst/>
          <a:ahLst/>
          <a:cxnLst/>
          <a:rect l="0" t="0" r="0" b="0"/>
          <a:pathLst>
            <a:path>
              <a:moveTo>
                <a:pt x="0" y="11458"/>
              </a:moveTo>
              <a:lnTo>
                <a:pt x="1101252" y="1145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cs typeface="B Koodak" pitchFamily="2" charset="-78"/>
          </a:endParaRPr>
        </a:p>
      </dsp:txBody>
      <dsp:txXfrm rot="10800000">
        <a:off x="7502136" y="3275076"/>
        <a:ext cx="55062" cy="55062"/>
      </dsp:txXfrm>
    </dsp:sp>
    <dsp:sp modelId="{FDE84BA9-8C16-4C75-BC83-F3C8DA5F4E14}">
      <dsp:nvSpPr>
        <dsp:cNvPr id="0" name=""/>
        <dsp:cNvSpPr/>
      </dsp:nvSpPr>
      <dsp:spPr>
        <a:xfrm>
          <a:off x="6179915" y="3449040"/>
          <a:ext cx="1081989" cy="6694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برقرار نیست بین:</a:t>
          </a:r>
          <a:endParaRPr lang="fa-IR" sz="1600" kern="1200" dirty="0">
            <a:cs typeface="B Koodak" pitchFamily="2" charset="-78"/>
          </a:endParaRPr>
        </a:p>
      </dsp:txBody>
      <dsp:txXfrm>
        <a:off x="6199521" y="3468646"/>
        <a:ext cx="1042777" cy="630195"/>
      </dsp:txXfrm>
    </dsp:sp>
    <dsp:sp modelId="{6473C025-2EE0-49A3-977E-F049A3CBDAEF}">
      <dsp:nvSpPr>
        <dsp:cNvPr id="0" name=""/>
        <dsp:cNvSpPr/>
      </dsp:nvSpPr>
      <dsp:spPr>
        <a:xfrm rot="10800000">
          <a:off x="5644390" y="3772285"/>
          <a:ext cx="535525" cy="22917"/>
        </a:xfrm>
        <a:custGeom>
          <a:avLst/>
          <a:gdLst/>
          <a:ahLst/>
          <a:cxnLst/>
          <a:rect l="0" t="0" r="0" b="0"/>
          <a:pathLst>
            <a:path>
              <a:moveTo>
                <a:pt x="0" y="11458"/>
              </a:moveTo>
              <a:lnTo>
                <a:pt x="535525" y="1145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cs typeface="B Koodak" pitchFamily="2" charset="-78"/>
          </a:endParaRPr>
        </a:p>
      </dsp:txBody>
      <dsp:txXfrm rot="10800000">
        <a:off x="5898764" y="3770356"/>
        <a:ext cx="26776" cy="26776"/>
      </dsp:txXfrm>
    </dsp:sp>
    <dsp:sp modelId="{4DD05E67-F3CC-4E93-ADD7-81D976CD48BA}">
      <dsp:nvSpPr>
        <dsp:cNvPr id="0" name=""/>
        <dsp:cNvSpPr/>
      </dsp:nvSpPr>
      <dsp:spPr>
        <a:xfrm>
          <a:off x="4785755" y="3449040"/>
          <a:ext cx="858635" cy="6694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علل اعدادی</a:t>
          </a:r>
          <a:endParaRPr lang="fa-IR" sz="1600" kern="1200" dirty="0">
            <a:cs typeface="B Koodak" pitchFamily="2" charset="-78"/>
          </a:endParaRPr>
        </a:p>
      </dsp:txBody>
      <dsp:txXfrm>
        <a:off x="4805361" y="3468646"/>
        <a:ext cx="819423" cy="630195"/>
      </dsp:txXfrm>
    </dsp:sp>
    <dsp:sp modelId="{B777AAAC-ACEB-4C4F-B789-DFFAFE3E0A8E}">
      <dsp:nvSpPr>
        <dsp:cNvPr id="0" name=""/>
        <dsp:cNvSpPr/>
      </dsp:nvSpPr>
      <dsp:spPr>
        <a:xfrm rot="10800000">
          <a:off x="4250229" y="3772285"/>
          <a:ext cx="535525" cy="22917"/>
        </a:xfrm>
        <a:custGeom>
          <a:avLst/>
          <a:gdLst/>
          <a:ahLst/>
          <a:cxnLst/>
          <a:rect l="0" t="0" r="0" b="0"/>
          <a:pathLst>
            <a:path>
              <a:moveTo>
                <a:pt x="0" y="11458"/>
              </a:moveTo>
              <a:lnTo>
                <a:pt x="535525" y="1145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cs typeface="B Koodak" pitchFamily="2" charset="-78"/>
          </a:endParaRPr>
        </a:p>
      </dsp:txBody>
      <dsp:txXfrm rot="10800000">
        <a:off x="4504604" y="3770356"/>
        <a:ext cx="26776" cy="26776"/>
      </dsp:txXfrm>
    </dsp:sp>
    <dsp:sp modelId="{E386F142-8D00-4785-BDAD-E52B9AAF9A57}">
      <dsp:nvSpPr>
        <dsp:cNvPr id="0" name=""/>
        <dsp:cNvSpPr/>
      </dsp:nvSpPr>
      <dsp:spPr>
        <a:xfrm>
          <a:off x="2911415" y="3449040"/>
          <a:ext cx="1338814" cy="6694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دسته اول نسبت به دوم</a:t>
          </a:r>
          <a:endParaRPr lang="fa-IR" sz="1600" kern="1200" dirty="0">
            <a:cs typeface="B Koodak" pitchFamily="2" charset="-78"/>
          </a:endParaRPr>
        </a:p>
      </dsp:txBody>
      <dsp:txXfrm>
        <a:off x="2931021" y="3468646"/>
        <a:ext cx="1299602" cy="630195"/>
      </dsp:txXfrm>
    </dsp:sp>
    <dsp:sp modelId="{7579439D-7D46-40BA-BFC9-33C21F29D569}">
      <dsp:nvSpPr>
        <dsp:cNvPr id="0" name=""/>
        <dsp:cNvSpPr/>
      </dsp:nvSpPr>
      <dsp:spPr>
        <a:xfrm rot="10800000">
          <a:off x="2375889" y="3772285"/>
          <a:ext cx="535525" cy="22917"/>
        </a:xfrm>
        <a:custGeom>
          <a:avLst/>
          <a:gdLst/>
          <a:ahLst/>
          <a:cxnLst/>
          <a:rect l="0" t="0" r="0" b="0"/>
          <a:pathLst>
            <a:path>
              <a:moveTo>
                <a:pt x="0" y="11458"/>
              </a:moveTo>
              <a:lnTo>
                <a:pt x="535525" y="1145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cs typeface="B Koodak" pitchFamily="2" charset="-78"/>
          </a:endParaRPr>
        </a:p>
      </dsp:txBody>
      <dsp:txXfrm rot="10800000">
        <a:off x="2630264" y="3770356"/>
        <a:ext cx="26776" cy="26776"/>
      </dsp:txXfrm>
    </dsp:sp>
    <dsp:sp modelId="{3E2C47A7-91D6-461A-A223-9D09AADB658B}">
      <dsp:nvSpPr>
        <dsp:cNvPr id="0" name=""/>
        <dsp:cNvSpPr/>
      </dsp:nvSpPr>
      <dsp:spPr>
        <a:xfrm>
          <a:off x="256814" y="3449040"/>
          <a:ext cx="2119075" cy="6694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دسته اول صرفا زمانا مقدم هستند بر دسته دوم</a:t>
          </a:r>
          <a:endParaRPr lang="fa-IR" sz="1600" kern="1200" dirty="0">
            <a:cs typeface="B Koodak" pitchFamily="2" charset="-78"/>
          </a:endParaRPr>
        </a:p>
      </dsp:txBody>
      <dsp:txXfrm>
        <a:off x="276420" y="3468646"/>
        <a:ext cx="2079863" cy="630195"/>
      </dsp:txXfrm>
    </dsp:sp>
    <dsp:sp modelId="{7FD72159-8A3E-401E-B58A-393E6E256E82}">
      <dsp:nvSpPr>
        <dsp:cNvPr id="0" name=""/>
        <dsp:cNvSpPr/>
      </dsp:nvSpPr>
      <dsp:spPr>
        <a:xfrm>
          <a:off x="4926986" y="4218858"/>
          <a:ext cx="4209258" cy="669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باقی مثالها نیز با همین روش قابل حل است</a:t>
          </a:r>
          <a:endParaRPr lang="fa-IR" sz="1600" kern="1200" dirty="0">
            <a:cs typeface="B Koodak" pitchFamily="2" charset="-78"/>
          </a:endParaRPr>
        </a:p>
      </dsp:txBody>
      <dsp:txXfrm>
        <a:off x="4946585" y="4238457"/>
        <a:ext cx="4170060" cy="6299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4312D48-E482-470F-B1A1-E7B03DCB31E5}" type="datetimeFigureOut">
              <a:rPr lang="fa-IR" smtClean="0"/>
              <a:pPr/>
              <a:t>21/09/1441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BEC5C13-30E0-46C0-99BC-25588F38FC9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2D48-E482-470F-B1A1-E7B03DCB31E5}" type="datetimeFigureOut">
              <a:rPr lang="fa-IR" smtClean="0"/>
              <a:pPr/>
              <a:t>21/09/1441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5C13-30E0-46C0-99BC-25588F38FC9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2D48-E482-470F-B1A1-E7B03DCB31E5}" type="datetimeFigureOut">
              <a:rPr lang="fa-IR" smtClean="0"/>
              <a:pPr/>
              <a:t>21/09/1441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5C13-30E0-46C0-99BC-25588F38FC9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312D48-E482-470F-B1A1-E7B03DCB31E5}" type="datetimeFigureOut">
              <a:rPr lang="fa-IR" smtClean="0"/>
              <a:pPr/>
              <a:t>21/09/1441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EC5C13-30E0-46C0-99BC-25588F38FC9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4312D48-E482-470F-B1A1-E7B03DCB31E5}" type="datetimeFigureOut">
              <a:rPr lang="fa-IR" smtClean="0"/>
              <a:pPr/>
              <a:t>21/09/1441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BEC5C13-30E0-46C0-99BC-25588F38FC9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2D48-E482-470F-B1A1-E7B03DCB31E5}" type="datetimeFigureOut">
              <a:rPr lang="fa-IR" smtClean="0"/>
              <a:pPr/>
              <a:t>21/09/1441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5C13-30E0-46C0-99BC-25588F38FC9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2D48-E482-470F-B1A1-E7B03DCB31E5}" type="datetimeFigureOut">
              <a:rPr lang="fa-IR" smtClean="0"/>
              <a:pPr/>
              <a:t>21/09/1441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5C13-30E0-46C0-99BC-25588F38FC9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312D48-E482-470F-B1A1-E7B03DCB31E5}" type="datetimeFigureOut">
              <a:rPr lang="fa-IR" smtClean="0"/>
              <a:pPr/>
              <a:t>21/09/1441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EC5C13-30E0-46C0-99BC-25588F38FC9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2D48-E482-470F-B1A1-E7B03DCB31E5}" type="datetimeFigureOut">
              <a:rPr lang="fa-IR" smtClean="0"/>
              <a:pPr/>
              <a:t>21/09/1441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5C13-30E0-46C0-99BC-25588F38FC9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312D48-E482-470F-B1A1-E7B03DCB31E5}" type="datetimeFigureOut">
              <a:rPr lang="fa-IR" smtClean="0"/>
              <a:pPr/>
              <a:t>21/09/1441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EC5C13-30E0-46C0-99BC-25588F38FC9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312D48-E482-470F-B1A1-E7B03DCB31E5}" type="datetimeFigureOut">
              <a:rPr lang="fa-IR" smtClean="0"/>
              <a:pPr/>
              <a:t>21/09/1441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EC5C13-30E0-46C0-99BC-25588F38FC9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312D48-E482-470F-B1A1-E7B03DCB31E5}" type="datetimeFigureOut">
              <a:rPr lang="fa-IR" smtClean="0"/>
              <a:pPr/>
              <a:t>21/09/1441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EC5C13-30E0-46C0-99BC-25588F38FC90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فصل پنجم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نتایج اصل </a:t>
            </a:r>
            <a:r>
              <a:rPr lang="fa-IR" dirty="0" err="1" smtClean="0">
                <a:cs typeface="B Titr" pitchFamily="2" charset="-78"/>
              </a:rPr>
              <a:t>علیت</a:t>
            </a:r>
            <a:r>
              <a:rPr lang="fa-IR" dirty="0" smtClean="0">
                <a:cs typeface="B Titr" pitchFamily="2" charset="-78"/>
              </a:rPr>
              <a:t> / ب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5934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118" y="274638"/>
            <a:ext cx="7467600" cy="1143000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fa-IR" sz="4000" dirty="0" smtClean="0">
                <a:cs typeface="B Davat" pitchFamily="2" charset="-78"/>
              </a:rPr>
              <a:t>فصل پنجم</a:t>
            </a:r>
            <a:r>
              <a:rPr lang="fa-IR" dirty="0" smtClean="0">
                <a:cs typeface="B Davat" pitchFamily="2" charset="-78"/>
              </a:rPr>
              <a:t/>
            </a:r>
            <a:br>
              <a:rPr lang="fa-IR" dirty="0" smtClean="0">
                <a:cs typeface="B Davat" pitchFamily="2" charset="-78"/>
              </a:rPr>
            </a:br>
            <a:r>
              <a:rPr lang="fa-IR" dirty="0" smtClean="0">
                <a:cs typeface="B Davat" pitchFamily="2" charset="-78"/>
              </a:rPr>
              <a:t>معیت علی و معلولی</a:t>
            </a:r>
            <a:endParaRPr lang="fa-IR" dirty="0">
              <a:cs typeface="B Davat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6868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965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14BDCD-5070-4207-B0CE-DC44B23E65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graphicEl>
                                              <a:dgm id="{7E14BDCD-5070-4207-B0CE-DC44B23E65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63C1A6-6580-441C-BE38-C12DB9E2A3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graphicEl>
                                              <a:dgm id="{1B63C1A6-6580-441C-BE38-C12DB9E2A3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7F8311D-7A39-44FC-A1B6-59681655EE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27F8311D-7A39-44FC-A1B6-59681655EE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AF17A6-FE53-448F-A04C-6BDE8EDCAA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graphicEl>
                                              <a:dgm id="{71AF17A6-FE53-448F-A04C-6BDE8EDCAA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F1AA20-68B1-4552-AD00-9F0C816A63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A4F1AA20-68B1-4552-AD00-9F0C816A63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B31A98-B883-40BA-BE64-2D33C88AE6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graphicEl>
                                              <a:dgm id="{04B31A98-B883-40BA-BE64-2D33C88AE6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118" y="274638"/>
            <a:ext cx="7467600" cy="1143000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fa-IR" sz="4000" dirty="0" smtClean="0">
                <a:cs typeface="B Davat" pitchFamily="2" charset="-78"/>
              </a:rPr>
              <a:t>فصل پنجم</a:t>
            </a:r>
            <a:r>
              <a:rPr lang="fa-IR" dirty="0" smtClean="0">
                <a:cs typeface="B Davat" pitchFamily="2" charset="-78"/>
              </a:rPr>
              <a:t/>
            </a:r>
            <a:br>
              <a:rPr lang="fa-IR" dirty="0" smtClean="0">
                <a:cs typeface="B Davat" pitchFamily="2" charset="-78"/>
              </a:rPr>
            </a:br>
            <a:r>
              <a:rPr lang="fa-IR" dirty="0" smtClean="0">
                <a:cs typeface="B Davat" pitchFamily="2" charset="-78"/>
              </a:rPr>
              <a:t>معیت علی و معلولی</a:t>
            </a:r>
            <a:endParaRPr lang="fa-IR" dirty="0">
              <a:cs typeface="B Davat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6868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602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1B58B8-5B6A-4E4D-8D32-FE6EC718E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graphicEl>
                                              <a:dgm id="{031B58B8-5B6A-4E4D-8D32-FE6EC718E4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A6B14CD-E43D-42DC-8EE5-2B47A336CA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graphicEl>
                                              <a:dgm id="{3A6B14CD-E43D-42DC-8EE5-2B47A336CA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3526E3A-3F6C-49C1-8AD3-39421CFB98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graphicEl>
                                              <a:dgm id="{A3526E3A-3F6C-49C1-8AD3-39421CFB98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C9ECD1-DE66-4382-91AB-1B3F50B2EE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graphicEl>
                                              <a:dgm id="{93C9ECD1-DE66-4382-91AB-1B3F50B2EE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FA2DE3-C62D-45DF-8782-C38A5EA1B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graphicEl>
                                              <a:dgm id="{71FA2DE3-C62D-45DF-8782-C38A5EA1BB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C16710-5A0A-404E-B57F-6AF4CB15F8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graphicEl>
                                              <a:dgm id="{4DC16710-5A0A-404E-B57F-6AF4CB15F8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C89F94-9303-487A-B430-ECCB58BD03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graphicEl>
                                              <a:dgm id="{AEC89F94-9303-487A-B430-ECCB58BD03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4892AF4-C03D-474E-8C85-EBF9FE23B3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graphicEl>
                                              <a:dgm id="{D4892AF4-C03D-474E-8C85-EBF9FE23B3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C7C9C9-FF59-46E6-A710-A92A66EF03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>
                                            <p:graphicEl>
                                              <a:dgm id="{16C7C9C9-FF59-46E6-A710-A92A66EF03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118" y="274638"/>
            <a:ext cx="7467600" cy="1143000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fa-IR" sz="4000" dirty="0" smtClean="0">
                <a:cs typeface="B Davat" pitchFamily="2" charset="-78"/>
              </a:rPr>
              <a:t>فصل پنجم</a:t>
            </a:r>
            <a:r>
              <a:rPr lang="fa-IR" dirty="0" smtClean="0">
                <a:cs typeface="B Davat" pitchFamily="2" charset="-78"/>
              </a:rPr>
              <a:t/>
            </a:r>
            <a:br>
              <a:rPr lang="fa-IR" dirty="0" smtClean="0">
                <a:cs typeface="B Davat" pitchFamily="2" charset="-78"/>
              </a:rPr>
            </a:br>
            <a:r>
              <a:rPr lang="fa-IR" dirty="0" smtClean="0">
                <a:cs typeface="B Davat" pitchFamily="2" charset="-78"/>
              </a:rPr>
              <a:t>معیت علی و معلولی</a:t>
            </a:r>
            <a:endParaRPr lang="fa-IR" dirty="0">
              <a:cs typeface="B Davat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658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43927E7-3123-45BD-A199-848D2C7D62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graphicEl>
                                              <a:dgm id="{C43927E7-3123-45BD-A199-848D2C7D62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ACF55B-12BC-4A45-8FAB-EC101E88B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97ACF55B-12BC-4A45-8FAB-EC101E88BF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316DD2-DDF1-4BDB-87FB-8175AB44FA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63316DD2-DDF1-4BDB-87FB-8175AB44FA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47970A-CF62-455E-AF03-47B013338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E047970A-CF62-455E-AF03-47B013338B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936C36-78C3-4089-86EA-3C48817EB5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graphicEl>
                                              <a:dgm id="{F2936C36-78C3-4089-86EA-3C48817EB5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B9452B5-6B67-4260-A8DA-93F89C95D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FB9452B5-6B67-4260-A8DA-93F89C95D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1D9E15-3B22-46FC-B8FC-FAD3E84B5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351D9E15-3B22-46FC-B8FC-FAD3E84B54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1938BA-E421-4003-97D2-8E1DF2D71D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graphicEl>
                                              <a:dgm id="{7A1938BA-E421-4003-97D2-8E1DF2D71D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EAA6F2-EF2F-4DED-ADB0-224244967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>
                                            <p:graphicEl>
                                              <a:dgm id="{E3EAA6F2-EF2F-4DED-ADB0-2242449671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B89AE5C-EA5E-404E-8963-4836515170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>
                                            <p:graphicEl>
                                              <a:dgm id="{6B89AE5C-EA5E-404E-8963-4836515170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20A9DD-FAFA-4D77-AB18-A5E17FB078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">
                                            <p:graphicEl>
                                              <a:dgm id="{A620A9DD-FAFA-4D77-AB18-A5E17FB078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8ED303B-C0E5-4F57-8BA2-2D08659AA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>
                                            <p:graphicEl>
                                              <a:dgm id="{28ED303B-C0E5-4F57-8BA2-2D08659AAE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E63EAE-1A0A-44B2-84D2-6B91505FE0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">
                                            <p:graphicEl>
                                              <a:dgm id="{0FE63EAE-1A0A-44B2-84D2-6B91505FE0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118" y="274638"/>
            <a:ext cx="7467600" cy="1143000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fa-IR" sz="4000" dirty="0" smtClean="0">
                <a:cs typeface="B Davat" pitchFamily="2" charset="-78"/>
              </a:rPr>
              <a:t>فصل پنجم</a:t>
            </a:r>
            <a:r>
              <a:rPr lang="fa-IR" dirty="0" smtClean="0">
                <a:cs typeface="B Davat" pitchFamily="2" charset="-78"/>
              </a:rPr>
              <a:t/>
            </a:r>
            <a:br>
              <a:rPr lang="fa-IR" dirty="0" smtClean="0">
                <a:cs typeface="B Davat" pitchFamily="2" charset="-78"/>
              </a:rPr>
            </a:br>
            <a:r>
              <a:rPr lang="fa-IR" dirty="0" smtClean="0">
                <a:cs typeface="B Davat" pitchFamily="2" charset="-78"/>
              </a:rPr>
              <a:t>معیت علی و معلولی</a:t>
            </a:r>
            <a:endParaRPr lang="fa-IR" dirty="0">
              <a:cs typeface="B Davat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327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108191-2037-42AC-8C34-D5D3195154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graphicEl>
                                              <a:dgm id="{68108191-2037-42AC-8C34-D5D3195154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DFA9FE4-4563-4645-A795-8430D0CF4D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BDFA9FE4-4563-4645-A795-8430D0CF4D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84B7A90-E802-40B7-A06A-462E5233BF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584B7A90-E802-40B7-A06A-462E5233BF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EB49D2-9669-4A2F-A44D-21262CCC4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44EB49D2-9669-4A2F-A44D-21262CCC4F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F392D2-FF0C-435D-8DC4-0B1667FD46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graphicEl>
                                              <a:dgm id="{05F392D2-FF0C-435D-8DC4-0B1667FD46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0A74F2-4DB4-43A7-AE8E-3FB94F2A8B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FF0A74F2-4DB4-43A7-AE8E-3FB94F2A8B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06EF0A6-4232-4DB3-B550-6E75FC2EE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706EF0A6-4232-4DB3-B550-6E75FC2EE6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680A16-6640-4796-AA88-6512E10CD4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graphicEl>
                                              <a:dgm id="{1E680A16-6640-4796-AA88-6512E10CD4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1A333F-2CFB-46A6-9BF0-E5493F5E9A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>
                                            <p:graphicEl>
                                              <a:dgm id="{841A333F-2CFB-46A6-9BF0-E5493F5E9A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B9E780-6542-4472-839C-ECB18B288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>
                                            <p:graphicEl>
                                              <a:dgm id="{3FB9E780-6542-4472-839C-ECB18B2880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5B1F42F-005F-419A-BCE5-AE0D407ED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">
                                            <p:graphicEl>
                                              <a:dgm id="{55B1F42F-005F-419A-BCE5-AE0D407ED6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5AF5B9B-298E-4560-AAFE-54FE86CB3F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>
                                            <p:graphicEl>
                                              <a:dgm id="{55AF5B9B-298E-4560-AAFE-54FE86CB3F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2F19DD-C8E4-4243-A1BC-406531637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">
                                            <p:graphicEl>
                                              <a:dgm id="{2D2F19DD-C8E4-4243-A1BC-406531637B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88BDA8-EB21-4643-93AC-A18778698A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">
                                            <p:graphicEl>
                                              <a:dgm id="{A388BDA8-EB21-4643-93AC-A18778698A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85C5D3A-D5E1-4868-B874-F99055491D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">
                                            <p:graphicEl>
                                              <a:dgm id="{185C5D3A-D5E1-4868-B874-F99055491D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118" y="274638"/>
            <a:ext cx="7467600" cy="1143000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fa-IR" sz="4000" dirty="0" smtClean="0">
                <a:cs typeface="B Davat" pitchFamily="2" charset="-78"/>
              </a:rPr>
              <a:t>فصل پنجم</a:t>
            </a:r>
            <a:r>
              <a:rPr lang="fa-IR" dirty="0" smtClean="0">
                <a:cs typeface="B Davat" pitchFamily="2" charset="-78"/>
              </a:rPr>
              <a:t/>
            </a:r>
            <a:br>
              <a:rPr lang="fa-IR" dirty="0" smtClean="0">
                <a:cs typeface="B Davat" pitchFamily="2" charset="-78"/>
              </a:rPr>
            </a:br>
            <a:r>
              <a:rPr lang="fa-IR" dirty="0" smtClean="0">
                <a:cs typeface="B Davat" pitchFamily="2" charset="-78"/>
              </a:rPr>
              <a:t>معیت علی و معلولی</a:t>
            </a:r>
            <a:endParaRPr lang="fa-IR" dirty="0">
              <a:cs typeface="B Davat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0" y="1428736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727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0E7385-E2B4-4AD6-A7CE-D441E4E7DC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graphicEl>
                                              <a:dgm id="{D30E7385-E2B4-4AD6-A7CE-D441E4E7DC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7297AA1-A220-4014-B820-E3484A0BA1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graphicEl>
                                              <a:dgm id="{E7297AA1-A220-4014-B820-E3484A0BA1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273645-CF58-4AF4-B5CB-A86B0B1949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graphicEl>
                                              <a:dgm id="{6A273645-CF58-4AF4-B5CB-A86B0B1949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0DC5A7-320C-4B12-8647-4F662679B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graphicEl>
                                              <a:dgm id="{670DC5A7-320C-4B12-8647-4F662679B7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503C802-60D2-4B4E-AAEC-7967CAB30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graphicEl>
                                              <a:dgm id="{8503C802-60D2-4B4E-AAEC-7967CAB30E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FDDE2F-4EA6-4D43-8219-AAF0445B08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graphicEl>
                                              <a:dgm id="{E1FDDE2F-4EA6-4D43-8219-AAF0445B08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FA5AE0-0654-42D7-A887-CBF2535AE6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graphicEl>
                                              <a:dgm id="{90FA5AE0-0654-42D7-A887-CBF2535AE6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BE4FE03-C5DF-49D6-9B23-CE4434C0A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graphicEl>
                                              <a:dgm id="{4BE4FE03-C5DF-49D6-9B23-CE4434C0AD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546721-3281-40F8-BDDA-329E0612A4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>
                                            <p:graphicEl>
                                              <a:dgm id="{04546721-3281-40F8-BDDA-329E0612A4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BA111E-4EBB-4FF8-AE39-1C40B236F9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>
                                            <p:graphicEl>
                                              <a:dgm id="{A2BA111E-4EBB-4FF8-AE39-1C40B236F9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DDE87A-914A-43DC-8EF1-5B26B8D7BA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">
                                            <p:graphicEl>
                                              <a:dgm id="{79DDE87A-914A-43DC-8EF1-5B26B8D7BA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C9C0B7-382F-4420-A1DC-E7E886C5A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">
                                            <p:graphicEl>
                                              <a:dgm id="{32C9C0B7-382F-4420-A1DC-E7E886C5AF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9700E2-F78C-4A39-8EC7-7816B6F3B2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">
                                            <p:graphicEl>
                                              <a:dgm id="{D39700E2-F78C-4A39-8EC7-7816B6F3B2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770F378-1A1D-48E1-9B23-4D5E605745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">
                                            <p:graphicEl>
                                              <a:dgm id="{7770F378-1A1D-48E1-9B23-4D5E605745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E98273-03CE-4086-9940-F45A0EC1B6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">
                                            <p:graphicEl>
                                              <a:dgm id="{88E98273-03CE-4086-9940-F45A0EC1B6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2ABC05-17A6-42AE-AD8A-81B178D729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5">
                                            <p:graphicEl>
                                              <a:dgm id="{6C2ABC05-17A6-42AE-AD8A-81B178D729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781CC1-FF86-4CF9-95E2-BE107F288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5">
                                            <p:graphicEl>
                                              <a:dgm id="{C9781CC1-FF86-4CF9-95E2-BE107F2884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118" y="274638"/>
            <a:ext cx="7467600" cy="1143000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fa-IR" sz="4000" dirty="0" smtClean="0">
                <a:cs typeface="B Davat" pitchFamily="2" charset="-78"/>
              </a:rPr>
              <a:t>فصل پنجم</a:t>
            </a:r>
            <a:r>
              <a:rPr lang="fa-IR" dirty="0" smtClean="0">
                <a:cs typeface="B Davat" pitchFamily="2" charset="-78"/>
              </a:rPr>
              <a:t/>
            </a:r>
            <a:br>
              <a:rPr lang="fa-IR" dirty="0" smtClean="0">
                <a:cs typeface="B Davat" pitchFamily="2" charset="-78"/>
              </a:rPr>
            </a:br>
            <a:r>
              <a:rPr lang="fa-IR" dirty="0" smtClean="0">
                <a:cs typeface="B Davat" pitchFamily="2" charset="-78"/>
              </a:rPr>
              <a:t>معیت علی و معلولی</a:t>
            </a:r>
            <a:endParaRPr lang="fa-IR" dirty="0">
              <a:cs typeface="B Davat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0" y="1428736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316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55A37E7-7A43-48AD-91D5-644467632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graphicEl>
                                              <a:dgm id="{355A37E7-7A43-48AD-91D5-644467632F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EDD0FB-99F5-43A6-BEE5-991D5A0EC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graphicEl>
                                              <a:dgm id="{64EDD0FB-99F5-43A6-BEE5-991D5A0EC1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E566747-429F-48DB-8B9F-B383E49C1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graphicEl>
                                              <a:dgm id="{BE566747-429F-48DB-8B9F-B383E49C10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C7C108-F981-47FA-9157-166F829E2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graphicEl>
                                              <a:dgm id="{ACC7C108-F981-47FA-9157-166F829E29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925BFD-D73C-4C93-A667-8E0C5C2018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graphicEl>
                                              <a:dgm id="{4A925BFD-D73C-4C93-A667-8E0C5C2018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218D09-141B-4B03-9B0B-6CEE19FF2A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graphicEl>
                                              <a:dgm id="{CE218D09-141B-4B03-9B0B-6CEE19FF2A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87F680-A5AF-4331-949F-35626A8A9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graphicEl>
                                              <a:dgm id="{1387F680-A5AF-4331-949F-35626A8A9E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1BB7D7-CBCF-4732-A900-188CC697E6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graphicEl>
                                              <a:dgm id="{5F1BB7D7-CBCF-4732-A900-188CC697E6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29A28A-3696-4BE1-A824-07035239B6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>
                                            <p:graphicEl>
                                              <a:dgm id="{8929A28A-3696-4BE1-A824-07035239B6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13388C-A063-4A3A-93A6-068C106CC1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>
                                            <p:graphicEl>
                                              <a:dgm id="{9913388C-A063-4A3A-93A6-068C106CC1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BA5106-DC60-420D-852B-6E58B5AA4C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">
                                            <p:graphicEl>
                                              <a:dgm id="{1CBA5106-DC60-420D-852B-6E58B5AA4C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118" y="274638"/>
            <a:ext cx="7467600" cy="1143000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fa-IR" sz="4000" dirty="0" smtClean="0">
                <a:cs typeface="B Davat" pitchFamily="2" charset="-78"/>
              </a:rPr>
              <a:t>فصل پنجم</a:t>
            </a:r>
            <a:r>
              <a:rPr lang="fa-IR" dirty="0" smtClean="0">
                <a:cs typeface="B Davat" pitchFamily="2" charset="-78"/>
              </a:rPr>
              <a:t/>
            </a:r>
            <a:br>
              <a:rPr lang="fa-IR" dirty="0" smtClean="0">
                <a:cs typeface="B Davat" pitchFamily="2" charset="-78"/>
              </a:rPr>
            </a:br>
            <a:r>
              <a:rPr lang="fa-IR" dirty="0" smtClean="0">
                <a:cs typeface="B Davat" pitchFamily="2" charset="-78"/>
              </a:rPr>
              <a:t>معیت علی و معلولی</a:t>
            </a:r>
            <a:endParaRPr lang="fa-IR" dirty="0">
              <a:cs typeface="B Davat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0" y="138591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022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6CDDBE-A7E6-44EA-BB0D-338FD16AC2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CD6CDDBE-A7E6-44EA-BB0D-338FD16AC2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CD6CDDBE-A7E6-44EA-BB0D-338FD16AC2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53FAF8-1952-4A56-B468-32F1C04DC8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A253FAF8-1952-4A56-B468-32F1C04DC8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A253FAF8-1952-4A56-B468-32F1C04DC8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F5DFD6-CCE1-4640-8647-CCFB3F0C37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4AF5DFD6-CCE1-4640-8647-CCFB3F0C37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4AF5DFD6-CCE1-4640-8647-CCFB3F0C37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3999A9-7281-4FFE-B067-DC3E79E6D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dgm id="{5F3999A9-7281-4FFE-B067-DC3E79E6D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graphicEl>
                                              <a:dgm id="{5F3999A9-7281-4FFE-B067-DC3E79E6D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FCEC3F-9A25-49D2-AAA1-D6AA0E80C4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graphicEl>
                                              <a:dgm id="{6AFCEC3F-9A25-49D2-AAA1-D6AA0E80C4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graphicEl>
                                              <a:dgm id="{6AFCEC3F-9A25-49D2-AAA1-D6AA0E80C4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D0A833-5E1E-4396-A1C5-050458798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8FD0A833-5E1E-4396-A1C5-050458798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graphicEl>
                                              <a:dgm id="{8FD0A833-5E1E-4396-A1C5-050458798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67CC5D-6298-4DF4-82CA-E46D8634A4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graphicEl>
                                              <a:dgm id="{A767CC5D-6298-4DF4-82CA-E46D8634A4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graphicEl>
                                              <a:dgm id="{A767CC5D-6298-4DF4-82CA-E46D8634A4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D0016D-143C-40D0-9E28-2406EFDE20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graphicEl>
                                              <a:dgm id="{19D0016D-143C-40D0-9E28-2406EFDE20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19D0016D-143C-40D0-9E28-2406EFDE20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118" y="274638"/>
            <a:ext cx="7467600" cy="1143000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fa-IR" sz="4000" dirty="0" smtClean="0">
                <a:cs typeface="B Davat" pitchFamily="2" charset="-78"/>
              </a:rPr>
              <a:t>فصل پنجم</a:t>
            </a:r>
            <a:r>
              <a:rPr lang="fa-IR" dirty="0" smtClean="0">
                <a:cs typeface="B Davat" pitchFamily="2" charset="-78"/>
              </a:rPr>
              <a:t/>
            </a:r>
            <a:br>
              <a:rPr lang="fa-IR" dirty="0" smtClean="0">
                <a:cs typeface="B Davat" pitchFamily="2" charset="-78"/>
              </a:rPr>
            </a:br>
            <a:r>
              <a:rPr lang="fa-IR" dirty="0" smtClean="0">
                <a:cs typeface="B Davat" pitchFamily="2" charset="-78"/>
              </a:rPr>
              <a:t>معیت علی و معلولی</a:t>
            </a:r>
            <a:endParaRPr lang="fa-IR" dirty="0">
              <a:cs typeface="B Davat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0" y="138591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940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DA7788-0DB1-4A3A-8387-E39489C48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82DA7788-0DB1-4A3A-8387-E39489C48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82DA7788-0DB1-4A3A-8387-E39489C48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3685304-1FD7-4A10-94F8-8CF932631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C3685304-1FD7-4A10-94F8-8CF932631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C3685304-1FD7-4A10-94F8-8CF932631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2E6A8A-608E-4C4D-806C-4EC015026D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9F2E6A8A-608E-4C4D-806C-4EC015026D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9F2E6A8A-608E-4C4D-806C-4EC015026D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07EAEC-2ACA-4890-A5BC-89A1926702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dgm id="{5707EAEC-2ACA-4890-A5BC-89A1926702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graphicEl>
                                              <a:dgm id="{5707EAEC-2ACA-4890-A5BC-89A1926702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48FA19-E30C-409F-8A83-EB959DF4E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graphicEl>
                                              <a:dgm id="{0848FA19-E30C-409F-8A83-EB959DF4E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graphicEl>
                                              <a:dgm id="{0848FA19-E30C-409F-8A83-EB959DF4E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F43EF4-6022-4FE7-A0FE-E12A30554E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61F43EF4-6022-4FE7-A0FE-E12A30554E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graphicEl>
                                              <a:dgm id="{61F43EF4-6022-4FE7-A0FE-E12A30554E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C4972B-9513-4FDE-8017-CC64B77C2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graphicEl>
                                              <a:dgm id="{07C4972B-9513-4FDE-8017-CC64B77C2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graphicEl>
                                              <a:dgm id="{07C4972B-9513-4FDE-8017-CC64B77C2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3454B1F-91A5-4D6B-9E03-DDB7431C4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graphicEl>
                                              <a:dgm id="{F3454B1F-91A5-4D6B-9E03-DDB7431C4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F3454B1F-91A5-4D6B-9E03-DDB7431C4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C52A7A-C508-4106-82C7-E1100A8963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graphicEl>
                                              <a:dgm id="{AEC52A7A-C508-4106-82C7-E1100A8963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graphicEl>
                                              <a:dgm id="{AEC52A7A-C508-4106-82C7-E1100A8963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04B1D1-E93A-4B10-A80F-A695090B5C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graphicEl>
                                              <a:dgm id="{0804B1D1-E93A-4B10-A80F-A695090B5C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graphicEl>
                                              <a:dgm id="{0804B1D1-E93A-4B10-A80F-A695090B5C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1C395C-6D08-4C4F-AA1E-92A6AF02D2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graphicEl>
                                              <a:dgm id="{8F1C395C-6D08-4C4F-AA1E-92A6AF02D2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graphicEl>
                                              <a:dgm id="{8F1C395C-6D08-4C4F-AA1E-92A6AF02D2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800FD4-CA64-4E57-B6D0-6225AF993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graphicEl>
                                              <a:dgm id="{61800FD4-CA64-4E57-B6D0-6225AF993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graphicEl>
                                              <a:dgm id="{61800FD4-CA64-4E57-B6D0-6225AF993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71C015-88E1-42C2-B6BE-EF3EC936DB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>
                                            <p:graphicEl>
                                              <a:dgm id="{AD71C015-88E1-42C2-B6BE-EF3EC936DB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>
                                            <p:graphicEl>
                                              <a:dgm id="{AD71C015-88E1-42C2-B6BE-EF3EC936DB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A0524C-BB00-434A-A164-DBFEC1173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graphicEl>
                                              <a:dgm id="{A4A0524C-BB00-434A-A164-DBFEC1173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graphicEl>
                                              <a:dgm id="{A4A0524C-BB00-434A-A164-DBFEC1173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44A507-7B86-42D2-AA49-1AF9ABA7A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graphicEl>
                                              <a:dgm id="{AE44A507-7B86-42D2-AA49-1AF9ABA7A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graphicEl>
                                              <a:dgm id="{AE44A507-7B86-42D2-AA49-1AF9ABA7A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A0B25E-3B2A-439F-A425-2B2A16A66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">
                                            <p:graphicEl>
                                              <a:dgm id="{38A0B25E-3B2A-439F-A425-2B2A16A66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">
                                            <p:graphicEl>
                                              <a:dgm id="{38A0B25E-3B2A-439F-A425-2B2A16A66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400B34-6670-4A97-8402-23B50AAADE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>
                                            <p:graphicEl>
                                              <a:dgm id="{73400B34-6670-4A97-8402-23B50AAADE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">
                                            <p:graphicEl>
                                              <a:dgm id="{73400B34-6670-4A97-8402-23B50AAADE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2F788E-E456-4ED6-BD9C-AB7B54E61D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>
                                            <p:graphicEl>
                                              <a:dgm id="{782F788E-E456-4ED6-BD9C-AB7B54E61D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>
                                            <p:graphicEl>
                                              <a:dgm id="{782F788E-E456-4ED6-BD9C-AB7B54E61D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1A658F6-B760-4592-BC90-E2C7677C30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">
                                            <p:graphicEl>
                                              <a:dgm id="{A1A658F6-B760-4592-BC90-E2C7677C30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">
                                            <p:graphicEl>
                                              <a:dgm id="{A1A658F6-B760-4592-BC90-E2C7677C30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035A361-D76F-42F9-914C-66267FE322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>
                                            <p:graphicEl>
                                              <a:dgm id="{2035A361-D76F-42F9-914C-66267FE322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>
                                            <p:graphicEl>
                                              <a:dgm id="{2035A361-D76F-42F9-914C-66267FE322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07057B1-88D2-4BBC-BAE9-AB681194C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">
                                            <p:graphicEl>
                                              <a:dgm id="{607057B1-88D2-4BBC-BAE9-AB681194C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">
                                            <p:graphicEl>
                                              <a:dgm id="{607057B1-88D2-4BBC-BAE9-AB681194C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E84BA9-8C16-4C75-BC83-F3C8DA5F4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">
                                            <p:graphicEl>
                                              <a:dgm id="{FDE84BA9-8C16-4C75-BC83-F3C8DA5F4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">
                                            <p:graphicEl>
                                              <a:dgm id="{FDE84BA9-8C16-4C75-BC83-F3C8DA5F4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73C025-2EE0-49A3-977E-F049A3CBD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">
                                            <p:graphicEl>
                                              <a:dgm id="{6473C025-2EE0-49A3-977E-F049A3CBD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">
                                            <p:graphicEl>
                                              <a:dgm id="{6473C025-2EE0-49A3-977E-F049A3CBD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D05E67-F3CC-4E93-ADD7-81D976CD4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">
                                            <p:graphicEl>
                                              <a:dgm id="{4DD05E67-F3CC-4E93-ADD7-81D976CD4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">
                                            <p:graphicEl>
                                              <a:dgm id="{4DD05E67-F3CC-4E93-ADD7-81D976CD4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77AAAC-ACEB-4C4F-B789-DFFAFE3E0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">
                                            <p:graphicEl>
                                              <a:dgm id="{B777AAAC-ACEB-4C4F-B789-DFFAFE3E0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">
                                            <p:graphicEl>
                                              <a:dgm id="{B777AAAC-ACEB-4C4F-B789-DFFAFE3E0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386F142-8D00-4785-BDAD-E52B9AAF9A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">
                                            <p:graphicEl>
                                              <a:dgm id="{E386F142-8D00-4785-BDAD-E52B9AAF9A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">
                                            <p:graphicEl>
                                              <a:dgm id="{E386F142-8D00-4785-BDAD-E52B9AAF9A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79439D-7D46-40BA-BFC9-33C21F29D5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">
                                            <p:graphicEl>
                                              <a:dgm id="{7579439D-7D46-40BA-BFC9-33C21F29D5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">
                                            <p:graphicEl>
                                              <a:dgm id="{7579439D-7D46-40BA-BFC9-33C21F29D5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2C47A7-91D6-461A-A223-9D09AADB65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">
                                            <p:graphicEl>
                                              <a:dgm id="{3E2C47A7-91D6-461A-A223-9D09AADB65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">
                                            <p:graphicEl>
                                              <a:dgm id="{3E2C47A7-91D6-461A-A223-9D09AADB65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D72159-8A3E-401E-B58A-393E6E256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">
                                            <p:graphicEl>
                                              <a:dgm id="{7FD72159-8A3E-401E-B58A-393E6E256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">
                                            <p:graphicEl>
                                              <a:dgm id="{7FD72159-8A3E-401E-B58A-393E6E256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2135</TotalTime>
  <Words>415</Words>
  <Application>Microsoft Office PowerPoint</Application>
  <PresentationFormat>نمایش روی پرده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7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9</vt:i4>
      </vt:variant>
    </vt:vector>
  </HeadingPairs>
  <TitlesOfParts>
    <vt:vector size="17" baseType="lpstr">
      <vt:lpstr>B Davat</vt:lpstr>
      <vt:lpstr>B Koodak</vt:lpstr>
      <vt:lpstr>B Titr</vt:lpstr>
      <vt:lpstr>Century Schoolbook</vt:lpstr>
      <vt:lpstr>Times New Roman</vt:lpstr>
      <vt:lpstr>Wingdings</vt:lpstr>
      <vt:lpstr>Wingdings 2</vt:lpstr>
      <vt:lpstr>Oriel</vt:lpstr>
      <vt:lpstr>فصل پنجم</vt:lpstr>
      <vt:lpstr>فصل پنجم معیت علی و معلولی</vt:lpstr>
      <vt:lpstr>فصل پنجم معیت علی و معلولی</vt:lpstr>
      <vt:lpstr>فصل پنجم معیت علی و معلولی</vt:lpstr>
      <vt:lpstr>فصل پنجم معیت علی و معلولی</vt:lpstr>
      <vt:lpstr>فصل پنجم معیت علی و معلولی</vt:lpstr>
      <vt:lpstr>فصل پنجم معیت علی و معلولی</vt:lpstr>
      <vt:lpstr>فصل پنجم معیت علی و معلولی</vt:lpstr>
      <vt:lpstr>فصل پنجم معیت علی و معلولی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پنجم</dc:title>
  <dc:creator>mahdi</dc:creator>
  <cp:lastModifiedBy>shabake</cp:lastModifiedBy>
  <cp:revision>8</cp:revision>
  <dcterms:created xsi:type="dcterms:W3CDTF">2009-06-23T06:12:17Z</dcterms:created>
  <dcterms:modified xsi:type="dcterms:W3CDTF">2020-05-13T10:02:24Z</dcterms:modified>
</cp:coreProperties>
</file>