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380"/>
    <p:restoredTop sz="94660"/>
  </p:normalViewPr>
  <p:slideViewPr>
    <p:cSldViewPr>
      <p:cViewPr varScale="1">
        <p:scale>
          <a:sx n="51" d="100"/>
          <a:sy n="51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77FC3-4B91-4656-A972-E246DFD36779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0EB7786C-0791-4B89-B3F9-D79C59B64A8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 </a:t>
          </a:r>
          <a:endParaRPr lang="fa-IR" sz="1600" dirty="0">
            <a:cs typeface="B Koodak" pitchFamily="2" charset="-78"/>
          </a:endParaRPr>
        </a:p>
      </dgm:t>
    </dgm:pt>
    <dgm:pt modelId="{247A0486-B735-4B32-A50A-BFECA5D8E77E}" type="parTrans" cxnId="{FFB928E0-51E0-477C-BA12-3FCA00C5977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EB828CE-1612-4932-AC4A-7547122A3FDF}" type="sibTrans" cxnId="{FFB928E0-51E0-477C-BA12-3FCA00C5977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2EC65F2-59D2-4598-8E92-EC1E1B740FB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صفات فعل </a:t>
          </a:r>
          <a:endParaRPr lang="fa-IR" sz="1600" dirty="0">
            <a:cs typeface="B Koodak" pitchFamily="2" charset="-78"/>
          </a:endParaRPr>
        </a:p>
      </dgm:t>
    </dgm:pt>
    <dgm:pt modelId="{1C6A04A4-5BCD-4C4F-8832-1A2A6404C472}" type="parTrans" cxnId="{75FEB672-AD9C-41B7-A52C-5A166FBC7B6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BD9A344-ED85-44B9-B5DF-058FC3B0E215}" type="sibTrans" cxnId="{75FEB672-AD9C-41B7-A52C-5A166FBC7B6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AFB1CC8-1759-420A-A06D-7A18BC329C5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دو طرف اضافه (ذات الهی و مخلوقات) به دو گونه قابل تصور هستند</a:t>
          </a:r>
          <a:endParaRPr lang="fa-IR" sz="1600" dirty="0">
            <a:cs typeface="B Koodak" pitchFamily="2" charset="-78"/>
          </a:endParaRPr>
        </a:p>
      </dgm:t>
    </dgm:pt>
    <dgm:pt modelId="{3DDE3077-DDC1-4127-9A7B-1575A91156E3}" type="parTrans" cxnId="{A372E355-D4EB-49CF-935A-0F3CC14CAF3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375AC7D-CDA4-42EB-95B0-8B21F47E05E7}" type="sibTrans" cxnId="{A372E355-D4EB-49CF-935A-0F3CC14CAF3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8B2B1F4-6886-45A9-9E21-08D203BAF72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مستقیما و بدون انتزاع صفت دیگری در نظر گرفته شوند</a:t>
          </a:r>
          <a:endParaRPr lang="fa-IR" sz="1600" dirty="0">
            <a:cs typeface="B Koodak" pitchFamily="2" charset="-78"/>
          </a:endParaRPr>
        </a:p>
      </dgm:t>
    </dgm:pt>
    <dgm:pt modelId="{88128AA0-6302-468B-8CA5-01F4775B2499}" type="parTrans" cxnId="{CB23DBD9-7D89-45CF-96D3-4DC12881FD6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6FD9872-14D3-48EB-A230-265457DD035E}" type="sibTrans" cxnId="{CB23DBD9-7D89-45CF-96D3-4DC12881FD6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9D3CCF-C119-48FB-8EC7-690281D07A1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آفریدن که دو طرف آن عبارتند از آفریننده و آفریده شده</a:t>
          </a:r>
          <a:endParaRPr lang="fa-IR" sz="1600" dirty="0">
            <a:cs typeface="B Koodak" pitchFamily="2" charset="-78"/>
          </a:endParaRPr>
        </a:p>
      </dgm:t>
    </dgm:pt>
    <dgm:pt modelId="{FACD397E-70CA-4E64-AE15-4958B2F451D5}" type="parTrans" cxnId="{F69FEFC7-058A-4CA7-97B2-2731ECC0AC6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618C23A-C848-40DB-A7C4-BBCE7C3FABA8}" type="sibTrans" cxnId="{F69FEFC7-058A-4CA7-97B2-2731ECC0AC6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BEAD2EF-5058-4078-B1FB-3FDD47E0EB0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غیر مستقیم (یعنی با لحاظ اضافات دیگر) در نظر گرفته می شود </a:t>
          </a:r>
          <a:endParaRPr lang="fa-IR" sz="1600" dirty="0">
            <a:cs typeface="B Koodak" pitchFamily="2" charset="-78"/>
          </a:endParaRPr>
        </a:p>
      </dgm:t>
    </dgm:pt>
    <dgm:pt modelId="{EE932012-C1A4-4E0A-BAE2-FB3B0E2F15AB}" type="parTrans" cxnId="{C43D0CA3-CB97-423A-9ACE-65F54898AFB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9132BB-6986-428C-978C-4EC160B6DF43}" type="sibTrans" cxnId="{C43D0CA3-CB97-423A-9ACE-65F54898AFB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DC9BA40-345C-46FE-AFDC-8B7718301C1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مغفرت که دو طرف آن عبارتند از رب تشریعی و بنده عاصی</a:t>
          </a:r>
          <a:endParaRPr lang="fa-IR" sz="1600" dirty="0">
            <a:cs typeface="B Koodak" pitchFamily="2" charset="-78"/>
          </a:endParaRPr>
        </a:p>
      </dgm:t>
    </dgm:pt>
    <dgm:pt modelId="{F40696CE-92F5-46B0-8750-BDAB827640F2}" type="parTrans" cxnId="{CB840452-2730-45DE-BBFD-952CFB3A8E6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9C29FF9-802C-489D-B8DD-63D3720E234F}" type="sibTrans" cxnId="{CB840452-2730-45DE-BBFD-952CFB3A8E6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617BF55-3C2F-477F-A9C1-9BA656F6678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در انتزاع صفات فعل اضافات قابل تعدد هستند</a:t>
          </a:r>
          <a:endParaRPr lang="fa-IR" sz="1600" dirty="0">
            <a:cs typeface="B Koodak" pitchFamily="2" charset="-78"/>
          </a:endParaRPr>
        </a:p>
      </dgm:t>
    </dgm:pt>
    <dgm:pt modelId="{51131BFB-8498-4E21-89D5-957D9DA18928}" type="parTrans" cxnId="{0ABAECBD-BDB5-4B2D-92D9-0D5721148F4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2D6DA5-096F-439D-9EB4-F487D638109E}" type="sibTrans" cxnId="{0ABAECBD-BDB5-4B2D-92D9-0D5721148F4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A5E5479-93C2-4B07-BFFA-5B5CD0FFF18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نتایج نکته قبل</a:t>
          </a:r>
          <a:endParaRPr lang="fa-IR" sz="1600" dirty="0">
            <a:cs typeface="B Koodak" pitchFamily="2" charset="-78"/>
          </a:endParaRPr>
        </a:p>
      </dgm:t>
    </dgm:pt>
    <dgm:pt modelId="{8113F1E2-1B51-4DA9-BB6F-AA2865C50235}" type="parTrans" cxnId="{986BE4F0-48F0-4698-BFB8-2530A56969F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ED9F83D-B5DF-4CDC-84E7-3F3EC97EB77C}" type="sibTrans" cxnId="{986BE4F0-48F0-4698-BFB8-2530A56969F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FCF5BB-F031-453F-9F7A-1D838AD4C36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</a:t>
          </a:r>
          <a:endParaRPr lang="fa-IR" sz="1600" dirty="0">
            <a:cs typeface="B Koodak" pitchFamily="2" charset="-78"/>
          </a:endParaRPr>
        </a:p>
      </dgm:t>
    </dgm:pt>
    <dgm:pt modelId="{850045C7-DD15-41C2-B717-BD6C9191BA98}" type="parTrans" cxnId="{43E33406-D703-42A5-941C-6EEC25A23E3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334730D-0780-45C3-AAE9-BBFFAA23E6CA}" type="sibTrans" cxnId="{43E33406-D703-42A5-941C-6EEC25A23E3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5075A04-2BBD-40E2-A98F-40689F7CC3E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صفات فعل قائم به اضافه هستند </a:t>
          </a:r>
          <a:endParaRPr lang="fa-IR" sz="1600" dirty="0">
            <a:cs typeface="B Koodak" pitchFamily="2" charset="-78"/>
          </a:endParaRPr>
        </a:p>
      </dgm:t>
    </dgm:pt>
    <dgm:pt modelId="{BD4164AA-45D0-4872-8034-535E0E98C191}" type="parTrans" cxnId="{6B22BE7E-5365-45AC-9CF5-F6F72999560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21DD30C-88BE-4842-8213-B936F1A4CA9B}" type="sibTrans" cxnId="{6B22BE7E-5365-45AC-9CF5-F6F72999560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4F1DCF-3B8B-463A-BBE7-2E14194C1F2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یعنی اگر این رابطه ها لحاظ نشوند ذات الهی خود به خود متصف به آنها نخواهد بود</a:t>
          </a:r>
          <a:endParaRPr lang="fa-IR" sz="1600" dirty="0">
            <a:cs typeface="B Koodak" pitchFamily="2" charset="-78"/>
          </a:endParaRPr>
        </a:p>
      </dgm:t>
    </dgm:pt>
    <dgm:pt modelId="{1C3CC258-36EA-4586-AA72-7CC702659D2F}" type="parTrans" cxnId="{9269FB12-7B9A-4938-B337-9B3C6EBDC93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D7A3E26-D922-4965-8004-842B443FC0D0}" type="sibTrans" cxnId="{9269FB12-7B9A-4938-B337-9B3C6EBDC93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A922470-6EB7-4C6B-A59F-7277736E765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ثانیا</a:t>
          </a:r>
          <a:endParaRPr lang="fa-IR" sz="1600" dirty="0">
            <a:cs typeface="B Koodak" pitchFamily="2" charset="-78"/>
          </a:endParaRPr>
        </a:p>
      </dgm:t>
    </dgm:pt>
    <dgm:pt modelId="{A811D511-D286-4DC5-B5B7-3C5E070E941C}" type="parTrans" cxnId="{1A3D7FA7-2C38-494D-9E8D-F3EFA38B1B2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ECD96D2-BD82-4CBB-8AE8-905061A7A8E8}" type="sibTrans" cxnId="{1A3D7FA7-2C38-494D-9E8D-F3EFA38B1B2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3C7D1B7-8C1B-42F8-8159-05DDC606CB0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تفاوت اساسی صفات فعل و ذات نیز در همین جاست </a:t>
          </a:r>
          <a:endParaRPr lang="fa-IR" sz="1600" dirty="0">
            <a:cs typeface="B Koodak" pitchFamily="2" charset="-78"/>
          </a:endParaRPr>
        </a:p>
      </dgm:t>
    </dgm:pt>
    <dgm:pt modelId="{94C1BFAE-7432-483B-8A89-BE4F2BFD6A80}" type="parTrans" cxnId="{2D15F6F7-51A3-4D5F-BB67-851B3B2EA6E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D779C84-B8F8-4416-AD41-D5DDDD554FFC}" type="sibTrans" cxnId="{2D15F6F7-51A3-4D5F-BB67-851B3B2EA6E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D6CFEE0-5419-4484-895C-83C675897F0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صفات ذات به خلاف صفات فعل عین ذات الهی هستند</a:t>
          </a:r>
          <a:endParaRPr lang="fa-IR" sz="1600" dirty="0">
            <a:cs typeface="B Koodak" pitchFamily="2" charset="-78"/>
          </a:endParaRPr>
        </a:p>
      </dgm:t>
    </dgm:pt>
    <dgm:pt modelId="{8A5F9BFE-195E-4233-9F9F-07AD82C76C10}" type="parTrans" cxnId="{9E1E163A-AAD6-4D52-8D19-91D68FDA508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D421E7F-2C44-4A1E-8C5F-40D13F60AA86}" type="sibTrans" cxnId="{9E1E163A-AAD6-4D52-8D19-91D68FDA508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4B7717C-435E-49A3-A441-69CB85D7919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صفات فعل به لحاظ مبادی بازگشت به صفات ذات می کنند </a:t>
          </a:r>
          <a:endParaRPr lang="fa-IR" sz="1600" dirty="0">
            <a:cs typeface="B Koodak" pitchFamily="2" charset="-78"/>
          </a:endParaRPr>
        </a:p>
      </dgm:t>
    </dgm:pt>
    <dgm:pt modelId="{FAEB5F73-E4D5-4D8B-AED8-EC0FA2195F17}" type="parTrans" cxnId="{692CB26C-AA43-4DC7-A936-D544C63CF94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2AC753D-E015-45E7-B05D-339CFF2E95C3}" type="sibTrans" cxnId="{692CB26C-AA43-4DC7-A936-D544C63CF94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F1D23BB-5539-4DB2-A05E-EAD23C19DEE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خالق و سمیع و بصیر</a:t>
          </a:r>
          <a:endParaRPr lang="fa-IR" sz="1600" dirty="0">
            <a:cs typeface="B Koodak" pitchFamily="2" charset="-78"/>
          </a:endParaRPr>
        </a:p>
      </dgm:t>
    </dgm:pt>
    <dgm:pt modelId="{47D9E928-0D8C-4F90-8AA2-5DE28E3E512E}" type="parTrans" cxnId="{67E3C821-EE36-4BA7-ABDF-1EE2067BC06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DDC9F9E-8103-4A82-B563-83590112CB40}" type="sibTrans" cxnId="{67E3C821-EE36-4BA7-ABDF-1EE2067BC06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2751032-CE9F-4315-B2B3-4A041CFB67C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بعضی صفات ذات، اضافی در نظر گرفته شده و صفت فعل می شوند</a:t>
          </a:r>
          <a:endParaRPr lang="fa-IR" sz="1600" dirty="0">
            <a:cs typeface="B Koodak" pitchFamily="2" charset="-78"/>
          </a:endParaRPr>
        </a:p>
      </dgm:t>
    </dgm:pt>
    <dgm:pt modelId="{973C43AD-5D03-4CE6-B2EB-B2C9CF5B3542}" type="parTrans" cxnId="{2A0209B1-64DD-4756-8C97-29D5226BBB9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19E37FF-F446-42C9-82C6-AB9BA06D8908}" type="sibTrans" cxnId="{2A0209B1-64DD-4756-8C97-29D5226BBB9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E3F4F56-6F58-413E-B5F7-9CCAE0E60F1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علم  فعلی</a:t>
          </a:r>
          <a:endParaRPr lang="fa-IR" sz="1600" dirty="0">
            <a:cs typeface="B Koodak" pitchFamily="2" charset="-78"/>
          </a:endParaRPr>
        </a:p>
      </dgm:t>
    </dgm:pt>
    <dgm:pt modelId="{C5D3833E-DBF7-451B-B37D-492E6F2FB010}" type="parTrans" cxnId="{2D8279FF-FFBF-4686-809E-23E35918F87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E6AF457-878D-46D1-9AE2-C332D2DEA992}" type="sibTrans" cxnId="{2D8279FF-FFBF-4686-809E-23E35918F87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E1261D8-065B-480A-B497-56EC345E8C95}">
      <dgm:prSet custT="1"/>
      <dgm:spPr/>
      <dgm:t>
        <a:bodyPr/>
        <a:lstStyle/>
        <a:p>
          <a:pPr rtl="1"/>
          <a:r>
            <a:rPr lang="fa-IR" sz="1600" dirty="0" smtClean="0">
              <a:cs typeface="B Davat" pitchFamily="2" charset="-78"/>
            </a:rPr>
            <a:t>أُحِلَّ لَكُمْ لَيْلَةَ الصِّيامِ الرَّفَثُ إِلى‏ نِسائِكُمْ هُنَّ لِباسٌ لَكُمْ وَ أَنْتُمْ لِباسٌ لَهُنَّ </a:t>
          </a:r>
          <a:r>
            <a:rPr lang="fa-IR" sz="1600" b="1" dirty="0" smtClean="0">
              <a:cs typeface="B Davat" pitchFamily="2" charset="-78"/>
            </a:rPr>
            <a:t>عَلِمَ اللَّهُ </a:t>
          </a:r>
          <a:r>
            <a:rPr lang="fa-IR" sz="1600" dirty="0" smtClean="0">
              <a:cs typeface="B Davat" pitchFamily="2" charset="-78"/>
            </a:rPr>
            <a:t>أَنَّكُمْ كُنْتُمْ تَخْتانُونَ أَنْفُسَكُمْ فَتابَ عَلَيْكُمْ وَ عَفا عَنْكُمْ فَالْآنَ بَاشِرُوهُنَّ</a:t>
          </a:r>
          <a:endParaRPr lang="fa-IR" sz="1600" dirty="0">
            <a:cs typeface="B Davat" pitchFamily="2" charset="-78"/>
          </a:endParaRPr>
        </a:p>
      </dgm:t>
    </dgm:pt>
    <dgm:pt modelId="{D717FDA4-9015-4A70-B153-172EFE6213A1}" type="parTrans" cxnId="{FA838B53-133C-43C4-8793-316C83212AB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B4545AA-430A-4864-8836-6D6564D9893C}" type="sibTrans" cxnId="{FA838B53-133C-43C4-8793-316C83212AB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DE22968-504E-4A12-8318-81CFB4860FF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قیود زمانی و مکانی در صفات فعل به مخلوقات که یکی از اطراف اضافه هستند باز می گردند نه به خالق  </a:t>
          </a:r>
          <a:endParaRPr lang="fa-IR" sz="1600" dirty="0">
            <a:cs typeface="B Koodak" pitchFamily="2" charset="-78"/>
          </a:endParaRPr>
        </a:p>
      </dgm:t>
    </dgm:pt>
    <dgm:pt modelId="{DC92ECAE-7356-4650-8AAF-73E0FD54FE5E}" type="parTrans" cxnId="{A3982253-299E-4A2A-BDB0-A1999EA0AE0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308D85D-FA0B-4A15-A250-F23050215448}" type="sibTrans" cxnId="{A3982253-299E-4A2A-BDB0-A1999EA0AE0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E13CE71-BFDE-4FA6-AE86-B217987BC3A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خلق یا روزی در تاریخ یا مکانی خاص</a:t>
          </a:r>
          <a:endParaRPr lang="fa-IR" sz="1600" dirty="0">
            <a:cs typeface="B Koodak" pitchFamily="2" charset="-78"/>
          </a:endParaRPr>
        </a:p>
      </dgm:t>
    </dgm:pt>
    <dgm:pt modelId="{3FD7275E-D99D-408C-AF2F-ECCD972C3A2B}" type="parTrans" cxnId="{37E180AB-27E9-45BC-A1D1-A6A997B96D4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5C3C0B9-CB66-46F7-9561-97BA88852C80}" type="sibTrans" cxnId="{37E180AB-27E9-45BC-A1D1-A6A997B96D4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2B379CC-8B4D-4F72-A2C2-9F4E3A8959F1}" type="pres">
      <dgm:prSet presAssocID="{A7977FC3-4B91-4656-A972-E246DFD36779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679E881-A906-40AA-A40B-CEEDFAD75B6F}" type="pres">
      <dgm:prSet presAssocID="{0EB7786C-0791-4B89-B3F9-D79C59B64A8D}" presName="root1" presStyleCnt="0"/>
      <dgm:spPr/>
    </dgm:pt>
    <dgm:pt modelId="{F0651B4B-19D5-4DB6-8034-670F89B4C047}" type="pres">
      <dgm:prSet presAssocID="{0EB7786C-0791-4B89-B3F9-D79C59B64A8D}" presName="LevelOneTextNode" presStyleLbl="node0" presStyleIdx="0" presStyleCnt="1" custScaleX="374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93991E0-8E37-4EDB-B22A-28F26D6050FF}" type="pres">
      <dgm:prSet presAssocID="{0EB7786C-0791-4B89-B3F9-D79C59B64A8D}" presName="level2hierChild" presStyleCnt="0"/>
      <dgm:spPr/>
    </dgm:pt>
    <dgm:pt modelId="{F2F58CA3-1BC8-4D9F-B72E-E835601F7107}" type="pres">
      <dgm:prSet presAssocID="{1C6A04A4-5BCD-4C4F-8832-1A2A6404C472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C495A4FC-B1EE-4CE5-9AAB-118DDADD504A}" type="pres">
      <dgm:prSet presAssocID="{1C6A04A4-5BCD-4C4F-8832-1A2A6404C472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2BA9626A-BF6E-406E-A683-DA31C256D4B0}" type="pres">
      <dgm:prSet presAssocID="{72EC65F2-59D2-4598-8E92-EC1E1B740FBE}" presName="root2" presStyleCnt="0"/>
      <dgm:spPr/>
    </dgm:pt>
    <dgm:pt modelId="{8AE61FCB-0B32-4D9F-B234-B87AE6DCFA6F}" type="pres">
      <dgm:prSet presAssocID="{72EC65F2-59D2-4598-8E92-EC1E1B740FBE}" presName="LevelTwoTextNode" presStyleLbl="node2" presStyleIdx="0" presStyleCnt="5" custScaleX="7610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C36FF02-788A-432D-BE67-1F87E012C503}" type="pres">
      <dgm:prSet presAssocID="{72EC65F2-59D2-4598-8E92-EC1E1B740FBE}" presName="level3hierChild" presStyleCnt="0"/>
      <dgm:spPr/>
    </dgm:pt>
    <dgm:pt modelId="{660A9776-3121-4DEC-B2E5-72EC9BBFF74F}" type="pres">
      <dgm:prSet presAssocID="{3DDE3077-DDC1-4127-9A7B-1575A91156E3}" presName="conn2-1" presStyleLbl="parChTrans1D3" presStyleIdx="0" presStyleCnt="7"/>
      <dgm:spPr/>
      <dgm:t>
        <a:bodyPr/>
        <a:lstStyle/>
        <a:p>
          <a:pPr rtl="1"/>
          <a:endParaRPr lang="fa-IR"/>
        </a:p>
      </dgm:t>
    </dgm:pt>
    <dgm:pt modelId="{1CA64296-76C8-4FA7-9ADB-8D1B9948C378}" type="pres">
      <dgm:prSet presAssocID="{3DDE3077-DDC1-4127-9A7B-1575A91156E3}" presName="connTx" presStyleLbl="parChTrans1D3" presStyleIdx="0" presStyleCnt="7"/>
      <dgm:spPr/>
      <dgm:t>
        <a:bodyPr/>
        <a:lstStyle/>
        <a:p>
          <a:pPr rtl="1"/>
          <a:endParaRPr lang="fa-IR"/>
        </a:p>
      </dgm:t>
    </dgm:pt>
    <dgm:pt modelId="{F441B9BD-4C52-464B-95D3-927439D06D66}" type="pres">
      <dgm:prSet presAssocID="{FAFB1CC8-1759-420A-A06D-7A18BC329C5B}" presName="root2" presStyleCnt="0"/>
      <dgm:spPr/>
    </dgm:pt>
    <dgm:pt modelId="{207DF2EA-6BD1-44FD-96AB-CF1F07B7D61C}" type="pres">
      <dgm:prSet presAssocID="{FAFB1CC8-1759-420A-A06D-7A18BC329C5B}" presName="LevelTwoTextNode" presStyleLbl="node3" presStyleIdx="0" presStyleCnt="7" custScaleX="135280" custScaleY="1413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F90FC3A-DC14-4D4A-BD14-064D013178C8}" type="pres">
      <dgm:prSet presAssocID="{FAFB1CC8-1759-420A-A06D-7A18BC329C5B}" presName="level3hierChild" presStyleCnt="0"/>
      <dgm:spPr/>
    </dgm:pt>
    <dgm:pt modelId="{23BB0AA3-564B-4B03-BFAF-1193E8630A44}" type="pres">
      <dgm:prSet presAssocID="{88128AA0-6302-468B-8CA5-01F4775B2499}" presName="conn2-1" presStyleLbl="parChTrans1D4" presStyleIdx="0" presStyleCnt="9"/>
      <dgm:spPr/>
      <dgm:t>
        <a:bodyPr/>
        <a:lstStyle/>
        <a:p>
          <a:pPr rtl="1"/>
          <a:endParaRPr lang="fa-IR"/>
        </a:p>
      </dgm:t>
    </dgm:pt>
    <dgm:pt modelId="{E82C15D4-1214-4046-9546-B57B30D9725A}" type="pres">
      <dgm:prSet presAssocID="{88128AA0-6302-468B-8CA5-01F4775B2499}" presName="connTx" presStyleLbl="parChTrans1D4" presStyleIdx="0" presStyleCnt="9"/>
      <dgm:spPr/>
      <dgm:t>
        <a:bodyPr/>
        <a:lstStyle/>
        <a:p>
          <a:pPr rtl="1"/>
          <a:endParaRPr lang="fa-IR"/>
        </a:p>
      </dgm:t>
    </dgm:pt>
    <dgm:pt modelId="{5EA39365-530E-4A94-8015-9AF748D4638F}" type="pres">
      <dgm:prSet presAssocID="{38B2B1F4-6886-45A9-9E21-08D203BAF721}" presName="root2" presStyleCnt="0"/>
      <dgm:spPr/>
    </dgm:pt>
    <dgm:pt modelId="{A53DB9AC-552D-4CAD-BBDE-8685C1A1077F}" type="pres">
      <dgm:prSet presAssocID="{38B2B1F4-6886-45A9-9E21-08D203BAF721}" presName="LevelTwoTextNode" presStyleLbl="node4" presStyleIdx="0" presStyleCnt="9" custScaleX="120208" custScaleY="1182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12BE366-B3A5-418D-A6AD-38B3C5EC38E4}" type="pres">
      <dgm:prSet presAssocID="{38B2B1F4-6886-45A9-9E21-08D203BAF721}" presName="level3hierChild" presStyleCnt="0"/>
      <dgm:spPr/>
    </dgm:pt>
    <dgm:pt modelId="{470C8472-A0A3-4841-84EB-C4537C58EF72}" type="pres">
      <dgm:prSet presAssocID="{FACD397E-70CA-4E64-AE15-4958B2F451D5}" presName="conn2-1" presStyleLbl="parChTrans1D4" presStyleIdx="1" presStyleCnt="9"/>
      <dgm:spPr/>
      <dgm:t>
        <a:bodyPr/>
        <a:lstStyle/>
        <a:p>
          <a:pPr rtl="1"/>
          <a:endParaRPr lang="fa-IR"/>
        </a:p>
      </dgm:t>
    </dgm:pt>
    <dgm:pt modelId="{39629625-A0FB-465F-8F6A-65CCF843F10B}" type="pres">
      <dgm:prSet presAssocID="{FACD397E-70CA-4E64-AE15-4958B2F451D5}" presName="connTx" presStyleLbl="parChTrans1D4" presStyleIdx="1" presStyleCnt="9"/>
      <dgm:spPr/>
      <dgm:t>
        <a:bodyPr/>
        <a:lstStyle/>
        <a:p>
          <a:pPr rtl="1"/>
          <a:endParaRPr lang="fa-IR"/>
        </a:p>
      </dgm:t>
    </dgm:pt>
    <dgm:pt modelId="{9D420D96-8C50-48C7-AAA4-9723FEAF5279}" type="pres">
      <dgm:prSet presAssocID="{549D3CCF-C119-48FB-8EC7-690281D07A1D}" presName="root2" presStyleCnt="0"/>
      <dgm:spPr/>
    </dgm:pt>
    <dgm:pt modelId="{0A5BC354-7530-4028-B7B3-70BA623AC667}" type="pres">
      <dgm:prSet presAssocID="{549D3CCF-C119-48FB-8EC7-690281D07A1D}" presName="LevelTwoTextNode" presStyleLbl="node4" presStyleIdx="1" presStyleCnt="9" custScaleX="130984" custScaleY="12472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19406A4-6F8A-4085-8825-D1620B2A0AE3}" type="pres">
      <dgm:prSet presAssocID="{549D3CCF-C119-48FB-8EC7-690281D07A1D}" presName="level3hierChild" presStyleCnt="0"/>
      <dgm:spPr/>
    </dgm:pt>
    <dgm:pt modelId="{698CC99F-FDEB-426B-9143-06B685B6BD93}" type="pres">
      <dgm:prSet presAssocID="{EE932012-C1A4-4E0A-BAE2-FB3B0E2F15AB}" presName="conn2-1" presStyleLbl="parChTrans1D4" presStyleIdx="2" presStyleCnt="9"/>
      <dgm:spPr/>
      <dgm:t>
        <a:bodyPr/>
        <a:lstStyle/>
        <a:p>
          <a:pPr rtl="1"/>
          <a:endParaRPr lang="fa-IR"/>
        </a:p>
      </dgm:t>
    </dgm:pt>
    <dgm:pt modelId="{B5D99D4D-EB0A-4F79-92F9-E4ECAE88A975}" type="pres">
      <dgm:prSet presAssocID="{EE932012-C1A4-4E0A-BAE2-FB3B0E2F15AB}" presName="connTx" presStyleLbl="parChTrans1D4" presStyleIdx="2" presStyleCnt="9"/>
      <dgm:spPr/>
      <dgm:t>
        <a:bodyPr/>
        <a:lstStyle/>
        <a:p>
          <a:pPr rtl="1"/>
          <a:endParaRPr lang="fa-IR"/>
        </a:p>
      </dgm:t>
    </dgm:pt>
    <dgm:pt modelId="{82AC0F12-D0E3-4232-82C3-C0AA8F5614F8}" type="pres">
      <dgm:prSet presAssocID="{9BEAD2EF-5058-4078-B1FB-3FDD47E0EB04}" presName="root2" presStyleCnt="0"/>
      <dgm:spPr/>
    </dgm:pt>
    <dgm:pt modelId="{9EDA39A5-EB55-4532-8846-BA2FD93E8C7A}" type="pres">
      <dgm:prSet presAssocID="{9BEAD2EF-5058-4078-B1FB-3FDD47E0EB04}" presName="LevelTwoTextNode" presStyleLbl="node4" presStyleIdx="2" presStyleCnt="9" custScaleX="122160" custScaleY="1182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7F4427C-BD0C-407F-BB25-E618039E1BCE}" type="pres">
      <dgm:prSet presAssocID="{9BEAD2EF-5058-4078-B1FB-3FDD47E0EB04}" presName="level3hierChild" presStyleCnt="0"/>
      <dgm:spPr/>
    </dgm:pt>
    <dgm:pt modelId="{B163BFC9-8BC1-448D-A7EF-8601AFE4FFDD}" type="pres">
      <dgm:prSet presAssocID="{F40696CE-92F5-46B0-8750-BDAB827640F2}" presName="conn2-1" presStyleLbl="parChTrans1D4" presStyleIdx="3" presStyleCnt="9"/>
      <dgm:spPr/>
      <dgm:t>
        <a:bodyPr/>
        <a:lstStyle/>
        <a:p>
          <a:pPr rtl="1"/>
          <a:endParaRPr lang="fa-IR"/>
        </a:p>
      </dgm:t>
    </dgm:pt>
    <dgm:pt modelId="{5E17A211-19DA-497E-B18E-20AE6953C7DD}" type="pres">
      <dgm:prSet presAssocID="{F40696CE-92F5-46B0-8750-BDAB827640F2}" presName="connTx" presStyleLbl="parChTrans1D4" presStyleIdx="3" presStyleCnt="9"/>
      <dgm:spPr/>
      <dgm:t>
        <a:bodyPr/>
        <a:lstStyle/>
        <a:p>
          <a:pPr rtl="1"/>
          <a:endParaRPr lang="fa-IR"/>
        </a:p>
      </dgm:t>
    </dgm:pt>
    <dgm:pt modelId="{50515A67-FA4F-465F-9ACA-9D444F957F7B}" type="pres">
      <dgm:prSet presAssocID="{4DC9BA40-345C-46FE-AFDC-8B7718301C1B}" presName="root2" presStyleCnt="0"/>
      <dgm:spPr/>
    </dgm:pt>
    <dgm:pt modelId="{C14D42E0-2916-452F-9F1A-C0187B13EE19}" type="pres">
      <dgm:prSet presAssocID="{4DC9BA40-345C-46FE-AFDC-8B7718301C1B}" presName="LevelTwoTextNode" presStyleLbl="node4" presStyleIdx="3" presStyleCnt="9" custScaleX="127395" custScaleY="12472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165CCC9-0C16-4918-9722-60FBCCB92F22}" type="pres">
      <dgm:prSet presAssocID="{4DC9BA40-345C-46FE-AFDC-8B7718301C1B}" presName="level3hierChild" presStyleCnt="0"/>
      <dgm:spPr/>
    </dgm:pt>
    <dgm:pt modelId="{70614AC6-9F87-48F6-9818-CAEA6E9F2021}" type="pres">
      <dgm:prSet presAssocID="{51131BFB-8498-4E21-89D5-957D9DA18928}" presName="conn2-1" presStyleLbl="parChTrans1D3" presStyleIdx="1" presStyleCnt="7"/>
      <dgm:spPr/>
      <dgm:t>
        <a:bodyPr/>
        <a:lstStyle/>
        <a:p>
          <a:pPr rtl="1"/>
          <a:endParaRPr lang="fa-IR"/>
        </a:p>
      </dgm:t>
    </dgm:pt>
    <dgm:pt modelId="{338045A0-6C71-4150-AA95-21475CFC64CC}" type="pres">
      <dgm:prSet presAssocID="{51131BFB-8498-4E21-89D5-957D9DA18928}" presName="connTx" presStyleLbl="parChTrans1D3" presStyleIdx="1" presStyleCnt="7"/>
      <dgm:spPr/>
      <dgm:t>
        <a:bodyPr/>
        <a:lstStyle/>
        <a:p>
          <a:pPr rtl="1"/>
          <a:endParaRPr lang="fa-IR"/>
        </a:p>
      </dgm:t>
    </dgm:pt>
    <dgm:pt modelId="{F494ABA2-0841-4699-943F-06E98B16D173}" type="pres">
      <dgm:prSet presAssocID="{3617BF55-3C2F-477F-A9C1-9BA656F6678B}" presName="root2" presStyleCnt="0"/>
      <dgm:spPr/>
    </dgm:pt>
    <dgm:pt modelId="{D745DC82-F9E2-4B0C-A543-B193DF058505}" type="pres">
      <dgm:prSet presAssocID="{3617BF55-3C2F-477F-A9C1-9BA656F6678B}" presName="LevelTwoTextNode" presStyleLbl="node3" presStyleIdx="1" presStyleCnt="7" custScaleX="286083" custScaleY="583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3DF8C8A-BA86-4984-9F98-D58DF0A57C80}" type="pres">
      <dgm:prSet presAssocID="{3617BF55-3C2F-477F-A9C1-9BA656F6678B}" presName="level3hierChild" presStyleCnt="0"/>
      <dgm:spPr/>
    </dgm:pt>
    <dgm:pt modelId="{BD02CC97-4040-4876-B153-8FB9B8BA3740}" type="pres">
      <dgm:prSet presAssocID="{8113F1E2-1B51-4DA9-BB6F-AA2865C50235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513F3CAF-D9DA-4756-AE85-703196270CFB}" type="pres">
      <dgm:prSet presAssocID="{8113F1E2-1B51-4DA9-BB6F-AA2865C50235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CC721BAB-4B90-4157-8C78-C871651B8649}" type="pres">
      <dgm:prSet presAssocID="{BA5E5479-93C2-4B07-BFFA-5B5CD0FFF182}" presName="root2" presStyleCnt="0"/>
      <dgm:spPr/>
    </dgm:pt>
    <dgm:pt modelId="{0BCB29D6-E55B-449B-AE2A-74DD4D38D6FB}" type="pres">
      <dgm:prSet presAssocID="{BA5E5479-93C2-4B07-BFFA-5B5CD0FFF182}" presName="LevelTwoTextNode" presStyleLbl="node2" presStyleIdx="1" presStyleCnt="5" custScaleX="7610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14420DB-7441-4529-A859-C41E7DD9BFDA}" type="pres">
      <dgm:prSet presAssocID="{BA5E5479-93C2-4B07-BFFA-5B5CD0FFF182}" presName="level3hierChild" presStyleCnt="0"/>
      <dgm:spPr/>
    </dgm:pt>
    <dgm:pt modelId="{23B568DA-ED0C-454F-B6D6-E9CF456DA57B}" type="pres">
      <dgm:prSet presAssocID="{850045C7-DD15-41C2-B717-BD6C9191BA98}" presName="conn2-1" presStyleLbl="parChTrans1D3" presStyleIdx="2" presStyleCnt="7"/>
      <dgm:spPr/>
      <dgm:t>
        <a:bodyPr/>
        <a:lstStyle/>
        <a:p>
          <a:pPr rtl="1"/>
          <a:endParaRPr lang="fa-IR"/>
        </a:p>
      </dgm:t>
    </dgm:pt>
    <dgm:pt modelId="{9E1F8302-5C7A-47A4-A765-3D4E37304406}" type="pres">
      <dgm:prSet presAssocID="{850045C7-DD15-41C2-B717-BD6C9191BA98}" presName="connTx" presStyleLbl="parChTrans1D3" presStyleIdx="2" presStyleCnt="7"/>
      <dgm:spPr/>
      <dgm:t>
        <a:bodyPr/>
        <a:lstStyle/>
        <a:p>
          <a:pPr rtl="1"/>
          <a:endParaRPr lang="fa-IR"/>
        </a:p>
      </dgm:t>
    </dgm:pt>
    <dgm:pt modelId="{11BC0138-A018-478B-96A2-53D446C4B014}" type="pres">
      <dgm:prSet presAssocID="{37FCF5BB-F031-453F-9F7A-1D838AD4C36F}" presName="root2" presStyleCnt="0"/>
      <dgm:spPr/>
    </dgm:pt>
    <dgm:pt modelId="{2D220344-FDAF-4872-A744-E952FC68533C}" type="pres">
      <dgm:prSet presAssocID="{37FCF5BB-F031-453F-9F7A-1D838AD4C36F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1E36602-B0AB-4258-9AA3-3DA7EA13142F}" type="pres">
      <dgm:prSet presAssocID="{37FCF5BB-F031-453F-9F7A-1D838AD4C36F}" presName="level3hierChild" presStyleCnt="0"/>
      <dgm:spPr/>
    </dgm:pt>
    <dgm:pt modelId="{E9C0114C-AB85-462F-BE13-A6ACB1686FBB}" type="pres">
      <dgm:prSet presAssocID="{BD4164AA-45D0-4872-8034-535E0E98C191}" presName="conn2-1" presStyleLbl="parChTrans1D4" presStyleIdx="4" presStyleCnt="9"/>
      <dgm:spPr/>
      <dgm:t>
        <a:bodyPr/>
        <a:lstStyle/>
        <a:p>
          <a:pPr rtl="1"/>
          <a:endParaRPr lang="fa-IR"/>
        </a:p>
      </dgm:t>
    </dgm:pt>
    <dgm:pt modelId="{4CE3A6F2-6793-46E6-B9C7-E8DA03FC58E9}" type="pres">
      <dgm:prSet presAssocID="{BD4164AA-45D0-4872-8034-535E0E98C191}" presName="connTx" presStyleLbl="parChTrans1D4" presStyleIdx="4" presStyleCnt="9"/>
      <dgm:spPr/>
      <dgm:t>
        <a:bodyPr/>
        <a:lstStyle/>
        <a:p>
          <a:pPr rtl="1"/>
          <a:endParaRPr lang="fa-IR"/>
        </a:p>
      </dgm:t>
    </dgm:pt>
    <dgm:pt modelId="{54D9C21E-F575-4999-A7D0-232F6B0BBAB3}" type="pres">
      <dgm:prSet presAssocID="{85075A04-2BBD-40E2-A98F-40689F7CC3E8}" presName="root2" presStyleCnt="0"/>
      <dgm:spPr/>
    </dgm:pt>
    <dgm:pt modelId="{7CAC60C8-31A0-4D24-8389-4EBA29208BCC}" type="pres">
      <dgm:prSet presAssocID="{85075A04-2BBD-40E2-A98F-40689F7CC3E8}" presName="LevelTwoTextNode" presStyleLbl="node4" presStyleIdx="4" presStyleCnt="9" custScaleX="12764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F1BF9C0-5828-4D41-B552-FB3790EA18B0}" type="pres">
      <dgm:prSet presAssocID="{85075A04-2BBD-40E2-A98F-40689F7CC3E8}" presName="level3hierChild" presStyleCnt="0"/>
      <dgm:spPr/>
    </dgm:pt>
    <dgm:pt modelId="{2967420B-B8F5-4A1D-93DF-E8DACB437054}" type="pres">
      <dgm:prSet presAssocID="{1C3CC258-36EA-4586-AA72-7CC702659D2F}" presName="conn2-1" presStyleLbl="parChTrans1D4" presStyleIdx="5" presStyleCnt="9"/>
      <dgm:spPr/>
      <dgm:t>
        <a:bodyPr/>
        <a:lstStyle/>
        <a:p>
          <a:pPr rtl="1"/>
          <a:endParaRPr lang="fa-IR"/>
        </a:p>
      </dgm:t>
    </dgm:pt>
    <dgm:pt modelId="{242536B8-152B-404B-A28B-57E9CB23EB06}" type="pres">
      <dgm:prSet presAssocID="{1C3CC258-36EA-4586-AA72-7CC702659D2F}" presName="connTx" presStyleLbl="parChTrans1D4" presStyleIdx="5" presStyleCnt="9"/>
      <dgm:spPr/>
      <dgm:t>
        <a:bodyPr/>
        <a:lstStyle/>
        <a:p>
          <a:pPr rtl="1"/>
          <a:endParaRPr lang="fa-IR"/>
        </a:p>
      </dgm:t>
    </dgm:pt>
    <dgm:pt modelId="{8B60ACC7-5E1E-4776-B0F0-098187A0BB01}" type="pres">
      <dgm:prSet presAssocID="{5A4F1DCF-3B8B-463A-BBE7-2E14194C1F20}" presName="root2" presStyleCnt="0"/>
      <dgm:spPr/>
    </dgm:pt>
    <dgm:pt modelId="{BCAC1F43-AE7D-4A66-89C2-7123B9E0F3F1}" type="pres">
      <dgm:prSet presAssocID="{5A4F1DCF-3B8B-463A-BBE7-2E14194C1F20}" presName="LevelTwoTextNode" presStyleLbl="node4" presStyleIdx="5" presStyleCnt="9" custScaleX="150017" custScaleY="1374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0DAA122-9313-42A5-8C99-45C59A5F176B}" type="pres">
      <dgm:prSet presAssocID="{5A4F1DCF-3B8B-463A-BBE7-2E14194C1F20}" presName="level3hierChild" presStyleCnt="0"/>
      <dgm:spPr/>
    </dgm:pt>
    <dgm:pt modelId="{91C8C3C9-1B96-44E5-8F5E-61D328217837}" type="pres">
      <dgm:prSet presAssocID="{A811D511-D286-4DC5-B5B7-3C5E070E941C}" presName="conn2-1" presStyleLbl="parChTrans1D3" presStyleIdx="3" presStyleCnt="7"/>
      <dgm:spPr/>
      <dgm:t>
        <a:bodyPr/>
        <a:lstStyle/>
        <a:p>
          <a:pPr rtl="1"/>
          <a:endParaRPr lang="fa-IR"/>
        </a:p>
      </dgm:t>
    </dgm:pt>
    <dgm:pt modelId="{EBF949B5-4081-45B6-9F93-8CF8E082D222}" type="pres">
      <dgm:prSet presAssocID="{A811D511-D286-4DC5-B5B7-3C5E070E941C}" presName="connTx" presStyleLbl="parChTrans1D3" presStyleIdx="3" presStyleCnt="7"/>
      <dgm:spPr/>
      <dgm:t>
        <a:bodyPr/>
        <a:lstStyle/>
        <a:p>
          <a:pPr rtl="1"/>
          <a:endParaRPr lang="fa-IR"/>
        </a:p>
      </dgm:t>
    </dgm:pt>
    <dgm:pt modelId="{05F41D42-5DF1-433D-A28F-9B2D92F35244}" type="pres">
      <dgm:prSet presAssocID="{2A922470-6EB7-4C6B-A59F-7277736E7650}" presName="root2" presStyleCnt="0"/>
      <dgm:spPr/>
    </dgm:pt>
    <dgm:pt modelId="{EDAB0C74-E8FC-455E-B236-48C08EC10AA7}" type="pres">
      <dgm:prSet presAssocID="{2A922470-6EB7-4C6B-A59F-7277736E7650}" presName="LevelTwoTextNode" presStyleLbl="node3" presStyleIdx="3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F78E7A5-8870-48D7-A174-0C4DDB0EDE28}" type="pres">
      <dgm:prSet presAssocID="{2A922470-6EB7-4C6B-A59F-7277736E7650}" presName="level3hierChild" presStyleCnt="0"/>
      <dgm:spPr/>
    </dgm:pt>
    <dgm:pt modelId="{D542EDE2-A588-47BA-AB4C-175CBC82FDBE}" type="pres">
      <dgm:prSet presAssocID="{94C1BFAE-7432-483B-8A89-BE4F2BFD6A80}" presName="conn2-1" presStyleLbl="parChTrans1D4" presStyleIdx="6" presStyleCnt="9"/>
      <dgm:spPr/>
      <dgm:t>
        <a:bodyPr/>
        <a:lstStyle/>
        <a:p>
          <a:pPr rtl="1"/>
          <a:endParaRPr lang="fa-IR"/>
        </a:p>
      </dgm:t>
    </dgm:pt>
    <dgm:pt modelId="{0B3150F6-0DC0-43C5-B54E-1DAC7B9E8642}" type="pres">
      <dgm:prSet presAssocID="{94C1BFAE-7432-483B-8A89-BE4F2BFD6A80}" presName="connTx" presStyleLbl="parChTrans1D4" presStyleIdx="6" presStyleCnt="9"/>
      <dgm:spPr/>
      <dgm:t>
        <a:bodyPr/>
        <a:lstStyle/>
        <a:p>
          <a:pPr rtl="1"/>
          <a:endParaRPr lang="fa-IR"/>
        </a:p>
      </dgm:t>
    </dgm:pt>
    <dgm:pt modelId="{3E621C28-AFAE-4E76-8101-84BD8D529623}" type="pres">
      <dgm:prSet presAssocID="{53C7D1B7-8C1B-42F8-8159-05DDC606CB02}" presName="root2" presStyleCnt="0"/>
      <dgm:spPr/>
    </dgm:pt>
    <dgm:pt modelId="{82CA1751-0A89-46E0-A35F-F197CE7D97EE}" type="pres">
      <dgm:prSet presAssocID="{53C7D1B7-8C1B-42F8-8159-05DDC606CB02}" presName="LevelTwoTextNode" presStyleLbl="node4" presStyleIdx="6" presStyleCnt="9" custScaleX="127645" custScaleY="11926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0221127-5336-4D10-A5AE-3430EEF1B101}" type="pres">
      <dgm:prSet presAssocID="{53C7D1B7-8C1B-42F8-8159-05DDC606CB02}" presName="level3hierChild" presStyleCnt="0"/>
      <dgm:spPr/>
    </dgm:pt>
    <dgm:pt modelId="{BAD7B319-8F69-45F7-8E09-45C558EBF415}" type="pres">
      <dgm:prSet presAssocID="{8A5F9BFE-195E-4233-9F9F-07AD82C76C10}" presName="conn2-1" presStyleLbl="parChTrans1D4" presStyleIdx="7" presStyleCnt="9"/>
      <dgm:spPr/>
      <dgm:t>
        <a:bodyPr/>
        <a:lstStyle/>
        <a:p>
          <a:pPr rtl="1"/>
          <a:endParaRPr lang="fa-IR"/>
        </a:p>
      </dgm:t>
    </dgm:pt>
    <dgm:pt modelId="{3C3E9E12-24F9-4C81-9CF1-A281ACFC1CED}" type="pres">
      <dgm:prSet presAssocID="{8A5F9BFE-195E-4233-9F9F-07AD82C76C10}" presName="connTx" presStyleLbl="parChTrans1D4" presStyleIdx="7" presStyleCnt="9"/>
      <dgm:spPr/>
      <dgm:t>
        <a:bodyPr/>
        <a:lstStyle/>
        <a:p>
          <a:pPr rtl="1"/>
          <a:endParaRPr lang="fa-IR"/>
        </a:p>
      </dgm:t>
    </dgm:pt>
    <dgm:pt modelId="{AB64ACB8-35FA-4B35-B6D0-E0DB66FA4AEA}" type="pres">
      <dgm:prSet presAssocID="{0D6CFEE0-5419-4484-895C-83C675897F00}" presName="root2" presStyleCnt="0"/>
      <dgm:spPr/>
    </dgm:pt>
    <dgm:pt modelId="{142C8A44-0913-4F6B-A96D-E07398996508}" type="pres">
      <dgm:prSet presAssocID="{0D6CFEE0-5419-4484-895C-83C675897F00}" presName="LevelTwoTextNode" presStyleLbl="node4" presStyleIdx="7" presStyleCnt="9" custScaleX="150017" custScaleY="1374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097C59F-4499-42D8-9485-64F5DAEF4CC4}" type="pres">
      <dgm:prSet presAssocID="{0D6CFEE0-5419-4484-895C-83C675897F00}" presName="level3hierChild" presStyleCnt="0"/>
      <dgm:spPr/>
    </dgm:pt>
    <dgm:pt modelId="{73D99C15-FD9A-4082-AC72-A8F72D910CF3}" type="pres">
      <dgm:prSet presAssocID="{FAEB5F73-E4D5-4D8B-AED8-EC0FA2195F17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997F247C-4CEA-4220-AB74-100C42F29E59}" type="pres">
      <dgm:prSet presAssocID="{FAEB5F73-E4D5-4D8B-AED8-EC0FA2195F17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DF83D704-0CB8-4B15-B23D-937FC98E39DB}" type="pres">
      <dgm:prSet presAssocID="{D4B7717C-435E-49A3-A441-69CB85D7919A}" presName="root2" presStyleCnt="0"/>
      <dgm:spPr/>
    </dgm:pt>
    <dgm:pt modelId="{E901D30D-1938-4E3F-BFE7-9ADA9C012587}" type="pres">
      <dgm:prSet presAssocID="{D4B7717C-435E-49A3-A441-69CB85D7919A}" presName="LevelTwoTextNode" presStyleLbl="node2" presStyleIdx="2" presStyleCnt="5" custScaleX="307150" custScaleY="659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C89B938-00B2-46B4-B5C0-4BBD2BDD2A57}" type="pres">
      <dgm:prSet presAssocID="{D4B7717C-435E-49A3-A441-69CB85D7919A}" presName="level3hierChild" presStyleCnt="0"/>
      <dgm:spPr/>
    </dgm:pt>
    <dgm:pt modelId="{FFB10E18-835C-47BB-BBB1-6B71D8A84C33}" type="pres">
      <dgm:prSet presAssocID="{47D9E928-0D8C-4F90-8AA2-5DE28E3E512E}" presName="conn2-1" presStyleLbl="parChTrans1D3" presStyleIdx="4" presStyleCnt="7"/>
      <dgm:spPr/>
      <dgm:t>
        <a:bodyPr/>
        <a:lstStyle/>
        <a:p>
          <a:pPr rtl="1"/>
          <a:endParaRPr lang="fa-IR"/>
        </a:p>
      </dgm:t>
    </dgm:pt>
    <dgm:pt modelId="{684474B9-EBAD-491E-81A2-2FD788361A1C}" type="pres">
      <dgm:prSet presAssocID="{47D9E928-0D8C-4F90-8AA2-5DE28E3E512E}" presName="connTx" presStyleLbl="parChTrans1D3" presStyleIdx="4" presStyleCnt="7"/>
      <dgm:spPr/>
      <dgm:t>
        <a:bodyPr/>
        <a:lstStyle/>
        <a:p>
          <a:pPr rtl="1"/>
          <a:endParaRPr lang="fa-IR"/>
        </a:p>
      </dgm:t>
    </dgm:pt>
    <dgm:pt modelId="{21AC9A32-41BB-4FA3-895B-FF5C1C316EE4}" type="pres">
      <dgm:prSet presAssocID="{7F1D23BB-5539-4DB2-A05E-EAD23C19DEEF}" presName="root2" presStyleCnt="0"/>
      <dgm:spPr/>
    </dgm:pt>
    <dgm:pt modelId="{009CF20A-5412-48CF-96F2-7743BE9E46AA}" type="pres">
      <dgm:prSet presAssocID="{7F1D23BB-5539-4DB2-A05E-EAD23C19DEEF}" presName="LevelTwoTextNode" presStyleLbl="node3" presStyleIdx="4" presStyleCnt="7" custScaleX="139958" custScaleY="659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3874025-433C-46B7-B2C9-032D8A2A8A14}" type="pres">
      <dgm:prSet presAssocID="{7F1D23BB-5539-4DB2-A05E-EAD23C19DEEF}" presName="level3hierChild" presStyleCnt="0"/>
      <dgm:spPr/>
    </dgm:pt>
    <dgm:pt modelId="{FA374700-CE1F-4FDF-AAB9-C4B69E504F36}" type="pres">
      <dgm:prSet presAssocID="{973C43AD-5D03-4CE6-B2EB-B2C9CF5B3542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B7ECC075-143A-4B64-8F57-B26DCBB14CEB}" type="pres">
      <dgm:prSet presAssocID="{973C43AD-5D03-4CE6-B2EB-B2C9CF5B3542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BECF9715-B4C2-4925-B5B1-294E6C91842E}" type="pres">
      <dgm:prSet presAssocID="{22751032-CE9F-4315-B2B3-4A041CFB67C7}" presName="root2" presStyleCnt="0"/>
      <dgm:spPr/>
    </dgm:pt>
    <dgm:pt modelId="{8E4E5F99-0DC6-4DDF-869B-D2752B3A8EBD}" type="pres">
      <dgm:prSet presAssocID="{22751032-CE9F-4315-B2B3-4A041CFB67C7}" presName="LevelTwoTextNode" presStyleLbl="node2" presStyleIdx="3" presStyleCnt="5" custScaleX="1783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88572B1-2824-4AE7-8766-712ACEBF8B75}" type="pres">
      <dgm:prSet presAssocID="{22751032-CE9F-4315-B2B3-4A041CFB67C7}" presName="level3hierChild" presStyleCnt="0"/>
      <dgm:spPr/>
    </dgm:pt>
    <dgm:pt modelId="{A83EA6CC-C264-44F0-90C8-A36975A3FCC7}" type="pres">
      <dgm:prSet presAssocID="{C5D3833E-DBF7-451B-B37D-492E6F2FB010}" presName="conn2-1" presStyleLbl="parChTrans1D3" presStyleIdx="5" presStyleCnt="7"/>
      <dgm:spPr/>
      <dgm:t>
        <a:bodyPr/>
        <a:lstStyle/>
        <a:p>
          <a:pPr rtl="1"/>
          <a:endParaRPr lang="fa-IR"/>
        </a:p>
      </dgm:t>
    </dgm:pt>
    <dgm:pt modelId="{A850A503-A3F9-491E-826E-C3095EEC17BD}" type="pres">
      <dgm:prSet presAssocID="{C5D3833E-DBF7-451B-B37D-492E6F2FB010}" presName="connTx" presStyleLbl="parChTrans1D3" presStyleIdx="5" presStyleCnt="7"/>
      <dgm:spPr/>
      <dgm:t>
        <a:bodyPr/>
        <a:lstStyle/>
        <a:p>
          <a:pPr rtl="1"/>
          <a:endParaRPr lang="fa-IR"/>
        </a:p>
      </dgm:t>
    </dgm:pt>
    <dgm:pt modelId="{8B5102A5-B70B-414B-B066-22202FDDC5C0}" type="pres">
      <dgm:prSet presAssocID="{EE3F4F56-6F58-413E-B5F7-9CCAE0E60F16}" presName="root2" presStyleCnt="0"/>
      <dgm:spPr/>
    </dgm:pt>
    <dgm:pt modelId="{5C09BF01-4A24-43CC-ADF5-3A7F86878EF4}" type="pres">
      <dgm:prSet presAssocID="{EE3F4F56-6F58-413E-B5F7-9CCAE0E60F16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7114D32-7122-4B78-BBDA-BBDAF35E41FF}" type="pres">
      <dgm:prSet presAssocID="{EE3F4F56-6F58-413E-B5F7-9CCAE0E60F16}" presName="level3hierChild" presStyleCnt="0"/>
      <dgm:spPr/>
    </dgm:pt>
    <dgm:pt modelId="{B26172D0-C74F-4F70-98E1-021D42663244}" type="pres">
      <dgm:prSet presAssocID="{D717FDA4-9015-4A70-B153-172EFE6213A1}" presName="conn2-1" presStyleLbl="parChTrans1D4" presStyleIdx="8" presStyleCnt="9"/>
      <dgm:spPr/>
      <dgm:t>
        <a:bodyPr/>
        <a:lstStyle/>
        <a:p>
          <a:pPr rtl="1"/>
          <a:endParaRPr lang="fa-IR"/>
        </a:p>
      </dgm:t>
    </dgm:pt>
    <dgm:pt modelId="{EA02B7AE-3D95-4B41-8777-18B0ADB9F425}" type="pres">
      <dgm:prSet presAssocID="{D717FDA4-9015-4A70-B153-172EFE6213A1}" presName="connTx" presStyleLbl="parChTrans1D4" presStyleIdx="8" presStyleCnt="9"/>
      <dgm:spPr/>
      <dgm:t>
        <a:bodyPr/>
        <a:lstStyle/>
        <a:p>
          <a:pPr rtl="1"/>
          <a:endParaRPr lang="fa-IR"/>
        </a:p>
      </dgm:t>
    </dgm:pt>
    <dgm:pt modelId="{C859C297-3321-4663-9A36-8846A2108881}" type="pres">
      <dgm:prSet presAssocID="{BE1261D8-065B-480A-B497-56EC345E8C95}" presName="root2" presStyleCnt="0"/>
      <dgm:spPr/>
    </dgm:pt>
    <dgm:pt modelId="{29CBD87E-7D90-4976-B187-F28211107AB3}" type="pres">
      <dgm:prSet presAssocID="{BE1261D8-065B-480A-B497-56EC345E8C95}" presName="LevelTwoTextNode" presStyleLbl="node4" presStyleIdx="8" presStyleCnt="9" custScaleX="211926" custScaleY="1821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C50C2EC-647B-4C11-A2A9-72594DAFFD1A}" type="pres">
      <dgm:prSet presAssocID="{BE1261D8-065B-480A-B497-56EC345E8C95}" presName="level3hierChild" presStyleCnt="0"/>
      <dgm:spPr/>
    </dgm:pt>
    <dgm:pt modelId="{F7660807-CBAA-43BD-BBB8-EF68DE8B5B7D}" type="pres">
      <dgm:prSet presAssocID="{DC92ECAE-7356-4650-8AAF-73E0FD54FE5E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F9CC3814-0CE3-423C-BFDE-4302FD1BE70B}" type="pres">
      <dgm:prSet presAssocID="{DC92ECAE-7356-4650-8AAF-73E0FD54FE5E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810A9FCB-F1CC-462B-A518-8F1634C46F27}" type="pres">
      <dgm:prSet presAssocID="{8DE22968-504E-4A12-8318-81CFB4860FFD}" presName="root2" presStyleCnt="0"/>
      <dgm:spPr/>
    </dgm:pt>
    <dgm:pt modelId="{0F091536-84ED-40FC-86A7-17E9CF30302F}" type="pres">
      <dgm:prSet presAssocID="{8DE22968-504E-4A12-8318-81CFB4860FFD}" presName="LevelTwoTextNode" presStyleLbl="node2" presStyleIdx="4" presStyleCnt="5" custScaleX="26952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694DBB8-52C2-4A5E-940E-11DDCA8CFFF8}" type="pres">
      <dgm:prSet presAssocID="{8DE22968-504E-4A12-8318-81CFB4860FFD}" presName="level3hierChild" presStyleCnt="0"/>
      <dgm:spPr/>
    </dgm:pt>
    <dgm:pt modelId="{0265A1D9-FCC4-4EAE-B5CC-BE7E1B2C9770}" type="pres">
      <dgm:prSet presAssocID="{3FD7275E-D99D-408C-AF2F-ECCD972C3A2B}" presName="conn2-1" presStyleLbl="parChTrans1D3" presStyleIdx="6" presStyleCnt="7"/>
      <dgm:spPr/>
      <dgm:t>
        <a:bodyPr/>
        <a:lstStyle/>
        <a:p>
          <a:pPr rtl="1"/>
          <a:endParaRPr lang="fa-IR"/>
        </a:p>
      </dgm:t>
    </dgm:pt>
    <dgm:pt modelId="{23DF8EFF-2F30-4F7C-B20D-0F5A4AC4C39E}" type="pres">
      <dgm:prSet presAssocID="{3FD7275E-D99D-408C-AF2F-ECCD972C3A2B}" presName="connTx" presStyleLbl="parChTrans1D3" presStyleIdx="6" presStyleCnt="7"/>
      <dgm:spPr/>
      <dgm:t>
        <a:bodyPr/>
        <a:lstStyle/>
        <a:p>
          <a:pPr rtl="1"/>
          <a:endParaRPr lang="fa-IR"/>
        </a:p>
      </dgm:t>
    </dgm:pt>
    <dgm:pt modelId="{824DD099-B924-4B6C-A11D-0D7EEEFA3B4D}" type="pres">
      <dgm:prSet presAssocID="{AE13CE71-BFDE-4FA6-AE86-B217987BC3A5}" presName="root2" presStyleCnt="0"/>
      <dgm:spPr/>
    </dgm:pt>
    <dgm:pt modelId="{D16078CA-E326-4822-88BD-B6FBCBAC774E}" type="pres">
      <dgm:prSet presAssocID="{AE13CE71-BFDE-4FA6-AE86-B217987BC3A5}" presName="LevelTwoTextNode" presStyleLbl="node3" presStyleIdx="6" presStyleCnt="7" custScaleX="14737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D9653CD-4F19-424F-A1A9-54298F81B501}" type="pres">
      <dgm:prSet presAssocID="{AE13CE71-BFDE-4FA6-AE86-B217987BC3A5}" presName="level3hierChild" presStyleCnt="0"/>
      <dgm:spPr/>
    </dgm:pt>
  </dgm:ptLst>
  <dgm:cxnLst>
    <dgm:cxn modelId="{700A08EE-0DAD-4E84-A14C-82A50D9A2150}" type="presOf" srcId="{53C7D1B7-8C1B-42F8-8159-05DDC606CB02}" destId="{82CA1751-0A89-46E0-A35F-F197CE7D97EE}" srcOrd="0" destOrd="0" presId="urn:microsoft.com/office/officeart/2005/8/layout/hierarchy2"/>
    <dgm:cxn modelId="{E9C28FC6-883D-40C1-BB87-A16AE4012106}" type="presOf" srcId="{FAEB5F73-E4D5-4D8B-AED8-EC0FA2195F17}" destId="{997F247C-4CEA-4220-AB74-100C42F29E59}" srcOrd="1" destOrd="0" presId="urn:microsoft.com/office/officeart/2005/8/layout/hierarchy2"/>
    <dgm:cxn modelId="{0F19A422-9D8E-4810-83B5-64B890EBAC64}" type="presOf" srcId="{8113F1E2-1B51-4DA9-BB6F-AA2865C50235}" destId="{BD02CC97-4040-4876-B153-8FB9B8BA3740}" srcOrd="0" destOrd="0" presId="urn:microsoft.com/office/officeart/2005/8/layout/hierarchy2"/>
    <dgm:cxn modelId="{E0A8A1AA-F6D3-4F05-A1FA-C339C6CC2693}" type="presOf" srcId="{94C1BFAE-7432-483B-8A89-BE4F2BFD6A80}" destId="{0B3150F6-0DC0-43C5-B54E-1DAC7B9E8642}" srcOrd="1" destOrd="0" presId="urn:microsoft.com/office/officeart/2005/8/layout/hierarchy2"/>
    <dgm:cxn modelId="{24D98890-A34A-4721-A8D8-81C06EDC6E21}" type="presOf" srcId="{8A5F9BFE-195E-4233-9F9F-07AD82C76C10}" destId="{3C3E9E12-24F9-4C81-9CF1-A281ACFC1CED}" srcOrd="1" destOrd="0" presId="urn:microsoft.com/office/officeart/2005/8/layout/hierarchy2"/>
    <dgm:cxn modelId="{67E3C821-EE36-4BA7-ABDF-1EE2067BC06A}" srcId="{D4B7717C-435E-49A3-A441-69CB85D7919A}" destId="{7F1D23BB-5539-4DB2-A05E-EAD23C19DEEF}" srcOrd="0" destOrd="0" parTransId="{47D9E928-0D8C-4F90-8AA2-5DE28E3E512E}" sibTransId="{BDDC9F9E-8103-4A82-B563-83590112CB40}"/>
    <dgm:cxn modelId="{D5257A2A-B571-4003-8A98-6C9C9580A6EF}" type="presOf" srcId="{EE3F4F56-6F58-413E-B5F7-9CCAE0E60F16}" destId="{5C09BF01-4A24-43CC-ADF5-3A7F86878EF4}" srcOrd="0" destOrd="0" presId="urn:microsoft.com/office/officeart/2005/8/layout/hierarchy2"/>
    <dgm:cxn modelId="{C2B353AD-E95C-4E8A-9C82-D1687517F23B}" type="presOf" srcId="{5A4F1DCF-3B8B-463A-BBE7-2E14194C1F20}" destId="{BCAC1F43-AE7D-4A66-89C2-7123B9E0F3F1}" srcOrd="0" destOrd="0" presId="urn:microsoft.com/office/officeart/2005/8/layout/hierarchy2"/>
    <dgm:cxn modelId="{FA838B53-133C-43C4-8793-316C83212AB7}" srcId="{EE3F4F56-6F58-413E-B5F7-9CCAE0E60F16}" destId="{BE1261D8-065B-480A-B497-56EC345E8C95}" srcOrd="0" destOrd="0" parTransId="{D717FDA4-9015-4A70-B153-172EFE6213A1}" sibTransId="{DB4545AA-430A-4864-8836-6D6564D9893C}"/>
    <dgm:cxn modelId="{5B93E6F0-8E6B-46BF-9B61-25D2644F3A03}" type="presOf" srcId="{51131BFB-8498-4E21-89D5-957D9DA18928}" destId="{338045A0-6C71-4150-AA95-21475CFC64CC}" srcOrd="1" destOrd="0" presId="urn:microsoft.com/office/officeart/2005/8/layout/hierarchy2"/>
    <dgm:cxn modelId="{F81D5FCD-9F5A-4BF5-8FFD-F098A90A35C1}" type="presOf" srcId="{1C3CC258-36EA-4586-AA72-7CC702659D2F}" destId="{242536B8-152B-404B-A28B-57E9CB23EB06}" srcOrd="1" destOrd="0" presId="urn:microsoft.com/office/officeart/2005/8/layout/hierarchy2"/>
    <dgm:cxn modelId="{9F07C4C0-02ED-41B4-98F5-5AD106A7E866}" type="presOf" srcId="{3DDE3077-DDC1-4127-9A7B-1575A91156E3}" destId="{1CA64296-76C8-4FA7-9ADB-8D1B9948C378}" srcOrd="1" destOrd="0" presId="urn:microsoft.com/office/officeart/2005/8/layout/hierarchy2"/>
    <dgm:cxn modelId="{B817B0B6-ED30-41F8-8DB1-8DE91BFB906B}" type="presOf" srcId="{C5D3833E-DBF7-451B-B37D-492E6F2FB010}" destId="{A83EA6CC-C264-44F0-90C8-A36975A3FCC7}" srcOrd="0" destOrd="0" presId="urn:microsoft.com/office/officeart/2005/8/layout/hierarchy2"/>
    <dgm:cxn modelId="{5CAEEFB7-AAE9-4D40-8DF8-7441C368DF6F}" type="presOf" srcId="{0EB7786C-0791-4B89-B3F9-D79C59B64A8D}" destId="{F0651B4B-19D5-4DB6-8034-670F89B4C047}" srcOrd="0" destOrd="0" presId="urn:microsoft.com/office/officeart/2005/8/layout/hierarchy2"/>
    <dgm:cxn modelId="{3E725CE2-BAC5-4173-9CC3-A8932BD9AD5D}" type="presOf" srcId="{94C1BFAE-7432-483B-8A89-BE4F2BFD6A80}" destId="{D542EDE2-A588-47BA-AB4C-175CBC82FDBE}" srcOrd="0" destOrd="0" presId="urn:microsoft.com/office/officeart/2005/8/layout/hierarchy2"/>
    <dgm:cxn modelId="{59ECCB9A-1ADE-4BD0-892D-F9A2155129F0}" type="presOf" srcId="{88128AA0-6302-468B-8CA5-01F4775B2499}" destId="{E82C15D4-1214-4046-9546-B57B30D9725A}" srcOrd="1" destOrd="0" presId="urn:microsoft.com/office/officeart/2005/8/layout/hierarchy2"/>
    <dgm:cxn modelId="{816FE7A6-FD45-4DFF-9FF5-455438B59AC1}" type="presOf" srcId="{3617BF55-3C2F-477F-A9C1-9BA656F6678B}" destId="{D745DC82-F9E2-4B0C-A543-B193DF058505}" srcOrd="0" destOrd="0" presId="urn:microsoft.com/office/officeart/2005/8/layout/hierarchy2"/>
    <dgm:cxn modelId="{9E1E163A-AAD6-4D52-8D19-91D68FDA5082}" srcId="{53C7D1B7-8C1B-42F8-8159-05DDC606CB02}" destId="{0D6CFEE0-5419-4484-895C-83C675897F00}" srcOrd="0" destOrd="0" parTransId="{8A5F9BFE-195E-4233-9F9F-07AD82C76C10}" sibTransId="{BD421E7F-2C44-4A1E-8C5F-40D13F60AA86}"/>
    <dgm:cxn modelId="{7849BF19-408D-47DD-8DDF-EDE252BA2C35}" type="presOf" srcId="{88128AA0-6302-468B-8CA5-01F4775B2499}" destId="{23BB0AA3-564B-4B03-BFAF-1193E8630A44}" srcOrd="0" destOrd="0" presId="urn:microsoft.com/office/officeart/2005/8/layout/hierarchy2"/>
    <dgm:cxn modelId="{986BE4F0-48F0-4698-BFB8-2530A56969F0}" srcId="{0EB7786C-0791-4B89-B3F9-D79C59B64A8D}" destId="{BA5E5479-93C2-4B07-BFFA-5B5CD0FFF182}" srcOrd="1" destOrd="0" parTransId="{8113F1E2-1B51-4DA9-BB6F-AA2865C50235}" sibTransId="{EED9F83D-B5DF-4CDC-84E7-3F3EC97EB77C}"/>
    <dgm:cxn modelId="{20C8F599-4B45-412D-898A-6514DD080B9F}" type="presOf" srcId="{8A5F9BFE-195E-4233-9F9F-07AD82C76C10}" destId="{BAD7B319-8F69-45F7-8E09-45C558EBF415}" srcOrd="0" destOrd="0" presId="urn:microsoft.com/office/officeart/2005/8/layout/hierarchy2"/>
    <dgm:cxn modelId="{A4CDA9A8-6821-481E-9762-19D888EC428F}" type="presOf" srcId="{FACD397E-70CA-4E64-AE15-4958B2F451D5}" destId="{39629625-A0FB-465F-8F6A-65CCF843F10B}" srcOrd="1" destOrd="0" presId="urn:microsoft.com/office/officeart/2005/8/layout/hierarchy2"/>
    <dgm:cxn modelId="{F69FEFC7-058A-4CA7-97B2-2731ECC0AC6A}" srcId="{38B2B1F4-6886-45A9-9E21-08D203BAF721}" destId="{549D3CCF-C119-48FB-8EC7-690281D07A1D}" srcOrd="0" destOrd="0" parTransId="{FACD397E-70CA-4E64-AE15-4958B2F451D5}" sibTransId="{A618C23A-C848-40DB-A7C4-BBCE7C3FABA8}"/>
    <dgm:cxn modelId="{D893660E-9A15-4B22-A4F9-7AF8B8D38859}" type="presOf" srcId="{85075A04-2BBD-40E2-A98F-40689F7CC3E8}" destId="{7CAC60C8-31A0-4D24-8389-4EBA29208BCC}" srcOrd="0" destOrd="0" presId="urn:microsoft.com/office/officeart/2005/8/layout/hierarchy2"/>
    <dgm:cxn modelId="{CF1217BF-3E2D-44CF-9E0D-B9C709039734}" type="presOf" srcId="{1C6A04A4-5BCD-4C4F-8832-1A2A6404C472}" destId="{F2F58CA3-1BC8-4D9F-B72E-E835601F7107}" srcOrd="0" destOrd="0" presId="urn:microsoft.com/office/officeart/2005/8/layout/hierarchy2"/>
    <dgm:cxn modelId="{CB840452-2730-45DE-BBFD-952CFB3A8E68}" srcId="{9BEAD2EF-5058-4078-B1FB-3FDD47E0EB04}" destId="{4DC9BA40-345C-46FE-AFDC-8B7718301C1B}" srcOrd="0" destOrd="0" parTransId="{F40696CE-92F5-46B0-8750-BDAB827640F2}" sibTransId="{69C29FF9-802C-489D-B8DD-63D3720E234F}"/>
    <dgm:cxn modelId="{BDE97483-6C7D-4415-9D5A-23F74277FE39}" type="presOf" srcId="{549D3CCF-C119-48FB-8EC7-690281D07A1D}" destId="{0A5BC354-7530-4028-B7B3-70BA623AC667}" srcOrd="0" destOrd="0" presId="urn:microsoft.com/office/officeart/2005/8/layout/hierarchy2"/>
    <dgm:cxn modelId="{798707F3-4F19-4914-BE6F-D4E0529B513C}" type="presOf" srcId="{7F1D23BB-5539-4DB2-A05E-EAD23C19DEEF}" destId="{009CF20A-5412-48CF-96F2-7743BE9E46AA}" srcOrd="0" destOrd="0" presId="urn:microsoft.com/office/officeart/2005/8/layout/hierarchy2"/>
    <dgm:cxn modelId="{37E180AB-27E9-45BC-A1D1-A6A997B96D4A}" srcId="{8DE22968-504E-4A12-8318-81CFB4860FFD}" destId="{AE13CE71-BFDE-4FA6-AE86-B217987BC3A5}" srcOrd="0" destOrd="0" parTransId="{3FD7275E-D99D-408C-AF2F-ECCD972C3A2B}" sibTransId="{45C3C0B9-CB66-46F7-9561-97BA88852C80}"/>
    <dgm:cxn modelId="{23185A75-7CB2-4F36-BB41-0FFE6A659ED1}" type="presOf" srcId="{3DDE3077-DDC1-4127-9A7B-1575A91156E3}" destId="{660A9776-3121-4DEC-B2E5-72EC9BBFF74F}" srcOrd="0" destOrd="0" presId="urn:microsoft.com/office/officeart/2005/8/layout/hierarchy2"/>
    <dgm:cxn modelId="{F94630FF-AC23-4F65-8827-6634FDCC945B}" type="presOf" srcId="{A811D511-D286-4DC5-B5B7-3C5E070E941C}" destId="{91C8C3C9-1B96-44E5-8F5E-61D328217837}" srcOrd="0" destOrd="0" presId="urn:microsoft.com/office/officeart/2005/8/layout/hierarchy2"/>
    <dgm:cxn modelId="{692CB26C-AA43-4DC7-A936-D544C63CF948}" srcId="{0EB7786C-0791-4B89-B3F9-D79C59B64A8D}" destId="{D4B7717C-435E-49A3-A441-69CB85D7919A}" srcOrd="2" destOrd="0" parTransId="{FAEB5F73-E4D5-4D8B-AED8-EC0FA2195F17}" sibTransId="{72AC753D-E015-45E7-B05D-339CFF2E95C3}"/>
    <dgm:cxn modelId="{2A0209B1-64DD-4756-8C97-29D5226BBB9F}" srcId="{0EB7786C-0791-4B89-B3F9-D79C59B64A8D}" destId="{22751032-CE9F-4315-B2B3-4A041CFB67C7}" srcOrd="3" destOrd="0" parTransId="{973C43AD-5D03-4CE6-B2EB-B2C9CF5B3542}" sibTransId="{A19E37FF-F446-42C9-82C6-AB9BA06D8908}"/>
    <dgm:cxn modelId="{A3982253-299E-4A2A-BDB0-A1999EA0AE09}" srcId="{0EB7786C-0791-4B89-B3F9-D79C59B64A8D}" destId="{8DE22968-504E-4A12-8318-81CFB4860FFD}" srcOrd="4" destOrd="0" parTransId="{DC92ECAE-7356-4650-8AAF-73E0FD54FE5E}" sibTransId="{0308D85D-FA0B-4A15-A250-F23050215448}"/>
    <dgm:cxn modelId="{0277724D-566D-49E6-9A02-6A075AE3EAD0}" type="presOf" srcId="{3FD7275E-D99D-408C-AF2F-ECCD972C3A2B}" destId="{23DF8EFF-2F30-4F7C-B20D-0F5A4AC4C39E}" srcOrd="1" destOrd="0" presId="urn:microsoft.com/office/officeart/2005/8/layout/hierarchy2"/>
    <dgm:cxn modelId="{CB23DBD9-7D89-45CF-96D3-4DC12881FD68}" srcId="{FAFB1CC8-1759-420A-A06D-7A18BC329C5B}" destId="{38B2B1F4-6886-45A9-9E21-08D203BAF721}" srcOrd="0" destOrd="0" parTransId="{88128AA0-6302-468B-8CA5-01F4775B2499}" sibTransId="{B6FD9872-14D3-48EB-A230-265457DD035E}"/>
    <dgm:cxn modelId="{501A9C6F-5804-41CD-AB21-09519B648899}" type="presOf" srcId="{0D6CFEE0-5419-4484-895C-83C675897F00}" destId="{142C8A44-0913-4F6B-A96D-E07398996508}" srcOrd="0" destOrd="0" presId="urn:microsoft.com/office/officeart/2005/8/layout/hierarchy2"/>
    <dgm:cxn modelId="{11FC0BE0-6495-4845-A2E5-638289648554}" type="presOf" srcId="{BD4164AA-45D0-4872-8034-535E0E98C191}" destId="{E9C0114C-AB85-462F-BE13-A6ACB1686FBB}" srcOrd="0" destOrd="0" presId="urn:microsoft.com/office/officeart/2005/8/layout/hierarchy2"/>
    <dgm:cxn modelId="{6B22BE7E-5365-45AC-9CF5-F6F72999560F}" srcId="{37FCF5BB-F031-453F-9F7A-1D838AD4C36F}" destId="{85075A04-2BBD-40E2-A98F-40689F7CC3E8}" srcOrd="0" destOrd="0" parTransId="{BD4164AA-45D0-4872-8034-535E0E98C191}" sibTransId="{D21DD30C-88BE-4842-8213-B936F1A4CA9B}"/>
    <dgm:cxn modelId="{B88EA58F-3FE1-4345-B72E-3FEBCFC74A08}" type="presOf" srcId="{8113F1E2-1B51-4DA9-BB6F-AA2865C50235}" destId="{513F3CAF-D9DA-4756-AE85-703196270CFB}" srcOrd="1" destOrd="0" presId="urn:microsoft.com/office/officeart/2005/8/layout/hierarchy2"/>
    <dgm:cxn modelId="{43E33406-D703-42A5-941C-6EEC25A23E35}" srcId="{BA5E5479-93C2-4B07-BFFA-5B5CD0FFF182}" destId="{37FCF5BB-F031-453F-9F7A-1D838AD4C36F}" srcOrd="0" destOrd="0" parTransId="{850045C7-DD15-41C2-B717-BD6C9191BA98}" sibTransId="{F334730D-0780-45C3-AAE9-BBFFAA23E6CA}"/>
    <dgm:cxn modelId="{53464703-0928-44ED-90C9-4FAEA15B1136}" type="presOf" srcId="{D717FDA4-9015-4A70-B153-172EFE6213A1}" destId="{B26172D0-C74F-4F70-98E1-021D42663244}" srcOrd="0" destOrd="0" presId="urn:microsoft.com/office/officeart/2005/8/layout/hierarchy2"/>
    <dgm:cxn modelId="{9269FB12-7B9A-4938-B337-9B3C6EBDC935}" srcId="{85075A04-2BBD-40E2-A98F-40689F7CC3E8}" destId="{5A4F1DCF-3B8B-463A-BBE7-2E14194C1F20}" srcOrd="0" destOrd="0" parTransId="{1C3CC258-36EA-4586-AA72-7CC702659D2F}" sibTransId="{FD7A3E26-D922-4965-8004-842B443FC0D0}"/>
    <dgm:cxn modelId="{3B590670-8A80-4FDD-99D4-63211D9063AD}" type="presOf" srcId="{38B2B1F4-6886-45A9-9E21-08D203BAF721}" destId="{A53DB9AC-552D-4CAD-BBDE-8685C1A1077F}" srcOrd="0" destOrd="0" presId="urn:microsoft.com/office/officeart/2005/8/layout/hierarchy2"/>
    <dgm:cxn modelId="{76482090-A4AE-4BB4-A70E-76C7ACB73C6A}" type="presOf" srcId="{D4B7717C-435E-49A3-A441-69CB85D7919A}" destId="{E901D30D-1938-4E3F-BFE7-9ADA9C012587}" srcOrd="0" destOrd="0" presId="urn:microsoft.com/office/officeart/2005/8/layout/hierarchy2"/>
    <dgm:cxn modelId="{CB96311A-9E14-4C67-B1F3-143CDC9489BD}" type="presOf" srcId="{850045C7-DD15-41C2-B717-BD6C9191BA98}" destId="{23B568DA-ED0C-454F-B6D6-E9CF456DA57B}" srcOrd="0" destOrd="0" presId="urn:microsoft.com/office/officeart/2005/8/layout/hierarchy2"/>
    <dgm:cxn modelId="{902687AC-52BB-4092-9EF4-70BE8BD48823}" type="presOf" srcId="{A7977FC3-4B91-4656-A972-E246DFD36779}" destId="{92B379CC-8B4D-4F72-A2C2-9F4E3A8959F1}" srcOrd="0" destOrd="0" presId="urn:microsoft.com/office/officeart/2005/8/layout/hierarchy2"/>
    <dgm:cxn modelId="{0F285FFE-6214-4411-8D98-2EE046581B10}" type="presOf" srcId="{BA5E5479-93C2-4B07-BFFA-5B5CD0FFF182}" destId="{0BCB29D6-E55B-449B-AE2A-74DD4D38D6FB}" srcOrd="0" destOrd="0" presId="urn:microsoft.com/office/officeart/2005/8/layout/hierarchy2"/>
    <dgm:cxn modelId="{F39B3600-AFCC-4454-A979-392C1161E266}" type="presOf" srcId="{4DC9BA40-345C-46FE-AFDC-8B7718301C1B}" destId="{C14D42E0-2916-452F-9F1A-C0187B13EE19}" srcOrd="0" destOrd="0" presId="urn:microsoft.com/office/officeart/2005/8/layout/hierarchy2"/>
    <dgm:cxn modelId="{5D6D8FDD-7915-406B-B626-F859C2FD0708}" type="presOf" srcId="{C5D3833E-DBF7-451B-B37D-492E6F2FB010}" destId="{A850A503-A3F9-491E-826E-C3095EEC17BD}" srcOrd="1" destOrd="0" presId="urn:microsoft.com/office/officeart/2005/8/layout/hierarchy2"/>
    <dgm:cxn modelId="{0958C663-2CD8-4EE2-A228-305A46D62231}" type="presOf" srcId="{EE932012-C1A4-4E0A-BAE2-FB3B0E2F15AB}" destId="{698CC99F-FDEB-426B-9143-06B685B6BD93}" srcOrd="0" destOrd="0" presId="urn:microsoft.com/office/officeart/2005/8/layout/hierarchy2"/>
    <dgm:cxn modelId="{B6FBE4D9-0F39-44EE-A742-9442CDB537EC}" type="presOf" srcId="{BD4164AA-45D0-4872-8034-535E0E98C191}" destId="{4CE3A6F2-6793-46E6-B9C7-E8DA03FC58E9}" srcOrd="1" destOrd="0" presId="urn:microsoft.com/office/officeart/2005/8/layout/hierarchy2"/>
    <dgm:cxn modelId="{1DD2F12F-E496-42D4-9D68-B424E9227F16}" type="presOf" srcId="{3FD7275E-D99D-408C-AF2F-ECCD972C3A2B}" destId="{0265A1D9-FCC4-4EAE-B5CC-BE7E1B2C9770}" srcOrd="0" destOrd="0" presId="urn:microsoft.com/office/officeart/2005/8/layout/hierarchy2"/>
    <dgm:cxn modelId="{028348E9-CF04-4542-B814-E6F7265BE09F}" type="presOf" srcId="{A811D511-D286-4DC5-B5B7-3C5E070E941C}" destId="{EBF949B5-4081-45B6-9F93-8CF8E082D222}" srcOrd="1" destOrd="0" presId="urn:microsoft.com/office/officeart/2005/8/layout/hierarchy2"/>
    <dgm:cxn modelId="{0ABAECBD-BDB5-4B2D-92D9-0D5721148F4A}" srcId="{72EC65F2-59D2-4598-8E92-EC1E1B740FBE}" destId="{3617BF55-3C2F-477F-A9C1-9BA656F6678B}" srcOrd="1" destOrd="0" parTransId="{51131BFB-8498-4E21-89D5-957D9DA18928}" sibTransId="{B02D6DA5-096F-439D-9EB4-F487D638109E}"/>
    <dgm:cxn modelId="{306AFBA1-F1DF-4C6C-B5E3-0B23C3B9F011}" type="presOf" srcId="{2A922470-6EB7-4C6B-A59F-7277736E7650}" destId="{EDAB0C74-E8FC-455E-B236-48C08EC10AA7}" srcOrd="0" destOrd="0" presId="urn:microsoft.com/office/officeart/2005/8/layout/hierarchy2"/>
    <dgm:cxn modelId="{DA83E759-A0BA-4569-BA82-F7A279DE45BC}" type="presOf" srcId="{F40696CE-92F5-46B0-8750-BDAB827640F2}" destId="{5E17A211-19DA-497E-B18E-20AE6953C7DD}" srcOrd="1" destOrd="0" presId="urn:microsoft.com/office/officeart/2005/8/layout/hierarchy2"/>
    <dgm:cxn modelId="{1A3D7FA7-2C38-494D-9E8D-F3EFA38B1B2E}" srcId="{BA5E5479-93C2-4B07-BFFA-5B5CD0FFF182}" destId="{2A922470-6EB7-4C6B-A59F-7277736E7650}" srcOrd="1" destOrd="0" parTransId="{A811D511-D286-4DC5-B5B7-3C5E070E941C}" sibTransId="{4ECD96D2-BD82-4CBB-8AE8-905061A7A8E8}"/>
    <dgm:cxn modelId="{2D8279FF-FFBF-4686-809E-23E35918F87A}" srcId="{22751032-CE9F-4315-B2B3-4A041CFB67C7}" destId="{EE3F4F56-6F58-413E-B5F7-9CCAE0E60F16}" srcOrd="0" destOrd="0" parTransId="{C5D3833E-DBF7-451B-B37D-492E6F2FB010}" sibTransId="{CE6AF457-878D-46D1-9AE2-C332D2DEA992}"/>
    <dgm:cxn modelId="{75FEB672-AD9C-41B7-A52C-5A166FBC7B64}" srcId="{0EB7786C-0791-4B89-B3F9-D79C59B64A8D}" destId="{72EC65F2-59D2-4598-8E92-EC1E1B740FBE}" srcOrd="0" destOrd="0" parTransId="{1C6A04A4-5BCD-4C4F-8832-1A2A6404C472}" sibTransId="{3BD9A344-ED85-44B9-B5DF-058FC3B0E215}"/>
    <dgm:cxn modelId="{6781E658-32BA-4824-B49E-C4E75E3F1D30}" type="presOf" srcId="{D717FDA4-9015-4A70-B153-172EFE6213A1}" destId="{EA02B7AE-3D95-4B41-8777-18B0ADB9F425}" srcOrd="1" destOrd="0" presId="urn:microsoft.com/office/officeart/2005/8/layout/hierarchy2"/>
    <dgm:cxn modelId="{A5C053EF-278C-4DAB-85F1-52E207983E11}" type="presOf" srcId="{DC92ECAE-7356-4650-8AAF-73E0FD54FE5E}" destId="{F7660807-CBAA-43BD-BBB8-EF68DE8B5B7D}" srcOrd="0" destOrd="0" presId="urn:microsoft.com/office/officeart/2005/8/layout/hierarchy2"/>
    <dgm:cxn modelId="{A372E355-D4EB-49CF-935A-0F3CC14CAF3D}" srcId="{72EC65F2-59D2-4598-8E92-EC1E1B740FBE}" destId="{FAFB1CC8-1759-420A-A06D-7A18BC329C5B}" srcOrd="0" destOrd="0" parTransId="{3DDE3077-DDC1-4127-9A7B-1575A91156E3}" sibTransId="{3375AC7D-CDA4-42EB-95B0-8B21F47E05E7}"/>
    <dgm:cxn modelId="{0890B27C-4D05-45DE-8C90-89482BC5DB69}" type="presOf" srcId="{FAFB1CC8-1759-420A-A06D-7A18BC329C5B}" destId="{207DF2EA-6BD1-44FD-96AB-CF1F07B7D61C}" srcOrd="0" destOrd="0" presId="urn:microsoft.com/office/officeart/2005/8/layout/hierarchy2"/>
    <dgm:cxn modelId="{97294760-6B36-4005-BE7E-0E4F046ED720}" type="presOf" srcId="{AE13CE71-BFDE-4FA6-AE86-B217987BC3A5}" destId="{D16078CA-E326-4822-88BD-B6FBCBAC774E}" srcOrd="0" destOrd="0" presId="urn:microsoft.com/office/officeart/2005/8/layout/hierarchy2"/>
    <dgm:cxn modelId="{1161BE93-7385-4CC0-8E4F-48AD46088882}" type="presOf" srcId="{850045C7-DD15-41C2-B717-BD6C9191BA98}" destId="{9E1F8302-5C7A-47A4-A765-3D4E37304406}" srcOrd="1" destOrd="0" presId="urn:microsoft.com/office/officeart/2005/8/layout/hierarchy2"/>
    <dgm:cxn modelId="{A4636BB4-D8E5-4F98-9D4E-A228E2DA9405}" type="presOf" srcId="{8DE22968-504E-4A12-8318-81CFB4860FFD}" destId="{0F091536-84ED-40FC-86A7-17E9CF30302F}" srcOrd="0" destOrd="0" presId="urn:microsoft.com/office/officeart/2005/8/layout/hierarchy2"/>
    <dgm:cxn modelId="{159F06E9-E3C4-40FD-A881-C5272A1FC9AA}" type="presOf" srcId="{1C6A04A4-5BCD-4C4F-8832-1A2A6404C472}" destId="{C495A4FC-B1EE-4CE5-9AAB-118DDADD504A}" srcOrd="1" destOrd="0" presId="urn:microsoft.com/office/officeart/2005/8/layout/hierarchy2"/>
    <dgm:cxn modelId="{72D676F7-D3E5-4E51-A822-8509056F2700}" type="presOf" srcId="{47D9E928-0D8C-4F90-8AA2-5DE28E3E512E}" destId="{684474B9-EBAD-491E-81A2-2FD788361A1C}" srcOrd="1" destOrd="0" presId="urn:microsoft.com/office/officeart/2005/8/layout/hierarchy2"/>
    <dgm:cxn modelId="{C43D0CA3-CB97-423A-9ACE-65F54898AFB2}" srcId="{FAFB1CC8-1759-420A-A06D-7A18BC329C5B}" destId="{9BEAD2EF-5058-4078-B1FB-3FDD47E0EB04}" srcOrd="1" destOrd="0" parTransId="{EE932012-C1A4-4E0A-BAE2-FB3B0E2F15AB}" sibTransId="{A99132BB-6986-428C-978C-4EC160B6DF43}"/>
    <dgm:cxn modelId="{95A3C455-0C8F-43BE-B8D3-A30E897527A3}" type="presOf" srcId="{FAEB5F73-E4D5-4D8B-AED8-EC0FA2195F17}" destId="{73D99C15-FD9A-4082-AC72-A8F72D910CF3}" srcOrd="0" destOrd="0" presId="urn:microsoft.com/office/officeart/2005/8/layout/hierarchy2"/>
    <dgm:cxn modelId="{ED6CBE28-53E4-4441-92BC-A9416C1EAAD6}" type="presOf" srcId="{1C3CC258-36EA-4586-AA72-7CC702659D2F}" destId="{2967420B-B8F5-4A1D-93DF-E8DACB437054}" srcOrd="0" destOrd="0" presId="urn:microsoft.com/office/officeart/2005/8/layout/hierarchy2"/>
    <dgm:cxn modelId="{F65A175F-888B-4AFF-90B1-F2951C4D0A5A}" type="presOf" srcId="{973C43AD-5D03-4CE6-B2EB-B2C9CF5B3542}" destId="{B7ECC075-143A-4B64-8F57-B26DCBB14CEB}" srcOrd="1" destOrd="0" presId="urn:microsoft.com/office/officeart/2005/8/layout/hierarchy2"/>
    <dgm:cxn modelId="{8E008AA2-2398-4EDA-A8F5-4CF0E1F005E2}" type="presOf" srcId="{22751032-CE9F-4315-B2B3-4A041CFB67C7}" destId="{8E4E5F99-0DC6-4DDF-869B-D2752B3A8EBD}" srcOrd="0" destOrd="0" presId="urn:microsoft.com/office/officeart/2005/8/layout/hierarchy2"/>
    <dgm:cxn modelId="{ED0F6219-FEA2-4F71-9774-F16BB449D2B4}" type="presOf" srcId="{BE1261D8-065B-480A-B497-56EC345E8C95}" destId="{29CBD87E-7D90-4976-B187-F28211107AB3}" srcOrd="0" destOrd="0" presId="urn:microsoft.com/office/officeart/2005/8/layout/hierarchy2"/>
    <dgm:cxn modelId="{6C8EEDE6-BD85-4ECE-8B25-D64DCE3A1F6A}" type="presOf" srcId="{72EC65F2-59D2-4598-8E92-EC1E1B740FBE}" destId="{8AE61FCB-0B32-4D9F-B234-B87AE6DCFA6F}" srcOrd="0" destOrd="0" presId="urn:microsoft.com/office/officeart/2005/8/layout/hierarchy2"/>
    <dgm:cxn modelId="{D8197E31-A74E-4270-AC6E-4D77111F72EF}" type="presOf" srcId="{9BEAD2EF-5058-4078-B1FB-3FDD47E0EB04}" destId="{9EDA39A5-EB55-4532-8846-BA2FD93E8C7A}" srcOrd="0" destOrd="0" presId="urn:microsoft.com/office/officeart/2005/8/layout/hierarchy2"/>
    <dgm:cxn modelId="{319152CC-0304-460C-B33D-B9BC43A45599}" type="presOf" srcId="{DC92ECAE-7356-4650-8AAF-73E0FD54FE5E}" destId="{F9CC3814-0CE3-423C-BFDE-4302FD1BE70B}" srcOrd="1" destOrd="0" presId="urn:microsoft.com/office/officeart/2005/8/layout/hierarchy2"/>
    <dgm:cxn modelId="{FC4475BF-CBB5-4B0D-ADD6-A7B8B74F3AF9}" type="presOf" srcId="{EE932012-C1A4-4E0A-BAE2-FB3B0E2F15AB}" destId="{B5D99D4D-EB0A-4F79-92F9-E4ECAE88A975}" srcOrd="1" destOrd="0" presId="urn:microsoft.com/office/officeart/2005/8/layout/hierarchy2"/>
    <dgm:cxn modelId="{43D2FD8B-4474-4267-BD91-E12400786CEE}" type="presOf" srcId="{973C43AD-5D03-4CE6-B2EB-B2C9CF5B3542}" destId="{FA374700-CE1F-4FDF-AAB9-C4B69E504F36}" srcOrd="0" destOrd="0" presId="urn:microsoft.com/office/officeart/2005/8/layout/hierarchy2"/>
    <dgm:cxn modelId="{3FCDAF70-B612-4395-A664-0CA685E1B94B}" type="presOf" srcId="{37FCF5BB-F031-453F-9F7A-1D838AD4C36F}" destId="{2D220344-FDAF-4872-A744-E952FC68533C}" srcOrd="0" destOrd="0" presId="urn:microsoft.com/office/officeart/2005/8/layout/hierarchy2"/>
    <dgm:cxn modelId="{583BEA54-8124-4830-927A-B7C017D9798F}" type="presOf" srcId="{FACD397E-70CA-4E64-AE15-4958B2F451D5}" destId="{470C8472-A0A3-4841-84EB-C4537C58EF72}" srcOrd="0" destOrd="0" presId="urn:microsoft.com/office/officeart/2005/8/layout/hierarchy2"/>
    <dgm:cxn modelId="{3987D3B4-0E92-4250-86B4-324998404A4B}" type="presOf" srcId="{47D9E928-0D8C-4F90-8AA2-5DE28E3E512E}" destId="{FFB10E18-835C-47BB-BBB1-6B71D8A84C33}" srcOrd="0" destOrd="0" presId="urn:microsoft.com/office/officeart/2005/8/layout/hierarchy2"/>
    <dgm:cxn modelId="{9DF1DD76-BE04-45CD-8503-518CA8B64988}" type="presOf" srcId="{51131BFB-8498-4E21-89D5-957D9DA18928}" destId="{70614AC6-9F87-48F6-9818-CAEA6E9F2021}" srcOrd="0" destOrd="0" presId="urn:microsoft.com/office/officeart/2005/8/layout/hierarchy2"/>
    <dgm:cxn modelId="{0B41E4FA-75DF-40DB-A06C-D04BB4EF0C62}" type="presOf" srcId="{F40696CE-92F5-46B0-8750-BDAB827640F2}" destId="{B163BFC9-8BC1-448D-A7EF-8601AFE4FFDD}" srcOrd="0" destOrd="0" presId="urn:microsoft.com/office/officeart/2005/8/layout/hierarchy2"/>
    <dgm:cxn modelId="{2D15F6F7-51A3-4D5F-BB67-851B3B2EA6E9}" srcId="{2A922470-6EB7-4C6B-A59F-7277736E7650}" destId="{53C7D1B7-8C1B-42F8-8159-05DDC606CB02}" srcOrd="0" destOrd="0" parTransId="{94C1BFAE-7432-483B-8A89-BE4F2BFD6A80}" sibTransId="{ED779C84-B8F8-4416-AD41-D5DDDD554FFC}"/>
    <dgm:cxn modelId="{FFB928E0-51E0-477C-BA12-3FCA00C5977B}" srcId="{A7977FC3-4B91-4656-A972-E246DFD36779}" destId="{0EB7786C-0791-4B89-B3F9-D79C59B64A8D}" srcOrd="0" destOrd="0" parTransId="{247A0486-B735-4B32-A50A-BFECA5D8E77E}" sibTransId="{3EB828CE-1612-4932-AC4A-7547122A3FDF}"/>
    <dgm:cxn modelId="{C07D2246-ADD7-4E0D-98E6-4A79B6502F11}" type="presParOf" srcId="{92B379CC-8B4D-4F72-A2C2-9F4E3A8959F1}" destId="{7679E881-A906-40AA-A40B-CEEDFAD75B6F}" srcOrd="0" destOrd="0" presId="urn:microsoft.com/office/officeart/2005/8/layout/hierarchy2"/>
    <dgm:cxn modelId="{0DCEC63C-8568-43A7-A780-E62755C4E5C8}" type="presParOf" srcId="{7679E881-A906-40AA-A40B-CEEDFAD75B6F}" destId="{F0651B4B-19D5-4DB6-8034-670F89B4C047}" srcOrd="0" destOrd="0" presId="urn:microsoft.com/office/officeart/2005/8/layout/hierarchy2"/>
    <dgm:cxn modelId="{A526A1C6-7C5B-4242-99E9-43D2FBE05D73}" type="presParOf" srcId="{7679E881-A906-40AA-A40B-CEEDFAD75B6F}" destId="{093991E0-8E37-4EDB-B22A-28F26D6050FF}" srcOrd="1" destOrd="0" presId="urn:microsoft.com/office/officeart/2005/8/layout/hierarchy2"/>
    <dgm:cxn modelId="{D613EA2B-B872-4010-8F89-C248E4852621}" type="presParOf" srcId="{093991E0-8E37-4EDB-B22A-28F26D6050FF}" destId="{F2F58CA3-1BC8-4D9F-B72E-E835601F7107}" srcOrd="0" destOrd="0" presId="urn:microsoft.com/office/officeart/2005/8/layout/hierarchy2"/>
    <dgm:cxn modelId="{6A489706-0F2F-44C6-A83C-EC50BDA6020F}" type="presParOf" srcId="{F2F58CA3-1BC8-4D9F-B72E-E835601F7107}" destId="{C495A4FC-B1EE-4CE5-9AAB-118DDADD504A}" srcOrd="0" destOrd="0" presId="urn:microsoft.com/office/officeart/2005/8/layout/hierarchy2"/>
    <dgm:cxn modelId="{7A7F4CA1-38DA-45D3-AA8F-B6B5815BE317}" type="presParOf" srcId="{093991E0-8E37-4EDB-B22A-28F26D6050FF}" destId="{2BA9626A-BF6E-406E-A683-DA31C256D4B0}" srcOrd="1" destOrd="0" presId="urn:microsoft.com/office/officeart/2005/8/layout/hierarchy2"/>
    <dgm:cxn modelId="{A4F56155-D41B-410A-986C-5A4FB2759E8C}" type="presParOf" srcId="{2BA9626A-BF6E-406E-A683-DA31C256D4B0}" destId="{8AE61FCB-0B32-4D9F-B234-B87AE6DCFA6F}" srcOrd="0" destOrd="0" presId="urn:microsoft.com/office/officeart/2005/8/layout/hierarchy2"/>
    <dgm:cxn modelId="{1248B809-C0CC-4628-B17F-FF3E95963921}" type="presParOf" srcId="{2BA9626A-BF6E-406E-A683-DA31C256D4B0}" destId="{0C36FF02-788A-432D-BE67-1F87E012C503}" srcOrd="1" destOrd="0" presId="urn:microsoft.com/office/officeart/2005/8/layout/hierarchy2"/>
    <dgm:cxn modelId="{7D732C14-AF1E-4F81-932F-05043E61A8AB}" type="presParOf" srcId="{0C36FF02-788A-432D-BE67-1F87E012C503}" destId="{660A9776-3121-4DEC-B2E5-72EC9BBFF74F}" srcOrd="0" destOrd="0" presId="urn:microsoft.com/office/officeart/2005/8/layout/hierarchy2"/>
    <dgm:cxn modelId="{53D8096F-DEC6-4362-88FA-A722628814BF}" type="presParOf" srcId="{660A9776-3121-4DEC-B2E5-72EC9BBFF74F}" destId="{1CA64296-76C8-4FA7-9ADB-8D1B9948C378}" srcOrd="0" destOrd="0" presId="urn:microsoft.com/office/officeart/2005/8/layout/hierarchy2"/>
    <dgm:cxn modelId="{88959E13-94E3-4FE6-A88B-7D1D4DD23AEA}" type="presParOf" srcId="{0C36FF02-788A-432D-BE67-1F87E012C503}" destId="{F441B9BD-4C52-464B-95D3-927439D06D66}" srcOrd="1" destOrd="0" presId="urn:microsoft.com/office/officeart/2005/8/layout/hierarchy2"/>
    <dgm:cxn modelId="{F18291B2-7DA6-41F3-9A44-B15DE06031AA}" type="presParOf" srcId="{F441B9BD-4C52-464B-95D3-927439D06D66}" destId="{207DF2EA-6BD1-44FD-96AB-CF1F07B7D61C}" srcOrd="0" destOrd="0" presId="urn:microsoft.com/office/officeart/2005/8/layout/hierarchy2"/>
    <dgm:cxn modelId="{CB6AA467-D7D7-4EE1-BD3B-0918B2EB253D}" type="presParOf" srcId="{F441B9BD-4C52-464B-95D3-927439D06D66}" destId="{9F90FC3A-DC14-4D4A-BD14-064D013178C8}" srcOrd="1" destOrd="0" presId="urn:microsoft.com/office/officeart/2005/8/layout/hierarchy2"/>
    <dgm:cxn modelId="{F6828B08-1B69-45FA-B5CD-7DE50E1255DF}" type="presParOf" srcId="{9F90FC3A-DC14-4D4A-BD14-064D013178C8}" destId="{23BB0AA3-564B-4B03-BFAF-1193E8630A44}" srcOrd="0" destOrd="0" presId="urn:microsoft.com/office/officeart/2005/8/layout/hierarchy2"/>
    <dgm:cxn modelId="{365778A0-0A6F-439D-BF6B-2D141878CC47}" type="presParOf" srcId="{23BB0AA3-564B-4B03-BFAF-1193E8630A44}" destId="{E82C15D4-1214-4046-9546-B57B30D9725A}" srcOrd="0" destOrd="0" presId="urn:microsoft.com/office/officeart/2005/8/layout/hierarchy2"/>
    <dgm:cxn modelId="{C6685513-E226-438F-BAF9-3A067AA35557}" type="presParOf" srcId="{9F90FC3A-DC14-4D4A-BD14-064D013178C8}" destId="{5EA39365-530E-4A94-8015-9AF748D4638F}" srcOrd="1" destOrd="0" presId="urn:microsoft.com/office/officeart/2005/8/layout/hierarchy2"/>
    <dgm:cxn modelId="{44F09C08-464E-497D-AD4E-CC8F52DC5EAC}" type="presParOf" srcId="{5EA39365-530E-4A94-8015-9AF748D4638F}" destId="{A53DB9AC-552D-4CAD-BBDE-8685C1A1077F}" srcOrd="0" destOrd="0" presId="urn:microsoft.com/office/officeart/2005/8/layout/hierarchy2"/>
    <dgm:cxn modelId="{4D70E0B2-95D4-437A-831B-B3817BABA473}" type="presParOf" srcId="{5EA39365-530E-4A94-8015-9AF748D4638F}" destId="{312BE366-B3A5-418D-A6AD-38B3C5EC38E4}" srcOrd="1" destOrd="0" presId="urn:microsoft.com/office/officeart/2005/8/layout/hierarchy2"/>
    <dgm:cxn modelId="{40A6E3ED-B4AE-4497-91FA-21A8D04EDFDF}" type="presParOf" srcId="{312BE366-B3A5-418D-A6AD-38B3C5EC38E4}" destId="{470C8472-A0A3-4841-84EB-C4537C58EF72}" srcOrd="0" destOrd="0" presId="urn:microsoft.com/office/officeart/2005/8/layout/hierarchy2"/>
    <dgm:cxn modelId="{72D86D01-0426-4237-81F9-3E17727F83F8}" type="presParOf" srcId="{470C8472-A0A3-4841-84EB-C4537C58EF72}" destId="{39629625-A0FB-465F-8F6A-65CCF843F10B}" srcOrd="0" destOrd="0" presId="urn:microsoft.com/office/officeart/2005/8/layout/hierarchy2"/>
    <dgm:cxn modelId="{626CD1FA-542D-4B5C-ADD0-678E7C60D5B1}" type="presParOf" srcId="{312BE366-B3A5-418D-A6AD-38B3C5EC38E4}" destId="{9D420D96-8C50-48C7-AAA4-9723FEAF5279}" srcOrd="1" destOrd="0" presId="urn:microsoft.com/office/officeart/2005/8/layout/hierarchy2"/>
    <dgm:cxn modelId="{7DDB8E88-59E8-47C7-BC42-5816AD0FB6FD}" type="presParOf" srcId="{9D420D96-8C50-48C7-AAA4-9723FEAF5279}" destId="{0A5BC354-7530-4028-B7B3-70BA623AC667}" srcOrd="0" destOrd="0" presId="urn:microsoft.com/office/officeart/2005/8/layout/hierarchy2"/>
    <dgm:cxn modelId="{26E7572C-7998-4A2E-A5A2-281AE62C051C}" type="presParOf" srcId="{9D420D96-8C50-48C7-AAA4-9723FEAF5279}" destId="{919406A4-6F8A-4085-8825-D1620B2A0AE3}" srcOrd="1" destOrd="0" presId="urn:microsoft.com/office/officeart/2005/8/layout/hierarchy2"/>
    <dgm:cxn modelId="{D1BBE4D8-3074-47E5-BDA4-05012D576409}" type="presParOf" srcId="{9F90FC3A-DC14-4D4A-BD14-064D013178C8}" destId="{698CC99F-FDEB-426B-9143-06B685B6BD93}" srcOrd="2" destOrd="0" presId="urn:microsoft.com/office/officeart/2005/8/layout/hierarchy2"/>
    <dgm:cxn modelId="{0F191C85-0181-4AAB-BED9-D1F1A48FC67D}" type="presParOf" srcId="{698CC99F-FDEB-426B-9143-06B685B6BD93}" destId="{B5D99D4D-EB0A-4F79-92F9-E4ECAE88A975}" srcOrd="0" destOrd="0" presId="urn:microsoft.com/office/officeart/2005/8/layout/hierarchy2"/>
    <dgm:cxn modelId="{D9605129-2630-4BA7-BDCA-3C7D7CCEE426}" type="presParOf" srcId="{9F90FC3A-DC14-4D4A-BD14-064D013178C8}" destId="{82AC0F12-D0E3-4232-82C3-C0AA8F5614F8}" srcOrd="3" destOrd="0" presId="urn:microsoft.com/office/officeart/2005/8/layout/hierarchy2"/>
    <dgm:cxn modelId="{CB8AC096-8537-49CA-A158-0716F30683AE}" type="presParOf" srcId="{82AC0F12-D0E3-4232-82C3-C0AA8F5614F8}" destId="{9EDA39A5-EB55-4532-8846-BA2FD93E8C7A}" srcOrd="0" destOrd="0" presId="urn:microsoft.com/office/officeart/2005/8/layout/hierarchy2"/>
    <dgm:cxn modelId="{D20721E8-6A00-4443-ABBA-1D64B1C5FC88}" type="presParOf" srcId="{82AC0F12-D0E3-4232-82C3-C0AA8F5614F8}" destId="{67F4427C-BD0C-407F-BB25-E618039E1BCE}" srcOrd="1" destOrd="0" presId="urn:microsoft.com/office/officeart/2005/8/layout/hierarchy2"/>
    <dgm:cxn modelId="{53EA386D-9DAC-49F1-AE7F-DC677ABE80D8}" type="presParOf" srcId="{67F4427C-BD0C-407F-BB25-E618039E1BCE}" destId="{B163BFC9-8BC1-448D-A7EF-8601AFE4FFDD}" srcOrd="0" destOrd="0" presId="urn:microsoft.com/office/officeart/2005/8/layout/hierarchy2"/>
    <dgm:cxn modelId="{E7645E93-F8C8-4DDF-8136-C4E638D14B86}" type="presParOf" srcId="{B163BFC9-8BC1-448D-A7EF-8601AFE4FFDD}" destId="{5E17A211-19DA-497E-B18E-20AE6953C7DD}" srcOrd="0" destOrd="0" presId="urn:microsoft.com/office/officeart/2005/8/layout/hierarchy2"/>
    <dgm:cxn modelId="{8EBFAD30-4F9B-474C-AAAC-D36F852435A1}" type="presParOf" srcId="{67F4427C-BD0C-407F-BB25-E618039E1BCE}" destId="{50515A67-FA4F-465F-9ACA-9D444F957F7B}" srcOrd="1" destOrd="0" presId="urn:microsoft.com/office/officeart/2005/8/layout/hierarchy2"/>
    <dgm:cxn modelId="{61365E8B-967B-4F8E-9445-647D05FF8357}" type="presParOf" srcId="{50515A67-FA4F-465F-9ACA-9D444F957F7B}" destId="{C14D42E0-2916-452F-9F1A-C0187B13EE19}" srcOrd="0" destOrd="0" presId="urn:microsoft.com/office/officeart/2005/8/layout/hierarchy2"/>
    <dgm:cxn modelId="{78D4E32B-0C2F-438F-B4C3-A4DABA620AC3}" type="presParOf" srcId="{50515A67-FA4F-465F-9ACA-9D444F957F7B}" destId="{C165CCC9-0C16-4918-9722-60FBCCB92F22}" srcOrd="1" destOrd="0" presId="urn:microsoft.com/office/officeart/2005/8/layout/hierarchy2"/>
    <dgm:cxn modelId="{4F642CF7-E8A9-4932-AA5B-CDFA7B883073}" type="presParOf" srcId="{0C36FF02-788A-432D-BE67-1F87E012C503}" destId="{70614AC6-9F87-48F6-9818-CAEA6E9F2021}" srcOrd="2" destOrd="0" presId="urn:microsoft.com/office/officeart/2005/8/layout/hierarchy2"/>
    <dgm:cxn modelId="{F0E860AB-AC4F-44CB-8AD9-58530C30B385}" type="presParOf" srcId="{70614AC6-9F87-48F6-9818-CAEA6E9F2021}" destId="{338045A0-6C71-4150-AA95-21475CFC64CC}" srcOrd="0" destOrd="0" presId="urn:microsoft.com/office/officeart/2005/8/layout/hierarchy2"/>
    <dgm:cxn modelId="{2CAB17F4-E034-41F7-B758-DE6ADA55581A}" type="presParOf" srcId="{0C36FF02-788A-432D-BE67-1F87E012C503}" destId="{F494ABA2-0841-4699-943F-06E98B16D173}" srcOrd="3" destOrd="0" presId="urn:microsoft.com/office/officeart/2005/8/layout/hierarchy2"/>
    <dgm:cxn modelId="{569D83C8-A774-4B57-BFF8-278AA7076E0F}" type="presParOf" srcId="{F494ABA2-0841-4699-943F-06E98B16D173}" destId="{D745DC82-F9E2-4B0C-A543-B193DF058505}" srcOrd="0" destOrd="0" presId="urn:microsoft.com/office/officeart/2005/8/layout/hierarchy2"/>
    <dgm:cxn modelId="{C62187AF-4754-4C87-AE2F-B0422325A1D7}" type="presParOf" srcId="{F494ABA2-0841-4699-943F-06E98B16D173}" destId="{E3DF8C8A-BA86-4984-9F98-D58DF0A57C80}" srcOrd="1" destOrd="0" presId="urn:microsoft.com/office/officeart/2005/8/layout/hierarchy2"/>
    <dgm:cxn modelId="{C91B81BB-A450-4FCD-B537-04082155885C}" type="presParOf" srcId="{093991E0-8E37-4EDB-B22A-28F26D6050FF}" destId="{BD02CC97-4040-4876-B153-8FB9B8BA3740}" srcOrd="2" destOrd="0" presId="urn:microsoft.com/office/officeart/2005/8/layout/hierarchy2"/>
    <dgm:cxn modelId="{6FB31440-03CC-4A98-B88E-2D62CDB3E7B3}" type="presParOf" srcId="{BD02CC97-4040-4876-B153-8FB9B8BA3740}" destId="{513F3CAF-D9DA-4756-AE85-703196270CFB}" srcOrd="0" destOrd="0" presId="urn:microsoft.com/office/officeart/2005/8/layout/hierarchy2"/>
    <dgm:cxn modelId="{383D3518-AC7C-42C3-AF7F-4D32930794C8}" type="presParOf" srcId="{093991E0-8E37-4EDB-B22A-28F26D6050FF}" destId="{CC721BAB-4B90-4157-8C78-C871651B8649}" srcOrd="3" destOrd="0" presId="urn:microsoft.com/office/officeart/2005/8/layout/hierarchy2"/>
    <dgm:cxn modelId="{0B41FBEE-D66A-4E0F-B5C0-5BCD31F6C5D2}" type="presParOf" srcId="{CC721BAB-4B90-4157-8C78-C871651B8649}" destId="{0BCB29D6-E55B-449B-AE2A-74DD4D38D6FB}" srcOrd="0" destOrd="0" presId="urn:microsoft.com/office/officeart/2005/8/layout/hierarchy2"/>
    <dgm:cxn modelId="{865EA952-2283-4485-BCB8-0A80AD8B5971}" type="presParOf" srcId="{CC721BAB-4B90-4157-8C78-C871651B8649}" destId="{814420DB-7441-4529-A859-C41E7DD9BFDA}" srcOrd="1" destOrd="0" presId="urn:microsoft.com/office/officeart/2005/8/layout/hierarchy2"/>
    <dgm:cxn modelId="{D7625776-8894-406D-8B4D-158B8C7676C3}" type="presParOf" srcId="{814420DB-7441-4529-A859-C41E7DD9BFDA}" destId="{23B568DA-ED0C-454F-B6D6-E9CF456DA57B}" srcOrd="0" destOrd="0" presId="urn:microsoft.com/office/officeart/2005/8/layout/hierarchy2"/>
    <dgm:cxn modelId="{B722A61A-4FD6-40E8-A168-CB3822A74815}" type="presParOf" srcId="{23B568DA-ED0C-454F-B6D6-E9CF456DA57B}" destId="{9E1F8302-5C7A-47A4-A765-3D4E37304406}" srcOrd="0" destOrd="0" presId="urn:microsoft.com/office/officeart/2005/8/layout/hierarchy2"/>
    <dgm:cxn modelId="{35655286-76E3-4871-B266-4D1F976980E2}" type="presParOf" srcId="{814420DB-7441-4529-A859-C41E7DD9BFDA}" destId="{11BC0138-A018-478B-96A2-53D446C4B014}" srcOrd="1" destOrd="0" presId="urn:microsoft.com/office/officeart/2005/8/layout/hierarchy2"/>
    <dgm:cxn modelId="{177612C8-5A74-4B68-8724-267AA6E3A26C}" type="presParOf" srcId="{11BC0138-A018-478B-96A2-53D446C4B014}" destId="{2D220344-FDAF-4872-A744-E952FC68533C}" srcOrd="0" destOrd="0" presId="urn:microsoft.com/office/officeart/2005/8/layout/hierarchy2"/>
    <dgm:cxn modelId="{84CCA4A7-8E08-4194-8F58-5589EE94FDE0}" type="presParOf" srcId="{11BC0138-A018-478B-96A2-53D446C4B014}" destId="{E1E36602-B0AB-4258-9AA3-3DA7EA13142F}" srcOrd="1" destOrd="0" presId="urn:microsoft.com/office/officeart/2005/8/layout/hierarchy2"/>
    <dgm:cxn modelId="{073280E8-2013-490F-8E79-AD6DC64070E1}" type="presParOf" srcId="{E1E36602-B0AB-4258-9AA3-3DA7EA13142F}" destId="{E9C0114C-AB85-462F-BE13-A6ACB1686FBB}" srcOrd="0" destOrd="0" presId="urn:microsoft.com/office/officeart/2005/8/layout/hierarchy2"/>
    <dgm:cxn modelId="{DE54AE09-5D33-41D8-A601-8A77E16B0198}" type="presParOf" srcId="{E9C0114C-AB85-462F-BE13-A6ACB1686FBB}" destId="{4CE3A6F2-6793-46E6-B9C7-E8DA03FC58E9}" srcOrd="0" destOrd="0" presId="urn:microsoft.com/office/officeart/2005/8/layout/hierarchy2"/>
    <dgm:cxn modelId="{5A146558-BD5B-4572-AFCF-20EAA2BC7F36}" type="presParOf" srcId="{E1E36602-B0AB-4258-9AA3-3DA7EA13142F}" destId="{54D9C21E-F575-4999-A7D0-232F6B0BBAB3}" srcOrd="1" destOrd="0" presId="urn:microsoft.com/office/officeart/2005/8/layout/hierarchy2"/>
    <dgm:cxn modelId="{B7735B0E-89C2-466D-A699-F78CF4B82920}" type="presParOf" srcId="{54D9C21E-F575-4999-A7D0-232F6B0BBAB3}" destId="{7CAC60C8-31A0-4D24-8389-4EBA29208BCC}" srcOrd="0" destOrd="0" presId="urn:microsoft.com/office/officeart/2005/8/layout/hierarchy2"/>
    <dgm:cxn modelId="{F07F624D-8C93-4923-9655-9C5B0F4C5A26}" type="presParOf" srcId="{54D9C21E-F575-4999-A7D0-232F6B0BBAB3}" destId="{DF1BF9C0-5828-4D41-B552-FB3790EA18B0}" srcOrd="1" destOrd="0" presId="urn:microsoft.com/office/officeart/2005/8/layout/hierarchy2"/>
    <dgm:cxn modelId="{CEF06B07-8D26-46C9-B1EE-FC37C5729E56}" type="presParOf" srcId="{DF1BF9C0-5828-4D41-B552-FB3790EA18B0}" destId="{2967420B-B8F5-4A1D-93DF-E8DACB437054}" srcOrd="0" destOrd="0" presId="urn:microsoft.com/office/officeart/2005/8/layout/hierarchy2"/>
    <dgm:cxn modelId="{1B2508DC-40FB-4B69-B86A-9379E1A175CE}" type="presParOf" srcId="{2967420B-B8F5-4A1D-93DF-E8DACB437054}" destId="{242536B8-152B-404B-A28B-57E9CB23EB06}" srcOrd="0" destOrd="0" presId="urn:microsoft.com/office/officeart/2005/8/layout/hierarchy2"/>
    <dgm:cxn modelId="{774D2099-7B59-4427-8E1B-1FE28BAC00D0}" type="presParOf" srcId="{DF1BF9C0-5828-4D41-B552-FB3790EA18B0}" destId="{8B60ACC7-5E1E-4776-B0F0-098187A0BB01}" srcOrd="1" destOrd="0" presId="urn:microsoft.com/office/officeart/2005/8/layout/hierarchy2"/>
    <dgm:cxn modelId="{4FB4D3D6-D14F-47CA-954B-E6CC7A50C2FE}" type="presParOf" srcId="{8B60ACC7-5E1E-4776-B0F0-098187A0BB01}" destId="{BCAC1F43-AE7D-4A66-89C2-7123B9E0F3F1}" srcOrd="0" destOrd="0" presId="urn:microsoft.com/office/officeart/2005/8/layout/hierarchy2"/>
    <dgm:cxn modelId="{70B0D215-B1E0-4797-B848-DBD466A81C9F}" type="presParOf" srcId="{8B60ACC7-5E1E-4776-B0F0-098187A0BB01}" destId="{F0DAA122-9313-42A5-8C99-45C59A5F176B}" srcOrd="1" destOrd="0" presId="urn:microsoft.com/office/officeart/2005/8/layout/hierarchy2"/>
    <dgm:cxn modelId="{542CFCF7-CB84-47AB-A763-F20666DBBA3D}" type="presParOf" srcId="{814420DB-7441-4529-A859-C41E7DD9BFDA}" destId="{91C8C3C9-1B96-44E5-8F5E-61D328217837}" srcOrd="2" destOrd="0" presId="urn:microsoft.com/office/officeart/2005/8/layout/hierarchy2"/>
    <dgm:cxn modelId="{0F66C73D-1A09-438D-BAE8-45FE351BC735}" type="presParOf" srcId="{91C8C3C9-1B96-44E5-8F5E-61D328217837}" destId="{EBF949B5-4081-45B6-9F93-8CF8E082D222}" srcOrd="0" destOrd="0" presId="urn:microsoft.com/office/officeart/2005/8/layout/hierarchy2"/>
    <dgm:cxn modelId="{8921F7C2-CC49-4242-B6E1-0A0AC3799655}" type="presParOf" srcId="{814420DB-7441-4529-A859-C41E7DD9BFDA}" destId="{05F41D42-5DF1-433D-A28F-9B2D92F35244}" srcOrd="3" destOrd="0" presId="urn:microsoft.com/office/officeart/2005/8/layout/hierarchy2"/>
    <dgm:cxn modelId="{EA300682-7869-42C2-AED0-EA7ACCFD685F}" type="presParOf" srcId="{05F41D42-5DF1-433D-A28F-9B2D92F35244}" destId="{EDAB0C74-E8FC-455E-B236-48C08EC10AA7}" srcOrd="0" destOrd="0" presId="urn:microsoft.com/office/officeart/2005/8/layout/hierarchy2"/>
    <dgm:cxn modelId="{B0DAA662-9CA1-43AC-8454-9C0C52F4908D}" type="presParOf" srcId="{05F41D42-5DF1-433D-A28F-9B2D92F35244}" destId="{DF78E7A5-8870-48D7-A174-0C4DDB0EDE28}" srcOrd="1" destOrd="0" presId="urn:microsoft.com/office/officeart/2005/8/layout/hierarchy2"/>
    <dgm:cxn modelId="{808221CE-347B-496C-9EBB-7019A84563AF}" type="presParOf" srcId="{DF78E7A5-8870-48D7-A174-0C4DDB0EDE28}" destId="{D542EDE2-A588-47BA-AB4C-175CBC82FDBE}" srcOrd="0" destOrd="0" presId="urn:microsoft.com/office/officeart/2005/8/layout/hierarchy2"/>
    <dgm:cxn modelId="{F9977C7D-2525-4A88-950B-BD5A89288DB4}" type="presParOf" srcId="{D542EDE2-A588-47BA-AB4C-175CBC82FDBE}" destId="{0B3150F6-0DC0-43C5-B54E-1DAC7B9E8642}" srcOrd="0" destOrd="0" presId="urn:microsoft.com/office/officeart/2005/8/layout/hierarchy2"/>
    <dgm:cxn modelId="{4FB71F39-AFB1-4BB1-A775-6C2AA812D0A5}" type="presParOf" srcId="{DF78E7A5-8870-48D7-A174-0C4DDB0EDE28}" destId="{3E621C28-AFAE-4E76-8101-84BD8D529623}" srcOrd="1" destOrd="0" presId="urn:microsoft.com/office/officeart/2005/8/layout/hierarchy2"/>
    <dgm:cxn modelId="{270959C3-EB1F-422B-9178-494E3FFAA060}" type="presParOf" srcId="{3E621C28-AFAE-4E76-8101-84BD8D529623}" destId="{82CA1751-0A89-46E0-A35F-F197CE7D97EE}" srcOrd="0" destOrd="0" presId="urn:microsoft.com/office/officeart/2005/8/layout/hierarchy2"/>
    <dgm:cxn modelId="{5E85F7DF-5C95-4480-9B18-DD347F0E6B2B}" type="presParOf" srcId="{3E621C28-AFAE-4E76-8101-84BD8D529623}" destId="{D0221127-5336-4D10-A5AE-3430EEF1B101}" srcOrd="1" destOrd="0" presId="urn:microsoft.com/office/officeart/2005/8/layout/hierarchy2"/>
    <dgm:cxn modelId="{AF2B10AA-BE11-4941-B2F6-87517869A9A7}" type="presParOf" srcId="{D0221127-5336-4D10-A5AE-3430EEF1B101}" destId="{BAD7B319-8F69-45F7-8E09-45C558EBF415}" srcOrd="0" destOrd="0" presId="urn:microsoft.com/office/officeart/2005/8/layout/hierarchy2"/>
    <dgm:cxn modelId="{CC6FC710-384E-4D70-B467-1C9D4B22390A}" type="presParOf" srcId="{BAD7B319-8F69-45F7-8E09-45C558EBF415}" destId="{3C3E9E12-24F9-4C81-9CF1-A281ACFC1CED}" srcOrd="0" destOrd="0" presId="urn:microsoft.com/office/officeart/2005/8/layout/hierarchy2"/>
    <dgm:cxn modelId="{24DCB85C-6333-416A-BAE9-AD90D66A1984}" type="presParOf" srcId="{D0221127-5336-4D10-A5AE-3430EEF1B101}" destId="{AB64ACB8-35FA-4B35-B6D0-E0DB66FA4AEA}" srcOrd="1" destOrd="0" presId="urn:microsoft.com/office/officeart/2005/8/layout/hierarchy2"/>
    <dgm:cxn modelId="{2795B074-51B6-45ED-A1FD-F44CFB3A314D}" type="presParOf" srcId="{AB64ACB8-35FA-4B35-B6D0-E0DB66FA4AEA}" destId="{142C8A44-0913-4F6B-A96D-E07398996508}" srcOrd="0" destOrd="0" presId="urn:microsoft.com/office/officeart/2005/8/layout/hierarchy2"/>
    <dgm:cxn modelId="{157CDF7F-CB36-4B7C-B59F-1BFEC4D65027}" type="presParOf" srcId="{AB64ACB8-35FA-4B35-B6D0-E0DB66FA4AEA}" destId="{E097C59F-4499-42D8-9485-64F5DAEF4CC4}" srcOrd="1" destOrd="0" presId="urn:microsoft.com/office/officeart/2005/8/layout/hierarchy2"/>
    <dgm:cxn modelId="{88437841-9609-4504-907A-5410F4763DD5}" type="presParOf" srcId="{093991E0-8E37-4EDB-B22A-28F26D6050FF}" destId="{73D99C15-FD9A-4082-AC72-A8F72D910CF3}" srcOrd="4" destOrd="0" presId="urn:microsoft.com/office/officeart/2005/8/layout/hierarchy2"/>
    <dgm:cxn modelId="{A1FE77DE-23CA-4033-9909-9070FB461B92}" type="presParOf" srcId="{73D99C15-FD9A-4082-AC72-A8F72D910CF3}" destId="{997F247C-4CEA-4220-AB74-100C42F29E59}" srcOrd="0" destOrd="0" presId="urn:microsoft.com/office/officeart/2005/8/layout/hierarchy2"/>
    <dgm:cxn modelId="{F5FEB101-7A1F-4C36-A07E-1286A582025F}" type="presParOf" srcId="{093991E0-8E37-4EDB-B22A-28F26D6050FF}" destId="{DF83D704-0CB8-4B15-B23D-937FC98E39DB}" srcOrd="5" destOrd="0" presId="urn:microsoft.com/office/officeart/2005/8/layout/hierarchy2"/>
    <dgm:cxn modelId="{13B2AB57-CC73-4513-B9DA-97569696E0E6}" type="presParOf" srcId="{DF83D704-0CB8-4B15-B23D-937FC98E39DB}" destId="{E901D30D-1938-4E3F-BFE7-9ADA9C012587}" srcOrd="0" destOrd="0" presId="urn:microsoft.com/office/officeart/2005/8/layout/hierarchy2"/>
    <dgm:cxn modelId="{3D5FB2E5-5173-42DF-A622-49CE6748EA80}" type="presParOf" srcId="{DF83D704-0CB8-4B15-B23D-937FC98E39DB}" destId="{2C89B938-00B2-46B4-B5C0-4BBD2BDD2A57}" srcOrd="1" destOrd="0" presId="urn:microsoft.com/office/officeart/2005/8/layout/hierarchy2"/>
    <dgm:cxn modelId="{8071535C-B4C6-42FC-B353-37164E110FD4}" type="presParOf" srcId="{2C89B938-00B2-46B4-B5C0-4BBD2BDD2A57}" destId="{FFB10E18-835C-47BB-BBB1-6B71D8A84C33}" srcOrd="0" destOrd="0" presId="urn:microsoft.com/office/officeart/2005/8/layout/hierarchy2"/>
    <dgm:cxn modelId="{C581D5EC-C0B3-4BD5-936F-3763D31C7EEB}" type="presParOf" srcId="{FFB10E18-835C-47BB-BBB1-6B71D8A84C33}" destId="{684474B9-EBAD-491E-81A2-2FD788361A1C}" srcOrd="0" destOrd="0" presId="urn:microsoft.com/office/officeart/2005/8/layout/hierarchy2"/>
    <dgm:cxn modelId="{8A09C9D9-8016-4CAC-8792-859F50625BBF}" type="presParOf" srcId="{2C89B938-00B2-46B4-B5C0-4BBD2BDD2A57}" destId="{21AC9A32-41BB-4FA3-895B-FF5C1C316EE4}" srcOrd="1" destOrd="0" presId="urn:microsoft.com/office/officeart/2005/8/layout/hierarchy2"/>
    <dgm:cxn modelId="{C643EC55-53B0-4932-8A3C-786035B05C08}" type="presParOf" srcId="{21AC9A32-41BB-4FA3-895B-FF5C1C316EE4}" destId="{009CF20A-5412-48CF-96F2-7743BE9E46AA}" srcOrd="0" destOrd="0" presId="urn:microsoft.com/office/officeart/2005/8/layout/hierarchy2"/>
    <dgm:cxn modelId="{1EC41AA6-D568-4C1E-8BD8-790C17A4685B}" type="presParOf" srcId="{21AC9A32-41BB-4FA3-895B-FF5C1C316EE4}" destId="{83874025-433C-46B7-B2C9-032D8A2A8A14}" srcOrd="1" destOrd="0" presId="urn:microsoft.com/office/officeart/2005/8/layout/hierarchy2"/>
    <dgm:cxn modelId="{788DDB0F-0BFD-4F84-953F-FA27B4C4CB9B}" type="presParOf" srcId="{093991E0-8E37-4EDB-B22A-28F26D6050FF}" destId="{FA374700-CE1F-4FDF-AAB9-C4B69E504F36}" srcOrd="6" destOrd="0" presId="urn:microsoft.com/office/officeart/2005/8/layout/hierarchy2"/>
    <dgm:cxn modelId="{2638D1E2-8BC8-45AE-AEF7-9F9DE731BD10}" type="presParOf" srcId="{FA374700-CE1F-4FDF-AAB9-C4B69E504F36}" destId="{B7ECC075-143A-4B64-8F57-B26DCBB14CEB}" srcOrd="0" destOrd="0" presId="urn:microsoft.com/office/officeart/2005/8/layout/hierarchy2"/>
    <dgm:cxn modelId="{E35908AD-E52A-4E85-9756-B9CD01072C6F}" type="presParOf" srcId="{093991E0-8E37-4EDB-B22A-28F26D6050FF}" destId="{BECF9715-B4C2-4925-B5B1-294E6C91842E}" srcOrd="7" destOrd="0" presId="urn:microsoft.com/office/officeart/2005/8/layout/hierarchy2"/>
    <dgm:cxn modelId="{0A70C263-1C18-4287-A6B0-6ADB78F241E7}" type="presParOf" srcId="{BECF9715-B4C2-4925-B5B1-294E6C91842E}" destId="{8E4E5F99-0DC6-4DDF-869B-D2752B3A8EBD}" srcOrd="0" destOrd="0" presId="urn:microsoft.com/office/officeart/2005/8/layout/hierarchy2"/>
    <dgm:cxn modelId="{646B9996-6E71-4F74-8EC7-78CC9D2382E0}" type="presParOf" srcId="{BECF9715-B4C2-4925-B5B1-294E6C91842E}" destId="{F88572B1-2824-4AE7-8766-712ACEBF8B75}" srcOrd="1" destOrd="0" presId="urn:microsoft.com/office/officeart/2005/8/layout/hierarchy2"/>
    <dgm:cxn modelId="{CA0A5846-11DA-4ED8-B0DD-A557CB9FE747}" type="presParOf" srcId="{F88572B1-2824-4AE7-8766-712ACEBF8B75}" destId="{A83EA6CC-C264-44F0-90C8-A36975A3FCC7}" srcOrd="0" destOrd="0" presId="urn:microsoft.com/office/officeart/2005/8/layout/hierarchy2"/>
    <dgm:cxn modelId="{8F39172C-007A-4A3A-97C1-4FE1FC8843D3}" type="presParOf" srcId="{A83EA6CC-C264-44F0-90C8-A36975A3FCC7}" destId="{A850A503-A3F9-491E-826E-C3095EEC17BD}" srcOrd="0" destOrd="0" presId="urn:microsoft.com/office/officeart/2005/8/layout/hierarchy2"/>
    <dgm:cxn modelId="{279F51C2-2A52-49D5-83C7-DC787B6467CD}" type="presParOf" srcId="{F88572B1-2824-4AE7-8766-712ACEBF8B75}" destId="{8B5102A5-B70B-414B-B066-22202FDDC5C0}" srcOrd="1" destOrd="0" presId="urn:microsoft.com/office/officeart/2005/8/layout/hierarchy2"/>
    <dgm:cxn modelId="{8C1C57DA-E7F0-4C0F-B174-ECE751AFFEDC}" type="presParOf" srcId="{8B5102A5-B70B-414B-B066-22202FDDC5C0}" destId="{5C09BF01-4A24-43CC-ADF5-3A7F86878EF4}" srcOrd="0" destOrd="0" presId="urn:microsoft.com/office/officeart/2005/8/layout/hierarchy2"/>
    <dgm:cxn modelId="{C125AAB8-C771-4B50-91CF-7383C10F6E69}" type="presParOf" srcId="{8B5102A5-B70B-414B-B066-22202FDDC5C0}" destId="{E7114D32-7122-4B78-BBDA-BBDAF35E41FF}" srcOrd="1" destOrd="0" presId="urn:microsoft.com/office/officeart/2005/8/layout/hierarchy2"/>
    <dgm:cxn modelId="{F0F4C8E5-D4DC-496B-9083-66D74ED1ABAE}" type="presParOf" srcId="{E7114D32-7122-4B78-BBDA-BBDAF35E41FF}" destId="{B26172D0-C74F-4F70-98E1-021D42663244}" srcOrd="0" destOrd="0" presId="urn:microsoft.com/office/officeart/2005/8/layout/hierarchy2"/>
    <dgm:cxn modelId="{EBD70E82-D373-4D61-A474-D5B195B67A4A}" type="presParOf" srcId="{B26172D0-C74F-4F70-98E1-021D42663244}" destId="{EA02B7AE-3D95-4B41-8777-18B0ADB9F425}" srcOrd="0" destOrd="0" presId="urn:microsoft.com/office/officeart/2005/8/layout/hierarchy2"/>
    <dgm:cxn modelId="{3F2E5F94-96FE-40FC-B5F8-5D4C25869636}" type="presParOf" srcId="{E7114D32-7122-4B78-BBDA-BBDAF35E41FF}" destId="{C859C297-3321-4663-9A36-8846A2108881}" srcOrd="1" destOrd="0" presId="urn:microsoft.com/office/officeart/2005/8/layout/hierarchy2"/>
    <dgm:cxn modelId="{906959C6-E260-4CA9-9631-DD5AF8709FD0}" type="presParOf" srcId="{C859C297-3321-4663-9A36-8846A2108881}" destId="{29CBD87E-7D90-4976-B187-F28211107AB3}" srcOrd="0" destOrd="0" presId="urn:microsoft.com/office/officeart/2005/8/layout/hierarchy2"/>
    <dgm:cxn modelId="{3293CE15-8098-4653-9A5D-D172D4A488A8}" type="presParOf" srcId="{C859C297-3321-4663-9A36-8846A2108881}" destId="{6C50C2EC-647B-4C11-A2A9-72594DAFFD1A}" srcOrd="1" destOrd="0" presId="urn:microsoft.com/office/officeart/2005/8/layout/hierarchy2"/>
    <dgm:cxn modelId="{AE7CE282-FC30-4B1E-80C6-0007C24BA502}" type="presParOf" srcId="{093991E0-8E37-4EDB-B22A-28F26D6050FF}" destId="{F7660807-CBAA-43BD-BBB8-EF68DE8B5B7D}" srcOrd="8" destOrd="0" presId="urn:microsoft.com/office/officeart/2005/8/layout/hierarchy2"/>
    <dgm:cxn modelId="{3AA078BC-F983-4734-B60B-2E65A25DA2D6}" type="presParOf" srcId="{F7660807-CBAA-43BD-BBB8-EF68DE8B5B7D}" destId="{F9CC3814-0CE3-423C-BFDE-4302FD1BE70B}" srcOrd="0" destOrd="0" presId="urn:microsoft.com/office/officeart/2005/8/layout/hierarchy2"/>
    <dgm:cxn modelId="{E884580F-A1BD-411F-B7D5-E84CDDDFE94D}" type="presParOf" srcId="{093991E0-8E37-4EDB-B22A-28F26D6050FF}" destId="{810A9FCB-F1CC-462B-A518-8F1634C46F27}" srcOrd="9" destOrd="0" presId="urn:microsoft.com/office/officeart/2005/8/layout/hierarchy2"/>
    <dgm:cxn modelId="{4710137E-96AD-452F-80F1-D215B7575931}" type="presParOf" srcId="{810A9FCB-F1CC-462B-A518-8F1634C46F27}" destId="{0F091536-84ED-40FC-86A7-17E9CF30302F}" srcOrd="0" destOrd="0" presId="urn:microsoft.com/office/officeart/2005/8/layout/hierarchy2"/>
    <dgm:cxn modelId="{83135B98-BF41-4A7F-AE02-B63739F6505F}" type="presParOf" srcId="{810A9FCB-F1CC-462B-A518-8F1634C46F27}" destId="{D694DBB8-52C2-4A5E-940E-11DDCA8CFFF8}" srcOrd="1" destOrd="0" presId="urn:microsoft.com/office/officeart/2005/8/layout/hierarchy2"/>
    <dgm:cxn modelId="{D16224D5-1370-469D-8E52-79E35EA1B161}" type="presParOf" srcId="{D694DBB8-52C2-4A5E-940E-11DDCA8CFFF8}" destId="{0265A1D9-FCC4-4EAE-B5CC-BE7E1B2C9770}" srcOrd="0" destOrd="0" presId="urn:microsoft.com/office/officeart/2005/8/layout/hierarchy2"/>
    <dgm:cxn modelId="{D9A7B277-D780-4BDD-B792-CADD71315E28}" type="presParOf" srcId="{0265A1D9-FCC4-4EAE-B5CC-BE7E1B2C9770}" destId="{23DF8EFF-2F30-4F7C-B20D-0F5A4AC4C39E}" srcOrd="0" destOrd="0" presId="urn:microsoft.com/office/officeart/2005/8/layout/hierarchy2"/>
    <dgm:cxn modelId="{60F869DB-0BCC-4DEC-85AF-7131E2DBB200}" type="presParOf" srcId="{D694DBB8-52C2-4A5E-940E-11DDCA8CFFF8}" destId="{824DD099-B924-4B6C-A11D-0D7EEEFA3B4D}" srcOrd="1" destOrd="0" presId="urn:microsoft.com/office/officeart/2005/8/layout/hierarchy2"/>
    <dgm:cxn modelId="{D2718A89-F4FB-460B-A3F7-08E58212774C}" type="presParOf" srcId="{824DD099-B924-4B6C-A11D-0D7EEEFA3B4D}" destId="{D16078CA-E326-4822-88BD-B6FBCBAC774E}" srcOrd="0" destOrd="0" presId="urn:microsoft.com/office/officeart/2005/8/layout/hierarchy2"/>
    <dgm:cxn modelId="{BC84E4B3-F91B-440B-A2E7-59DDF8B14396}" type="presParOf" srcId="{824DD099-B924-4B6C-A11D-0D7EEEFA3B4D}" destId="{4D9653CD-4F19-424F-A1A9-54298F81B501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FFF698-B3DD-4344-BF97-319421E718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64E5DDA-1FAE-46CD-9CBC-488ADFC0826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نکته</a:t>
          </a:r>
          <a:endParaRPr lang="fa-IR" sz="1600" dirty="0">
            <a:cs typeface="B Koodak" pitchFamily="2" charset="-78"/>
          </a:endParaRPr>
        </a:p>
      </dgm:t>
    </dgm:pt>
    <dgm:pt modelId="{338878D2-629B-47E9-8956-DA3A09980A8F}" type="parTrans" cxnId="{2EB478F6-3AA4-482B-AAF0-3AD65955D0A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AE54C79-4524-4C08-9001-F99E9AF6ED79}" type="sibTrans" cxnId="{2EB478F6-3AA4-482B-AAF0-3AD65955D0A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8762D5-3D7D-4F35-89F9-D7E2A8CE573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صفت به معنای علت هستی بخش است </a:t>
          </a:r>
          <a:endParaRPr lang="fa-IR" sz="1600" dirty="0">
            <a:cs typeface="B Koodak" pitchFamily="2" charset="-78"/>
          </a:endParaRPr>
        </a:p>
      </dgm:t>
    </dgm:pt>
    <dgm:pt modelId="{CBBE85EB-D371-4DC3-9AA9-8973C3B535ED}" type="parTrans" cxnId="{5FD5A5BF-239C-4BB7-A087-8D05680D69A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4CF2E44-6BF5-44A0-AC22-73242C2F9B68}" type="sibTrans" cxnId="{5FD5A5BF-239C-4BB7-A087-8D05680D69A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839383-A018-458E-8AB2-CCEA828C524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یک طرف آن خالق و طرف دیگر  تمامی مخلوقات (ما سوی الله) است</a:t>
          </a:r>
          <a:endParaRPr lang="fa-IR" sz="1600" dirty="0">
            <a:cs typeface="B Koodak" pitchFamily="2" charset="-78"/>
          </a:endParaRPr>
        </a:p>
      </dgm:t>
    </dgm:pt>
    <dgm:pt modelId="{7B6600C1-1C56-43D0-A25A-AC27365F87D4}" type="parTrans" cxnId="{AA412BCE-F451-4B52-BC23-0F0B844E261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306D03-9B49-4329-AACE-1A59FC08500F}" type="sibTrans" cxnId="{AA412BCE-F451-4B52-BC23-0F0B844E261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886282-8711-4B14-A7B7-A5BFF2082B6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ایجاد (خلق بالمعنی الاعم) دو قسم است</a:t>
          </a:r>
          <a:endParaRPr lang="fa-IR" sz="1600" dirty="0">
            <a:cs typeface="B Koodak" pitchFamily="2" charset="-78"/>
          </a:endParaRPr>
        </a:p>
      </dgm:t>
    </dgm:pt>
    <dgm:pt modelId="{A271F715-66E2-4F1C-8CF5-86C4C26220F3}" type="parTrans" cxnId="{68FEEF1C-F5D7-435E-A5D2-0213A3ED85D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46A446C-743D-48E4-B5BA-14D15D3C472F}" type="sibTrans" cxnId="{68FEEF1C-F5D7-435E-A5D2-0213A3ED85D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3321C9F-EE22-45CC-A3D7-0EC020AD1F2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خلق بالمعنی الاخص</a:t>
          </a:r>
          <a:endParaRPr lang="fa-IR" sz="1600" dirty="0">
            <a:cs typeface="B Koodak" pitchFamily="2" charset="-78"/>
          </a:endParaRPr>
        </a:p>
      </dgm:t>
    </dgm:pt>
    <dgm:pt modelId="{1FCDBC8D-62C3-454A-8319-0970EA8FFE8C}" type="parTrans" cxnId="{F447D5DC-C476-47F7-8B87-B56A9505C27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20838B-8626-4BD0-80B5-264786B488BF}" type="sibTrans" cxnId="{F447D5DC-C476-47F7-8B87-B56A9505C27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BFE2D46-DA2B-45BE-94E3-1AFA71B2D9C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یعنی هستی بخشیدن با ماده قبلی </a:t>
          </a:r>
          <a:endParaRPr lang="fa-IR" sz="1600" dirty="0">
            <a:cs typeface="B Koodak" pitchFamily="2" charset="-78"/>
          </a:endParaRPr>
        </a:p>
      </dgm:t>
    </dgm:pt>
    <dgm:pt modelId="{E4E6FAEE-4C5E-4CD7-AEF1-5BD6146CE155}" type="parTrans" cxnId="{051AEA1D-D7F1-4677-AFF0-6BF7E6F1954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991B9C5-30BD-49FB-A573-D3E3821A189F}" type="sibTrans" cxnId="{051AEA1D-D7F1-4677-AFF0-6BF7E6F1954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9702BA0-8CB4-4416-BFC3-B48694DFDA5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گیاه را از خاک</a:t>
          </a:r>
          <a:endParaRPr lang="fa-IR" sz="1600" dirty="0">
            <a:cs typeface="B Koodak" pitchFamily="2" charset="-78"/>
          </a:endParaRPr>
        </a:p>
      </dgm:t>
    </dgm:pt>
    <dgm:pt modelId="{6E6D60EB-839F-430D-8188-41D482267D54}" type="parTrans" cxnId="{304A9D63-9E40-422F-B0B2-ED4F145A890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46614A8-B1E3-45EB-A0D4-B6AA4CF9824A}" type="sibTrans" cxnId="{304A9D63-9E40-422F-B0B2-ED4F145A890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34EB3E0-20AC-45AD-9CB3-FA05A7D04AA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ابداع</a:t>
          </a:r>
          <a:endParaRPr lang="fa-IR" sz="1600" dirty="0">
            <a:cs typeface="B Koodak" pitchFamily="2" charset="-78"/>
          </a:endParaRPr>
        </a:p>
      </dgm:t>
    </dgm:pt>
    <dgm:pt modelId="{4638E697-AEE0-40B4-AEB3-D858CB5DEA4B}" type="parTrans" cxnId="{5062E14A-0946-41F9-B698-F24336DB970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C26DB47-F026-4DD2-A816-3340BE983296}" type="sibTrans" cxnId="{5062E14A-0946-41F9-B698-F24336DB970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7E83D21-4854-4578-BC48-63689E54B4C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هستی بخشیدن بدون ماده قبلی </a:t>
          </a:r>
          <a:endParaRPr lang="fa-IR" sz="1600" dirty="0">
            <a:cs typeface="B Koodak" pitchFamily="2" charset="-78"/>
          </a:endParaRPr>
        </a:p>
      </dgm:t>
    </dgm:pt>
    <dgm:pt modelId="{9F11070D-09BB-4B4A-9508-E8B1107C0B67}" type="parTrans" cxnId="{773C9BFC-2D4A-49E7-ACD2-16E0EF6E258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A6CDB52-C66C-4D15-8E34-C7C3DE15EFEF}" type="sibTrans" cxnId="{773C9BFC-2D4A-49E7-ACD2-16E0EF6E258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1144EB2-010D-4F09-BB98-613F3C7AA57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مجردات و ماده نخستین</a:t>
          </a:r>
          <a:endParaRPr lang="fa-IR" sz="1600" dirty="0">
            <a:cs typeface="B Koodak" pitchFamily="2" charset="-78"/>
          </a:endParaRPr>
        </a:p>
      </dgm:t>
    </dgm:pt>
    <dgm:pt modelId="{C2BE4AF3-EA4F-4112-AE71-D5E3AD09CFE6}" type="parTrans" cxnId="{CAE360E1-DC70-43C3-95C4-00744184EF3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3A19AF4-7F00-45CA-A53E-758669870600}" type="sibTrans" cxnId="{CAE360E1-DC70-43C3-95C4-00744184EF3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C292C30-776E-4836-BA7C-A9250746F7C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مدعی در نحوه خلق الهی</a:t>
          </a:r>
          <a:endParaRPr lang="fa-IR" sz="1600" dirty="0">
            <a:cs typeface="B Koodak" pitchFamily="2" charset="-78"/>
          </a:endParaRPr>
        </a:p>
      </dgm:t>
    </dgm:pt>
    <dgm:pt modelId="{83CB710B-AFA1-4F0D-BB01-AE4D905EA041}" type="parTrans" cxnId="{A0BF9036-C145-47A5-8319-E6F782BF41F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683F0B4-21D1-493D-917E-024D35AD1A92}" type="sibTrans" cxnId="{A0BF9036-C145-47A5-8319-E6F782BF41F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B0B3BF0-0408-422F-B9CE-C035DACD24E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مخلوق عین فعل الهی است نه نتیجه آن </a:t>
          </a:r>
          <a:endParaRPr lang="fa-IR" sz="1600" dirty="0">
            <a:cs typeface="B Koodak" pitchFamily="2" charset="-78"/>
          </a:endParaRPr>
        </a:p>
      </dgm:t>
    </dgm:pt>
    <dgm:pt modelId="{D3A1DBDE-3075-4977-81AE-1892351D8867}" type="parTrans" cxnId="{CF0BCBB0-7310-49A2-8B81-24B18D6F4D0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20F3BEE-76D0-46BD-B51C-49286515A879}" type="sibTrans" cxnId="{CF0BCBB0-7310-49A2-8B81-24B18D6F4D0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4D426DD-AF53-4B4D-A1E0-C6C89A67EC4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بخلاف این که ما حرکتی می کنیم و نتیجه ای حاصل می شود </a:t>
          </a:r>
          <a:endParaRPr lang="fa-IR" sz="1600" dirty="0">
            <a:cs typeface="B Koodak" pitchFamily="2" charset="-78"/>
          </a:endParaRPr>
        </a:p>
      </dgm:t>
    </dgm:pt>
    <dgm:pt modelId="{B3B8F4DB-3821-4D5B-AED5-4F26BFBE7BCF}" type="parTrans" cxnId="{6CF46202-1CC3-4C10-A637-4774219E87F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EF67662-3534-49A6-BA18-1C8B6239DA20}" type="sibTrans" cxnId="{6CF46202-1CC3-4C10-A637-4774219E87F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D0EBC49-9E03-4115-A89D-9FCBB7974C8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آفریده عین آفریدن (مخلوق عین خلق) است.</a:t>
          </a:r>
          <a:endParaRPr lang="fa-IR" sz="1600" dirty="0">
            <a:cs typeface="B Koodak" pitchFamily="2" charset="-78"/>
          </a:endParaRPr>
        </a:p>
      </dgm:t>
    </dgm:pt>
    <dgm:pt modelId="{5BDDA087-2305-43BD-832C-E105A030336F}" type="parTrans" cxnId="{8637B7C0-2F92-4846-A57C-DB2F3129241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B182AE-EB60-4C2C-925A-72A26B7D72D2}" type="sibTrans" cxnId="{8637B7C0-2F92-4846-A57C-DB2F3129241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E6B51D2-D3E0-4C51-9009-BEAD5D4E1568}" type="pres">
      <dgm:prSet presAssocID="{01FFF698-B3DD-4344-BF97-319421E71870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86D18CB-846D-4287-B647-710910BF2995}" type="pres">
      <dgm:prSet presAssocID="{A64E5DDA-1FAE-46CD-9CBC-488ADFC08268}" presName="root1" presStyleCnt="0"/>
      <dgm:spPr/>
    </dgm:pt>
    <dgm:pt modelId="{5CC4179D-ABDF-453A-A370-3F573F52DEC0}" type="pres">
      <dgm:prSet presAssocID="{A64E5DDA-1FAE-46CD-9CBC-488ADFC08268}" presName="LevelOneTextNode" presStyleLbl="node0" presStyleIdx="0" presStyleCnt="1" custScaleX="50117" custLinFactNeighborY="-499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7FDAE75-35D2-47B2-9A9E-9C5375049A02}" type="pres">
      <dgm:prSet presAssocID="{A64E5DDA-1FAE-46CD-9CBC-488ADFC08268}" presName="level2hierChild" presStyleCnt="0"/>
      <dgm:spPr/>
    </dgm:pt>
    <dgm:pt modelId="{5C3BA3AE-ADF2-4ED9-B0AB-F06BE29A282A}" type="pres">
      <dgm:prSet presAssocID="{CBBE85EB-D371-4DC3-9AA9-8973C3B535ED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335E6035-F53A-41CD-B10C-F265E4CA4942}" type="pres">
      <dgm:prSet presAssocID="{CBBE85EB-D371-4DC3-9AA9-8973C3B535ED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8C38DC55-F330-4E74-9ED8-303F8A15E70C}" type="pres">
      <dgm:prSet presAssocID="{058762D5-3D7D-4F35-89F9-D7E2A8CE573F}" presName="root2" presStyleCnt="0"/>
      <dgm:spPr/>
    </dgm:pt>
    <dgm:pt modelId="{E88AADA0-CAF7-4675-B3E0-1B6773278986}" type="pres">
      <dgm:prSet presAssocID="{058762D5-3D7D-4F35-89F9-D7E2A8CE573F}" presName="LevelTwoTextNode" presStyleLbl="node2" presStyleIdx="0" presStyleCnt="3" custScaleX="1387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19A06C4-5AF5-4CD5-9001-303CA21CE2A8}" type="pres">
      <dgm:prSet presAssocID="{058762D5-3D7D-4F35-89F9-D7E2A8CE573F}" presName="level3hierChild" presStyleCnt="0"/>
      <dgm:spPr/>
    </dgm:pt>
    <dgm:pt modelId="{9B9324AD-3450-457A-B058-F76200F9DC1A}" type="pres">
      <dgm:prSet presAssocID="{7B6600C1-1C56-43D0-A25A-AC27365F87D4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063A7A85-1AAF-4C20-97D2-E583D0C29CC3}" type="pres">
      <dgm:prSet presAssocID="{7B6600C1-1C56-43D0-A25A-AC27365F87D4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4A664D30-ECEF-4583-8418-395517D9E0C5}" type="pres">
      <dgm:prSet presAssocID="{51839383-A018-458E-8AB2-CCEA828C524D}" presName="root2" presStyleCnt="0"/>
      <dgm:spPr/>
    </dgm:pt>
    <dgm:pt modelId="{34B4B69E-F6F0-4063-B4F6-97084CDB95B8}" type="pres">
      <dgm:prSet presAssocID="{51839383-A018-458E-8AB2-CCEA828C524D}" presName="LevelTwoTextNode" presStyleLbl="node3" presStyleIdx="0" presStyleCnt="4" custScaleX="1920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99A6E78-DC05-49EB-90B1-10F45F16FE8B}" type="pres">
      <dgm:prSet presAssocID="{51839383-A018-458E-8AB2-CCEA828C524D}" presName="level3hierChild" presStyleCnt="0"/>
      <dgm:spPr/>
    </dgm:pt>
    <dgm:pt modelId="{0AC95EB1-34AE-4EA8-A47A-2F029C679A94}" type="pres">
      <dgm:prSet presAssocID="{A271F715-66E2-4F1C-8CF5-86C4C26220F3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0700493E-B029-42CE-B3E9-4DDB72A44EC1}" type="pres">
      <dgm:prSet presAssocID="{A271F715-66E2-4F1C-8CF5-86C4C26220F3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EE1EE030-7C83-4DFA-A9CA-4980A72CF293}" type="pres">
      <dgm:prSet presAssocID="{5E886282-8711-4B14-A7B7-A5BFF2082B6B}" presName="root2" presStyleCnt="0"/>
      <dgm:spPr/>
    </dgm:pt>
    <dgm:pt modelId="{CC874219-61CE-48E7-B825-A3BB69818109}" type="pres">
      <dgm:prSet presAssocID="{5E886282-8711-4B14-A7B7-A5BFF2082B6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4DA44EA-E860-43C1-9A43-32FEAEA020EC}" type="pres">
      <dgm:prSet presAssocID="{5E886282-8711-4B14-A7B7-A5BFF2082B6B}" presName="level3hierChild" presStyleCnt="0"/>
      <dgm:spPr/>
    </dgm:pt>
    <dgm:pt modelId="{226E5AD0-F06B-4FE3-A0C4-293AF215EE8A}" type="pres">
      <dgm:prSet presAssocID="{1FCDBC8D-62C3-454A-8319-0970EA8FFE8C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D9631732-6037-492C-863F-CC8A6B618EB4}" type="pres">
      <dgm:prSet presAssocID="{1FCDBC8D-62C3-454A-8319-0970EA8FFE8C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DC596D8C-EB4D-4419-98C9-B6A330D671BB}" type="pres">
      <dgm:prSet presAssocID="{A3321C9F-EE22-45CC-A3D7-0EC020AD1F25}" presName="root2" presStyleCnt="0"/>
      <dgm:spPr/>
    </dgm:pt>
    <dgm:pt modelId="{C856A96D-27D3-44E2-ACEB-85D33A922B5E}" type="pres">
      <dgm:prSet presAssocID="{A3321C9F-EE22-45CC-A3D7-0EC020AD1F25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A752322-F31A-4D17-B1C5-E20B3B7ED79A}" type="pres">
      <dgm:prSet presAssocID="{A3321C9F-EE22-45CC-A3D7-0EC020AD1F25}" presName="level3hierChild" presStyleCnt="0"/>
      <dgm:spPr/>
    </dgm:pt>
    <dgm:pt modelId="{947943B8-61DE-43C2-A8E9-5C5AB1E1E4C2}" type="pres">
      <dgm:prSet presAssocID="{E4E6FAEE-4C5E-4CD7-AEF1-5BD6146CE155}" presName="conn2-1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8341CDB2-4728-4786-8A3F-CAC54B10BA2D}" type="pres">
      <dgm:prSet presAssocID="{E4E6FAEE-4C5E-4CD7-AEF1-5BD6146CE155}" presName="connTx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53DAC98B-D45A-49CF-A673-B97C1142F5BD}" type="pres">
      <dgm:prSet presAssocID="{6BFE2D46-DA2B-45BE-94E3-1AFA71B2D9C4}" presName="root2" presStyleCnt="0"/>
      <dgm:spPr/>
    </dgm:pt>
    <dgm:pt modelId="{AD041800-9DF7-4E77-B253-4E2C74EDA31A}" type="pres">
      <dgm:prSet presAssocID="{6BFE2D46-DA2B-45BE-94E3-1AFA71B2D9C4}" presName="LevelTwoTextNode" presStyleLbl="node4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5AD61B4-50E1-4FDA-A73C-6B2520411DFE}" type="pres">
      <dgm:prSet presAssocID="{6BFE2D46-DA2B-45BE-94E3-1AFA71B2D9C4}" presName="level3hierChild" presStyleCnt="0"/>
      <dgm:spPr/>
    </dgm:pt>
    <dgm:pt modelId="{3F1F1ADC-A5E7-406D-A44C-20D11760A8ED}" type="pres">
      <dgm:prSet presAssocID="{6E6D60EB-839F-430D-8188-41D482267D54}" presName="conn2-1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0510FAE7-60E1-4F8F-AB74-17BEA76D00B4}" type="pres">
      <dgm:prSet presAssocID="{6E6D60EB-839F-430D-8188-41D482267D54}" presName="connTx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D068D700-B4D1-4807-B200-A9A20B3B1002}" type="pres">
      <dgm:prSet presAssocID="{B9702BA0-8CB4-4416-BFC3-B48694DFDA54}" presName="root2" presStyleCnt="0"/>
      <dgm:spPr/>
    </dgm:pt>
    <dgm:pt modelId="{4ACD2DC7-4F6C-40C5-8AA2-F1A1F899D15B}" type="pres">
      <dgm:prSet presAssocID="{B9702BA0-8CB4-4416-BFC3-B48694DFDA54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D161D56-001B-4037-8443-7ABA17E25E79}" type="pres">
      <dgm:prSet presAssocID="{B9702BA0-8CB4-4416-BFC3-B48694DFDA54}" presName="level3hierChild" presStyleCnt="0"/>
      <dgm:spPr/>
    </dgm:pt>
    <dgm:pt modelId="{C05F891A-51BA-4272-9935-FAEAD3243C5A}" type="pres">
      <dgm:prSet presAssocID="{4638E697-AEE0-40B4-AEB3-D858CB5DEA4B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3B9CDF02-544A-41CB-B1F4-D9B0379F4AAD}" type="pres">
      <dgm:prSet presAssocID="{4638E697-AEE0-40B4-AEB3-D858CB5DEA4B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21C6C6BB-BFDF-4471-92BB-2B64FA42C0B2}" type="pres">
      <dgm:prSet presAssocID="{534EB3E0-20AC-45AD-9CB3-FA05A7D04AAA}" presName="root2" presStyleCnt="0"/>
      <dgm:spPr/>
    </dgm:pt>
    <dgm:pt modelId="{5AFD291B-D44F-4182-B8D2-9CD424DA47B3}" type="pres">
      <dgm:prSet presAssocID="{534EB3E0-20AC-45AD-9CB3-FA05A7D04AAA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960C188-B408-45A3-A1D2-46AD72E52B58}" type="pres">
      <dgm:prSet presAssocID="{534EB3E0-20AC-45AD-9CB3-FA05A7D04AAA}" presName="level3hierChild" presStyleCnt="0"/>
      <dgm:spPr/>
    </dgm:pt>
    <dgm:pt modelId="{82D81862-5615-4A32-835C-F23CBC5AE581}" type="pres">
      <dgm:prSet presAssocID="{9F11070D-09BB-4B4A-9508-E8B1107C0B67}" presName="conn2-1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DFF707B2-220B-49FC-B943-E974D6106F39}" type="pres">
      <dgm:prSet presAssocID="{9F11070D-09BB-4B4A-9508-E8B1107C0B67}" presName="connTx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C9CB2F72-A3D8-4ABA-A5E7-AC3CA09E024D}" type="pres">
      <dgm:prSet presAssocID="{77E83D21-4854-4578-BC48-63689E54B4CB}" presName="root2" presStyleCnt="0"/>
      <dgm:spPr/>
    </dgm:pt>
    <dgm:pt modelId="{08BCF978-7425-436E-B86C-5EDE12BA68AD}" type="pres">
      <dgm:prSet presAssocID="{77E83D21-4854-4578-BC48-63689E54B4CB}" presName="LevelTwoTextNode" presStyleLbl="node4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81753D0-535B-46F4-9DB8-20A2FC6968F0}" type="pres">
      <dgm:prSet presAssocID="{77E83D21-4854-4578-BC48-63689E54B4CB}" presName="level3hierChild" presStyleCnt="0"/>
      <dgm:spPr/>
    </dgm:pt>
    <dgm:pt modelId="{7B740008-B9D4-4B6E-9695-4ABB40D345F1}" type="pres">
      <dgm:prSet presAssocID="{C2BE4AF3-EA4F-4112-AE71-D5E3AD09CFE6}" presName="conn2-1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A5793D5A-B7D8-437F-A9FC-3657FFDB6E0A}" type="pres">
      <dgm:prSet presAssocID="{C2BE4AF3-EA4F-4112-AE71-D5E3AD09CFE6}" presName="connTx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8B0DFB74-8771-434F-81F6-53ECD5A6196C}" type="pres">
      <dgm:prSet presAssocID="{C1144EB2-010D-4F09-BB98-613F3C7AA578}" presName="root2" presStyleCnt="0"/>
      <dgm:spPr/>
    </dgm:pt>
    <dgm:pt modelId="{4043186D-1C44-45CC-8937-74A81843D427}" type="pres">
      <dgm:prSet presAssocID="{C1144EB2-010D-4F09-BB98-613F3C7AA578}" presName="LevelTwoTextNode" presStyleLbl="node4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BF04DA1-C070-45C7-B2F7-EB34C37E309A}" type="pres">
      <dgm:prSet presAssocID="{C1144EB2-010D-4F09-BB98-613F3C7AA578}" presName="level3hierChild" presStyleCnt="0"/>
      <dgm:spPr/>
    </dgm:pt>
    <dgm:pt modelId="{6D467FD8-BD03-44CD-B2B6-39DCE3A7F47D}" type="pres">
      <dgm:prSet presAssocID="{83CB710B-AFA1-4F0D-BB01-AE4D905EA041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0656D3B9-01F0-4337-B54A-3E03C7FB1D9E}" type="pres">
      <dgm:prSet presAssocID="{83CB710B-AFA1-4F0D-BB01-AE4D905EA041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081FF016-A342-43AD-8891-0FB6F342B05E}" type="pres">
      <dgm:prSet presAssocID="{5C292C30-776E-4836-BA7C-A9250746F7CB}" presName="root2" presStyleCnt="0"/>
      <dgm:spPr/>
    </dgm:pt>
    <dgm:pt modelId="{94EFD5BE-CC14-42D1-9EA8-8F6F6F7176F1}" type="pres">
      <dgm:prSet presAssocID="{5C292C30-776E-4836-BA7C-A9250746F7CB}" presName="LevelTwoTextNode" presStyleLbl="node2" presStyleIdx="2" presStyleCnt="3" custScaleX="719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041AA08-0E9C-4127-B180-D270E454FDC4}" type="pres">
      <dgm:prSet presAssocID="{5C292C30-776E-4836-BA7C-A9250746F7CB}" presName="level3hierChild" presStyleCnt="0"/>
      <dgm:spPr/>
    </dgm:pt>
    <dgm:pt modelId="{89A175BB-CCE6-40BE-9B32-65F28AE4C670}" type="pres">
      <dgm:prSet presAssocID="{D3A1DBDE-3075-4977-81AE-1892351D8867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17336EB1-1DF7-45D0-AADB-515979D626C0}" type="pres">
      <dgm:prSet presAssocID="{D3A1DBDE-3075-4977-81AE-1892351D8867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D85F003F-8C01-451C-A5B2-3F7CE73EE19F}" type="pres">
      <dgm:prSet presAssocID="{5B0B3BF0-0408-422F-B9CE-C035DACD24EF}" presName="root2" presStyleCnt="0"/>
      <dgm:spPr/>
    </dgm:pt>
    <dgm:pt modelId="{A3B99580-DD87-4D45-AA13-824B036E4FA6}" type="pres">
      <dgm:prSet presAssocID="{5B0B3BF0-0408-422F-B9CE-C035DACD24EF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1CBFA88-CB73-48E1-ABD2-8E5AEDC18D21}" type="pres">
      <dgm:prSet presAssocID="{5B0B3BF0-0408-422F-B9CE-C035DACD24EF}" presName="level3hierChild" presStyleCnt="0"/>
      <dgm:spPr/>
    </dgm:pt>
    <dgm:pt modelId="{730CBC71-4604-4A85-A688-85C337947B2C}" type="pres">
      <dgm:prSet presAssocID="{B3B8F4DB-3821-4D5B-AED5-4F26BFBE7BCF}" presName="conn2-1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2EC2171B-45A4-451A-B9BF-D668DC7120F8}" type="pres">
      <dgm:prSet presAssocID="{B3B8F4DB-3821-4D5B-AED5-4F26BFBE7BCF}" presName="connTx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2FF15716-686C-4937-807A-2200E9318B7F}" type="pres">
      <dgm:prSet presAssocID="{A4D426DD-AF53-4B4D-A1E0-C6C89A67EC42}" presName="root2" presStyleCnt="0"/>
      <dgm:spPr/>
    </dgm:pt>
    <dgm:pt modelId="{349D5757-74F9-4F9E-9258-66E56D42B7D5}" type="pres">
      <dgm:prSet presAssocID="{A4D426DD-AF53-4B4D-A1E0-C6C89A67EC42}" presName="LevelTwoTextNode" presStyleLbl="node4" presStyleIdx="4" presStyleCnt="6" custScaleX="114093" custScaleY="1231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A6EB8A3-7608-4092-A20B-2BF152C9B35A}" type="pres">
      <dgm:prSet presAssocID="{A4D426DD-AF53-4B4D-A1E0-C6C89A67EC42}" presName="level3hierChild" presStyleCnt="0"/>
      <dgm:spPr/>
    </dgm:pt>
    <dgm:pt modelId="{E9F4C83F-045C-4576-80A7-1395E1B8A8F3}" type="pres">
      <dgm:prSet presAssocID="{5BDDA087-2305-43BD-832C-E105A030336F}" presName="conn2-1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F5867934-663D-49C3-BD12-93340F503A03}" type="pres">
      <dgm:prSet presAssocID="{5BDDA087-2305-43BD-832C-E105A030336F}" presName="connTx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EBC8B1F4-95DF-4407-9BD9-5DD0808E1940}" type="pres">
      <dgm:prSet presAssocID="{7D0EBC49-9E03-4115-A89D-9FCBB7974C85}" presName="root2" presStyleCnt="0"/>
      <dgm:spPr/>
    </dgm:pt>
    <dgm:pt modelId="{4F0F7385-3040-4FE0-9CEF-01D4A570C4A9}" type="pres">
      <dgm:prSet presAssocID="{7D0EBC49-9E03-4115-A89D-9FCBB7974C85}" presName="LevelTwoTextNode" presStyleLbl="node4" presStyleIdx="5" presStyleCnt="6" custScaleY="1231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C7549AF-07A4-481F-B011-74C63DF92649}" type="pres">
      <dgm:prSet presAssocID="{7D0EBC49-9E03-4115-A89D-9FCBB7974C85}" presName="level3hierChild" presStyleCnt="0"/>
      <dgm:spPr/>
    </dgm:pt>
  </dgm:ptLst>
  <dgm:cxnLst>
    <dgm:cxn modelId="{2EB478F6-3AA4-482B-AAF0-3AD65955D0A7}" srcId="{01FFF698-B3DD-4344-BF97-319421E71870}" destId="{A64E5DDA-1FAE-46CD-9CBC-488ADFC08268}" srcOrd="0" destOrd="0" parTransId="{338878D2-629B-47E9-8956-DA3A09980A8F}" sibTransId="{BAE54C79-4524-4C08-9001-F99E9AF6ED79}"/>
    <dgm:cxn modelId="{92670F10-B9A1-464B-A847-072F051C21E6}" type="presOf" srcId="{058762D5-3D7D-4F35-89F9-D7E2A8CE573F}" destId="{E88AADA0-CAF7-4675-B3E0-1B6773278986}" srcOrd="0" destOrd="0" presId="urn:microsoft.com/office/officeart/2005/8/layout/hierarchy2"/>
    <dgm:cxn modelId="{08B14667-E996-4BE3-AE0F-E509CC7B453B}" type="presOf" srcId="{77E83D21-4854-4578-BC48-63689E54B4CB}" destId="{08BCF978-7425-436E-B86C-5EDE12BA68AD}" srcOrd="0" destOrd="0" presId="urn:microsoft.com/office/officeart/2005/8/layout/hierarchy2"/>
    <dgm:cxn modelId="{139F9646-C6C0-4157-B618-B6D4759B7F08}" type="presOf" srcId="{A271F715-66E2-4F1C-8CF5-86C4C26220F3}" destId="{0700493E-B029-42CE-B3E9-4DDB72A44EC1}" srcOrd="1" destOrd="0" presId="urn:microsoft.com/office/officeart/2005/8/layout/hierarchy2"/>
    <dgm:cxn modelId="{45C1DA63-F1C0-4D6A-8403-274EEAB89F6C}" type="presOf" srcId="{B9702BA0-8CB4-4416-BFC3-B48694DFDA54}" destId="{4ACD2DC7-4F6C-40C5-8AA2-F1A1F899D15B}" srcOrd="0" destOrd="0" presId="urn:microsoft.com/office/officeart/2005/8/layout/hierarchy2"/>
    <dgm:cxn modelId="{3CD0B79D-8435-4E5E-84C8-F1930EE0AC10}" type="presOf" srcId="{5C292C30-776E-4836-BA7C-A9250746F7CB}" destId="{94EFD5BE-CC14-42D1-9EA8-8F6F6F7176F1}" srcOrd="0" destOrd="0" presId="urn:microsoft.com/office/officeart/2005/8/layout/hierarchy2"/>
    <dgm:cxn modelId="{91E2F294-708F-4A93-971D-D0B7DCB2D56F}" type="presOf" srcId="{6BFE2D46-DA2B-45BE-94E3-1AFA71B2D9C4}" destId="{AD041800-9DF7-4E77-B253-4E2C74EDA31A}" srcOrd="0" destOrd="0" presId="urn:microsoft.com/office/officeart/2005/8/layout/hierarchy2"/>
    <dgm:cxn modelId="{08B7783F-A7A1-43D2-A28B-88986888A451}" type="presOf" srcId="{A271F715-66E2-4F1C-8CF5-86C4C26220F3}" destId="{0AC95EB1-34AE-4EA8-A47A-2F029C679A94}" srcOrd="0" destOrd="0" presId="urn:microsoft.com/office/officeart/2005/8/layout/hierarchy2"/>
    <dgm:cxn modelId="{773C9BFC-2D4A-49E7-ACD2-16E0EF6E2585}" srcId="{534EB3E0-20AC-45AD-9CB3-FA05A7D04AAA}" destId="{77E83D21-4854-4578-BC48-63689E54B4CB}" srcOrd="0" destOrd="0" parTransId="{9F11070D-09BB-4B4A-9508-E8B1107C0B67}" sibTransId="{4A6CDB52-C66C-4D15-8E34-C7C3DE15EFEF}"/>
    <dgm:cxn modelId="{DCCF7425-326A-4A20-8DDB-73324377D2D1}" type="presOf" srcId="{5B0B3BF0-0408-422F-B9CE-C035DACD24EF}" destId="{A3B99580-DD87-4D45-AA13-824B036E4FA6}" srcOrd="0" destOrd="0" presId="urn:microsoft.com/office/officeart/2005/8/layout/hierarchy2"/>
    <dgm:cxn modelId="{F447D5DC-C476-47F7-8B87-B56A9505C278}" srcId="{5E886282-8711-4B14-A7B7-A5BFF2082B6B}" destId="{A3321C9F-EE22-45CC-A3D7-0EC020AD1F25}" srcOrd="0" destOrd="0" parTransId="{1FCDBC8D-62C3-454A-8319-0970EA8FFE8C}" sibTransId="{2920838B-8626-4BD0-80B5-264786B488BF}"/>
    <dgm:cxn modelId="{F5965567-DE7A-40CA-8C54-47E2E29A07D3}" type="presOf" srcId="{7B6600C1-1C56-43D0-A25A-AC27365F87D4}" destId="{063A7A85-1AAF-4C20-97D2-E583D0C29CC3}" srcOrd="1" destOrd="0" presId="urn:microsoft.com/office/officeart/2005/8/layout/hierarchy2"/>
    <dgm:cxn modelId="{AA412BCE-F451-4B52-BC23-0F0B844E2612}" srcId="{058762D5-3D7D-4F35-89F9-D7E2A8CE573F}" destId="{51839383-A018-458E-8AB2-CCEA828C524D}" srcOrd="0" destOrd="0" parTransId="{7B6600C1-1C56-43D0-A25A-AC27365F87D4}" sibTransId="{54306D03-9B49-4329-AACE-1A59FC08500F}"/>
    <dgm:cxn modelId="{20C3B4D7-0465-406E-A029-363275728C64}" type="presOf" srcId="{4638E697-AEE0-40B4-AEB3-D858CB5DEA4B}" destId="{3B9CDF02-544A-41CB-B1F4-D9B0379F4AAD}" srcOrd="1" destOrd="0" presId="urn:microsoft.com/office/officeart/2005/8/layout/hierarchy2"/>
    <dgm:cxn modelId="{F03B3DCB-D167-4660-93AC-7A6F31F0196A}" type="presOf" srcId="{534EB3E0-20AC-45AD-9CB3-FA05A7D04AAA}" destId="{5AFD291B-D44F-4182-B8D2-9CD424DA47B3}" srcOrd="0" destOrd="0" presId="urn:microsoft.com/office/officeart/2005/8/layout/hierarchy2"/>
    <dgm:cxn modelId="{8637B7C0-2F92-4846-A57C-DB2F3129241C}" srcId="{A4D426DD-AF53-4B4D-A1E0-C6C89A67EC42}" destId="{7D0EBC49-9E03-4115-A89D-9FCBB7974C85}" srcOrd="0" destOrd="0" parTransId="{5BDDA087-2305-43BD-832C-E105A030336F}" sibTransId="{29B182AE-EB60-4C2C-925A-72A26B7D72D2}"/>
    <dgm:cxn modelId="{50B2B3BE-5111-413C-8715-0FE3CC246341}" type="presOf" srcId="{E4E6FAEE-4C5E-4CD7-AEF1-5BD6146CE155}" destId="{947943B8-61DE-43C2-A8E9-5C5AB1E1E4C2}" srcOrd="0" destOrd="0" presId="urn:microsoft.com/office/officeart/2005/8/layout/hierarchy2"/>
    <dgm:cxn modelId="{FBA9E411-2659-4D6A-B128-15EED160D5F6}" type="presOf" srcId="{7B6600C1-1C56-43D0-A25A-AC27365F87D4}" destId="{9B9324AD-3450-457A-B058-F76200F9DC1A}" srcOrd="0" destOrd="0" presId="urn:microsoft.com/office/officeart/2005/8/layout/hierarchy2"/>
    <dgm:cxn modelId="{5062E14A-0946-41F9-B698-F24336DB9708}" srcId="{5E886282-8711-4B14-A7B7-A5BFF2082B6B}" destId="{534EB3E0-20AC-45AD-9CB3-FA05A7D04AAA}" srcOrd="1" destOrd="0" parTransId="{4638E697-AEE0-40B4-AEB3-D858CB5DEA4B}" sibTransId="{BC26DB47-F026-4DD2-A816-3340BE983296}"/>
    <dgm:cxn modelId="{79B66431-C0DD-4ABE-A28E-F58924613BB8}" type="presOf" srcId="{A4D426DD-AF53-4B4D-A1E0-C6C89A67EC42}" destId="{349D5757-74F9-4F9E-9258-66E56D42B7D5}" srcOrd="0" destOrd="0" presId="urn:microsoft.com/office/officeart/2005/8/layout/hierarchy2"/>
    <dgm:cxn modelId="{36DB35CF-8CCF-4926-B36D-BB9002FDED7E}" type="presOf" srcId="{6E6D60EB-839F-430D-8188-41D482267D54}" destId="{0510FAE7-60E1-4F8F-AB74-17BEA76D00B4}" srcOrd="1" destOrd="0" presId="urn:microsoft.com/office/officeart/2005/8/layout/hierarchy2"/>
    <dgm:cxn modelId="{D8E08276-420C-4895-A225-EE133A0EAA6E}" type="presOf" srcId="{E4E6FAEE-4C5E-4CD7-AEF1-5BD6146CE155}" destId="{8341CDB2-4728-4786-8A3F-CAC54B10BA2D}" srcOrd="1" destOrd="0" presId="urn:microsoft.com/office/officeart/2005/8/layout/hierarchy2"/>
    <dgm:cxn modelId="{7E17E525-8542-401F-A67C-CE8DFFB97A5E}" type="presOf" srcId="{4638E697-AEE0-40B4-AEB3-D858CB5DEA4B}" destId="{C05F891A-51BA-4272-9935-FAEAD3243C5A}" srcOrd="0" destOrd="0" presId="urn:microsoft.com/office/officeart/2005/8/layout/hierarchy2"/>
    <dgm:cxn modelId="{A48D2354-88EA-4785-8FCF-37DA775E3B47}" type="presOf" srcId="{83CB710B-AFA1-4F0D-BB01-AE4D905EA041}" destId="{6D467FD8-BD03-44CD-B2B6-39DCE3A7F47D}" srcOrd="0" destOrd="0" presId="urn:microsoft.com/office/officeart/2005/8/layout/hierarchy2"/>
    <dgm:cxn modelId="{4E71AC6B-B44B-4ECE-AB70-4592E260E629}" type="presOf" srcId="{9F11070D-09BB-4B4A-9508-E8B1107C0B67}" destId="{82D81862-5615-4A32-835C-F23CBC5AE581}" srcOrd="0" destOrd="0" presId="urn:microsoft.com/office/officeart/2005/8/layout/hierarchy2"/>
    <dgm:cxn modelId="{17262AED-8E1C-4E0C-A9C2-BC6FBA418563}" type="presOf" srcId="{5E886282-8711-4B14-A7B7-A5BFF2082B6B}" destId="{CC874219-61CE-48E7-B825-A3BB69818109}" srcOrd="0" destOrd="0" presId="urn:microsoft.com/office/officeart/2005/8/layout/hierarchy2"/>
    <dgm:cxn modelId="{051AEA1D-D7F1-4677-AFF0-6BF7E6F19541}" srcId="{A3321C9F-EE22-45CC-A3D7-0EC020AD1F25}" destId="{6BFE2D46-DA2B-45BE-94E3-1AFA71B2D9C4}" srcOrd="0" destOrd="0" parTransId="{E4E6FAEE-4C5E-4CD7-AEF1-5BD6146CE155}" sibTransId="{1991B9C5-30BD-49FB-A573-D3E3821A189F}"/>
    <dgm:cxn modelId="{7C263E24-3292-4B98-B551-C9C1BF558499}" type="presOf" srcId="{5BDDA087-2305-43BD-832C-E105A030336F}" destId="{E9F4C83F-045C-4576-80A7-1395E1B8A8F3}" srcOrd="0" destOrd="0" presId="urn:microsoft.com/office/officeart/2005/8/layout/hierarchy2"/>
    <dgm:cxn modelId="{D9233EC6-C367-419F-8944-D47A30AE524E}" type="presOf" srcId="{B3B8F4DB-3821-4D5B-AED5-4F26BFBE7BCF}" destId="{730CBC71-4604-4A85-A688-85C337947B2C}" srcOrd="0" destOrd="0" presId="urn:microsoft.com/office/officeart/2005/8/layout/hierarchy2"/>
    <dgm:cxn modelId="{A0BF9036-C145-47A5-8319-E6F782BF41F2}" srcId="{A64E5DDA-1FAE-46CD-9CBC-488ADFC08268}" destId="{5C292C30-776E-4836-BA7C-A9250746F7CB}" srcOrd="2" destOrd="0" parTransId="{83CB710B-AFA1-4F0D-BB01-AE4D905EA041}" sibTransId="{9683F0B4-21D1-493D-917E-024D35AD1A92}"/>
    <dgm:cxn modelId="{6CF46202-1CC3-4C10-A637-4774219E87FC}" srcId="{5B0B3BF0-0408-422F-B9CE-C035DACD24EF}" destId="{A4D426DD-AF53-4B4D-A1E0-C6C89A67EC42}" srcOrd="0" destOrd="0" parTransId="{B3B8F4DB-3821-4D5B-AED5-4F26BFBE7BCF}" sibTransId="{6EF67662-3534-49A6-BA18-1C8B6239DA20}"/>
    <dgm:cxn modelId="{68FEEF1C-F5D7-435E-A5D2-0213A3ED85D5}" srcId="{A64E5DDA-1FAE-46CD-9CBC-488ADFC08268}" destId="{5E886282-8711-4B14-A7B7-A5BFF2082B6B}" srcOrd="1" destOrd="0" parTransId="{A271F715-66E2-4F1C-8CF5-86C4C26220F3}" sibTransId="{246A446C-743D-48E4-B5BA-14D15D3C472F}"/>
    <dgm:cxn modelId="{96FDCFFB-17F4-4AC2-81C8-0B41817AB221}" type="presOf" srcId="{1FCDBC8D-62C3-454A-8319-0970EA8FFE8C}" destId="{D9631732-6037-492C-863F-CC8A6B618EB4}" srcOrd="1" destOrd="0" presId="urn:microsoft.com/office/officeart/2005/8/layout/hierarchy2"/>
    <dgm:cxn modelId="{A6CCE3DC-60F4-420A-97CC-72FF7A44B7F2}" type="presOf" srcId="{CBBE85EB-D371-4DC3-9AA9-8973C3B535ED}" destId="{335E6035-F53A-41CD-B10C-F265E4CA4942}" srcOrd="1" destOrd="0" presId="urn:microsoft.com/office/officeart/2005/8/layout/hierarchy2"/>
    <dgm:cxn modelId="{CAE360E1-DC70-43C3-95C4-00744184EF3A}" srcId="{77E83D21-4854-4578-BC48-63689E54B4CB}" destId="{C1144EB2-010D-4F09-BB98-613F3C7AA578}" srcOrd="0" destOrd="0" parTransId="{C2BE4AF3-EA4F-4112-AE71-D5E3AD09CFE6}" sibTransId="{43A19AF4-7F00-45CA-A53E-758669870600}"/>
    <dgm:cxn modelId="{8520C289-2325-44DE-8761-753475BB5637}" type="presOf" srcId="{B3B8F4DB-3821-4D5B-AED5-4F26BFBE7BCF}" destId="{2EC2171B-45A4-451A-B9BF-D668DC7120F8}" srcOrd="1" destOrd="0" presId="urn:microsoft.com/office/officeart/2005/8/layout/hierarchy2"/>
    <dgm:cxn modelId="{E115331D-B2A6-49D9-ADA5-D997AE7BE1CE}" type="presOf" srcId="{51839383-A018-458E-8AB2-CCEA828C524D}" destId="{34B4B69E-F6F0-4063-B4F6-97084CDB95B8}" srcOrd="0" destOrd="0" presId="urn:microsoft.com/office/officeart/2005/8/layout/hierarchy2"/>
    <dgm:cxn modelId="{E128ACCD-800B-49F8-8122-F7F323F9669C}" type="presOf" srcId="{CBBE85EB-D371-4DC3-9AA9-8973C3B535ED}" destId="{5C3BA3AE-ADF2-4ED9-B0AB-F06BE29A282A}" srcOrd="0" destOrd="0" presId="urn:microsoft.com/office/officeart/2005/8/layout/hierarchy2"/>
    <dgm:cxn modelId="{7AC2D83F-A525-4287-8682-034FC54B341A}" type="presOf" srcId="{C1144EB2-010D-4F09-BB98-613F3C7AA578}" destId="{4043186D-1C44-45CC-8937-74A81843D427}" srcOrd="0" destOrd="0" presId="urn:microsoft.com/office/officeart/2005/8/layout/hierarchy2"/>
    <dgm:cxn modelId="{2C128BE0-3A56-4CD7-9108-50DE2E2CC1B4}" type="presOf" srcId="{83CB710B-AFA1-4F0D-BB01-AE4D905EA041}" destId="{0656D3B9-01F0-4337-B54A-3E03C7FB1D9E}" srcOrd="1" destOrd="0" presId="urn:microsoft.com/office/officeart/2005/8/layout/hierarchy2"/>
    <dgm:cxn modelId="{CF0BCBB0-7310-49A2-8B81-24B18D6F4D08}" srcId="{5C292C30-776E-4836-BA7C-A9250746F7CB}" destId="{5B0B3BF0-0408-422F-B9CE-C035DACD24EF}" srcOrd="0" destOrd="0" parTransId="{D3A1DBDE-3075-4977-81AE-1892351D8867}" sibTransId="{720F3BEE-76D0-46BD-B51C-49286515A879}"/>
    <dgm:cxn modelId="{304A9D63-9E40-422F-B0B2-ED4F145A890C}" srcId="{6BFE2D46-DA2B-45BE-94E3-1AFA71B2D9C4}" destId="{B9702BA0-8CB4-4416-BFC3-B48694DFDA54}" srcOrd="0" destOrd="0" parTransId="{6E6D60EB-839F-430D-8188-41D482267D54}" sibTransId="{A46614A8-B1E3-45EB-A0D4-B6AA4CF9824A}"/>
    <dgm:cxn modelId="{C024A895-507B-4B13-82C5-B77E6A540BDC}" type="presOf" srcId="{01FFF698-B3DD-4344-BF97-319421E71870}" destId="{8E6B51D2-D3E0-4C51-9009-BEAD5D4E1568}" srcOrd="0" destOrd="0" presId="urn:microsoft.com/office/officeart/2005/8/layout/hierarchy2"/>
    <dgm:cxn modelId="{F4364CE5-0C02-4E25-808B-E3940D83E61C}" type="presOf" srcId="{7D0EBC49-9E03-4115-A89D-9FCBB7974C85}" destId="{4F0F7385-3040-4FE0-9CEF-01D4A570C4A9}" srcOrd="0" destOrd="0" presId="urn:microsoft.com/office/officeart/2005/8/layout/hierarchy2"/>
    <dgm:cxn modelId="{5FD5A5BF-239C-4BB7-A087-8D05680D69AF}" srcId="{A64E5DDA-1FAE-46CD-9CBC-488ADFC08268}" destId="{058762D5-3D7D-4F35-89F9-D7E2A8CE573F}" srcOrd="0" destOrd="0" parTransId="{CBBE85EB-D371-4DC3-9AA9-8973C3B535ED}" sibTransId="{64CF2E44-6BF5-44A0-AC22-73242C2F9B68}"/>
    <dgm:cxn modelId="{1E5B8DE2-C2C6-4157-8270-D10F3A2AFB33}" type="presOf" srcId="{5BDDA087-2305-43BD-832C-E105A030336F}" destId="{F5867934-663D-49C3-BD12-93340F503A03}" srcOrd="1" destOrd="0" presId="urn:microsoft.com/office/officeart/2005/8/layout/hierarchy2"/>
    <dgm:cxn modelId="{7F79F497-233B-4303-AF84-8AED8EC09A43}" type="presOf" srcId="{A64E5DDA-1FAE-46CD-9CBC-488ADFC08268}" destId="{5CC4179D-ABDF-453A-A370-3F573F52DEC0}" srcOrd="0" destOrd="0" presId="urn:microsoft.com/office/officeart/2005/8/layout/hierarchy2"/>
    <dgm:cxn modelId="{8A6B55F4-B43D-4520-B221-B856623E3AB0}" type="presOf" srcId="{C2BE4AF3-EA4F-4112-AE71-D5E3AD09CFE6}" destId="{A5793D5A-B7D8-437F-A9FC-3657FFDB6E0A}" srcOrd="1" destOrd="0" presId="urn:microsoft.com/office/officeart/2005/8/layout/hierarchy2"/>
    <dgm:cxn modelId="{974B83A5-4692-4637-A9CD-091FABA07954}" type="presOf" srcId="{D3A1DBDE-3075-4977-81AE-1892351D8867}" destId="{17336EB1-1DF7-45D0-AADB-515979D626C0}" srcOrd="1" destOrd="0" presId="urn:microsoft.com/office/officeart/2005/8/layout/hierarchy2"/>
    <dgm:cxn modelId="{72E85CB3-A9E7-4802-A895-6EB40A004400}" type="presOf" srcId="{A3321C9F-EE22-45CC-A3D7-0EC020AD1F25}" destId="{C856A96D-27D3-44E2-ACEB-85D33A922B5E}" srcOrd="0" destOrd="0" presId="urn:microsoft.com/office/officeart/2005/8/layout/hierarchy2"/>
    <dgm:cxn modelId="{59325468-F70E-4044-8E06-B41CA5055F89}" type="presOf" srcId="{C2BE4AF3-EA4F-4112-AE71-D5E3AD09CFE6}" destId="{7B740008-B9D4-4B6E-9695-4ABB40D345F1}" srcOrd="0" destOrd="0" presId="urn:microsoft.com/office/officeart/2005/8/layout/hierarchy2"/>
    <dgm:cxn modelId="{46D8224A-775D-4D25-B3FF-966264E43454}" type="presOf" srcId="{D3A1DBDE-3075-4977-81AE-1892351D8867}" destId="{89A175BB-CCE6-40BE-9B32-65F28AE4C670}" srcOrd="0" destOrd="0" presId="urn:microsoft.com/office/officeart/2005/8/layout/hierarchy2"/>
    <dgm:cxn modelId="{BA5FD526-B1C7-46D0-9284-CD3A005697D0}" type="presOf" srcId="{6E6D60EB-839F-430D-8188-41D482267D54}" destId="{3F1F1ADC-A5E7-406D-A44C-20D11760A8ED}" srcOrd="0" destOrd="0" presId="urn:microsoft.com/office/officeart/2005/8/layout/hierarchy2"/>
    <dgm:cxn modelId="{1C382123-1BB9-4710-ACA7-0DDA1C6D5E19}" type="presOf" srcId="{1FCDBC8D-62C3-454A-8319-0970EA8FFE8C}" destId="{226E5AD0-F06B-4FE3-A0C4-293AF215EE8A}" srcOrd="0" destOrd="0" presId="urn:microsoft.com/office/officeart/2005/8/layout/hierarchy2"/>
    <dgm:cxn modelId="{7F5A876E-396F-4E1C-B306-692DBA3773E3}" type="presOf" srcId="{9F11070D-09BB-4B4A-9508-E8B1107C0B67}" destId="{DFF707B2-220B-49FC-B943-E974D6106F39}" srcOrd="1" destOrd="0" presId="urn:microsoft.com/office/officeart/2005/8/layout/hierarchy2"/>
    <dgm:cxn modelId="{EC4DC9AC-6533-48A3-9E49-9F4C3CF77473}" type="presParOf" srcId="{8E6B51D2-D3E0-4C51-9009-BEAD5D4E1568}" destId="{D86D18CB-846D-4287-B647-710910BF2995}" srcOrd="0" destOrd="0" presId="urn:microsoft.com/office/officeart/2005/8/layout/hierarchy2"/>
    <dgm:cxn modelId="{0EDE6AE5-1CE5-4966-AB72-97F3F972F8A4}" type="presParOf" srcId="{D86D18CB-846D-4287-B647-710910BF2995}" destId="{5CC4179D-ABDF-453A-A370-3F573F52DEC0}" srcOrd="0" destOrd="0" presId="urn:microsoft.com/office/officeart/2005/8/layout/hierarchy2"/>
    <dgm:cxn modelId="{C979AC1B-098F-4C1F-90B7-B6E9264CAED2}" type="presParOf" srcId="{D86D18CB-846D-4287-B647-710910BF2995}" destId="{77FDAE75-35D2-47B2-9A9E-9C5375049A02}" srcOrd="1" destOrd="0" presId="urn:microsoft.com/office/officeart/2005/8/layout/hierarchy2"/>
    <dgm:cxn modelId="{B10D7B42-D897-4EC7-A82A-8916DE5C66C5}" type="presParOf" srcId="{77FDAE75-35D2-47B2-9A9E-9C5375049A02}" destId="{5C3BA3AE-ADF2-4ED9-B0AB-F06BE29A282A}" srcOrd="0" destOrd="0" presId="urn:microsoft.com/office/officeart/2005/8/layout/hierarchy2"/>
    <dgm:cxn modelId="{FEF81572-B922-461F-9F8D-0AD35DD0F936}" type="presParOf" srcId="{5C3BA3AE-ADF2-4ED9-B0AB-F06BE29A282A}" destId="{335E6035-F53A-41CD-B10C-F265E4CA4942}" srcOrd="0" destOrd="0" presId="urn:microsoft.com/office/officeart/2005/8/layout/hierarchy2"/>
    <dgm:cxn modelId="{47D670DB-6D70-49D1-8D8B-4A291CC2D1E9}" type="presParOf" srcId="{77FDAE75-35D2-47B2-9A9E-9C5375049A02}" destId="{8C38DC55-F330-4E74-9ED8-303F8A15E70C}" srcOrd="1" destOrd="0" presId="urn:microsoft.com/office/officeart/2005/8/layout/hierarchy2"/>
    <dgm:cxn modelId="{EC91ED4B-2BEA-41E7-95AD-9063CFB428B1}" type="presParOf" srcId="{8C38DC55-F330-4E74-9ED8-303F8A15E70C}" destId="{E88AADA0-CAF7-4675-B3E0-1B6773278986}" srcOrd="0" destOrd="0" presId="urn:microsoft.com/office/officeart/2005/8/layout/hierarchy2"/>
    <dgm:cxn modelId="{E578B3B8-91C2-460F-B94A-66419536CAD4}" type="presParOf" srcId="{8C38DC55-F330-4E74-9ED8-303F8A15E70C}" destId="{819A06C4-5AF5-4CD5-9001-303CA21CE2A8}" srcOrd="1" destOrd="0" presId="urn:microsoft.com/office/officeart/2005/8/layout/hierarchy2"/>
    <dgm:cxn modelId="{CB541C29-D5DC-473D-B6AB-AADC8F841491}" type="presParOf" srcId="{819A06C4-5AF5-4CD5-9001-303CA21CE2A8}" destId="{9B9324AD-3450-457A-B058-F76200F9DC1A}" srcOrd="0" destOrd="0" presId="urn:microsoft.com/office/officeart/2005/8/layout/hierarchy2"/>
    <dgm:cxn modelId="{2241B579-577E-4EB9-952C-BC2C6F9A98A4}" type="presParOf" srcId="{9B9324AD-3450-457A-B058-F76200F9DC1A}" destId="{063A7A85-1AAF-4C20-97D2-E583D0C29CC3}" srcOrd="0" destOrd="0" presId="urn:microsoft.com/office/officeart/2005/8/layout/hierarchy2"/>
    <dgm:cxn modelId="{38C50BDF-51D0-4173-BDF3-AF26F5222AE5}" type="presParOf" srcId="{819A06C4-5AF5-4CD5-9001-303CA21CE2A8}" destId="{4A664D30-ECEF-4583-8418-395517D9E0C5}" srcOrd="1" destOrd="0" presId="urn:microsoft.com/office/officeart/2005/8/layout/hierarchy2"/>
    <dgm:cxn modelId="{71FBF256-693A-4189-BAAF-9B55868A570B}" type="presParOf" srcId="{4A664D30-ECEF-4583-8418-395517D9E0C5}" destId="{34B4B69E-F6F0-4063-B4F6-97084CDB95B8}" srcOrd="0" destOrd="0" presId="urn:microsoft.com/office/officeart/2005/8/layout/hierarchy2"/>
    <dgm:cxn modelId="{5344589D-215A-4E9E-8281-AA1311201FEE}" type="presParOf" srcId="{4A664D30-ECEF-4583-8418-395517D9E0C5}" destId="{999A6E78-DC05-49EB-90B1-10F45F16FE8B}" srcOrd="1" destOrd="0" presId="urn:microsoft.com/office/officeart/2005/8/layout/hierarchy2"/>
    <dgm:cxn modelId="{6756F7A4-F711-4F63-AB57-DD761167D959}" type="presParOf" srcId="{77FDAE75-35D2-47B2-9A9E-9C5375049A02}" destId="{0AC95EB1-34AE-4EA8-A47A-2F029C679A94}" srcOrd="2" destOrd="0" presId="urn:microsoft.com/office/officeart/2005/8/layout/hierarchy2"/>
    <dgm:cxn modelId="{F4BC0512-3497-4A4D-BFC3-58E7CE1A39D6}" type="presParOf" srcId="{0AC95EB1-34AE-4EA8-A47A-2F029C679A94}" destId="{0700493E-B029-42CE-B3E9-4DDB72A44EC1}" srcOrd="0" destOrd="0" presId="urn:microsoft.com/office/officeart/2005/8/layout/hierarchy2"/>
    <dgm:cxn modelId="{AD0F2794-B9CA-4070-8DB4-BC8BB7AB54AB}" type="presParOf" srcId="{77FDAE75-35D2-47B2-9A9E-9C5375049A02}" destId="{EE1EE030-7C83-4DFA-A9CA-4980A72CF293}" srcOrd="3" destOrd="0" presId="urn:microsoft.com/office/officeart/2005/8/layout/hierarchy2"/>
    <dgm:cxn modelId="{09394906-5ECD-4347-9135-2BAE4611973D}" type="presParOf" srcId="{EE1EE030-7C83-4DFA-A9CA-4980A72CF293}" destId="{CC874219-61CE-48E7-B825-A3BB69818109}" srcOrd="0" destOrd="0" presId="urn:microsoft.com/office/officeart/2005/8/layout/hierarchy2"/>
    <dgm:cxn modelId="{22080FBD-7075-4D90-9E46-B814A9233337}" type="presParOf" srcId="{EE1EE030-7C83-4DFA-A9CA-4980A72CF293}" destId="{94DA44EA-E860-43C1-9A43-32FEAEA020EC}" srcOrd="1" destOrd="0" presId="urn:microsoft.com/office/officeart/2005/8/layout/hierarchy2"/>
    <dgm:cxn modelId="{E5FBC53F-4E9D-4F88-8874-70C8F5B8639D}" type="presParOf" srcId="{94DA44EA-E860-43C1-9A43-32FEAEA020EC}" destId="{226E5AD0-F06B-4FE3-A0C4-293AF215EE8A}" srcOrd="0" destOrd="0" presId="urn:microsoft.com/office/officeart/2005/8/layout/hierarchy2"/>
    <dgm:cxn modelId="{5C1E3871-FF6E-4F4A-AF91-76D18454917C}" type="presParOf" srcId="{226E5AD0-F06B-4FE3-A0C4-293AF215EE8A}" destId="{D9631732-6037-492C-863F-CC8A6B618EB4}" srcOrd="0" destOrd="0" presId="urn:microsoft.com/office/officeart/2005/8/layout/hierarchy2"/>
    <dgm:cxn modelId="{2DC3537B-CB8A-4190-9076-A3C1A53AC407}" type="presParOf" srcId="{94DA44EA-E860-43C1-9A43-32FEAEA020EC}" destId="{DC596D8C-EB4D-4419-98C9-B6A330D671BB}" srcOrd="1" destOrd="0" presId="urn:microsoft.com/office/officeart/2005/8/layout/hierarchy2"/>
    <dgm:cxn modelId="{11DB559A-5303-4720-B22E-69A32246935E}" type="presParOf" srcId="{DC596D8C-EB4D-4419-98C9-B6A330D671BB}" destId="{C856A96D-27D3-44E2-ACEB-85D33A922B5E}" srcOrd="0" destOrd="0" presId="urn:microsoft.com/office/officeart/2005/8/layout/hierarchy2"/>
    <dgm:cxn modelId="{D6D99E11-C656-4E33-9C7C-300882FEF7B5}" type="presParOf" srcId="{DC596D8C-EB4D-4419-98C9-B6A330D671BB}" destId="{AA752322-F31A-4D17-B1C5-E20B3B7ED79A}" srcOrd="1" destOrd="0" presId="urn:microsoft.com/office/officeart/2005/8/layout/hierarchy2"/>
    <dgm:cxn modelId="{C74488A6-F5A5-4E07-92BA-3D760984AB3D}" type="presParOf" srcId="{AA752322-F31A-4D17-B1C5-E20B3B7ED79A}" destId="{947943B8-61DE-43C2-A8E9-5C5AB1E1E4C2}" srcOrd="0" destOrd="0" presId="urn:microsoft.com/office/officeart/2005/8/layout/hierarchy2"/>
    <dgm:cxn modelId="{7348C2C9-5E9D-4B46-AEC4-3882C36E7BC0}" type="presParOf" srcId="{947943B8-61DE-43C2-A8E9-5C5AB1E1E4C2}" destId="{8341CDB2-4728-4786-8A3F-CAC54B10BA2D}" srcOrd="0" destOrd="0" presId="urn:microsoft.com/office/officeart/2005/8/layout/hierarchy2"/>
    <dgm:cxn modelId="{7A4935A9-B7C8-405F-A70C-5E261897D13E}" type="presParOf" srcId="{AA752322-F31A-4D17-B1C5-E20B3B7ED79A}" destId="{53DAC98B-D45A-49CF-A673-B97C1142F5BD}" srcOrd="1" destOrd="0" presId="urn:microsoft.com/office/officeart/2005/8/layout/hierarchy2"/>
    <dgm:cxn modelId="{EA7097F3-9AC8-4C80-9E6B-118D6A28214F}" type="presParOf" srcId="{53DAC98B-D45A-49CF-A673-B97C1142F5BD}" destId="{AD041800-9DF7-4E77-B253-4E2C74EDA31A}" srcOrd="0" destOrd="0" presId="urn:microsoft.com/office/officeart/2005/8/layout/hierarchy2"/>
    <dgm:cxn modelId="{56EF6D0A-AB71-489F-95C3-9DE5E33A4B54}" type="presParOf" srcId="{53DAC98B-D45A-49CF-A673-B97C1142F5BD}" destId="{25AD61B4-50E1-4FDA-A73C-6B2520411DFE}" srcOrd="1" destOrd="0" presId="urn:microsoft.com/office/officeart/2005/8/layout/hierarchy2"/>
    <dgm:cxn modelId="{EA60CD77-EE09-4B96-897A-ECA967F6D109}" type="presParOf" srcId="{25AD61B4-50E1-4FDA-A73C-6B2520411DFE}" destId="{3F1F1ADC-A5E7-406D-A44C-20D11760A8ED}" srcOrd="0" destOrd="0" presId="urn:microsoft.com/office/officeart/2005/8/layout/hierarchy2"/>
    <dgm:cxn modelId="{3C2D8270-103B-4DCA-AFE7-B0AE7AC7E0F2}" type="presParOf" srcId="{3F1F1ADC-A5E7-406D-A44C-20D11760A8ED}" destId="{0510FAE7-60E1-4F8F-AB74-17BEA76D00B4}" srcOrd="0" destOrd="0" presId="urn:microsoft.com/office/officeart/2005/8/layout/hierarchy2"/>
    <dgm:cxn modelId="{DBA49F62-1154-4E9A-8D4E-5B8B02D43060}" type="presParOf" srcId="{25AD61B4-50E1-4FDA-A73C-6B2520411DFE}" destId="{D068D700-B4D1-4807-B200-A9A20B3B1002}" srcOrd="1" destOrd="0" presId="urn:microsoft.com/office/officeart/2005/8/layout/hierarchy2"/>
    <dgm:cxn modelId="{8E3149A9-5704-4457-9AB6-5E8B4D13ABBF}" type="presParOf" srcId="{D068D700-B4D1-4807-B200-A9A20B3B1002}" destId="{4ACD2DC7-4F6C-40C5-8AA2-F1A1F899D15B}" srcOrd="0" destOrd="0" presId="urn:microsoft.com/office/officeart/2005/8/layout/hierarchy2"/>
    <dgm:cxn modelId="{FC5BA861-901E-4DB0-B9B4-DE3A0AB17854}" type="presParOf" srcId="{D068D700-B4D1-4807-B200-A9A20B3B1002}" destId="{2D161D56-001B-4037-8443-7ABA17E25E79}" srcOrd="1" destOrd="0" presId="urn:microsoft.com/office/officeart/2005/8/layout/hierarchy2"/>
    <dgm:cxn modelId="{5BDB1927-40A9-49EA-B6EF-A4B13C06992A}" type="presParOf" srcId="{94DA44EA-E860-43C1-9A43-32FEAEA020EC}" destId="{C05F891A-51BA-4272-9935-FAEAD3243C5A}" srcOrd="2" destOrd="0" presId="urn:microsoft.com/office/officeart/2005/8/layout/hierarchy2"/>
    <dgm:cxn modelId="{8471B8A5-F0A1-4226-BA3E-2F5EC4063F36}" type="presParOf" srcId="{C05F891A-51BA-4272-9935-FAEAD3243C5A}" destId="{3B9CDF02-544A-41CB-B1F4-D9B0379F4AAD}" srcOrd="0" destOrd="0" presId="urn:microsoft.com/office/officeart/2005/8/layout/hierarchy2"/>
    <dgm:cxn modelId="{5CE2DBAB-DB2D-4D05-B544-C1032572423E}" type="presParOf" srcId="{94DA44EA-E860-43C1-9A43-32FEAEA020EC}" destId="{21C6C6BB-BFDF-4471-92BB-2B64FA42C0B2}" srcOrd="3" destOrd="0" presId="urn:microsoft.com/office/officeart/2005/8/layout/hierarchy2"/>
    <dgm:cxn modelId="{58A9AEB0-DF54-4AB7-8BDF-777E4453F77F}" type="presParOf" srcId="{21C6C6BB-BFDF-4471-92BB-2B64FA42C0B2}" destId="{5AFD291B-D44F-4182-B8D2-9CD424DA47B3}" srcOrd="0" destOrd="0" presId="urn:microsoft.com/office/officeart/2005/8/layout/hierarchy2"/>
    <dgm:cxn modelId="{7A025A29-F69C-4913-901C-7F15F61C40F3}" type="presParOf" srcId="{21C6C6BB-BFDF-4471-92BB-2B64FA42C0B2}" destId="{4960C188-B408-45A3-A1D2-46AD72E52B58}" srcOrd="1" destOrd="0" presId="urn:microsoft.com/office/officeart/2005/8/layout/hierarchy2"/>
    <dgm:cxn modelId="{08EC1EED-6F7D-4079-A34E-5124C8A9B04E}" type="presParOf" srcId="{4960C188-B408-45A3-A1D2-46AD72E52B58}" destId="{82D81862-5615-4A32-835C-F23CBC5AE581}" srcOrd="0" destOrd="0" presId="urn:microsoft.com/office/officeart/2005/8/layout/hierarchy2"/>
    <dgm:cxn modelId="{2BF06B5C-C8A4-427E-B125-8343654FBA7F}" type="presParOf" srcId="{82D81862-5615-4A32-835C-F23CBC5AE581}" destId="{DFF707B2-220B-49FC-B943-E974D6106F39}" srcOrd="0" destOrd="0" presId="urn:microsoft.com/office/officeart/2005/8/layout/hierarchy2"/>
    <dgm:cxn modelId="{DA98A808-F4EF-4739-B52F-9B9A1850AAB8}" type="presParOf" srcId="{4960C188-B408-45A3-A1D2-46AD72E52B58}" destId="{C9CB2F72-A3D8-4ABA-A5E7-AC3CA09E024D}" srcOrd="1" destOrd="0" presId="urn:microsoft.com/office/officeart/2005/8/layout/hierarchy2"/>
    <dgm:cxn modelId="{CF070354-0058-4805-A04C-88035A0CFB16}" type="presParOf" srcId="{C9CB2F72-A3D8-4ABA-A5E7-AC3CA09E024D}" destId="{08BCF978-7425-436E-B86C-5EDE12BA68AD}" srcOrd="0" destOrd="0" presId="urn:microsoft.com/office/officeart/2005/8/layout/hierarchy2"/>
    <dgm:cxn modelId="{40DA64D2-A8A0-4E68-8D24-48E0FC38FD17}" type="presParOf" srcId="{C9CB2F72-A3D8-4ABA-A5E7-AC3CA09E024D}" destId="{381753D0-535B-46F4-9DB8-20A2FC6968F0}" srcOrd="1" destOrd="0" presId="urn:microsoft.com/office/officeart/2005/8/layout/hierarchy2"/>
    <dgm:cxn modelId="{CEBFA44E-BBEA-4D37-9BF6-C641DE4A1272}" type="presParOf" srcId="{381753D0-535B-46F4-9DB8-20A2FC6968F0}" destId="{7B740008-B9D4-4B6E-9695-4ABB40D345F1}" srcOrd="0" destOrd="0" presId="urn:microsoft.com/office/officeart/2005/8/layout/hierarchy2"/>
    <dgm:cxn modelId="{31AD2949-4C40-488C-9B8D-3EBF848E7075}" type="presParOf" srcId="{7B740008-B9D4-4B6E-9695-4ABB40D345F1}" destId="{A5793D5A-B7D8-437F-A9FC-3657FFDB6E0A}" srcOrd="0" destOrd="0" presId="urn:microsoft.com/office/officeart/2005/8/layout/hierarchy2"/>
    <dgm:cxn modelId="{6E071F15-11E1-4EF7-BB94-10E5248F5310}" type="presParOf" srcId="{381753D0-535B-46F4-9DB8-20A2FC6968F0}" destId="{8B0DFB74-8771-434F-81F6-53ECD5A6196C}" srcOrd="1" destOrd="0" presId="urn:microsoft.com/office/officeart/2005/8/layout/hierarchy2"/>
    <dgm:cxn modelId="{213CF5B7-E62D-4F33-B0D7-02039B785762}" type="presParOf" srcId="{8B0DFB74-8771-434F-81F6-53ECD5A6196C}" destId="{4043186D-1C44-45CC-8937-74A81843D427}" srcOrd="0" destOrd="0" presId="urn:microsoft.com/office/officeart/2005/8/layout/hierarchy2"/>
    <dgm:cxn modelId="{FF520727-7CCD-479C-AB8B-E5AE3DA1ABCF}" type="presParOf" srcId="{8B0DFB74-8771-434F-81F6-53ECD5A6196C}" destId="{5BF04DA1-C070-45C7-B2F7-EB34C37E309A}" srcOrd="1" destOrd="0" presId="urn:microsoft.com/office/officeart/2005/8/layout/hierarchy2"/>
    <dgm:cxn modelId="{8761A5EE-526C-4791-B7B7-B22E258CE688}" type="presParOf" srcId="{77FDAE75-35D2-47B2-9A9E-9C5375049A02}" destId="{6D467FD8-BD03-44CD-B2B6-39DCE3A7F47D}" srcOrd="4" destOrd="0" presId="urn:microsoft.com/office/officeart/2005/8/layout/hierarchy2"/>
    <dgm:cxn modelId="{C2842379-8B4D-4FF5-A44D-460742809FE1}" type="presParOf" srcId="{6D467FD8-BD03-44CD-B2B6-39DCE3A7F47D}" destId="{0656D3B9-01F0-4337-B54A-3E03C7FB1D9E}" srcOrd="0" destOrd="0" presId="urn:microsoft.com/office/officeart/2005/8/layout/hierarchy2"/>
    <dgm:cxn modelId="{0B30444F-82FC-4960-8AE5-21A931F2B26F}" type="presParOf" srcId="{77FDAE75-35D2-47B2-9A9E-9C5375049A02}" destId="{081FF016-A342-43AD-8891-0FB6F342B05E}" srcOrd="5" destOrd="0" presId="urn:microsoft.com/office/officeart/2005/8/layout/hierarchy2"/>
    <dgm:cxn modelId="{8A89E77E-57F9-4DF9-A69E-F30779CF6DA3}" type="presParOf" srcId="{081FF016-A342-43AD-8891-0FB6F342B05E}" destId="{94EFD5BE-CC14-42D1-9EA8-8F6F6F7176F1}" srcOrd="0" destOrd="0" presId="urn:microsoft.com/office/officeart/2005/8/layout/hierarchy2"/>
    <dgm:cxn modelId="{83467CF8-9D34-4E3B-9FED-D66F5567BCB8}" type="presParOf" srcId="{081FF016-A342-43AD-8891-0FB6F342B05E}" destId="{A041AA08-0E9C-4127-B180-D270E454FDC4}" srcOrd="1" destOrd="0" presId="urn:microsoft.com/office/officeart/2005/8/layout/hierarchy2"/>
    <dgm:cxn modelId="{BE2A02A0-05BC-483C-9C47-D4022D614F32}" type="presParOf" srcId="{A041AA08-0E9C-4127-B180-D270E454FDC4}" destId="{89A175BB-CCE6-40BE-9B32-65F28AE4C670}" srcOrd="0" destOrd="0" presId="urn:microsoft.com/office/officeart/2005/8/layout/hierarchy2"/>
    <dgm:cxn modelId="{A7321E73-F1BE-4204-8632-6CA1EBE1056F}" type="presParOf" srcId="{89A175BB-CCE6-40BE-9B32-65F28AE4C670}" destId="{17336EB1-1DF7-45D0-AADB-515979D626C0}" srcOrd="0" destOrd="0" presId="urn:microsoft.com/office/officeart/2005/8/layout/hierarchy2"/>
    <dgm:cxn modelId="{BB5208CD-69E2-49D5-B9EF-28D311C2667F}" type="presParOf" srcId="{A041AA08-0E9C-4127-B180-D270E454FDC4}" destId="{D85F003F-8C01-451C-A5B2-3F7CE73EE19F}" srcOrd="1" destOrd="0" presId="urn:microsoft.com/office/officeart/2005/8/layout/hierarchy2"/>
    <dgm:cxn modelId="{994EB759-7E47-4B1A-A0CB-F1F01F6DDDD3}" type="presParOf" srcId="{D85F003F-8C01-451C-A5B2-3F7CE73EE19F}" destId="{A3B99580-DD87-4D45-AA13-824B036E4FA6}" srcOrd="0" destOrd="0" presId="urn:microsoft.com/office/officeart/2005/8/layout/hierarchy2"/>
    <dgm:cxn modelId="{38E53B87-E413-4CAE-9026-901A2891F636}" type="presParOf" srcId="{D85F003F-8C01-451C-A5B2-3F7CE73EE19F}" destId="{C1CBFA88-CB73-48E1-ABD2-8E5AEDC18D21}" srcOrd="1" destOrd="0" presId="urn:microsoft.com/office/officeart/2005/8/layout/hierarchy2"/>
    <dgm:cxn modelId="{2B601C59-7722-424D-A898-394D60D7AF8D}" type="presParOf" srcId="{C1CBFA88-CB73-48E1-ABD2-8E5AEDC18D21}" destId="{730CBC71-4604-4A85-A688-85C337947B2C}" srcOrd="0" destOrd="0" presId="urn:microsoft.com/office/officeart/2005/8/layout/hierarchy2"/>
    <dgm:cxn modelId="{1A810CC5-6A45-46AB-9883-22FEFD3DC7A8}" type="presParOf" srcId="{730CBC71-4604-4A85-A688-85C337947B2C}" destId="{2EC2171B-45A4-451A-B9BF-D668DC7120F8}" srcOrd="0" destOrd="0" presId="urn:microsoft.com/office/officeart/2005/8/layout/hierarchy2"/>
    <dgm:cxn modelId="{CB37019A-F8B7-4BE3-855B-B256ED163900}" type="presParOf" srcId="{C1CBFA88-CB73-48E1-ABD2-8E5AEDC18D21}" destId="{2FF15716-686C-4937-807A-2200E9318B7F}" srcOrd="1" destOrd="0" presId="urn:microsoft.com/office/officeart/2005/8/layout/hierarchy2"/>
    <dgm:cxn modelId="{550ABDB5-8FC4-4CD1-9AE8-1B9BE6BFB861}" type="presParOf" srcId="{2FF15716-686C-4937-807A-2200E9318B7F}" destId="{349D5757-74F9-4F9E-9258-66E56D42B7D5}" srcOrd="0" destOrd="0" presId="urn:microsoft.com/office/officeart/2005/8/layout/hierarchy2"/>
    <dgm:cxn modelId="{9DE2CC59-D966-47E1-9033-BFA57985952C}" type="presParOf" srcId="{2FF15716-686C-4937-807A-2200E9318B7F}" destId="{EA6EB8A3-7608-4092-A20B-2BF152C9B35A}" srcOrd="1" destOrd="0" presId="urn:microsoft.com/office/officeart/2005/8/layout/hierarchy2"/>
    <dgm:cxn modelId="{DCE200A6-25F3-4455-949E-0945A852BCF4}" type="presParOf" srcId="{EA6EB8A3-7608-4092-A20B-2BF152C9B35A}" destId="{E9F4C83F-045C-4576-80A7-1395E1B8A8F3}" srcOrd="0" destOrd="0" presId="urn:microsoft.com/office/officeart/2005/8/layout/hierarchy2"/>
    <dgm:cxn modelId="{F7186109-1DF6-4B5C-AC4A-4FAE6A30BF24}" type="presParOf" srcId="{E9F4C83F-045C-4576-80A7-1395E1B8A8F3}" destId="{F5867934-663D-49C3-BD12-93340F503A03}" srcOrd="0" destOrd="0" presId="urn:microsoft.com/office/officeart/2005/8/layout/hierarchy2"/>
    <dgm:cxn modelId="{000786A6-F30E-4029-804D-A2C115B25472}" type="presParOf" srcId="{EA6EB8A3-7608-4092-A20B-2BF152C9B35A}" destId="{EBC8B1F4-95DF-4407-9BD9-5DD0808E1940}" srcOrd="1" destOrd="0" presId="urn:microsoft.com/office/officeart/2005/8/layout/hierarchy2"/>
    <dgm:cxn modelId="{1FD916E1-165E-4036-AFDC-8E93872405AF}" type="presParOf" srcId="{EBC8B1F4-95DF-4407-9BD9-5DD0808E1940}" destId="{4F0F7385-3040-4FE0-9CEF-01D4A570C4A9}" srcOrd="0" destOrd="0" presId="urn:microsoft.com/office/officeart/2005/8/layout/hierarchy2"/>
    <dgm:cxn modelId="{99A53B17-5A31-44DB-8944-271B22D121EC}" type="presParOf" srcId="{EBC8B1F4-95DF-4407-9BD9-5DD0808E1940}" destId="{CC7549AF-07A4-481F-B011-74C63DF92649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B564E7-51E5-4692-954C-539B7B97B676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pPr rtl="1"/>
          <a:endParaRPr lang="fa-IR"/>
        </a:p>
      </dgm:t>
    </dgm:pt>
    <dgm:pt modelId="{8D495734-A46C-4491-94BC-79F62D16939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برهان</a:t>
          </a:r>
          <a:endParaRPr lang="fa-IR" sz="1600" dirty="0">
            <a:cs typeface="B Koodak" pitchFamily="2" charset="-78"/>
          </a:endParaRPr>
        </a:p>
      </dgm:t>
    </dgm:pt>
    <dgm:pt modelId="{B79F870E-30A7-4B85-8A76-6DB6C610D4DF}" type="parTrans" cxnId="{C0511C3C-1E72-47EF-A6BF-13821E0135A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881E461-43CB-438D-82E6-852D98C92A66}" type="sibTrans" cxnId="{C0511C3C-1E72-47EF-A6BF-13821E0135A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52FCE30-F268-40A7-B166-21996419EF4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آفریدن را مستقل از آفریده حساب کنیم یا واجب است یا ممکن</a:t>
          </a:r>
          <a:endParaRPr lang="fa-IR" sz="1600" dirty="0">
            <a:cs typeface="B Koodak" pitchFamily="2" charset="-78"/>
          </a:endParaRPr>
        </a:p>
      </dgm:t>
    </dgm:pt>
    <dgm:pt modelId="{66F726F5-4BFB-4BB6-8C0E-FE44CBFC12B6}" type="parTrans" cxnId="{7F285A68-542B-4DA2-970C-BD24B948701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8A272BF-D7AD-401F-BB13-888714E84B3F}" type="sibTrans" cxnId="{7F285A68-542B-4DA2-970C-BD24B948701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6AB7E69-8D3F-488A-AF94-97D6F4D1C5A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التالی باطل</a:t>
          </a:r>
          <a:endParaRPr lang="fa-IR" sz="1600" dirty="0">
            <a:cs typeface="B Koodak" pitchFamily="2" charset="-78"/>
          </a:endParaRPr>
        </a:p>
      </dgm:t>
    </dgm:pt>
    <dgm:pt modelId="{29217A56-5067-480D-AF36-B79199BE6B5D}" type="parTrans" cxnId="{BF6262C4-25C9-4907-9310-E23562F2FEA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F14F3AF-4ED2-4F60-907B-65CC3716A4F5}" type="sibTrans" cxnId="{BF6262C4-25C9-4907-9310-E23562F2FEA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88E2731-3611-49C8-958D-88B46840624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هر دو فرض منجر به محال می شود</a:t>
          </a:r>
          <a:endParaRPr lang="fa-IR" sz="1600" dirty="0">
            <a:cs typeface="B Koodak" pitchFamily="2" charset="-78"/>
          </a:endParaRPr>
        </a:p>
      </dgm:t>
    </dgm:pt>
    <dgm:pt modelId="{03074730-C387-4798-95F1-971097B28A26}" type="parTrans" cxnId="{49985320-7B3C-4F29-BC75-3AB577E567C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A368921-8794-4EB1-BFAD-400DE1ED66DC}" type="sibTrans" cxnId="{49985320-7B3C-4F29-BC75-3AB577E567C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6BD35CE-27CB-42C4-BE7D-1FD57D4B9EE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واجب باشد</a:t>
          </a:r>
          <a:endParaRPr lang="fa-IR" sz="1600" dirty="0">
            <a:cs typeface="B Koodak" pitchFamily="2" charset="-78"/>
          </a:endParaRPr>
        </a:p>
      </dgm:t>
    </dgm:pt>
    <dgm:pt modelId="{7EE9D7C7-AD8B-419B-AA98-8AA3AA311CC4}" type="parTrans" cxnId="{0DB1C3C3-D57D-4798-8EA2-2AE796514B8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EEB5725-5749-4EED-B5C5-A07CC9E72298}" type="sibTrans" cxnId="{0DB1C3C3-D57D-4798-8EA2-2AE796514B8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F18A7C9-DCA9-4D3B-A5BD-3D2FCAA6F33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ادله توحید آن را نفی می کند</a:t>
          </a:r>
          <a:endParaRPr lang="fa-IR" sz="1600" dirty="0">
            <a:cs typeface="B Koodak" pitchFamily="2" charset="-78"/>
          </a:endParaRPr>
        </a:p>
      </dgm:t>
    </dgm:pt>
    <dgm:pt modelId="{A003AB3E-6D49-47AD-A667-506DF82A002C}" type="parTrans" cxnId="{BAD00087-2C7D-4D88-9F45-C751918CF4B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673ADA2-6548-4DFF-94F5-D57C00F8CF17}" type="sibTrans" cxnId="{BAD00087-2C7D-4D88-9F45-C751918CF4B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4CAF212-6148-4E32-BFDC-1BA23BB2DA0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ممکن باشد</a:t>
          </a:r>
          <a:endParaRPr lang="fa-IR" sz="1600" dirty="0">
            <a:cs typeface="B Koodak" pitchFamily="2" charset="-78"/>
          </a:endParaRPr>
        </a:p>
      </dgm:t>
    </dgm:pt>
    <dgm:pt modelId="{60D5CC87-298E-44A3-AFFD-24DD7F6D96CB}" type="parTrans" cxnId="{76EA86FF-FF66-4904-9165-10C9705AA3D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EA65C7A-AB5C-4D57-A0E0-2AD938600943}" type="sibTrans" cxnId="{76EA86FF-FF66-4904-9165-10C9705AA3D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07B430-F7EA-432A-9C04-D085B04F70B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منجر به تسلسل می شود </a:t>
          </a:r>
          <a:endParaRPr lang="fa-IR" sz="1600" dirty="0">
            <a:cs typeface="B Koodak" pitchFamily="2" charset="-78"/>
          </a:endParaRPr>
        </a:p>
      </dgm:t>
    </dgm:pt>
    <dgm:pt modelId="{D5572B77-2C5A-411F-A114-D61E6B26E07C}" type="parTrans" cxnId="{7F61E927-1677-4393-828A-F92125121FB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7465543-EAFE-485E-9124-45F971AC5142}" type="sibTrans" cxnId="{7F61E927-1677-4393-828A-F92125121FB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6D9E7D9-9AC8-4130-A790-D74AA900926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ممکن (آفریدن) آفریده خداست و طبق فرض بایستی آفریدن دیگری مستقل از آن وجود داشته باشد نقل کلام به این آفریدن می کنیم که خود ممکن و آفریده خداست و باید برای آن نیز آفریدن مستقل در نظر گرفت و همین طور ...</a:t>
          </a:r>
          <a:endParaRPr lang="fa-IR" sz="1600" dirty="0">
            <a:cs typeface="B Koodak" pitchFamily="2" charset="-78"/>
          </a:endParaRPr>
        </a:p>
      </dgm:t>
    </dgm:pt>
    <dgm:pt modelId="{C60DCA1E-8D35-4AC0-81EB-EA8A16D83AD1}" type="parTrans" cxnId="{ADE48807-0F08-4AAD-A37E-A6AD1CA64E3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0E9C769-0448-4167-B67B-83CADD9EC928}" type="sibTrans" cxnId="{ADE48807-0F08-4AAD-A37E-A6AD1CA64E3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262F62D-849B-4D3C-A943-548150D743D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فالمقدم مثله</a:t>
          </a:r>
          <a:endParaRPr lang="fa-IR" sz="1600" dirty="0">
            <a:cs typeface="B Koodak" pitchFamily="2" charset="-78"/>
          </a:endParaRPr>
        </a:p>
      </dgm:t>
    </dgm:pt>
    <dgm:pt modelId="{48841E6E-904A-452A-8F74-8F1240ECE2AE}" type="parTrans" cxnId="{3FC5D4F6-9025-4D0A-8AEB-7CBECF40FD4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569DCA-C62E-4F48-863B-8B6342FC659D}" type="sibTrans" cxnId="{3FC5D4F6-9025-4D0A-8AEB-7CBECF40FD4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5DB6468-3408-4787-8BA6-4A6D56696BD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 این آفریدن چیزی غیر از آفریده نیست</a:t>
          </a:r>
          <a:endParaRPr lang="fa-IR" sz="1600" dirty="0">
            <a:cs typeface="B Koodak" pitchFamily="2" charset="-78"/>
          </a:endParaRPr>
        </a:p>
      </dgm:t>
    </dgm:pt>
    <dgm:pt modelId="{7DAD57FE-586F-4B5B-9A98-9C1572FA9133}" type="parTrans" cxnId="{48DA1491-5E2C-46F9-994C-C6CA72D98CA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0CC3AB-8CFE-4755-B876-45F380F0B2EC}" type="sibTrans" cxnId="{48DA1491-5E2C-46F9-994C-C6CA72D98CA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B0E33CC-F959-4259-9E56-DD5D319C5E8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FAD99FD1-C5C9-4C9C-A1A1-DE2961D6CE04}" type="parTrans" cxnId="{F323F2EC-FD6D-4C06-B290-41C2F57EB22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577E559-6CD5-4BCC-9DFE-CDFE1FABC457}" type="sibTrans" cxnId="{F323F2EC-FD6D-4C06-B290-41C2F57EB22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7C0A036-AE47-4A04-8DC8-5B4232ADB47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فهم این مطلب دقیق بسیار کارگشاست برای فهم بهتر توحید افعالی</a:t>
          </a:r>
          <a:endParaRPr lang="fa-IR" sz="1600" dirty="0">
            <a:cs typeface="B Koodak" pitchFamily="2" charset="-78"/>
          </a:endParaRPr>
        </a:p>
      </dgm:t>
    </dgm:pt>
    <dgm:pt modelId="{FAB1DE47-4107-44CA-977E-AF620EE0C8A5}" type="parTrans" cxnId="{2CBCD28E-7853-409C-8680-7C46CB0EA4C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58951B0-6375-486E-81E9-F2F6732C6968}" type="sibTrans" cxnId="{2CBCD28E-7853-409C-8680-7C46CB0EA4C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7F22A22-8808-49A5-BC87-DB82A01C9552}" type="pres">
      <dgm:prSet presAssocID="{BFB564E7-51E5-4692-954C-539B7B97B67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0A5A947-02FC-4756-AF6F-32D2F81C0FD1}" type="pres">
      <dgm:prSet presAssocID="{8D495734-A46C-4491-94BC-79F62D169399}" presName="root1" presStyleCnt="0"/>
      <dgm:spPr/>
    </dgm:pt>
    <dgm:pt modelId="{272BA3D7-DEFD-4A51-A140-B582DA9886A1}" type="pres">
      <dgm:prSet presAssocID="{8D495734-A46C-4491-94BC-79F62D169399}" presName="LevelOneTextNode" presStyleLbl="node0" presStyleIdx="0" presStyleCnt="2" custScaleX="5196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A8A6543-A6F2-4D11-B005-31FCDE13E6A5}" type="pres">
      <dgm:prSet presAssocID="{8D495734-A46C-4491-94BC-79F62D169399}" presName="level2hierChild" presStyleCnt="0"/>
      <dgm:spPr/>
    </dgm:pt>
    <dgm:pt modelId="{E2EC6B19-B56D-4B8E-8CFD-2164F4B9DC11}" type="pres">
      <dgm:prSet presAssocID="{66F726F5-4BFB-4BB6-8C0E-FE44CBFC12B6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0140DA58-8EC7-4D4E-88D6-4822EC1E250F}" type="pres">
      <dgm:prSet presAssocID="{66F726F5-4BFB-4BB6-8C0E-FE44CBFC12B6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668D0632-9435-4D54-8812-67048481527E}" type="pres">
      <dgm:prSet presAssocID="{F52FCE30-F268-40A7-B166-21996419EF4D}" presName="root2" presStyleCnt="0"/>
      <dgm:spPr/>
    </dgm:pt>
    <dgm:pt modelId="{7E1707F1-8AEB-49A8-9EA8-59BA21584194}" type="pres">
      <dgm:prSet presAssocID="{F52FCE30-F268-40A7-B166-21996419EF4D}" presName="LevelTwoTextNode" presStyleLbl="node2" presStyleIdx="0" presStyleCnt="4" custScaleX="49397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E2614A8-D3FE-4534-ACF0-CE9441AFD907}" type="pres">
      <dgm:prSet presAssocID="{F52FCE30-F268-40A7-B166-21996419EF4D}" presName="level3hierChild" presStyleCnt="0"/>
      <dgm:spPr/>
    </dgm:pt>
    <dgm:pt modelId="{F954C551-FFE2-4C50-9E18-F0704898D031}" type="pres">
      <dgm:prSet presAssocID="{29217A56-5067-480D-AF36-B79199BE6B5D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0EBBCD6D-01AD-4FAD-A1D0-2EB1508C3977}" type="pres">
      <dgm:prSet presAssocID="{29217A56-5067-480D-AF36-B79199BE6B5D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B19C0A1C-936C-43CD-A6B1-5A0FD4D6611A}" type="pres">
      <dgm:prSet presAssocID="{B6AB7E69-8D3F-488A-AF94-97D6F4D1C5A1}" presName="root2" presStyleCnt="0"/>
      <dgm:spPr/>
    </dgm:pt>
    <dgm:pt modelId="{CED362C0-7E26-494A-B54A-563705D53232}" type="pres">
      <dgm:prSet presAssocID="{B6AB7E69-8D3F-488A-AF94-97D6F4D1C5A1}" presName="LevelTwoTextNode" presStyleLbl="node2" presStyleIdx="1" presStyleCnt="4" custScaleX="46965" custScaleY="19447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83F1732-571B-4504-AC63-CA1FCC66A5E7}" type="pres">
      <dgm:prSet presAssocID="{B6AB7E69-8D3F-488A-AF94-97D6F4D1C5A1}" presName="level3hierChild" presStyleCnt="0"/>
      <dgm:spPr/>
    </dgm:pt>
    <dgm:pt modelId="{C9BC0C8B-B9DD-401B-B392-53C4B3636E49}" type="pres">
      <dgm:prSet presAssocID="{03074730-C387-4798-95F1-971097B28A26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6252479C-3DE8-432F-9279-93BA459EBAE5}" type="pres">
      <dgm:prSet presAssocID="{03074730-C387-4798-95F1-971097B28A26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3FD2CCE2-C159-4A31-89FC-8796EF76C440}" type="pres">
      <dgm:prSet presAssocID="{E88E2731-3611-49C8-958D-88B46840624E}" presName="root2" presStyleCnt="0"/>
      <dgm:spPr/>
    </dgm:pt>
    <dgm:pt modelId="{658A0C56-F0DD-44E3-98F6-E121395E9F62}" type="pres">
      <dgm:prSet presAssocID="{E88E2731-3611-49C8-958D-88B46840624E}" presName="LevelTwoTextNode" presStyleLbl="node3" presStyleIdx="0" presStyleCnt="2" custScaleX="91049" custScaleY="2507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BCDE809-87C2-4FF1-9A28-B78F1568E6CE}" type="pres">
      <dgm:prSet presAssocID="{E88E2731-3611-49C8-958D-88B46840624E}" presName="level3hierChild" presStyleCnt="0"/>
      <dgm:spPr/>
    </dgm:pt>
    <dgm:pt modelId="{A4BD4B7B-F0D6-4D4D-A1D4-FFB6155F0BF3}" type="pres">
      <dgm:prSet presAssocID="{7EE9D7C7-AD8B-419B-AA98-8AA3AA311CC4}" presName="conn2-1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F683E195-487E-43FF-85FA-F9A435C2CC47}" type="pres">
      <dgm:prSet presAssocID="{7EE9D7C7-AD8B-419B-AA98-8AA3AA311CC4}" presName="connTx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94197BED-8229-4349-A3C9-B0E69C44D793}" type="pres">
      <dgm:prSet presAssocID="{A6BD35CE-27CB-42C4-BE7D-1FD57D4B9EEA}" presName="root2" presStyleCnt="0"/>
      <dgm:spPr/>
    </dgm:pt>
    <dgm:pt modelId="{676545C2-4460-491F-82B3-555BECC7C4BB}" type="pres">
      <dgm:prSet presAssocID="{A6BD35CE-27CB-42C4-BE7D-1FD57D4B9EEA}" presName="LevelTwoTextNode" presStyleLbl="node4" presStyleIdx="0" presStyleCnt="5" custScaleX="44811" custScaleY="1941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5585B9F-9202-41A7-8481-5FEB9AB178D8}" type="pres">
      <dgm:prSet presAssocID="{A6BD35CE-27CB-42C4-BE7D-1FD57D4B9EEA}" presName="level3hierChild" presStyleCnt="0"/>
      <dgm:spPr/>
    </dgm:pt>
    <dgm:pt modelId="{82A6931B-8293-4952-8498-D234D7A9502F}" type="pres">
      <dgm:prSet presAssocID="{A003AB3E-6D49-47AD-A667-506DF82A002C}" presName="conn2-1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54B2C6C1-CDCC-431C-BABA-7240DF3E76A7}" type="pres">
      <dgm:prSet presAssocID="{A003AB3E-6D49-47AD-A667-506DF82A002C}" presName="connTx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CB0B7E02-0C66-4E56-86EC-62F0DC30799F}" type="pres">
      <dgm:prSet presAssocID="{9F18A7C9-DCA9-4D3B-A5BD-3D2FCAA6F33F}" presName="root2" presStyleCnt="0"/>
      <dgm:spPr/>
    </dgm:pt>
    <dgm:pt modelId="{A4D2A911-2423-457C-BCF2-7899B026673A}" type="pres">
      <dgm:prSet presAssocID="{9F18A7C9-DCA9-4D3B-A5BD-3D2FCAA6F33F}" presName="LevelTwoTextNode" presStyleLbl="node4" presStyleIdx="1" presStyleCnt="5" custScaleY="12612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F2FFD1A-2B9E-485C-BB8A-D6F9082BAE8E}" type="pres">
      <dgm:prSet presAssocID="{9F18A7C9-DCA9-4D3B-A5BD-3D2FCAA6F33F}" presName="level3hierChild" presStyleCnt="0"/>
      <dgm:spPr/>
    </dgm:pt>
    <dgm:pt modelId="{78294862-4256-4A46-8FF6-D8E77335BB0D}" type="pres">
      <dgm:prSet presAssocID="{60D5CC87-298E-44A3-AFFD-24DD7F6D96CB}" presName="conn2-1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0365BF3B-9B91-42AC-9BD3-DC4F88C5E2F8}" type="pres">
      <dgm:prSet presAssocID="{60D5CC87-298E-44A3-AFFD-24DD7F6D96CB}" presName="connTx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CD5089E7-26F4-46B0-B0D5-D5045B7141D7}" type="pres">
      <dgm:prSet presAssocID="{34CAF212-6148-4E32-BFDC-1BA23BB2DA05}" presName="root2" presStyleCnt="0"/>
      <dgm:spPr/>
    </dgm:pt>
    <dgm:pt modelId="{0654776C-832D-426F-A5CA-38D55629059C}" type="pres">
      <dgm:prSet presAssocID="{34CAF212-6148-4E32-BFDC-1BA23BB2DA05}" presName="LevelTwoTextNode" presStyleLbl="node4" presStyleIdx="2" presStyleCnt="5" custScaleX="44811" custScaleY="1941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296F109-80EB-44CB-BC90-7BF895AC9029}" type="pres">
      <dgm:prSet presAssocID="{34CAF212-6148-4E32-BFDC-1BA23BB2DA05}" presName="level3hierChild" presStyleCnt="0"/>
      <dgm:spPr/>
    </dgm:pt>
    <dgm:pt modelId="{7EDBEA35-7A15-49EE-A588-7D9D6B90D0BF}" type="pres">
      <dgm:prSet presAssocID="{D5572B77-2C5A-411F-A114-D61E6B26E07C}" presName="conn2-1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253EC04D-9D31-420B-8E1B-325611938B27}" type="pres">
      <dgm:prSet presAssocID="{D5572B77-2C5A-411F-A114-D61E6B26E07C}" presName="connTx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1977C294-5B01-4A3B-B74B-86AA7AA999AF}" type="pres">
      <dgm:prSet presAssocID="{A807B430-F7EA-432A-9C04-D085B04F70B8}" presName="root2" presStyleCnt="0"/>
      <dgm:spPr/>
    </dgm:pt>
    <dgm:pt modelId="{874AAA8F-F90E-4D57-A1DA-29F19F23A057}" type="pres">
      <dgm:prSet presAssocID="{A807B430-F7EA-432A-9C04-D085B04F70B8}" presName="LevelTwoTextNode" presStyleLbl="node4" presStyleIdx="3" presStyleCnt="5" custScaleY="17666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B480996-6F7A-4C04-9D4E-7C1FBC777049}" type="pres">
      <dgm:prSet presAssocID="{A807B430-F7EA-432A-9C04-D085B04F70B8}" presName="level3hierChild" presStyleCnt="0"/>
      <dgm:spPr/>
    </dgm:pt>
    <dgm:pt modelId="{5AE62371-5D9C-4B8A-A07B-7D8566B29281}" type="pres">
      <dgm:prSet presAssocID="{C60DCA1E-8D35-4AC0-81EB-EA8A16D83AD1}" presName="conn2-1" presStyleLbl="parChTrans1D4" presStyleIdx="4" presStyleCnt="5"/>
      <dgm:spPr/>
      <dgm:t>
        <a:bodyPr/>
        <a:lstStyle/>
        <a:p>
          <a:pPr rtl="1"/>
          <a:endParaRPr lang="fa-IR"/>
        </a:p>
      </dgm:t>
    </dgm:pt>
    <dgm:pt modelId="{BDD1402B-2EC7-4CF4-824F-2A30B5DD9983}" type="pres">
      <dgm:prSet presAssocID="{C60DCA1E-8D35-4AC0-81EB-EA8A16D83AD1}" presName="connTx" presStyleLbl="parChTrans1D4" presStyleIdx="4" presStyleCnt="5"/>
      <dgm:spPr/>
      <dgm:t>
        <a:bodyPr/>
        <a:lstStyle/>
        <a:p>
          <a:pPr rtl="1"/>
          <a:endParaRPr lang="fa-IR"/>
        </a:p>
      </dgm:t>
    </dgm:pt>
    <dgm:pt modelId="{521F153A-2E35-499C-B297-0344DFBDB15E}" type="pres">
      <dgm:prSet presAssocID="{A6D9E7D9-9AC8-4130-A790-D74AA9009260}" presName="root2" presStyleCnt="0"/>
      <dgm:spPr/>
    </dgm:pt>
    <dgm:pt modelId="{0178FF91-FFAA-42F6-ACF3-1DCE260DEC8A}" type="pres">
      <dgm:prSet presAssocID="{A6D9E7D9-9AC8-4130-A790-D74AA9009260}" presName="LevelTwoTextNode" presStyleLbl="node4" presStyleIdx="4" presStyleCnt="5" custScaleX="359567" custScaleY="33769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B250540-B422-41CB-9113-46E69A035334}" type="pres">
      <dgm:prSet presAssocID="{A6D9E7D9-9AC8-4130-A790-D74AA9009260}" presName="level3hierChild" presStyleCnt="0"/>
      <dgm:spPr/>
    </dgm:pt>
    <dgm:pt modelId="{CA5BA6D9-A7FB-415C-A08E-E7F499CC433E}" type="pres">
      <dgm:prSet presAssocID="{48841E6E-904A-452A-8F74-8F1240ECE2AE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D01C5729-D96C-4E91-BCAE-55D45B0DC62B}" type="pres">
      <dgm:prSet presAssocID="{48841E6E-904A-452A-8F74-8F1240ECE2AE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49A1B2C8-24A2-4AF0-92AD-9125980E7A5C}" type="pres">
      <dgm:prSet presAssocID="{7262F62D-849B-4D3C-A943-548150D743D7}" presName="root2" presStyleCnt="0"/>
      <dgm:spPr/>
    </dgm:pt>
    <dgm:pt modelId="{104520D2-3E88-41D0-B077-460D9B4FEF7F}" type="pres">
      <dgm:prSet presAssocID="{7262F62D-849B-4D3C-A943-548150D743D7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FF898AC-002A-4B0B-BEA6-0B1168151FC7}" type="pres">
      <dgm:prSet presAssocID="{7262F62D-849B-4D3C-A943-548150D743D7}" presName="level3hierChild" presStyleCnt="0"/>
      <dgm:spPr/>
    </dgm:pt>
    <dgm:pt modelId="{024AC2A5-4F7D-41A8-BF9E-25A571788C0F}" type="pres">
      <dgm:prSet presAssocID="{7DAD57FE-586F-4B5B-9A98-9C1572FA9133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7403815C-CCF5-4133-B74B-131E828FA183}" type="pres">
      <dgm:prSet presAssocID="{7DAD57FE-586F-4B5B-9A98-9C1572FA9133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59BAC3DD-AB1B-4699-B056-3AF33E2E46D6}" type="pres">
      <dgm:prSet presAssocID="{85DB6468-3408-4787-8BA6-4A6D56696BD0}" presName="root2" presStyleCnt="0"/>
      <dgm:spPr/>
    </dgm:pt>
    <dgm:pt modelId="{EBA9DD84-ECE5-49A4-88C9-60E578E45E8D}" type="pres">
      <dgm:prSet presAssocID="{85DB6468-3408-4787-8BA6-4A6D56696BD0}" presName="LevelTwoTextNode" presStyleLbl="node3" presStyleIdx="1" presStyleCnt="2" custScaleX="30085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A9D96DD-0CD7-469F-B193-B070CA98D1C1}" type="pres">
      <dgm:prSet presAssocID="{85DB6468-3408-4787-8BA6-4A6D56696BD0}" presName="level3hierChild" presStyleCnt="0"/>
      <dgm:spPr/>
    </dgm:pt>
    <dgm:pt modelId="{3223E057-5EF5-4E31-8891-84336C253A65}" type="pres">
      <dgm:prSet presAssocID="{BB0E33CC-F959-4259-9E56-DD5D319C5E8E}" presName="root1" presStyleCnt="0"/>
      <dgm:spPr/>
    </dgm:pt>
    <dgm:pt modelId="{B9304A2A-08A5-405A-9834-C047CDF32063}" type="pres">
      <dgm:prSet presAssocID="{BB0E33CC-F959-4259-9E56-DD5D319C5E8E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8C7F73C-B8BB-4B84-8878-503DE0CFE9DA}" type="pres">
      <dgm:prSet presAssocID="{BB0E33CC-F959-4259-9E56-DD5D319C5E8E}" presName="level2hierChild" presStyleCnt="0"/>
      <dgm:spPr/>
    </dgm:pt>
    <dgm:pt modelId="{EEBC4ED3-F03B-4B73-9718-B07B664E864C}" type="pres">
      <dgm:prSet presAssocID="{FAB1DE47-4107-44CA-977E-AF620EE0C8A5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A953E4A2-A778-45FB-96D0-F1692F66258C}" type="pres">
      <dgm:prSet presAssocID="{FAB1DE47-4107-44CA-977E-AF620EE0C8A5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9DCFD493-376F-4273-B4EE-8B18AF435701}" type="pres">
      <dgm:prSet presAssocID="{27C0A036-AE47-4A04-8DC8-5B4232ADB47B}" presName="root2" presStyleCnt="0"/>
      <dgm:spPr/>
    </dgm:pt>
    <dgm:pt modelId="{72EAE88E-6B38-43AF-A41B-E2E167FCC1DE}" type="pres">
      <dgm:prSet presAssocID="{27C0A036-AE47-4A04-8DC8-5B4232ADB47B}" presName="LevelTwoTextNode" presStyleLbl="node2" presStyleIdx="3" presStyleCnt="4" custScaleX="48856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29F8AB5-6B37-4B4C-B1EE-8815C4482E54}" type="pres">
      <dgm:prSet presAssocID="{27C0A036-AE47-4A04-8DC8-5B4232ADB47B}" presName="level3hierChild" presStyleCnt="0"/>
      <dgm:spPr/>
    </dgm:pt>
  </dgm:ptLst>
  <dgm:cxnLst>
    <dgm:cxn modelId="{58F00072-DCFA-4C08-A8E0-345FE9DFC41E}" type="presOf" srcId="{03074730-C387-4798-95F1-971097B28A26}" destId="{6252479C-3DE8-432F-9279-93BA459EBAE5}" srcOrd="1" destOrd="0" presId="urn:microsoft.com/office/officeart/2005/8/layout/hierarchy2"/>
    <dgm:cxn modelId="{0DB1C3C3-D57D-4798-8EA2-2AE796514B8C}" srcId="{E88E2731-3611-49C8-958D-88B46840624E}" destId="{A6BD35CE-27CB-42C4-BE7D-1FD57D4B9EEA}" srcOrd="0" destOrd="0" parTransId="{7EE9D7C7-AD8B-419B-AA98-8AA3AA311CC4}" sibTransId="{4EEB5725-5749-4EED-B5C5-A07CC9E72298}"/>
    <dgm:cxn modelId="{7F61E927-1677-4393-828A-F92125121FB2}" srcId="{34CAF212-6148-4E32-BFDC-1BA23BB2DA05}" destId="{A807B430-F7EA-432A-9C04-D085B04F70B8}" srcOrd="0" destOrd="0" parTransId="{D5572B77-2C5A-411F-A114-D61E6B26E07C}" sibTransId="{F7465543-EAFE-485E-9124-45F971AC5142}"/>
    <dgm:cxn modelId="{2716CFCE-2E3C-48ED-9B9C-A62EC4AA80E6}" type="presOf" srcId="{FAB1DE47-4107-44CA-977E-AF620EE0C8A5}" destId="{EEBC4ED3-F03B-4B73-9718-B07B664E864C}" srcOrd="0" destOrd="0" presId="urn:microsoft.com/office/officeart/2005/8/layout/hierarchy2"/>
    <dgm:cxn modelId="{ED828D68-A748-4512-841C-055E350F3486}" type="presOf" srcId="{8D495734-A46C-4491-94BC-79F62D169399}" destId="{272BA3D7-DEFD-4A51-A140-B582DA9886A1}" srcOrd="0" destOrd="0" presId="urn:microsoft.com/office/officeart/2005/8/layout/hierarchy2"/>
    <dgm:cxn modelId="{FBC70C67-A092-4568-BF86-50BA6B073B06}" type="presOf" srcId="{7DAD57FE-586F-4B5B-9A98-9C1572FA9133}" destId="{024AC2A5-4F7D-41A8-BF9E-25A571788C0F}" srcOrd="0" destOrd="0" presId="urn:microsoft.com/office/officeart/2005/8/layout/hierarchy2"/>
    <dgm:cxn modelId="{F323F2EC-FD6D-4C06-B290-41C2F57EB228}" srcId="{BFB564E7-51E5-4692-954C-539B7B97B676}" destId="{BB0E33CC-F959-4259-9E56-DD5D319C5E8E}" srcOrd="1" destOrd="0" parTransId="{FAD99FD1-C5C9-4C9C-A1A1-DE2961D6CE04}" sibTransId="{2577E559-6CD5-4BCC-9DFE-CDFE1FABC457}"/>
    <dgm:cxn modelId="{154CD77F-4440-4B26-81E5-30EAF92E8EE1}" type="presOf" srcId="{A003AB3E-6D49-47AD-A667-506DF82A002C}" destId="{54B2C6C1-CDCC-431C-BABA-7240DF3E76A7}" srcOrd="1" destOrd="0" presId="urn:microsoft.com/office/officeart/2005/8/layout/hierarchy2"/>
    <dgm:cxn modelId="{2CBCD28E-7853-409C-8680-7C46CB0EA4C1}" srcId="{BB0E33CC-F959-4259-9E56-DD5D319C5E8E}" destId="{27C0A036-AE47-4A04-8DC8-5B4232ADB47B}" srcOrd="0" destOrd="0" parTransId="{FAB1DE47-4107-44CA-977E-AF620EE0C8A5}" sibTransId="{F58951B0-6375-486E-81E9-F2F6732C6968}"/>
    <dgm:cxn modelId="{3B1B4144-AF53-48FF-854D-875CA5D50DDB}" type="presOf" srcId="{85DB6468-3408-4787-8BA6-4A6D56696BD0}" destId="{EBA9DD84-ECE5-49A4-88C9-60E578E45E8D}" srcOrd="0" destOrd="0" presId="urn:microsoft.com/office/officeart/2005/8/layout/hierarchy2"/>
    <dgm:cxn modelId="{4E94CBAD-C3BB-4CAE-B1C9-18FA45CD5BD9}" type="presOf" srcId="{27C0A036-AE47-4A04-8DC8-5B4232ADB47B}" destId="{72EAE88E-6B38-43AF-A41B-E2E167FCC1DE}" srcOrd="0" destOrd="0" presId="urn:microsoft.com/office/officeart/2005/8/layout/hierarchy2"/>
    <dgm:cxn modelId="{314D1B99-6848-4B23-BC3C-77AB4A6926F7}" type="presOf" srcId="{B6AB7E69-8D3F-488A-AF94-97D6F4D1C5A1}" destId="{CED362C0-7E26-494A-B54A-563705D53232}" srcOrd="0" destOrd="0" presId="urn:microsoft.com/office/officeart/2005/8/layout/hierarchy2"/>
    <dgm:cxn modelId="{084E2BBF-3BDA-4442-9CFE-504935190B72}" type="presOf" srcId="{03074730-C387-4798-95F1-971097B28A26}" destId="{C9BC0C8B-B9DD-401B-B392-53C4B3636E49}" srcOrd="0" destOrd="0" presId="urn:microsoft.com/office/officeart/2005/8/layout/hierarchy2"/>
    <dgm:cxn modelId="{136D1F07-AC05-44CA-A501-8F7997F69013}" type="presOf" srcId="{FAB1DE47-4107-44CA-977E-AF620EE0C8A5}" destId="{A953E4A2-A778-45FB-96D0-F1692F66258C}" srcOrd="1" destOrd="0" presId="urn:microsoft.com/office/officeart/2005/8/layout/hierarchy2"/>
    <dgm:cxn modelId="{7DE9AE9F-C0B4-4DCA-8123-5BF28BB3FD06}" type="presOf" srcId="{C60DCA1E-8D35-4AC0-81EB-EA8A16D83AD1}" destId="{BDD1402B-2EC7-4CF4-824F-2A30B5DD9983}" srcOrd="1" destOrd="0" presId="urn:microsoft.com/office/officeart/2005/8/layout/hierarchy2"/>
    <dgm:cxn modelId="{BF6262C4-25C9-4907-9310-E23562F2FEA3}" srcId="{8D495734-A46C-4491-94BC-79F62D169399}" destId="{B6AB7E69-8D3F-488A-AF94-97D6F4D1C5A1}" srcOrd="1" destOrd="0" parTransId="{29217A56-5067-480D-AF36-B79199BE6B5D}" sibTransId="{5F14F3AF-4ED2-4F60-907B-65CC3716A4F5}"/>
    <dgm:cxn modelId="{16EBE863-E64F-4548-9987-C02CA2047507}" type="presOf" srcId="{BB0E33CC-F959-4259-9E56-DD5D319C5E8E}" destId="{B9304A2A-08A5-405A-9834-C047CDF32063}" srcOrd="0" destOrd="0" presId="urn:microsoft.com/office/officeart/2005/8/layout/hierarchy2"/>
    <dgm:cxn modelId="{CF632CAF-1EA1-4639-8F0C-925C0695A2C2}" type="presOf" srcId="{E88E2731-3611-49C8-958D-88B46840624E}" destId="{658A0C56-F0DD-44E3-98F6-E121395E9F62}" srcOrd="0" destOrd="0" presId="urn:microsoft.com/office/officeart/2005/8/layout/hierarchy2"/>
    <dgm:cxn modelId="{AC51B10B-508C-4A8F-A7DB-0EEE82D1B067}" type="presOf" srcId="{60D5CC87-298E-44A3-AFFD-24DD7F6D96CB}" destId="{0365BF3B-9B91-42AC-9BD3-DC4F88C5E2F8}" srcOrd="1" destOrd="0" presId="urn:microsoft.com/office/officeart/2005/8/layout/hierarchy2"/>
    <dgm:cxn modelId="{55E6336D-6F57-48B6-A5E3-F96485BB8D5E}" type="presOf" srcId="{29217A56-5067-480D-AF36-B79199BE6B5D}" destId="{0EBBCD6D-01AD-4FAD-A1D0-2EB1508C3977}" srcOrd="1" destOrd="0" presId="urn:microsoft.com/office/officeart/2005/8/layout/hierarchy2"/>
    <dgm:cxn modelId="{ADE48807-0F08-4AAD-A37E-A6AD1CA64E38}" srcId="{A807B430-F7EA-432A-9C04-D085B04F70B8}" destId="{A6D9E7D9-9AC8-4130-A790-D74AA9009260}" srcOrd="0" destOrd="0" parTransId="{C60DCA1E-8D35-4AC0-81EB-EA8A16D83AD1}" sibTransId="{60E9C769-0448-4167-B67B-83CADD9EC928}"/>
    <dgm:cxn modelId="{BAD00087-2C7D-4D88-9F45-C751918CF4B1}" srcId="{A6BD35CE-27CB-42C4-BE7D-1FD57D4B9EEA}" destId="{9F18A7C9-DCA9-4D3B-A5BD-3D2FCAA6F33F}" srcOrd="0" destOrd="0" parTransId="{A003AB3E-6D49-47AD-A667-506DF82A002C}" sibTransId="{4673ADA2-6548-4DFF-94F5-D57C00F8CF17}"/>
    <dgm:cxn modelId="{12CA2918-65EB-4833-9608-C45E62E5A6AD}" type="presOf" srcId="{7DAD57FE-586F-4B5B-9A98-9C1572FA9133}" destId="{7403815C-CCF5-4133-B74B-131E828FA183}" srcOrd="1" destOrd="0" presId="urn:microsoft.com/office/officeart/2005/8/layout/hierarchy2"/>
    <dgm:cxn modelId="{8638D9DA-B839-44C9-A4F1-B72A10928828}" type="presOf" srcId="{A6BD35CE-27CB-42C4-BE7D-1FD57D4B9EEA}" destId="{676545C2-4460-491F-82B3-555BECC7C4BB}" srcOrd="0" destOrd="0" presId="urn:microsoft.com/office/officeart/2005/8/layout/hierarchy2"/>
    <dgm:cxn modelId="{4930ACC6-B5DD-493C-A346-A3FA02DE3182}" type="presOf" srcId="{A003AB3E-6D49-47AD-A667-506DF82A002C}" destId="{82A6931B-8293-4952-8498-D234D7A9502F}" srcOrd="0" destOrd="0" presId="urn:microsoft.com/office/officeart/2005/8/layout/hierarchy2"/>
    <dgm:cxn modelId="{CB40CD2D-B9DB-4091-AD96-B9DE5EBDC767}" type="presOf" srcId="{34CAF212-6148-4E32-BFDC-1BA23BB2DA05}" destId="{0654776C-832D-426F-A5CA-38D55629059C}" srcOrd="0" destOrd="0" presId="urn:microsoft.com/office/officeart/2005/8/layout/hierarchy2"/>
    <dgm:cxn modelId="{25E392CC-6A50-47D1-939C-B146A779639F}" type="presOf" srcId="{A6D9E7D9-9AC8-4130-A790-D74AA9009260}" destId="{0178FF91-FFAA-42F6-ACF3-1DCE260DEC8A}" srcOrd="0" destOrd="0" presId="urn:microsoft.com/office/officeart/2005/8/layout/hierarchy2"/>
    <dgm:cxn modelId="{3FC5D4F6-9025-4D0A-8AEB-7CBECF40FD44}" srcId="{8D495734-A46C-4491-94BC-79F62D169399}" destId="{7262F62D-849B-4D3C-A943-548150D743D7}" srcOrd="2" destOrd="0" parTransId="{48841E6E-904A-452A-8F74-8F1240ECE2AE}" sibTransId="{B0569DCA-C62E-4F48-863B-8B6342FC659D}"/>
    <dgm:cxn modelId="{7F285A68-542B-4DA2-970C-BD24B948701F}" srcId="{8D495734-A46C-4491-94BC-79F62D169399}" destId="{F52FCE30-F268-40A7-B166-21996419EF4D}" srcOrd="0" destOrd="0" parTransId="{66F726F5-4BFB-4BB6-8C0E-FE44CBFC12B6}" sibTransId="{98A272BF-D7AD-401F-BB13-888714E84B3F}"/>
    <dgm:cxn modelId="{90457EA2-8118-48F3-A0EC-1D9C01D422F4}" type="presOf" srcId="{9F18A7C9-DCA9-4D3B-A5BD-3D2FCAA6F33F}" destId="{A4D2A911-2423-457C-BCF2-7899B026673A}" srcOrd="0" destOrd="0" presId="urn:microsoft.com/office/officeart/2005/8/layout/hierarchy2"/>
    <dgm:cxn modelId="{86DF8F6A-A5E9-4708-89D4-776A61AECB3F}" type="presOf" srcId="{7EE9D7C7-AD8B-419B-AA98-8AA3AA311CC4}" destId="{A4BD4B7B-F0D6-4D4D-A1D4-FFB6155F0BF3}" srcOrd="0" destOrd="0" presId="urn:microsoft.com/office/officeart/2005/8/layout/hierarchy2"/>
    <dgm:cxn modelId="{1D9D8EC5-2459-4B7F-A6E0-2AA35F7403FE}" type="presOf" srcId="{D5572B77-2C5A-411F-A114-D61E6B26E07C}" destId="{7EDBEA35-7A15-49EE-A588-7D9D6B90D0BF}" srcOrd="0" destOrd="0" presId="urn:microsoft.com/office/officeart/2005/8/layout/hierarchy2"/>
    <dgm:cxn modelId="{C0511C3C-1E72-47EF-A6BF-13821E0135A7}" srcId="{BFB564E7-51E5-4692-954C-539B7B97B676}" destId="{8D495734-A46C-4491-94BC-79F62D169399}" srcOrd="0" destOrd="0" parTransId="{B79F870E-30A7-4B85-8A76-6DB6C610D4DF}" sibTransId="{F881E461-43CB-438D-82E6-852D98C92A66}"/>
    <dgm:cxn modelId="{0CDEF483-1DEC-4BBF-AA30-28AF0EBCC59B}" type="presOf" srcId="{D5572B77-2C5A-411F-A114-D61E6B26E07C}" destId="{253EC04D-9D31-420B-8E1B-325611938B27}" srcOrd="1" destOrd="0" presId="urn:microsoft.com/office/officeart/2005/8/layout/hierarchy2"/>
    <dgm:cxn modelId="{5BF96A31-17FB-4A6F-B42F-F4061AE38126}" type="presOf" srcId="{F52FCE30-F268-40A7-B166-21996419EF4D}" destId="{7E1707F1-8AEB-49A8-9EA8-59BA21584194}" srcOrd="0" destOrd="0" presId="urn:microsoft.com/office/officeart/2005/8/layout/hierarchy2"/>
    <dgm:cxn modelId="{FE0860EE-F3B0-4EC6-B3AC-5FABDB1B438E}" type="presOf" srcId="{66F726F5-4BFB-4BB6-8C0E-FE44CBFC12B6}" destId="{0140DA58-8EC7-4D4E-88D6-4822EC1E250F}" srcOrd="1" destOrd="0" presId="urn:microsoft.com/office/officeart/2005/8/layout/hierarchy2"/>
    <dgm:cxn modelId="{2D9458E7-2494-49B7-B801-2F5BF68D267C}" type="presOf" srcId="{C60DCA1E-8D35-4AC0-81EB-EA8A16D83AD1}" destId="{5AE62371-5D9C-4B8A-A07B-7D8566B29281}" srcOrd="0" destOrd="0" presId="urn:microsoft.com/office/officeart/2005/8/layout/hierarchy2"/>
    <dgm:cxn modelId="{449A0ABC-3EB1-4D90-ABBF-2A6811E030AC}" type="presOf" srcId="{48841E6E-904A-452A-8F74-8F1240ECE2AE}" destId="{D01C5729-D96C-4E91-BCAE-55D45B0DC62B}" srcOrd="1" destOrd="0" presId="urn:microsoft.com/office/officeart/2005/8/layout/hierarchy2"/>
    <dgm:cxn modelId="{E9BF165D-830A-4FAE-A1B4-71C10E8B153C}" type="presOf" srcId="{BFB564E7-51E5-4692-954C-539B7B97B676}" destId="{07F22A22-8808-49A5-BC87-DB82A01C9552}" srcOrd="0" destOrd="0" presId="urn:microsoft.com/office/officeart/2005/8/layout/hierarchy2"/>
    <dgm:cxn modelId="{D73E8220-FCB9-4A8A-AD47-2E252D74D24A}" type="presOf" srcId="{A807B430-F7EA-432A-9C04-D085B04F70B8}" destId="{874AAA8F-F90E-4D57-A1DA-29F19F23A057}" srcOrd="0" destOrd="0" presId="urn:microsoft.com/office/officeart/2005/8/layout/hierarchy2"/>
    <dgm:cxn modelId="{B0C67B45-977F-4754-BE97-15829C90D9C5}" type="presOf" srcId="{7EE9D7C7-AD8B-419B-AA98-8AA3AA311CC4}" destId="{F683E195-487E-43FF-85FA-F9A435C2CC47}" srcOrd="1" destOrd="0" presId="urn:microsoft.com/office/officeart/2005/8/layout/hierarchy2"/>
    <dgm:cxn modelId="{EF9534A1-92F1-447A-BFFC-B5261C682718}" type="presOf" srcId="{66F726F5-4BFB-4BB6-8C0E-FE44CBFC12B6}" destId="{E2EC6B19-B56D-4B8E-8CFD-2164F4B9DC11}" srcOrd="0" destOrd="0" presId="urn:microsoft.com/office/officeart/2005/8/layout/hierarchy2"/>
    <dgm:cxn modelId="{48DA1491-5E2C-46F9-994C-C6CA72D98CAD}" srcId="{7262F62D-849B-4D3C-A943-548150D743D7}" destId="{85DB6468-3408-4787-8BA6-4A6D56696BD0}" srcOrd="0" destOrd="0" parTransId="{7DAD57FE-586F-4B5B-9A98-9C1572FA9133}" sibTransId="{540CC3AB-8CFE-4755-B876-45F380F0B2EC}"/>
    <dgm:cxn modelId="{F6031083-36A1-4829-A092-4D30945CA6D0}" type="presOf" srcId="{60D5CC87-298E-44A3-AFFD-24DD7F6D96CB}" destId="{78294862-4256-4A46-8FF6-D8E77335BB0D}" srcOrd="0" destOrd="0" presId="urn:microsoft.com/office/officeart/2005/8/layout/hierarchy2"/>
    <dgm:cxn modelId="{BB3A1CED-3E80-458A-8B38-0B16DFB3D258}" type="presOf" srcId="{7262F62D-849B-4D3C-A943-548150D743D7}" destId="{104520D2-3E88-41D0-B077-460D9B4FEF7F}" srcOrd="0" destOrd="0" presId="urn:microsoft.com/office/officeart/2005/8/layout/hierarchy2"/>
    <dgm:cxn modelId="{76EA86FF-FF66-4904-9165-10C9705AA3D8}" srcId="{E88E2731-3611-49C8-958D-88B46840624E}" destId="{34CAF212-6148-4E32-BFDC-1BA23BB2DA05}" srcOrd="1" destOrd="0" parTransId="{60D5CC87-298E-44A3-AFFD-24DD7F6D96CB}" sibTransId="{CEA65C7A-AB5C-4D57-A0E0-2AD938600943}"/>
    <dgm:cxn modelId="{53B767A7-E6DB-4883-BB22-0E22678A9B30}" type="presOf" srcId="{48841E6E-904A-452A-8F74-8F1240ECE2AE}" destId="{CA5BA6D9-A7FB-415C-A08E-E7F499CC433E}" srcOrd="0" destOrd="0" presId="urn:microsoft.com/office/officeart/2005/8/layout/hierarchy2"/>
    <dgm:cxn modelId="{49985320-7B3C-4F29-BC75-3AB577E567CB}" srcId="{B6AB7E69-8D3F-488A-AF94-97D6F4D1C5A1}" destId="{E88E2731-3611-49C8-958D-88B46840624E}" srcOrd="0" destOrd="0" parTransId="{03074730-C387-4798-95F1-971097B28A26}" sibTransId="{EA368921-8794-4EB1-BFAD-400DE1ED66DC}"/>
    <dgm:cxn modelId="{04397AFB-1CB3-4D11-9F60-327A5F57243B}" type="presOf" srcId="{29217A56-5067-480D-AF36-B79199BE6B5D}" destId="{F954C551-FFE2-4C50-9E18-F0704898D031}" srcOrd="0" destOrd="0" presId="urn:microsoft.com/office/officeart/2005/8/layout/hierarchy2"/>
    <dgm:cxn modelId="{DAEDCB64-374D-47F8-832C-9D981A760E36}" type="presParOf" srcId="{07F22A22-8808-49A5-BC87-DB82A01C9552}" destId="{90A5A947-02FC-4756-AF6F-32D2F81C0FD1}" srcOrd="0" destOrd="0" presId="urn:microsoft.com/office/officeart/2005/8/layout/hierarchy2"/>
    <dgm:cxn modelId="{5F452C01-8641-4A21-9E38-9BBE75534DF7}" type="presParOf" srcId="{90A5A947-02FC-4756-AF6F-32D2F81C0FD1}" destId="{272BA3D7-DEFD-4A51-A140-B582DA9886A1}" srcOrd="0" destOrd="0" presId="urn:microsoft.com/office/officeart/2005/8/layout/hierarchy2"/>
    <dgm:cxn modelId="{618F0B6C-0A7D-44BC-9406-618F3FE16D53}" type="presParOf" srcId="{90A5A947-02FC-4756-AF6F-32D2F81C0FD1}" destId="{BA8A6543-A6F2-4D11-B005-31FCDE13E6A5}" srcOrd="1" destOrd="0" presId="urn:microsoft.com/office/officeart/2005/8/layout/hierarchy2"/>
    <dgm:cxn modelId="{92645DDC-488E-4DC8-BCCF-467580D49526}" type="presParOf" srcId="{BA8A6543-A6F2-4D11-B005-31FCDE13E6A5}" destId="{E2EC6B19-B56D-4B8E-8CFD-2164F4B9DC11}" srcOrd="0" destOrd="0" presId="urn:microsoft.com/office/officeart/2005/8/layout/hierarchy2"/>
    <dgm:cxn modelId="{A1C7E519-4356-4E2D-AB1C-7D31B946A02C}" type="presParOf" srcId="{E2EC6B19-B56D-4B8E-8CFD-2164F4B9DC11}" destId="{0140DA58-8EC7-4D4E-88D6-4822EC1E250F}" srcOrd="0" destOrd="0" presId="urn:microsoft.com/office/officeart/2005/8/layout/hierarchy2"/>
    <dgm:cxn modelId="{F224D251-93C1-426F-9C71-1858F1ADB6A2}" type="presParOf" srcId="{BA8A6543-A6F2-4D11-B005-31FCDE13E6A5}" destId="{668D0632-9435-4D54-8812-67048481527E}" srcOrd="1" destOrd="0" presId="urn:microsoft.com/office/officeart/2005/8/layout/hierarchy2"/>
    <dgm:cxn modelId="{DB651A73-3CB0-4032-A777-97CCFEBB681C}" type="presParOf" srcId="{668D0632-9435-4D54-8812-67048481527E}" destId="{7E1707F1-8AEB-49A8-9EA8-59BA21584194}" srcOrd="0" destOrd="0" presId="urn:microsoft.com/office/officeart/2005/8/layout/hierarchy2"/>
    <dgm:cxn modelId="{C2392BFB-872E-4464-94D5-6252146F2BE8}" type="presParOf" srcId="{668D0632-9435-4D54-8812-67048481527E}" destId="{3E2614A8-D3FE-4534-ACF0-CE9441AFD907}" srcOrd="1" destOrd="0" presId="urn:microsoft.com/office/officeart/2005/8/layout/hierarchy2"/>
    <dgm:cxn modelId="{1E012189-B9F5-4AC1-876F-B81F99AAB78F}" type="presParOf" srcId="{BA8A6543-A6F2-4D11-B005-31FCDE13E6A5}" destId="{F954C551-FFE2-4C50-9E18-F0704898D031}" srcOrd="2" destOrd="0" presId="urn:microsoft.com/office/officeart/2005/8/layout/hierarchy2"/>
    <dgm:cxn modelId="{E2E0E7D1-29B0-4839-B4EA-BEB39C37C70D}" type="presParOf" srcId="{F954C551-FFE2-4C50-9E18-F0704898D031}" destId="{0EBBCD6D-01AD-4FAD-A1D0-2EB1508C3977}" srcOrd="0" destOrd="0" presId="urn:microsoft.com/office/officeart/2005/8/layout/hierarchy2"/>
    <dgm:cxn modelId="{0D1C6774-960E-4CBB-80A6-4C7C90219D56}" type="presParOf" srcId="{BA8A6543-A6F2-4D11-B005-31FCDE13E6A5}" destId="{B19C0A1C-936C-43CD-A6B1-5A0FD4D6611A}" srcOrd="3" destOrd="0" presId="urn:microsoft.com/office/officeart/2005/8/layout/hierarchy2"/>
    <dgm:cxn modelId="{31EC2C9D-BC76-43A4-9ABE-60BAD2C206A9}" type="presParOf" srcId="{B19C0A1C-936C-43CD-A6B1-5A0FD4D6611A}" destId="{CED362C0-7E26-494A-B54A-563705D53232}" srcOrd="0" destOrd="0" presId="urn:microsoft.com/office/officeart/2005/8/layout/hierarchy2"/>
    <dgm:cxn modelId="{0EDF3B51-DA7B-4914-BE45-5793CFD2445D}" type="presParOf" srcId="{B19C0A1C-936C-43CD-A6B1-5A0FD4D6611A}" destId="{383F1732-571B-4504-AC63-CA1FCC66A5E7}" srcOrd="1" destOrd="0" presId="urn:microsoft.com/office/officeart/2005/8/layout/hierarchy2"/>
    <dgm:cxn modelId="{5F32E439-204F-46C4-9334-8B975A36FF75}" type="presParOf" srcId="{383F1732-571B-4504-AC63-CA1FCC66A5E7}" destId="{C9BC0C8B-B9DD-401B-B392-53C4B3636E49}" srcOrd="0" destOrd="0" presId="urn:microsoft.com/office/officeart/2005/8/layout/hierarchy2"/>
    <dgm:cxn modelId="{824E15DA-89B2-4229-879A-A7DEA1932D9C}" type="presParOf" srcId="{C9BC0C8B-B9DD-401B-B392-53C4B3636E49}" destId="{6252479C-3DE8-432F-9279-93BA459EBAE5}" srcOrd="0" destOrd="0" presId="urn:microsoft.com/office/officeart/2005/8/layout/hierarchy2"/>
    <dgm:cxn modelId="{9C3E4E7E-8027-4DF3-AF4F-0B5F413A289C}" type="presParOf" srcId="{383F1732-571B-4504-AC63-CA1FCC66A5E7}" destId="{3FD2CCE2-C159-4A31-89FC-8796EF76C440}" srcOrd="1" destOrd="0" presId="urn:microsoft.com/office/officeart/2005/8/layout/hierarchy2"/>
    <dgm:cxn modelId="{5CB2DEF7-DA7F-44C9-9EBD-5EFDC6CC4EDF}" type="presParOf" srcId="{3FD2CCE2-C159-4A31-89FC-8796EF76C440}" destId="{658A0C56-F0DD-44E3-98F6-E121395E9F62}" srcOrd="0" destOrd="0" presId="urn:microsoft.com/office/officeart/2005/8/layout/hierarchy2"/>
    <dgm:cxn modelId="{463853D7-A264-4270-A964-82D9749D3D5C}" type="presParOf" srcId="{3FD2CCE2-C159-4A31-89FC-8796EF76C440}" destId="{ABCDE809-87C2-4FF1-9A28-B78F1568E6CE}" srcOrd="1" destOrd="0" presId="urn:microsoft.com/office/officeart/2005/8/layout/hierarchy2"/>
    <dgm:cxn modelId="{F86932EC-F4E6-419B-9BA6-14B4FEF86A75}" type="presParOf" srcId="{ABCDE809-87C2-4FF1-9A28-B78F1568E6CE}" destId="{A4BD4B7B-F0D6-4D4D-A1D4-FFB6155F0BF3}" srcOrd="0" destOrd="0" presId="urn:microsoft.com/office/officeart/2005/8/layout/hierarchy2"/>
    <dgm:cxn modelId="{9CFF9B8E-4064-4A52-BAAE-2DC6E960762B}" type="presParOf" srcId="{A4BD4B7B-F0D6-4D4D-A1D4-FFB6155F0BF3}" destId="{F683E195-487E-43FF-85FA-F9A435C2CC47}" srcOrd="0" destOrd="0" presId="urn:microsoft.com/office/officeart/2005/8/layout/hierarchy2"/>
    <dgm:cxn modelId="{EAD0A453-8ABB-426D-94CB-A0E933FA90F6}" type="presParOf" srcId="{ABCDE809-87C2-4FF1-9A28-B78F1568E6CE}" destId="{94197BED-8229-4349-A3C9-B0E69C44D793}" srcOrd="1" destOrd="0" presId="urn:microsoft.com/office/officeart/2005/8/layout/hierarchy2"/>
    <dgm:cxn modelId="{C071DB05-A0E6-4A11-9F47-75109280E3E9}" type="presParOf" srcId="{94197BED-8229-4349-A3C9-B0E69C44D793}" destId="{676545C2-4460-491F-82B3-555BECC7C4BB}" srcOrd="0" destOrd="0" presId="urn:microsoft.com/office/officeart/2005/8/layout/hierarchy2"/>
    <dgm:cxn modelId="{6653D84F-6148-4FE8-BBF0-5326B8F076D1}" type="presParOf" srcId="{94197BED-8229-4349-A3C9-B0E69C44D793}" destId="{75585B9F-9202-41A7-8481-5FEB9AB178D8}" srcOrd="1" destOrd="0" presId="urn:microsoft.com/office/officeart/2005/8/layout/hierarchy2"/>
    <dgm:cxn modelId="{1FA9F5F6-F7FA-49BD-90A6-10BE7ABBB558}" type="presParOf" srcId="{75585B9F-9202-41A7-8481-5FEB9AB178D8}" destId="{82A6931B-8293-4952-8498-D234D7A9502F}" srcOrd="0" destOrd="0" presId="urn:microsoft.com/office/officeart/2005/8/layout/hierarchy2"/>
    <dgm:cxn modelId="{5FE063C1-A32F-4028-8F9B-0B522251D711}" type="presParOf" srcId="{82A6931B-8293-4952-8498-D234D7A9502F}" destId="{54B2C6C1-CDCC-431C-BABA-7240DF3E76A7}" srcOrd="0" destOrd="0" presId="urn:microsoft.com/office/officeart/2005/8/layout/hierarchy2"/>
    <dgm:cxn modelId="{8BC721CF-BB29-4897-84CF-1A0FA7F3660A}" type="presParOf" srcId="{75585B9F-9202-41A7-8481-5FEB9AB178D8}" destId="{CB0B7E02-0C66-4E56-86EC-62F0DC30799F}" srcOrd="1" destOrd="0" presId="urn:microsoft.com/office/officeart/2005/8/layout/hierarchy2"/>
    <dgm:cxn modelId="{DAAE0BD9-7148-4F0C-AE19-724AF12D1E38}" type="presParOf" srcId="{CB0B7E02-0C66-4E56-86EC-62F0DC30799F}" destId="{A4D2A911-2423-457C-BCF2-7899B026673A}" srcOrd="0" destOrd="0" presId="urn:microsoft.com/office/officeart/2005/8/layout/hierarchy2"/>
    <dgm:cxn modelId="{A4A1B31D-FC9F-424A-8E20-31680B1F0AFB}" type="presParOf" srcId="{CB0B7E02-0C66-4E56-86EC-62F0DC30799F}" destId="{3F2FFD1A-2B9E-485C-BB8A-D6F9082BAE8E}" srcOrd="1" destOrd="0" presId="urn:microsoft.com/office/officeart/2005/8/layout/hierarchy2"/>
    <dgm:cxn modelId="{FBDC170C-7694-46B4-9FFE-29B44E7A9ED5}" type="presParOf" srcId="{ABCDE809-87C2-4FF1-9A28-B78F1568E6CE}" destId="{78294862-4256-4A46-8FF6-D8E77335BB0D}" srcOrd="2" destOrd="0" presId="urn:microsoft.com/office/officeart/2005/8/layout/hierarchy2"/>
    <dgm:cxn modelId="{975DE613-2B5B-495E-9455-CA9ABFCB4D8C}" type="presParOf" srcId="{78294862-4256-4A46-8FF6-D8E77335BB0D}" destId="{0365BF3B-9B91-42AC-9BD3-DC4F88C5E2F8}" srcOrd="0" destOrd="0" presId="urn:microsoft.com/office/officeart/2005/8/layout/hierarchy2"/>
    <dgm:cxn modelId="{3823FB70-8820-445F-8377-F2F0497E8E21}" type="presParOf" srcId="{ABCDE809-87C2-4FF1-9A28-B78F1568E6CE}" destId="{CD5089E7-26F4-46B0-B0D5-D5045B7141D7}" srcOrd="3" destOrd="0" presId="urn:microsoft.com/office/officeart/2005/8/layout/hierarchy2"/>
    <dgm:cxn modelId="{C843F34C-30DC-45F1-B977-1115EDF56F83}" type="presParOf" srcId="{CD5089E7-26F4-46B0-B0D5-D5045B7141D7}" destId="{0654776C-832D-426F-A5CA-38D55629059C}" srcOrd="0" destOrd="0" presId="urn:microsoft.com/office/officeart/2005/8/layout/hierarchy2"/>
    <dgm:cxn modelId="{9105DC85-D137-4E16-ACB1-DA42B4779280}" type="presParOf" srcId="{CD5089E7-26F4-46B0-B0D5-D5045B7141D7}" destId="{D296F109-80EB-44CB-BC90-7BF895AC9029}" srcOrd="1" destOrd="0" presId="urn:microsoft.com/office/officeart/2005/8/layout/hierarchy2"/>
    <dgm:cxn modelId="{2569FA2C-1076-4600-8045-F7DFF62E12F2}" type="presParOf" srcId="{D296F109-80EB-44CB-BC90-7BF895AC9029}" destId="{7EDBEA35-7A15-49EE-A588-7D9D6B90D0BF}" srcOrd="0" destOrd="0" presId="urn:microsoft.com/office/officeart/2005/8/layout/hierarchy2"/>
    <dgm:cxn modelId="{8C61988B-E9C4-4E92-82E0-6FF9B6B833F9}" type="presParOf" srcId="{7EDBEA35-7A15-49EE-A588-7D9D6B90D0BF}" destId="{253EC04D-9D31-420B-8E1B-325611938B27}" srcOrd="0" destOrd="0" presId="urn:microsoft.com/office/officeart/2005/8/layout/hierarchy2"/>
    <dgm:cxn modelId="{89CCFDBD-A37F-4C24-80CD-6D25D50557CB}" type="presParOf" srcId="{D296F109-80EB-44CB-BC90-7BF895AC9029}" destId="{1977C294-5B01-4A3B-B74B-86AA7AA999AF}" srcOrd="1" destOrd="0" presId="urn:microsoft.com/office/officeart/2005/8/layout/hierarchy2"/>
    <dgm:cxn modelId="{A3716D89-EE19-4CBC-A340-9D43382AFECB}" type="presParOf" srcId="{1977C294-5B01-4A3B-B74B-86AA7AA999AF}" destId="{874AAA8F-F90E-4D57-A1DA-29F19F23A057}" srcOrd="0" destOrd="0" presId="urn:microsoft.com/office/officeart/2005/8/layout/hierarchy2"/>
    <dgm:cxn modelId="{9443E5E4-4F1D-4DC9-A6DA-3316AF22BAD4}" type="presParOf" srcId="{1977C294-5B01-4A3B-B74B-86AA7AA999AF}" destId="{4B480996-6F7A-4C04-9D4E-7C1FBC777049}" srcOrd="1" destOrd="0" presId="urn:microsoft.com/office/officeart/2005/8/layout/hierarchy2"/>
    <dgm:cxn modelId="{9B3A4531-C0AE-4C61-94B1-C583E011B1B8}" type="presParOf" srcId="{4B480996-6F7A-4C04-9D4E-7C1FBC777049}" destId="{5AE62371-5D9C-4B8A-A07B-7D8566B29281}" srcOrd="0" destOrd="0" presId="urn:microsoft.com/office/officeart/2005/8/layout/hierarchy2"/>
    <dgm:cxn modelId="{9A56974B-BEF3-46DE-AAC8-CAAD283C171A}" type="presParOf" srcId="{5AE62371-5D9C-4B8A-A07B-7D8566B29281}" destId="{BDD1402B-2EC7-4CF4-824F-2A30B5DD9983}" srcOrd="0" destOrd="0" presId="urn:microsoft.com/office/officeart/2005/8/layout/hierarchy2"/>
    <dgm:cxn modelId="{E1C15DBA-40CD-48B0-990D-B5710A5FA797}" type="presParOf" srcId="{4B480996-6F7A-4C04-9D4E-7C1FBC777049}" destId="{521F153A-2E35-499C-B297-0344DFBDB15E}" srcOrd="1" destOrd="0" presId="urn:microsoft.com/office/officeart/2005/8/layout/hierarchy2"/>
    <dgm:cxn modelId="{20903A7B-B0A1-4BF0-9CD2-5BAC552CFB65}" type="presParOf" srcId="{521F153A-2E35-499C-B297-0344DFBDB15E}" destId="{0178FF91-FFAA-42F6-ACF3-1DCE260DEC8A}" srcOrd="0" destOrd="0" presId="urn:microsoft.com/office/officeart/2005/8/layout/hierarchy2"/>
    <dgm:cxn modelId="{1A970650-0105-47E3-BFB4-0BDDE9040883}" type="presParOf" srcId="{521F153A-2E35-499C-B297-0344DFBDB15E}" destId="{7B250540-B422-41CB-9113-46E69A035334}" srcOrd="1" destOrd="0" presId="urn:microsoft.com/office/officeart/2005/8/layout/hierarchy2"/>
    <dgm:cxn modelId="{81954BCD-0BEE-4573-839F-1C19E768F75C}" type="presParOf" srcId="{BA8A6543-A6F2-4D11-B005-31FCDE13E6A5}" destId="{CA5BA6D9-A7FB-415C-A08E-E7F499CC433E}" srcOrd="4" destOrd="0" presId="urn:microsoft.com/office/officeart/2005/8/layout/hierarchy2"/>
    <dgm:cxn modelId="{D8B0317C-2E12-4B4E-BFA5-78F05C70E38D}" type="presParOf" srcId="{CA5BA6D9-A7FB-415C-A08E-E7F499CC433E}" destId="{D01C5729-D96C-4E91-BCAE-55D45B0DC62B}" srcOrd="0" destOrd="0" presId="urn:microsoft.com/office/officeart/2005/8/layout/hierarchy2"/>
    <dgm:cxn modelId="{90A4395C-23FB-4372-A9D0-F74C860FAF15}" type="presParOf" srcId="{BA8A6543-A6F2-4D11-B005-31FCDE13E6A5}" destId="{49A1B2C8-24A2-4AF0-92AD-9125980E7A5C}" srcOrd="5" destOrd="0" presId="urn:microsoft.com/office/officeart/2005/8/layout/hierarchy2"/>
    <dgm:cxn modelId="{4D536390-670F-4F07-BAD3-FBAC0C2BF29B}" type="presParOf" srcId="{49A1B2C8-24A2-4AF0-92AD-9125980E7A5C}" destId="{104520D2-3E88-41D0-B077-460D9B4FEF7F}" srcOrd="0" destOrd="0" presId="urn:microsoft.com/office/officeart/2005/8/layout/hierarchy2"/>
    <dgm:cxn modelId="{4E42FDF6-1727-4768-A7C8-2C9F36F95C24}" type="presParOf" srcId="{49A1B2C8-24A2-4AF0-92AD-9125980E7A5C}" destId="{CFF898AC-002A-4B0B-BEA6-0B1168151FC7}" srcOrd="1" destOrd="0" presId="urn:microsoft.com/office/officeart/2005/8/layout/hierarchy2"/>
    <dgm:cxn modelId="{C0FF5F27-D61C-4216-B8F3-9A09C8936F96}" type="presParOf" srcId="{CFF898AC-002A-4B0B-BEA6-0B1168151FC7}" destId="{024AC2A5-4F7D-41A8-BF9E-25A571788C0F}" srcOrd="0" destOrd="0" presId="urn:microsoft.com/office/officeart/2005/8/layout/hierarchy2"/>
    <dgm:cxn modelId="{43E1589F-DF65-4B5F-93E2-0BB4165B7EA8}" type="presParOf" srcId="{024AC2A5-4F7D-41A8-BF9E-25A571788C0F}" destId="{7403815C-CCF5-4133-B74B-131E828FA183}" srcOrd="0" destOrd="0" presId="urn:microsoft.com/office/officeart/2005/8/layout/hierarchy2"/>
    <dgm:cxn modelId="{B357312E-A05E-4BD0-8C29-26FB22F549FC}" type="presParOf" srcId="{CFF898AC-002A-4B0B-BEA6-0B1168151FC7}" destId="{59BAC3DD-AB1B-4699-B056-3AF33E2E46D6}" srcOrd="1" destOrd="0" presId="urn:microsoft.com/office/officeart/2005/8/layout/hierarchy2"/>
    <dgm:cxn modelId="{7F076761-53C0-4321-B416-2F86621FEF8A}" type="presParOf" srcId="{59BAC3DD-AB1B-4699-B056-3AF33E2E46D6}" destId="{EBA9DD84-ECE5-49A4-88C9-60E578E45E8D}" srcOrd="0" destOrd="0" presId="urn:microsoft.com/office/officeart/2005/8/layout/hierarchy2"/>
    <dgm:cxn modelId="{9CD276CC-B522-4302-AE23-07D1CDA8FFFE}" type="presParOf" srcId="{59BAC3DD-AB1B-4699-B056-3AF33E2E46D6}" destId="{5A9D96DD-0CD7-469F-B193-B070CA98D1C1}" srcOrd="1" destOrd="0" presId="urn:microsoft.com/office/officeart/2005/8/layout/hierarchy2"/>
    <dgm:cxn modelId="{86672D14-0699-4886-BC98-1264EB0C2727}" type="presParOf" srcId="{07F22A22-8808-49A5-BC87-DB82A01C9552}" destId="{3223E057-5EF5-4E31-8891-84336C253A65}" srcOrd="1" destOrd="0" presId="urn:microsoft.com/office/officeart/2005/8/layout/hierarchy2"/>
    <dgm:cxn modelId="{718B11AA-D3EB-4AD4-8A91-6DF05CF99A73}" type="presParOf" srcId="{3223E057-5EF5-4E31-8891-84336C253A65}" destId="{B9304A2A-08A5-405A-9834-C047CDF32063}" srcOrd="0" destOrd="0" presId="urn:microsoft.com/office/officeart/2005/8/layout/hierarchy2"/>
    <dgm:cxn modelId="{24ED2199-B277-4365-8514-2372E5926367}" type="presParOf" srcId="{3223E057-5EF5-4E31-8891-84336C253A65}" destId="{18C7F73C-B8BB-4B84-8878-503DE0CFE9DA}" srcOrd="1" destOrd="0" presId="urn:microsoft.com/office/officeart/2005/8/layout/hierarchy2"/>
    <dgm:cxn modelId="{53382AEC-C5BC-481F-8BBD-EC44DAF80C09}" type="presParOf" srcId="{18C7F73C-B8BB-4B84-8878-503DE0CFE9DA}" destId="{EEBC4ED3-F03B-4B73-9718-B07B664E864C}" srcOrd="0" destOrd="0" presId="urn:microsoft.com/office/officeart/2005/8/layout/hierarchy2"/>
    <dgm:cxn modelId="{4C31FC36-4777-4652-8010-AF79535D2866}" type="presParOf" srcId="{EEBC4ED3-F03B-4B73-9718-B07B664E864C}" destId="{A953E4A2-A778-45FB-96D0-F1692F66258C}" srcOrd="0" destOrd="0" presId="urn:microsoft.com/office/officeart/2005/8/layout/hierarchy2"/>
    <dgm:cxn modelId="{38E953F6-572D-4271-8F3B-50ED1B918FC0}" type="presParOf" srcId="{18C7F73C-B8BB-4B84-8878-503DE0CFE9DA}" destId="{9DCFD493-376F-4273-B4EE-8B18AF435701}" srcOrd="1" destOrd="0" presId="urn:microsoft.com/office/officeart/2005/8/layout/hierarchy2"/>
    <dgm:cxn modelId="{72480D14-712C-49C2-9C0B-FA2FF0228C3B}" type="presParOf" srcId="{9DCFD493-376F-4273-B4EE-8B18AF435701}" destId="{72EAE88E-6B38-43AF-A41B-E2E167FCC1DE}" srcOrd="0" destOrd="0" presId="urn:microsoft.com/office/officeart/2005/8/layout/hierarchy2"/>
    <dgm:cxn modelId="{90B9FCE5-481B-4688-AA92-2A67B5C4B143}" type="presParOf" srcId="{9DCFD493-376F-4273-B4EE-8B18AF435701}" destId="{129F8AB5-6B37-4B4C-B1EE-8815C4482E54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D5D726-E6CF-4756-BAC2-6415FAE02CFA}" type="doc">
      <dgm:prSet loTypeId="urn:microsoft.com/office/officeart/2005/8/layout/hierarchy2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pPr rtl="1"/>
          <a:endParaRPr lang="fa-IR"/>
        </a:p>
      </dgm:t>
    </dgm:pt>
    <dgm:pt modelId="{80889028-EEFD-4E53-A03B-BA7C0900BBD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مدعی</a:t>
          </a:r>
          <a:endParaRPr lang="fa-IR" sz="1600" dirty="0">
            <a:cs typeface="B Koodak" pitchFamily="2" charset="-78"/>
          </a:endParaRPr>
        </a:p>
      </dgm:t>
    </dgm:pt>
    <dgm:pt modelId="{5D3BE557-F1DC-4512-B16B-E0FABC9CDBEC}" type="parTrans" cxnId="{57ACA7D9-130F-46AE-85FD-C377199B1AA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263E97E-F9A7-4DAE-9882-CA3CCAB86087}" type="sibTrans" cxnId="{57ACA7D9-130F-46AE-85FD-C377199B1AA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B7414D5-E8B7-46FC-8CC9-1129B522686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تمام امورات مخلوقات را خالق تدبیر می کند به عبارت دیگر خاق رب مخلوقات خویش است</a:t>
          </a:r>
          <a:endParaRPr lang="fa-IR" sz="1600" dirty="0">
            <a:cs typeface="B Koodak" pitchFamily="2" charset="-78"/>
          </a:endParaRPr>
        </a:p>
      </dgm:t>
    </dgm:pt>
    <dgm:pt modelId="{AB88C8DD-7C8E-4102-BAFC-5D7E74D8BE50}" type="parTrans" cxnId="{1235877B-D195-4DE6-ACF2-1F96D470022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465102E-751F-4618-86B0-33FBECBAAB13}" type="sibTrans" cxnId="{1235877B-D195-4DE6-ACF2-1F96D470022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ED0C303-DB85-4D5F-A8DB-F1490F38DE4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برهان</a:t>
          </a:r>
          <a:endParaRPr lang="fa-IR" sz="1600" dirty="0">
            <a:cs typeface="B Koodak" pitchFamily="2" charset="-78"/>
          </a:endParaRPr>
        </a:p>
      </dgm:t>
    </dgm:pt>
    <dgm:pt modelId="{014A4757-039E-4902-9845-CAA3BC2235EE}" type="parTrans" cxnId="{235FCFC4-F47A-492D-9129-77D73B31A85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6A5CB3E-E80F-4DCD-83BD-776BD909B16D}" type="sibTrans" cxnId="{235FCFC4-F47A-492D-9129-77D73B31A85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9FA20F-32E4-444E-A008-E6EA9407188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امورات مخلوقات را کسی غیر از خالق تدبیر کند به این معناست که مخلوقات  مستقل از خالق هستند</a:t>
          </a:r>
          <a:endParaRPr lang="fa-IR" sz="1600" dirty="0">
            <a:cs typeface="B Koodak" pitchFamily="2" charset="-78"/>
          </a:endParaRPr>
        </a:p>
      </dgm:t>
    </dgm:pt>
    <dgm:pt modelId="{9D6DA557-350A-4A92-A1A9-0F4556ED7C83}" type="parTrans" cxnId="{3FDA822A-B78D-4989-99AE-67CFB3B8EB9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1A43592-C5D3-441A-9938-7F313A4437FC}" type="sibTrans" cxnId="{3FDA822A-B78D-4989-99AE-67CFB3B8EB9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A3C59C-127E-4B30-9E1C-1C12398E0F8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لکن مخلوقات هیچ استقلالی از خالق خویش ندارند زیرا</a:t>
          </a:r>
          <a:endParaRPr lang="fa-IR" sz="1600" dirty="0">
            <a:cs typeface="B Koodak" pitchFamily="2" charset="-78"/>
          </a:endParaRPr>
        </a:p>
      </dgm:t>
    </dgm:pt>
    <dgm:pt modelId="{8872B8B2-2734-4031-9CB5-27E851AE448F}" type="parTrans" cxnId="{D11A6801-7FD0-425D-ACE7-2D7DF1039D4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57E8415-63DB-428C-AF12-0751F28686AD}" type="sibTrans" cxnId="{D11A6801-7FD0-425D-ACE7-2D7DF1039D4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82095A0-7321-4761-8391-A88FA90C9C3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</a:t>
          </a:r>
          <a:endParaRPr lang="fa-IR" sz="1600" dirty="0">
            <a:cs typeface="B Koodak" pitchFamily="2" charset="-78"/>
          </a:endParaRPr>
        </a:p>
      </dgm:t>
    </dgm:pt>
    <dgm:pt modelId="{7CA615CE-E0D3-4482-A08B-58066AAEC235}" type="parTrans" cxnId="{B0E30650-B555-4F3F-8F8E-B00AF7F81B6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08F4819-2FE5-45DA-8146-974FEE30C1F0}" type="sibTrans" cxnId="{B0E30650-B555-4F3F-8F8E-B00AF7F81B6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FF41214-6C5B-4019-88FE-6EE04F0C85D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مخلوقات همان خلق هستند</a:t>
          </a:r>
          <a:endParaRPr lang="fa-IR" sz="1600" dirty="0">
            <a:cs typeface="B Koodak" pitchFamily="2" charset="-78"/>
          </a:endParaRPr>
        </a:p>
      </dgm:t>
    </dgm:pt>
    <dgm:pt modelId="{E21E007E-E6BD-4A6A-912F-AEB9EDAF9748}" type="parTrans" cxnId="{F0AFD571-6E4F-47F5-AC69-17D51500530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AA0C3C2-1EFE-46A9-A805-342DC45A4579}" type="sibTrans" cxnId="{F0AFD571-6E4F-47F5-AC69-17D51500530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AD0DA82-D358-4CF9-A845-B7CF73083B1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خلق فعل خالق است</a:t>
          </a:r>
          <a:endParaRPr lang="fa-IR" sz="1600" dirty="0">
            <a:cs typeface="B Koodak" pitchFamily="2" charset="-78"/>
          </a:endParaRPr>
        </a:p>
      </dgm:t>
    </dgm:pt>
    <dgm:pt modelId="{300F4176-C148-4477-A64A-8A4A4E2E7CC7}" type="parTrans" cxnId="{7E7776ED-6132-446C-B777-864A8726DEE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E08379F-14AB-4DF6-B9D8-853602B5A6FD}" type="sibTrans" cxnId="{7E7776ED-6132-446C-B777-864A8726DEE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B073AD-ED1C-4655-BFF3-F0FDDE9549A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مخلوقات فعل خالق هستند</a:t>
          </a:r>
          <a:endParaRPr lang="fa-IR" sz="1600" dirty="0">
            <a:cs typeface="B Koodak" pitchFamily="2" charset="-78"/>
          </a:endParaRPr>
        </a:p>
      </dgm:t>
    </dgm:pt>
    <dgm:pt modelId="{885A008F-4B52-4E89-B58D-AC3A9B425C43}" type="parTrans" cxnId="{75EB9AC4-02A7-461D-A321-63CC41A6EEE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B766027-68C3-440A-8EC0-5EBD3B08926D}" type="sibTrans" cxnId="{75EB9AC4-02A7-461D-A321-63CC41A6EEE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CA376E4-8194-4484-B474-D2ED52F1766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ثانیا</a:t>
          </a:r>
          <a:endParaRPr lang="fa-IR" sz="1600" dirty="0">
            <a:cs typeface="B Koodak" pitchFamily="2" charset="-78"/>
          </a:endParaRPr>
        </a:p>
      </dgm:t>
    </dgm:pt>
    <dgm:pt modelId="{B5DC52A0-4035-40E2-A518-7E0215BB1B06}" type="parTrans" cxnId="{46FAB79B-0275-413B-910E-B9B6E7955C5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9A8C532-2043-4D28-92A9-9126452D0C3A}" type="sibTrans" cxnId="{46FAB79B-0275-413B-910E-B9B6E7955C5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5D56FEC-72BC-47E3-B9DE-3EDD744304A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مخلوقات فعل خالق هستند</a:t>
          </a:r>
          <a:endParaRPr lang="fa-IR" sz="1600" dirty="0">
            <a:cs typeface="B Koodak" pitchFamily="2" charset="-78"/>
          </a:endParaRPr>
        </a:p>
      </dgm:t>
    </dgm:pt>
    <dgm:pt modelId="{2C245A84-7C93-4CB2-8664-83A39A3C654C}" type="parTrans" cxnId="{77711EFF-510D-4810-82B3-8A99B750606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30866D8-7F5B-423D-805F-B1ED27709221}" type="sibTrans" cxnId="{77711EFF-510D-4810-82B3-8A99B750606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0FB9A34-D0B5-46F5-8085-EA17372169E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فعل خالق هیچ استقلالی از خالق ندارد</a:t>
          </a:r>
          <a:endParaRPr lang="fa-IR" sz="1600" dirty="0">
            <a:cs typeface="B Koodak" pitchFamily="2" charset="-78"/>
          </a:endParaRPr>
        </a:p>
      </dgm:t>
    </dgm:pt>
    <dgm:pt modelId="{9735556D-7912-4530-AB9B-A62AB5451EE3}" type="parTrans" cxnId="{6C3AC07A-061F-4B50-8CD8-94534CB2C0E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44EF811-0A46-4E34-8D2C-84BB4BA1FF81}" type="sibTrans" cxnId="{6C3AC07A-061F-4B50-8CD8-94534CB2C0E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A355707-19F4-4C0A-9A44-AD1833D5DCE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پس مخلوقات هیچ استقلالی از خالق ندارند</a:t>
          </a:r>
          <a:endParaRPr lang="fa-IR" sz="1600" dirty="0">
            <a:cs typeface="B Koodak" pitchFamily="2" charset="-78"/>
          </a:endParaRPr>
        </a:p>
      </dgm:t>
    </dgm:pt>
    <dgm:pt modelId="{B1894B7C-0D91-44EA-BBA4-52665CC44D4D}" type="parTrans" cxnId="{B48983A0-255F-4005-B3DC-F421116D4B3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7AFF9B-80AC-45F8-91EC-7DFC32DEB735}" type="sibTrans" cxnId="{B48983A0-255F-4005-B3DC-F421116D4B3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123F99-FBAA-4253-A027-B6B7A60FFA7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(مخلوقات عین الربط به خالق هستند)</a:t>
          </a:r>
          <a:endParaRPr lang="fa-IR" sz="1600" dirty="0">
            <a:cs typeface="B Koodak" pitchFamily="2" charset="-78"/>
          </a:endParaRPr>
        </a:p>
      </dgm:t>
    </dgm:pt>
    <dgm:pt modelId="{05423A33-482A-4859-A0D0-75217B0813A8}" type="parTrans" cxnId="{61412D2B-5E06-496A-AF3C-92EE986B94B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7C6EFD8-91D3-4520-805B-ACB0B466978D}" type="sibTrans" cxnId="{61412D2B-5E06-496A-AF3C-92EE986B94B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C384F72-0F61-43CD-AA33-AD6668E14F1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 این تمام امورات آنها را خالق تدبیر می کند </a:t>
          </a:r>
          <a:endParaRPr lang="fa-IR" sz="1600" dirty="0">
            <a:cs typeface="B Koodak" pitchFamily="2" charset="-78"/>
          </a:endParaRPr>
        </a:p>
      </dgm:t>
    </dgm:pt>
    <dgm:pt modelId="{9BE92D65-3F10-4673-B554-CE4585754D88}" type="parTrans" cxnId="{6AD09A97-763B-4A94-81A3-D985258FBBE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11899B6-D8B7-4AAE-9E09-186D9E0C5A85}" type="sibTrans" cxnId="{6AD09A97-763B-4A94-81A3-D985258FBBE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4CE59E7-82C1-48F4-AF17-D3AC10CA6A3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خلق، روزی، حیات، میراندن، امر ونهی، هدایت، ضلالت و ...</a:t>
          </a:r>
          <a:endParaRPr lang="fa-IR" sz="1600" dirty="0">
            <a:cs typeface="B Koodak" pitchFamily="2" charset="-78"/>
          </a:endParaRPr>
        </a:p>
      </dgm:t>
    </dgm:pt>
    <dgm:pt modelId="{5EC0BC31-0CD8-4274-B999-6BE11E629A68}" type="parTrans" cxnId="{D1DE9F7B-052D-4084-8B99-7C1056F8097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667C4A5-DE94-498E-97F7-817AA922C879}" type="sibTrans" cxnId="{D1DE9F7B-052D-4084-8B99-7C1056F8097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BE96419-AAD1-4CB0-84CD-B4F16272778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47FB6069-8E14-4284-BD7F-44688E892059}" type="parTrans" cxnId="{06391B4F-45B5-4CD0-A16E-F3722F48FCB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BD3E467-32FA-4EF9-92D7-7E4FBE6841EA}" type="sibTrans" cxnId="{06391B4F-45B5-4CD0-A16E-F3722F48FCB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6DD2255-0B0D-4E4F-8D61-438299EB880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ربوبیت از صفات فعل است زیرا از رابطه بین مخلوقات و خالق آنها انتزاع می شود</a:t>
          </a:r>
          <a:endParaRPr lang="fa-IR" sz="1600" dirty="0">
            <a:cs typeface="B Koodak" pitchFamily="2" charset="-78"/>
          </a:endParaRPr>
        </a:p>
      </dgm:t>
    </dgm:pt>
    <dgm:pt modelId="{EBA24028-13DB-43B0-B161-FE8AB5B94456}" type="parTrans" cxnId="{8F65FCFE-2270-4491-BACB-80D2CF454CE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D7BB347-E00B-4B23-BCF2-43B1BDEA1007}" type="sibTrans" cxnId="{8F65FCFE-2270-4491-BACB-80D2CF454CE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912F67B-A9D9-4763-B3B5-251D83DBA36E}" type="pres">
      <dgm:prSet presAssocID="{F7D5D726-E6CF-4756-BAC2-6415FAE02CF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059C8F8-9A7C-4A87-8D0D-EC98E036E94B}" type="pres">
      <dgm:prSet presAssocID="{80889028-EEFD-4E53-A03B-BA7C0900BBDC}" presName="root1" presStyleCnt="0"/>
      <dgm:spPr/>
    </dgm:pt>
    <dgm:pt modelId="{7D9C2CCB-F550-4113-90BA-3E2A024D7058}" type="pres">
      <dgm:prSet presAssocID="{80889028-EEFD-4E53-A03B-BA7C0900BBDC}" presName="LevelOneTextNode" presStyleLbl="node0" presStyleIdx="0" presStyleCnt="3" custScaleX="437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66C1309-40C3-498F-A827-B55B81D00771}" type="pres">
      <dgm:prSet presAssocID="{80889028-EEFD-4E53-A03B-BA7C0900BBDC}" presName="level2hierChild" presStyleCnt="0"/>
      <dgm:spPr/>
    </dgm:pt>
    <dgm:pt modelId="{22A1C92A-234C-4708-8049-00FEE646ABAA}" type="pres">
      <dgm:prSet presAssocID="{AB88C8DD-7C8E-4102-BAFC-5D7E74D8BE50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78A61A72-722F-464A-9AFD-1F07702FCF5C}" type="pres">
      <dgm:prSet presAssocID="{AB88C8DD-7C8E-4102-BAFC-5D7E74D8BE50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A7BA049C-CFCB-4934-900F-4A02195EF57F}" type="pres">
      <dgm:prSet presAssocID="{5B7414D5-E8B7-46FC-8CC9-1129B522686D}" presName="root2" presStyleCnt="0"/>
      <dgm:spPr/>
    </dgm:pt>
    <dgm:pt modelId="{D8C62DC0-EAA9-40B9-A215-13B946CA657F}" type="pres">
      <dgm:prSet presAssocID="{5B7414D5-E8B7-46FC-8CC9-1129B522686D}" presName="LevelTwoTextNode" presStyleLbl="node2" presStyleIdx="0" presStyleCnt="5" custScaleX="63615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8BE58D9-D180-4C57-A7A3-6130A0F827FF}" type="pres">
      <dgm:prSet presAssocID="{5B7414D5-E8B7-46FC-8CC9-1129B522686D}" presName="level3hierChild" presStyleCnt="0"/>
      <dgm:spPr/>
    </dgm:pt>
    <dgm:pt modelId="{6A3F0BA9-410E-4595-A35B-89C308E690D6}" type="pres">
      <dgm:prSet presAssocID="{0ED0C303-DB85-4D5F-A8DB-F1490F38DE48}" presName="root1" presStyleCnt="0"/>
      <dgm:spPr/>
    </dgm:pt>
    <dgm:pt modelId="{F59B11E5-7148-4C9F-8B60-0C956CD5791B}" type="pres">
      <dgm:prSet presAssocID="{0ED0C303-DB85-4D5F-A8DB-F1490F38DE48}" presName="LevelOneTextNode" presStyleLbl="node0" presStyleIdx="1" presStyleCnt="3" custScaleX="48330" custLinFactNeighborY="-1090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1B2E502-AA34-4BEC-95C5-0BDE24029604}" type="pres">
      <dgm:prSet presAssocID="{0ED0C303-DB85-4D5F-A8DB-F1490F38DE48}" presName="level2hierChild" presStyleCnt="0"/>
      <dgm:spPr/>
    </dgm:pt>
    <dgm:pt modelId="{B7C2B858-0873-40D8-9B43-E4AFFB0D2560}" type="pres">
      <dgm:prSet presAssocID="{9D6DA557-350A-4A92-A1A9-0F4556ED7C83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6BBF885B-CC69-445F-91C7-B52E01B17A74}" type="pres">
      <dgm:prSet presAssocID="{9D6DA557-350A-4A92-A1A9-0F4556ED7C83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E810FF98-AFCF-4EDF-B817-0BE2489809D4}" type="pres">
      <dgm:prSet presAssocID="{209FA20F-32E4-444E-A008-E6EA9407188B}" presName="root2" presStyleCnt="0"/>
      <dgm:spPr/>
    </dgm:pt>
    <dgm:pt modelId="{13E1B17E-4437-4D4B-8A9D-504F65D92596}" type="pres">
      <dgm:prSet presAssocID="{209FA20F-32E4-444E-A008-E6EA9407188B}" presName="LevelTwoTextNode" presStyleLbl="node2" presStyleIdx="1" presStyleCnt="5" custScaleX="7166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65CCB84-72CD-4B36-B949-E51C17CCCF56}" type="pres">
      <dgm:prSet presAssocID="{209FA20F-32E4-444E-A008-E6EA9407188B}" presName="level3hierChild" presStyleCnt="0"/>
      <dgm:spPr/>
    </dgm:pt>
    <dgm:pt modelId="{AE2CF2B3-DC06-4C0E-83F2-9D738C0B6E30}" type="pres">
      <dgm:prSet presAssocID="{8872B8B2-2734-4031-9CB5-27E851AE448F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AABDD5A5-3FB3-4A55-ABE2-C12C953767AC}" type="pres">
      <dgm:prSet presAssocID="{8872B8B2-2734-4031-9CB5-27E851AE448F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8578E978-94E8-4864-A0B6-F680CDA7D2E0}" type="pres">
      <dgm:prSet presAssocID="{68A3C59C-127E-4B30-9E1C-1C12398E0F85}" presName="root2" presStyleCnt="0"/>
      <dgm:spPr/>
    </dgm:pt>
    <dgm:pt modelId="{7BD016DE-24C8-4CC8-8024-C8A9FBCE0781}" type="pres">
      <dgm:prSet presAssocID="{68A3C59C-127E-4B30-9E1C-1C12398E0F85}" presName="LevelTwoTextNode" presStyleLbl="node2" presStyleIdx="2" presStyleCnt="5" custScaleX="138841" custScaleY="2334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2466578-1D7B-4803-8179-E1361001AB1F}" type="pres">
      <dgm:prSet presAssocID="{68A3C59C-127E-4B30-9E1C-1C12398E0F85}" presName="level3hierChild" presStyleCnt="0"/>
      <dgm:spPr/>
    </dgm:pt>
    <dgm:pt modelId="{6E9F41FA-ABA8-42DA-B150-8CF3F129ACB5}" type="pres">
      <dgm:prSet presAssocID="{7CA615CE-E0D3-4482-A08B-58066AAEC235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B779F5FC-3882-4341-9D73-4FEDC45B7184}" type="pres">
      <dgm:prSet presAssocID="{7CA615CE-E0D3-4482-A08B-58066AAEC235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1DC9A717-7E2B-4DC0-8AF2-E12B23113929}" type="pres">
      <dgm:prSet presAssocID="{B82095A0-7321-4761-8391-A88FA90C9C36}" presName="root2" presStyleCnt="0"/>
      <dgm:spPr/>
    </dgm:pt>
    <dgm:pt modelId="{1811DDCC-800A-402C-A30B-D63833DE6BDE}" type="pres">
      <dgm:prSet presAssocID="{B82095A0-7321-4761-8391-A88FA90C9C36}" presName="LevelTwoTextNode" presStyleLbl="node3" presStyleIdx="0" presStyleCnt="3" custScaleX="448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DDB9A0C-3903-4379-93F4-77C2A4255883}" type="pres">
      <dgm:prSet presAssocID="{B82095A0-7321-4761-8391-A88FA90C9C36}" presName="level3hierChild" presStyleCnt="0"/>
      <dgm:spPr/>
    </dgm:pt>
    <dgm:pt modelId="{07F46A65-32B3-4C05-AA10-87792551357A}" type="pres">
      <dgm:prSet presAssocID="{E21E007E-E6BD-4A6A-912F-AEB9EDAF9748}" presName="conn2-1" presStyleLbl="parChTrans1D4" presStyleIdx="0" presStyleCnt="7"/>
      <dgm:spPr/>
      <dgm:t>
        <a:bodyPr/>
        <a:lstStyle/>
        <a:p>
          <a:pPr rtl="1"/>
          <a:endParaRPr lang="fa-IR"/>
        </a:p>
      </dgm:t>
    </dgm:pt>
    <dgm:pt modelId="{5E6F5E6B-7D13-4FD6-86BD-C200821D9484}" type="pres">
      <dgm:prSet presAssocID="{E21E007E-E6BD-4A6A-912F-AEB9EDAF9748}" presName="connTx" presStyleLbl="parChTrans1D4" presStyleIdx="0" presStyleCnt="7"/>
      <dgm:spPr/>
      <dgm:t>
        <a:bodyPr/>
        <a:lstStyle/>
        <a:p>
          <a:pPr rtl="1"/>
          <a:endParaRPr lang="fa-IR"/>
        </a:p>
      </dgm:t>
    </dgm:pt>
    <dgm:pt modelId="{6DC8DFC9-EF5C-4196-9682-0F7E98E65EA8}" type="pres">
      <dgm:prSet presAssocID="{EFF41214-6C5B-4019-88FE-6EE04F0C85DC}" presName="root2" presStyleCnt="0"/>
      <dgm:spPr/>
    </dgm:pt>
    <dgm:pt modelId="{E7DC0764-B1BC-4043-8912-5721636F8253}" type="pres">
      <dgm:prSet presAssocID="{EFF41214-6C5B-4019-88FE-6EE04F0C85DC}" presName="LevelTwoTextNode" presStyleLbl="node4" presStyleIdx="0" presStyleCnt="7" custScaleX="2817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E0A8C16-37B8-4703-B352-6A7922AF5F98}" type="pres">
      <dgm:prSet presAssocID="{EFF41214-6C5B-4019-88FE-6EE04F0C85DC}" presName="level3hierChild" presStyleCnt="0"/>
      <dgm:spPr/>
    </dgm:pt>
    <dgm:pt modelId="{D732FEA1-293A-488B-8C70-004C11966206}" type="pres">
      <dgm:prSet presAssocID="{300F4176-C148-4477-A64A-8A4A4E2E7CC7}" presName="conn2-1" presStyleLbl="parChTrans1D4" presStyleIdx="1" presStyleCnt="7"/>
      <dgm:spPr/>
      <dgm:t>
        <a:bodyPr/>
        <a:lstStyle/>
        <a:p>
          <a:pPr rtl="1"/>
          <a:endParaRPr lang="fa-IR"/>
        </a:p>
      </dgm:t>
    </dgm:pt>
    <dgm:pt modelId="{C18E089B-8BA8-467C-9087-A9FCDAB196B4}" type="pres">
      <dgm:prSet presAssocID="{300F4176-C148-4477-A64A-8A4A4E2E7CC7}" presName="connTx" presStyleLbl="parChTrans1D4" presStyleIdx="1" presStyleCnt="7"/>
      <dgm:spPr/>
      <dgm:t>
        <a:bodyPr/>
        <a:lstStyle/>
        <a:p>
          <a:pPr rtl="1"/>
          <a:endParaRPr lang="fa-IR"/>
        </a:p>
      </dgm:t>
    </dgm:pt>
    <dgm:pt modelId="{3AF0E436-33AD-40B9-A78C-34B1198026D2}" type="pres">
      <dgm:prSet presAssocID="{3AD0DA82-D358-4CF9-A845-B7CF73083B16}" presName="root2" presStyleCnt="0"/>
      <dgm:spPr/>
    </dgm:pt>
    <dgm:pt modelId="{298DAA9B-D543-40A7-A7EA-BA9D75463189}" type="pres">
      <dgm:prSet presAssocID="{3AD0DA82-D358-4CF9-A845-B7CF73083B16}" presName="LevelTwoTextNode" presStyleLbl="node4" presStyleIdx="1" presStyleCnt="7" custScaleX="2817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B63AB81-6DAE-4829-B976-8D823FF159B5}" type="pres">
      <dgm:prSet presAssocID="{3AD0DA82-D358-4CF9-A845-B7CF73083B16}" presName="level3hierChild" presStyleCnt="0"/>
      <dgm:spPr/>
    </dgm:pt>
    <dgm:pt modelId="{90C821A4-E379-44B9-B180-F5A4ACEA7FA5}" type="pres">
      <dgm:prSet presAssocID="{885A008F-4B52-4E89-B58D-AC3A9B425C43}" presName="conn2-1" presStyleLbl="parChTrans1D4" presStyleIdx="2" presStyleCnt="7"/>
      <dgm:spPr/>
      <dgm:t>
        <a:bodyPr/>
        <a:lstStyle/>
        <a:p>
          <a:pPr rtl="1"/>
          <a:endParaRPr lang="fa-IR"/>
        </a:p>
      </dgm:t>
    </dgm:pt>
    <dgm:pt modelId="{F7D1B7F7-2C06-4679-990D-1B85FF630039}" type="pres">
      <dgm:prSet presAssocID="{885A008F-4B52-4E89-B58D-AC3A9B425C43}" presName="connTx" presStyleLbl="parChTrans1D4" presStyleIdx="2" presStyleCnt="7"/>
      <dgm:spPr/>
      <dgm:t>
        <a:bodyPr/>
        <a:lstStyle/>
        <a:p>
          <a:pPr rtl="1"/>
          <a:endParaRPr lang="fa-IR"/>
        </a:p>
      </dgm:t>
    </dgm:pt>
    <dgm:pt modelId="{BE59A534-2F88-4000-9AAB-8121A7CC91E7}" type="pres">
      <dgm:prSet presAssocID="{20B073AD-ED1C-4655-BFF3-F0FDDE9549A2}" presName="root2" presStyleCnt="0"/>
      <dgm:spPr/>
    </dgm:pt>
    <dgm:pt modelId="{B354E244-18CF-4245-9D8B-DF8793B17AFE}" type="pres">
      <dgm:prSet presAssocID="{20B073AD-ED1C-4655-BFF3-F0FDDE9549A2}" presName="LevelTwoTextNode" presStyleLbl="node4" presStyleIdx="2" presStyleCnt="7" custScaleX="2817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A9D583A-4D59-4FDD-9DAF-4802F21F6C88}" type="pres">
      <dgm:prSet presAssocID="{20B073AD-ED1C-4655-BFF3-F0FDDE9549A2}" presName="level3hierChild" presStyleCnt="0"/>
      <dgm:spPr/>
    </dgm:pt>
    <dgm:pt modelId="{F26E5558-CF74-4E95-BC75-CFF734394849}" type="pres">
      <dgm:prSet presAssocID="{B5DC52A0-4035-40E2-A518-7E0215BB1B06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91EC1A7C-D9D9-4280-AABC-F5A926705EA2}" type="pres">
      <dgm:prSet presAssocID="{B5DC52A0-4035-40E2-A518-7E0215BB1B06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6895690D-675B-4B99-BF54-6D2DFAE43ED1}" type="pres">
      <dgm:prSet presAssocID="{ECA376E4-8194-4484-B474-D2ED52F17666}" presName="root2" presStyleCnt="0"/>
      <dgm:spPr/>
    </dgm:pt>
    <dgm:pt modelId="{8F88F11F-9653-4E18-A0D3-ACDA981E735F}" type="pres">
      <dgm:prSet presAssocID="{ECA376E4-8194-4484-B474-D2ED52F17666}" presName="LevelTwoTextNode" presStyleLbl="node3" presStyleIdx="1" presStyleCnt="3" custScaleX="448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69FEF25-ED19-43D1-84D5-CEFCAC2A790E}" type="pres">
      <dgm:prSet presAssocID="{ECA376E4-8194-4484-B474-D2ED52F17666}" presName="level3hierChild" presStyleCnt="0"/>
      <dgm:spPr/>
    </dgm:pt>
    <dgm:pt modelId="{21C2CB7F-AAB6-4568-8011-642C9EB369D4}" type="pres">
      <dgm:prSet presAssocID="{2C245A84-7C93-4CB2-8664-83A39A3C654C}" presName="conn2-1" presStyleLbl="parChTrans1D4" presStyleIdx="3" presStyleCnt="7"/>
      <dgm:spPr/>
      <dgm:t>
        <a:bodyPr/>
        <a:lstStyle/>
        <a:p>
          <a:pPr rtl="1"/>
          <a:endParaRPr lang="fa-IR"/>
        </a:p>
      </dgm:t>
    </dgm:pt>
    <dgm:pt modelId="{761FA41E-B575-4C7A-9B7E-47BF23F3367C}" type="pres">
      <dgm:prSet presAssocID="{2C245A84-7C93-4CB2-8664-83A39A3C654C}" presName="connTx" presStyleLbl="parChTrans1D4" presStyleIdx="3" presStyleCnt="7"/>
      <dgm:spPr/>
      <dgm:t>
        <a:bodyPr/>
        <a:lstStyle/>
        <a:p>
          <a:pPr rtl="1"/>
          <a:endParaRPr lang="fa-IR"/>
        </a:p>
      </dgm:t>
    </dgm:pt>
    <dgm:pt modelId="{158D2016-14E2-4D85-B396-E95A5003A734}" type="pres">
      <dgm:prSet presAssocID="{B5D56FEC-72BC-47E3-B9DE-3EDD744304A6}" presName="root2" presStyleCnt="0"/>
      <dgm:spPr/>
    </dgm:pt>
    <dgm:pt modelId="{304392F2-7973-4053-AEED-43C852C3FFBC}" type="pres">
      <dgm:prSet presAssocID="{B5D56FEC-72BC-47E3-B9DE-3EDD744304A6}" presName="LevelTwoTextNode" presStyleLbl="node4" presStyleIdx="3" presStyleCnt="7" custScaleX="2817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B35786F-0D53-4458-84C1-9A4F99BB5692}" type="pres">
      <dgm:prSet presAssocID="{B5D56FEC-72BC-47E3-B9DE-3EDD744304A6}" presName="level3hierChild" presStyleCnt="0"/>
      <dgm:spPr/>
    </dgm:pt>
    <dgm:pt modelId="{CC00EDC0-80C0-41A3-9129-C574E9D76969}" type="pres">
      <dgm:prSet presAssocID="{9735556D-7912-4530-AB9B-A62AB5451EE3}" presName="conn2-1" presStyleLbl="parChTrans1D4" presStyleIdx="4" presStyleCnt="7"/>
      <dgm:spPr/>
      <dgm:t>
        <a:bodyPr/>
        <a:lstStyle/>
        <a:p>
          <a:pPr rtl="1"/>
          <a:endParaRPr lang="fa-IR"/>
        </a:p>
      </dgm:t>
    </dgm:pt>
    <dgm:pt modelId="{55FF8F99-1ED1-45D7-BA5E-E05343AAA447}" type="pres">
      <dgm:prSet presAssocID="{9735556D-7912-4530-AB9B-A62AB5451EE3}" presName="connTx" presStyleLbl="parChTrans1D4" presStyleIdx="4" presStyleCnt="7"/>
      <dgm:spPr/>
      <dgm:t>
        <a:bodyPr/>
        <a:lstStyle/>
        <a:p>
          <a:pPr rtl="1"/>
          <a:endParaRPr lang="fa-IR"/>
        </a:p>
      </dgm:t>
    </dgm:pt>
    <dgm:pt modelId="{4910FD67-384C-4745-98DE-493D4911EB33}" type="pres">
      <dgm:prSet presAssocID="{30FB9A34-D0B5-46F5-8085-EA17372169E9}" presName="root2" presStyleCnt="0"/>
      <dgm:spPr/>
    </dgm:pt>
    <dgm:pt modelId="{297188BC-EF2B-41EB-B99E-855F1CA27B82}" type="pres">
      <dgm:prSet presAssocID="{30FB9A34-D0B5-46F5-8085-EA17372169E9}" presName="LevelTwoTextNode" presStyleLbl="node4" presStyleIdx="4" presStyleCnt="7" custScaleX="2817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84C1893-3C3D-4666-B08D-77FF0B428222}" type="pres">
      <dgm:prSet presAssocID="{30FB9A34-D0B5-46F5-8085-EA17372169E9}" presName="level3hierChild" presStyleCnt="0"/>
      <dgm:spPr/>
    </dgm:pt>
    <dgm:pt modelId="{A23EC5B3-5C2A-4FA5-97D6-635E1D6AE2E3}" type="pres">
      <dgm:prSet presAssocID="{B1894B7C-0D91-44EA-BBA4-52665CC44D4D}" presName="conn2-1" presStyleLbl="parChTrans1D4" presStyleIdx="5" presStyleCnt="7"/>
      <dgm:spPr/>
      <dgm:t>
        <a:bodyPr/>
        <a:lstStyle/>
        <a:p>
          <a:pPr rtl="1"/>
          <a:endParaRPr lang="fa-IR"/>
        </a:p>
      </dgm:t>
    </dgm:pt>
    <dgm:pt modelId="{C4F37CFC-84E5-4317-82C2-EA2E5436736B}" type="pres">
      <dgm:prSet presAssocID="{B1894B7C-0D91-44EA-BBA4-52665CC44D4D}" presName="connTx" presStyleLbl="parChTrans1D4" presStyleIdx="5" presStyleCnt="7"/>
      <dgm:spPr/>
      <dgm:t>
        <a:bodyPr/>
        <a:lstStyle/>
        <a:p>
          <a:pPr rtl="1"/>
          <a:endParaRPr lang="fa-IR"/>
        </a:p>
      </dgm:t>
    </dgm:pt>
    <dgm:pt modelId="{C7347488-1452-45D4-B25C-F60AE19EAB02}" type="pres">
      <dgm:prSet presAssocID="{0A355707-19F4-4C0A-9A44-AD1833D5DCE4}" presName="root2" presStyleCnt="0"/>
      <dgm:spPr/>
    </dgm:pt>
    <dgm:pt modelId="{151A07D4-9EF9-4FC4-9FEC-B2FB1265EA1F}" type="pres">
      <dgm:prSet presAssocID="{0A355707-19F4-4C0A-9A44-AD1833D5DCE4}" presName="LevelTwoTextNode" presStyleLbl="node4" presStyleIdx="5" presStyleCnt="7" custScaleX="2817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412A24B-B5D0-4812-924D-2B4A532C3158}" type="pres">
      <dgm:prSet presAssocID="{0A355707-19F4-4C0A-9A44-AD1833D5DCE4}" presName="level3hierChild" presStyleCnt="0"/>
      <dgm:spPr/>
    </dgm:pt>
    <dgm:pt modelId="{5C081A63-BC96-4965-AE8A-6735EEA53A7C}" type="pres">
      <dgm:prSet presAssocID="{05423A33-482A-4859-A0D0-75217B0813A8}" presName="conn2-1" presStyleLbl="parChTrans1D4" presStyleIdx="6" presStyleCnt="7"/>
      <dgm:spPr/>
      <dgm:t>
        <a:bodyPr/>
        <a:lstStyle/>
        <a:p>
          <a:pPr rtl="1"/>
          <a:endParaRPr lang="fa-IR"/>
        </a:p>
      </dgm:t>
    </dgm:pt>
    <dgm:pt modelId="{328BB894-D380-4698-8546-1E84EABB1943}" type="pres">
      <dgm:prSet presAssocID="{05423A33-482A-4859-A0D0-75217B0813A8}" presName="connTx" presStyleLbl="parChTrans1D4" presStyleIdx="6" presStyleCnt="7"/>
      <dgm:spPr/>
      <dgm:t>
        <a:bodyPr/>
        <a:lstStyle/>
        <a:p>
          <a:pPr rtl="1"/>
          <a:endParaRPr lang="fa-IR"/>
        </a:p>
      </dgm:t>
    </dgm:pt>
    <dgm:pt modelId="{C071888F-98AC-474D-BAF9-CFB13EDD4F8D}" type="pres">
      <dgm:prSet presAssocID="{5A123F99-FBAA-4253-A027-B6B7A60FFA7D}" presName="root2" presStyleCnt="0"/>
      <dgm:spPr/>
    </dgm:pt>
    <dgm:pt modelId="{F52908AA-6FB2-489D-87EE-D24C60AE63EF}" type="pres">
      <dgm:prSet presAssocID="{5A123F99-FBAA-4253-A027-B6B7A60FFA7D}" presName="LevelTwoTextNode" presStyleLbl="node4" presStyleIdx="6" presStyleCnt="7" custScaleX="154504" custScaleY="1341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0B0ACA4-45C9-4D34-82C1-48855A020A68}" type="pres">
      <dgm:prSet presAssocID="{5A123F99-FBAA-4253-A027-B6B7A60FFA7D}" presName="level3hierChild" presStyleCnt="0"/>
      <dgm:spPr/>
    </dgm:pt>
    <dgm:pt modelId="{C4E9D99D-7EAC-4F78-9300-EA6F0B503A5B}" type="pres">
      <dgm:prSet presAssocID="{9BE92D65-3F10-4673-B554-CE4585754D88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86CC19F7-3A1A-4319-AD17-0C4A4E81B972}" type="pres">
      <dgm:prSet presAssocID="{9BE92D65-3F10-4673-B554-CE4585754D88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A381FEF6-65D4-47E0-9FEB-E98D1DDD87C1}" type="pres">
      <dgm:prSet presAssocID="{EC384F72-0F61-43CD-AA33-AD6668E14F15}" presName="root2" presStyleCnt="0"/>
      <dgm:spPr/>
    </dgm:pt>
    <dgm:pt modelId="{F1D435B2-5EF7-4A8C-9FFA-0182DE6029FB}" type="pres">
      <dgm:prSet presAssocID="{EC384F72-0F61-43CD-AA33-AD6668E14F15}" presName="LevelTwoTextNode" presStyleLbl="node2" presStyleIdx="3" presStyleCnt="5" custScaleX="3388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72D351-A5D1-4E99-A726-E15B5BD24363}" type="pres">
      <dgm:prSet presAssocID="{EC384F72-0F61-43CD-AA33-AD6668E14F15}" presName="level3hierChild" presStyleCnt="0"/>
      <dgm:spPr/>
    </dgm:pt>
    <dgm:pt modelId="{AE68D7AE-5C02-43F9-9EF4-7D3044635AD3}" type="pres">
      <dgm:prSet presAssocID="{5EC0BC31-0CD8-4274-B999-6BE11E629A68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195AC85A-7F6F-45D6-B09C-1A3079728311}" type="pres">
      <dgm:prSet presAssocID="{5EC0BC31-0CD8-4274-B999-6BE11E629A68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4DCE7EA9-EC3C-4511-B375-118F752D6CED}" type="pres">
      <dgm:prSet presAssocID="{A4CE59E7-82C1-48F4-AF17-D3AC10CA6A3D}" presName="root2" presStyleCnt="0"/>
      <dgm:spPr/>
    </dgm:pt>
    <dgm:pt modelId="{095E32C2-98D3-447B-9346-505266C77023}" type="pres">
      <dgm:prSet presAssocID="{A4CE59E7-82C1-48F4-AF17-D3AC10CA6A3D}" presName="LevelTwoTextNode" presStyleLbl="node3" presStyleIdx="2" presStyleCnt="3" custScaleX="4216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BA5109B-BDC2-4075-8720-1ABAE6059591}" type="pres">
      <dgm:prSet presAssocID="{A4CE59E7-82C1-48F4-AF17-D3AC10CA6A3D}" presName="level3hierChild" presStyleCnt="0"/>
      <dgm:spPr/>
    </dgm:pt>
    <dgm:pt modelId="{FCAFC7EA-4BEB-431F-AFC1-98EAF0D0A5B9}" type="pres">
      <dgm:prSet presAssocID="{7BE96419-AAD1-4CB0-84CD-B4F16272778D}" presName="root1" presStyleCnt="0"/>
      <dgm:spPr/>
    </dgm:pt>
    <dgm:pt modelId="{CD8AA7A2-B299-40CD-BA35-1FC5D3F61AED}" type="pres">
      <dgm:prSet presAssocID="{7BE96419-AAD1-4CB0-84CD-B4F16272778D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1160DC7-4EF4-4007-BD6A-C02A2FAF886D}" type="pres">
      <dgm:prSet presAssocID="{7BE96419-AAD1-4CB0-84CD-B4F16272778D}" presName="level2hierChild" presStyleCnt="0"/>
      <dgm:spPr/>
    </dgm:pt>
    <dgm:pt modelId="{96315669-7F6C-4177-81BB-919C9EECADB0}" type="pres">
      <dgm:prSet presAssocID="{EBA24028-13DB-43B0-B161-FE8AB5B94456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CEA9462D-B652-4F8A-832D-F382E124D3D7}" type="pres">
      <dgm:prSet presAssocID="{EBA24028-13DB-43B0-B161-FE8AB5B94456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96B88316-BE05-4C24-BD9F-7F0A9D546760}" type="pres">
      <dgm:prSet presAssocID="{06DD2255-0B0D-4E4F-8D61-438299EB880F}" presName="root2" presStyleCnt="0"/>
      <dgm:spPr/>
    </dgm:pt>
    <dgm:pt modelId="{6732E746-79A8-4E6C-BCC8-06060EA7D8F4}" type="pres">
      <dgm:prSet presAssocID="{06DD2255-0B0D-4E4F-8D61-438299EB880F}" presName="LevelTwoTextNode" presStyleLbl="node2" presStyleIdx="4" presStyleCnt="5" custScaleX="5683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E9826AA-2541-466C-B84B-2171C20DCC74}" type="pres">
      <dgm:prSet presAssocID="{06DD2255-0B0D-4E4F-8D61-438299EB880F}" presName="level3hierChild" presStyleCnt="0"/>
      <dgm:spPr/>
    </dgm:pt>
  </dgm:ptLst>
  <dgm:cxnLst>
    <dgm:cxn modelId="{9B1E3D00-0489-4D87-8801-0F9E0495968B}" type="presOf" srcId="{B5DC52A0-4035-40E2-A518-7E0215BB1B06}" destId="{91EC1A7C-D9D9-4280-AABC-F5A926705EA2}" srcOrd="1" destOrd="0" presId="urn:microsoft.com/office/officeart/2005/8/layout/hierarchy2"/>
    <dgm:cxn modelId="{DB0567E9-8839-4839-8273-948224FED30F}" type="presOf" srcId="{2C245A84-7C93-4CB2-8664-83A39A3C654C}" destId="{761FA41E-B575-4C7A-9B7E-47BF23F3367C}" srcOrd="1" destOrd="0" presId="urn:microsoft.com/office/officeart/2005/8/layout/hierarchy2"/>
    <dgm:cxn modelId="{B0E30650-B555-4F3F-8F8E-B00AF7F81B67}" srcId="{68A3C59C-127E-4B30-9E1C-1C12398E0F85}" destId="{B82095A0-7321-4761-8391-A88FA90C9C36}" srcOrd="0" destOrd="0" parTransId="{7CA615CE-E0D3-4482-A08B-58066AAEC235}" sibTransId="{C08F4819-2FE5-45DA-8146-974FEE30C1F0}"/>
    <dgm:cxn modelId="{F33754D0-9A88-4391-928A-0ABF1C277E11}" type="presOf" srcId="{EBA24028-13DB-43B0-B161-FE8AB5B94456}" destId="{96315669-7F6C-4177-81BB-919C9EECADB0}" srcOrd="0" destOrd="0" presId="urn:microsoft.com/office/officeart/2005/8/layout/hierarchy2"/>
    <dgm:cxn modelId="{BAA4712C-2382-49B1-A848-07BD2FFCF72D}" type="presOf" srcId="{E21E007E-E6BD-4A6A-912F-AEB9EDAF9748}" destId="{5E6F5E6B-7D13-4FD6-86BD-C200821D9484}" srcOrd="1" destOrd="0" presId="urn:microsoft.com/office/officeart/2005/8/layout/hierarchy2"/>
    <dgm:cxn modelId="{75EB9AC4-02A7-461D-A321-63CC41A6EEEB}" srcId="{B82095A0-7321-4761-8391-A88FA90C9C36}" destId="{20B073AD-ED1C-4655-BFF3-F0FDDE9549A2}" srcOrd="2" destOrd="0" parTransId="{885A008F-4B52-4E89-B58D-AC3A9B425C43}" sibTransId="{2B766027-68C3-440A-8EC0-5EBD3B08926D}"/>
    <dgm:cxn modelId="{183C02D2-073E-46E7-8BEE-EC34903919E4}" type="presOf" srcId="{9735556D-7912-4530-AB9B-A62AB5451EE3}" destId="{55FF8F99-1ED1-45D7-BA5E-E05343AAA447}" srcOrd="1" destOrd="0" presId="urn:microsoft.com/office/officeart/2005/8/layout/hierarchy2"/>
    <dgm:cxn modelId="{14E8E27C-7731-47BD-909C-40739B22BFD2}" type="presOf" srcId="{68A3C59C-127E-4B30-9E1C-1C12398E0F85}" destId="{7BD016DE-24C8-4CC8-8024-C8A9FBCE0781}" srcOrd="0" destOrd="0" presId="urn:microsoft.com/office/officeart/2005/8/layout/hierarchy2"/>
    <dgm:cxn modelId="{6C3AC07A-061F-4B50-8CD8-94534CB2C0EA}" srcId="{ECA376E4-8194-4484-B474-D2ED52F17666}" destId="{30FB9A34-D0B5-46F5-8085-EA17372169E9}" srcOrd="1" destOrd="0" parTransId="{9735556D-7912-4530-AB9B-A62AB5451EE3}" sibTransId="{244EF811-0A46-4E34-8D2C-84BB4BA1FF81}"/>
    <dgm:cxn modelId="{685BD2D1-7E55-423D-BF11-F99A873E9F47}" type="presOf" srcId="{AB88C8DD-7C8E-4102-BAFC-5D7E74D8BE50}" destId="{22A1C92A-234C-4708-8049-00FEE646ABAA}" srcOrd="0" destOrd="0" presId="urn:microsoft.com/office/officeart/2005/8/layout/hierarchy2"/>
    <dgm:cxn modelId="{5CCF48E4-96F1-460E-90E1-D1F882D59CF1}" type="presOf" srcId="{7CA615CE-E0D3-4482-A08B-58066AAEC235}" destId="{B779F5FC-3882-4341-9D73-4FEDC45B7184}" srcOrd="1" destOrd="0" presId="urn:microsoft.com/office/officeart/2005/8/layout/hierarchy2"/>
    <dgm:cxn modelId="{FC64FC3E-0D22-4594-81CE-B4E4250DE7F8}" type="presOf" srcId="{885A008F-4B52-4E89-B58D-AC3A9B425C43}" destId="{F7D1B7F7-2C06-4679-990D-1B85FF630039}" srcOrd="1" destOrd="0" presId="urn:microsoft.com/office/officeart/2005/8/layout/hierarchy2"/>
    <dgm:cxn modelId="{46FAB79B-0275-413B-910E-B9B6E7955C50}" srcId="{68A3C59C-127E-4B30-9E1C-1C12398E0F85}" destId="{ECA376E4-8194-4484-B474-D2ED52F17666}" srcOrd="1" destOrd="0" parTransId="{B5DC52A0-4035-40E2-A518-7E0215BB1B06}" sibTransId="{B9A8C532-2043-4D28-92A9-9126452D0C3A}"/>
    <dgm:cxn modelId="{17F02D4E-8F06-4F17-995B-454D46A9FE0E}" type="presOf" srcId="{5EC0BC31-0CD8-4274-B999-6BE11E629A68}" destId="{AE68D7AE-5C02-43F9-9EF4-7D3044635AD3}" srcOrd="0" destOrd="0" presId="urn:microsoft.com/office/officeart/2005/8/layout/hierarchy2"/>
    <dgm:cxn modelId="{1DC60A82-0209-4055-9C52-7D87D08AF383}" type="presOf" srcId="{B5D56FEC-72BC-47E3-B9DE-3EDD744304A6}" destId="{304392F2-7973-4053-AEED-43C852C3FFBC}" srcOrd="0" destOrd="0" presId="urn:microsoft.com/office/officeart/2005/8/layout/hierarchy2"/>
    <dgm:cxn modelId="{B48983A0-255F-4005-B3DC-F421116D4B3E}" srcId="{ECA376E4-8194-4484-B474-D2ED52F17666}" destId="{0A355707-19F4-4C0A-9A44-AD1833D5DCE4}" srcOrd="2" destOrd="0" parTransId="{B1894B7C-0D91-44EA-BBA4-52665CC44D4D}" sibTransId="{D07AFF9B-80AC-45F8-91EC-7DFC32DEB735}"/>
    <dgm:cxn modelId="{E2826AC8-7B3F-4242-8AAC-F134173A0DDB}" type="presOf" srcId="{2C245A84-7C93-4CB2-8664-83A39A3C654C}" destId="{21C2CB7F-AAB6-4568-8011-642C9EB369D4}" srcOrd="0" destOrd="0" presId="urn:microsoft.com/office/officeart/2005/8/layout/hierarchy2"/>
    <dgm:cxn modelId="{214D0673-3D5A-422B-95C0-C1CB2BACE5CE}" type="presOf" srcId="{209FA20F-32E4-444E-A008-E6EA9407188B}" destId="{13E1B17E-4437-4D4B-8A9D-504F65D92596}" srcOrd="0" destOrd="0" presId="urn:microsoft.com/office/officeart/2005/8/layout/hierarchy2"/>
    <dgm:cxn modelId="{4E2F0D91-2CDD-4A44-81A2-B7DC84FFD89E}" type="presOf" srcId="{B1894B7C-0D91-44EA-BBA4-52665CC44D4D}" destId="{C4F37CFC-84E5-4317-82C2-EA2E5436736B}" srcOrd="1" destOrd="0" presId="urn:microsoft.com/office/officeart/2005/8/layout/hierarchy2"/>
    <dgm:cxn modelId="{B1360006-89CD-410E-8854-363E8D10463F}" type="presOf" srcId="{B82095A0-7321-4761-8391-A88FA90C9C36}" destId="{1811DDCC-800A-402C-A30B-D63833DE6BDE}" srcOrd="0" destOrd="0" presId="urn:microsoft.com/office/officeart/2005/8/layout/hierarchy2"/>
    <dgm:cxn modelId="{C434C90E-FE3C-4066-A852-07C2BB7EB303}" type="presOf" srcId="{7BE96419-AAD1-4CB0-84CD-B4F16272778D}" destId="{CD8AA7A2-B299-40CD-BA35-1FC5D3F61AED}" srcOrd="0" destOrd="0" presId="urn:microsoft.com/office/officeart/2005/8/layout/hierarchy2"/>
    <dgm:cxn modelId="{133A510B-C9F1-479C-805B-814F24D11712}" type="presOf" srcId="{300F4176-C148-4477-A64A-8A4A4E2E7CC7}" destId="{D732FEA1-293A-488B-8C70-004C11966206}" srcOrd="0" destOrd="0" presId="urn:microsoft.com/office/officeart/2005/8/layout/hierarchy2"/>
    <dgm:cxn modelId="{3FDA822A-B78D-4989-99AE-67CFB3B8EB90}" srcId="{0ED0C303-DB85-4D5F-A8DB-F1490F38DE48}" destId="{209FA20F-32E4-444E-A008-E6EA9407188B}" srcOrd="0" destOrd="0" parTransId="{9D6DA557-350A-4A92-A1A9-0F4556ED7C83}" sibTransId="{C1A43592-C5D3-441A-9938-7F313A4437FC}"/>
    <dgm:cxn modelId="{DCCE9CE6-FFC4-45E1-9723-EA78E2073B22}" type="presOf" srcId="{EC384F72-0F61-43CD-AA33-AD6668E14F15}" destId="{F1D435B2-5EF7-4A8C-9FFA-0182DE6029FB}" srcOrd="0" destOrd="0" presId="urn:microsoft.com/office/officeart/2005/8/layout/hierarchy2"/>
    <dgm:cxn modelId="{72673345-E36A-4B02-9507-C8F18CF6C543}" type="presOf" srcId="{EFF41214-6C5B-4019-88FE-6EE04F0C85DC}" destId="{E7DC0764-B1BC-4043-8912-5721636F8253}" srcOrd="0" destOrd="0" presId="urn:microsoft.com/office/officeart/2005/8/layout/hierarchy2"/>
    <dgm:cxn modelId="{F0AFD571-6E4F-47F5-AC69-17D515005302}" srcId="{B82095A0-7321-4761-8391-A88FA90C9C36}" destId="{EFF41214-6C5B-4019-88FE-6EE04F0C85DC}" srcOrd="0" destOrd="0" parTransId="{E21E007E-E6BD-4A6A-912F-AEB9EDAF9748}" sibTransId="{6AA0C3C2-1EFE-46A9-A805-342DC45A4579}"/>
    <dgm:cxn modelId="{A1B1ED6B-372B-4E7B-95B3-8883B7C8A3D3}" type="presOf" srcId="{0ED0C303-DB85-4D5F-A8DB-F1490F38DE48}" destId="{F59B11E5-7148-4C9F-8B60-0C956CD5791B}" srcOrd="0" destOrd="0" presId="urn:microsoft.com/office/officeart/2005/8/layout/hierarchy2"/>
    <dgm:cxn modelId="{6AD09A97-763B-4A94-81A3-D985258FBBEF}" srcId="{0ED0C303-DB85-4D5F-A8DB-F1490F38DE48}" destId="{EC384F72-0F61-43CD-AA33-AD6668E14F15}" srcOrd="2" destOrd="0" parTransId="{9BE92D65-3F10-4673-B554-CE4585754D88}" sibTransId="{F11899B6-D8B7-4AAE-9E09-186D9E0C5A85}"/>
    <dgm:cxn modelId="{B944FAA7-AAAD-479F-8DE7-A67BD4DED5C6}" type="presOf" srcId="{B1894B7C-0D91-44EA-BBA4-52665CC44D4D}" destId="{A23EC5B3-5C2A-4FA5-97D6-635E1D6AE2E3}" srcOrd="0" destOrd="0" presId="urn:microsoft.com/office/officeart/2005/8/layout/hierarchy2"/>
    <dgm:cxn modelId="{61412D2B-5E06-496A-AF3C-92EE986B94B5}" srcId="{0A355707-19F4-4C0A-9A44-AD1833D5DCE4}" destId="{5A123F99-FBAA-4253-A027-B6B7A60FFA7D}" srcOrd="0" destOrd="0" parTransId="{05423A33-482A-4859-A0D0-75217B0813A8}" sibTransId="{47C6EFD8-91D3-4520-805B-ACB0B466978D}"/>
    <dgm:cxn modelId="{D11A6801-7FD0-425D-ACE7-2D7DF1039D4B}" srcId="{0ED0C303-DB85-4D5F-A8DB-F1490F38DE48}" destId="{68A3C59C-127E-4B30-9E1C-1C12398E0F85}" srcOrd="1" destOrd="0" parTransId="{8872B8B2-2734-4031-9CB5-27E851AE448F}" sibTransId="{557E8415-63DB-428C-AF12-0751F28686AD}"/>
    <dgm:cxn modelId="{280A9E45-1747-42AD-ACA8-1174B08F4A7D}" type="presOf" srcId="{9D6DA557-350A-4A92-A1A9-0F4556ED7C83}" destId="{B7C2B858-0873-40D8-9B43-E4AFFB0D2560}" srcOrd="0" destOrd="0" presId="urn:microsoft.com/office/officeart/2005/8/layout/hierarchy2"/>
    <dgm:cxn modelId="{B8FBFAFE-A64D-46E6-B947-1F40AE5343FF}" type="presOf" srcId="{05423A33-482A-4859-A0D0-75217B0813A8}" destId="{5C081A63-BC96-4965-AE8A-6735EEA53A7C}" srcOrd="0" destOrd="0" presId="urn:microsoft.com/office/officeart/2005/8/layout/hierarchy2"/>
    <dgm:cxn modelId="{8F65FCFE-2270-4491-BACB-80D2CF454CE4}" srcId="{7BE96419-AAD1-4CB0-84CD-B4F16272778D}" destId="{06DD2255-0B0D-4E4F-8D61-438299EB880F}" srcOrd="0" destOrd="0" parTransId="{EBA24028-13DB-43B0-B161-FE8AB5B94456}" sibTransId="{FD7BB347-E00B-4B23-BCF2-43B1BDEA1007}"/>
    <dgm:cxn modelId="{43402A30-C81B-4C75-96D2-45ED1EB24A35}" type="presOf" srcId="{0A355707-19F4-4C0A-9A44-AD1833D5DCE4}" destId="{151A07D4-9EF9-4FC4-9FEC-B2FB1265EA1F}" srcOrd="0" destOrd="0" presId="urn:microsoft.com/office/officeart/2005/8/layout/hierarchy2"/>
    <dgm:cxn modelId="{BB7E176F-4933-48B5-9588-F6F1074917BF}" type="presOf" srcId="{05423A33-482A-4859-A0D0-75217B0813A8}" destId="{328BB894-D380-4698-8546-1E84EABB1943}" srcOrd="1" destOrd="0" presId="urn:microsoft.com/office/officeart/2005/8/layout/hierarchy2"/>
    <dgm:cxn modelId="{8C2C3FAC-DD95-49A8-9A61-BA111AEB6E0C}" type="presOf" srcId="{9BE92D65-3F10-4673-B554-CE4585754D88}" destId="{86CC19F7-3A1A-4319-AD17-0C4A4E81B972}" srcOrd="1" destOrd="0" presId="urn:microsoft.com/office/officeart/2005/8/layout/hierarchy2"/>
    <dgm:cxn modelId="{4A69A616-63B7-42F2-AC90-5F22A854CE06}" type="presOf" srcId="{3AD0DA82-D358-4CF9-A845-B7CF73083B16}" destId="{298DAA9B-D543-40A7-A7EA-BA9D75463189}" srcOrd="0" destOrd="0" presId="urn:microsoft.com/office/officeart/2005/8/layout/hierarchy2"/>
    <dgm:cxn modelId="{53875334-65A1-40DF-8723-AE2DB8E25B60}" type="presOf" srcId="{F7D5D726-E6CF-4756-BAC2-6415FAE02CFA}" destId="{3912F67B-A9D9-4763-B3B5-251D83DBA36E}" srcOrd="0" destOrd="0" presId="urn:microsoft.com/office/officeart/2005/8/layout/hierarchy2"/>
    <dgm:cxn modelId="{27F1C9FE-7DBE-4992-A66C-058DBD06CE28}" type="presOf" srcId="{5A123F99-FBAA-4253-A027-B6B7A60FFA7D}" destId="{F52908AA-6FB2-489D-87EE-D24C60AE63EF}" srcOrd="0" destOrd="0" presId="urn:microsoft.com/office/officeart/2005/8/layout/hierarchy2"/>
    <dgm:cxn modelId="{FD5EC4EC-342C-4057-BB20-338F5BE25051}" type="presOf" srcId="{885A008F-4B52-4E89-B58D-AC3A9B425C43}" destId="{90C821A4-E379-44B9-B180-F5A4ACEA7FA5}" srcOrd="0" destOrd="0" presId="urn:microsoft.com/office/officeart/2005/8/layout/hierarchy2"/>
    <dgm:cxn modelId="{57ACA7D9-130F-46AE-85FD-C377199B1AAB}" srcId="{F7D5D726-E6CF-4756-BAC2-6415FAE02CFA}" destId="{80889028-EEFD-4E53-A03B-BA7C0900BBDC}" srcOrd="0" destOrd="0" parTransId="{5D3BE557-F1DC-4512-B16B-E0FABC9CDBEC}" sibTransId="{F263E97E-F9A7-4DAE-9882-CA3CCAB86087}"/>
    <dgm:cxn modelId="{D1DE9F7B-052D-4084-8B99-7C1056F8097D}" srcId="{EC384F72-0F61-43CD-AA33-AD6668E14F15}" destId="{A4CE59E7-82C1-48F4-AF17-D3AC10CA6A3D}" srcOrd="0" destOrd="0" parTransId="{5EC0BC31-0CD8-4274-B999-6BE11E629A68}" sibTransId="{E667C4A5-DE94-498E-97F7-817AA922C879}"/>
    <dgm:cxn modelId="{77711EFF-510D-4810-82B3-8A99B7506062}" srcId="{ECA376E4-8194-4484-B474-D2ED52F17666}" destId="{B5D56FEC-72BC-47E3-B9DE-3EDD744304A6}" srcOrd="0" destOrd="0" parTransId="{2C245A84-7C93-4CB2-8664-83A39A3C654C}" sibTransId="{C30866D8-7F5B-423D-805F-B1ED27709221}"/>
    <dgm:cxn modelId="{D2A4F930-C78A-4155-9151-C660A893411F}" type="presOf" srcId="{E21E007E-E6BD-4A6A-912F-AEB9EDAF9748}" destId="{07F46A65-32B3-4C05-AA10-87792551357A}" srcOrd="0" destOrd="0" presId="urn:microsoft.com/office/officeart/2005/8/layout/hierarchy2"/>
    <dgm:cxn modelId="{E3692F1D-135C-40A2-B8CD-844F9BD3A565}" type="presOf" srcId="{80889028-EEFD-4E53-A03B-BA7C0900BBDC}" destId="{7D9C2CCB-F550-4113-90BA-3E2A024D7058}" srcOrd="0" destOrd="0" presId="urn:microsoft.com/office/officeart/2005/8/layout/hierarchy2"/>
    <dgm:cxn modelId="{1111D97E-C89D-47F8-8A3D-DE8AE10A9EBC}" type="presOf" srcId="{9BE92D65-3F10-4673-B554-CE4585754D88}" destId="{C4E9D99D-7EAC-4F78-9300-EA6F0B503A5B}" srcOrd="0" destOrd="0" presId="urn:microsoft.com/office/officeart/2005/8/layout/hierarchy2"/>
    <dgm:cxn modelId="{06391B4F-45B5-4CD0-A16E-F3722F48FCB0}" srcId="{F7D5D726-E6CF-4756-BAC2-6415FAE02CFA}" destId="{7BE96419-AAD1-4CB0-84CD-B4F16272778D}" srcOrd="2" destOrd="0" parTransId="{47FB6069-8E14-4284-BD7F-44688E892059}" sibTransId="{BBD3E467-32FA-4EF9-92D7-7E4FBE6841EA}"/>
    <dgm:cxn modelId="{C7D4A6FE-B16E-446F-BDE1-A7F140CE65F0}" type="presOf" srcId="{AB88C8DD-7C8E-4102-BAFC-5D7E74D8BE50}" destId="{78A61A72-722F-464A-9AFD-1F07702FCF5C}" srcOrd="1" destOrd="0" presId="urn:microsoft.com/office/officeart/2005/8/layout/hierarchy2"/>
    <dgm:cxn modelId="{32F6FB12-4DBE-4771-8F6C-3ACB26042383}" type="presOf" srcId="{EBA24028-13DB-43B0-B161-FE8AB5B94456}" destId="{CEA9462D-B652-4F8A-832D-F382E124D3D7}" srcOrd="1" destOrd="0" presId="urn:microsoft.com/office/officeart/2005/8/layout/hierarchy2"/>
    <dgm:cxn modelId="{BF90F67E-7C32-4E76-9596-DE5D2B9274A2}" type="presOf" srcId="{06DD2255-0B0D-4E4F-8D61-438299EB880F}" destId="{6732E746-79A8-4E6C-BCC8-06060EA7D8F4}" srcOrd="0" destOrd="0" presId="urn:microsoft.com/office/officeart/2005/8/layout/hierarchy2"/>
    <dgm:cxn modelId="{1235877B-D195-4DE6-ACF2-1F96D470022E}" srcId="{80889028-EEFD-4E53-A03B-BA7C0900BBDC}" destId="{5B7414D5-E8B7-46FC-8CC9-1129B522686D}" srcOrd="0" destOrd="0" parTransId="{AB88C8DD-7C8E-4102-BAFC-5D7E74D8BE50}" sibTransId="{2465102E-751F-4618-86B0-33FBECBAAB13}"/>
    <dgm:cxn modelId="{5C42D52D-EC23-469F-BB4D-72BBDFCF9618}" type="presOf" srcId="{8872B8B2-2734-4031-9CB5-27E851AE448F}" destId="{AE2CF2B3-DC06-4C0E-83F2-9D738C0B6E30}" srcOrd="0" destOrd="0" presId="urn:microsoft.com/office/officeart/2005/8/layout/hierarchy2"/>
    <dgm:cxn modelId="{E327C2FE-6805-4BAC-A883-7DA1711E8F05}" type="presOf" srcId="{B5DC52A0-4035-40E2-A518-7E0215BB1B06}" destId="{F26E5558-CF74-4E95-BC75-CFF734394849}" srcOrd="0" destOrd="0" presId="urn:microsoft.com/office/officeart/2005/8/layout/hierarchy2"/>
    <dgm:cxn modelId="{1C7D069B-3867-4DF8-9CB8-12A39227DD6E}" type="presOf" srcId="{9D6DA557-350A-4A92-A1A9-0F4556ED7C83}" destId="{6BBF885B-CC69-445F-91C7-B52E01B17A74}" srcOrd="1" destOrd="0" presId="urn:microsoft.com/office/officeart/2005/8/layout/hierarchy2"/>
    <dgm:cxn modelId="{D22DB6A9-5FFA-444D-8C71-D421DEF733FE}" type="presOf" srcId="{A4CE59E7-82C1-48F4-AF17-D3AC10CA6A3D}" destId="{095E32C2-98D3-447B-9346-505266C77023}" srcOrd="0" destOrd="0" presId="urn:microsoft.com/office/officeart/2005/8/layout/hierarchy2"/>
    <dgm:cxn modelId="{235FCFC4-F47A-492D-9129-77D73B31A85A}" srcId="{F7D5D726-E6CF-4756-BAC2-6415FAE02CFA}" destId="{0ED0C303-DB85-4D5F-A8DB-F1490F38DE48}" srcOrd="1" destOrd="0" parTransId="{014A4757-039E-4902-9845-CAA3BC2235EE}" sibTransId="{46A5CB3E-E80F-4DCD-83BD-776BD909B16D}"/>
    <dgm:cxn modelId="{6CD6BE12-8F3B-4516-A6AD-230D8E922216}" type="presOf" srcId="{5B7414D5-E8B7-46FC-8CC9-1129B522686D}" destId="{D8C62DC0-EAA9-40B9-A215-13B946CA657F}" srcOrd="0" destOrd="0" presId="urn:microsoft.com/office/officeart/2005/8/layout/hierarchy2"/>
    <dgm:cxn modelId="{9D49EF27-9AFB-4A36-9A17-A1030CA4DFD3}" type="presOf" srcId="{30FB9A34-D0B5-46F5-8085-EA17372169E9}" destId="{297188BC-EF2B-41EB-B99E-855F1CA27B82}" srcOrd="0" destOrd="0" presId="urn:microsoft.com/office/officeart/2005/8/layout/hierarchy2"/>
    <dgm:cxn modelId="{5530B23E-305F-4050-8054-E64DC6880FF3}" type="presOf" srcId="{20B073AD-ED1C-4655-BFF3-F0FDDE9549A2}" destId="{B354E244-18CF-4245-9D8B-DF8793B17AFE}" srcOrd="0" destOrd="0" presId="urn:microsoft.com/office/officeart/2005/8/layout/hierarchy2"/>
    <dgm:cxn modelId="{B1B21325-EE00-4E71-8600-6F082C0318B9}" type="presOf" srcId="{300F4176-C148-4477-A64A-8A4A4E2E7CC7}" destId="{C18E089B-8BA8-467C-9087-A9FCDAB196B4}" srcOrd="1" destOrd="0" presId="urn:microsoft.com/office/officeart/2005/8/layout/hierarchy2"/>
    <dgm:cxn modelId="{CB00ECA6-C493-4F94-AA42-108B54476F51}" type="presOf" srcId="{8872B8B2-2734-4031-9CB5-27E851AE448F}" destId="{AABDD5A5-3FB3-4A55-ABE2-C12C953767AC}" srcOrd="1" destOrd="0" presId="urn:microsoft.com/office/officeart/2005/8/layout/hierarchy2"/>
    <dgm:cxn modelId="{E8CEE827-A507-418E-AAFE-48D4A0A8BF88}" type="presOf" srcId="{ECA376E4-8194-4484-B474-D2ED52F17666}" destId="{8F88F11F-9653-4E18-A0D3-ACDA981E735F}" srcOrd="0" destOrd="0" presId="urn:microsoft.com/office/officeart/2005/8/layout/hierarchy2"/>
    <dgm:cxn modelId="{F53F4631-13CD-4284-8872-3E10628FE6EB}" type="presOf" srcId="{5EC0BC31-0CD8-4274-B999-6BE11E629A68}" destId="{195AC85A-7F6F-45D6-B09C-1A3079728311}" srcOrd="1" destOrd="0" presId="urn:microsoft.com/office/officeart/2005/8/layout/hierarchy2"/>
    <dgm:cxn modelId="{EA0AFCF2-53A4-4D3C-8471-4E22A2C0E97F}" type="presOf" srcId="{9735556D-7912-4530-AB9B-A62AB5451EE3}" destId="{CC00EDC0-80C0-41A3-9129-C574E9D76969}" srcOrd="0" destOrd="0" presId="urn:microsoft.com/office/officeart/2005/8/layout/hierarchy2"/>
    <dgm:cxn modelId="{7E7776ED-6132-446C-B777-864A8726DEEA}" srcId="{B82095A0-7321-4761-8391-A88FA90C9C36}" destId="{3AD0DA82-D358-4CF9-A845-B7CF73083B16}" srcOrd="1" destOrd="0" parTransId="{300F4176-C148-4477-A64A-8A4A4E2E7CC7}" sibTransId="{6E08379F-14AB-4DF6-B9D8-853602B5A6FD}"/>
    <dgm:cxn modelId="{66E708D1-5DFB-4FB7-942E-9E88C59D3C9F}" type="presOf" srcId="{7CA615CE-E0D3-4482-A08B-58066AAEC235}" destId="{6E9F41FA-ABA8-42DA-B150-8CF3F129ACB5}" srcOrd="0" destOrd="0" presId="urn:microsoft.com/office/officeart/2005/8/layout/hierarchy2"/>
    <dgm:cxn modelId="{4F785A9E-6ACF-45FA-B94C-477F61876C31}" type="presParOf" srcId="{3912F67B-A9D9-4763-B3B5-251D83DBA36E}" destId="{5059C8F8-9A7C-4A87-8D0D-EC98E036E94B}" srcOrd="0" destOrd="0" presId="urn:microsoft.com/office/officeart/2005/8/layout/hierarchy2"/>
    <dgm:cxn modelId="{829DC590-F4D1-417D-ACE4-A73EE2FD4E66}" type="presParOf" srcId="{5059C8F8-9A7C-4A87-8D0D-EC98E036E94B}" destId="{7D9C2CCB-F550-4113-90BA-3E2A024D7058}" srcOrd="0" destOrd="0" presId="urn:microsoft.com/office/officeart/2005/8/layout/hierarchy2"/>
    <dgm:cxn modelId="{93C9F478-177F-43BC-8E30-342B6B2E95FF}" type="presParOf" srcId="{5059C8F8-9A7C-4A87-8D0D-EC98E036E94B}" destId="{566C1309-40C3-498F-A827-B55B81D00771}" srcOrd="1" destOrd="0" presId="urn:microsoft.com/office/officeart/2005/8/layout/hierarchy2"/>
    <dgm:cxn modelId="{2E7252AB-26A6-44DF-BE95-B9FC4BA30643}" type="presParOf" srcId="{566C1309-40C3-498F-A827-B55B81D00771}" destId="{22A1C92A-234C-4708-8049-00FEE646ABAA}" srcOrd="0" destOrd="0" presId="urn:microsoft.com/office/officeart/2005/8/layout/hierarchy2"/>
    <dgm:cxn modelId="{C55061E3-141E-4D45-B33E-20FBA2A63B1C}" type="presParOf" srcId="{22A1C92A-234C-4708-8049-00FEE646ABAA}" destId="{78A61A72-722F-464A-9AFD-1F07702FCF5C}" srcOrd="0" destOrd="0" presId="urn:microsoft.com/office/officeart/2005/8/layout/hierarchy2"/>
    <dgm:cxn modelId="{3960FB2C-489A-4B12-9C9C-3CDA45A84902}" type="presParOf" srcId="{566C1309-40C3-498F-A827-B55B81D00771}" destId="{A7BA049C-CFCB-4934-900F-4A02195EF57F}" srcOrd="1" destOrd="0" presId="urn:microsoft.com/office/officeart/2005/8/layout/hierarchy2"/>
    <dgm:cxn modelId="{A021F44B-FCA8-4C13-AA23-0DF814687729}" type="presParOf" srcId="{A7BA049C-CFCB-4934-900F-4A02195EF57F}" destId="{D8C62DC0-EAA9-40B9-A215-13B946CA657F}" srcOrd="0" destOrd="0" presId="urn:microsoft.com/office/officeart/2005/8/layout/hierarchy2"/>
    <dgm:cxn modelId="{C8D4D593-18EB-4C8D-9BDA-77738E6F2ED4}" type="presParOf" srcId="{A7BA049C-CFCB-4934-900F-4A02195EF57F}" destId="{78BE58D9-D180-4C57-A7A3-6130A0F827FF}" srcOrd="1" destOrd="0" presId="urn:microsoft.com/office/officeart/2005/8/layout/hierarchy2"/>
    <dgm:cxn modelId="{958BFCE3-DCF7-47C0-A1D8-3F88288F8408}" type="presParOf" srcId="{3912F67B-A9D9-4763-B3B5-251D83DBA36E}" destId="{6A3F0BA9-410E-4595-A35B-89C308E690D6}" srcOrd="1" destOrd="0" presId="urn:microsoft.com/office/officeart/2005/8/layout/hierarchy2"/>
    <dgm:cxn modelId="{C3074082-BF60-4295-9FD4-928AA91CB331}" type="presParOf" srcId="{6A3F0BA9-410E-4595-A35B-89C308E690D6}" destId="{F59B11E5-7148-4C9F-8B60-0C956CD5791B}" srcOrd="0" destOrd="0" presId="urn:microsoft.com/office/officeart/2005/8/layout/hierarchy2"/>
    <dgm:cxn modelId="{B6D4DD89-B6DD-4353-B401-00A256470202}" type="presParOf" srcId="{6A3F0BA9-410E-4595-A35B-89C308E690D6}" destId="{41B2E502-AA34-4BEC-95C5-0BDE24029604}" srcOrd="1" destOrd="0" presId="urn:microsoft.com/office/officeart/2005/8/layout/hierarchy2"/>
    <dgm:cxn modelId="{B431376B-2A08-46F3-B66A-4CFBBECE3148}" type="presParOf" srcId="{41B2E502-AA34-4BEC-95C5-0BDE24029604}" destId="{B7C2B858-0873-40D8-9B43-E4AFFB0D2560}" srcOrd="0" destOrd="0" presId="urn:microsoft.com/office/officeart/2005/8/layout/hierarchy2"/>
    <dgm:cxn modelId="{2354B314-AF6A-4854-87CA-D46ED15E8258}" type="presParOf" srcId="{B7C2B858-0873-40D8-9B43-E4AFFB0D2560}" destId="{6BBF885B-CC69-445F-91C7-B52E01B17A74}" srcOrd="0" destOrd="0" presId="urn:microsoft.com/office/officeart/2005/8/layout/hierarchy2"/>
    <dgm:cxn modelId="{1557BDE2-ED91-43F8-8595-54833B4CB51D}" type="presParOf" srcId="{41B2E502-AA34-4BEC-95C5-0BDE24029604}" destId="{E810FF98-AFCF-4EDF-B817-0BE2489809D4}" srcOrd="1" destOrd="0" presId="urn:microsoft.com/office/officeart/2005/8/layout/hierarchy2"/>
    <dgm:cxn modelId="{45FA58F3-468A-4A58-87CA-FAB66F635042}" type="presParOf" srcId="{E810FF98-AFCF-4EDF-B817-0BE2489809D4}" destId="{13E1B17E-4437-4D4B-8A9D-504F65D92596}" srcOrd="0" destOrd="0" presId="urn:microsoft.com/office/officeart/2005/8/layout/hierarchy2"/>
    <dgm:cxn modelId="{1F477FD7-7668-4D69-9135-DC920A8CDA97}" type="presParOf" srcId="{E810FF98-AFCF-4EDF-B817-0BE2489809D4}" destId="{765CCB84-72CD-4B36-B949-E51C17CCCF56}" srcOrd="1" destOrd="0" presId="urn:microsoft.com/office/officeart/2005/8/layout/hierarchy2"/>
    <dgm:cxn modelId="{C232A521-5875-4EE1-AF4B-188098AA49D6}" type="presParOf" srcId="{41B2E502-AA34-4BEC-95C5-0BDE24029604}" destId="{AE2CF2B3-DC06-4C0E-83F2-9D738C0B6E30}" srcOrd="2" destOrd="0" presId="urn:microsoft.com/office/officeart/2005/8/layout/hierarchy2"/>
    <dgm:cxn modelId="{B0AD3F44-2080-4685-8189-FED1C9F6449A}" type="presParOf" srcId="{AE2CF2B3-DC06-4C0E-83F2-9D738C0B6E30}" destId="{AABDD5A5-3FB3-4A55-ABE2-C12C953767AC}" srcOrd="0" destOrd="0" presId="urn:microsoft.com/office/officeart/2005/8/layout/hierarchy2"/>
    <dgm:cxn modelId="{590470E0-2588-4895-AE88-A0FE3BDA2C4E}" type="presParOf" srcId="{41B2E502-AA34-4BEC-95C5-0BDE24029604}" destId="{8578E978-94E8-4864-A0B6-F680CDA7D2E0}" srcOrd="3" destOrd="0" presId="urn:microsoft.com/office/officeart/2005/8/layout/hierarchy2"/>
    <dgm:cxn modelId="{0539EFF2-6A02-40E9-872D-23A39A545DBB}" type="presParOf" srcId="{8578E978-94E8-4864-A0B6-F680CDA7D2E0}" destId="{7BD016DE-24C8-4CC8-8024-C8A9FBCE0781}" srcOrd="0" destOrd="0" presId="urn:microsoft.com/office/officeart/2005/8/layout/hierarchy2"/>
    <dgm:cxn modelId="{36B925F7-D19E-431B-AEAD-D4762A7D00CF}" type="presParOf" srcId="{8578E978-94E8-4864-A0B6-F680CDA7D2E0}" destId="{32466578-1D7B-4803-8179-E1361001AB1F}" srcOrd="1" destOrd="0" presId="urn:microsoft.com/office/officeart/2005/8/layout/hierarchy2"/>
    <dgm:cxn modelId="{9130818E-E96E-49D0-818B-713CE0A25FC9}" type="presParOf" srcId="{32466578-1D7B-4803-8179-E1361001AB1F}" destId="{6E9F41FA-ABA8-42DA-B150-8CF3F129ACB5}" srcOrd="0" destOrd="0" presId="urn:microsoft.com/office/officeart/2005/8/layout/hierarchy2"/>
    <dgm:cxn modelId="{C3786EB5-B3BC-4615-8DEF-5D01CECBCCA4}" type="presParOf" srcId="{6E9F41FA-ABA8-42DA-B150-8CF3F129ACB5}" destId="{B779F5FC-3882-4341-9D73-4FEDC45B7184}" srcOrd="0" destOrd="0" presId="urn:microsoft.com/office/officeart/2005/8/layout/hierarchy2"/>
    <dgm:cxn modelId="{6F8A1D58-1A98-4F75-9E9B-F10A6C50A92C}" type="presParOf" srcId="{32466578-1D7B-4803-8179-E1361001AB1F}" destId="{1DC9A717-7E2B-4DC0-8AF2-E12B23113929}" srcOrd="1" destOrd="0" presId="urn:microsoft.com/office/officeart/2005/8/layout/hierarchy2"/>
    <dgm:cxn modelId="{DA9E7CB8-B780-4C7F-855A-7D0FC88D6DBB}" type="presParOf" srcId="{1DC9A717-7E2B-4DC0-8AF2-E12B23113929}" destId="{1811DDCC-800A-402C-A30B-D63833DE6BDE}" srcOrd="0" destOrd="0" presId="urn:microsoft.com/office/officeart/2005/8/layout/hierarchy2"/>
    <dgm:cxn modelId="{CA9A9DDE-CA3D-4D7B-98B0-7B05B683BF49}" type="presParOf" srcId="{1DC9A717-7E2B-4DC0-8AF2-E12B23113929}" destId="{4DDB9A0C-3903-4379-93F4-77C2A4255883}" srcOrd="1" destOrd="0" presId="urn:microsoft.com/office/officeart/2005/8/layout/hierarchy2"/>
    <dgm:cxn modelId="{92EC53D9-9D25-4654-A196-0EE4E0775304}" type="presParOf" srcId="{4DDB9A0C-3903-4379-93F4-77C2A4255883}" destId="{07F46A65-32B3-4C05-AA10-87792551357A}" srcOrd="0" destOrd="0" presId="urn:microsoft.com/office/officeart/2005/8/layout/hierarchy2"/>
    <dgm:cxn modelId="{16C4383B-2E0A-4343-B053-D5B121DC5969}" type="presParOf" srcId="{07F46A65-32B3-4C05-AA10-87792551357A}" destId="{5E6F5E6B-7D13-4FD6-86BD-C200821D9484}" srcOrd="0" destOrd="0" presId="urn:microsoft.com/office/officeart/2005/8/layout/hierarchy2"/>
    <dgm:cxn modelId="{C26D0C9D-3197-49B4-88CB-B210CFE06F25}" type="presParOf" srcId="{4DDB9A0C-3903-4379-93F4-77C2A4255883}" destId="{6DC8DFC9-EF5C-4196-9682-0F7E98E65EA8}" srcOrd="1" destOrd="0" presId="urn:microsoft.com/office/officeart/2005/8/layout/hierarchy2"/>
    <dgm:cxn modelId="{3F2C47C6-7A3D-45C5-BFFB-3158DC1F4175}" type="presParOf" srcId="{6DC8DFC9-EF5C-4196-9682-0F7E98E65EA8}" destId="{E7DC0764-B1BC-4043-8912-5721636F8253}" srcOrd="0" destOrd="0" presId="urn:microsoft.com/office/officeart/2005/8/layout/hierarchy2"/>
    <dgm:cxn modelId="{0FBD657B-89FA-4D83-872C-BCE7E9890BF5}" type="presParOf" srcId="{6DC8DFC9-EF5C-4196-9682-0F7E98E65EA8}" destId="{5E0A8C16-37B8-4703-B352-6A7922AF5F98}" srcOrd="1" destOrd="0" presId="urn:microsoft.com/office/officeart/2005/8/layout/hierarchy2"/>
    <dgm:cxn modelId="{908F3F7F-1C7C-4F7F-93E5-B6E158924C5B}" type="presParOf" srcId="{4DDB9A0C-3903-4379-93F4-77C2A4255883}" destId="{D732FEA1-293A-488B-8C70-004C11966206}" srcOrd="2" destOrd="0" presId="urn:microsoft.com/office/officeart/2005/8/layout/hierarchy2"/>
    <dgm:cxn modelId="{23DB4B09-0F02-48C6-80C0-89C2C160836B}" type="presParOf" srcId="{D732FEA1-293A-488B-8C70-004C11966206}" destId="{C18E089B-8BA8-467C-9087-A9FCDAB196B4}" srcOrd="0" destOrd="0" presId="urn:microsoft.com/office/officeart/2005/8/layout/hierarchy2"/>
    <dgm:cxn modelId="{777E35E0-5AAD-4B6A-BF74-D2FAAD10A7D8}" type="presParOf" srcId="{4DDB9A0C-3903-4379-93F4-77C2A4255883}" destId="{3AF0E436-33AD-40B9-A78C-34B1198026D2}" srcOrd="3" destOrd="0" presId="urn:microsoft.com/office/officeart/2005/8/layout/hierarchy2"/>
    <dgm:cxn modelId="{744ECCA1-495A-449D-B926-7CD3FBFE90F2}" type="presParOf" srcId="{3AF0E436-33AD-40B9-A78C-34B1198026D2}" destId="{298DAA9B-D543-40A7-A7EA-BA9D75463189}" srcOrd="0" destOrd="0" presId="urn:microsoft.com/office/officeart/2005/8/layout/hierarchy2"/>
    <dgm:cxn modelId="{9294E24E-8AA6-4020-B1FA-1FED4BBD7E32}" type="presParOf" srcId="{3AF0E436-33AD-40B9-A78C-34B1198026D2}" destId="{DB63AB81-6DAE-4829-B976-8D823FF159B5}" srcOrd="1" destOrd="0" presId="urn:microsoft.com/office/officeart/2005/8/layout/hierarchy2"/>
    <dgm:cxn modelId="{07234132-528A-47BC-A4AD-3AF5F8BA6C0F}" type="presParOf" srcId="{4DDB9A0C-3903-4379-93F4-77C2A4255883}" destId="{90C821A4-E379-44B9-B180-F5A4ACEA7FA5}" srcOrd="4" destOrd="0" presId="urn:microsoft.com/office/officeart/2005/8/layout/hierarchy2"/>
    <dgm:cxn modelId="{585E1D55-4DDE-45FA-9404-647DC81543E1}" type="presParOf" srcId="{90C821A4-E379-44B9-B180-F5A4ACEA7FA5}" destId="{F7D1B7F7-2C06-4679-990D-1B85FF630039}" srcOrd="0" destOrd="0" presId="urn:microsoft.com/office/officeart/2005/8/layout/hierarchy2"/>
    <dgm:cxn modelId="{E74B9C47-58CB-4682-806E-11080F19E454}" type="presParOf" srcId="{4DDB9A0C-3903-4379-93F4-77C2A4255883}" destId="{BE59A534-2F88-4000-9AAB-8121A7CC91E7}" srcOrd="5" destOrd="0" presId="urn:microsoft.com/office/officeart/2005/8/layout/hierarchy2"/>
    <dgm:cxn modelId="{5638FEDA-7E3D-409F-9441-9ED0EA37E98C}" type="presParOf" srcId="{BE59A534-2F88-4000-9AAB-8121A7CC91E7}" destId="{B354E244-18CF-4245-9D8B-DF8793B17AFE}" srcOrd="0" destOrd="0" presId="urn:microsoft.com/office/officeart/2005/8/layout/hierarchy2"/>
    <dgm:cxn modelId="{07A6EBB0-A78A-4B93-BA42-A3AD9FDB16FA}" type="presParOf" srcId="{BE59A534-2F88-4000-9AAB-8121A7CC91E7}" destId="{CA9D583A-4D59-4FDD-9DAF-4802F21F6C88}" srcOrd="1" destOrd="0" presId="urn:microsoft.com/office/officeart/2005/8/layout/hierarchy2"/>
    <dgm:cxn modelId="{76D80A61-B4D8-4DF1-B10A-11FB75117899}" type="presParOf" srcId="{32466578-1D7B-4803-8179-E1361001AB1F}" destId="{F26E5558-CF74-4E95-BC75-CFF734394849}" srcOrd="2" destOrd="0" presId="urn:microsoft.com/office/officeart/2005/8/layout/hierarchy2"/>
    <dgm:cxn modelId="{83560FFC-BA5A-48F0-AA6B-C7FF7E47EA0D}" type="presParOf" srcId="{F26E5558-CF74-4E95-BC75-CFF734394849}" destId="{91EC1A7C-D9D9-4280-AABC-F5A926705EA2}" srcOrd="0" destOrd="0" presId="urn:microsoft.com/office/officeart/2005/8/layout/hierarchy2"/>
    <dgm:cxn modelId="{31A801E2-DE88-4C21-A44E-A067CA190914}" type="presParOf" srcId="{32466578-1D7B-4803-8179-E1361001AB1F}" destId="{6895690D-675B-4B99-BF54-6D2DFAE43ED1}" srcOrd="3" destOrd="0" presId="urn:microsoft.com/office/officeart/2005/8/layout/hierarchy2"/>
    <dgm:cxn modelId="{489C904D-86E0-41F5-8589-E20E30B4623E}" type="presParOf" srcId="{6895690D-675B-4B99-BF54-6D2DFAE43ED1}" destId="{8F88F11F-9653-4E18-A0D3-ACDA981E735F}" srcOrd="0" destOrd="0" presId="urn:microsoft.com/office/officeart/2005/8/layout/hierarchy2"/>
    <dgm:cxn modelId="{F29F0535-6CB1-4140-9B4B-DBAE20A4C06B}" type="presParOf" srcId="{6895690D-675B-4B99-BF54-6D2DFAE43ED1}" destId="{169FEF25-ED19-43D1-84D5-CEFCAC2A790E}" srcOrd="1" destOrd="0" presId="urn:microsoft.com/office/officeart/2005/8/layout/hierarchy2"/>
    <dgm:cxn modelId="{238BB569-676F-4DA0-A669-1B4C9B223933}" type="presParOf" srcId="{169FEF25-ED19-43D1-84D5-CEFCAC2A790E}" destId="{21C2CB7F-AAB6-4568-8011-642C9EB369D4}" srcOrd="0" destOrd="0" presId="urn:microsoft.com/office/officeart/2005/8/layout/hierarchy2"/>
    <dgm:cxn modelId="{CA6A8CF7-8D79-487B-A06B-CAC0905E93A3}" type="presParOf" srcId="{21C2CB7F-AAB6-4568-8011-642C9EB369D4}" destId="{761FA41E-B575-4C7A-9B7E-47BF23F3367C}" srcOrd="0" destOrd="0" presId="urn:microsoft.com/office/officeart/2005/8/layout/hierarchy2"/>
    <dgm:cxn modelId="{58310541-22AB-4698-8C3E-542AF19DF7C1}" type="presParOf" srcId="{169FEF25-ED19-43D1-84D5-CEFCAC2A790E}" destId="{158D2016-14E2-4D85-B396-E95A5003A734}" srcOrd="1" destOrd="0" presId="urn:microsoft.com/office/officeart/2005/8/layout/hierarchy2"/>
    <dgm:cxn modelId="{D0217028-35DF-4709-83EA-D1A7395D547F}" type="presParOf" srcId="{158D2016-14E2-4D85-B396-E95A5003A734}" destId="{304392F2-7973-4053-AEED-43C852C3FFBC}" srcOrd="0" destOrd="0" presId="urn:microsoft.com/office/officeart/2005/8/layout/hierarchy2"/>
    <dgm:cxn modelId="{56676A94-C183-4ADF-8F3B-67CA53B609A9}" type="presParOf" srcId="{158D2016-14E2-4D85-B396-E95A5003A734}" destId="{CB35786F-0D53-4458-84C1-9A4F99BB5692}" srcOrd="1" destOrd="0" presId="urn:microsoft.com/office/officeart/2005/8/layout/hierarchy2"/>
    <dgm:cxn modelId="{B751C0E2-1674-4D38-AE75-BECEEB3F198C}" type="presParOf" srcId="{169FEF25-ED19-43D1-84D5-CEFCAC2A790E}" destId="{CC00EDC0-80C0-41A3-9129-C574E9D76969}" srcOrd="2" destOrd="0" presId="urn:microsoft.com/office/officeart/2005/8/layout/hierarchy2"/>
    <dgm:cxn modelId="{F172A731-229E-4F60-896A-8E9F64AD34AA}" type="presParOf" srcId="{CC00EDC0-80C0-41A3-9129-C574E9D76969}" destId="{55FF8F99-1ED1-45D7-BA5E-E05343AAA447}" srcOrd="0" destOrd="0" presId="urn:microsoft.com/office/officeart/2005/8/layout/hierarchy2"/>
    <dgm:cxn modelId="{D032BA1A-4FFE-46BE-8196-1E72B4E0F1B5}" type="presParOf" srcId="{169FEF25-ED19-43D1-84D5-CEFCAC2A790E}" destId="{4910FD67-384C-4745-98DE-493D4911EB33}" srcOrd="3" destOrd="0" presId="urn:microsoft.com/office/officeart/2005/8/layout/hierarchy2"/>
    <dgm:cxn modelId="{580B65C6-CDE0-49C2-BA11-811338F6D41B}" type="presParOf" srcId="{4910FD67-384C-4745-98DE-493D4911EB33}" destId="{297188BC-EF2B-41EB-B99E-855F1CA27B82}" srcOrd="0" destOrd="0" presId="urn:microsoft.com/office/officeart/2005/8/layout/hierarchy2"/>
    <dgm:cxn modelId="{A5C4124F-B311-4149-A71D-72F285FC5B44}" type="presParOf" srcId="{4910FD67-384C-4745-98DE-493D4911EB33}" destId="{684C1893-3C3D-4666-B08D-77FF0B428222}" srcOrd="1" destOrd="0" presId="urn:microsoft.com/office/officeart/2005/8/layout/hierarchy2"/>
    <dgm:cxn modelId="{279C0C11-34FC-4DF5-9C11-73DBBBA71ECF}" type="presParOf" srcId="{169FEF25-ED19-43D1-84D5-CEFCAC2A790E}" destId="{A23EC5B3-5C2A-4FA5-97D6-635E1D6AE2E3}" srcOrd="4" destOrd="0" presId="urn:microsoft.com/office/officeart/2005/8/layout/hierarchy2"/>
    <dgm:cxn modelId="{A579FA29-7E6D-4A32-8356-4E924389D81D}" type="presParOf" srcId="{A23EC5B3-5C2A-4FA5-97D6-635E1D6AE2E3}" destId="{C4F37CFC-84E5-4317-82C2-EA2E5436736B}" srcOrd="0" destOrd="0" presId="urn:microsoft.com/office/officeart/2005/8/layout/hierarchy2"/>
    <dgm:cxn modelId="{2F849663-1C02-4A8E-A9A6-9233A33F1997}" type="presParOf" srcId="{169FEF25-ED19-43D1-84D5-CEFCAC2A790E}" destId="{C7347488-1452-45D4-B25C-F60AE19EAB02}" srcOrd="5" destOrd="0" presId="urn:microsoft.com/office/officeart/2005/8/layout/hierarchy2"/>
    <dgm:cxn modelId="{1BCC81CC-0FCB-4351-BE43-28F16DA7379E}" type="presParOf" srcId="{C7347488-1452-45D4-B25C-F60AE19EAB02}" destId="{151A07D4-9EF9-4FC4-9FEC-B2FB1265EA1F}" srcOrd="0" destOrd="0" presId="urn:microsoft.com/office/officeart/2005/8/layout/hierarchy2"/>
    <dgm:cxn modelId="{C7C37484-5C7A-48D2-93DC-47DAC91CEB1D}" type="presParOf" srcId="{C7347488-1452-45D4-B25C-F60AE19EAB02}" destId="{6412A24B-B5D0-4812-924D-2B4A532C3158}" srcOrd="1" destOrd="0" presId="urn:microsoft.com/office/officeart/2005/8/layout/hierarchy2"/>
    <dgm:cxn modelId="{049FF4A0-D628-431C-BFCF-D6805E374566}" type="presParOf" srcId="{6412A24B-B5D0-4812-924D-2B4A532C3158}" destId="{5C081A63-BC96-4965-AE8A-6735EEA53A7C}" srcOrd="0" destOrd="0" presId="urn:microsoft.com/office/officeart/2005/8/layout/hierarchy2"/>
    <dgm:cxn modelId="{3111F880-D5FA-407F-90D8-E7485EF5C9B2}" type="presParOf" srcId="{5C081A63-BC96-4965-AE8A-6735EEA53A7C}" destId="{328BB894-D380-4698-8546-1E84EABB1943}" srcOrd="0" destOrd="0" presId="urn:microsoft.com/office/officeart/2005/8/layout/hierarchy2"/>
    <dgm:cxn modelId="{AC2D1197-9020-4F53-B952-830E147ABF4A}" type="presParOf" srcId="{6412A24B-B5D0-4812-924D-2B4A532C3158}" destId="{C071888F-98AC-474D-BAF9-CFB13EDD4F8D}" srcOrd="1" destOrd="0" presId="urn:microsoft.com/office/officeart/2005/8/layout/hierarchy2"/>
    <dgm:cxn modelId="{B85DDB3B-F5DF-4B0D-99AB-87F1EE21FA9E}" type="presParOf" srcId="{C071888F-98AC-474D-BAF9-CFB13EDD4F8D}" destId="{F52908AA-6FB2-489D-87EE-D24C60AE63EF}" srcOrd="0" destOrd="0" presId="urn:microsoft.com/office/officeart/2005/8/layout/hierarchy2"/>
    <dgm:cxn modelId="{EF09CF69-943C-49D2-AF01-66C8E64EB0A3}" type="presParOf" srcId="{C071888F-98AC-474D-BAF9-CFB13EDD4F8D}" destId="{70B0ACA4-45C9-4D34-82C1-48855A020A68}" srcOrd="1" destOrd="0" presId="urn:microsoft.com/office/officeart/2005/8/layout/hierarchy2"/>
    <dgm:cxn modelId="{8A6CA416-50C3-4C68-A6D7-3D0E4386B50C}" type="presParOf" srcId="{41B2E502-AA34-4BEC-95C5-0BDE24029604}" destId="{C4E9D99D-7EAC-4F78-9300-EA6F0B503A5B}" srcOrd="4" destOrd="0" presId="urn:microsoft.com/office/officeart/2005/8/layout/hierarchy2"/>
    <dgm:cxn modelId="{426EE186-6CED-43E8-A037-7B0C1DE19F46}" type="presParOf" srcId="{C4E9D99D-7EAC-4F78-9300-EA6F0B503A5B}" destId="{86CC19F7-3A1A-4319-AD17-0C4A4E81B972}" srcOrd="0" destOrd="0" presId="urn:microsoft.com/office/officeart/2005/8/layout/hierarchy2"/>
    <dgm:cxn modelId="{B58CBCA3-E910-4957-B16D-881A27C2CAA7}" type="presParOf" srcId="{41B2E502-AA34-4BEC-95C5-0BDE24029604}" destId="{A381FEF6-65D4-47E0-9FEB-E98D1DDD87C1}" srcOrd="5" destOrd="0" presId="urn:microsoft.com/office/officeart/2005/8/layout/hierarchy2"/>
    <dgm:cxn modelId="{7FF79E01-BB2A-435A-B117-6F48148F80CC}" type="presParOf" srcId="{A381FEF6-65D4-47E0-9FEB-E98D1DDD87C1}" destId="{F1D435B2-5EF7-4A8C-9FFA-0182DE6029FB}" srcOrd="0" destOrd="0" presId="urn:microsoft.com/office/officeart/2005/8/layout/hierarchy2"/>
    <dgm:cxn modelId="{2B2FA4A6-D9C4-4C42-A304-77D303365FA1}" type="presParOf" srcId="{A381FEF6-65D4-47E0-9FEB-E98D1DDD87C1}" destId="{0D72D351-A5D1-4E99-A726-E15B5BD24363}" srcOrd="1" destOrd="0" presId="urn:microsoft.com/office/officeart/2005/8/layout/hierarchy2"/>
    <dgm:cxn modelId="{B9BC0B89-8B66-4BD2-9A4D-E75F320C530D}" type="presParOf" srcId="{0D72D351-A5D1-4E99-A726-E15B5BD24363}" destId="{AE68D7AE-5C02-43F9-9EF4-7D3044635AD3}" srcOrd="0" destOrd="0" presId="urn:microsoft.com/office/officeart/2005/8/layout/hierarchy2"/>
    <dgm:cxn modelId="{5891258F-AAE5-420F-B9BF-607BA29D6189}" type="presParOf" srcId="{AE68D7AE-5C02-43F9-9EF4-7D3044635AD3}" destId="{195AC85A-7F6F-45D6-B09C-1A3079728311}" srcOrd="0" destOrd="0" presId="urn:microsoft.com/office/officeart/2005/8/layout/hierarchy2"/>
    <dgm:cxn modelId="{3B1A9E01-B8CE-4B67-8E3A-27F4ACE7886B}" type="presParOf" srcId="{0D72D351-A5D1-4E99-A726-E15B5BD24363}" destId="{4DCE7EA9-EC3C-4511-B375-118F752D6CED}" srcOrd="1" destOrd="0" presId="urn:microsoft.com/office/officeart/2005/8/layout/hierarchy2"/>
    <dgm:cxn modelId="{F84E6056-B718-4021-808A-75B3D13FE4B3}" type="presParOf" srcId="{4DCE7EA9-EC3C-4511-B375-118F752D6CED}" destId="{095E32C2-98D3-447B-9346-505266C77023}" srcOrd="0" destOrd="0" presId="urn:microsoft.com/office/officeart/2005/8/layout/hierarchy2"/>
    <dgm:cxn modelId="{E11546AC-BE55-471A-8E11-8288F2C715FD}" type="presParOf" srcId="{4DCE7EA9-EC3C-4511-B375-118F752D6CED}" destId="{9BA5109B-BDC2-4075-8720-1ABAE6059591}" srcOrd="1" destOrd="0" presId="urn:microsoft.com/office/officeart/2005/8/layout/hierarchy2"/>
    <dgm:cxn modelId="{6D6BADAF-3434-4AF1-A81D-126695757E98}" type="presParOf" srcId="{3912F67B-A9D9-4763-B3B5-251D83DBA36E}" destId="{FCAFC7EA-4BEB-431F-AFC1-98EAF0D0A5B9}" srcOrd="2" destOrd="0" presId="urn:microsoft.com/office/officeart/2005/8/layout/hierarchy2"/>
    <dgm:cxn modelId="{5B2843C1-C60F-446A-BCC9-8095A913894D}" type="presParOf" srcId="{FCAFC7EA-4BEB-431F-AFC1-98EAF0D0A5B9}" destId="{CD8AA7A2-B299-40CD-BA35-1FC5D3F61AED}" srcOrd="0" destOrd="0" presId="urn:microsoft.com/office/officeart/2005/8/layout/hierarchy2"/>
    <dgm:cxn modelId="{76F21B87-A909-4FF4-ABE2-1BC61D5E8566}" type="presParOf" srcId="{FCAFC7EA-4BEB-431F-AFC1-98EAF0D0A5B9}" destId="{21160DC7-4EF4-4007-BD6A-C02A2FAF886D}" srcOrd="1" destOrd="0" presId="urn:microsoft.com/office/officeart/2005/8/layout/hierarchy2"/>
    <dgm:cxn modelId="{9D893F56-D566-4A58-A3D9-64F7E7B89710}" type="presParOf" srcId="{21160DC7-4EF4-4007-BD6A-C02A2FAF886D}" destId="{96315669-7F6C-4177-81BB-919C9EECADB0}" srcOrd="0" destOrd="0" presId="urn:microsoft.com/office/officeart/2005/8/layout/hierarchy2"/>
    <dgm:cxn modelId="{511966A7-ADBD-48A6-A7D8-25A24CF1A832}" type="presParOf" srcId="{96315669-7F6C-4177-81BB-919C9EECADB0}" destId="{CEA9462D-B652-4F8A-832D-F382E124D3D7}" srcOrd="0" destOrd="0" presId="urn:microsoft.com/office/officeart/2005/8/layout/hierarchy2"/>
    <dgm:cxn modelId="{AA5C1888-8B14-483C-8215-E7C80F242279}" type="presParOf" srcId="{21160DC7-4EF4-4007-BD6A-C02A2FAF886D}" destId="{96B88316-BE05-4C24-BD9F-7F0A9D546760}" srcOrd="1" destOrd="0" presId="urn:microsoft.com/office/officeart/2005/8/layout/hierarchy2"/>
    <dgm:cxn modelId="{7909B362-5456-4B9B-8855-863F93462A5A}" type="presParOf" srcId="{96B88316-BE05-4C24-BD9F-7F0A9D546760}" destId="{6732E746-79A8-4E6C-BCC8-06060EA7D8F4}" srcOrd="0" destOrd="0" presId="urn:microsoft.com/office/officeart/2005/8/layout/hierarchy2"/>
    <dgm:cxn modelId="{6FF704DD-79E2-4D22-AED5-DF2C7D4B0E9D}" type="presParOf" srcId="{96B88316-BE05-4C24-BD9F-7F0A9D546760}" destId="{9E9826AA-2541-466C-B84B-2171C20DCC74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51B1B0-782E-4D68-89CA-BA7A8551FAD0}" type="doc">
      <dgm:prSet loTypeId="urn:microsoft.com/office/officeart/2005/8/layout/hierarchy2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pPr rtl="1"/>
          <a:endParaRPr lang="fa-IR"/>
        </a:p>
      </dgm:t>
    </dgm:pt>
    <dgm:pt modelId="{F1E33222-4FEC-4A60-9D60-24DBBD6BB2E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شئون ربوبیت</a:t>
          </a:r>
          <a:endParaRPr lang="fa-IR" sz="1600" dirty="0">
            <a:cs typeface="B Koodak" pitchFamily="2" charset="-78"/>
          </a:endParaRPr>
        </a:p>
      </dgm:t>
    </dgm:pt>
    <dgm:pt modelId="{AC657B1E-F00A-4C92-9D2D-736161AE671A}" type="parTrans" cxnId="{8D2FCE79-DF8C-4BDB-A5E0-137E6377E3E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09E34F8-8631-4CC3-BDE8-46C586B922B1}" type="sibTrans" cxnId="{8D2FCE79-DF8C-4BDB-A5E0-137E6377E3E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0D23E37-DBBB-4268-A243-A348CB291CE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تکوینی</a:t>
          </a:r>
          <a:endParaRPr lang="fa-IR" sz="1600" dirty="0">
            <a:cs typeface="B Koodak" pitchFamily="2" charset="-78"/>
          </a:endParaRPr>
        </a:p>
      </dgm:t>
    </dgm:pt>
    <dgm:pt modelId="{A14894F6-E5D2-41C9-9952-82C3CD3D4BAB}" type="parTrans" cxnId="{4A1C960E-C647-4B96-99B6-B413E4BDD8E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08E80DB-0767-4F9B-8B02-CD417C34E896}" type="sibTrans" cxnId="{4A1C960E-C647-4B96-99B6-B413E4BDD8E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2961C53-104B-4C69-B804-CC2B9040D6F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تامین نیازمندی مطلق موجودات عالم و اداره امور آنها </a:t>
          </a:r>
          <a:endParaRPr lang="fa-IR" sz="1600" dirty="0">
            <a:cs typeface="B Koodak" pitchFamily="2" charset="-78"/>
          </a:endParaRPr>
        </a:p>
      </dgm:t>
    </dgm:pt>
    <dgm:pt modelId="{1483D3DE-3964-4D81-8CB9-30FC067BCF8C}" type="parTrans" cxnId="{F5B34B53-A8BB-41FD-94FE-B20A2212C41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FB68539-31BE-40AA-91A3-36DB88CF0667}" type="sibTrans" cxnId="{F5B34B53-A8BB-41FD-94FE-B20A2212C41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6DC8ADD-D1ED-4902-B816-4479C40D669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عبارت دیگر «کارگردانی جهان» </a:t>
          </a:r>
          <a:endParaRPr lang="fa-IR" sz="1600" dirty="0">
            <a:cs typeface="B Koodak" pitchFamily="2" charset="-78"/>
          </a:endParaRPr>
        </a:p>
      </dgm:t>
    </dgm:pt>
    <dgm:pt modelId="{091ECF98-4D48-4F4E-B179-9137F0E733BB}" type="parTrans" cxnId="{056D3540-2533-4267-838E-3D6DE990C01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11DBB4-9853-4830-8CED-7EDEFF75B96D}" type="sibTrans" cxnId="{056D3540-2533-4267-838E-3D6DE990C01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F425F22-FBB4-40E0-8A74-A707C8F90BA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خلق، روزی و ...</a:t>
          </a:r>
          <a:endParaRPr lang="fa-IR" sz="1600" dirty="0">
            <a:cs typeface="B Koodak" pitchFamily="2" charset="-78"/>
          </a:endParaRPr>
        </a:p>
      </dgm:t>
    </dgm:pt>
    <dgm:pt modelId="{90CA4FFB-B826-460F-B842-6780D7AFA04A}" type="parTrans" cxnId="{0A620827-EBED-42AA-B710-C4768FACF2D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EAE8373-ED9F-4FB7-A2F2-1D1BBD93F61F}" type="sibTrans" cxnId="{0A620827-EBED-42AA-B710-C4768FACF2D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55CF8C0-DA2E-4C6F-8A4D-4EF8E8729F0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تشریعی</a:t>
          </a:r>
          <a:endParaRPr lang="fa-IR" sz="1600" dirty="0">
            <a:cs typeface="B Koodak" pitchFamily="2" charset="-78"/>
          </a:endParaRPr>
        </a:p>
      </dgm:t>
    </dgm:pt>
    <dgm:pt modelId="{4B4D9205-49CB-4CEF-97A4-DA3EA713AD9D}" type="parTrans" cxnId="{2319F0E3-D5FB-4DF5-9D65-F88BD766F22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55EB24-A82B-4805-BA09-759AC7AC4B6B}" type="sibTrans" cxnId="{2319F0E3-D5FB-4DF5-9D65-F88BD766F22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9FECCD2-1FF9-46A4-8495-3D9B906AC65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قانون گذاری در جهان </a:t>
          </a:r>
          <a:endParaRPr lang="fa-IR" sz="1600" dirty="0">
            <a:cs typeface="B Koodak" pitchFamily="2" charset="-78"/>
          </a:endParaRPr>
        </a:p>
      </dgm:t>
    </dgm:pt>
    <dgm:pt modelId="{187CA901-3D42-4D7B-A631-1A86683FA839}" type="parTrans" cxnId="{C8FB982A-5072-4B30-8F02-CF7F7AB6638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D13550B-3735-4161-A607-01E130F02647}" type="sibTrans" cxnId="{C8FB982A-5072-4B30-8F02-CF7F7AB6638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518EFDB-B3EA-453F-8DAC-C96A020BF09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مختص به موجودات ذی شعور و مختار </a:t>
          </a:r>
          <a:endParaRPr lang="fa-IR" sz="1600" dirty="0">
            <a:cs typeface="B Koodak" pitchFamily="2" charset="-78"/>
          </a:endParaRPr>
        </a:p>
      </dgm:t>
    </dgm:pt>
    <dgm:pt modelId="{E3505D1F-7FF7-4700-84C4-E8AC0F42D00C}" type="parTrans" cxnId="{4AD1BF01-D29B-4464-B5FD-18D6969A7B7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C8DCB57-5461-4F2D-823D-749F13933468}" type="sibTrans" cxnId="{4AD1BF01-D29B-4464-B5FD-18D6969A7B7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D032E78-E567-4943-9D35-15E054A55C2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ارسال رسل، کتب آسمانی، هدایت و ...</a:t>
          </a:r>
          <a:endParaRPr lang="fa-IR" sz="1600" dirty="0">
            <a:cs typeface="B Koodak" pitchFamily="2" charset="-78"/>
          </a:endParaRPr>
        </a:p>
      </dgm:t>
    </dgm:pt>
    <dgm:pt modelId="{827F18D8-6F1A-4C2E-890E-7F815B0C3CE7}" type="parTrans" cxnId="{1EC37C46-78B7-4E89-90B4-D3C984D3BA7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6296DF-B957-4F37-8744-FA6CF9618542}" type="sibTrans" cxnId="{1EC37C46-78B7-4E89-90B4-D3C984D3BA7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60F9400-A8D9-4816-BE9A-BEBC6BEADD9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663FCE9B-2D97-4980-BAEE-38FD29BADB1D}" type="parTrans" cxnId="{8DBB2DD4-3E36-4C08-8BFC-0571F10D2CB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DD04072-B980-447D-8D43-67033AC4C28B}" type="sibTrans" cxnId="{8DBB2DD4-3E36-4C08-8BFC-0571F10D2CB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AEF7039-03E8-470C-8EC0-4CED3CC2DA0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ربوبیت و خالقیت ملازم یکدیگرند و همان خالق اداره گر و پروراننده است</a:t>
          </a:r>
        </a:p>
      </dgm:t>
    </dgm:pt>
    <dgm:pt modelId="{E8C50D3E-9867-4A52-A72E-1B2A559CF3C2}" type="parTrans" cxnId="{673A6C3A-0D56-495D-AE74-B6516F421E2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82D6A7-0DED-42B8-9BCD-E0F1028305A7}" type="sibTrans" cxnId="{673A6C3A-0D56-495D-AE74-B6516F421E2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DEDBFB9-9931-4D5C-959C-517E22E1EC89}">
      <dgm:prSet custT="1"/>
      <dgm:spPr/>
      <dgm:t>
        <a:bodyPr/>
        <a:lstStyle/>
        <a:p>
          <a:pPr rtl="1"/>
          <a:endParaRPr lang="fa-IR" sz="1600" dirty="0" smtClean="0">
            <a:cs typeface="B Koodak" pitchFamily="2" charset="-78"/>
          </a:endParaRPr>
        </a:p>
        <a:p>
          <a:pPr rtl="1"/>
          <a:r>
            <a:rPr lang="fa-IR" sz="1600" dirty="0" smtClean="0">
              <a:cs typeface="B Koodak" pitchFamily="2" charset="-78"/>
            </a:rPr>
            <a:t>در حقیقت مفهوم ربوبیت از همان کیفیت آفرینش و روابط بین مخلوقات انتزاع می شود</a:t>
          </a:r>
        </a:p>
        <a:p>
          <a:pPr rtl="1"/>
          <a:endParaRPr lang="fa-IR" sz="1600" dirty="0" smtClean="0">
            <a:cs typeface="B Koodak" pitchFamily="2" charset="-78"/>
          </a:endParaRPr>
        </a:p>
      </dgm:t>
    </dgm:pt>
    <dgm:pt modelId="{BBC8DB6B-1B22-4355-B47E-1FE343C19F26}" type="parTrans" cxnId="{7E05FFDE-4AFE-4963-BFAE-E1CBFC4F1792}">
      <dgm:prSet/>
      <dgm:spPr/>
      <dgm:t>
        <a:bodyPr/>
        <a:lstStyle/>
        <a:p>
          <a:pPr rtl="1"/>
          <a:endParaRPr lang="fa-IR"/>
        </a:p>
      </dgm:t>
    </dgm:pt>
    <dgm:pt modelId="{28ED0564-BA93-4652-A8DA-EDA7EA6CC1C7}" type="sibTrans" cxnId="{7E05FFDE-4AFE-4963-BFAE-E1CBFC4F1792}">
      <dgm:prSet/>
      <dgm:spPr/>
      <dgm:t>
        <a:bodyPr/>
        <a:lstStyle/>
        <a:p>
          <a:pPr rtl="1"/>
          <a:endParaRPr lang="fa-IR"/>
        </a:p>
      </dgm:t>
    </dgm:pt>
    <dgm:pt modelId="{A489C8D4-EDF1-4C9F-81EC-953E47B0ECB0}" type="pres">
      <dgm:prSet presAssocID="{7151B1B0-782E-4D68-89CA-BA7A8551FAD0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D905CC4-A9D9-48AC-9093-31E7518AFE78}" type="pres">
      <dgm:prSet presAssocID="{F1E33222-4FEC-4A60-9D60-24DBBD6BB2E9}" presName="root1" presStyleCnt="0"/>
      <dgm:spPr/>
    </dgm:pt>
    <dgm:pt modelId="{66CDCEF4-9FE1-4767-BAE6-295F4332A0ED}" type="pres">
      <dgm:prSet presAssocID="{F1E33222-4FEC-4A60-9D60-24DBBD6BB2E9}" presName="LevelOneTextNode" presStyleLbl="node0" presStyleIdx="0" presStyleCnt="2" custScaleX="6918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E196C19-6BAF-4D67-B08B-53027F7512AE}" type="pres">
      <dgm:prSet presAssocID="{F1E33222-4FEC-4A60-9D60-24DBBD6BB2E9}" presName="level2hierChild" presStyleCnt="0"/>
      <dgm:spPr/>
    </dgm:pt>
    <dgm:pt modelId="{4C7311B2-72CB-4686-A3FA-1C7777ADFFB4}" type="pres">
      <dgm:prSet presAssocID="{A14894F6-E5D2-41C9-9952-82C3CD3D4BAB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AE5A916B-1372-4E51-A364-339E798650F1}" type="pres">
      <dgm:prSet presAssocID="{A14894F6-E5D2-41C9-9952-82C3CD3D4BAB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0804D746-BB0D-4EA3-8428-74CAA16B22E9}" type="pres">
      <dgm:prSet presAssocID="{F0D23E37-DBBB-4268-A243-A348CB291CED}" presName="root2" presStyleCnt="0"/>
      <dgm:spPr/>
    </dgm:pt>
    <dgm:pt modelId="{DF002D90-EAF4-4206-9CE2-8D5D521D6656}" type="pres">
      <dgm:prSet presAssocID="{F0D23E37-DBBB-4268-A243-A348CB291CED}" presName="LevelTwoTextNode" presStyleLbl="node2" presStyleIdx="0" presStyleCnt="4" custScaleX="5166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353569F-4385-463E-99D0-8EFAE128B7DF}" type="pres">
      <dgm:prSet presAssocID="{F0D23E37-DBBB-4268-A243-A348CB291CED}" presName="level3hierChild" presStyleCnt="0"/>
      <dgm:spPr/>
    </dgm:pt>
    <dgm:pt modelId="{88C23001-EB74-453B-AEDD-57412012AFB6}" type="pres">
      <dgm:prSet presAssocID="{1483D3DE-3964-4D81-8CB9-30FC067BCF8C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7F904D38-6D1B-465E-B8B5-533BBBF1D36F}" type="pres">
      <dgm:prSet presAssocID="{1483D3DE-3964-4D81-8CB9-30FC067BCF8C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37EC0617-98BE-43FF-9384-DEEC0D13E076}" type="pres">
      <dgm:prSet presAssocID="{D2961C53-104B-4C69-B804-CC2B9040D6FB}" presName="root2" presStyleCnt="0"/>
      <dgm:spPr/>
    </dgm:pt>
    <dgm:pt modelId="{5DE34BDC-508D-4656-BEDF-F9DC1694B435}" type="pres">
      <dgm:prSet presAssocID="{D2961C53-104B-4C69-B804-CC2B9040D6FB}" presName="LevelTwoTextNode" presStyleLbl="node3" presStyleIdx="0" presStyleCnt="2" custScaleY="1301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C54C865-BC4F-4121-A453-7DEC8A48554C}" type="pres">
      <dgm:prSet presAssocID="{D2961C53-104B-4C69-B804-CC2B9040D6FB}" presName="level3hierChild" presStyleCnt="0"/>
      <dgm:spPr/>
    </dgm:pt>
    <dgm:pt modelId="{A8F10B1C-4F76-46CE-BEFD-C9C870322500}" type="pres">
      <dgm:prSet presAssocID="{091ECF98-4D48-4F4E-B179-9137F0E733BB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C357B749-49A9-4E60-A1DA-6A55D3CFA03C}" type="pres">
      <dgm:prSet presAssocID="{091ECF98-4D48-4F4E-B179-9137F0E733BB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79B16DA3-98A3-44BA-AA31-EFDCD68B581D}" type="pres">
      <dgm:prSet presAssocID="{56DC8ADD-D1ED-4902-B816-4479C40D6698}" presName="root2" presStyleCnt="0"/>
      <dgm:spPr/>
    </dgm:pt>
    <dgm:pt modelId="{6FA7FF8B-A6CB-4E1D-8149-7D6D4C135701}" type="pres">
      <dgm:prSet presAssocID="{56DC8ADD-D1ED-4902-B816-4479C40D6698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3B01AD9-57EF-46EB-AD19-288474D6C45B}" type="pres">
      <dgm:prSet presAssocID="{56DC8ADD-D1ED-4902-B816-4479C40D6698}" presName="level3hierChild" presStyleCnt="0"/>
      <dgm:spPr/>
    </dgm:pt>
    <dgm:pt modelId="{B2DF09B3-44A2-4EE2-9C9E-8707E9CCD12E}" type="pres">
      <dgm:prSet presAssocID="{90CA4FFB-B826-460F-B842-6780D7AFA04A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629B9A88-68F2-4F28-B997-751CEB11C4D7}" type="pres">
      <dgm:prSet presAssocID="{90CA4FFB-B826-460F-B842-6780D7AFA04A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60A4951A-CFDA-454A-ABEF-6ACC55CECD40}" type="pres">
      <dgm:prSet presAssocID="{4F425F22-FBB4-40E0-8A74-A707C8F90BAB}" presName="root2" presStyleCnt="0"/>
      <dgm:spPr/>
    </dgm:pt>
    <dgm:pt modelId="{82886AF8-D6EB-4AB9-80AD-C4CEACED25DE}" type="pres">
      <dgm:prSet presAssocID="{4F425F22-FBB4-40E0-8A74-A707C8F90BAB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5439737-62C3-4FC0-9E49-6F7D67BB0510}" type="pres">
      <dgm:prSet presAssocID="{4F425F22-FBB4-40E0-8A74-A707C8F90BAB}" presName="level3hierChild" presStyleCnt="0"/>
      <dgm:spPr/>
    </dgm:pt>
    <dgm:pt modelId="{972BAC3B-016E-40F7-84CB-D998AEC396CD}" type="pres">
      <dgm:prSet presAssocID="{4B4D9205-49CB-4CEF-97A4-DA3EA713AD9D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E1BF14C7-FBA2-4D26-9C26-ED75D3C9BFC7}" type="pres">
      <dgm:prSet presAssocID="{4B4D9205-49CB-4CEF-97A4-DA3EA713AD9D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A6DB12F7-EE09-44E3-8136-1D1C56BDF03C}" type="pres">
      <dgm:prSet presAssocID="{C55CF8C0-DA2E-4C6F-8A4D-4EF8E8729F06}" presName="root2" presStyleCnt="0"/>
      <dgm:spPr/>
    </dgm:pt>
    <dgm:pt modelId="{67320D93-1615-4F7A-B257-8C8317C154C6}" type="pres">
      <dgm:prSet presAssocID="{C55CF8C0-DA2E-4C6F-8A4D-4EF8E8729F06}" presName="LevelTwoTextNode" presStyleLbl="node2" presStyleIdx="1" presStyleCnt="4" custScaleX="5166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92C4141-FB53-483D-9498-6B33ACE9BF76}" type="pres">
      <dgm:prSet presAssocID="{C55CF8C0-DA2E-4C6F-8A4D-4EF8E8729F06}" presName="level3hierChild" presStyleCnt="0"/>
      <dgm:spPr/>
    </dgm:pt>
    <dgm:pt modelId="{0156AF4B-AE21-491E-B1DA-A856AF24E35D}" type="pres">
      <dgm:prSet presAssocID="{187CA901-3D42-4D7B-A631-1A86683FA839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3C688891-8020-4F91-AF91-43198C9A1767}" type="pres">
      <dgm:prSet presAssocID="{187CA901-3D42-4D7B-A631-1A86683FA839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5738CF7F-3218-4727-9CB7-8238A65F6889}" type="pres">
      <dgm:prSet presAssocID="{19FECCD2-1FF9-46A4-8495-3D9B906AC654}" presName="root2" presStyleCnt="0"/>
      <dgm:spPr/>
    </dgm:pt>
    <dgm:pt modelId="{90A7E44C-D257-4D3A-B51F-A9578770785C}" type="pres">
      <dgm:prSet presAssocID="{19FECCD2-1FF9-46A4-8495-3D9B906AC654}" presName="LevelTwoTextNode" presStyleLbl="node3" presStyleIdx="1" presStyleCnt="2" custScaleY="1301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8A1BE06-C1B6-4FB2-98B7-C4D7222108DD}" type="pres">
      <dgm:prSet presAssocID="{19FECCD2-1FF9-46A4-8495-3D9B906AC654}" presName="level3hierChild" presStyleCnt="0"/>
      <dgm:spPr/>
    </dgm:pt>
    <dgm:pt modelId="{FEC71348-AB6B-4418-90BF-4B374C25E0FC}" type="pres">
      <dgm:prSet presAssocID="{E3505D1F-7FF7-4700-84C4-E8AC0F42D00C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9C909F5C-31D9-4F50-8528-CA4647F7FC1D}" type="pres">
      <dgm:prSet presAssocID="{E3505D1F-7FF7-4700-84C4-E8AC0F42D00C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2F3DCDA9-6670-4A1C-B377-01CFC1526B2D}" type="pres">
      <dgm:prSet presAssocID="{4518EFDB-B3EA-453F-8DAC-C96A020BF092}" presName="root2" presStyleCnt="0"/>
      <dgm:spPr/>
    </dgm:pt>
    <dgm:pt modelId="{0ECF32DB-D08E-4952-9805-F4119745EA93}" type="pres">
      <dgm:prSet presAssocID="{4518EFDB-B3EA-453F-8DAC-C96A020BF092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ADFEA50-90DA-4BEC-BEEA-7C910BC7E20B}" type="pres">
      <dgm:prSet presAssocID="{4518EFDB-B3EA-453F-8DAC-C96A020BF092}" presName="level3hierChild" presStyleCnt="0"/>
      <dgm:spPr/>
    </dgm:pt>
    <dgm:pt modelId="{BCF6F318-EEB0-4485-AD9C-838042978CB6}" type="pres">
      <dgm:prSet presAssocID="{827F18D8-6F1A-4C2E-890E-7F815B0C3CE7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7DBDA7F5-EAD7-4810-B122-7F4E735425A8}" type="pres">
      <dgm:prSet presAssocID="{827F18D8-6F1A-4C2E-890E-7F815B0C3CE7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57386BEC-E547-42E7-AB2E-E546C4EEB191}" type="pres">
      <dgm:prSet presAssocID="{5D032E78-E567-4943-9D35-15E054A55C24}" presName="root2" presStyleCnt="0"/>
      <dgm:spPr/>
    </dgm:pt>
    <dgm:pt modelId="{ED363542-7B55-4391-AC57-DD983C72F1DB}" type="pres">
      <dgm:prSet presAssocID="{5D032E78-E567-4943-9D35-15E054A55C24}" presName="LevelTwoTextNode" presStyleLbl="node4" presStyleIdx="3" presStyleCnt="4" custScaleY="13828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E01AAA8-9CE1-4378-ADA2-AAE495C89FB0}" type="pres">
      <dgm:prSet presAssocID="{5D032E78-E567-4943-9D35-15E054A55C24}" presName="level3hierChild" presStyleCnt="0"/>
      <dgm:spPr/>
    </dgm:pt>
    <dgm:pt modelId="{13649D48-2F4E-49D6-A069-C718D42F41DA}" type="pres">
      <dgm:prSet presAssocID="{860F9400-A8D9-4816-BE9A-BEBC6BEADD92}" presName="root1" presStyleCnt="0"/>
      <dgm:spPr/>
    </dgm:pt>
    <dgm:pt modelId="{FD282D76-B041-4D8F-9CCD-869F6F397AD6}" type="pres">
      <dgm:prSet presAssocID="{860F9400-A8D9-4816-BE9A-BEBC6BEADD92}" presName="LevelOneTextNode" presStyleLbl="node0" presStyleIdx="1" presStyleCnt="2" custScaleX="520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5FE664D-4E49-4D18-B4A5-13FF52BE335A}" type="pres">
      <dgm:prSet presAssocID="{860F9400-A8D9-4816-BE9A-BEBC6BEADD92}" presName="level2hierChild" presStyleCnt="0"/>
      <dgm:spPr/>
    </dgm:pt>
    <dgm:pt modelId="{3050F09F-18A0-4EF9-8E4B-D68F3A43A7D6}" type="pres">
      <dgm:prSet presAssocID="{E8C50D3E-9867-4A52-A72E-1B2A559CF3C2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37E31C21-610C-49F2-A2F0-06ED456C807F}" type="pres">
      <dgm:prSet presAssocID="{E8C50D3E-9867-4A52-A72E-1B2A559CF3C2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62EBDD6E-640A-4452-BFF9-7D448D7940BB}" type="pres">
      <dgm:prSet presAssocID="{2AEF7039-03E8-470C-8EC0-4CED3CC2DA00}" presName="root2" presStyleCnt="0"/>
      <dgm:spPr/>
    </dgm:pt>
    <dgm:pt modelId="{EA7C4F20-F499-4D50-99A7-0773CCCE962A}" type="pres">
      <dgm:prSet presAssocID="{2AEF7039-03E8-470C-8EC0-4CED3CC2DA00}" presName="LevelTwoTextNode" presStyleLbl="node2" presStyleIdx="2" presStyleCnt="4" custScaleX="396884" custLinFactNeighborX="-9521" custLinFactNeighborY="-347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BCC9839-8681-434B-ACDC-1DA06F790B27}" type="pres">
      <dgm:prSet presAssocID="{2AEF7039-03E8-470C-8EC0-4CED3CC2DA00}" presName="level3hierChild" presStyleCnt="0"/>
      <dgm:spPr/>
    </dgm:pt>
    <dgm:pt modelId="{4EFFBF7B-B93A-42B4-AD2D-5622CFE3466E}" type="pres">
      <dgm:prSet presAssocID="{BBC8DB6B-1B22-4355-B47E-1FE343C19F26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734F139E-AF50-4005-AC3E-A5ABF9BC5328}" type="pres">
      <dgm:prSet presAssocID="{BBC8DB6B-1B22-4355-B47E-1FE343C19F26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2611D5D0-69B3-44B0-9B56-2937C5A1C50E}" type="pres">
      <dgm:prSet presAssocID="{6DEDBFB9-9931-4D5C-959C-517E22E1EC89}" presName="root2" presStyleCnt="0"/>
      <dgm:spPr/>
    </dgm:pt>
    <dgm:pt modelId="{2E730CE2-20A2-4F35-9241-85223C61B987}" type="pres">
      <dgm:prSet presAssocID="{6DEDBFB9-9931-4D5C-959C-517E22E1EC89}" presName="LevelTwoTextNode" presStyleLbl="node2" presStyleIdx="3" presStyleCnt="4" custScaleX="395611" custLinFactNeighborX="-9521" custLinFactNeighborY="-347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4343091-041C-4638-A6CF-AA7356486125}" type="pres">
      <dgm:prSet presAssocID="{6DEDBFB9-9931-4D5C-959C-517E22E1EC89}" presName="level3hierChild" presStyleCnt="0"/>
      <dgm:spPr/>
    </dgm:pt>
  </dgm:ptLst>
  <dgm:cxnLst>
    <dgm:cxn modelId="{60679E31-B790-490F-AE32-4B056DC72D07}" type="presOf" srcId="{F0D23E37-DBBB-4268-A243-A348CB291CED}" destId="{DF002D90-EAF4-4206-9CE2-8D5D521D6656}" srcOrd="0" destOrd="0" presId="urn:microsoft.com/office/officeart/2005/8/layout/hierarchy2"/>
    <dgm:cxn modelId="{017E1634-5A21-4085-9E61-5A1226135975}" type="presOf" srcId="{A14894F6-E5D2-41C9-9952-82C3CD3D4BAB}" destId="{AE5A916B-1372-4E51-A364-339E798650F1}" srcOrd="1" destOrd="0" presId="urn:microsoft.com/office/officeart/2005/8/layout/hierarchy2"/>
    <dgm:cxn modelId="{8F267FFA-A5D1-4305-9D16-A5E9962FD24C}" type="presOf" srcId="{4B4D9205-49CB-4CEF-97A4-DA3EA713AD9D}" destId="{E1BF14C7-FBA2-4D26-9C26-ED75D3C9BFC7}" srcOrd="1" destOrd="0" presId="urn:microsoft.com/office/officeart/2005/8/layout/hierarchy2"/>
    <dgm:cxn modelId="{6FA1DE56-364E-427A-B5F0-32809F807698}" type="presOf" srcId="{90CA4FFB-B826-460F-B842-6780D7AFA04A}" destId="{629B9A88-68F2-4F28-B997-751CEB11C4D7}" srcOrd="1" destOrd="0" presId="urn:microsoft.com/office/officeart/2005/8/layout/hierarchy2"/>
    <dgm:cxn modelId="{B6533AA8-04E6-4D82-AEDF-8D88DDDECC8F}" type="presOf" srcId="{BBC8DB6B-1B22-4355-B47E-1FE343C19F26}" destId="{734F139E-AF50-4005-AC3E-A5ABF9BC5328}" srcOrd="1" destOrd="0" presId="urn:microsoft.com/office/officeart/2005/8/layout/hierarchy2"/>
    <dgm:cxn modelId="{1E7D49CA-0C54-4FE2-99D0-35A6BBAE2C2B}" type="presOf" srcId="{E8C50D3E-9867-4A52-A72E-1B2A559CF3C2}" destId="{3050F09F-18A0-4EF9-8E4B-D68F3A43A7D6}" srcOrd="0" destOrd="0" presId="urn:microsoft.com/office/officeart/2005/8/layout/hierarchy2"/>
    <dgm:cxn modelId="{16BDF75C-EE4B-40A2-B19C-642374659DEE}" type="presOf" srcId="{E3505D1F-7FF7-4700-84C4-E8AC0F42D00C}" destId="{FEC71348-AB6B-4418-90BF-4B374C25E0FC}" srcOrd="0" destOrd="0" presId="urn:microsoft.com/office/officeart/2005/8/layout/hierarchy2"/>
    <dgm:cxn modelId="{FAB11D64-BB03-4B19-AFB7-57936B9F0AA9}" type="presOf" srcId="{1483D3DE-3964-4D81-8CB9-30FC067BCF8C}" destId="{88C23001-EB74-453B-AEDD-57412012AFB6}" srcOrd="0" destOrd="0" presId="urn:microsoft.com/office/officeart/2005/8/layout/hierarchy2"/>
    <dgm:cxn modelId="{2319F0E3-D5FB-4DF5-9D65-F88BD766F22E}" srcId="{F1E33222-4FEC-4A60-9D60-24DBBD6BB2E9}" destId="{C55CF8C0-DA2E-4C6F-8A4D-4EF8E8729F06}" srcOrd="1" destOrd="0" parTransId="{4B4D9205-49CB-4CEF-97A4-DA3EA713AD9D}" sibTransId="{D555EB24-A82B-4805-BA09-759AC7AC4B6B}"/>
    <dgm:cxn modelId="{97453FFE-0F82-43B6-8617-621D7B858E63}" type="presOf" srcId="{5D032E78-E567-4943-9D35-15E054A55C24}" destId="{ED363542-7B55-4391-AC57-DD983C72F1DB}" srcOrd="0" destOrd="0" presId="urn:microsoft.com/office/officeart/2005/8/layout/hierarchy2"/>
    <dgm:cxn modelId="{8DBB2DD4-3E36-4C08-8BFC-0571F10D2CB4}" srcId="{7151B1B0-782E-4D68-89CA-BA7A8551FAD0}" destId="{860F9400-A8D9-4816-BE9A-BEBC6BEADD92}" srcOrd="1" destOrd="0" parTransId="{663FCE9B-2D97-4980-BAEE-38FD29BADB1D}" sibTransId="{4DD04072-B980-447D-8D43-67033AC4C28B}"/>
    <dgm:cxn modelId="{FD5D4CE7-A26F-4553-BF54-B63647920B89}" type="presOf" srcId="{091ECF98-4D48-4F4E-B179-9137F0E733BB}" destId="{C357B749-49A9-4E60-A1DA-6A55D3CFA03C}" srcOrd="1" destOrd="0" presId="urn:microsoft.com/office/officeart/2005/8/layout/hierarchy2"/>
    <dgm:cxn modelId="{D5FC7153-1A92-470B-98DC-5E79E93DDC00}" type="presOf" srcId="{187CA901-3D42-4D7B-A631-1A86683FA839}" destId="{0156AF4B-AE21-491E-B1DA-A856AF24E35D}" srcOrd="0" destOrd="0" presId="urn:microsoft.com/office/officeart/2005/8/layout/hierarchy2"/>
    <dgm:cxn modelId="{56918B99-F611-4329-B5B3-2F455A19B8BF}" type="presOf" srcId="{6DEDBFB9-9931-4D5C-959C-517E22E1EC89}" destId="{2E730CE2-20A2-4F35-9241-85223C61B987}" srcOrd="0" destOrd="0" presId="urn:microsoft.com/office/officeart/2005/8/layout/hierarchy2"/>
    <dgm:cxn modelId="{F35C733C-73B3-42C4-9351-13499190C1FA}" type="presOf" srcId="{E3505D1F-7FF7-4700-84C4-E8AC0F42D00C}" destId="{9C909F5C-31D9-4F50-8528-CA4647F7FC1D}" srcOrd="1" destOrd="0" presId="urn:microsoft.com/office/officeart/2005/8/layout/hierarchy2"/>
    <dgm:cxn modelId="{2BBF82BE-6AB5-4BAF-A263-5BBAADD347F4}" type="presOf" srcId="{2AEF7039-03E8-470C-8EC0-4CED3CC2DA00}" destId="{EA7C4F20-F499-4D50-99A7-0773CCCE962A}" srcOrd="0" destOrd="0" presId="urn:microsoft.com/office/officeart/2005/8/layout/hierarchy2"/>
    <dgm:cxn modelId="{BF8F29FF-9A71-456F-9A77-C05788E101D4}" type="presOf" srcId="{56DC8ADD-D1ED-4902-B816-4479C40D6698}" destId="{6FA7FF8B-A6CB-4E1D-8149-7D6D4C135701}" srcOrd="0" destOrd="0" presId="urn:microsoft.com/office/officeart/2005/8/layout/hierarchy2"/>
    <dgm:cxn modelId="{4AD1BF01-D29B-4464-B5FD-18D6969A7B70}" srcId="{19FECCD2-1FF9-46A4-8495-3D9B906AC654}" destId="{4518EFDB-B3EA-453F-8DAC-C96A020BF092}" srcOrd="0" destOrd="0" parTransId="{E3505D1F-7FF7-4700-84C4-E8AC0F42D00C}" sibTransId="{AC8DCB57-5461-4F2D-823D-749F13933468}"/>
    <dgm:cxn modelId="{2387B29F-C7AB-4A31-BB95-261E2BCD3EFD}" type="presOf" srcId="{BBC8DB6B-1B22-4355-B47E-1FE343C19F26}" destId="{4EFFBF7B-B93A-42B4-AD2D-5622CFE3466E}" srcOrd="0" destOrd="0" presId="urn:microsoft.com/office/officeart/2005/8/layout/hierarchy2"/>
    <dgm:cxn modelId="{4A1C960E-C647-4B96-99B6-B413E4BDD8EE}" srcId="{F1E33222-4FEC-4A60-9D60-24DBBD6BB2E9}" destId="{F0D23E37-DBBB-4268-A243-A348CB291CED}" srcOrd="0" destOrd="0" parTransId="{A14894F6-E5D2-41C9-9952-82C3CD3D4BAB}" sibTransId="{008E80DB-0767-4F9B-8B02-CD417C34E896}"/>
    <dgm:cxn modelId="{9A2F73A5-0000-42CD-B3C1-151BA0C59D8A}" type="presOf" srcId="{90CA4FFB-B826-460F-B842-6780D7AFA04A}" destId="{B2DF09B3-44A2-4EE2-9C9E-8707E9CCD12E}" srcOrd="0" destOrd="0" presId="urn:microsoft.com/office/officeart/2005/8/layout/hierarchy2"/>
    <dgm:cxn modelId="{154A8B8E-8679-4F04-95B7-FE069A92F218}" type="presOf" srcId="{827F18D8-6F1A-4C2E-890E-7F815B0C3CE7}" destId="{7DBDA7F5-EAD7-4810-B122-7F4E735425A8}" srcOrd="1" destOrd="0" presId="urn:microsoft.com/office/officeart/2005/8/layout/hierarchy2"/>
    <dgm:cxn modelId="{EF469DAA-F7BA-4674-B581-7D0E3A2A6F8A}" type="presOf" srcId="{091ECF98-4D48-4F4E-B179-9137F0E733BB}" destId="{A8F10B1C-4F76-46CE-BEFD-C9C870322500}" srcOrd="0" destOrd="0" presId="urn:microsoft.com/office/officeart/2005/8/layout/hierarchy2"/>
    <dgm:cxn modelId="{8D2FCE79-DF8C-4BDB-A5E0-137E6377E3EB}" srcId="{7151B1B0-782E-4D68-89CA-BA7A8551FAD0}" destId="{F1E33222-4FEC-4A60-9D60-24DBBD6BB2E9}" srcOrd="0" destOrd="0" parTransId="{AC657B1E-F00A-4C92-9D2D-736161AE671A}" sibTransId="{109E34F8-8631-4CC3-BDE8-46C586B922B1}"/>
    <dgm:cxn modelId="{8B85E286-F71A-4EDF-A1AB-5CEC53A4AD5C}" type="presOf" srcId="{1483D3DE-3964-4D81-8CB9-30FC067BCF8C}" destId="{7F904D38-6D1B-465E-B8B5-533BBBF1D36F}" srcOrd="1" destOrd="0" presId="urn:microsoft.com/office/officeart/2005/8/layout/hierarchy2"/>
    <dgm:cxn modelId="{5D2026EC-9FCB-47B9-A97B-5A52700ADD7D}" type="presOf" srcId="{C55CF8C0-DA2E-4C6F-8A4D-4EF8E8729F06}" destId="{67320D93-1615-4F7A-B257-8C8317C154C6}" srcOrd="0" destOrd="0" presId="urn:microsoft.com/office/officeart/2005/8/layout/hierarchy2"/>
    <dgm:cxn modelId="{BC5AC710-F5A2-4875-9742-AA628C839EA6}" type="presOf" srcId="{4F425F22-FBB4-40E0-8A74-A707C8F90BAB}" destId="{82886AF8-D6EB-4AB9-80AD-C4CEACED25DE}" srcOrd="0" destOrd="0" presId="urn:microsoft.com/office/officeart/2005/8/layout/hierarchy2"/>
    <dgm:cxn modelId="{99BFA9D4-1D60-4965-93F8-A00BA6295D83}" type="presOf" srcId="{E8C50D3E-9867-4A52-A72E-1B2A559CF3C2}" destId="{37E31C21-610C-49F2-A2F0-06ED456C807F}" srcOrd="1" destOrd="0" presId="urn:microsoft.com/office/officeart/2005/8/layout/hierarchy2"/>
    <dgm:cxn modelId="{475C72E6-D729-46F6-B090-900EA1248220}" type="presOf" srcId="{860F9400-A8D9-4816-BE9A-BEBC6BEADD92}" destId="{FD282D76-B041-4D8F-9CCD-869F6F397AD6}" srcOrd="0" destOrd="0" presId="urn:microsoft.com/office/officeart/2005/8/layout/hierarchy2"/>
    <dgm:cxn modelId="{58981704-2495-4B46-8A5A-F1311F9D65D0}" type="presOf" srcId="{4518EFDB-B3EA-453F-8DAC-C96A020BF092}" destId="{0ECF32DB-D08E-4952-9805-F4119745EA93}" srcOrd="0" destOrd="0" presId="urn:microsoft.com/office/officeart/2005/8/layout/hierarchy2"/>
    <dgm:cxn modelId="{1EC37C46-78B7-4E89-90B4-D3C984D3BA79}" srcId="{4518EFDB-B3EA-453F-8DAC-C96A020BF092}" destId="{5D032E78-E567-4943-9D35-15E054A55C24}" srcOrd="0" destOrd="0" parTransId="{827F18D8-6F1A-4C2E-890E-7F815B0C3CE7}" sibTransId="{AB6296DF-B957-4F37-8744-FA6CF9618542}"/>
    <dgm:cxn modelId="{EFCD4D68-BCAD-43A3-ACFC-90AA70022383}" type="presOf" srcId="{4B4D9205-49CB-4CEF-97A4-DA3EA713AD9D}" destId="{972BAC3B-016E-40F7-84CB-D998AEC396CD}" srcOrd="0" destOrd="0" presId="urn:microsoft.com/office/officeart/2005/8/layout/hierarchy2"/>
    <dgm:cxn modelId="{3D9CED6F-1426-4477-8BE2-7718F58B61F3}" type="presOf" srcId="{827F18D8-6F1A-4C2E-890E-7F815B0C3CE7}" destId="{BCF6F318-EEB0-4485-AD9C-838042978CB6}" srcOrd="0" destOrd="0" presId="urn:microsoft.com/office/officeart/2005/8/layout/hierarchy2"/>
    <dgm:cxn modelId="{673A6C3A-0D56-495D-AE74-B6516F421E26}" srcId="{860F9400-A8D9-4816-BE9A-BEBC6BEADD92}" destId="{2AEF7039-03E8-470C-8EC0-4CED3CC2DA00}" srcOrd="0" destOrd="0" parTransId="{E8C50D3E-9867-4A52-A72E-1B2A559CF3C2}" sibTransId="{DA82D6A7-0DED-42B8-9BCD-E0F1028305A7}"/>
    <dgm:cxn modelId="{E19CC665-8B59-461D-9E3E-7D4C113F03CF}" type="presOf" srcId="{19FECCD2-1FF9-46A4-8495-3D9B906AC654}" destId="{90A7E44C-D257-4D3A-B51F-A9578770785C}" srcOrd="0" destOrd="0" presId="urn:microsoft.com/office/officeart/2005/8/layout/hierarchy2"/>
    <dgm:cxn modelId="{76FB9C5F-ED95-48F3-B2AF-63E9580EA2EB}" type="presOf" srcId="{F1E33222-4FEC-4A60-9D60-24DBBD6BB2E9}" destId="{66CDCEF4-9FE1-4767-BAE6-295F4332A0ED}" srcOrd="0" destOrd="0" presId="urn:microsoft.com/office/officeart/2005/8/layout/hierarchy2"/>
    <dgm:cxn modelId="{AA93E769-A2E3-4590-AD73-F6D1C637E108}" type="presOf" srcId="{A14894F6-E5D2-41C9-9952-82C3CD3D4BAB}" destId="{4C7311B2-72CB-4686-A3FA-1C7777ADFFB4}" srcOrd="0" destOrd="0" presId="urn:microsoft.com/office/officeart/2005/8/layout/hierarchy2"/>
    <dgm:cxn modelId="{0A620827-EBED-42AA-B710-C4768FACF2DA}" srcId="{56DC8ADD-D1ED-4902-B816-4479C40D6698}" destId="{4F425F22-FBB4-40E0-8A74-A707C8F90BAB}" srcOrd="0" destOrd="0" parTransId="{90CA4FFB-B826-460F-B842-6780D7AFA04A}" sibTransId="{0EAE8373-ED9F-4FB7-A2F2-1D1BBD93F61F}"/>
    <dgm:cxn modelId="{B1A6D532-1526-4CCB-A879-C833F5C878A1}" type="presOf" srcId="{187CA901-3D42-4D7B-A631-1A86683FA839}" destId="{3C688891-8020-4F91-AF91-43198C9A1767}" srcOrd="1" destOrd="0" presId="urn:microsoft.com/office/officeart/2005/8/layout/hierarchy2"/>
    <dgm:cxn modelId="{C8FB982A-5072-4B30-8F02-CF7F7AB66381}" srcId="{C55CF8C0-DA2E-4C6F-8A4D-4EF8E8729F06}" destId="{19FECCD2-1FF9-46A4-8495-3D9B906AC654}" srcOrd="0" destOrd="0" parTransId="{187CA901-3D42-4D7B-A631-1A86683FA839}" sibTransId="{4D13550B-3735-4161-A607-01E130F02647}"/>
    <dgm:cxn modelId="{51074E0F-DA14-4652-8385-B101AE0D2D08}" type="presOf" srcId="{D2961C53-104B-4C69-B804-CC2B9040D6FB}" destId="{5DE34BDC-508D-4656-BEDF-F9DC1694B435}" srcOrd="0" destOrd="0" presId="urn:microsoft.com/office/officeart/2005/8/layout/hierarchy2"/>
    <dgm:cxn modelId="{4A58F2AC-FA68-4CF8-AA3C-6BE4C5627905}" type="presOf" srcId="{7151B1B0-782E-4D68-89CA-BA7A8551FAD0}" destId="{A489C8D4-EDF1-4C9F-81EC-953E47B0ECB0}" srcOrd="0" destOrd="0" presId="urn:microsoft.com/office/officeart/2005/8/layout/hierarchy2"/>
    <dgm:cxn modelId="{7E05FFDE-4AFE-4963-BFAE-E1CBFC4F1792}" srcId="{860F9400-A8D9-4816-BE9A-BEBC6BEADD92}" destId="{6DEDBFB9-9931-4D5C-959C-517E22E1EC89}" srcOrd="1" destOrd="0" parTransId="{BBC8DB6B-1B22-4355-B47E-1FE343C19F26}" sibTransId="{28ED0564-BA93-4652-A8DA-EDA7EA6CC1C7}"/>
    <dgm:cxn modelId="{056D3540-2533-4267-838E-3D6DE990C01E}" srcId="{D2961C53-104B-4C69-B804-CC2B9040D6FB}" destId="{56DC8ADD-D1ED-4902-B816-4479C40D6698}" srcOrd="0" destOrd="0" parTransId="{091ECF98-4D48-4F4E-B179-9137F0E733BB}" sibTransId="{3211DBB4-9853-4830-8CED-7EDEFF75B96D}"/>
    <dgm:cxn modelId="{F5B34B53-A8BB-41FD-94FE-B20A2212C414}" srcId="{F0D23E37-DBBB-4268-A243-A348CB291CED}" destId="{D2961C53-104B-4C69-B804-CC2B9040D6FB}" srcOrd="0" destOrd="0" parTransId="{1483D3DE-3964-4D81-8CB9-30FC067BCF8C}" sibTransId="{9FB68539-31BE-40AA-91A3-36DB88CF0667}"/>
    <dgm:cxn modelId="{95623763-D439-4E6B-BCE1-563E8AE28C7A}" type="presParOf" srcId="{A489C8D4-EDF1-4C9F-81EC-953E47B0ECB0}" destId="{6D905CC4-A9D9-48AC-9093-31E7518AFE78}" srcOrd="0" destOrd="0" presId="urn:microsoft.com/office/officeart/2005/8/layout/hierarchy2"/>
    <dgm:cxn modelId="{A23B28E2-0060-4663-B8F9-AE5F94AFD9F2}" type="presParOf" srcId="{6D905CC4-A9D9-48AC-9093-31E7518AFE78}" destId="{66CDCEF4-9FE1-4767-BAE6-295F4332A0ED}" srcOrd="0" destOrd="0" presId="urn:microsoft.com/office/officeart/2005/8/layout/hierarchy2"/>
    <dgm:cxn modelId="{D75B1CF2-D67B-4ACB-9DAA-0F3DDA391B5E}" type="presParOf" srcId="{6D905CC4-A9D9-48AC-9093-31E7518AFE78}" destId="{4E196C19-6BAF-4D67-B08B-53027F7512AE}" srcOrd="1" destOrd="0" presId="urn:microsoft.com/office/officeart/2005/8/layout/hierarchy2"/>
    <dgm:cxn modelId="{62A27019-6DE2-4D06-BF57-6B96B9228010}" type="presParOf" srcId="{4E196C19-6BAF-4D67-B08B-53027F7512AE}" destId="{4C7311B2-72CB-4686-A3FA-1C7777ADFFB4}" srcOrd="0" destOrd="0" presId="urn:microsoft.com/office/officeart/2005/8/layout/hierarchy2"/>
    <dgm:cxn modelId="{F38063DE-752A-4043-993C-9D628C31A7DA}" type="presParOf" srcId="{4C7311B2-72CB-4686-A3FA-1C7777ADFFB4}" destId="{AE5A916B-1372-4E51-A364-339E798650F1}" srcOrd="0" destOrd="0" presId="urn:microsoft.com/office/officeart/2005/8/layout/hierarchy2"/>
    <dgm:cxn modelId="{F59AC5A9-194C-4674-B9EE-B31D172D6434}" type="presParOf" srcId="{4E196C19-6BAF-4D67-B08B-53027F7512AE}" destId="{0804D746-BB0D-4EA3-8428-74CAA16B22E9}" srcOrd="1" destOrd="0" presId="urn:microsoft.com/office/officeart/2005/8/layout/hierarchy2"/>
    <dgm:cxn modelId="{85245BBD-44B2-47ED-A42E-95196AB581E0}" type="presParOf" srcId="{0804D746-BB0D-4EA3-8428-74CAA16B22E9}" destId="{DF002D90-EAF4-4206-9CE2-8D5D521D6656}" srcOrd="0" destOrd="0" presId="urn:microsoft.com/office/officeart/2005/8/layout/hierarchy2"/>
    <dgm:cxn modelId="{5EBD3076-70CD-4BA5-9624-9E019837C3C7}" type="presParOf" srcId="{0804D746-BB0D-4EA3-8428-74CAA16B22E9}" destId="{B353569F-4385-463E-99D0-8EFAE128B7DF}" srcOrd="1" destOrd="0" presId="urn:microsoft.com/office/officeart/2005/8/layout/hierarchy2"/>
    <dgm:cxn modelId="{E389F11D-7CB5-4487-A1B7-A96C7D44F66F}" type="presParOf" srcId="{B353569F-4385-463E-99D0-8EFAE128B7DF}" destId="{88C23001-EB74-453B-AEDD-57412012AFB6}" srcOrd="0" destOrd="0" presId="urn:microsoft.com/office/officeart/2005/8/layout/hierarchy2"/>
    <dgm:cxn modelId="{E2B2B01F-4457-49A4-9E22-FB2F9D589530}" type="presParOf" srcId="{88C23001-EB74-453B-AEDD-57412012AFB6}" destId="{7F904D38-6D1B-465E-B8B5-533BBBF1D36F}" srcOrd="0" destOrd="0" presId="urn:microsoft.com/office/officeart/2005/8/layout/hierarchy2"/>
    <dgm:cxn modelId="{2FA8F656-E679-403F-9B2C-4FD79CC87A97}" type="presParOf" srcId="{B353569F-4385-463E-99D0-8EFAE128B7DF}" destId="{37EC0617-98BE-43FF-9384-DEEC0D13E076}" srcOrd="1" destOrd="0" presId="urn:microsoft.com/office/officeart/2005/8/layout/hierarchy2"/>
    <dgm:cxn modelId="{5C6B5E6B-B3CD-42D5-B8BC-D4BD512F9B98}" type="presParOf" srcId="{37EC0617-98BE-43FF-9384-DEEC0D13E076}" destId="{5DE34BDC-508D-4656-BEDF-F9DC1694B435}" srcOrd="0" destOrd="0" presId="urn:microsoft.com/office/officeart/2005/8/layout/hierarchy2"/>
    <dgm:cxn modelId="{6C5E9913-5DA9-4C5E-9D26-8FB68D72B420}" type="presParOf" srcId="{37EC0617-98BE-43FF-9384-DEEC0D13E076}" destId="{3C54C865-BC4F-4121-A453-7DEC8A48554C}" srcOrd="1" destOrd="0" presId="urn:microsoft.com/office/officeart/2005/8/layout/hierarchy2"/>
    <dgm:cxn modelId="{971EFAD3-8FD3-4F8E-BB90-296F19B97670}" type="presParOf" srcId="{3C54C865-BC4F-4121-A453-7DEC8A48554C}" destId="{A8F10B1C-4F76-46CE-BEFD-C9C870322500}" srcOrd="0" destOrd="0" presId="urn:microsoft.com/office/officeart/2005/8/layout/hierarchy2"/>
    <dgm:cxn modelId="{1099AA6D-AD5E-41BC-B027-850E38909E16}" type="presParOf" srcId="{A8F10B1C-4F76-46CE-BEFD-C9C870322500}" destId="{C357B749-49A9-4E60-A1DA-6A55D3CFA03C}" srcOrd="0" destOrd="0" presId="urn:microsoft.com/office/officeart/2005/8/layout/hierarchy2"/>
    <dgm:cxn modelId="{AA58E6DB-721A-4E09-8AA6-C85CCD016E3F}" type="presParOf" srcId="{3C54C865-BC4F-4121-A453-7DEC8A48554C}" destId="{79B16DA3-98A3-44BA-AA31-EFDCD68B581D}" srcOrd="1" destOrd="0" presId="urn:microsoft.com/office/officeart/2005/8/layout/hierarchy2"/>
    <dgm:cxn modelId="{C00EFC51-B318-4B65-98C9-93D14C44A7E4}" type="presParOf" srcId="{79B16DA3-98A3-44BA-AA31-EFDCD68B581D}" destId="{6FA7FF8B-A6CB-4E1D-8149-7D6D4C135701}" srcOrd="0" destOrd="0" presId="urn:microsoft.com/office/officeart/2005/8/layout/hierarchy2"/>
    <dgm:cxn modelId="{0E69ABF1-FD54-42CD-80CA-B06A165E8582}" type="presParOf" srcId="{79B16DA3-98A3-44BA-AA31-EFDCD68B581D}" destId="{E3B01AD9-57EF-46EB-AD19-288474D6C45B}" srcOrd="1" destOrd="0" presId="urn:microsoft.com/office/officeart/2005/8/layout/hierarchy2"/>
    <dgm:cxn modelId="{2BE6F799-92CC-4955-82B7-D26EDA02B985}" type="presParOf" srcId="{E3B01AD9-57EF-46EB-AD19-288474D6C45B}" destId="{B2DF09B3-44A2-4EE2-9C9E-8707E9CCD12E}" srcOrd="0" destOrd="0" presId="urn:microsoft.com/office/officeart/2005/8/layout/hierarchy2"/>
    <dgm:cxn modelId="{5BAB3F10-A31A-4F3E-AF01-E1BD811A86A7}" type="presParOf" srcId="{B2DF09B3-44A2-4EE2-9C9E-8707E9CCD12E}" destId="{629B9A88-68F2-4F28-B997-751CEB11C4D7}" srcOrd="0" destOrd="0" presId="urn:microsoft.com/office/officeart/2005/8/layout/hierarchy2"/>
    <dgm:cxn modelId="{6739B743-D257-4107-9874-32C59CDC484B}" type="presParOf" srcId="{E3B01AD9-57EF-46EB-AD19-288474D6C45B}" destId="{60A4951A-CFDA-454A-ABEF-6ACC55CECD40}" srcOrd="1" destOrd="0" presId="urn:microsoft.com/office/officeart/2005/8/layout/hierarchy2"/>
    <dgm:cxn modelId="{51C7B731-A2FA-4EE5-81EA-127F4CACF6F1}" type="presParOf" srcId="{60A4951A-CFDA-454A-ABEF-6ACC55CECD40}" destId="{82886AF8-D6EB-4AB9-80AD-C4CEACED25DE}" srcOrd="0" destOrd="0" presId="urn:microsoft.com/office/officeart/2005/8/layout/hierarchy2"/>
    <dgm:cxn modelId="{098A0A70-A86C-456C-9759-EB1864643192}" type="presParOf" srcId="{60A4951A-CFDA-454A-ABEF-6ACC55CECD40}" destId="{B5439737-62C3-4FC0-9E49-6F7D67BB0510}" srcOrd="1" destOrd="0" presId="urn:microsoft.com/office/officeart/2005/8/layout/hierarchy2"/>
    <dgm:cxn modelId="{E38E9B22-342A-46A9-BAB3-0D8EA29213AE}" type="presParOf" srcId="{4E196C19-6BAF-4D67-B08B-53027F7512AE}" destId="{972BAC3B-016E-40F7-84CB-D998AEC396CD}" srcOrd="2" destOrd="0" presId="urn:microsoft.com/office/officeart/2005/8/layout/hierarchy2"/>
    <dgm:cxn modelId="{DD5B1615-25D3-42D5-A271-FEAF272CE7A3}" type="presParOf" srcId="{972BAC3B-016E-40F7-84CB-D998AEC396CD}" destId="{E1BF14C7-FBA2-4D26-9C26-ED75D3C9BFC7}" srcOrd="0" destOrd="0" presId="urn:microsoft.com/office/officeart/2005/8/layout/hierarchy2"/>
    <dgm:cxn modelId="{213ADFD9-A3D7-4B25-BC1C-DB6CAD0426F3}" type="presParOf" srcId="{4E196C19-6BAF-4D67-B08B-53027F7512AE}" destId="{A6DB12F7-EE09-44E3-8136-1D1C56BDF03C}" srcOrd="3" destOrd="0" presId="urn:microsoft.com/office/officeart/2005/8/layout/hierarchy2"/>
    <dgm:cxn modelId="{AAA42290-33C5-44B0-A291-435B0B4552D0}" type="presParOf" srcId="{A6DB12F7-EE09-44E3-8136-1D1C56BDF03C}" destId="{67320D93-1615-4F7A-B257-8C8317C154C6}" srcOrd="0" destOrd="0" presId="urn:microsoft.com/office/officeart/2005/8/layout/hierarchy2"/>
    <dgm:cxn modelId="{3BD1C381-0F6B-44A9-A866-4360972F6F45}" type="presParOf" srcId="{A6DB12F7-EE09-44E3-8136-1D1C56BDF03C}" destId="{B92C4141-FB53-483D-9498-6B33ACE9BF76}" srcOrd="1" destOrd="0" presId="urn:microsoft.com/office/officeart/2005/8/layout/hierarchy2"/>
    <dgm:cxn modelId="{C4BF8A2E-5EE9-48FA-878D-EEB28CC5597D}" type="presParOf" srcId="{B92C4141-FB53-483D-9498-6B33ACE9BF76}" destId="{0156AF4B-AE21-491E-B1DA-A856AF24E35D}" srcOrd="0" destOrd="0" presId="urn:microsoft.com/office/officeart/2005/8/layout/hierarchy2"/>
    <dgm:cxn modelId="{05549DD1-78AB-487A-960C-2F49191743E1}" type="presParOf" srcId="{0156AF4B-AE21-491E-B1DA-A856AF24E35D}" destId="{3C688891-8020-4F91-AF91-43198C9A1767}" srcOrd="0" destOrd="0" presId="urn:microsoft.com/office/officeart/2005/8/layout/hierarchy2"/>
    <dgm:cxn modelId="{7581335C-F1DF-4EB0-9CAC-CF324DCA73E4}" type="presParOf" srcId="{B92C4141-FB53-483D-9498-6B33ACE9BF76}" destId="{5738CF7F-3218-4727-9CB7-8238A65F6889}" srcOrd="1" destOrd="0" presId="urn:microsoft.com/office/officeart/2005/8/layout/hierarchy2"/>
    <dgm:cxn modelId="{692BC3C6-BC75-43A2-8F6E-DF3C0341629A}" type="presParOf" srcId="{5738CF7F-3218-4727-9CB7-8238A65F6889}" destId="{90A7E44C-D257-4D3A-B51F-A9578770785C}" srcOrd="0" destOrd="0" presId="urn:microsoft.com/office/officeart/2005/8/layout/hierarchy2"/>
    <dgm:cxn modelId="{CF25E620-9A45-41A5-8213-7292AC87C450}" type="presParOf" srcId="{5738CF7F-3218-4727-9CB7-8238A65F6889}" destId="{C8A1BE06-C1B6-4FB2-98B7-C4D7222108DD}" srcOrd="1" destOrd="0" presId="urn:microsoft.com/office/officeart/2005/8/layout/hierarchy2"/>
    <dgm:cxn modelId="{89797EFF-3570-4DEE-970B-32BD94398129}" type="presParOf" srcId="{C8A1BE06-C1B6-4FB2-98B7-C4D7222108DD}" destId="{FEC71348-AB6B-4418-90BF-4B374C25E0FC}" srcOrd="0" destOrd="0" presId="urn:microsoft.com/office/officeart/2005/8/layout/hierarchy2"/>
    <dgm:cxn modelId="{EE6512EA-C00D-4341-AB55-1ABB6717E5F7}" type="presParOf" srcId="{FEC71348-AB6B-4418-90BF-4B374C25E0FC}" destId="{9C909F5C-31D9-4F50-8528-CA4647F7FC1D}" srcOrd="0" destOrd="0" presId="urn:microsoft.com/office/officeart/2005/8/layout/hierarchy2"/>
    <dgm:cxn modelId="{74C11235-E1EF-4DB5-BD06-1C9DB2A799D3}" type="presParOf" srcId="{C8A1BE06-C1B6-4FB2-98B7-C4D7222108DD}" destId="{2F3DCDA9-6670-4A1C-B377-01CFC1526B2D}" srcOrd="1" destOrd="0" presId="urn:microsoft.com/office/officeart/2005/8/layout/hierarchy2"/>
    <dgm:cxn modelId="{41F553F0-4FEF-4D35-8D2E-2892034A550D}" type="presParOf" srcId="{2F3DCDA9-6670-4A1C-B377-01CFC1526B2D}" destId="{0ECF32DB-D08E-4952-9805-F4119745EA93}" srcOrd="0" destOrd="0" presId="urn:microsoft.com/office/officeart/2005/8/layout/hierarchy2"/>
    <dgm:cxn modelId="{BF7F53C6-404B-4E15-9DA9-43BD7BEC91D2}" type="presParOf" srcId="{2F3DCDA9-6670-4A1C-B377-01CFC1526B2D}" destId="{EADFEA50-90DA-4BEC-BEEA-7C910BC7E20B}" srcOrd="1" destOrd="0" presId="urn:microsoft.com/office/officeart/2005/8/layout/hierarchy2"/>
    <dgm:cxn modelId="{9AC752DC-35B6-4AFB-80AE-D1182F91F829}" type="presParOf" srcId="{EADFEA50-90DA-4BEC-BEEA-7C910BC7E20B}" destId="{BCF6F318-EEB0-4485-AD9C-838042978CB6}" srcOrd="0" destOrd="0" presId="urn:microsoft.com/office/officeart/2005/8/layout/hierarchy2"/>
    <dgm:cxn modelId="{BDD4848A-9D4A-4F7B-98FD-E61832A3A391}" type="presParOf" srcId="{BCF6F318-EEB0-4485-AD9C-838042978CB6}" destId="{7DBDA7F5-EAD7-4810-B122-7F4E735425A8}" srcOrd="0" destOrd="0" presId="urn:microsoft.com/office/officeart/2005/8/layout/hierarchy2"/>
    <dgm:cxn modelId="{5DE33231-42D6-4F83-B61B-C5ACD0B3903A}" type="presParOf" srcId="{EADFEA50-90DA-4BEC-BEEA-7C910BC7E20B}" destId="{57386BEC-E547-42E7-AB2E-E546C4EEB191}" srcOrd="1" destOrd="0" presId="urn:microsoft.com/office/officeart/2005/8/layout/hierarchy2"/>
    <dgm:cxn modelId="{19E0088F-57C6-45D3-B244-FA44F980951A}" type="presParOf" srcId="{57386BEC-E547-42E7-AB2E-E546C4EEB191}" destId="{ED363542-7B55-4391-AC57-DD983C72F1DB}" srcOrd="0" destOrd="0" presId="urn:microsoft.com/office/officeart/2005/8/layout/hierarchy2"/>
    <dgm:cxn modelId="{D7E90029-7179-4DB7-866E-0C6D7702FA80}" type="presParOf" srcId="{57386BEC-E547-42E7-AB2E-E546C4EEB191}" destId="{0E01AAA8-9CE1-4378-ADA2-AAE495C89FB0}" srcOrd="1" destOrd="0" presId="urn:microsoft.com/office/officeart/2005/8/layout/hierarchy2"/>
    <dgm:cxn modelId="{CBC4EE7F-EB09-47D0-8C1D-6D07437F6B35}" type="presParOf" srcId="{A489C8D4-EDF1-4C9F-81EC-953E47B0ECB0}" destId="{13649D48-2F4E-49D6-A069-C718D42F41DA}" srcOrd="1" destOrd="0" presId="urn:microsoft.com/office/officeart/2005/8/layout/hierarchy2"/>
    <dgm:cxn modelId="{1A14CAB0-3969-4105-B250-566C06E3C8B9}" type="presParOf" srcId="{13649D48-2F4E-49D6-A069-C718D42F41DA}" destId="{FD282D76-B041-4D8F-9CCD-869F6F397AD6}" srcOrd="0" destOrd="0" presId="urn:microsoft.com/office/officeart/2005/8/layout/hierarchy2"/>
    <dgm:cxn modelId="{EF5B0299-2791-4B8A-83ED-00AC36B83C37}" type="presParOf" srcId="{13649D48-2F4E-49D6-A069-C718D42F41DA}" destId="{95FE664D-4E49-4D18-B4A5-13FF52BE335A}" srcOrd="1" destOrd="0" presId="urn:microsoft.com/office/officeart/2005/8/layout/hierarchy2"/>
    <dgm:cxn modelId="{EF9CE895-A347-4FFA-85AA-F14D9E34FDB3}" type="presParOf" srcId="{95FE664D-4E49-4D18-B4A5-13FF52BE335A}" destId="{3050F09F-18A0-4EF9-8E4B-D68F3A43A7D6}" srcOrd="0" destOrd="0" presId="urn:microsoft.com/office/officeart/2005/8/layout/hierarchy2"/>
    <dgm:cxn modelId="{56CDC343-CBA8-4D4B-8A77-69B5846A35C3}" type="presParOf" srcId="{3050F09F-18A0-4EF9-8E4B-D68F3A43A7D6}" destId="{37E31C21-610C-49F2-A2F0-06ED456C807F}" srcOrd="0" destOrd="0" presId="urn:microsoft.com/office/officeart/2005/8/layout/hierarchy2"/>
    <dgm:cxn modelId="{DF373F63-DCB6-4F31-B997-0AC3C36903F3}" type="presParOf" srcId="{95FE664D-4E49-4D18-B4A5-13FF52BE335A}" destId="{62EBDD6E-640A-4452-BFF9-7D448D7940BB}" srcOrd="1" destOrd="0" presId="urn:microsoft.com/office/officeart/2005/8/layout/hierarchy2"/>
    <dgm:cxn modelId="{3A7DC4FF-7DAD-4785-A860-810A6357D6C6}" type="presParOf" srcId="{62EBDD6E-640A-4452-BFF9-7D448D7940BB}" destId="{EA7C4F20-F499-4D50-99A7-0773CCCE962A}" srcOrd="0" destOrd="0" presId="urn:microsoft.com/office/officeart/2005/8/layout/hierarchy2"/>
    <dgm:cxn modelId="{86CB7F6E-E112-4CD5-AACE-E7D413F94AA2}" type="presParOf" srcId="{62EBDD6E-640A-4452-BFF9-7D448D7940BB}" destId="{7BCC9839-8681-434B-ACDC-1DA06F790B27}" srcOrd="1" destOrd="0" presId="urn:microsoft.com/office/officeart/2005/8/layout/hierarchy2"/>
    <dgm:cxn modelId="{48027BCB-76F0-4EA0-8E77-50A3C905AA74}" type="presParOf" srcId="{95FE664D-4E49-4D18-B4A5-13FF52BE335A}" destId="{4EFFBF7B-B93A-42B4-AD2D-5622CFE3466E}" srcOrd="2" destOrd="0" presId="urn:microsoft.com/office/officeart/2005/8/layout/hierarchy2"/>
    <dgm:cxn modelId="{9E0AAAFB-BB4D-40ED-BA95-AD3B948CEFF9}" type="presParOf" srcId="{4EFFBF7B-B93A-42B4-AD2D-5622CFE3466E}" destId="{734F139E-AF50-4005-AC3E-A5ABF9BC5328}" srcOrd="0" destOrd="0" presId="urn:microsoft.com/office/officeart/2005/8/layout/hierarchy2"/>
    <dgm:cxn modelId="{43DE48B4-FF22-4D3B-9F03-C2658943791A}" type="presParOf" srcId="{95FE664D-4E49-4D18-B4A5-13FF52BE335A}" destId="{2611D5D0-69B3-44B0-9B56-2937C5A1C50E}" srcOrd="3" destOrd="0" presId="urn:microsoft.com/office/officeart/2005/8/layout/hierarchy2"/>
    <dgm:cxn modelId="{942D665E-226E-4B74-8C85-57BA2261D4ED}" type="presParOf" srcId="{2611D5D0-69B3-44B0-9B56-2937C5A1C50E}" destId="{2E730CE2-20A2-4F35-9241-85223C61B987}" srcOrd="0" destOrd="0" presId="urn:microsoft.com/office/officeart/2005/8/layout/hierarchy2"/>
    <dgm:cxn modelId="{6D07B823-07CE-43AC-8A9E-97ED113F7A8B}" type="presParOf" srcId="{2611D5D0-69B3-44B0-9B56-2937C5A1C50E}" destId="{04343091-041C-4638-A6CF-AA7356486125}" srcOrd="1" destOrd="0" presId="urn:microsoft.com/office/officeart/2005/8/layout/hierarchy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65185B-B328-440B-94E8-2265BDE5CB9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D55AADC-27CD-4498-B2C7-2A3B8DD83F9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معنای واژه اله </a:t>
          </a:r>
          <a:endParaRPr lang="fa-IR" sz="1600" dirty="0">
            <a:cs typeface="B Koodak" pitchFamily="2" charset="-78"/>
          </a:endParaRPr>
        </a:p>
      </dgm:t>
    </dgm:pt>
    <dgm:pt modelId="{44CD9931-F5B2-40F9-BAA1-EBCE573306BE}" type="parTrans" cxnId="{73497F99-CDCB-4509-81E2-774D6280A377}">
      <dgm:prSet/>
      <dgm:spPr/>
      <dgm:t>
        <a:bodyPr/>
        <a:lstStyle/>
        <a:p>
          <a:pPr rtl="1"/>
          <a:endParaRPr lang="fa-IR"/>
        </a:p>
      </dgm:t>
    </dgm:pt>
    <dgm:pt modelId="{8A9BDD70-D0C8-4267-9AE9-68C9F9CD3916}" type="sibTrans" cxnId="{73497F99-CDCB-4509-81E2-774D6280A377}">
      <dgm:prSet/>
      <dgm:spPr/>
      <dgm:t>
        <a:bodyPr/>
        <a:lstStyle/>
        <a:p>
          <a:pPr rtl="1"/>
          <a:endParaRPr lang="fa-IR"/>
        </a:p>
      </dgm:t>
    </dgm:pt>
    <dgm:pt modelId="{A1526FAF-0E1C-4740-A412-3D81A983066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یعنی پرستیدنی و چیزی که شایسته پرستیدن است </a:t>
          </a:r>
          <a:endParaRPr lang="fa-IR" sz="1600" dirty="0">
            <a:cs typeface="B Koodak" pitchFamily="2" charset="-78"/>
          </a:endParaRPr>
        </a:p>
      </dgm:t>
    </dgm:pt>
    <dgm:pt modelId="{C57BEFCE-F552-4924-8EC1-6121B886E0A5}" type="parTrans" cxnId="{52A8B135-5BE5-4A6B-B99A-637829BEC83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E3CADA5-A894-456F-8244-188EBFAB8212}" type="sibTrans" cxnId="{52A8B135-5BE5-4A6B-B99A-637829BEC83D}">
      <dgm:prSet/>
      <dgm:spPr/>
      <dgm:t>
        <a:bodyPr/>
        <a:lstStyle/>
        <a:p>
          <a:pPr rtl="1"/>
          <a:endParaRPr lang="fa-IR"/>
        </a:p>
      </dgm:t>
    </dgm:pt>
    <dgm:pt modelId="{461BF865-74C1-47A6-8319-F67D1180EC9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کتاب که به معنای خواندنی است</a:t>
          </a:r>
          <a:endParaRPr lang="fa-IR" sz="1600" dirty="0">
            <a:cs typeface="B Koodak" pitchFamily="2" charset="-78"/>
          </a:endParaRPr>
        </a:p>
      </dgm:t>
    </dgm:pt>
    <dgm:pt modelId="{92619E49-546C-4FEB-8704-83D8F43D297A}" type="parTrans" cxnId="{D78EC515-A128-4D4B-BB44-9EEE9B02914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8263EBE-BD3B-4E7A-9C3F-90019ADE87E9}" type="sibTrans" cxnId="{D78EC515-A128-4D4B-BB44-9EEE9B029143}">
      <dgm:prSet/>
      <dgm:spPr/>
      <dgm:t>
        <a:bodyPr/>
        <a:lstStyle/>
        <a:p>
          <a:pPr rtl="1"/>
          <a:endParaRPr lang="fa-IR"/>
        </a:p>
      </dgm:t>
    </dgm:pt>
    <dgm:pt modelId="{D2D26368-0A13-43A7-B634-FB3004C13F5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مدعی</a:t>
          </a:r>
          <a:endParaRPr lang="fa-IR" sz="1600" dirty="0">
            <a:cs typeface="B Koodak" pitchFamily="2" charset="-78"/>
          </a:endParaRPr>
        </a:p>
      </dgm:t>
    </dgm:pt>
    <dgm:pt modelId="{51BCB01E-B907-4FBC-A609-A03EF9673D29}" type="parTrans" cxnId="{1F6DCA7C-4696-433E-AB51-CBC5A80C384A}">
      <dgm:prSet/>
      <dgm:spPr/>
      <dgm:t>
        <a:bodyPr/>
        <a:lstStyle/>
        <a:p>
          <a:pPr rtl="1"/>
          <a:endParaRPr lang="fa-IR"/>
        </a:p>
      </dgm:t>
    </dgm:pt>
    <dgm:pt modelId="{9311F92E-63CF-4547-B7A7-DFD95362B009}" type="sibTrans" cxnId="{1F6DCA7C-4696-433E-AB51-CBC5A80C384A}">
      <dgm:prSet/>
      <dgm:spPr/>
      <dgm:t>
        <a:bodyPr/>
        <a:lstStyle/>
        <a:p>
          <a:pPr rtl="1"/>
          <a:endParaRPr lang="fa-IR"/>
        </a:p>
      </dgm:t>
    </dgm:pt>
    <dgm:pt modelId="{21A820DD-EBF3-4F88-B699-55DD0B72766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همان که خالق و رب است همان شایسته پرستیدن است و پرستیدنی است </a:t>
          </a:r>
          <a:endParaRPr lang="fa-IR" sz="1600" dirty="0">
            <a:cs typeface="B Koodak" pitchFamily="2" charset="-78"/>
          </a:endParaRPr>
        </a:p>
      </dgm:t>
    </dgm:pt>
    <dgm:pt modelId="{274AFA3A-006E-4FB2-B849-EAEB55B92CBB}" type="parTrans" cxnId="{F6F66842-DEAE-459F-AC37-EF6A2150DD0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8704F0C-C2EF-4024-90B6-005A55C68C74}" type="sibTrans" cxnId="{F6F66842-DEAE-459F-AC37-EF6A2150DD08}">
      <dgm:prSet/>
      <dgm:spPr/>
      <dgm:t>
        <a:bodyPr/>
        <a:lstStyle/>
        <a:p>
          <a:pPr rtl="1"/>
          <a:endParaRPr lang="fa-IR"/>
        </a:p>
      </dgm:t>
    </dgm:pt>
    <dgm:pt modelId="{DF4AF541-2B7B-4FD3-8777-5B6A9A7E322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«لا اله الا الله» یعنی هیچ چیز شایسته پرستش نیست مگر واجب الوجود</a:t>
          </a:r>
          <a:endParaRPr lang="fa-IR" sz="1600" dirty="0">
            <a:cs typeface="B Koodak" pitchFamily="2" charset="-78"/>
          </a:endParaRPr>
        </a:p>
      </dgm:t>
    </dgm:pt>
    <dgm:pt modelId="{EC3937F8-8057-45C7-9104-381439C2EFB9}" type="parTrans" cxnId="{B3DDC19D-C34E-4007-BC66-929EE58FFDD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43FBD0-E64A-498C-AFA3-D04760EE5B14}" type="sibTrans" cxnId="{B3DDC19D-C34E-4007-BC66-929EE58FFDD5}">
      <dgm:prSet/>
      <dgm:spPr/>
      <dgm:t>
        <a:bodyPr/>
        <a:lstStyle/>
        <a:p>
          <a:pPr rtl="1"/>
          <a:endParaRPr lang="fa-IR"/>
        </a:p>
      </dgm:t>
    </dgm:pt>
    <dgm:pt modelId="{4917939C-1CB9-49E4-934A-F0F34923A9E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برهان</a:t>
          </a:r>
          <a:endParaRPr lang="fa-IR" sz="1600" dirty="0">
            <a:cs typeface="B Koodak" pitchFamily="2" charset="-78"/>
          </a:endParaRPr>
        </a:p>
      </dgm:t>
    </dgm:pt>
    <dgm:pt modelId="{B0F67C3C-1A4D-4695-B572-992269A44B99}" type="parTrans" cxnId="{BDBCC177-8970-492D-A29E-23E54FEB20AA}">
      <dgm:prSet/>
      <dgm:spPr/>
      <dgm:t>
        <a:bodyPr/>
        <a:lstStyle/>
        <a:p>
          <a:pPr rtl="1"/>
          <a:endParaRPr lang="fa-IR"/>
        </a:p>
      </dgm:t>
    </dgm:pt>
    <dgm:pt modelId="{D7D03B6B-06C6-4C7D-8786-9072D8F5F0BA}" type="sibTrans" cxnId="{BDBCC177-8970-492D-A29E-23E54FEB20AA}">
      <dgm:prSet/>
      <dgm:spPr/>
      <dgm:t>
        <a:bodyPr/>
        <a:lstStyle/>
        <a:p>
          <a:pPr rtl="1"/>
          <a:endParaRPr lang="fa-IR"/>
        </a:p>
      </dgm:t>
    </dgm:pt>
    <dgm:pt modelId="{43FF56C5-3B67-4F1D-8861-49E668B2294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واجب الوجود مستقل بالذات و مطلق است</a:t>
          </a:r>
          <a:endParaRPr lang="fa-IR" sz="1600" dirty="0">
            <a:cs typeface="B Koodak" pitchFamily="2" charset="-78"/>
          </a:endParaRPr>
        </a:p>
      </dgm:t>
    </dgm:pt>
    <dgm:pt modelId="{12611293-964F-4890-B072-F2A9F22F0001}" type="parTrans" cxnId="{BDB1732D-433E-41E2-B788-2A7AB986858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944CC0D-870A-4BEB-BB96-CE8B82911213}" type="sibTrans" cxnId="{BDB1732D-433E-41E2-B788-2A7AB986858D}">
      <dgm:prSet/>
      <dgm:spPr/>
      <dgm:t>
        <a:bodyPr/>
        <a:lstStyle/>
        <a:p>
          <a:pPr rtl="1"/>
          <a:endParaRPr lang="fa-IR"/>
        </a:p>
      </dgm:t>
    </dgm:pt>
    <dgm:pt modelId="{8CBBD63D-4347-4949-A347-1E162924961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غیر او همه محتاج و عین الربط هستند </a:t>
          </a:r>
          <a:endParaRPr lang="fa-IR" sz="1600" dirty="0">
            <a:cs typeface="B Koodak" pitchFamily="2" charset="-78"/>
          </a:endParaRPr>
        </a:p>
      </dgm:t>
    </dgm:pt>
    <dgm:pt modelId="{B7F0C3BB-16D3-4FDC-B8A9-3C183230FE3D}" type="parTrans" cxnId="{0207D66A-9332-4AD8-852B-3F4E991D8B0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BC6A545-93C1-449D-8E6C-511BBB90E714}" type="sibTrans" cxnId="{0207D66A-9332-4AD8-852B-3F4E991D8B00}">
      <dgm:prSet/>
      <dgm:spPr/>
      <dgm:t>
        <a:bodyPr/>
        <a:lstStyle/>
        <a:p>
          <a:pPr rtl="1"/>
          <a:endParaRPr lang="fa-IR"/>
        </a:p>
      </dgm:t>
    </dgm:pt>
    <dgm:pt modelId="{A3F0B47C-C416-4AB4-84B7-037E00E505E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آنچه مستقل بالذات و مطلق است همان اله است</a:t>
          </a:r>
          <a:endParaRPr lang="fa-IR" sz="1600" dirty="0">
            <a:cs typeface="B Koodak" pitchFamily="2" charset="-78"/>
          </a:endParaRPr>
        </a:p>
      </dgm:t>
    </dgm:pt>
    <dgm:pt modelId="{5AB38C15-2D73-4827-A9ED-4991E86D6303}" type="parTrans" cxnId="{04894728-B7F3-46F4-9E5A-F5D2E57BA14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F6D491-1B36-485F-A4C0-19E433FFC56A}" type="sibTrans" cxnId="{04894728-B7F3-46F4-9E5A-F5D2E57BA144}">
      <dgm:prSet/>
      <dgm:spPr/>
      <dgm:t>
        <a:bodyPr/>
        <a:lstStyle/>
        <a:p>
          <a:pPr rtl="1"/>
          <a:endParaRPr lang="fa-IR"/>
        </a:p>
      </dgm:t>
    </dgm:pt>
    <dgm:pt modelId="{E78096BD-61C3-4556-A33C-253ABB3E203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واجب الوجود همان اله است</a:t>
          </a:r>
          <a:endParaRPr lang="fa-IR" sz="1600" dirty="0">
            <a:cs typeface="B Koodak" pitchFamily="2" charset="-78"/>
          </a:endParaRPr>
        </a:p>
      </dgm:t>
    </dgm:pt>
    <dgm:pt modelId="{A4AB9C36-6A76-452A-9F6A-48D3C63D35E2}" type="parTrans" cxnId="{22F81514-364A-4F9F-8862-98BF366CBA1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3205D85-966C-4075-AF7C-4667543FEA84}" type="sibTrans" cxnId="{22F81514-364A-4F9F-8862-98BF366CBA12}">
      <dgm:prSet/>
      <dgm:spPr/>
      <dgm:t>
        <a:bodyPr/>
        <a:lstStyle/>
        <a:p>
          <a:pPr rtl="1"/>
          <a:endParaRPr lang="fa-IR"/>
        </a:p>
      </dgm:t>
    </dgm:pt>
    <dgm:pt modelId="{44430F7E-FA5E-4FD5-9873-DD73E6EEE8B2}" type="pres">
      <dgm:prSet presAssocID="{7465185B-B328-440B-94E8-2265BDE5CB9B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EF7454F-EC5E-4DF7-A767-514D652BF02B}" type="pres">
      <dgm:prSet presAssocID="{ED55AADC-27CD-4498-B2C7-2A3B8DD83F99}" presName="root1" presStyleCnt="0"/>
      <dgm:spPr/>
    </dgm:pt>
    <dgm:pt modelId="{03E7A201-8F14-4256-B9D4-2D8E9CFD3C56}" type="pres">
      <dgm:prSet presAssocID="{ED55AADC-27CD-4498-B2C7-2A3B8DD83F99}" presName="LevelOneTextNode" presStyleLbl="node0" presStyleIdx="0" presStyleCnt="3" custScaleX="624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7472A85-4B1B-4C1E-9492-A76760325261}" type="pres">
      <dgm:prSet presAssocID="{ED55AADC-27CD-4498-B2C7-2A3B8DD83F99}" presName="level2hierChild" presStyleCnt="0"/>
      <dgm:spPr/>
    </dgm:pt>
    <dgm:pt modelId="{BB1C2625-8B9D-479E-ADBB-E6DD5729B8C4}" type="pres">
      <dgm:prSet presAssocID="{C57BEFCE-F552-4924-8EC1-6121B886E0A5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7D235A35-E757-4178-B15E-EB6FFB5B1255}" type="pres">
      <dgm:prSet presAssocID="{C57BEFCE-F552-4924-8EC1-6121B886E0A5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2774ABE7-B945-4AA5-924B-44054CB66DC1}" type="pres">
      <dgm:prSet presAssocID="{A1526FAF-0E1C-4740-A412-3D81A9830666}" presName="root2" presStyleCnt="0"/>
      <dgm:spPr/>
    </dgm:pt>
    <dgm:pt modelId="{715B56CA-485B-4133-A564-7188DE098307}" type="pres">
      <dgm:prSet presAssocID="{A1526FAF-0E1C-4740-A412-3D81A9830666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EECC328-9913-4D8D-B103-0886CFA7B8BD}" type="pres">
      <dgm:prSet presAssocID="{A1526FAF-0E1C-4740-A412-3D81A9830666}" presName="level3hierChild" presStyleCnt="0"/>
      <dgm:spPr/>
    </dgm:pt>
    <dgm:pt modelId="{0C2F528D-07F8-4CF2-85AF-8AEFAA40FAE7}" type="pres">
      <dgm:prSet presAssocID="{92619E49-546C-4FEB-8704-83D8F43D297A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8EB92367-6B26-456B-8FE3-257760144ECF}" type="pres">
      <dgm:prSet presAssocID="{92619E49-546C-4FEB-8704-83D8F43D297A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594AA32B-A627-4736-A769-5AE093D0B770}" type="pres">
      <dgm:prSet presAssocID="{461BF865-74C1-47A6-8319-F67D1180EC9B}" presName="root2" presStyleCnt="0"/>
      <dgm:spPr/>
    </dgm:pt>
    <dgm:pt modelId="{9BDD02EF-19C1-46E0-AC53-C593A2C3D9D5}" type="pres">
      <dgm:prSet presAssocID="{461BF865-74C1-47A6-8319-F67D1180EC9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FE898F9-CED3-4088-957F-8F0086728B51}" type="pres">
      <dgm:prSet presAssocID="{461BF865-74C1-47A6-8319-F67D1180EC9B}" presName="level3hierChild" presStyleCnt="0"/>
      <dgm:spPr/>
    </dgm:pt>
    <dgm:pt modelId="{FE939D31-9963-415F-A6E9-AF753612AF88}" type="pres">
      <dgm:prSet presAssocID="{D2D26368-0A13-43A7-B634-FB3004C13F56}" presName="root1" presStyleCnt="0"/>
      <dgm:spPr/>
    </dgm:pt>
    <dgm:pt modelId="{A6BB72F1-F248-430A-8A6B-BB51CF3C90F4}" type="pres">
      <dgm:prSet presAssocID="{D2D26368-0A13-43A7-B634-FB3004C13F56}" presName="LevelOneTextNode" presStyleLbl="node0" presStyleIdx="1" presStyleCnt="3" custScaleX="376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8E4117D-FE5C-4CAF-A6CE-30BFC10E5A67}" type="pres">
      <dgm:prSet presAssocID="{D2D26368-0A13-43A7-B634-FB3004C13F56}" presName="level2hierChild" presStyleCnt="0"/>
      <dgm:spPr/>
    </dgm:pt>
    <dgm:pt modelId="{EE6EAE31-BEC1-4ADC-BEE2-95856420FDB7}" type="pres">
      <dgm:prSet presAssocID="{274AFA3A-006E-4FB2-B849-EAEB55B92CBB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11FDA47E-8ADA-4948-939B-98C8591888D4}" type="pres">
      <dgm:prSet presAssocID="{274AFA3A-006E-4FB2-B849-EAEB55B92CBB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21614739-CD59-419C-B4CA-78900A2DDF77}" type="pres">
      <dgm:prSet presAssocID="{21A820DD-EBF3-4F88-B699-55DD0B72766D}" presName="root2" presStyleCnt="0"/>
      <dgm:spPr/>
    </dgm:pt>
    <dgm:pt modelId="{37373E8C-7B35-4683-A742-BFF97C2B2331}" type="pres">
      <dgm:prSet presAssocID="{21A820DD-EBF3-4F88-B699-55DD0B72766D}" presName="LevelTwoTextNode" presStyleLbl="node2" presStyleIdx="1" presStyleCnt="5" custScaleX="1476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999FE7D-18C5-42D5-9C72-70816AA32BD0}" type="pres">
      <dgm:prSet presAssocID="{21A820DD-EBF3-4F88-B699-55DD0B72766D}" presName="level3hierChild" presStyleCnt="0"/>
      <dgm:spPr/>
    </dgm:pt>
    <dgm:pt modelId="{442B8688-E8A8-4784-BA62-DD994451EA96}" type="pres">
      <dgm:prSet presAssocID="{EC3937F8-8057-45C7-9104-381439C2EFB9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AE31D682-AEA5-42E5-AC24-261E7B2E39CB}" type="pres">
      <dgm:prSet presAssocID="{EC3937F8-8057-45C7-9104-381439C2EFB9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36D5ACC1-8A97-44D6-BB10-08E63FF25787}" type="pres">
      <dgm:prSet presAssocID="{DF4AF541-2B7B-4FD3-8777-5B6A9A7E322A}" presName="root2" presStyleCnt="0"/>
      <dgm:spPr/>
    </dgm:pt>
    <dgm:pt modelId="{403BE982-8A05-4DAE-8FD0-95491311C79C}" type="pres">
      <dgm:prSet presAssocID="{DF4AF541-2B7B-4FD3-8777-5B6A9A7E322A}" presName="LevelTwoTextNode" presStyleLbl="node3" presStyleIdx="1" presStyleCnt="3" custScaleX="1623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CC691C6-689C-4F72-9C26-37FDB4753B64}" type="pres">
      <dgm:prSet presAssocID="{DF4AF541-2B7B-4FD3-8777-5B6A9A7E322A}" presName="level3hierChild" presStyleCnt="0"/>
      <dgm:spPr/>
    </dgm:pt>
    <dgm:pt modelId="{5FE5C9DF-9E2C-426B-8AE9-534871F7348D}" type="pres">
      <dgm:prSet presAssocID="{4917939C-1CB9-49E4-934A-F0F34923A9E4}" presName="root1" presStyleCnt="0"/>
      <dgm:spPr/>
    </dgm:pt>
    <dgm:pt modelId="{8DA8048D-BF3A-4C50-A483-9DE1FAD670B2}" type="pres">
      <dgm:prSet presAssocID="{4917939C-1CB9-49E4-934A-F0F34923A9E4}" presName="LevelOneTextNode" presStyleLbl="node0" presStyleIdx="2" presStyleCnt="3" custScaleX="320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DFB0C66-9C24-43C6-8C37-9AAB9A01B428}" type="pres">
      <dgm:prSet presAssocID="{4917939C-1CB9-49E4-934A-F0F34923A9E4}" presName="level2hierChild" presStyleCnt="0"/>
      <dgm:spPr/>
    </dgm:pt>
    <dgm:pt modelId="{1AFFAF52-B565-477C-AA8D-226996F40B7D}" type="pres">
      <dgm:prSet presAssocID="{12611293-964F-4890-B072-F2A9F22F0001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6EAE280B-DAD2-4B45-9DCA-BFDC1204DCE1}" type="pres">
      <dgm:prSet presAssocID="{12611293-964F-4890-B072-F2A9F22F0001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1270FCEF-3672-4945-801D-83DFF6417B60}" type="pres">
      <dgm:prSet presAssocID="{43FF56C5-3B67-4F1D-8861-49E668B22943}" presName="root2" presStyleCnt="0"/>
      <dgm:spPr/>
    </dgm:pt>
    <dgm:pt modelId="{995DA627-CEC1-4A5A-95AA-8D700D3A5B08}" type="pres">
      <dgm:prSet presAssocID="{43FF56C5-3B67-4F1D-8861-49E668B22943}" presName="LevelTwoTextNode" presStyleLbl="node2" presStyleIdx="2" presStyleCnt="5" custScaleX="192039" custScaleY="758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070F5CB-4314-4FD3-A08B-7EF4AA66AE82}" type="pres">
      <dgm:prSet presAssocID="{43FF56C5-3B67-4F1D-8861-49E668B22943}" presName="level3hierChild" presStyleCnt="0"/>
      <dgm:spPr/>
    </dgm:pt>
    <dgm:pt modelId="{FF8CDDB8-312F-4447-8766-378EFBEAFB07}" type="pres">
      <dgm:prSet presAssocID="{B7F0C3BB-16D3-4FDC-B8A9-3C183230FE3D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65890AFD-9134-4D0D-976B-0571B37A9102}" type="pres">
      <dgm:prSet presAssocID="{B7F0C3BB-16D3-4FDC-B8A9-3C183230FE3D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8E222BF8-0ECB-4547-8F44-04CB61BD3F7D}" type="pres">
      <dgm:prSet presAssocID="{8CBBD63D-4347-4949-A347-1E162924961E}" presName="root2" presStyleCnt="0"/>
      <dgm:spPr/>
    </dgm:pt>
    <dgm:pt modelId="{4664725A-D239-4FA6-95D9-E0679765082A}" type="pres">
      <dgm:prSet presAssocID="{8CBBD63D-4347-4949-A347-1E162924961E}" presName="LevelTwoTextNode" presStyleLbl="node3" presStyleIdx="2" presStyleCnt="3" custScaleX="138694" custScaleY="758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59419B4-75B7-45B9-B935-79DA44214C8E}" type="pres">
      <dgm:prSet presAssocID="{8CBBD63D-4347-4949-A347-1E162924961E}" presName="level3hierChild" presStyleCnt="0"/>
      <dgm:spPr/>
    </dgm:pt>
    <dgm:pt modelId="{805E2BFC-43C9-46C5-A3B0-FC1CAC621D4C}" type="pres">
      <dgm:prSet presAssocID="{5AB38C15-2D73-4827-A9ED-4991E86D6303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71489003-E34C-47E8-A09D-60C8E2E5AB15}" type="pres">
      <dgm:prSet presAssocID="{5AB38C15-2D73-4827-A9ED-4991E86D6303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3F7DB107-9A0A-4F6A-8694-5CD3360757FE}" type="pres">
      <dgm:prSet presAssocID="{A3F0B47C-C416-4AB4-84B7-037E00E505E1}" presName="root2" presStyleCnt="0"/>
      <dgm:spPr/>
    </dgm:pt>
    <dgm:pt modelId="{990D359B-B0EC-4C05-9A5D-A01D366C4809}" type="pres">
      <dgm:prSet presAssocID="{A3F0B47C-C416-4AB4-84B7-037E00E505E1}" presName="LevelTwoTextNode" presStyleLbl="node2" presStyleIdx="3" presStyleCnt="5" custScaleX="192039" custScaleY="758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4D55932-7C76-4E2C-B097-F721FC7C906F}" type="pres">
      <dgm:prSet presAssocID="{A3F0B47C-C416-4AB4-84B7-037E00E505E1}" presName="level3hierChild" presStyleCnt="0"/>
      <dgm:spPr/>
    </dgm:pt>
    <dgm:pt modelId="{C5E5D973-0A9A-4C14-9F43-66E3DA23CA7C}" type="pres">
      <dgm:prSet presAssocID="{A4AB9C36-6A76-452A-9F6A-48D3C63D35E2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A80C29A9-E3D7-4494-A8F5-AE907E715453}" type="pres">
      <dgm:prSet presAssocID="{A4AB9C36-6A76-452A-9F6A-48D3C63D35E2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FEC39AA9-B072-4899-8628-E037149724B9}" type="pres">
      <dgm:prSet presAssocID="{E78096BD-61C3-4556-A33C-253ABB3E203D}" presName="root2" presStyleCnt="0"/>
      <dgm:spPr/>
    </dgm:pt>
    <dgm:pt modelId="{EDE62AEF-FDC4-4DA2-88CF-7B0CD6727A64}" type="pres">
      <dgm:prSet presAssocID="{E78096BD-61C3-4556-A33C-253ABB3E203D}" presName="LevelTwoTextNode" presStyleLbl="node2" presStyleIdx="4" presStyleCnt="5" custScaleX="192039" custScaleY="758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0D3C611-F1FF-48CA-B9E8-C7B4B60CA40B}" type="pres">
      <dgm:prSet presAssocID="{E78096BD-61C3-4556-A33C-253ABB3E203D}" presName="level3hierChild" presStyleCnt="0"/>
      <dgm:spPr/>
    </dgm:pt>
  </dgm:ptLst>
  <dgm:cxnLst>
    <dgm:cxn modelId="{41FB740F-4E71-4E4B-98F3-070D5230EB7B}" type="presOf" srcId="{7465185B-B328-440B-94E8-2265BDE5CB9B}" destId="{44430F7E-FA5E-4FD5-9873-DD73E6EEE8B2}" srcOrd="0" destOrd="0" presId="urn:microsoft.com/office/officeart/2005/8/layout/hierarchy2"/>
    <dgm:cxn modelId="{69761166-A2A2-4F20-B963-C4C569BA6A3F}" type="presOf" srcId="{EC3937F8-8057-45C7-9104-381439C2EFB9}" destId="{442B8688-E8A8-4784-BA62-DD994451EA96}" srcOrd="0" destOrd="0" presId="urn:microsoft.com/office/officeart/2005/8/layout/hierarchy2"/>
    <dgm:cxn modelId="{57E2392B-2DEB-4BBB-902F-4B463CA61656}" type="presOf" srcId="{5AB38C15-2D73-4827-A9ED-4991E86D6303}" destId="{71489003-E34C-47E8-A09D-60C8E2E5AB15}" srcOrd="1" destOrd="0" presId="urn:microsoft.com/office/officeart/2005/8/layout/hierarchy2"/>
    <dgm:cxn modelId="{B3DDC19D-C34E-4007-BC66-929EE58FFDD5}" srcId="{21A820DD-EBF3-4F88-B699-55DD0B72766D}" destId="{DF4AF541-2B7B-4FD3-8777-5B6A9A7E322A}" srcOrd="0" destOrd="0" parTransId="{EC3937F8-8057-45C7-9104-381439C2EFB9}" sibTransId="{5443FBD0-E64A-498C-AFA3-D04760EE5B14}"/>
    <dgm:cxn modelId="{1D236BCE-861E-4771-9042-973F23D49981}" type="presOf" srcId="{C57BEFCE-F552-4924-8EC1-6121B886E0A5}" destId="{7D235A35-E757-4178-B15E-EB6FFB5B1255}" srcOrd="1" destOrd="0" presId="urn:microsoft.com/office/officeart/2005/8/layout/hierarchy2"/>
    <dgm:cxn modelId="{5B38C8C6-D76A-44D2-ACC3-11CAE2725773}" type="presOf" srcId="{8CBBD63D-4347-4949-A347-1E162924961E}" destId="{4664725A-D239-4FA6-95D9-E0679765082A}" srcOrd="0" destOrd="0" presId="urn:microsoft.com/office/officeart/2005/8/layout/hierarchy2"/>
    <dgm:cxn modelId="{22F81514-364A-4F9F-8862-98BF366CBA12}" srcId="{4917939C-1CB9-49E4-934A-F0F34923A9E4}" destId="{E78096BD-61C3-4556-A33C-253ABB3E203D}" srcOrd="2" destOrd="0" parTransId="{A4AB9C36-6A76-452A-9F6A-48D3C63D35E2}" sibTransId="{53205D85-966C-4075-AF7C-4667543FEA84}"/>
    <dgm:cxn modelId="{AD09CB21-F443-4D87-A415-2AAD7EBE7E4F}" type="presOf" srcId="{A4AB9C36-6A76-452A-9F6A-48D3C63D35E2}" destId="{A80C29A9-E3D7-4494-A8F5-AE907E715453}" srcOrd="1" destOrd="0" presId="urn:microsoft.com/office/officeart/2005/8/layout/hierarchy2"/>
    <dgm:cxn modelId="{48CA442A-C684-4741-A47C-FEC5857DCECA}" type="presOf" srcId="{461BF865-74C1-47A6-8319-F67D1180EC9B}" destId="{9BDD02EF-19C1-46E0-AC53-C593A2C3D9D5}" srcOrd="0" destOrd="0" presId="urn:microsoft.com/office/officeart/2005/8/layout/hierarchy2"/>
    <dgm:cxn modelId="{369B1394-7934-44BA-82D2-CE71914EE40B}" type="presOf" srcId="{5AB38C15-2D73-4827-A9ED-4991E86D6303}" destId="{805E2BFC-43C9-46C5-A3B0-FC1CAC621D4C}" srcOrd="0" destOrd="0" presId="urn:microsoft.com/office/officeart/2005/8/layout/hierarchy2"/>
    <dgm:cxn modelId="{69CF6A0E-39E8-4009-ACBD-56F491288A66}" type="presOf" srcId="{92619E49-546C-4FEB-8704-83D8F43D297A}" destId="{0C2F528D-07F8-4CF2-85AF-8AEFAA40FAE7}" srcOrd="0" destOrd="0" presId="urn:microsoft.com/office/officeart/2005/8/layout/hierarchy2"/>
    <dgm:cxn modelId="{0BC14A0B-5261-4912-9E0F-CC508249558B}" type="presOf" srcId="{92619E49-546C-4FEB-8704-83D8F43D297A}" destId="{8EB92367-6B26-456B-8FE3-257760144ECF}" srcOrd="1" destOrd="0" presId="urn:microsoft.com/office/officeart/2005/8/layout/hierarchy2"/>
    <dgm:cxn modelId="{06AC6A9F-FB0E-4FB3-B3A4-639B50915CEE}" type="presOf" srcId="{C57BEFCE-F552-4924-8EC1-6121B886E0A5}" destId="{BB1C2625-8B9D-479E-ADBB-E6DD5729B8C4}" srcOrd="0" destOrd="0" presId="urn:microsoft.com/office/officeart/2005/8/layout/hierarchy2"/>
    <dgm:cxn modelId="{DC686107-EBDE-49C2-B1E0-344514982987}" type="presOf" srcId="{274AFA3A-006E-4FB2-B849-EAEB55B92CBB}" destId="{EE6EAE31-BEC1-4ADC-BEE2-95856420FDB7}" srcOrd="0" destOrd="0" presId="urn:microsoft.com/office/officeart/2005/8/layout/hierarchy2"/>
    <dgm:cxn modelId="{CD651896-FD20-4399-AA79-33FCFE419087}" type="presOf" srcId="{ED55AADC-27CD-4498-B2C7-2A3B8DD83F99}" destId="{03E7A201-8F14-4256-B9D4-2D8E9CFD3C56}" srcOrd="0" destOrd="0" presId="urn:microsoft.com/office/officeart/2005/8/layout/hierarchy2"/>
    <dgm:cxn modelId="{BDB1732D-433E-41E2-B788-2A7AB986858D}" srcId="{4917939C-1CB9-49E4-934A-F0F34923A9E4}" destId="{43FF56C5-3B67-4F1D-8861-49E668B22943}" srcOrd="0" destOrd="0" parTransId="{12611293-964F-4890-B072-F2A9F22F0001}" sibTransId="{5944CC0D-870A-4BEB-BB96-CE8B82911213}"/>
    <dgm:cxn modelId="{BDBCC177-8970-492D-A29E-23E54FEB20AA}" srcId="{7465185B-B328-440B-94E8-2265BDE5CB9B}" destId="{4917939C-1CB9-49E4-934A-F0F34923A9E4}" srcOrd="2" destOrd="0" parTransId="{B0F67C3C-1A4D-4695-B572-992269A44B99}" sibTransId="{D7D03B6B-06C6-4C7D-8786-9072D8F5F0BA}"/>
    <dgm:cxn modelId="{9F8BE89D-5EB4-4425-BD7E-016CC0B7D523}" type="presOf" srcId="{43FF56C5-3B67-4F1D-8861-49E668B22943}" destId="{995DA627-CEC1-4A5A-95AA-8D700D3A5B08}" srcOrd="0" destOrd="0" presId="urn:microsoft.com/office/officeart/2005/8/layout/hierarchy2"/>
    <dgm:cxn modelId="{52A8B135-5BE5-4A6B-B99A-637829BEC83D}" srcId="{ED55AADC-27CD-4498-B2C7-2A3B8DD83F99}" destId="{A1526FAF-0E1C-4740-A412-3D81A9830666}" srcOrd="0" destOrd="0" parTransId="{C57BEFCE-F552-4924-8EC1-6121B886E0A5}" sibTransId="{DE3CADA5-A894-456F-8244-188EBFAB8212}"/>
    <dgm:cxn modelId="{D2EB5B53-37B4-45D7-8069-C714081CF31F}" type="presOf" srcId="{A1526FAF-0E1C-4740-A412-3D81A9830666}" destId="{715B56CA-485B-4133-A564-7188DE098307}" srcOrd="0" destOrd="0" presId="urn:microsoft.com/office/officeart/2005/8/layout/hierarchy2"/>
    <dgm:cxn modelId="{44EDDCD8-C066-4D73-A71E-6BD749EC4979}" type="presOf" srcId="{A3F0B47C-C416-4AB4-84B7-037E00E505E1}" destId="{990D359B-B0EC-4C05-9A5D-A01D366C4809}" srcOrd="0" destOrd="0" presId="urn:microsoft.com/office/officeart/2005/8/layout/hierarchy2"/>
    <dgm:cxn modelId="{5BD0C92D-E9C4-4AA3-833A-D0D255E84F77}" type="presOf" srcId="{274AFA3A-006E-4FB2-B849-EAEB55B92CBB}" destId="{11FDA47E-8ADA-4948-939B-98C8591888D4}" srcOrd="1" destOrd="0" presId="urn:microsoft.com/office/officeart/2005/8/layout/hierarchy2"/>
    <dgm:cxn modelId="{355587B6-CD33-42C7-9106-D9342FC0E681}" type="presOf" srcId="{A4AB9C36-6A76-452A-9F6A-48D3C63D35E2}" destId="{C5E5D973-0A9A-4C14-9F43-66E3DA23CA7C}" srcOrd="0" destOrd="0" presId="urn:microsoft.com/office/officeart/2005/8/layout/hierarchy2"/>
    <dgm:cxn modelId="{0207D66A-9332-4AD8-852B-3F4E991D8B00}" srcId="{43FF56C5-3B67-4F1D-8861-49E668B22943}" destId="{8CBBD63D-4347-4949-A347-1E162924961E}" srcOrd="0" destOrd="0" parTransId="{B7F0C3BB-16D3-4FDC-B8A9-3C183230FE3D}" sibTransId="{9BC6A545-93C1-449D-8E6C-511BBB90E714}"/>
    <dgm:cxn modelId="{9E465B7D-4D53-4F7E-8CCD-D680E71A08A0}" type="presOf" srcId="{21A820DD-EBF3-4F88-B699-55DD0B72766D}" destId="{37373E8C-7B35-4683-A742-BFF97C2B2331}" srcOrd="0" destOrd="0" presId="urn:microsoft.com/office/officeart/2005/8/layout/hierarchy2"/>
    <dgm:cxn modelId="{73497F99-CDCB-4509-81E2-774D6280A377}" srcId="{7465185B-B328-440B-94E8-2265BDE5CB9B}" destId="{ED55AADC-27CD-4498-B2C7-2A3B8DD83F99}" srcOrd="0" destOrd="0" parTransId="{44CD9931-F5B2-40F9-BAA1-EBCE573306BE}" sibTransId="{8A9BDD70-D0C8-4267-9AE9-68C9F9CD3916}"/>
    <dgm:cxn modelId="{1F6DCA7C-4696-433E-AB51-CBC5A80C384A}" srcId="{7465185B-B328-440B-94E8-2265BDE5CB9B}" destId="{D2D26368-0A13-43A7-B634-FB3004C13F56}" srcOrd="1" destOrd="0" parTransId="{51BCB01E-B907-4FBC-A609-A03EF9673D29}" sibTransId="{9311F92E-63CF-4547-B7A7-DFD95362B009}"/>
    <dgm:cxn modelId="{0798F88C-22B5-4975-AB5E-EE3F3EF9B75D}" type="presOf" srcId="{12611293-964F-4890-B072-F2A9F22F0001}" destId="{1AFFAF52-B565-477C-AA8D-226996F40B7D}" srcOrd="0" destOrd="0" presId="urn:microsoft.com/office/officeart/2005/8/layout/hierarchy2"/>
    <dgm:cxn modelId="{F6F66842-DEAE-459F-AC37-EF6A2150DD08}" srcId="{D2D26368-0A13-43A7-B634-FB3004C13F56}" destId="{21A820DD-EBF3-4F88-B699-55DD0B72766D}" srcOrd="0" destOrd="0" parTransId="{274AFA3A-006E-4FB2-B849-EAEB55B92CBB}" sibTransId="{58704F0C-C2EF-4024-90B6-005A55C68C74}"/>
    <dgm:cxn modelId="{286ECC5A-D846-492A-8503-5A9535EAE56D}" type="presOf" srcId="{E78096BD-61C3-4556-A33C-253ABB3E203D}" destId="{EDE62AEF-FDC4-4DA2-88CF-7B0CD6727A64}" srcOrd="0" destOrd="0" presId="urn:microsoft.com/office/officeart/2005/8/layout/hierarchy2"/>
    <dgm:cxn modelId="{C393D6A5-42A9-4E34-A3F2-2FF50A8BB2A8}" type="presOf" srcId="{EC3937F8-8057-45C7-9104-381439C2EFB9}" destId="{AE31D682-AEA5-42E5-AC24-261E7B2E39CB}" srcOrd="1" destOrd="0" presId="urn:microsoft.com/office/officeart/2005/8/layout/hierarchy2"/>
    <dgm:cxn modelId="{8180E0D9-E54F-428B-80B8-D4A57A9DC8F6}" type="presOf" srcId="{B7F0C3BB-16D3-4FDC-B8A9-3C183230FE3D}" destId="{FF8CDDB8-312F-4447-8766-378EFBEAFB07}" srcOrd="0" destOrd="0" presId="urn:microsoft.com/office/officeart/2005/8/layout/hierarchy2"/>
    <dgm:cxn modelId="{101DCBE6-E21B-4038-A28D-44013A3FB93E}" type="presOf" srcId="{12611293-964F-4890-B072-F2A9F22F0001}" destId="{6EAE280B-DAD2-4B45-9DCA-BFDC1204DCE1}" srcOrd="1" destOrd="0" presId="urn:microsoft.com/office/officeart/2005/8/layout/hierarchy2"/>
    <dgm:cxn modelId="{9C0355D4-F3AA-421D-912D-19C1C6A8F20D}" type="presOf" srcId="{4917939C-1CB9-49E4-934A-F0F34923A9E4}" destId="{8DA8048D-BF3A-4C50-A483-9DE1FAD670B2}" srcOrd="0" destOrd="0" presId="urn:microsoft.com/office/officeart/2005/8/layout/hierarchy2"/>
    <dgm:cxn modelId="{D78EC515-A128-4D4B-BB44-9EEE9B029143}" srcId="{A1526FAF-0E1C-4740-A412-3D81A9830666}" destId="{461BF865-74C1-47A6-8319-F67D1180EC9B}" srcOrd="0" destOrd="0" parTransId="{92619E49-546C-4FEB-8704-83D8F43D297A}" sibTransId="{28263EBE-BD3B-4E7A-9C3F-90019ADE87E9}"/>
    <dgm:cxn modelId="{04894728-B7F3-46F4-9E5A-F5D2E57BA144}" srcId="{4917939C-1CB9-49E4-934A-F0F34923A9E4}" destId="{A3F0B47C-C416-4AB4-84B7-037E00E505E1}" srcOrd="1" destOrd="0" parTransId="{5AB38C15-2D73-4827-A9ED-4991E86D6303}" sibTransId="{75F6D491-1B36-485F-A4C0-19E433FFC56A}"/>
    <dgm:cxn modelId="{36187FF8-5E8C-4769-903A-D488BC013622}" type="presOf" srcId="{DF4AF541-2B7B-4FD3-8777-5B6A9A7E322A}" destId="{403BE982-8A05-4DAE-8FD0-95491311C79C}" srcOrd="0" destOrd="0" presId="urn:microsoft.com/office/officeart/2005/8/layout/hierarchy2"/>
    <dgm:cxn modelId="{71D3A8AC-A5E6-41D6-8011-B3A7458F9B83}" type="presOf" srcId="{B7F0C3BB-16D3-4FDC-B8A9-3C183230FE3D}" destId="{65890AFD-9134-4D0D-976B-0571B37A9102}" srcOrd="1" destOrd="0" presId="urn:microsoft.com/office/officeart/2005/8/layout/hierarchy2"/>
    <dgm:cxn modelId="{D1651E3D-0DC3-4763-ADDE-5F91BBD157AF}" type="presOf" srcId="{D2D26368-0A13-43A7-B634-FB3004C13F56}" destId="{A6BB72F1-F248-430A-8A6B-BB51CF3C90F4}" srcOrd="0" destOrd="0" presId="urn:microsoft.com/office/officeart/2005/8/layout/hierarchy2"/>
    <dgm:cxn modelId="{A8838655-9820-4AFE-89AB-B13B878A769B}" type="presParOf" srcId="{44430F7E-FA5E-4FD5-9873-DD73E6EEE8B2}" destId="{AEF7454F-EC5E-4DF7-A767-514D652BF02B}" srcOrd="0" destOrd="0" presId="urn:microsoft.com/office/officeart/2005/8/layout/hierarchy2"/>
    <dgm:cxn modelId="{E1723979-17F5-46A8-B005-3A48DC81E4FE}" type="presParOf" srcId="{AEF7454F-EC5E-4DF7-A767-514D652BF02B}" destId="{03E7A201-8F14-4256-B9D4-2D8E9CFD3C56}" srcOrd="0" destOrd="0" presId="urn:microsoft.com/office/officeart/2005/8/layout/hierarchy2"/>
    <dgm:cxn modelId="{93615FB1-3006-4BE6-9FFD-C549E554E092}" type="presParOf" srcId="{AEF7454F-EC5E-4DF7-A767-514D652BF02B}" destId="{17472A85-4B1B-4C1E-9492-A76760325261}" srcOrd="1" destOrd="0" presId="urn:microsoft.com/office/officeart/2005/8/layout/hierarchy2"/>
    <dgm:cxn modelId="{4B44EE91-67D4-4762-9DAA-9C56EAB61CD9}" type="presParOf" srcId="{17472A85-4B1B-4C1E-9492-A76760325261}" destId="{BB1C2625-8B9D-479E-ADBB-E6DD5729B8C4}" srcOrd="0" destOrd="0" presId="urn:microsoft.com/office/officeart/2005/8/layout/hierarchy2"/>
    <dgm:cxn modelId="{11566171-9EF8-406D-89E8-828EC048A7EC}" type="presParOf" srcId="{BB1C2625-8B9D-479E-ADBB-E6DD5729B8C4}" destId="{7D235A35-E757-4178-B15E-EB6FFB5B1255}" srcOrd="0" destOrd="0" presId="urn:microsoft.com/office/officeart/2005/8/layout/hierarchy2"/>
    <dgm:cxn modelId="{7DEE755C-7ECA-453F-803E-0182CB93CE7B}" type="presParOf" srcId="{17472A85-4B1B-4C1E-9492-A76760325261}" destId="{2774ABE7-B945-4AA5-924B-44054CB66DC1}" srcOrd="1" destOrd="0" presId="urn:microsoft.com/office/officeart/2005/8/layout/hierarchy2"/>
    <dgm:cxn modelId="{A18E0814-1A14-4A64-B63B-D874A0A445B3}" type="presParOf" srcId="{2774ABE7-B945-4AA5-924B-44054CB66DC1}" destId="{715B56CA-485B-4133-A564-7188DE098307}" srcOrd="0" destOrd="0" presId="urn:microsoft.com/office/officeart/2005/8/layout/hierarchy2"/>
    <dgm:cxn modelId="{25E56063-D4B9-40BA-B1D8-A781E7943BCB}" type="presParOf" srcId="{2774ABE7-B945-4AA5-924B-44054CB66DC1}" destId="{2EECC328-9913-4D8D-B103-0886CFA7B8BD}" srcOrd="1" destOrd="0" presId="urn:microsoft.com/office/officeart/2005/8/layout/hierarchy2"/>
    <dgm:cxn modelId="{7066E153-29AB-4A63-B251-6A1E6A0AEE10}" type="presParOf" srcId="{2EECC328-9913-4D8D-B103-0886CFA7B8BD}" destId="{0C2F528D-07F8-4CF2-85AF-8AEFAA40FAE7}" srcOrd="0" destOrd="0" presId="urn:microsoft.com/office/officeart/2005/8/layout/hierarchy2"/>
    <dgm:cxn modelId="{FDC4874C-E556-4D28-9D7F-31830D746F40}" type="presParOf" srcId="{0C2F528D-07F8-4CF2-85AF-8AEFAA40FAE7}" destId="{8EB92367-6B26-456B-8FE3-257760144ECF}" srcOrd="0" destOrd="0" presId="urn:microsoft.com/office/officeart/2005/8/layout/hierarchy2"/>
    <dgm:cxn modelId="{A6C5A6FE-0E06-44A1-BCEF-0D38D2376D40}" type="presParOf" srcId="{2EECC328-9913-4D8D-B103-0886CFA7B8BD}" destId="{594AA32B-A627-4736-A769-5AE093D0B770}" srcOrd="1" destOrd="0" presId="urn:microsoft.com/office/officeart/2005/8/layout/hierarchy2"/>
    <dgm:cxn modelId="{8EA84FC3-E2C7-45BF-BDB5-A63937D15D49}" type="presParOf" srcId="{594AA32B-A627-4736-A769-5AE093D0B770}" destId="{9BDD02EF-19C1-46E0-AC53-C593A2C3D9D5}" srcOrd="0" destOrd="0" presId="urn:microsoft.com/office/officeart/2005/8/layout/hierarchy2"/>
    <dgm:cxn modelId="{9215F9C0-7515-4EBB-B630-E7F8B89A900E}" type="presParOf" srcId="{594AA32B-A627-4736-A769-5AE093D0B770}" destId="{0FE898F9-CED3-4088-957F-8F0086728B51}" srcOrd="1" destOrd="0" presId="urn:microsoft.com/office/officeart/2005/8/layout/hierarchy2"/>
    <dgm:cxn modelId="{ACCF7CC3-0F55-40FB-A8DD-3AEBEA207D30}" type="presParOf" srcId="{44430F7E-FA5E-4FD5-9873-DD73E6EEE8B2}" destId="{FE939D31-9963-415F-A6E9-AF753612AF88}" srcOrd="1" destOrd="0" presId="urn:microsoft.com/office/officeart/2005/8/layout/hierarchy2"/>
    <dgm:cxn modelId="{89C619CB-BA59-46D8-BF8A-493CE5790209}" type="presParOf" srcId="{FE939D31-9963-415F-A6E9-AF753612AF88}" destId="{A6BB72F1-F248-430A-8A6B-BB51CF3C90F4}" srcOrd="0" destOrd="0" presId="urn:microsoft.com/office/officeart/2005/8/layout/hierarchy2"/>
    <dgm:cxn modelId="{31144C65-C4AC-4404-8C09-50147CF4C16E}" type="presParOf" srcId="{FE939D31-9963-415F-A6E9-AF753612AF88}" destId="{48E4117D-FE5C-4CAF-A6CE-30BFC10E5A67}" srcOrd="1" destOrd="0" presId="urn:microsoft.com/office/officeart/2005/8/layout/hierarchy2"/>
    <dgm:cxn modelId="{9A20C2EB-02CF-44A2-ABD5-AF5EC5442287}" type="presParOf" srcId="{48E4117D-FE5C-4CAF-A6CE-30BFC10E5A67}" destId="{EE6EAE31-BEC1-4ADC-BEE2-95856420FDB7}" srcOrd="0" destOrd="0" presId="urn:microsoft.com/office/officeart/2005/8/layout/hierarchy2"/>
    <dgm:cxn modelId="{6AE79F61-6C12-498C-B9F3-C3B9B65F13DA}" type="presParOf" srcId="{EE6EAE31-BEC1-4ADC-BEE2-95856420FDB7}" destId="{11FDA47E-8ADA-4948-939B-98C8591888D4}" srcOrd="0" destOrd="0" presId="urn:microsoft.com/office/officeart/2005/8/layout/hierarchy2"/>
    <dgm:cxn modelId="{F75707DB-7152-4825-8685-235DC3709776}" type="presParOf" srcId="{48E4117D-FE5C-4CAF-A6CE-30BFC10E5A67}" destId="{21614739-CD59-419C-B4CA-78900A2DDF77}" srcOrd="1" destOrd="0" presId="urn:microsoft.com/office/officeart/2005/8/layout/hierarchy2"/>
    <dgm:cxn modelId="{A3DA00B5-CA9E-45AC-AAB3-7FBAA5853C2A}" type="presParOf" srcId="{21614739-CD59-419C-B4CA-78900A2DDF77}" destId="{37373E8C-7B35-4683-A742-BFF97C2B2331}" srcOrd="0" destOrd="0" presId="urn:microsoft.com/office/officeart/2005/8/layout/hierarchy2"/>
    <dgm:cxn modelId="{527D327C-8AC0-43F9-9D09-369C828580BC}" type="presParOf" srcId="{21614739-CD59-419C-B4CA-78900A2DDF77}" destId="{0999FE7D-18C5-42D5-9C72-70816AA32BD0}" srcOrd="1" destOrd="0" presId="urn:microsoft.com/office/officeart/2005/8/layout/hierarchy2"/>
    <dgm:cxn modelId="{54A122AF-FCB5-4434-8760-0BD146D79F23}" type="presParOf" srcId="{0999FE7D-18C5-42D5-9C72-70816AA32BD0}" destId="{442B8688-E8A8-4784-BA62-DD994451EA96}" srcOrd="0" destOrd="0" presId="urn:microsoft.com/office/officeart/2005/8/layout/hierarchy2"/>
    <dgm:cxn modelId="{7CE68C5A-AC3B-48C2-BBA6-2D1E4E88957F}" type="presParOf" srcId="{442B8688-E8A8-4784-BA62-DD994451EA96}" destId="{AE31D682-AEA5-42E5-AC24-261E7B2E39CB}" srcOrd="0" destOrd="0" presId="urn:microsoft.com/office/officeart/2005/8/layout/hierarchy2"/>
    <dgm:cxn modelId="{2067CDA5-D320-448C-97D0-509509A360DC}" type="presParOf" srcId="{0999FE7D-18C5-42D5-9C72-70816AA32BD0}" destId="{36D5ACC1-8A97-44D6-BB10-08E63FF25787}" srcOrd="1" destOrd="0" presId="urn:microsoft.com/office/officeart/2005/8/layout/hierarchy2"/>
    <dgm:cxn modelId="{4AAA38CA-BDB3-46BB-A3E2-3F38A7F05933}" type="presParOf" srcId="{36D5ACC1-8A97-44D6-BB10-08E63FF25787}" destId="{403BE982-8A05-4DAE-8FD0-95491311C79C}" srcOrd="0" destOrd="0" presId="urn:microsoft.com/office/officeart/2005/8/layout/hierarchy2"/>
    <dgm:cxn modelId="{8948FE5B-E4A0-4E43-A773-3CD80B6E527F}" type="presParOf" srcId="{36D5ACC1-8A97-44D6-BB10-08E63FF25787}" destId="{9CC691C6-689C-4F72-9C26-37FDB4753B64}" srcOrd="1" destOrd="0" presId="urn:microsoft.com/office/officeart/2005/8/layout/hierarchy2"/>
    <dgm:cxn modelId="{86F3C260-EE11-4FF1-A565-2D73202AC658}" type="presParOf" srcId="{44430F7E-FA5E-4FD5-9873-DD73E6EEE8B2}" destId="{5FE5C9DF-9E2C-426B-8AE9-534871F7348D}" srcOrd="2" destOrd="0" presId="urn:microsoft.com/office/officeart/2005/8/layout/hierarchy2"/>
    <dgm:cxn modelId="{9CD33780-608A-4FF3-87AC-359943B66BB1}" type="presParOf" srcId="{5FE5C9DF-9E2C-426B-8AE9-534871F7348D}" destId="{8DA8048D-BF3A-4C50-A483-9DE1FAD670B2}" srcOrd="0" destOrd="0" presId="urn:microsoft.com/office/officeart/2005/8/layout/hierarchy2"/>
    <dgm:cxn modelId="{E26537CC-2599-41F8-B6CF-47567C49097A}" type="presParOf" srcId="{5FE5C9DF-9E2C-426B-8AE9-534871F7348D}" destId="{8DFB0C66-9C24-43C6-8C37-9AAB9A01B428}" srcOrd="1" destOrd="0" presId="urn:microsoft.com/office/officeart/2005/8/layout/hierarchy2"/>
    <dgm:cxn modelId="{75160EF9-678B-4840-9F58-E8E0BEB18A86}" type="presParOf" srcId="{8DFB0C66-9C24-43C6-8C37-9AAB9A01B428}" destId="{1AFFAF52-B565-477C-AA8D-226996F40B7D}" srcOrd="0" destOrd="0" presId="urn:microsoft.com/office/officeart/2005/8/layout/hierarchy2"/>
    <dgm:cxn modelId="{05ED67C7-99A9-4D2D-ADC6-C9AD0D1CF1D8}" type="presParOf" srcId="{1AFFAF52-B565-477C-AA8D-226996F40B7D}" destId="{6EAE280B-DAD2-4B45-9DCA-BFDC1204DCE1}" srcOrd="0" destOrd="0" presId="urn:microsoft.com/office/officeart/2005/8/layout/hierarchy2"/>
    <dgm:cxn modelId="{4D8645BB-187E-43FA-A0D5-C4405AFE1E64}" type="presParOf" srcId="{8DFB0C66-9C24-43C6-8C37-9AAB9A01B428}" destId="{1270FCEF-3672-4945-801D-83DFF6417B60}" srcOrd="1" destOrd="0" presId="urn:microsoft.com/office/officeart/2005/8/layout/hierarchy2"/>
    <dgm:cxn modelId="{6527F8B1-CD15-434A-816E-D8F41B5EB9C0}" type="presParOf" srcId="{1270FCEF-3672-4945-801D-83DFF6417B60}" destId="{995DA627-CEC1-4A5A-95AA-8D700D3A5B08}" srcOrd="0" destOrd="0" presId="urn:microsoft.com/office/officeart/2005/8/layout/hierarchy2"/>
    <dgm:cxn modelId="{03F83755-6A96-4AB6-B740-A9005F07E8F3}" type="presParOf" srcId="{1270FCEF-3672-4945-801D-83DFF6417B60}" destId="{D070F5CB-4314-4FD3-A08B-7EF4AA66AE82}" srcOrd="1" destOrd="0" presId="urn:microsoft.com/office/officeart/2005/8/layout/hierarchy2"/>
    <dgm:cxn modelId="{AAC1C069-9B30-42A7-B86C-9C9FB98E9DC4}" type="presParOf" srcId="{D070F5CB-4314-4FD3-A08B-7EF4AA66AE82}" destId="{FF8CDDB8-312F-4447-8766-378EFBEAFB07}" srcOrd="0" destOrd="0" presId="urn:microsoft.com/office/officeart/2005/8/layout/hierarchy2"/>
    <dgm:cxn modelId="{BC2ED8CD-8F02-46EB-8E80-7298868E4290}" type="presParOf" srcId="{FF8CDDB8-312F-4447-8766-378EFBEAFB07}" destId="{65890AFD-9134-4D0D-976B-0571B37A9102}" srcOrd="0" destOrd="0" presId="urn:microsoft.com/office/officeart/2005/8/layout/hierarchy2"/>
    <dgm:cxn modelId="{D49146F0-CBFA-42EC-9E1C-3EAF64D965C8}" type="presParOf" srcId="{D070F5CB-4314-4FD3-A08B-7EF4AA66AE82}" destId="{8E222BF8-0ECB-4547-8F44-04CB61BD3F7D}" srcOrd="1" destOrd="0" presId="urn:microsoft.com/office/officeart/2005/8/layout/hierarchy2"/>
    <dgm:cxn modelId="{DDFBA501-61F8-4D99-A3E3-C94F6E308658}" type="presParOf" srcId="{8E222BF8-0ECB-4547-8F44-04CB61BD3F7D}" destId="{4664725A-D239-4FA6-95D9-E0679765082A}" srcOrd="0" destOrd="0" presId="urn:microsoft.com/office/officeart/2005/8/layout/hierarchy2"/>
    <dgm:cxn modelId="{6FC6C185-65F8-4F8E-AFC4-582E0D61A212}" type="presParOf" srcId="{8E222BF8-0ECB-4547-8F44-04CB61BD3F7D}" destId="{659419B4-75B7-45B9-B935-79DA44214C8E}" srcOrd="1" destOrd="0" presId="urn:microsoft.com/office/officeart/2005/8/layout/hierarchy2"/>
    <dgm:cxn modelId="{8C8BC30B-A1AA-4D02-8E24-FD3144F064AF}" type="presParOf" srcId="{8DFB0C66-9C24-43C6-8C37-9AAB9A01B428}" destId="{805E2BFC-43C9-46C5-A3B0-FC1CAC621D4C}" srcOrd="2" destOrd="0" presId="urn:microsoft.com/office/officeart/2005/8/layout/hierarchy2"/>
    <dgm:cxn modelId="{34329DF2-EC6F-4F4F-BA0E-E42BCE239927}" type="presParOf" srcId="{805E2BFC-43C9-46C5-A3B0-FC1CAC621D4C}" destId="{71489003-E34C-47E8-A09D-60C8E2E5AB15}" srcOrd="0" destOrd="0" presId="urn:microsoft.com/office/officeart/2005/8/layout/hierarchy2"/>
    <dgm:cxn modelId="{6FDB9DA7-6490-4D96-92BC-01EA0F97A1F9}" type="presParOf" srcId="{8DFB0C66-9C24-43C6-8C37-9AAB9A01B428}" destId="{3F7DB107-9A0A-4F6A-8694-5CD3360757FE}" srcOrd="3" destOrd="0" presId="urn:microsoft.com/office/officeart/2005/8/layout/hierarchy2"/>
    <dgm:cxn modelId="{61182094-7CE2-48B6-B721-A0E2CCB2D137}" type="presParOf" srcId="{3F7DB107-9A0A-4F6A-8694-5CD3360757FE}" destId="{990D359B-B0EC-4C05-9A5D-A01D366C4809}" srcOrd="0" destOrd="0" presId="urn:microsoft.com/office/officeart/2005/8/layout/hierarchy2"/>
    <dgm:cxn modelId="{75BB29DF-E444-4928-BFE7-B026B907CDF7}" type="presParOf" srcId="{3F7DB107-9A0A-4F6A-8694-5CD3360757FE}" destId="{B4D55932-7C76-4E2C-B097-F721FC7C906F}" srcOrd="1" destOrd="0" presId="urn:microsoft.com/office/officeart/2005/8/layout/hierarchy2"/>
    <dgm:cxn modelId="{61C50D21-3519-4BEA-9546-63D5D9D4C5D5}" type="presParOf" srcId="{8DFB0C66-9C24-43C6-8C37-9AAB9A01B428}" destId="{C5E5D973-0A9A-4C14-9F43-66E3DA23CA7C}" srcOrd="4" destOrd="0" presId="urn:microsoft.com/office/officeart/2005/8/layout/hierarchy2"/>
    <dgm:cxn modelId="{E9A6F11A-B833-43F6-A2BE-6F71A72B9A62}" type="presParOf" srcId="{C5E5D973-0A9A-4C14-9F43-66E3DA23CA7C}" destId="{A80C29A9-E3D7-4494-A8F5-AE907E715453}" srcOrd="0" destOrd="0" presId="urn:microsoft.com/office/officeart/2005/8/layout/hierarchy2"/>
    <dgm:cxn modelId="{003D9EAD-C9F5-4674-91D2-A695CDFC0B3B}" type="presParOf" srcId="{8DFB0C66-9C24-43C6-8C37-9AAB9A01B428}" destId="{FEC39AA9-B072-4899-8628-E037149724B9}" srcOrd="5" destOrd="0" presId="urn:microsoft.com/office/officeart/2005/8/layout/hierarchy2"/>
    <dgm:cxn modelId="{55897BCA-4A27-4937-8147-852A106FAE1F}" type="presParOf" srcId="{FEC39AA9-B072-4899-8628-E037149724B9}" destId="{EDE62AEF-FDC4-4DA2-88CF-7B0CD6727A64}" srcOrd="0" destOrd="0" presId="urn:microsoft.com/office/officeart/2005/8/layout/hierarchy2"/>
    <dgm:cxn modelId="{7E62E4CC-F365-4D1B-8F5D-0BBA34905BE4}" type="presParOf" srcId="{FEC39AA9-B072-4899-8628-E037149724B9}" destId="{40D3C611-F1FF-48CA-B9E8-C7B4B60CA40B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0D8AE8A-928C-49C7-AE9B-34969B4E14D5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B5E563F-2A66-4357-9444-40F5E29A045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AE8A-928C-49C7-AE9B-34969B4E14D5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563F-2A66-4357-9444-40F5E29A045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AE8A-928C-49C7-AE9B-34969B4E14D5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563F-2A66-4357-9444-40F5E29A045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D8AE8A-928C-49C7-AE9B-34969B4E14D5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5E563F-2A66-4357-9444-40F5E29A045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0D8AE8A-928C-49C7-AE9B-34969B4E14D5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B5E563F-2A66-4357-9444-40F5E29A045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AE8A-928C-49C7-AE9B-34969B4E14D5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563F-2A66-4357-9444-40F5E29A045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AE8A-928C-49C7-AE9B-34969B4E14D5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563F-2A66-4357-9444-40F5E29A045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D8AE8A-928C-49C7-AE9B-34969B4E14D5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5E563F-2A66-4357-9444-40F5E29A045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AE8A-928C-49C7-AE9B-34969B4E14D5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563F-2A66-4357-9444-40F5E29A045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D8AE8A-928C-49C7-AE9B-34969B4E14D5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5E563F-2A66-4357-9444-40F5E29A045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D8AE8A-928C-49C7-AE9B-34969B4E14D5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5E563F-2A66-4357-9444-40F5E29A045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D8AE8A-928C-49C7-AE9B-34969B4E14D5}" type="datetimeFigureOut">
              <a:rPr lang="fa-IR" smtClean="0"/>
              <a:pPr/>
              <a:t>1430/08/08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5E563F-2A66-4357-9444-40F5E29A0457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dirty="0" smtClean="0">
                <a:cs typeface="B Koodak" pitchFamily="2" charset="-78"/>
              </a:rPr>
              <a:t>درس دهم</a:t>
            </a:r>
            <a:endParaRPr lang="fa-IR" sz="4400" dirty="0">
              <a:cs typeface="B Kooda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400" dirty="0" smtClean="0">
                <a:cs typeface="B Koodak" pitchFamily="2" charset="-78"/>
              </a:rPr>
              <a:t>صفات فعليه</a:t>
            </a:r>
            <a:endParaRPr lang="fa-IR" sz="2400" dirty="0"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66" y="274638"/>
            <a:ext cx="7467600" cy="1143000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cs typeface="B Koodak" pitchFamily="2" charset="-78"/>
              </a:rPr>
              <a:t>درس دهم</a:t>
            </a:r>
            <a:br>
              <a:rPr lang="fa-IR" sz="4400" dirty="0" smtClean="0">
                <a:cs typeface="B Koodak" pitchFamily="2" charset="-78"/>
              </a:rPr>
            </a:br>
            <a:r>
              <a:rPr lang="fa-IR" sz="3600" dirty="0" smtClean="0">
                <a:cs typeface="B Koodak" pitchFamily="2" charset="-78"/>
              </a:rPr>
              <a:t>مقدمه</a:t>
            </a:r>
            <a:endParaRPr lang="fa-IR" sz="44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651B4B-19D5-4DB6-8034-670F89B4C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F0651B4B-19D5-4DB6-8034-670F89B4C0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F58CA3-1BC8-4D9F-B72E-E835601F7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F2F58CA3-1BC8-4D9F-B72E-E835601F71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E61FCB-0B32-4D9F-B234-B87AE6DCF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8AE61FCB-0B32-4D9F-B234-B87AE6DCFA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A9776-3121-4DEC-B2E5-72EC9BBFF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660A9776-3121-4DEC-B2E5-72EC9BBFF7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7DF2EA-6BD1-44FD-96AB-CF1F07B7D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207DF2EA-6BD1-44FD-96AB-CF1F07B7D6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BB0AA3-564B-4B03-BFAF-1193E8630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23BB0AA3-564B-4B03-BFAF-1193E8630A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3DB9AC-552D-4CAD-BBDE-8685C1A10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A53DB9AC-552D-4CAD-BBDE-8685C1A10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0C8472-A0A3-4841-84EB-C4537C58E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470C8472-A0A3-4841-84EB-C4537C58EF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5BC354-7530-4028-B7B3-70BA623AC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0A5BC354-7530-4028-B7B3-70BA623AC6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8CC99F-FDEB-426B-9143-06B685B6B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698CC99F-FDEB-426B-9143-06B685B6BD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DA39A5-EB55-4532-8846-BA2FD93E8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9EDA39A5-EB55-4532-8846-BA2FD93E8C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63BFC9-8BC1-448D-A7EF-8601AFE4F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B163BFC9-8BC1-448D-A7EF-8601AFE4FF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4D42E0-2916-452F-9F1A-C0187B13E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C14D42E0-2916-452F-9F1A-C0187B13EE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614AC6-9F87-48F6-9818-CAEA6E9F2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70614AC6-9F87-48F6-9818-CAEA6E9F20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45DC82-F9E2-4B0C-A543-B193DF058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D745DC82-F9E2-4B0C-A543-B193DF058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02CC97-4040-4876-B153-8FB9B8BA3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BD02CC97-4040-4876-B153-8FB9B8BA37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CB29D6-E55B-449B-AE2A-74DD4D38D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>
                                            <p:graphicEl>
                                              <a:dgm id="{0BCB29D6-E55B-449B-AE2A-74DD4D38D6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B568DA-ED0C-454F-B6D6-E9CF456DA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23B568DA-ED0C-454F-B6D6-E9CF456DA5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220344-FDAF-4872-A744-E952FC685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graphicEl>
                                              <a:dgm id="{2D220344-FDAF-4872-A744-E952FC6853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C0114C-AB85-462F-BE13-A6ACB1686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graphicEl>
                                              <a:dgm id="{E9C0114C-AB85-462F-BE13-A6ACB1686F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AC60C8-31A0-4D24-8389-4EBA29208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graphicEl>
                                              <a:dgm id="{7CAC60C8-31A0-4D24-8389-4EBA29208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67420B-B8F5-4A1D-93DF-E8DACB437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graphicEl>
                                              <a:dgm id="{2967420B-B8F5-4A1D-93DF-E8DACB4370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AC1F43-AE7D-4A66-89C2-7123B9E0F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5">
                                            <p:graphicEl>
                                              <a:dgm id="{BCAC1F43-AE7D-4A66-89C2-7123B9E0F3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C8C3C9-1B96-44E5-8F5E-61D328217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">
                                            <p:graphicEl>
                                              <a:dgm id="{91C8C3C9-1B96-44E5-8F5E-61D328217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AB0C74-E8FC-455E-B236-48C08EC10A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5">
                                            <p:graphicEl>
                                              <a:dgm id="{EDAB0C74-E8FC-455E-B236-48C08EC10A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42EDE2-A588-47BA-AB4C-175CBC82F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">
                                            <p:graphicEl>
                                              <a:dgm id="{D542EDE2-A588-47BA-AB4C-175CBC82FD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CA1751-0A89-46E0-A35F-F197CE7D9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">
                                            <p:graphicEl>
                                              <a:dgm id="{82CA1751-0A89-46E0-A35F-F197CE7D97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D7B319-8F69-45F7-8E09-45C558EBF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5">
                                            <p:graphicEl>
                                              <a:dgm id="{BAD7B319-8F69-45F7-8E09-45C558EBF4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2C8A44-0913-4F6B-A96D-E07398996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">
                                            <p:graphicEl>
                                              <a:dgm id="{142C8A44-0913-4F6B-A96D-E073989965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D99C15-FD9A-4082-AC72-A8F72D910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5">
                                            <p:graphicEl>
                                              <a:dgm id="{73D99C15-FD9A-4082-AC72-A8F72D910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01D30D-1938-4E3F-BFE7-9ADA9C0125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">
                                            <p:graphicEl>
                                              <a:dgm id="{E901D30D-1938-4E3F-BFE7-9ADA9C0125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B10E18-835C-47BB-BBB1-6B71D8A84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">
                                            <p:graphicEl>
                                              <a:dgm id="{FFB10E18-835C-47BB-BBB1-6B71D8A84C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9CF20A-5412-48CF-96F2-7743BE9E4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">
                                            <p:graphicEl>
                                              <a:dgm id="{009CF20A-5412-48CF-96F2-7743BE9E4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374700-CE1F-4FDF-AAB9-C4B69E504F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5">
                                            <p:graphicEl>
                                              <a:dgm id="{FA374700-CE1F-4FDF-AAB9-C4B69E504F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4E5F99-0DC6-4DDF-869B-D2752B3A8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5">
                                            <p:graphicEl>
                                              <a:dgm id="{8E4E5F99-0DC6-4DDF-869B-D2752B3A8E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3EA6CC-C264-44F0-90C8-A36975A3F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5">
                                            <p:graphicEl>
                                              <a:dgm id="{A83EA6CC-C264-44F0-90C8-A36975A3FC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09BF01-4A24-43CC-ADF5-3A7F86878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5">
                                            <p:graphicEl>
                                              <a:dgm id="{5C09BF01-4A24-43CC-ADF5-3A7F86878E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6172D0-C74F-4F70-98E1-021D42663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5">
                                            <p:graphicEl>
                                              <a:dgm id="{B26172D0-C74F-4F70-98E1-021D426632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CBD87E-7D90-4976-B187-F28211107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5">
                                            <p:graphicEl>
                                              <a:dgm id="{29CBD87E-7D90-4976-B187-F28211107A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660807-CBAA-43BD-BBB8-EF68DE8B5B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5">
                                            <p:graphicEl>
                                              <a:dgm id="{F7660807-CBAA-43BD-BBB8-EF68DE8B5B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091536-84ED-40FC-86A7-17E9CF303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5">
                                            <p:graphicEl>
                                              <a:dgm id="{0F091536-84ED-40FC-86A7-17E9CF3030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65A1D9-FCC4-4EAE-B5CC-BE7E1B2C9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5">
                                            <p:graphicEl>
                                              <a:dgm id="{0265A1D9-FCC4-4EAE-B5CC-BE7E1B2C97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6078CA-E326-4822-88BD-B6FBCBAC77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5">
                                            <p:graphicEl>
                                              <a:dgm id="{D16078CA-E326-4822-88BD-B6FBCBAC77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66" y="274638"/>
            <a:ext cx="7467600" cy="1143000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cs typeface="B Koodak" pitchFamily="2" charset="-78"/>
              </a:rPr>
              <a:t>درس دهم</a:t>
            </a:r>
            <a:br>
              <a:rPr lang="fa-IR" sz="4400" dirty="0" smtClean="0">
                <a:cs typeface="B Koodak" pitchFamily="2" charset="-78"/>
              </a:rPr>
            </a:br>
            <a:r>
              <a:rPr lang="fa-IR" sz="3600" dirty="0" smtClean="0">
                <a:cs typeface="B Koodak" pitchFamily="2" charset="-78"/>
              </a:rPr>
              <a:t>خالقیت</a:t>
            </a:r>
            <a:endParaRPr lang="fa-IR" sz="4400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928670"/>
          <a:ext cx="9144000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C4179D-ABDF-453A-A370-3F573F52D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5CC4179D-ABDF-453A-A370-3F573F52DE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3BA3AE-ADF2-4ED9-B0AB-F06BE29A2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5C3BA3AE-ADF2-4ED9-B0AB-F06BE29A28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8AADA0-CAF7-4675-B3E0-1B6773278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E88AADA0-CAF7-4675-B3E0-1B67732789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9324AD-3450-457A-B058-F76200F9D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9B9324AD-3450-457A-B058-F76200F9D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B4B69E-F6F0-4063-B4F6-97084CDB9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34B4B69E-F6F0-4063-B4F6-97084CDB95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C95EB1-34AE-4EA8-A47A-2F029C679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0AC95EB1-34AE-4EA8-A47A-2F029C679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874219-61CE-48E7-B825-A3BB69818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CC874219-61CE-48E7-B825-A3BB698181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6E5AD0-F06B-4FE3-A0C4-293AF215E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226E5AD0-F06B-4FE3-A0C4-293AF215EE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56A96D-27D3-44E2-ACEB-85D33A922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C856A96D-27D3-44E2-ACEB-85D33A922B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7943B8-61DE-43C2-A8E9-5C5AB1E1E4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947943B8-61DE-43C2-A8E9-5C5AB1E1E4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041800-9DF7-4E77-B253-4E2C74EDA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AD041800-9DF7-4E77-B253-4E2C74EDA3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1F1ADC-A5E7-406D-A44C-20D11760A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3F1F1ADC-A5E7-406D-A44C-20D11760A8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CD2DC7-4F6C-40C5-8AA2-F1A1F899D1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4ACD2DC7-4F6C-40C5-8AA2-F1A1F899D1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5F891A-51BA-4272-9935-FAEAD3243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C05F891A-51BA-4272-9935-FAEAD3243C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FD291B-D44F-4182-B8D2-9CD424DA4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5AFD291B-D44F-4182-B8D2-9CD424DA47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D81862-5615-4A32-835C-F23CBC5AE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82D81862-5615-4A32-835C-F23CBC5AE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BCF978-7425-436E-B86C-5EDE12BA6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08BCF978-7425-436E-B86C-5EDE12BA68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740008-B9D4-4B6E-9695-4ABB40D34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7B740008-B9D4-4B6E-9695-4ABB40D345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43186D-1C44-45CC-8937-74A81843D4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4043186D-1C44-45CC-8937-74A81843D4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467FD8-BD03-44CD-B2B6-39DCE3A7F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6D467FD8-BD03-44CD-B2B6-39DCE3A7F4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EFD5BE-CC14-42D1-9EA8-8F6F6F7176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94EFD5BE-CC14-42D1-9EA8-8F6F6F7176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A175BB-CCE6-40BE-9B32-65F28AE4C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">
                                            <p:graphicEl>
                                              <a:dgm id="{89A175BB-CCE6-40BE-9B32-65F28AE4C6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B99580-DD87-4D45-AA13-824B036E4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A3B99580-DD87-4D45-AA13-824B036E4F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0CBC71-4604-4A85-A688-85C337947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">
                                            <p:graphicEl>
                                              <a:dgm id="{730CBC71-4604-4A85-A688-85C337947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9D5757-74F9-4F9E-9258-66E56D42B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">
                                            <p:graphicEl>
                                              <a:dgm id="{349D5757-74F9-4F9E-9258-66E56D42B7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F4C83F-045C-4576-80A7-1395E1B8A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">
                                            <p:graphicEl>
                                              <a:dgm id="{E9F4C83F-045C-4576-80A7-1395E1B8A8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0F7385-3040-4FE0-9CEF-01D4A570C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">
                                            <p:graphicEl>
                                              <a:dgm id="{4F0F7385-3040-4FE0-9CEF-01D4A570C4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66" y="274638"/>
            <a:ext cx="7467600" cy="1143000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cs typeface="B Koodak" pitchFamily="2" charset="-78"/>
              </a:rPr>
              <a:t>درس دهم</a:t>
            </a:r>
            <a:br>
              <a:rPr lang="fa-IR" sz="4400" dirty="0" smtClean="0">
                <a:cs typeface="B Koodak" pitchFamily="2" charset="-78"/>
              </a:rPr>
            </a:br>
            <a:r>
              <a:rPr lang="fa-IR" sz="3600" dirty="0" smtClean="0">
                <a:cs typeface="B Koodak" pitchFamily="2" charset="-78"/>
              </a:rPr>
              <a:t>خالقیت</a:t>
            </a:r>
            <a:endParaRPr lang="fa-IR" sz="44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2BA3D7-DEFD-4A51-A140-B582DA988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272BA3D7-DEFD-4A51-A140-B582DA988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272BA3D7-DEFD-4A51-A140-B582DA988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EC6B19-B56D-4B8E-8CFD-2164F4B9D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E2EC6B19-B56D-4B8E-8CFD-2164F4B9D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E2EC6B19-B56D-4B8E-8CFD-2164F4B9D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1707F1-8AEB-49A8-9EA8-59BA21584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7E1707F1-8AEB-49A8-9EA8-59BA21584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7E1707F1-8AEB-49A8-9EA8-59BA21584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54C551-FFE2-4C50-9E18-F0704898D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F954C551-FFE2-4C50-9E18-F0704898D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F954C551-FFE2-4C50-9E18-F0704898D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D362C0-7E26-494A-B54A-563705D53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CED362C0-7E26-494A-B54A-563705D53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CED362C0-7E26-494A-B54A-563705D53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BC0C8B-B9DD-401B-B392-53C4B3636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C9BC0C8B-B9DD-401B-B392-53C4B3636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C9BC0C8B-B9DD-401B-B392-53C4B3636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8A0C56-F0DD-44E3-98F6-E121395E9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658A0C56-F0DD-44E3-98F6-E121395E9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658A0C56-F0DD-44E3-98F6-E121395E9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BD4B7B-F0D6-4D4D-A1D4-FFB6155F0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A4BD4B7B-F0D6-4D4D-A1D4-FFB6155F0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A4BD4B7B-F0D6-4D4D-A1D4-FFB6155F0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6545C2-4460-491F-82B3-555BECC7C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676545C2-4460-491F-82B3-555BECC7C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676545C2-4460-491F-82B3-555BECC7C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A6931B-8293-4952-8498-D234D7A95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82A6931B-8293-4952-8498-D234D7A95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82A6931B-8293-4952-8498-D234D7A95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D2A911-2423-457C-BCF2-7899B02667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A4D2A911-2423-457C-BCF2-7899B02667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A4D2A911-2423-457C-BCF2-7899B02667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294862-4256-4A46-8FF6-D8E77335BB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78294862-4256-4A46-8FF6-D8E77335BB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78294862-4256-4A46-8FF6-D8E77335BB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54776C-832D-426F-A5CA-38D5562905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0654776C-832D-426F-A5CA-38D5562905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0654776C-832D-426F-A5CA-38D5562905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DBEA35-7A15-49EE-A588-7D9D6B90D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7EDBEA35-7A15-49EE-A588-7D9D6B90D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7EDBEA35-7A15-49EE-A588-7D9D6B90D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4AAA8F-F90E-4D57-A1DA-29F19F23A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graphicEl>
                                              <a:dgm id="{874AAA8F-F90E-4D57-A1DA-29F19F23A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graphicEl>
                                              <a:dgm id="{874AAA8F-F90E-4D57-A1DA-29F19F23A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E62371-5D9C-4B8A-A07B-7D8566B292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graphicEl>
                                              <a:dgm id="{5AE62371-5D9C-4B8A-A07B-7D8566B292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dgm id="{5AE62371-5D9C-4B8A-A07B-7D8566B292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78FF91-FFAA-42F6-ACF3-1DCE260DE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graphicEl>
                                              <a:dgm id="{0178FF91-FFAA-42F6-ACF3-1DCE260DE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graphicEl>
                                              <a:dgm id="{0178FF91-FFAA-42F6-ACF3-1DCE260DE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5BA6D9-A7FB-415C-A08E-E7F499CC4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graphicEl>
                                              <a:dgm id="{CA5BA6D9-A7FB-415C-A08E-E7F499CC4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graphicEl>
                                              <a:dgm id="{CA5BA6D9-A7FB-415C-A08E-E7F499CC4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4520D2-3E88-41D0-B077-460D9B4FE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graphicEl>
                                              <a:dgm id="{104520D2-3E88-41D0-B077-460D9B4FE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graphicEl>
                                              <a:dgm id="{104520D2-3E88-41D0-B077-460D9B4FE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4AC2A5-4F7D-41A8-BF9E-25A571788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graphicEl>
                                              <a:dgm id="{024AC2A5-4F7D-41A8-BF9E-25A571788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graphicEl>
                                              <a:dgm id="{024AC2A5-4F7D-41A8-BF9E-25A571788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A9DD84-ECE5-49A4-88C9-60E578E45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>
                                            <p:graphicEl>
                                              <a:dgm id="{EBA9DD84-ECE5-49A4-88C9-60E578E45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">
                                            <p:graphicEl>
                                              <a:dgm id="{EBA9DD84-ECE5-49A4-88C9-60E578E45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304A2A-08A5-405A-9834-C047CDF32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>
                                            <p:graphicEl>
                                              <a:dgm id="{B9304A2A-08A5-405A-9834-C047CDF32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>
                                            <p:graphicEl>
                                              <a:dgm id="{B9304A2A-08A5-405A-9834-C047CDF32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BC4ED3-F03B-4B73-9718-B07B664E8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>
                                            <p:graphicEl>
                                              <a:dgm id="{EEBC4ED3-F03B-4B73-9718-B07B664E8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>
                                            <p:graphicEl>
                                              <a:dgm id="{EEBC4ED3-F03B-4B73-9718-B07B664E8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EAE88E-6B38-43AF-A41B-E2E167FCC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>
                                            <p:graphicEl>
                                              <a:dgm id="{72EAE88E-6B38-43AF-A41B-E2E167FCC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>
                                            <p:graphicEl>
                                              <a:dgm id="{72EAE88E-6B38-43AF-A41B-E2E167FCC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66" y="274638"/>
            <a:ext cx="7467600" cy="1143000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cs typeface="B Koodak" pitchFamily="2" charset="-78"/>
              </a:rPr>
              <a:t>درس دهم</a:t>
            </a:r>
            <a:br>
              <a:rPr lang="fa-IR" sz="4400" dirty="0" smtClean="0">
                <a:cs typeface="B Koodak" pitchFamily="2" charset="-78"/>
              </a:rPr>
            </a:br>
            <a:r>
              <a:rPr lang="fa-IR" sz="3600" dirty="0" smtClean="0">
                <a:cs typeface="B Koodak" pitchFamily="2" charset="-78"/>
              </a:rPr>
              <a:t>ربوبیت</a:t>
            </a:r>
            <a:endParaRPr lang="fa-IR" sz="4400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785794"/>
          <a:ext cx="9144000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9C2CCB-F550-4113-90BA-3E2A024D7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7D9C2CCB-F550-4113-90BA-3E2A024D70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A1C92A-234C-4708-8049-00FEE646A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22A1C92A-234C-4708-8049-00FEE646AB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C62DC0-EAA9-40B9-A215-13B946CA6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D8C62DC0-EAA9-40B9-A215-13B946CA65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9B11E5-7148-4C9F-8B60-0C956CD57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F59B11E5-7148-4C9F-8B60-0C956CD57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C2B858-0873-40D8-9B43-E4AFFB0D2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graphicEl>
                                              <a:dgm id="{B7C2B858-0873-40D8-9B43-E4AFFB0D2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E1B17E-4437-4D4B-8A9D-504F65D92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13E1B17E-4437-4D4B-8A9D-504F65D925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2CF2B3-DC06-4C0E-83F2-9D738C0B6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graphicEl>
                                              <a:dgm id="{AE2CF2B3-DC06-4C0E-83F2-9D738C0B6E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D016DE-24C8-4CC8-8024-C8A9FBCE0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7BD016DE-24C8-4CC8-8024-C8A9FBCE07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9F41FA-ABA8-42DA-B150-8CF3F129A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graphicEl>
                                              <a:dgm id="{6E9F41FA-ABA8-42DA-B150-8CF3F129AC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11DDCC-800A-402C-A30B-D63833DE6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1811DDCC-800A-402C-A30B-D63833DE6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F46A65-32B3-4C05-AA10-877925513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>
                                            <p:graphicEl>
                                              <a:dgm id="{07F46A65-32B3-4C05-AA10-8779255135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DC0764-B1BC-4043-8912-5721636F8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E7DC0764-B1BC-4043-8912-5721636F82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32FEA1-293A-488B-8C70-004C1196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graphicEl>
                                              <a:dgm id="{D732FEA1-293A-488B-8C70-004C119662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8DAA9B-D543-40A7-A7EA-BA9D75463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298DAA9B-D543-40A7-A7EA-BA9D754631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C821A4-E379-44B9-B180-F5A4ACEA7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>
                                            <p:graphicEl>
                                              <a:dgm id="{90C821A4-E379-44B9-B180-F5A4ACEA7F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54E244-18CF-4245-9D8B-DF8793B17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B354E244-18CF-4245-9D8B-DF8793B17A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6E5558-CF74-4E95-BC75-CFF734394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">
                                            <p:graphicEl>
                                              <a:dgm id="{F26E5558-CF74-4E95-BC75-CFF7343948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88F11F-9653-4E18-A0D3-ACDA981E7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8F88F11F-9653-4E18-A0D3-ACDA981E73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C2CB7F-AAB6-4568-8011-642C9EB36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">
                                            <p:graphicEl>
                                              <a:dgm id="{21C2CB7F-AAB6-4568-8011-642C9EB369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4392F2-7973-4053-AEED-43C852C3FF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">
                                            <p:graphicEl>
                                              <a:dgm id="{304392F2-7973-4053-AEED-43C852C3FF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00EDC0-80C0-41A3-9129-C574E9D76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6">
                                            <p:graphicEl>
                                              <a:dgm id="{CC00EDC0-80C0-41A3-9129-C574E9D769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7188BC-EF2B-41EB-B99E-855F1CA27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">
                                            <p:graphicEl>
                                              <a:dgm id="{297188BC-EF2B-41EB-B99E-855F1CA27B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3EC5B3-5C2A-4FA5-97D6-635E1D6AE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">
                                            <p:graphicEl>
                                              <a:dgm id="{A23EC5B3-5C2A-4FA5-97D6-635E1D6AE2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1A07D4-9EF9-4FC4-9FEC-B2FB1265E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">
                                            <p:graphicEl>
                                              <a:dgm id="{151A07D4-9EF9-4FC4-9FEC-B2FB1265EA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081A63-BC96-4965-AE8A-6735EEA53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">
                                            <p:graphicEl>
                                              <a:dgm id="{5C081A63-BC96-4965-AE8A-6735EEA53A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2908AA-6FB2-489D-87EE-D24C60AE63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">
                                            <p:graphicEl>
                                              <a:dgm id="{F52908AA-6FB2-489D-87EE-D24C60AE63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E9D99D-7EAC-4F78-9300-EA6F0B503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6">
                                            <p:graphicEl>
                                              <a:dgm id="{C4E9D99D-7EAC-4F78-9300-EA6F0B503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D435B2-5EF7-4A8C-9FFA-0182DE602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6">
                                            <p:graphicEl>
                                              <a:dgm id="{F1D435B2-5EF7-4A8C-9FFA-0182DE6029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68D7AE-5C02-43F9-9EF4-7D3044635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">
                                            <p:graphicEl>
                                              <a:dgm id="{AE68D7AE-5C02-43F9-9EF4-7D3044635A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5E32C2-98D3-447B-9346-505266C77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">
                                            <p:graphicEl>
                                              <a:dgm id="{095E32C2-98D3-447B-9346-505266C770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8AA7A2-B299-40CD-BA35-1FC5D3F61A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6">
                                            <p:graphicEl>
                                              <a:dgm id="{CD8AA7A2-B299-40CD-BA35-1FC5D3F61A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315669-7F6C-4177-81BB-919C9EECAD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6">
                                            <p:graphicEl>
                                              <a:dgm id="{96315669-7F6C-4177-81BB-919C9EECAD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32E746-79A8-4E6C-BCC8-06060EA7D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6">
                                            <p:graphicEl>
                                              <a:dgm id="{6732E746-79A8-4E6C-BCC8-06060EA7D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66" y="274638"/>
            <a:ext cx="7467600" cy="1143000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cs typeface="B Koodak" pitchFamily="2" charset="-78"/>
              </a:rPr>
              <a:t>درس دهم</a:t>
            </a:r>
            <a:br>
              <a:rPr lang="fa-IR" sz="4400" dirty="0" smtClean="0">
                <a:cs typeface="B Koodak" pitchFamily="2" charset="-78"/>
              </a:rPr>
            </a:br>
            <a:r>
              <a:rPr lang="fa-IR" sz="3600" dirty="0" smtClean="0">
                <a:cs typeface="B Koodak" pitchFamily="2" charset="-78"/>
              </a:rPr>
              <a:t>ربوبیت</a:t>
            </a:r>
            <a:endParaRPr lang="fa-IR" sz="44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CDCEF4-9FE1-4767-BAE6-295F4332A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66CDCEF4-9FE1-4767-BAE6-295F4332A0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7311B2-72CB-4686-A3FA-1C7777ADF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4C7311B2-72CB-4686-A3FA-1C7777ADFF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002D90-EAF4-4206-9CE2-8D5D521D6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DF002D90-EAF4-4206-9CE2-8D5D521D66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C23001-EB74-453B-AEDD-57412012A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88C23001-EB74-453B-AEDD-57412012A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E34BDC-508D-4656-BEDF-F9DC1694B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5DE34BDC-508D-4656-BEDF-F9DC1694B4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F10B1C-4F76-46CE-BEFD-C9C8703225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A8F10B1C-4F76-46CE-BEFD-C9C8703225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A7FF8B-A6CB-4E1D-8149-7D6D4C135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6FA7FF8B-A6CB-4E1D-8149-7D6D4C1357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DF09B3-44A2-4EE2-9C9E-8707E9CCD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B2DF09B3-44A2-4EE2-9C9E-8707E9CCD1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886AF8-D6EB-4AB9-80AD-C4CEACED25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82886AF8-D6EB-4AB9-80AD-C4CEACED25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2BAC3B-016E-40F7-84CB-D998AEC39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972BAC3B-016E-40F7-84CB-D998AEC396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20D93-1615-4F7A-B257-8C8317C15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7320D93-1615-4F7A-B257-8C8317C154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56AF4B-AE21-491E-B1DA-A856AF24E3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156AF4B-AE21-491E-B1DA-A856AF24E3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7E44C-D257-4D3A-B51F-A95787707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90A7E44C-D257-4D3A-B51F-A957877078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C71348-AB6B-4418-90BF-4B374C25E0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FEC71348-AB6B-4418-90BF-4B374C25E0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F32DB-D08E-4952-9805-F4119745EA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0ECF32DB-D08E-4952-9805-F4119745EA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F6F318-EEB0-4485-AD9C-838042978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BCF6F318-EEB0-4485-AD9C-838042978C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363542-7B55-4391-AC57-DD983C72F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dgm id="{ED363542-7B55-4391-AC57-DD983C72F1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282D76-B041-4D8F-9CCD-869F6F397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FD282D76-B041-4D8F-9CCD-869F6F397A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50F09F-18A0-4EF9-8E4B-D68F3A43A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">
                                            <p:graphicEl>
                                              <a:dgm id="{3050F09F-18A0-4EF9-8E4B-D68F3A43A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7C4F20-F499-4D50-99A7-0773CCCE9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graphicEl>
                                              <a:dgm id="{EA7C4F20-F499-4D50-99A7-0773CCCE96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FFBF7B-B93A-42B4-AD2D-5622CFE34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">
                                            <p:graphicEl>
                                              <a:dgm id="{4EFFBF7B-B93A-42B4-AD2D-5622CFE346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730CE2-20A2-4F35-9241-85223C61B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graphicEl>
                                              <a:dgm id="{2E730CE2-20A2-4F35-9241-85223C61B9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66" y="274638"/>
            <a:ext cx="7467600" cy="1143000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cs typeface="B Koodak" pitchFamily="2" charset="-78"/>
              </a:rPr>
              <a:t>درس دهم</a:t>
            </a:r>
            <a:br>
              <a:rPr lang="fa-IR" sz="4400" dirty="0" smtClean="0">
                <a:cs typeface="B Koodak" pitchFamily="2" charset="-78"/>
              </a:rPr>
            </a:br>
            <a:r>
              <a:rPr lang="fa-IR" sz="3600" dirty="0" smtClean="0">
                <a:cs typeface="B Koodak" pitchFamily="2" charset="-78"/>
              </a:rPr>
              <a:t>الوهیت</a:t>
            </a:r>
            <a:endParaRPr lang="fa-IR" sz="44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E7A201-8F14-4256-B9D4-2D8E9CFD3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03E7A201-8F14-4256-B9D4-2D8E9CFD3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03E7A201-8F14-4256-B9D4-2D8E9CFD3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1C2625-8B9D-479E-ADBB-E6DD5729B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BB1C2625-8B9D-479E-ADBB-E6DD5729B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BB1C2625-8B9D-479E-ADBB-E6DD5729B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5B56CA-485B-4133-A564-7188DE098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715B56CA-485B-4133-A564-7188DE098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715B56CA-485B-4133-A564-7188DE098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2F528D-07F8-4CF2-85AF-8AEFAA40F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0C2F528D-07F8-4CF2-85AF-8AEFAA40F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0C2F528D-07F8-4CF2-85AF-8AEFAA40F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DD02EF-19C1-46E0-AC53-C593A2C3D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9BDD02EF-19C1-46E0-AC53-C593A2C3D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9BDD02EF-19C1-46E0-AC53-C593A2C3D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BB72F1-F248-430A-8A6B-BB51CF3C90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A6BB72F1-F248-430A-8A6B-BB51CF3C90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A6BB72F1-F248-430A-8A6B-BB51CF3C90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EAE31-BEC1-4ADC-BEE2-95856420F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EE6EAE31-BEC1-4ADC-BEE2-95856420F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EE6EAE31-BEC1-4ADC-BEE2-95856420F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373E8C-7B35-4683-A742-BFF97C2B2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37373E8C-7B35-4683-A742-BFF97C2B2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37373E8C-7B35-4683-A742-BFF97C2B2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2B8688-E8A8-4784-BA62-DD994451E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442B8688-E8A8-4784-BA62-DD994451E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442B8688-E8A8-4784-BA62-DD994451E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3BE982-8A05-4DAE-8FD0-95491311C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403BE982-8A05-4DAE-8FD0-95491311C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403BE982-8A05-4DAE-8FD0-95491311C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A8048D-BF3A-4C50-A483-9DE1FAD67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dgm id="{8DA8048D-BF3A-4C50-A483-9DE1FAD67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dgm id="{8DA8048D-BF3A-4C50-A483-9DE1FAD67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FFAF52-B565-477C-AA8D-226996F40B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graphicEl>
                                              <a:dgm id="{1AFFAF52-B565-477C-AA8D-226996F40B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graphicEl>
                                              <a:dgm id="{1AFFAF52-B565-477C-AA8D-226996F40B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5DA627-CEC1-4A5A-95AA-8D700D3A5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dgm id="{995DA627-CEC1-4A5A-95AA-8D700D3A5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graphicEl>
                                              <a:dgm id="{995DA627-CEC1-4A5A-95AA-8D700D3A5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8CDDB8-312F-4447-8766-378EFBEAF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graphicEl>
                                              <a:dgm id="{FF8CDDB8-312F-4447-8766-378EFBEAF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graphicEl>
                                              <a:dgm id="{FF8CDDB8-312F-4447-8766-378EFBEAF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64725A-D239-4FA6-95D9-E06797650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dgm id="{4664725A-D239-4FA6-95D9-E06797650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dgm id="{4664725A-D239-4FA6-95D9-E06797650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5E2BFC-43C9-46C5-A3B0-FC1CAC621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graphicEl>
                                              <a:dgm id="{805E2BFC-43C9-46C5-A3B0-FC1CAC621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graphicEl>
                                              <a:dgm id="{805E2BFC-43C9-46C5-A3B0-FC1CAC621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0D359B-B0EC-4C05-9A5D-A01D366C4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graphicEl>
                                              <a:dgm id="{990D359B-B0EC-4C05-9A5D-A01D366C4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graphicEl>
                                              <a:dgm id="{990D359B-B0EC-4C05-9A5D-A01D366C4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E5D973-0A9A-4C14-9F43-66E3DA23C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graphicEl>
                                              <a:dgm id="{C5E5D973-0A9A-4C14-9F43-66E3DA23C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graphicEl>
                                              <a:dgm id="{C5E5D973-0A9A-4C14-9F43-66E3DA23C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E62AEF-FDC4-4DA2-88CF-7B0CD6727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dgm id="{EDE62AEF-FDC4-4DA2-88CF-7B0CD6727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graphicEl>
                                              <a:dgm id="{EDE62AEF-FDC4-4DA2-88CF-7B0CD6727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1496</TotalTime>
  <Words>727</Words>
  <Application>Microsoft Office PowerPoint</Application>
  <PresentationFormat>On-screen Show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درس دهم</vt:lpstr>
      <vt:lpstr>درس دهم مقدمه</vt:lpstr>
      <vt:lpstr>درس دهم خالقیت</vt:lpstr>
      <vt:lpstr>درس دهم خالقیت</vt:lpstr>
      <vt:lpstr>درس دهم ربوبیت</vt:lpstr>
      <vt:lpstr>درس دهم ربوبیت</vt:lpstr>
      <vt:lpstr>درس دهم الوهیت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دهم</dc:title>
  <dc:creator>mahdi</dc:creator>
  <cp:lastModifiedBy>mahdi</cp:lastModifiedBy>
  <cp:revision>3</cp:revision>
  <dcterms:created xsi:type="dcterms:W3CDTF">2009-07-20T11:27:13Z</dcterms:created>
  <dcterms:modified xsi:type="dcterms:W3CDTF">2009-07-30T16:58:18Z</dcterms:modified>
</cp:coreProperties>
</file>