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93A79-6F40-420A-9B82-90EA6A42C7D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F45891DA-B0D5-44F3-9AE4-C3F53D55E941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درس یکم</a:t>
          </a:r>
          <a:endParaRPr lang="fa-IR" sz="1600" dirty="0">
            <a:cs typeface="B Koodak" pitchFamily="2" charset="-78"/>
          </a:endParaRPr>
        </a:p>
      </dgm:t>
    </dgm:pt>
    <dgm:pt modelId="{1B43A7D8-0B3C-440D-ACDF-2D687266DE1A}" type="parTrans" cxnId="{E3037A46-79CF-4619-9ECA-B096AF1ADF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2CF199-1A76-40BE-974F-7E0A0EF26924}" type="sibTrans" cxnId="{E3037A46-79CF-4619-9ECA-B096AF1ADF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C01FED-D18E-44CE-9669-9DE36A947662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مفهوم دین</a:t>
          </a:r>
          <a:endParaRPr lang="fa-IR" sz="1600" dirty="0">
            <a:cs typeface="B Koodak" pitchFamily="2" charset="-78"/>
          </a:endParaRPr>
        </a:p>
      </dgm:t>
    </dgm:pt>
    <dgm:pt modelId="{F12F5DC7-D447-47DC-9EC9-E98493F85781}" type="parTrans" cxnId="{2F307638-6E9C-4A23-8243-E8B53E8AEF3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607DB6-9AEA-42F6-BDBD-05EC46FE123F}" type="sibTrans" cxnId="{2F307638-6E9C-4A23-8243-E8B53E8AEF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53F360-DCC9-444B-A0CC-B23CA819D438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اصول و فروع دین</a:t>
          </a:r>
          <a:endParaRPr lang="fa-IR" sz="1600" dirty="0">
            <a:cs typeface="B Koodak" pitchFamily="2" charset="-78"/>
          </a:endParaRPr>
        </a:p>
      </dgm:t>
    </dgm:pt>
    <dgm:pt modelId="{BE352B90-42B5-4DF9-99E5-BDC3C5BD9950}" type="parTrans" cxnId="{F615DC6B-2FFC-4014-8C43-6068ECE30F4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012826-E265-4051-BE5A-025198763239}" type="sibTrans" cxnId="{F615DC6B-2FFC-4014-8C43-6068ECE30F4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1FC3A0-013F-42EE-9992-F94C713BB43A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جهان بینی و ایدئولوژی</a:t>
          </a:r>
          <a:endParaRPr lang="fa-IR" sz="1600" dirty="0">
            <a:cs typeface="B Koodak" pitchFamily="2" charset="-78"/>
          </a:endParaRPr>
        </a:p>
      </dgm:t>
    </dgm:pt>
    <dgm:pt modelId="{C253EDFF-AC33-45C3-8009-F7C15A40F9C3}" type="parTrans" cxnId="{1D438AD7-E75A-4722-840B-BACA23FE465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41A06A-EB84-4AE9-9F7A-08E0873A5C60}" type="sibTrans" cxnId="{1D438AD7-E75A-4722-840B-BACA23FE46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979340-1379-46AC-849A-51CC5CD2732B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جهان بینی الهی و مادی</a:t>
          </a:r>
          <a:endParaRPr lang="fa-IR" sz="1600" dirty="0">
            <a:cs typeface="B Koodak" pitchFamily="2" charset="-78"/>
          </a:endParaRPr>
        </a:p>
      </dgm:t>
    </dgm:pt>
    <dgm:pt modelId="{EEB7CA98-3671-47FE-BC26-3D012B04C26F}" type="parTrans" cxnId="{3BFA2F7A-28D3-4FFB-93C7-31A61CE071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5E8064-6480-454A-BFC8-92B47E1E76DE}" type="sibTrans" cxnId="{3BFA2F7A-28D3-4FFB-93C7-31A61CE071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E2C66F-CA0F-4C3F-931D-35D89FB87847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ادیان آسمانی و اصول آنها</a:t>
          </a:r>
          <a:br>
            <a:rPr lang="fa-IR" sz="1600" b="1" dirty="0" smtClean="0">
              <a:cs typeface="B Koodak" pitchFamily="2" charset="-78"/>
            </a:rPr>
          </a:br>
          <a:endParaRPr lang="fa-IR" sz="1600" dirty="0">
            <a:cs typeface="B Koodak" pitchFamily="2" charset="-78"/>
          </a:endParaRPr>
        </a:p>
      </dgm:t>
    </dgm:pt>
    <dgm:pt modelId="{744493CC-4FB8-42B6-A1A5-18BFD7B3E955}" type="parTrans" cxnId="{6C1E39F4-B8BC-4E09-AC2F-79263EA2DBE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1F43AA-014B-40B2-9C97-B6A44E634B77}" type="sibTrans" cxnId="{6C1E39F4-B8BC-4E09-AC2F-79263EA2DB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AFD206-3261-4356-91D7-4F9C1FAC7850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دین </a:t>
          </a:r>
          <a:r>
            <a:rPr lang="fa-IR" sz="1600" b="1" dirty="0" smtClean="0">
              <a:cs typeface="B Koodak" pitchFamily="2" charset="-78"/>
            </a:rPr>
            <a:t>چیست؟</a:t>
          </a:r>
          <a:endParaRPr lang="fa-IR" sz="1600" dirty="0">
            <a:cs typeface="B Koodak" pitchFamily="2" charset="-78"/>
          </a:endParaRPr>
        </a:p>
      </dgm:t>
    </dgm:pt>
    <dgm:pt modelId="{50FECF43-F0E7-434B-A5A7-38AAA08CA66F}" type="parTrans" cxnId="{CAFCB152-8465-44F7-8E1D-CDD3ABA9D85A}">
      <dgm:prSet/>
      <dgm:spPr/>
      <dgm:t>
        <a:bodyPr/>
        <a:lstStyle/>
        <a:p>
          <a:pPr rtl="1"/>
          <a:endParaRPr lang="fa-IR"/>
        </a:p>
      </dgm:t>
    </dgm:pt>
    <dgm:pt modelId="{F69285C1-A553-420D-8151-A6D21C5C4CAF}" type="sibTrans" cxnId="{CAFCB152-8465-44F7-8E1D-CDD3ABA9D85A}">
      <dgm:prSet/>
      <dgm:spPr/>
    </dgm:pt>
    <dgm:pt modelId="{366BD4EC-3C5C-4B79-8E8C-1A7FBD1AF14A}" type="pres">
      <dgm:prSet presAssocID="{E9A93A79-6F40-420A-9B82-90EA6A42C7D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5112C5A-F39A-417A-9A70-1169C7295128}" type="pres">
      <dgm:prSet presAssocID="{F45891DA-B0D5-44F3-9AE4-C3F53D55E941}" presName="root1" presStyleCnt="0"/>
      <dgm:spPr/>
    </dgm:pt>
    <dgm:pt modelId="{9CC95E8F-C6DE-4A12-8B84-0699ACD6D20B}" type="pres">
      <dgm:prSet presAssocID="{F45891DA-B0D5-44F3-9AE4-C3F53D55E94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20DEF8-126E-4726-8017-79A191F56367}" type="pres">
      <dgm:prSet presAssocID="{F45891DA-B0D5-44F3-9AE4-C3F53D55E941}" presName="level2hierChild" presStyleCnt="0"/>
      <dgm:spPr/>
    </dgm:pt>
    <dgm:pt modelId="{DA699344-06BA-4281-B7E3-D591C5CE7991}" type="pres">
      <dgm:prSet presAssocID="{50FECF43-F0E7-434B-A5A7-38AAA08CA66F}" presName="conn2-1" presStyleLbl="parChTrans1D2" presStyleIdx="0" presStyleCnt="1"/>
      <dgm:spPr/>
    </dgm:pt>
    <dgm:pt modelId="{1DE344CB-B383-4319-A14F-A811E58085E4}" type="pres">
      <dgm:prSet presAssocID="{50FECF43-F0E7-434B-A5A7-38AAA08CA66F}" presName="connTx" presStyleLbl="parChTrans1D2" presStyleIdx="0" presStyleCnt="1"/>
      <dgm:spPr/>
    </dgm:pt>
    <dgm:pt modelId="{981C8C7C-CED8-428F-AC61-B36B4C508F28}" type="pres">
      <dgm:prSet presAssocID="{DFAFD206-3261-4356-91D7-4F9C1FAC7850}" presName="root2" presStyleCnt="0"/>
      <dgm:spPr/>
    </dgm:pt>
    <dgm:pt modelId="{C7045598-77B6-4441-A64F-8341AE3F4B4A}" type="pres">
      <dgm:prSet presAssocID="{DFAFD206-3261-4356-91D7-4F9C1FAC785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CC6A1C-DF31-4067-BC98-63AB5483815B}" type="pres">
      <dgm:prSet presAssocID="{DFAFD206-3261-4356-91D7-4F9C1FAC7850}" presName="level3hierChild" presStyleCnt="0"/>
      <dgm:spPr/>
    </dgm:pt>
    <dgm:pt modelId="{42E48BE5-C1E8-4A23-9CB1-2BDF36A40C2B}" type="pres">
      <dgm:prSet presAssocID="{F12F5DC7-D447-47DC-9EC9-E98493F85781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CB92EF46-3762-4A3E-80CC-5373E888BBD9}" type="pres">
      <dgm:prSet presAssocID="{F12F5DC7-D447-47DC-9EC9-E98493F85781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2636C71A-097A-4D71-B63B-46C0428A158D}" type="pres">
      <dgm:prSet presAssocID="{02C01FED-D18E-44CE-9669-9DE36A947662}" presName="root2" presStyleCnt="0"/>
      <dgm:spPr/>
    </dgm:pt>
    <dgm:pt modelId="{A3EAF1FA-8B50-45B2-88FF-61EC6A681A78}" type="pres">
      <dgm:prSet presAssocID="{02C01FED-D18E-44CE-9669-9DE36A947662}" presName="LevelTwoTextNode" presStyleLbl="node3" presStyleIdx="0" presStyleCnt="5" custScaleX="152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7EC980-8BDA-4374-AFD4-DA15D874A721}" type="pres">
      <dgm:prSet presAssocID="{02C01FED-D18E-44CE-9669-9DE36A947662}" presName="level3hierChild" presStyleCnt="0"/>
      <dgm:spPr/>
    </dgm:pt>
    <dgm:pt modelId="{2EF9FC97-955C-4109-9CEB-A0AA37B10326}" type="pres">
      <dgm:prSet presAssocID="{BE352B90-42B5-4DF9-99E5-BDC3C5BD9950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89878302-AC3D-4A19-B17B-6E66D0E0EF4D}" type="pres">
      <dgm:prSet presAssocID="{BE352B90-42B5-4DF9-99E5-BDC3C5BD9950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DE75209E-3144-4053-BB40-5396DA6433C8}" type="pres">
      <dgm:prSet presAssocID="{2653F360-DCC9-444B-A0CC-B23CA819D438}" presName="root2" presStyleCnt="0"/>
      <dgm:spPr/>
    </dgm:pt>
    <dgm:pt modelId="{0E73F7DA-ADA2-4A11-8732-F35D12BF39A8}" type="pres">
      <dgm:prSet presAssocID="{2653F360-DCC9-444B-A0CC-B23CA819D438}" presName="LevelTwoTextNode" presStyleLbl="node3" presStyleIdx="1" presStyleCnt="5" custScaleX="152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F8FC7B-E2A3-4DF4-9B4A-D74314BEC35F}" type="pres">
      <dgm:prSet presAssocID="{2653F360-DCC9-444B-A0CC-B23CA819D438}" presName="level3hierChild" presStyleCnt="0"/>
      <dgm:spPr/>
    </dgm:pt>
    <dgm:pt modelId="{AA0C7407-7769-4EBF-AC78-3F5A879CE945}" type="pres">
      <dgm:prSet presAssocID="{C253EDFF-AC33-45C3-8009-F7C15A40F9C3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28C89C7-5FB2-4FA3-886E-B732E3741B98}" type="pres">
      <dgm:prSet presAssocID="{C253EDFF-AC33-45C3-8009-F7C15A40F9C3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B5D02935-1DC0-4EE1-B6D6-9459FD10B15B}" type="pres">
      <dgm:prSet presAssocID="{2B1FC3A0-013F-42EE-9992-F94C713BB43A}" presName="root2" presStyleCnt="0"/>
      <dgm:spPr/>
    </dgm:pt>
    <dgm:pt modelId="{482C2D3F-D4D5-44E4-9D3E-549AEA53B185}" type="pres">
      <dgm:prSet presAssocID="{2B1FC3A0-013F-42EE-9992-F94C713BB43A}" presName="LevelTwoTextNode" presStyleLbl="node3" presStyleIdx="2" presStyleCnt="5" custScaleX="152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FCDA3E-AB91-4B08-B664-29E637763FE1}" type="pres">
      <dgm:prSet presAssocID="{2B1FC3A0-013F-42EE-9992-F94C713BB43A}" presName="level3hierChild" presStyleCnt="0"/>
      <dgm:spPr/>
    </dgm:pt>
    <dgm:pt modelId="{CC8CA103-175B-4563-ACEA-89373CED62EF}" type="pres">
      <dgm:prSet presAssocID="{EEB7CA98-3671-47FE-BC26-3D012B04C26F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ED3F2776-BA5F-437D-92BD-F7069AD9C5A1}" type="pres">
      <dgm:prSet presAssocID="{EEB7CA98-3671-47FE-BC26-3D012B04C26F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3C643C89-04FA-4088-AA3F-1F7926FE7D97}" type="pres">
      <dgm:prSet presAssocID="{37979340-1379-46AC-849A-51CC5CD2732B}" presName="root2" presStyleCnt="0"/>
      <dgm:spPr/>
    </dgm:pt>
    <dgm:pt modelId="{BF7C0E37-5DF2-4833-B03C-EE0B98E28368}" type="pres">
      <dgm:prSet presAssocID="{37979340-1379-46AC-849A-51CC5CD2732B}" presName="LevelTwoTextNode" presStyleLbl="node3" presStyleIdx="3" presStyleCnt="5" custScaleX="152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62D0AF-3A42-42A6-8D42-88F02E2C1499}" type="pres">
      <dgm:prSet presAssocID="{37979340-1379-46AC-849A-51CC5CD2732B}" presName="level3hierChild" presStyleCnt="0"/>
      <dgm:spPr/>
    </dgm:pt>
    <dgm:pt modelId="{739E2323-D0A7-4002-84D8-8A5CC5C23AE7}" type="pres">
      <dgm:prSet presAssocID="{744493CC-4FB8-42B6-A1A5-18BFD7B3E955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36FB5741-C365-4F29-82AA-0A4DCF827F9C}" type="pres">
      <dgm:prSet presAssocID="{744493CC-4FB8-42B6-A1A5-18BFD7B3E955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B4D236C2-7BD3-4BC7-B0BC-3FD6A9D01C66}" type="pres">
      <dgm:prSet presAssocID="{18E2C66F-CA0F-4C3F-931D-35D89FB87847}" presName="root2" presStyleCnt="0"/>
      <dgm:spPr/>
    </dgm:pt>
    <dgm:pt modelId="{D702D775-69B3-4D1E-92D9-269E9048EFF8}" type="pres">
      <dgm:prSet presAssocID="{18E2C66F-CA0F-4C3F-931D-35D89FB87847}" presName="LevelTwoTextNode" presStyleLbl="node3" presStyleIdx="4" presStyleCnt="5" custScaleX="1527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0F567D-7121-4A88-9ADC-5F5199C044CC}" type="pres">
      <dgm:prSet presAssocID="{18E2C66F-CA0F-4C3F-931D-35D89FB87847}" presName="level3hierChild" presStyleCnt="0"/>
      <dgm:spPr/>
    </dgm:pt>
  </dgm:ptLst>
  <dgm:cxnLst>
    <dgm:cxn modelId="{605D0230-5E83-4C9D-AB13-7132C2D30C79}" type="presOf" srcId="{F12F5DC7-D447-47DC-9EC9-E98493F85781}" destId="{CB92EF46-3762-4A3E-80CC-5373E888BBD9}" srcOrd="1" destOrd="0" presId="urn:microsoft.com/office/officeart/2005/8/layout/hierarchy2"/>
    <dgm:cxn modelId="{CF1CA9AA-F78B-49C8-B78D-FC9FD448ECEB}" type="presOf" srcId="{C253EDFF-AC33-45C3-8009-F7C15A40F9C3}" destId="{828C89C7-5FB2-4FA3-886E-B732E3741B98}" srcOrd="1" destOrd="0" presId="urn:microsoft.com/office/officeart/2005/8/layout/hierarchy2"/>
    <dgm:cxn modelId="{DAA6D94C-2B9C-4BFA-BA70-4EE14C4C2DD0}" type="presOf" srcId="{744493CC-4FB8-42B6-A1A5-18BFD7B3E955}" destId="{739E2323-D0A7-4002-84D8-8A5CC5C23AE7}" srcOrd="0" destOrd="0" presId="urn:microsoft.com/office/officeart/2005/8/layout/hierarchy2"/>
    <dgm:cxn modelId="{E401EA33-8E3D-4093-89E6-B1676FE488FE}" type="presOf" srcId="{F45891DA-B0D5-44F3-9AE4-C3F53D55E941}" destId="{9CC95E8F-C6DE-4A12-8B84-0699ACD6D20B}" srcOrd="0" destOrd="0" presId="urn:microsoft.com/office/officeart/2005/8/layout/hierarchy2"/>
    <dgm:cxn modelId="{2F307638-6E9C-4A23-8243-E8B53E8AEF34}" srcId="{DFAFD206-3261-4356-91D7-4F9C1FAC7850}" destId="{02C01FED-D18E-44CE-9669-9DE36A947662}" srcOrd="0" destOrd="0" parTransId="{F12F5DC7-D447-47DC-9EC9-E98493F85781}" sibTransId="{6B607DB6-9AEA-42F6-BDBD-05EC46FE123F}"/>
    <dgm:cxn modelId="{C800A595-4011-454D-8AEA-D1CEF69E09D3}" type="presOf" srcId="{BE352B90-42B5-4DF9-99E5-BDC3C5BD9950}" destId="{89878302-AC3D-4A19-B17B-6E66D0E0EF4D}" srcOrd="1" destOrd="0" presId="urn:microsoft.com/office/officeart/2005/8/layout/hierarchy2"/>
    <dgm:cxn modelId="{C99B970C-AC4D-4D6F-A27F-CA5419DF17D7}" type="presOf" srcId="{E9A93A79-6F40-420A-9B82-90EA6A42C7D2}" destId="{366BD4EC-3C5C-4B79-8E8C-1A7FBD1AF14A}" srcOrd="0" destOrd="0" presId="urn:microsoft.com/office/officeart/2005/8/layout/hierarchy2"/>
    <dgm:cxn modelId="{5E1C263D-0A5F-4C26-AC83-2F8900DB5007}" type="presOf" srcId="{EEB7CA98-3671-47FE-BC26-3D012B04C26F}" destId="{CC8CA103-175B-4563-ACEA-89373CED62EF}" srcOrd="0" destOrd="0" presId="urn:microsoft.com/office/officeart/2005/8/layout/hierarchy2"/>
    <dgm:cxn modelId="{29CFF672-353C-4EBE-B603-907F766E34D6}" type="presOf" srcId="{F12F5DC7-D447-47DC-9EC9-E98493F85781}" destId="{42E48BE5-C1E8-4A23-9CB1-2BDF36A40C2B}" srcOrd="0" destOrd="0" presId="urn:microsoft.com/office/officeart/2005/8/layout/hierarchy2"/>
    <dgm:cxn modelId="{CAFCB152-8465-44F7-8E1D-CDD3ABA9D85A}" srcId="{F45891DA-B0D5-44F3-9AE4-C3F53D55E941}" destId="{DFAFD206-3261-4356-91D7-4F9C1FAC7850}" srcOrd="0" destOrd="0" parTransId="{50FECF43-F0E7-434B-A5A7-38AAA08CA66F}" sibTransId="{F69285C1-A553-420D-8151-A6D21C5C4CAF}"/>
    <dgm:cxn modelId="{455354AE-021E-4FE2-9F1E-E078A670638D}" type="presOf" srcId="{EEB7CA98-3671-47FE-BC26-3D012B04C26F}" destId="{ED3F2776-BA5F-437D-92BD-F7069AD9C5A1}" srcOrd="1" destOrd="0" presId="urn:microsoft.com/office/officeart/2005/8/layout/hierarchy2"/>
    <dgm:cxn modelId="{B19B8588-A6F6-46B1-A455-F4AAB9B98759}" type="presOf" srcId="{37979340-1379-46AC-849A-51CC5CD2732B}" destId="{BF7C0E37-5DF2-4833-B03C-EE0B98E28368}" srcOrd="0" destOrd="0" presId="urn:microsoft.com/office/officeart/2005/8/layout/hierarchy2"/>
    <dgm:cxn modelId="{F615DC6B-2FFC-4014-8C43-6068ECE30F43}" srcId="{DFAFD206-3261-4356-91D7-4F9C1FAC7850}" destId="{2653F360-DCC9-444B-A0CC-B23CA819D438}" srcOrd="1" destOrd="0" parTransId="{BE352B90-42B5-4DF9-99E5-BDC3C5BD9950}" sibTransId="{AF012826-E265-4051-BE5A-025198763239}"/>
    <dgm:cxn modelId="{8F070003-7841-4B96-A788-356DB0018AB2}" type="presOf" srcId="{744493CC-4FB8-42B6-A1A5-18BFD7B3E955}" destId="{36FB5741-C365-4F29-82AA-0A4DCF827F9C}" srcOrd="1" destOrd="0" presId="urn:microsoft.com/office/officeart/2005/8/layout/hierarchy2"/>
    <dgm:cxn modelId="{10E9410E-13C3-474D-90B2-DAB32AD5B6F1}" type="presOf" srcId="{50FECF43-F0E7-434B-A5A7-38AAA08CA66F}" destId="{DA699344-06BA-4281-B7E3-D591C5CE7991}" srcOrd="0" destOrd="0" presId="urn:microsoft.com/office/officeart/2005/8/layout/hierarchy2"/>
    <dgm:cxn modelId="{E3037A46-79CF-4619-9ECA-B096AF1ADFBC}" srcId="{E9A93A79-6F40-420A-9B82-90EA6A42C7D2}" destId="{F45891DA-B0D5-44F3-9AE4-C3F53D55E941}" srcOrd="0" destOrd="0" parTransId="{1B43A7D8-0B3C-440D-ACDF-2D687266DE1A}" sibTransId="{352CF199-1A76-40BE-974F-7E0A0EF26924}"/>
    <dgm:cxn modelId="{D078737C-E46E-4552-8C3B-C45E3D330D7B}" type="presOf" srcId="{DFAFD206-3261-4356-91D7-4F9C1FAC7850}" destId="{C7045598-77B6-4441-A64F-8341AE3F4B4A}" srcOrd="0" destOrd="0" presId="urn:microsoft.com/office/officeart/2005/8/layout/hierarchy2"/>
    <dgm:cxn modelId="{6C1E39F4-B8BC-4E09-AC2F-79263EA2DBE4}" srcId="{DFAFD206-3261-4356-91D7-4F9C1FAC7850}" destId="{18E2C66F-CA0F-4C3F-931D-35D89FB87847}" srcOrd="4" destOrd="0" parTransId="{744493CC-4FB8-42B6-A1A5-18BFD7B3E955}" sibTransId="{F21F43AA-014B-40B2-9C97-B6A44E634B77}"/>
    <dgm:cxn modelId="{D74143D7-4091-4726-AD40-1F96FB4DA8D4}" type="presOf" srcId="{50FECF43-F0E7-434B-A5A7-38AAA08CA66F}" destId="{1DE344CB-B383-4319-A14F-A811E58085E4}" srcOrd="1" destOrd="0" presId="urn:microsoft.com/office/officeart/2005/8/layout/hierarchy2"/>
    <dgm:cxn modelId="{72E286ED-856B-43F2-8EC9-98E207A93A40}" type="presOf" srcId="{BE352B90-42B5-4DF9-99E5-BDC3C5BD9950}" destId="{2EF9FC97-955C-4109-9CEB-A0AA37B10326}" srcOrd="0" destOrd="0" presId="urn:microsoft.com/office/officeart/2005/8/layout/hierarchy2"/>
    <dgm:cxn modelId="{6CD2484E-56BE-4711-ADB4-65C39977A913}" type="presOf" srcId="{C253EDFF-AC33-45C3-8009-F7C15A40F9C3}" destId="{AA0C7407-7769-4EBF-AC78-3F5A879CE945}" srcOrd="0" destOrd="0" presId="urn:microsoft.com/office/officeart/2005/8/layout/hierarchy2"/>
    <dgm:cxn modelId="{3BFA2F7A-28D3-4FFB-93C7-31A61CE071E9}" srcId="{DFAFD206-3261-4356-91D7-4F9C1FAC7850}" destId="{37979340-1379-46AC-849A-51CC5CD2732B}" srcOrd="3" destOrd="0" parTransId="{EEB7CA98-3671-47FE-BC26-3D012B04C26F}" sibTransId="{565E8064-6480-454A-BFC8-92B47E1E76DE}"/>
    <dgm:cxn modelId="{91077F9F-9956-45C8-85AC-C5F9BAF9F8FE}" type="presOf" srcId="{2B1FC3A0-013F-42EE-9992-F94C713BB43A}" destId="{482C2D3F-D4D5-44E4-9D3E-549AEA53B185}" srcOrd="0" destOrd="0" presId="urn:microsoft.com/office/officeart/2005/8/layout/hierarchy2"/>
    <dgm:cxn modelId="{573A6952-BAE1-44F3-A697-A8E8C00E8B30}" type="presOf" srcId="{2653F360-DCC9-444B-A0CC-B23CA819D438}" destId="{0E73F7DA-ADA2-4A11-8732-F35D12BF39A8}" srcOrd="0" destOrd="0" presId="urn:microsoft.com/office/officeart/2005/8/layout/hierarchy2"/>
    <dgm:cxn modelId="{BBC8B17B-FD6D-40EC-B6C2-8BDD562CDDFC}" type="presOf" srcId="{18E2C66F-CA0F-4C3F-931D-35D89FB87847}" destId="{D702D775-69B3-4D1E-92D9-269E9048EFF8}" srcOrd="0" destOrd="0" presId="urn:microsoft.com/office/officeart/2005/8/layout/hierarchy2"/>
    <dgm:cxn modelId="{5CBD38F5-2FC3-4CA9-91B0-D20FBC5CF3BD}" type="presOf" srcId="{02C01FED-D18E-44CE-9669-9DE36A947662}" destId="{A3EAF1FA-8B50-45B2-88FF-61EC6A681A78}" srcOrd="0" destOrd="0" presId="urn:microsoft.com/office/officeart/2005/8/layout/hierarchy2"/>
    <dgm:cxn modelId="{1D438AD7-E75A-4722-840B-BACA23FE4654}" srcId="{DFAFD206-3261-4356-91D7-4F9C1FAC7850}" destId="{2B1FC3A0-013F-42EE-9992-F94C713BB43A}" srcOrd="2" destOrd="0" parTransId="{C253EDFF-AC33-45C3-8009-F7C15A40F9C3}" sibTransId="{B941A06A-EB84-4AE9-9F7A-08E0873A5C60}"/>
    <dgm:cxn modelId="{462B6495-1BF9-431F-B822-9C604469D354}" type="presParOf" srcId="{366BD4EC-3C5C-4B79-8E8C-1A7FBD1AF14A}" destId="{95112C5A-F39A-417A-9A70-1169C7295128}" srcOrd="0" destOrd="0" presId="urn:microsoft.com/office/officeart/2005/8/layout/hierarchy2"/>
    <dgm:cxn modelId="{5035B52B-0692-4A98-934A-03880DA4FDDA}" type="presParOf" srcId="{95112C5A-F39A-417A-9A70-1169C7295128}" destId="{9CC95E8F-C6DE-4A12-8B84-0699ACD6D20B}" srcOrd="0" destOrd="0" presId="urn:microsoft.com/office/officeart/2005/8/layout/hierarchy2"/>
    <dgm:cxn modelId="{4FCAD8DB-899C-4A3E-BBB0-DCD7DA2CD6C3}" type="presParOf" srcId="{95112C5A-F39A-417A-9A70-1169C7295128}" destId="{7E20DEF8-126E-4726-8017-79A191F56367}" srcOrd="1" destOrd="0" presId="urn:microsoft.com/office/officeart/2005/8/layout/hierarchy2"/>
    <dgm:cxn modelId="{DB71E60C-2E35-4FFD-93E5-9956816EFFC4}" type="presParOf" srcId="{7E20DEF8-126E-4726-8017-79A191F56367}" destId="{DA699344-06BA-4281-B7E3-D591C5CE7991}" srcOrd="0" destOrd="0" presId="urn:microsoft.com/office/officeart/2005/8/layout/hierarchy2"/>
    <dgm:cxn modelId="{33B6C12A-66C3-44DD-8539-0598C1BDBDF1}" type="presParOf" srcId="{DA699344-06BA-4281-B7E3-D591C5CE7991}" destId="{1DE344CB-B383-4319-A14F-A811E58085E4}" srcOrd="0" destOrd="0" presId="urn:microsoft.com/office/officeart/2005/8/layout/hierarchy2"/>
    <dgm:cxn modelId="{231EA314-EC96-4047-90D3-F69BFCE6E637}" type="presParOf" srcId="{7E20DEF8-126E-4726-8017-79A191F56367}" destId="{981C8C7C-CED8-428F-AC61-B36B4C508F28}" srcOrd="1" destOrd="0" presId="urn:microsoft.com/office/officeart/2005/8/layout/hierarchy2"/>
    <dgm:cxn modelId="{B9B66FB9-0CF2-4E6F-BC00-2E0FDE0AD8A2}" type="presParOf" srcId="{981C8C7C-CED8-428F-AC61-B36B4C508F28}" destId="{C7045598-77B6-4441-A64F-8341AE3F4B4A}" srcOrd="0" destOrd="0" presId="urn:microsoft.com/office/officeart/2005/8/layout/hierarchy2"/>
    <dgm:cxn modelId="{DDDDB97F-924C-4FD5-9889-38113B8F30A1}" type="presParOf" srcId="{981C8C7C-CED8-428F-AC61-B36B4C508F28}" destId="{F5CC6A1C-DF31-4067-BC98-63AB5483815B}" srcOrd="1" destOrd="0" presId="urn:microsoft.com/office/officeart/2005/8/layout/hierarchy2"/>
    <dgm:cxn modelId="{53EB232C-B6F4-4A95-9F4E-EFF5D372B3D0}" type="presParOf" srcId="{F5CC6A1C-DF31-4067-BC98-63AB5483815B}" destId="{42E48BE5-C1E8-4A23-9CB1-2BDF36A40C2B}" srcOrd="0" destOrd="0" presId="urn:microsoft.com/office/officeart/2005/8/layout/hierarchy2"/>
    <dgm:cxn modelId="{7AA709CE-BAC9-4818-95CE-EC6738712D4D}" type="presParOf" srcId="{42E48BE5-C1E8-4A23-9CB1-2BDF36A40C2B}" destId="{CB92EF46-3762-4A3E-80CC-5373E888BBD9}" srcOrd="0" destOrd="0" presId="urn:microsoft.com/office/officeart/2005/8/layout/hierarchy2"/>
    <dgm:cxn modelId="{BDD04CB9-33FA-4F25-BD01-5C73BB46FBF6}" type="presParOf" srcId="{F5CC6A1C-DF31-4067-BC98-63AB5483815B}" destId="{2636C71A-097A-4D71-B63B-46C0428A158D}" srcOrd="1" destOrd="0" presId="urn:microsoft.com/office/officeart/2005/8/layout/hierarchy2"/>
    <dgm:cxn modelId="{8A081000-1A7F-491F-8FE3-363C239BBB04}" type="presParOf" srcId="{2636C71A-097A-4D71-B63B-46C0428A158D}" destId="{A3EAF1FA-8B50-45B2-88FF-61EC6A681A78}" srcOrd="0" destOrd="0" presId="urn:microsoft.com/office/officeart/2005/8/layout/hierarchy2"/>
    <dgm:cxn modelId="{A47CE938-AB8A-4B47-9E2C-CF1D322ABDDF}" type="presParOf" srcId="{2636C71A-097A-4D71-B63B-46C0428A158D}" destId="{C37EC980-8BDA-4374-AFD4-DA15D874A721}" srcOrd="1" destOrd="0" presId="urn:microsoft.com/office/officeart/2005/8/layout/hierarchy2"/>
    <dgm:cxn modelId="{5B83E570-2BBB-42DD-B660-459BBD642A8E}" type="presParOf" srcId="{F5CC6A1C-DF31-4067-BC98-63AB5483815B}" destId="{2EF9FC97-955C-4109-9CEB-A0AA37B10326}" srcOrd="2" destOrd="0" presId="urn:microsoft.com/office/officeart/2005/8/layout/hierarchy2"/>
    <dgm:cxn modelId="{C6B26D1E-B435-44A7-B087-E00C1E91C2AC}" type="presParOf" srcId="{2EF9FC97-955C-4109-9CEB-A0AA37B10326}" destId="{89878302-AC3D-4A19-B17B-6E66D0E0EF4D}" srcOrd="0" destOrd="0" presId="urn:microsoft.com/office/officeart/2005/8/layout/hierarchy2"/>
    <dgm:cxn modelId="{98D1372B-4A65-481F-AF84-E58AE51FDDDF}" type="presParOf" srcId="{F5CC6A1C-DF31-4067-BC98-63AB5483815B}" destId="{DE75209E-3144-4053-BB40-5396DA6433C8}" srcOrd="3" destOrd="0" presId="urn:microsoft.com/office/officeart/2005/8/layout/hierarchy2"/>
    <dgm:cxn modelId="{C42FF97E-221F-4261-BD5E-9045934AAD87}" type="presParOf" srcId="{DE75209E-3144-4053-BB40-5396DA6433C8}" destId="{0E73F7DA-ADA2-4A11-8732-F35D12BF39A8}" srcOrd="0" destOrd="0" presId="urn:microsoft.com/office/officeart/2005/8/layout/hierarchy2"/>
    <dgm:cxn modelId="{A836168D-A1BF-456D-8D17-C091AC8FE6B1}" type="presParOf" srcId="{DE75209E-3144-4053-BB40-5396DA6433C8}" destId="{15F8FC7B-E2A3-4DF4-9B4A-D74314BEC35F}" srcOrd="1" destOrd="0" presId="urn:microsoft.com/office/officeart/2005/8/layout/hierarchy2"/>
    <dgm:cxn modelId="{F03DC79A-AED3-48C3-9DBC-8866A9F9D7D2}" type="presParOf" srcId="{F5CC6A1C-DF31-4067-BC98-63AB5483815B}" destId="{AA0C7407-7769-4EBF-AC78-3F5A879CE945}" srcOrd="4" destOrd="0" presId="urn:microsoft.com/office/officeart/2005/8/layout/hierarchy2"/>
    <dgm:cxn modelId="{D949EA08-4DAD-4F97-B495-4FA0264107C6}" type="presParOf" srcId="{AA0C7407-7769-4EBF-AC78-3F5A879CE945}" destId="{828C89C7-5FB2-4FA3-886E-B732E3741B98}" srcOrd="0" destOrd="0" presId="urn:microsoft.com/office/officeart/2005/8/layout/hierarchy2"/>
    <dgm:cxn modelId="{E536F0D8-5E6F-4AE3-B455-0F3094A33388}" type="presParOf" srcId="{F5CC6A1C-DF31-4067-BC98-63AB5483815B}" destId="{B5D02935-1DC0-4EE1-B6D6-9459FD10B15B}" srcOrd="5" destOrd="0" presId="urn:microsoft.com/office/officeart/2005/8/layout/hierarchy2"/>
    <dgm:cxn modelId="{5AFBD9D5-CE3F-45B2-9A3E-649E874F1345}" type="presParOf" srcId="{B5D02935-1DC0-4EE1-B6D6-9459FD10B15B}" destId="{482C2D3F-D4D5-44E4-9D3E-549AEA53B185}" srcOrd="0" destOrd="0" presId="urn:microsoft.com/office/officeart/2005/8/layout/hierarchy2"/>
    <dgm:cxn modelId="{F68483D5-091A-436B-B1CE-C3719D51908A}" type="presParOf" srcId="{B5D02935-1DC0-4EE1-B6D6-9459FD10B15B}" destId="{EAFCDA3E-AB91-4B08-B664-29E637763FE1}" srcOrd="1" destOrd="0" presId="urn:microsoft.com/office/officeart/2005/8/layout/hierarchy2"/>
    <dgm:cxn modelId="{026502A6-6AD8-4E43-8E10-F3ED7660B9E0}" type="presParOf" srcId="{F5CC6A1C-DF31-4067-BC98-63AB5483815B}" destId="{CC8CA103-175B-4563-ACEA-89373CED62EF}" srcOrd="6" destOrd="0" presId="urn:microsoft.com/office/officeart/2005/8/layout/hierarchy2"/>
    <dgm:cxn modelId="{170F56C7-B6ED-4EA0-A7F7-3628D083137F}" type="presParOf" srcId="{CC8CA103-175B-4563-ACEA-89373CED62EF}" destId="{ED3F2776-BA5F-437D-92BD-F7069AD9C5A1}" srcOrd="0" destOrd="0" presId="urn:microsoft.com/office/officeart/2005/8/layout/hierarchy2"/>
    <dgm:cxn modelId="{35295E53-8432-43B4-9F76-33B8433D450B}" type="presParOf" srcId="{F5CC6A1C-DF31-4067-BC98-63AB5483815B}" destId="{3C643C89-04FA-4088-AA3F-1F7926FE7D97}" srcOrd="7" destOrd="0" presId="urn:microsoft.com/office/officeart/2005/8/layout/hierarchy2"/>
    <dgm:cxn modelId="{38AC0914-91F9-4A2E-B39C-5F483EFFF780}" type="presParOf" srcId="{3C643C89-04FA-4088-AA3F-1F7926FE7D97}" destId="{BF7C0E37-5DF2-4833-B03C-EE0B98E28368}" srcOrd="0" destOrd="0" presId="urn:microsoft.com/office/officeart/2005/8/layout/hierarchy2"/>
    <dgm:cxn modelId="{7657B9F9-6163-4EF9-BCB6-DB7FD13628EA}" type="presParOf" srcId="{3C643C89-04FA-4088-AA3F-1F7926FE7D97}" destId="{4A62D0AF-3A42-42A6-8D42-88F02E2C1499}" srcOrd="1" destOrd="0" presId="urn:microsoft.com/office/officeart/2005/8/layout/hierarchy2"/>
    <dgm:cxn modelId="{08F6B816-EA9C-450A-BE73-D331F28A997B}" type="presParOf" srcId="{F5CC6A1C-DF31-4067-BC98-63AB5483815B}" destId="{739E2323-D0A7-4002-84D8-8A5CC5C23AE7}" srcOrd="8" destOrd="0" presId="urn:microsoft.com/office/officeart/2005/8/layout/hierarchy2"/>
    <dgm:cxn modelId="{D369DCFA-3A20-4AC4-A9A5-1F0C118C1C87}" type="presParOf" srcId="{739E2323-D0A7-4002-84D8-8A5CC5C23AE7}" destId="{36FB5741-C365-4F29-82AA-0A4DCF827F9C}" srcOrd="0" destOrd="0" presId="urn:microsoft.com/office/officeart/2005/8/layout/hierarchy2"/>
    <dgm:cxn modelId="{EC35D22A-7DBC-44B4-84F9-B85ACEADD5D8}" type="presParOf" srcId="{F5CC6A1C-DF31-4067-BC98-63AB5483815B}" destId="{B4D236C2-7BD3-4BC7-B0BC-3FD6A9D01C66}" srcOrd="9" destOrd="0" presId="urn:microsoft.com/office/officeart/2005/8/layout/hierarchy2"/>
    <dgm:cxn modelId="{40444C2E-9622-4B45-9637-3D20614B3F68}" type="presParOf" srcId="{B4D236C2-7BD3-4BC7-B0BC-3FD6A9D01C66}" destId="{D702D775-69B3-4D1E-92D9-269E9048EFF8}" srcOrd="0" destOrd="0" presId="urn:microsoft.com/office/officeart/2005/8/layout/hierarchy2"/>
    <dgm:cxn modelId="{84587530-07DC-4C36-89E6-5546D71684A4}" type="presParOf" srcId="{B4D236C2-7BD3-4BC7-B0BC-3FD6A9D01C66}" destId="{730F567D-7121-4A88-9ADC-5F5199C044CC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DF0EA-EE88-4EBD-811F-85599DF1FC8F}" type="doc">
      <dgm:prSet loTypeId="urn:microsoft.com/office/officeart/2005/8/layout/hierarchy2" loCatId="hierarchy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1A78A8CE-D240-4C6A-9672-7884A2C2AA2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E41694CC-ABAF-496D-8EB9-65EA63D195F4}" type="parTrans" cxnId="{9E237076-3A44-4FCB-AFD9-34C11A31CD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254750-5ADF-4D53-BD4E-37AD7367DF3C}" type="sibTrans" cxnId="{9E237076-3A44-4FCB-AFD9-34C11A31CD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69EEBD-E62B-41E7-BB57-0B4355626D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موضوع بحث ما پیرامون اصول دین است </a:t>
          </a:r>
          <a:endParaRPr lang="fa-IR" sz="1600" dirty="0">
            <a:cs typeface="B Koodak" pitchFamily="2" charset="-78"/>
          </a:endParaRPr>
        </a:p>
      </dgm:t>
    </dgm:pt>
    <dgm:pt modelId="{79CB3541-54B9-4735-A555-4BAD3AB3295D}" type="parTrans" cxnId="{0C7867D3-D9A9-428F-8978-851F679EAD9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BF851B-5CB9-4294-A265-A1FAD3F0ED5A}" type="sibTrans" cxnId="{0C7867D3-D9A9-428F-8978-851F679EAD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B51268-4D2F-41F4-85F3-9A707A4C96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 این واژه دین از مبادی تصوری ماست که باید تعریف شود</a:t>
          </a:r>
          <a:endParaRPr lang="fa-IR" sz="1600" dirty="0">
            <a:cs typeface="B Koodak" pitchFamily="2" charset="-78"/>
          </a:endParaRPr>
        </a:p>
      </dgm:t>
    </dgm:pt>
    <dgm:pt modelId="{6A18EF99-1B4F-44E3-8B0B-43DD0A63678A}" type="parTrans" cxnId="{D06188D4-8D6E-4118-82C4-9C78360B284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4313CF-DD5E-4FEE-8D57-F47532EFAFF1}" type="sibTrans" cxnId="{D06188D4-8D6E-4118-82C4-9C78360B28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BB2E7C-129F-4D60-A60E-5B3BE30787E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واژه دین</a:t>
          </a:r>
          <a:endParaRPr lang="fa-IR" sz="1600" dirty="0">
            <a:cs typeface="B Koodak" pitchFamily="2" charset="-78"/>
          </a:endParaRPr>
        </a:p>
      </dgm:t>
    </dgm:pt>
    <dgm:pt modelId="{EFB9214D-D396-4CCB-B6D6-5B7A9D783226}" type="parTrans" cxnId="{D29F8042-D75C-4C9D-96EF-5E6342A9A7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1D54CF-3764-41AA-9D31-4A72D7E4A02E}" type="sibTrans" cxnId="{D29F8042-D75C-4C9D-96EF-5E6342A9A7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C23C63-E466-4EED-81F2-A678EF64FF4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لغت </a:t>
          </a:r>
          <a:endParaRPr lang="fa-IR" sz="1600" dirty="0">
            <a:cs typeface="B Koodak" pitchFamily="2" charset="-78"/>
          </a:endParaRPr>
        </a:p>
      </dgm:t>
    </dgm:pt>
    <dgm:pt modelId="{5669718C-7615-49A2-932A-09836287CEA5}" type="parTrans" cxnId="{3DB5DBAB-CB7B-45D6-A2E3-9E5206C57BB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907133-0A67-4941-B98A-F9E93256432D}" type="sibTrans" cxnId="{3DB5DBAB-CB7B-45D6-A2E3-9E5206C57B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268812-B01D-4688-89AB-871AB6E4ADF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معنای اطاعت و جزاء و ...</a:t>
          </a:r>
          <a:endParaRPr lang="fa-IR" sz="1600" dirty="0">
            <a:cs typeface="B Koodak" pitchFamily="2" charset="-78"/>
          </a:endParaRPr>
        </a:p>
      </dgm:t>
    </dgm:pt>
    <dgm:pt modelId="{ABAE4845-ACE5-429F-A9BB-EA4E3A8CF792}" type="parTrans" cxnId="{D0A7549D-9829-4862-B52B-EC7F090A13E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6617DF-9EDB-4E20-B97D-6423957873CB}" type="sibTrans" cxnId="{D0A7549D-9829-4862-B52B-EC7F090A13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D0E836-042B-45E2-88D7-559E7E0ADCF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اصطلاح</a:t>
          </a:r>
          <a:endParaRPr lang="fa-IR" sz="1600" dirty="0">
            <a:cs typeface="B Koodak" pitchFamily="2" charset="-78"/>
          </a:endParaRPr>
        </a:p>
      </dgm:t>
    </dgm:pt>
    <dgm:pt modelId="{88DC1B08-F76D-4E50-81A5-FD01F3C26DDF}" type="parTrans" cxnId="{20B2D7E2-D46A-403C-A076-7AFAEC11B4D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BDA53A-1ABF-45A7-B0E1-10487DB79BD5}" type="sibTrans" cxnId="{20B2D7E2-D46A-403C-A076-7AFAEC11B4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1F6B38-249D-4A03-9E0C-135E9DD8653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آفریننده ای برای جهان و دستورات عملی متناسب با این اعتقاد را دین گویند</a:t>
          </a:r>
          <a:endParaRPr lang="fa-IR" sz="1600" dirty="0">
            <a:cs typeface="B Koodak" pitchFamily="2" charset="-78"/>
          </a:endParaRPr>
        </a:p>
      </dgm:t>
    </dgm:pt>
    <dgm:pt modelId="{A941FA71-CEE3-4D3F-9445-35EA22187B22}" type="parTrans" cxnId="{3E70C52B-49C1-494E-B0F4-95448B7842E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067376-0E77-439E-9225-5E7AF8FAA2C9}" type="sibTrans" cxnId="{3E70C52B-49C1-494E-B0F4-95448B7842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378400-B64B-485C-9846-B122F963A1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نتیجه از تعریف دین</a:t>
          </a:r>
          <a:endParaRPr lang="fa-IR" sz="1600" dirty="0">
            <a:cs typeface="B Koodak" pitchFamily="2" charset="-78"/>
          </a:endParaRPr>
        </a:p>
      </dgm:t>
    </dgm:pt>
    <dgm:pt modelId="{850BFE25-FE8C-46B2-B0C2-B7F24BAB4148}" type="parTrans" cxnId="{0AAE0138-1F57-43CB-AE0A-D4E565932C5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EE1D3C-25BF-4E59-AB9C-2B4F39B15955}" type="sibTrans" cxnId="{0AAE0138-1F57-43CB-AE0A-D4E565932C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49C4C8-FC38-43B0-9ACB-46C5DC0B97B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تنها کسانی که مطلقا معتقد به آفریننده ای برای جهان نیستند بی دین محسوب می شوند</a:t>
          </a:r>
          <a:endParaRPr lang="fa-IR" sz="1600" dirty="0">
            <a:cs typeface="B Koodak" pitchFamily="2" charset="-78"/>
          </a:endParaRPr>
        </a:p>
      </dgm:t>
    </dgm:pt>
    <dgm:pt modelId="{0A9B2E2D-FEA2-422E-993A-0BFF570D3B80}" type="parTrans" cxnId="{8FDEE5CB-8C66-4778-BD2D-EEEA33EFE6D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8E19D4-C449-4A3B-B2A0-FA4694E7F6DA}" type="sibTrans" cxnId="{8FDEE5CB-8C66-4778-BD2D-EEEA33EFE6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2CA3D7-45A3-4920-BFF7-C8CAE97BDD8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دین به حق و ناحق تقسیم می شود </a:t>
          </a:r>
          <a:endParaRPr lang="fa-IR" sz="1600" dirty="0">
            <a:cs typeface="B Koodak" pitchFamily="2" charset="-78"/>
          </a:endParaRPr>
        </a:p>
      </dgm:t>
    </dgm:pt>
    <dgm:pt modelId="{B1977896-2EF5-4B5A-948B-5D125694E1CE}" type="parTrans" cxnId="{EC300124-90BE-4B23-A5FE-E1D26EF18DB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29F8D0-80E6-4853-84E9-662CB8528FDF}" type="sibTrans" cxnId="{EC300124-90BE-4B23-A5FE-E1D26EF18D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CD24DE-0E4C-463A-B858-1A1BF9578E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دین حق دینی است که مطابق با واقع باشد</a:t>
          </a:r>
          <a:endParaRPr lang="fa-IR" sz="1600" dirty="0">
            <a:cs typeface="B Koodak" pitchFamily="2" charset="-78"/>
          </a:endParaRPr>
        </a:p>
      </dgm:t>
    </dgm:pt>
    <dgm:pt modelId="{FA4B80D6-3951-450C-AF69-B34FCB735DFC}" type="parTrans" cxnId="{B27C0087-27F9-4F86-9CB9-2CB55E48F93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5CF8E8-F0DB-4C5E-A153-CD1A0CD35394}" type="sibTrans" cxnId="{B27C0087-27F9-4F86-9CB9-2CB55E48F93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E39202-15B3-4BBE-855F-9DEC6FBCE1E7}" type="pres">
      <dgm:prSet presAssocID="{D0EDF0EA-EE88-4EBD-811F-85599DF1FC8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8F7E3FD-726E-47C1-9601-2A9C842923D8}" type="pres">
      <dgm:prSet presAssocID="{1A78A8CE-D240-4C6A-9672-7884A2C2AA2E}" presName="root1" presStyleCnt="0"/>
      <dgm:spPr/>
    </dgm:pt>
    <dgm:pt modelId="{A3B2C325-18C5-41DA-A29A-96B20CF5E640}" type="pres">
      <dgm:prSet presAssocID="{1A78A8CE-D240-4C6A-9672-7884A2C2AA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CE8519-8344-42CA-B8D7-3CC6C8A4ACBA}" type="pres">
      <dgm:prSet presAssocID="{1A78A8CE-D240-4C6A-9672-7884A2C2AA2E}" presName="level2hierChild" presStyleCnt="0"/>
      <dgm:spPr/>
    </dgm:pt>
    <dgm:pt modelId="{E143DF02-94FE-4BA2-A0B0-E74FB6D882BC}" type="pres">
      <dgm:prSet presAssocID="{79CB3541-54B9-4735-A555-4BAD3AB3295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7DDD149-E736-40F6-8D1F-B81FE7C65703}" type="pres">
      <dgm:prSet presAssocID="{79CB3541-54B9-4735-A555-4BAD3AB3295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9700279-D9F9-4624-B76B-ADD3CC84C45B}" type="pres">
      <dgm:prSet presAssocID="{9169EEBD-E62B-41E7-BB57-0B4355626D3E}" presName="root2" presStyleCnt="0"/>
      <dgm:spPr/>
    </dgm:pt>
    <dgm:pt modelId="{DF9CBA9E-0771-487E-8464-94C06875E03D}" type="pres">
      <dgm:prSet presAssocID="{9169EEBD-E62B-41E7-BB57-0B4355626D3E}" presName="LevelTwoTextNode" presStyleLbl="node2" presStyleIdx="0" presStyleCnt="3" custScaleX="1311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370EE8-AC88-4525-9F80-C171114F3C29}" type="pres">
      <dgm:prSet presAssocID="{9169EEBD-E62B-41E7-BB57-0B4355626D3E}" presName="level3hierChild" presStyleCnt="0"/>
      <dgm:spPr/>
    </dgm:pt>
    <dgm:pt modelId="{67B68497-16F1-47D2-A973-5380A7537619}" type="pres">
      <dgm:prSet presAssocID="{6A18EF99-1B4F-44E3-8B0B-43DD0A63678A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CED9345C-C9B9-4506-BB7C-9BC2DCB487B6}" type="pres">
      <dgm:prSet presAssocID="{6A18EF99-1B4F-44E3-8B0B-43DD0A63678A}" presName="connTx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D8D0BEE0-8828-47D6-B6FE-D8E444578EA8}" type="pres">
      <dgm:prSet presAssocID="{95B51268-4D2F-41F4-85F3-9A707A4C962A}" presName="root2" presStyleCnt="0"/>
      <dgm:spPr/>
    </dgm:pt>
    <dgm:pt modelId="{12D68FA5-81D2-4009-8FC5-27F3E4D1FC12}" type="pres">
      <dgm:prSet presAssocID="{95B51268-4D2F-41F4-85F3-9A707A4C962A}" presName="LevelTwoTextNode" presStyleLbl="node3" presStyleIdx="0" presStyleCnt="6" custScaleX="1763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8C55CB-AB57-4D00-95CD-92F99D008C8C}" type="pres">
      <dgm:prSet presAssocID="{95B51268-4D2F-41F4-85F3-9A707A4C962A}" presName="level3hierChild" presStyleCnt="0"/>
      <dgm:spPr/>
    </dgm:pt>
    <dgm:pt modelId="{C65C676E-F6B9-4201-968D-903806A4529C}" type="pres">
      <dgm:prSet presAssocID="{EFB9214D-D396-4CCB-B6D6-5B7A9D783226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398AD43-BEA2-4CA5-8EE4-A313D01F3BAC}" type="pres">
      <dgm:prSet presAssocID="{EFB9214D-D396-4CCB-B6D6-5B7A9D78322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1DD38DF-0762-4BCB-A394-137010BAE2C7}" type="pres">
      <dgm:prSet presAssocID="{32BB2E7C-129F-4D60-A60E-5B3BE30787E5}" presName="root2" presStyleCnt="0"/>
      <dgm:spPr/>
    </dgm:pt>
    <dgm:pt modelId="{49AE5421-AD7E-4C64-A3CC-20552936241D}" type="pres">
      <dgm:prSet presAssocID="{32BB2E7C-129F-4D60-A60E-5B3BE30787E5}" presName="LevelTwoTextNode" presStyleLbl="node2" presStyleIdx="1" presStyleCnt="3" custScaleX="64819" custScaleY="705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D54EE7-ACEA-40FC-8DE8-FB5F2F7A19C0}" type="pres">
      <dgm:prSet presAssocID="{32BB2E7C-129F-4D60-A60E-5B3BE30787E5}" presName="level3hierChild" presStyleCnt="0"/>
      <dgm:spPr/>
    </dgm:pt>
    <dgm:pt modelId="{7526D1A8-CD8F-400B-8C7E-B6B524386393}" type="pres">
      <dgm:prSet presAssocID="{5669718C-7615-49A2-932A-09836287CEA5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484376CF-9F93-49FC-AC8C-0D7EE0318989}" type="pres">
      <dgm:prSet presAssocID="{5669718C-7615-49A2-932A-09836287CEA5}" presName="connTx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A3F0CC9E-253F-4A59-9181-98661BBAD448}" type="pres">
      <dgm:prSet presAssocID="{9EC23C63-E466-4EED-81F2-A678EF64FF41}" presName="root2" presStyleCnt="0"/>
      <dgm:spPr/>
    </dgm:pt>
    <dgm:pt modelId="{C80101AE-09DE-410F-8AB6-FF5F716BBF2B}" type="pres">
      <dgm:prSet presAssocID="{9EC23C63-E466-4EED-81F2-A678EF64FF41}" presName="LevelTwoTextNode" presStyleLbl="node3" presStyleIdx="1" presStyleCnt="6" custScaleX="64819" custScaleY="705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9C368C-243C-454D-83ED-0A7494D3E64E}" type="pres">
      <dgm:prSet presAssocID="{9EC23C63-E466-4EED-81F2-A678EF64FF41}" presName="level3hierChild" presStyleCnt="0"/>
      <dgm:spPr/>
    </dgm:pt>
    <dgm:pt modelId="{92D07565-2676-42D2-94B9-24D6C8A90DB7}" type="pres">
      <dgm:prSet presAssocID="{ABAE4845-ACE5-429F-A9BB-EA4E3A8CF792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795E83DE-4E7A-4D45-9439-E49D6AC96545}" type="pres">
      <dgm:prSet presAssocID="{ABAE4845-ACE5-429F-A9BB-EA4E3A8CF792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30AF22AB-0077-4E58-B200-3A83B0313B8C}" type="pres">
      <dgm:prSet presAssocID="{A1268812-B01D-4688-89AB-871AB6E4ADF4}" presName="root2" presStyleCnt="0"/>
      <dgm:spPr/>
    </dgm:pt>
    <dgm:pt modelId="{ED74DC1A-06D3-4B53-84EE-BD72B579179A}" type="pres">
      <dgm:prSet presAssocID="{A1268812-B01D-4688-89AB-871AB6E4ADF4}" presName="LevelTwoTextNode" presStyleLbl="node4" presStyleIdx="0" presStyleCnt="2" custScaleX="136052" custScaleY="714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A45833-27C2-4A65-8C41-6EA379A8F666}" type="pres">
      <dgm:prSet presAssocID="{A1268812-B01D-4688-89AB-871AB6E4ADF4}" presName="level3hierChild" presStyleCnt="0"/>
      <dgm:spPr/>
    </dgm:pt>
    <dgm:pt modelId="{604E0755-6949-417D-AFFC-303564D10369}" type="pres">
      <dgm:prSet presAssocID="{88DC1B08-F76D-4E50-81A5-FD01F3C26DDF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DEC0A3BA-9969-40D2-A566-861B32740D03}" type="pres">
      <dgm:prSet presAssocID="{88DC1B08-F76D-4E50-81A5-FD01F3C26DDF}" presName="connTx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7BD0D09F-B183-4CA9-94A0-EAD7F77B36D9}" type="pres">
      <dgm:prSet presAssocID="{EED0E836-042B-45E2-88D7-559E7E0ADCFE}" presName="root2" presStyleCnt="0"/>
      <dgm:spPr/>
    </dgm:pt>
    <dgm:pt modelId="{EB021BC5-3762-4706-BF08-0DE0FC9BF90F}" type="pres">
      <dgm:prSet presAssocID="{EED0E836-042B-45E2-88D7-559E7E0ADCFE}" presName="LevelTwoTextNode" presStyleLbl="node3" presStyleIdx="2" presStyleCnt="6" custScaleX="64819" custScaleY="705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1E4D21-4554-4CB4-9339-AA35752C55A8}" type="pres">
      <dgm:prSet presAssocID="{EED0E836-042B-45E2-88D7-559E7E0ADCFE}" presName="level3hierChild" presStyleCnt="0"/>
      <dgm:spPr/>
    </dgm:pt>
    <dgm:pt modelId="{7C39E4CE-EBD5-4659-BD9A-D0AF7A1AF1B6}" type="pres">
      <dgm:prSet presAssocID="{A941FA71-CEE3-4D3F-9445-35EA22187B22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A87C980F-1993-4E11-9ECA-299E667E5DEB}" type="pres">
      <dgm:prSet presAssocID="{A941FA71-CEE3-4D3F-9445-35EA22187B22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6583FBB9-83C9-4B68-A6E9-4D2FD794DF7F}" type="pres">
      <dgm:prSet presAssocID="{E71F6B38-249D-4A03-9E0C-135E9DD8653A}" presName="root2" presStyleCnt="0"/>
      <dgm:spPr/>
    </dgm:pt>
    <dgm:pt modelId="{3E64AF4F-6EC2-42A4-A015-C70B6E840578}" type="pres">
      <dgm:prSet presAssocID="{E71F6B38-249D-4A03-9E0C-135E9DD8653A}" presName="LevelTwoTextNode" presStyleLbl="node4" presStyleIdx="1" presStyleCnt="2" custScaleX="1968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3A52DC-AB5C-4D48-9B48-CDCEA661F226}" type="pres">
      <dgm:prSet presAssocID="{E71F6B38-249D-4A03-9E0C-135E9DD8653A}" presName="level3hierChild" presStyleCnt="0"/>
      <dgm:spPr/>
    </dgm:pt>
    <dgm:pt modelId="{9515B5AC-ACCB-4C12-98A5-DD2A8BD13D91}" type="pres">
      <dgm:prSet presAssocID="{850BFE25-FE8C-46B2-B0C2-B7F24BAB4148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07C51F4-00BD-4C14-9FAE-95E9B2D18E6B}" type="pres">
      <dgm:prSet presAssocID="{850BFE25-FE8C-46B2-B0C2-B7F24BAB4148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0D94C97-1951-4654-870C-C9946D7BB14E}" type="pres">
      <dgm:prSet presAssocID="{87378400-B64B-485C-9846-B122F963A1FC}" presName="root2" presStyleCnt="0"/>
      <dgm:spPr/>
    </dgm:pt>
    <dgm:pt modelId="{7DFBC03B-AD93-4770-9755-54708A445BDD}" type="pres">
      <dgm:prSet presAssocID="{87378400-B64B-485C-9846-B122F963A1F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A36433-701C-4C3E-93CD-3809F853D198}" type="pres">
      <dgm:prSet presAssocID="{87378400-B64B-485C-9846-B122F963A1FC}" presName="level3hierChild" presStyleCnt="0"/>
      <dgm:spPr/>
    </dgm:pt>
    <dgm:pt modelId="{2C4E0F8A-6252-4921-8D52-120111FDC4E6}" type="pres">
      <dgm:prSet presAssocID="{0A9B2E2D-FEA2-422E-993A-0BFF570D3B80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90A50637-22DE-426E-AC14-3BD24E01E443}" type="pres">
      <dgm:prSet presAssocID="{0A9B2E2D-FEA2-422E-993A-0BFF570D3B80}" presName="connTx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B22DAB41-20CB-4570-839B-510ED4218E89}" type="pres">
      <dgm:prSet presAssocID="{6749C4C8-FC38-43B0-9ACB-46C5DC0B97B9}" presName="root2" presStyleCnt="0"/>
      <dgm:spPr/>
    </dgm:pt>
    <dgm:pt modelId="{F03C1232-AB0E-42AB-ADC8-EA5772C03EF3}" type="pres">
      <dgm:prSet presAssocID="{6749C4C8-FC38-43B0-9ACB-46C5DC0B97B9}" presName="LevelTwoTextNode" presStyleLbl="node3" presStyleIdx="3" presStyleCnt="6" custScaleX="2217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4169E5-58E6-4D12-A705-032310843C3B}" type="pres">
      <dgm:prSet presAssocID="{6749C4C8-FC38-43B0-9ACB-46C5DC0B97B9}" presName="level3hierChild" presStyleCnt="0"/>
      <dgm:spPr/>
    </dgm:pt>
    <dgm:pt modelId="{3010ECEF-46E6-4205-9C08-461A0998CEAB}" type="pres">
      <dgm:prSet presAssocID="{B1977896-2EF5-4B5A-948B-5D125694E1CE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4FCF5FA3-8C17-44E1-8C4B-DA9FA3C4B19D}" type="pres">
      <dgm:prSet presAssocID="{B1977896-2EF5-4B5A-948B-5D125694E1CE}" presName="connTx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AA2BC1ED-24D4-413F-A17D-C08984173721}" type="pres">
      <dgm:prSet presAssocID="{682CA3D7-45A3-4920-BFF7-C8CAE97BDD8E}" presName="root2" presStyleCnt="0"/>
      <dgm:spPr/>
    </dgm:pt>
    <dgm:pt modelId="{4DC0CF49-D716-4F61-B323-DE62FB7BC97B}" type="pres">
      <dgm:prSet presAssocID="{682CA3D7-45A3-4920-BFF7-C8CAE97BDD8E}" presName="LevelTwoTextNode" presStyleLbl="node3" presStyleIdx="4" presStyleCnt="6" custScaleX="2217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73FA31-6B7C-4BDD-9F0C-67D0E523F086}" type="pres">
      <dgm:prSet presAssocID="{682CA3D7-45A3-4920-BFF7-C8CAE97BDD8E}" presName="level3hierChild" presStyleCnt="0"/>
      <dgm:spPr/>
    </dgm:pt>
    <dgm:pt modelId="{9654CF38-95D6-490C-8E2D-B2EDD69556AA}" type="pres">
      <dgm:prSet presAssocID="{FA4B80D6-3951-450C-AF69-B34FCB735DFC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4D14621F-FBF6-48E7-A433-39B0BA3EEE15}" type="pres">
      <dgm:prSet presAssocID="{FA4B80D6-3951-450C-AF69-B34FCB735DFC}" presName="connTx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E2F846CA-D3A6-4ECD-9706-AE2CD2AB5285}" type="pres">
      <dgm:prSet presAssocID="{18CD24DE-0E4C-463A-B858-1A1BF9578EEF}" presName="root2" presStyleCnt="0"/>
      <dgm:spPr/>
    </dgm:pt>
    <dgm:pt modelId="{50948EF4-22B8-42F6-AD15-E47BC8DF0738}" type="pres">
      <dgm:prSet presAssocID="{18CD24DE-0E4C-463A-B858-1A1BF9578EEF}" presName="LevelTwoTextNode" presStyleLbl="node3" presStyleIdx="5" presStyleCnt="6" custScaleX="2217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EAA674-0391-48B0-9877-6BABEC10778F}" type="pres">
      <dgm:prSet presAssocID="{18CD24DE-0E4C-463A-B858-1A1BF9578EEF}" presName="level3hierChild" presStyleCnt="0"/>
      <dgm:spPr/>
    </dgm:pt>
  </dgm:ptLst>
  <dgm:cxnLst>
    <dgm:cxn modelId="{56A785A9-107C-435B-84D1-2CA7B2A41835}" type="presOf" srcId="{5669718C-7615-49A2-932A-09836287CEA5}" destId="{484376CF-9F93-49FC-AC8C-0D7EE0318989}" srcOrd="1" destOrd="0" presId="urn:microsoft.com/office/officeart/2005/8/layout/hierarchy2"/>
    <dgm:cxn modelId="{5492284B-C096-44A4-9C73-D58B5CC0A0BB}" type="presOf" srcId="{0A9B2E2D-FEA2-422E-993A-0BFF570D3B80}" destId="{90A50637-22DE-426E-AC14-3BD24E01E443}" srcOrd="1" destOrd="0" presId="urn:microsoft.com/office/officeart/2005/8/layout/hierarchy2"/>
    <dgm:cxn modelId="{97C3D491-1141-4D10-A3A2-152A889E1AF6}" type="presOf" srcId="{E71F6B38-249D-4A03-9E0C-135E9DD8653A}" destId="{3E64AF4F-6EC2-42A4-A015-C70B6E840578}" srcOrd="0" destOrd="0" presId="urn:microsoft.com/office/officeart/2005/8/layout/hierarchy2"/>
    <dgm:cxn modelId="{220DDE90-7755-46BA-8549-737B9BD2BEAA}" type="presOf" srcId="{B1977896-2EF5-4B5A-948B-5D125694E1CE}" destId="{4FCF5FA3-8C17-44E1-8C4B-DA9FA3C4B19D}" srcOrd="1" destOrd="0" presId="urn:microsoft.com/office/officeart/2005/8/layout/hierarchy2"/>
    <dgm:cxn modelId="{DBEEA623-FDCB-4ADB-934E-1273F1336D68}" type="presOf" srcId="{EFB9214D-D396-4CCB-B6D6-5B7A9D783226}" destId="{C65C676E-F6B9-4201-968D-903806A4529C}" srcOrd="0" destOrd="0" presId="urn:microsoft.com/office/officeart/2005/8/layout/hierarchy2"/>
    <dgm:cxn modelId="{B27C0087-27F9-4F86-9CB9-2CB55E48F93A}" srcId="{87378400-B64B-485C-9846-B122F963A1FC}" destId="{18CD24DE-0E4C-463A-B858-1A1BF9578EEF}" srcOrd="2" destOrd="0" parTransId="{FA4B80D6-3951-450C-AF69-B34FCB735DFC}" sibTransId="{F35CF8E8-F0DB-4C5E-A153-CD1A0CD35394}"/>
    <dgm:cxn modelId="{0ADE39D4-43D1-4BA3-8314-ABE16C9F0C0C}" type="presOf" srcId="{87378400-B64B-485C-9846-B122F963A1FC}" destId="{7DFBC03B-AD93-4770-9755-54708A445BDD}" srcOrd="0" destOrd="0" presId="urn:microsoft.com/office/officeart/2005/8/layout/hierarchy2"/>
    <dgm:cxn modelId="{8FDEE5CB-8C66-4778-BD2D-EEEA33EFE6DC}" srcId="{87378400-B64B-485C-9846-B122F963A1FC}" destId="{6749C4C8-FC38-43B0-9ACB-46C5DC0B97B9}" srcOrd="0" destOrd="0" parTransId="{0A9B2E2D-FEA2-422E-993A-0BFF570D3B80}" sibTransId="{B88E19D4-C449-4A3B-B2A0-FA4694E7F6DA}"/>
    <dgm:cxn modelId="{C704004C-237C-4343-8E60-B4880E5EF2EB}" type="presOf" srcId="{A1268812-B01D-4688-89AB-871AB6E4ADF4}" destId="{ED74DC1A-06D3-4B53-84EE-BD72B579179A}" srcOrd="0" destOrd="0" presId="urn:microsoft.com/office/officeart/2005/8/layout/hierarchy2"/>
    <dgm:cxn modelId="{E0B8D109-6929-4A7D-9715-BFB09C7F90C9}" type="presOf" srcId="{FA4B80D6-3951-450C-AF69-B34FCB735DFC}" destId="{4D14621F-FBF6-48E7-A433-39B0BA3EEE15}" srcOrd="1" destOrd="0" presId="urn:microsoft.com/office/officeart/2005/8/layout/hierarchy2"/>
    <dgm:cxn modelId="{8C94D343-EFFE-4D56-8893-4D597CF1F4D5}" type="presOf" srcId="{850BFE25-FE8C-46B2-B0C2-B7F24BAB4148}" destId="{D07C51F4-00BD-4C14-9FAE-95E9B2D18E6B}" srcOrd="1" destOrd="0" presId="urn:microsoft.com/office/officeart/2005/8/layout/hierarchy2"/>
    <dgm:cxn modelId="{3DB5DBAB-CB7B-45D6-A2E3-9E5206C57BB8}" srcId="{32BB2E7C-129F-4D60-A60E-5B3BE30787E5}" destId="{9EC23C63-E466-4EED-81F2-A678EF64FF41}" srcOrd="0" destOrd="0" parTransId="{5669718C-7615-49A2-932A-09836287CEA5}" sibTransId="{2F907133-0A67-4941-B98A-F9E93256432D}"/>
    <dgm:cxn modelId="{3D8A8117-3956-41FA-BB9C-8671E8BFA5F2}" type="presOf" srcId="{1A78A8CE-D240-4C6A-9672-7884A2C2AA2E}" destId="{A3B2C325-18C5-41DA-A29A-96B20CF5E640}" srcOrd="0" destOrd="0" presId="urn:microsoft.com/office/officeart/2005/8/layout/hierarchy2"/>
    <dgm:cxn modelId="{48F2841F-8B28-4EC9-A68D-8B325085D208}" type="presOf" srcId="{79CB3541-54B9-4735-A555-4BAD3AB3295D}" destId="{E143DF02-94FE-4BA2-A0B0-E74FB6D882BC}" srcOrd="0" destOrd="0" presId="urn:microsoft.com/office/officeart/2005/8/layout/hierarchy2"/>
    <dgm:cxn modelId="{0AAE0138-1F57-43CB-AE0A-D4E565932C5E}" srcId="{1A78A8CE-D240-4C6A-9672-7884A2C2AA2E}" destId="{87378400-B64B-485C-9846-B122F963A1FC}" srcOrd="2" destOrd="0" parTransId="{850BFE25-FE8C-46B2-B0C2-B7F24BAB4148}" sibTransId="{3AEE1D3C-25BF-4E59-AB9C-2B4F39B15955}"/>
    <dgm:cxn modelId="{04DA3DBE-4F0E-416E-A856-FAD8BCCDE539}" type="presOf" srcId="{EED0E836-042B-45E2-88D7-559E7E0ADCFE}" destId="{EB021BC5-3762-4706-BF08-0DE0FC9BF90F}" srcOrd="0" destOrd="0" presId="urn:microsoft.com/office/officeart/2005/8/layout/hierarchy2"/>
    <dgm:cxn modelId="{68997828-E1F0-4E62-9046-49A22C5C4CFC}" type="presOf" srcId="{5669718C-7615-49A2-932A-09836287CEA5}" destId="{7526D1A8-CD8F-400B-8C7E-B6B524386393}" srcOrd="0" destOrd="0" presId="urn:microsoft.com/office/officeart/2005/8/layout/hierarchy2"/>
    <dgm:cxn modelId="{C73285AE-500C-4E51-9455-332FE6816C17}" type="presOf" srcId="{32BB2E7C-129F-4D60-A60E-5B3BE30787E5}" destId="{49AE5421-AD7E-4C64-A3CC-20552936241D}" srcOrd="0" destOrd="0" presId="urn:microsoft.com/office/officeart/2005/8/layout/hierarchy2"/>
    <dgm:cxn modelId="{5F1D0354-371E-4313-977D-995383B1B414}" type="presOf" srcId="{6749C4C8-FC38-43B0-9ACB-46C5DC0B97B9}" destId="{F03C1232-AB0E-42AB-ADC8-EA5772C03EF3}" srcOrd="0" destOrd="0" presId="urn:microsoft.com/office/officeart/2005/8/layout/hierarchy2"/>
    <dgm:cxn modelId="{D4491D40-9514-4964-8127-9B72A049364F}" type="presOf" srcId="{9EC23C63-E466-4EED-81F2-A678EF64FF41}" destId="{C80101AE-09DE-410F-8AB6-FF5F716BBF2B}" srcOrd="0" destOrd="0" presId="urn:microsoft.com/office/officeart/2005/8/layout/hierarchy2"/>
    <dgm:cxn modelId="{3017DC3A-2820-43A6-BA41-912F96529AD9}" type="presOf" srcId="{88DC1B08-F76D-4E50-81A5-FD01F3C26DDF}" destId="{604E0755-6949-417D-AFFC-303564D10369}" srcOrd="0" destOrd="0" presId="urn:microsoft.com/office/officeart/2005/8/layout/hierarchy2"/>
    <dgm:cxn modelId="{EC300124-90BE-4B23-A5FE-E1D26EF18DB4}" srcId="{87378400-B64B-485C-9846-B122F963A1FC}" destId="{682CA3D7-45A3-4920-BFF7-C8CAE97BDD8E}" srcOrd="1" destOrd="0" parTransId="{B1977896-2EF5-4B5A-948B-5D125694E1CE}" sibTransId="{A829F8D0-80E6-4853-84E9-662CB8528FDF}"/>
    <dgm:cxn modelId="{7A47F674-AC47-4ABD-9328-1F24AA557299}" type="presOf" srcId="{88DC1B08-F76D-4E50-81A5-FD01F3C26DDF}" destId="{DEC0A3BA-9969-40D2-A566-861B32740D03}" srcOrd="1" destOrd="0" presId="urn:microsoft.com/office/officeart/2005/8/layout/hierarchy2"/>
    <dgm:cxn modelId="{5B39F8A4-1AA5-4036-A956-92B8C7A07A3B}" type="presOf" srcId="{0A9B2E2D-FEA2-422E-993A-0BFF570D3B80}" destId="{2C4E0F8A-6252-4921-8D52-120111FDC4E6}" srcOrd="0" destOrd="0" presId="urn:microsoft.com/office/officeart/2005/8/layout/hierarchy2"/>
    <dgm:cxn modelId="{BD89129C-979D-4EA8-A731-587DE76C5DA3}" type="presOf" srcId="{682CA3D7-45A3-4920-BFF7-C8CAE97BDD8E}" destId="{4DC0CF49-D716-4F61-B323-DE62FB7BC97B}" srcOrd="0" destOrd="0" presId="urn:microsoft.com/office/officeart/2005/8/layout/hierarchy2"/>
    <dgm:cxn modelId="{DC2CCB25-8893-4AD2-B4AF-197561E59592}" type="presOf" srcId="{B1977896-2EF5-4B5A-948B-5D125694E1CE}" destId="{3010ECEF-46E6-4205-9C08-461A0998CEAB}" srcOrd="0" destOrd="0" presId="urn:microsoft.com/office/officeart/2005/8/layout/hierarchy2"/>
    <dgm:cxn modelId="{8529FB8F-35BC-40EC-AF0B-88FA8DC7B98B}" type="presOf" srcId="{EFB9214D-D396-4CCB-B6D6-5B7A9D783226}" destId="{9398AD43-BEA2-4CA5-8EE4-A313D01F3BAC}" srcOrd="1" destOrd="0" presId="urn:microsoft.com/office/officeart/2005/8/layout/hierarchy2"/>
    <dgm:cxn modelId="{9E237076-3A44-4FCB-AFD9-34C11A31CDDD}" srcId="{D0EDF0EA-EE88-4EBD-811F-85599DF1FC8F}" destId="{1A78A8CE-D240-4C6A-9672-7884A2C2AA2E}" srcOrd="0" destOrd="0" parTransId="{E41694CC-ABAF-496D-8EB9-65EA63D195F4}" sibTransId="{DD254750-5ADF-4D53-BD4E-37AD7367DF3C}"/>
    <dgm:cxn modelId="{D0601030-D0F7-4068-9667-AAE639AB4D65}" type="presOf" srcId="{D0EDF0EA-EE88-4EBD-811F-85599DF1FC8F}" destId="{8AE39202-15B3-4BBE-855F-9DEC6FBCE1E7}" srcOrd="0" destOrd="0" presId="urn:microsoft.com/office/officeart/2005/8/layout/hierarchy2"/>
    <dgm:cxn modelId="{9EA256AC-E6DC-4985-996E-0803D8C7FD40}" type="presOf" srcId="{FA4B80D6-3951-450C-AF69-B34FCB735DFC}" destId="{9654CF38-95D6-490C-8E2D-B2EDD69556AA}" srcOrd="0" destOrd="0" presId="urn:microsoft.com/office/officeart/2005/8/layout/hierarchy2"/>
    <dgm:cxn modelId="{D29F8042-D75C-4C9D-96EF-5E6342A9A71D}" srcId="{1A78A8CE-D240-4C6A-9672-7884A2C2AA2E}" destId="{32BB2E7C-129F-4D60-A60E-5B3BE30787E5}" srcOrd="1" destOrd="0" parTransId="{EFB9214D-D396-4CCB-B6D6-5B7A9D783226}" sibTransId="{111D54CF-3764-41AA-9D31-4A72D7E4A02E}"/>
    <dgm:cxn modelId="{20B2D7E2-D46A-403C-A076-7AFAEC11B4D2}" srcId="{32BB2E7C-129F-4D60-A60E-5B3BE30787E5}" destId="{EED0E836-042B-45E2-88D7-559E7E0ADCFE}" srcOrd="1" destOrd="0" parTransId="{88DC1B08-F76D-4E50-81A5-FD01F3C26DDF}" sibTransId="{03BDA53A-1ABF-45A7-B0E1-10487DB79BD5}"/>
    <dgm:cxn modelId="{C9EC49C6-D41F-42F0-AF75-89CDC72FE25A}" type="presOf" srcId="{9169EEBD-E62B-41E7-BB57-0B4355626D3E}" destId="{DF9CBA9E-0771-487E-8464-94C06875E03D}" srcOrd="0" destOrd="0" presId="urn:microsoft.com/office/officeart/2005/8/layout/hierarchy2"/>
    <dgm:cxn modelId="{3636678A-E938-4E68-B8EA-34D3FC46B33A}" type="presOf" srcId="{ABAE4845-ACE5-429F-A9BB-EA4E3A8CF792}" destId="{92D07565-2676-42D2-94B9-24D6C8A90DB7}" srcOrd="0" destOrd="0" presId="urn:microsoft.com/office/officeart/2005/8/layout/hierarchy2"/>
    <dgm:cxn modelId="{0C7867D3-D9A9-428F-8978-851F679EAD99}" srcId="{1A78A8CE-D240-4C6A-9672-7884A2C2AA2E}" destId="{9169EEBD-E62B-41E7-BB57-0B4355626D3E}" srcOrd="0" destOrd="0" parTransId="{79CB3541-54B9-4735-A555-4BAD3AB3295D}" sibTransId="{83BF851B-5CB9-4294-A265-A1FAD3F0ED5A}"/>
    <dgm:cxn modelId="{721B9042-29EF-4019-A10D-936722805028}" type="presOf" srcId="{79CB3541-54B9-4735-A555-4BAD3AB3295D}" destId="{57DDD149-E736-40F6-8D1F-B81FE7C65703}" srcOrd="1" destOrd="0" presId="urn:microsoft.com/office/officeart/2005/8/layout/hierarchy2"/>
    <dgm:cxn modelId="{15F70752-7A0C-4203-B694-C99A338B3550}" type="presOf" srcId="{850BFE25-FE8C-46B2-B0C2-B7F24BAB4148}" destId="{9515B5AC-ACCB-4C12-98A5-DD2A8BD13D91}" srcOrd="0" destOrd="0" presId="urn:microsoft.com/office/officeart/2005/8/layout/hierarchy2"/>
    <dgm:cxn modelId="{F643E1DA-C35F-4E84-89D8-209A94FA3BA4}" type="presOf" srcId="{6A18EF99-1B4F-44E3-8B0B-43DD0A63678A}" destId="{67B68497-16F1-47D2-A973-5380A7537619}" srcOrd="0" destOrd="0" presId="urn:microsoft.com/office/officeart/2005/8/layout/hierarchy2"/>
    <dgm:cxn modelId="{3E70C52B-49C1-494E-B0F4-95448B7842E1}" srcId="{EED0E836-042B-45E2-88D7-559E7E0ADCFE}" destId="{E71F6B38-249D-4A03-9E0C-135E9DD8653A}" srcOrd="0" destOrd="0" parTransId="{A941FA71-CEE3-4D3F-9445-35EA22187B22}" sibTransId="{DD067376-0E77-439E-9225-5E7AF8FAA2C9}"/>
    <dgm:cxn modelId="{683E3ABA-E1A7-42AB-A2D8-F0B65554B9C7}" type="presOf" srcId="{A941FA71-CEE3-4D3F-9445-35EA22187B22}" destId="{A87C980F-1993-4E11-9ECA-299E667E5DEB}" srcOrd="1" destOrd="0" presId="urn:microsoft.com/office/officeart/2005/8/layout/hierarchy2"/>
    <dgm:cxn modelId="{EC33C920-7461-445C-8BB2-7F7984B9E712}" type="presOf" srcId="{ABAE4845-ACE5-429F-A9BB-EA4E3A8CF792}" destId="{795E83DE-4E7A-4D45-9439-E49D6AC96545}" srcOrd="1" destOrd="0" presId="urn:microsoft.com/office/officeart/2005/8/layout/hierarchy2"/>
    <dgm:cxn modelId="{BDBCDC4F-9FFB-47DF-A6B9-83119A1F8390}" type="presOf" srcId="{6A18EF99-1B4F-44E3-8B0B-43DD0A63678A}" destId="{CED9345C-C9B9-4506-BB7C-9BC2DCB487B6}" srcOrd="1" destOrd="0" presId="urn:microsoft.com/office/officeart/2005/8/layout/hierarchy2"/>
    <dgm:cxn modelId="{D0A7549D-9829-4862-B52B-EC7F090A13E0}" srcId="{9EC23C63-E466-4EED-81F2-A678EF64FF41}" destId="{A1268812-B01D-4688-89AB-871AB6E4ADF4}" srcOrd="0" destOrd="0" parTransId="{ABAE4845-ACE5-429F-A9BB-EA4E3A8CF792}" sibTransId="{626617DF-9EDB-4E20-B97D-6423957873CB}"/>
    <dgm:cxn modelId="{40B84600-2207-495E-A52F-B7198139F752}" type="presOf" srcId="{A941FA71-CEE3-4D3F-9445-35EA22187B22}" destId="{7C39E4CE-EBD5-4659-BD9A-D0AF7A1AF1B6}" srcOrd="0" destOrd="0" presId="urn:microsoft.com/office/officeart/2005/8/layout/hierarchy2"/>
    <dgm:cxn modelId="{5F57C58E-55A3-406E-BA9A-20819E3912BF}" type="presOf" srcId="{95B51268-4D2F-41F4-85F3-9A707A4C962A}" destId="{12D68FA5-81D2-4009-8FC5-27F3E4D1FC12}" srcOrd="0" destOrd="0" presId="urn:microsoft.com/office/officeart/2005/8/layout/hierarchy2"/>
    <dgm:cxn modelId="{D8E6789B-DAFC-42CC-A9F2-B03095E18CAC}" type="presOf" srcId="{18CD24DE-0E4C-463A-B858-1A1BF9578EEF}" destId="{50948EF4-22B8-42F6-AD15-E47BC8DF0738}" srcOrd="0" destOrd="0" presId="urn:microsoft.com/office/officeart/2005/8/layout/hierarchy2"/>
    <dgm:cxn modelId="{D06188D4-8D6E-4118-82C4-9C78360B2848}" srcId="{9169EEBD-E62B-41E7-BB57-0B4355626D3E}" destId="{95B51268-4D2F-41F4-85F3-9A707A4C962A}" srcOrd="0" destOrd="0" parTransId="{6A18EF99-1B4F-44E3-8B0B-43DD0A63678A}" sibTransId="{1B4313CF-DD5E-4FEE-8D57-F47532EFAFF1}"/>
    <dgm:cxn modelId="{858A827E-F6AD-49EF-B224-240521CF3592}" type="presParOf" srcId="{8AE39202-15B3-4BBE-855F-9DEC6FBCE1E7}" destId="{A8F7E3FD-726E-47C1-9601-2A9C842923D8}" srcOrd="0" destOrd="0" presId="urn:microsoft.com/office/officeart/2005/8/layout/hierarchy2"/>
    <dgm:cxn modelId="{C9CC6FE5-CDB3-470F-BD74-7375CBBAC95F}" type="presParOf" srcId="{A8F7E3FD-726E-47C1-9601-2A9C842923D8}" destId="{A3B2C325-18C5-41DA-A29A-96B20CF5E640}" srcOrd="0" destOrd="0" presId="urn:microsoft.com/office/officeart/2005/8/layout/hierarchy2"/>
    <dgm:cxn modelId="{847D0437-05A7-4D76-A44F-423003C7DC05}" type="presParOf" srcId="{A8F7E3FD-726E-47C1-9601-2A9C842923D8}" destId="{5BCE8519-8344-42CA-B8D7-3CC6C8A4ACBA}" srcOrd="1" destOrd="0" presId="urn:microsoft.com/office/officeart/2005/8/layout/hierarchy2"/>
    <dgm:cxn modelId="{8C4818D3-B6E7-4AC4-A4AA-9942406E7A10}" type="presParOf" srcId="{5BCE8519-8344-42CA-B8D7-3CC6C8A4ACBA}" destId="{E143DF02-94FE-4BA2-A0B0-E74FB6D882BC}" srcOrd="0" destOrd="0" presId="urn:microsoft.com/office/officeart/2005/8/layout/hierarchy2"/>
    <dgm:cxn modelId="{523C2306-68F5-4622-9EBB-68BC6AFC47BE}" type="presParOf" srcId="{E143DF02-94FE-4BA2-A0B0-E74FB6D882BC}" destId="{57DDD149-E736-40F6-8D1F-B81FE7C65703}" srcOrd="0" destOrd="0" presId="urn:microsoft.com/office/officeart/2005/8/layout/hierarchy2"/>
    <dgm:cxn modelId="{4F6173DD-1647-4F43-BEB4-992FCB9EEB7F}" type="presParOf" srcId="{5BCE8519-8344-42CA-B8D7-3CC6C8A4ACBA}" destId="{29700279-D9F9-4624-B76B-ADD3CC84C45B}" srcOrd="1" destOrd="0" presId="urn:microsoft.com/office/officeart/2005/8/layout/hierarchy2"/>
    <dgm:cxn modelId="{E76ED7F7-222E-4B49-B6A3-C8911CC13D59}" type="presParOf" srcId="{29700279-D9F9-4624-B76B-ADD3CC84C45B}" destId="{DF9CBA9E-0771-487E-8464-94C06875E03D}" srcOrd="0" destOrd="0" presId="urn:microsoft.com/office/officeart/2005/8/layout/hierarchy2"/>
    <dgm:cxn modelId="{6AE6AEDB-3573-4630-82F5-CCB525D9C8FF}" type="presParOf" srcId="{29700279-D9F9-4624-B76B-ADD3CC84C45B}" destId="{82370EE8-AC88-4525-9F80-C171114F3C29}" srcOrd="1" destOrd="0" presId="urn:microsoft.com/office/officeart/2005/8/layout/hierarchy2"/>
    <dgm:cxn modelId="{2F6C815A-3016-4BAA-9B87-5FFD145F5B25}" type="presParOf" srcId="{82370EE8-AC88-4525-9F80-C171114F3C29}" destId="{67B68497-16F1-47D2-A973-5380A7537619}" srcOrd="0" destOrd="0" presId="urn:microsoft.com/office/officeart/2005/8/layout/hierarchy2"/>
    <dgm:cxn modelId="{AA9BFD3F-9DAA-4870-8DB8-CE5143D6AD37}" type="presParOf" srcId="{67B68497-16F1-47D2-A973-5380A7537619}" destId="{CED9345C-C9B9-4506-BB7C-9BC2DCB487B6}" srcOrd="0" destOrd="0" presId="urn:microsoft.com/office/officeart/2005/8/layout/hierarchy2"/>
    <dgm:cxn modelId="{6FBDFBE5-90E0-43C6-9261-9235D8AB4D9E}" type="presParOf" srcId="{82370EE8-AC88-4525-9F80-C171114F3C29}" destId="{D8D0BEE0-8828-47D6-B6FE-D8E444578EA8}" srcOrd="1" destOrd="0" presId="urn:microsoft.com/office/officeart/2005/8/layout/hierarchy2"/>
    <dgm:cxn modelId="{6C995D56-5346-4E93-875C-9E015D86A423}" type="presParOf" srcId="{D8D0BEE0-8828-47D6-B6FE-D8E444578EA8}" destId="{12D68FA5-81D2-4009-8FC5-27F3E4D1FC12}" srcOrd="0" destOrd="0" presId="urn:microsoft.com/office/officeart/2005/8/layout/hierarchy2"/>
    <dgm:cxn modelId="{F5BB5BA9-9097-4419-986D-10CB2339FB19}" type="presParOf" srcId="{D8D0BEE0-8828-47D6-B6FE-D8E444578EA8}" destId="{B08C55CB-AB57-4D00-95CD-92F99D008C8C}" srcOrd="1" destOrd="0" presId="urn:microsoft.com/office/officeart/2005/8/layout/hierarchy2"/>
    <dgm:cxn modelId="{14AE87BC-2E19-482F-9AF2-1FD207C17B49}" type="presParOf" srcId="{5BCE8519-8344-42CA-B8D7-3CC6C8A4ACBA}" destId="{C65C676E-F6B9-4201-968D-903806A4529C}" srcOrd="2" destOrd="0" presId="urn:microsoft.com/office/officeart/2005/8/layout/hierarchy2"/>
    <dgm:cxn modelId="{C4CEF70E-7FA9-4142-A725-5C0DF8644A34}" type="presParOf" srcId="{C65C676E-F6B9-4201-968D-903806A4529C}" destId="{9398AD43-BEA2-4CA5-8EE4-A313D01F3BAC}" srcOrd="0" destOrd="0" presId="urn:microsoft.com/office/officeart/2005/8/layout/hierarchy2"/>
    <dgm:cxn modelId="{8ADD765B-4A8B-4FE9-9B2D-6DC579F8CA2E}" type="presParOf" srcId="{5BCE8519-8344-42CA-B8D7-3CC6C8A4ACBA}" destId="{71DD38DF-0762-4BCB-A394-137010BAE2C7}" srcOrd="3" destOrd="0" presId="urn:microsoft.com/office/officeart/2005/8/layout/hierarchy2"/>
    <dgm:cxn modelId="{22744F57-A64F-491A-BA2E-B764353E984D}" type="presParOf" srcId="{71DD38DF-0762-4BCB-A394-137010BAE2C7}" destId="{49AE5421-AD7E-4C64-A3CC-20552936241D}" srcOrd="0" destOrd="0" presId="urn:microsoft.com/office/officeart/2005/8/layout/hierarchy2"/>
    <dgm:cxn modelId="{0E3615DE-5F20-4CFE-8D2C-6EEDAD944D0B}" type="presParOf" srcId="{71DD38DF-0762-4BCB-A394-137010BAE2C7}" destId="{3FD54EE7-ACEA-40FC-8DE8-FB5F2F7A19C0}" srcOrd="1" destOrd="0" presId="urn:microsoft.com/office/officeart/2005/8/layout/hierarchy2"/>
    <dgm:cxn modelId="{4D148541-F4E4-4E66-A10B-644B6A2B7A3C}" type="presParOf" srcId="{3FD54EE7-ACEA-40FC-8DE8-FB5F2F7A19C0}" destId="{7526D1A8-CD8F-400B-8C7E-B6B524386393}" srcOrd="0" destOrd="0" presId="urn:microsoft.com/office/officeart/2005/8/layout/hierarchy2"/>
    <dgm:cxn modelId="{4AA690C0-7DA3-4980-BFF3-279A79C7CDE2}" type="presParOf" srcId="{7526D1A8-CD8F-400B-8C7E-B6B524386393}" destId="{484376CF-9F93-49FC-AC8C-0D7EE0318989}" srcOrd="0" destOrd="0" presId="urn:microsoft.com/office/officeart/2005/8/layout/hierarchy2"/>
    <dgm:cxn modelId="{C7D767F9-9613-4A4C-927A-7E6966F63ADF}" type="presParOf" srcId="{3FD54EE7-ACEA-40FC-8DE8-FB5F2F7A19C0}" destId="{A3F0CC9E-253F-4A59-9181-98661BBAD448}" srcOrd="1" destOrd="0" presId="urn:microsoft.com/office/officeart/2005/8/layout/hierarchy2"/>
    <dgm:cxn modelId="{D58C4F6B-114C-4E89-843C-A364E658BD59}" type="presParOf" srcId="{A3F0CC9E-253F-4A59-9181-98661BBAD448}" destId="{C80101AE-09DE-410F-8AB6-FF5F716BBF2B}" srcOrd="0" destOrd="0" presId="urn:microsoft.com/office/officeart/2005/8/layout/hierarchy2"/>
    <dgm:cxn modelId="{D6359896-F8AC-403F-9794-13F22CE8CE22}" type="presParOf" srcId="{A3F0CC9E-253F-4A59-9181-98661BBAD448}" destId="{C69C368C-243C-454D-83ED-0A7494D3E64E}" srcOrd="1" destOrd="0" presId="urn:microsoft.com/office/officeart/2005/8/layout/hierarchy2"/>
    <dgm:cxn modelId="{0CC40CEE-AFF9-43C1-ABAF-42B6BFFEC49F}" type="presParOf" srcId="{C69C368C-243C-454D-83ED-0A7494D3E64E}" destId="{92D07565-2676-42D2-94B9-24D6C8A90DB7}" srcOrd="0" destOrd="0" presId="urn:microsoft.com/office/officeart/2005/8/layout/hierarchy2"/>
    <dgm:cxn modelId="{0D54F72C-6D09-487E-9B99-41FF78C86CCF}" type="presParOf" srcId="{92D07565-2676-42D2-94B9-24D6C8A90DB7}" destId="{795E83DE-4E7A-4D45-9439-E49D6AC96545}" srcOrd="0" destOrd="0" presId="urn:microsoft.com/office/officeart/2005/8/layout/hierarchy2"/>
    <dgm:cxn modelId="{AE556DB4-BC03-44FA-8D78-488870EF6972}" type="presParOf" srcId="{C69C368C-243C-454D-83ED-0A7494D3E64E}" destId="{30AF22AB-0077-4E58-B200-3A83B0313B8C}" srcOrd="1" destOrd="0" presId="urn:microsoft.com/office/officeart/2005/8/layout/hierarchy2"/>
    <dgm:cxn modelId="{8F4BA736-A914-43C6-9CE0-D0E1E78663CB}" type="presParOf" srcId="{30AF22AB-0077-4E58-B200-3A83B0313B8C}" destId="{ED74DC1A-06D3-4B53-84EE-BD72B579179A}" srcOrd="0" destOrd="0" presId="urn:microsoft.com/office/officeart/2005/8/layout/hierarchy2"/>
    <dgm:cxn modelId="{B3CB4797-DC57-4B6D-A8B8-B55350B55E90}" type="presParOf" srcId="{30AF22AB-0077-4E58-B200-3A83B0313B8C}" destId="{DFA45833-27C2-4A65-8C41-6EA379A8F666}" srcOrd="1" destOrd="0" presId="urn:microsoft.com/office/officeart/2005/8/layout/hierarchy2"/>
    <dgm:cxn modelId="{84D1F5A1-A4DC-4B2D-BA6D-B59EDAEFECA9}" type="presParOf" srcId="{3FD54EE7-ACEA-40FC-8DE8-FB5F2F7A19C0}" destId="{604E0755-6949-417D-AFFC-303564D10369}" srcOrd="2" destOrd="0" presId="urn:microsoft.com/office/officeart/2005/8/layout/hierarchy2"/>
    <dgm:cxn modelId="{A53C2EBD-C48A-4B09-9A28-916F1B681970}" type="presParOf" srcId="{604E0755-6949-417D-AFFC-303564D10369}" destId="{DEC0A3BA-9969-40D2-A566-861B32740D03}" srcOrd="0" destOrd="0" presId="urn:microsoft.com/office/officeart/2005/8/layout/hierarchy2"/>
    <dgm:cxn modelId="{4DDA7DF1-217D-4513-BAD5-F8FFA631C3E4}" type="presParOf" srcId="{3FD54EE7-ACEA-40FC-8DE8-FB5F2F7A19C0}" destId="{7BD0D09F-B183-4CA9-94A0-EAD7F77B36D9}" srcOrd="3" destOrd="0" presId="urn:microsoft.com/office/officeart/2005/8/layout/hierarchy2"/>
    <dgm:cxn modelId="{9DE2FA28-C488-4EDE-ADFE-779DB813D9FE}" type="presParOf" srcId="{7BD0D09F-B183-4CA9-94A0-EAD7F77B36D9}" destId="{EB021BC5-3762-4706-BF08-0DE0FC9BF90F}" srcOrd="0" destOrd="0" presId="urn:microsoft.com/office/officeart/2005/8/layout/hierarchy2"/>
    <dgm:cxn modelId="{F79B07E3-7B82-4553-828F-BAEC4576D5A4}" type="presParOf" srcId="{7BD0D09F-B183-4CA9-94A0-EAD7F77B36D9}" destId="{3D1E4D21-4554-4CB4-9339-AA35752C55A8}" srcOrd="1" destOrd="0" presId="urn:microsoft.com/office/officeart/2005/8/layout/hierarchy2"/>
    <dgm:cxn modelId="{FEA07274-00EE-4E69-9983-648914CCB794}" type="presParOf" srcId="{3D1E4D21-4554-4CB4-9339-AA35752C55A8}" destId="{7C39E4CE-EBD5-4659-BD9A-D0AF7A1AF1B6}" srcOrd="0" destOrd="0" presId="urn:microsoft.com/office/officeart/2005/8/layout/hierarchy2"/>
    <dgm:cxn modelId="{A11E0A23-5A64-4C85-911A-0F8BFDD1D3B5}" type="presParOf" srcId="{7C39E4CE-EBD5-4659-BD9A-D0AF7A1AF1B6}" destId="{A87C980F-1993-4E11-9ECA-299E667E5DEB}" srcOrd="0" destOrd="0" presId="urn:microsoft.com/office/officeart/2005/8/layout/hierarchy2"/>
    <dgm:cxn modelId="{BEDA98B1-D576-4368-BADA-1BF7D22ABE5D}" type="presParOf" srcId="{3D1E4D21-4554-4CB4-9339-AA35752C55A8}" destId="{6583FBB9-83C9-4B68-A6E9-4D2FD794DF7F}" srcOrd="1" destOrd="0" presId="urn:microsoft.com/office/officeart/2005/8/layout/hierarchy2"/>
    <dgm:cxn modelId="{A6D63923-36F8-4922-B045-07F8880B9E60}" type="presParOf" srcId="{6583FBB9-83C9-4B68-A6E9-4D2FD794DF7F}" destId="{3E64AF4F-6EC2-42A4-A015-C70B6E840578}" srcOrd="0" destOrd="0" presId="urn:microsoft.com/office/officeart/2005/8/layout/hierarchy2"/>
    <dgm:cxn modelId="{9AF10226-971F-497B-8088-869C4EF4EF39}" type="presParOf" srcId="{6583FBB9-83C9-4B68-A6E9-4D2FD794DF7F}" destId="{FD3A52DC-AB5C-4D48-9B48-CDCEA661F226}" srcOrd="1" destOrd="0" presId="urn:microsoft.com/office/officeart/2005/8/layout/hierarchy2"/>
    <dgm:cxn modelId="{2CA91DB4-79E1-4621-A3A8-F682F5D6BDCD}" type="presParOf" srcId="{5BCE8519-8344-42CA-B8D7-3CC6C8A4ACBA}" destId="{9515B5AC-ACCB-4C12-98A5-DD2A8BD13D91}" srcOrd="4" destOrd="0" presId="urn:microsoft.com/office/officeart/2005/8/layout/hierarchy2"/>
    <dgm:cxn modelId="{67C061A7-15D9-49DD-9C40-120CB43AC1A2}" type="presParOf" srcId="{9515B5AC-ACCB-4C12-98A5-DD2A8BD13D91}" destId="{D07C51F4-00BD-4C14-9FAE-95E9B2D18E6B}" srcOrd="0" destOrd="0" presId="urn:microsoft.com/office/officeart/2005/8/layout/hierarchy2"/>
    <dgm:cxn modelId="{89B73520-B3CC-4FDB-B166-4AC121049A89}" type="presParOf" srcId="{5BCE8519-8344-42CA-B8D7-3CC6C8A4ACBA}" destId="{D0D94C97-1951-4654-870C-C9946D7BB14E}" srcOrd="5" destOrd="0" presId="urn:microsoft.com/office/officeart/2005/8/layout/hierarchy2"/>
    <dgm:cxn modelId="{90FEDA15-4E94-45BC-8047-9BB482E360D0}" type="presParOf" srcId="{D0D94C97-1951-4654-870C-C9946D7BB14E}" destId="{7DFBC03B-AD93-4770-9755-54708A445BDD}" srcOrd="0" destOrd="0" presId="urn:microsoft.com/office/officeart/2005/8/layout/hierarchy2"/>
    <dgm:cxn modelId="{E097611F-C5D5-4884-9787-CBC8A224AE46}" type="presParOf" srcId="{D0D94C97-1951-4654-870C-C9946D7BB14E}" destId="{F2A36433-701C-4C3E-93CD-3809F853D198}" srcOrd="1" destOrd="0" presId="urn:microsoft.com/office/officeart/2005/8/layout/hierarchy2"/>
    <dgm:cxn modelId="{32B5A167-2221-4DB1-8528-B4FF9F99F1F2}" type="presParOf" srcId="{F2A36433-701C-4C3E-93CD-3809F853D198}" destId="{2C4E0F8A-6252-4921-8D52-120111FDC4E6}" srcOrd="0" destOrd="0" presId="urn:microsoft.com/office/officeart/2005/8/layout/hierarchy2"/>
    <dgm:cxn modelId="{37D6ED50-2EC8-4111-BF11-A93535A8816A}" type="presParOf" srcId="{2C4E0F8A-6252-4921-8D52-120111FDC4E6}" destId="{90A50637-22DE-426E-AC14-3BD24E01E443}" srcOrd="0" destOrd="0" presId="urn:microsoft.com/office/officeart/2005/8/layout/hierarchy2"/>
    <dgm:cxn modelId="{0ADC6990-CC2C-49EE-A1E9-B5A9BE1407FF}" type="presParOf" srcId="{F2A36433-701C-4C3E-93CD-3809F853D198}" destId="{B22DAB41-20CB-4570-839B-510ED4218E89}" srcOrd="1" destOrd="0" presId="urn:microsoft.com/office/officeart/2005/8/layout/hierarchy2"/>
    <dgm:cxn modelId="{07470073-89E5-4D8D-B34C-F9C4F6E1A648}" type="presParOf" srcId="{B22DAB41-20CB-4570-839B-510ED4218E89}" destId="{F03C1232-AB0E-42AB-ADC8-EA5772C03EF3}" srcOrd="0" destOrd="0" presId="urn:microsoft.com/office/officeart/2005/8/layout/hierarchy2"/>
    <dgm:cxn modelId="{D18FF159-2CE2-4194-A50E-BA08D7C5E892}" type="presParOf" srcId="{B22DAB41-20CB-4570-839B-510ED4218E89}" destId="{074169E5-58E6-4D12-A705-032310843C3B}" srcOrd="1" destOrd="0" presId="urn:microsoft.com/office/officeart/2005/8/layout/hierarchy2"/>
    <dgm:cxn modelId="{18C5F5A4-8B54-458A-95F3-44E3DC531902}" type="presParOf" srcId="{F2A36433-701C-4C3E-93CD-3809F853D198}" destId="{3010ECEF-46E6-4205-9C08-461A0998CEAB}" srcOrd="2" destOrd="0" presId="urn:microsoft.com/office/officeart/2005/8/layout/hierarchy2"/>
    <dgm:cxn modelId="{CD29364C-7CD8-4FCD-ADA1-FE37AC88E8D0}" type="presParOf" srcId="{3010ECEF-46E6-4205-9C08-461A0998CEAB}" destId="{4FCF5FA3-8C17-44E1-8C4B-DA9FA3C4B19D}" srcOrd="0" destOrd="0" presId="urn:microsoft.com/office/officeart/2005/8/layout/hierarchy2"/>
    <dgm:cxn modelId="{6536804C-AF12-4AF1-BF02-FF87BF131926}" type="presParOf" srcId="{F2A36433-701C-4C3E-93CD-3809F853D198}" destId="{AA2BC1ED-24D4-413F-A17D-C08984173721}" srcOrd="3" destOrd="0" presId="urn:microsoft.com/office/officeart/2005/8/layout/hierarchy2"/>
    <dgm:cxn modelId="{53737A48-C57F-4ECE-AEFF-A96C032EC5C7}" type="presParOf" srcId="{AA2BC1ED-24D4-413F-A17D-C08984173721}" destId="{4DC0CF49-D716-4F61-B323-DE62FB7BC97B}" srcOrd="0" destOrd="0" presId="urn:microsoft.com/office/officeart/2005/8/layout/hierarchy2"/>
    <dgm:cxn modelId="{9DDDD3B2-8C48-4270-A91F-D35AD025B078}" type="presParOf" srcId="{AA2BC1ED-24D4-413F-A17D-C08984173721}" destId="{2D73FA31-6B7C-4BDD-9F0C-67D0E523F086}" srcOrd="1" destOrd="0" presId="urn:microsoft.com/office/officeart/2005/8/layout/hierarchy2"/>
    <dgm:cxn modelId="{EEE2C730-267D-4180-B8C1-9D60895436DD}" type="presParOf" srcId="{F2A36433-701C-4C3E-93CD-3809F853D198}" destId="{9654CF38-95D6-490C-8E2D-B2EDD69556AA}" srcOrd="4" destOrd="0" presId="urn:microsoft.com/office/officeart/2005/8/layout/hierarchy2"/>
    <dgm:cxn modelId="{0012764B-1C4E-4DFF-ACE8-FD9E2CDD7915}" type="presParOf" srcId="{9654CF38-95D6-490C-8E2D-B2EDD69556AA}" destId="{4D14621F-FBF6-48E7-A433-39B0BA3EEE15}" srcOrd="0" destOrd="0" presId="urn:microsoft.com/office/officeart/2005/8/layout/hierarchy2"/>
    <dgm:cxn modelId="{75A837B9-783B-4E57-9211-9E230A63FBBB}" type="presParOf" srcId="{F2A36433-701C-4C3E-93CD-3809F853D198}" destId="{E2F846CA-D3A6-4ECD-9706-AE2CD2AB5285}" srcOrd="5" destOrd="0" presId="urn:microsoft.com/office/officeart/2005/8/layout/hierarchy2"/>
    <dgm:cxn modelId="{2CD13EF2-6AF3-4542-8DDE-45059B2EEEAE}" type="presParOf" srcId="{E2F846CA-D3A6-4ECD-9706-AE2CD2AB5285}" destId="{50948EF4-22B8-42F6-AD15-E47BC8DF0738}" srcOrd="0" destOrd="0" presId="urn:microsoft.com/office/officeart/2005/8/layout/hierarchy2"/>
    <dgm:cxn modelId="{5016C344-BADA-4790-913B-8BD52727D640}" type="presParOf" srcId="{E2F846CA-D3A6-4ECD-9706-AE2CD2AB5285}" destId="{02EAA674-0391-48B0-9877-6BABEC10778F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7D356-64A7-4492-AD06-E2513F912BBB}" type="doc">
      <dgm:prSet loTypeId="urn:microsoft.com/office/officeart/2005/8/layout/hierarchy2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9CD56ED4-3A89-431D-9067-40BEE27BC1DF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با توجه به تعریف دین هر دینی از دو بخش تشکیل می شود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CBCB96FF-D5BE-4DE1-89F1-567B7A1F9078}" type="parTrans" cxnId="{192AA0E8-26B6-42E0-924F-15ACB2E7DAA6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B836CCF-62CF-41E3-BBD5-3E9EC592D477}" type="sibTrans" cxnId="{192AA0E8-26B6-42E0-924F-15ACB2E7DAA6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0870C0D-BFD5-46B9-A2C3-0C447D0AD6A4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عقاید 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9F968173-C0E6-450C-A93D-8CE86CE0D05E}" type="parTrans" cxnId="{C38BED0A-8DC2-4EFE-80F2-523B19566AEE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778D411-F8E0-434E-89E5-57E4FE8F122E}" type="sibTrans" cxnId="{C38BED0A-8DC2-4EFE-80F2-523B19566AEE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7295837-91A9-4C92-A365-B3E3FCA86C40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یا همان اصول دین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A469C164-31A6-4ADF-88C6-A276392962A0}" type="parTrans" cxnId="{CD736BA3-2508-41FF-B4E5-BC67170FE4D8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F4C5933-3DD2-4B86-8102-0E99577F56C9}" type="sibTrans" cxnId="{CD736BA3-2508-41FF-B4E5-BC67170FE4D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8BE76E6-EB39-425F-A6E6-F3927F8D5FBF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دستورات 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0D3902DA-41AB-4C28-9EE8-81ABF39E5B0A}" type="parTrans" cxnId="{FBA227A2-77C4-4B4D-BA27-84BDB4A70BC4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F44A771-E864-4478-8BD2-A8C52FB4A8EC}" type="sibTrans" cxnId="{FBA227A2-77C4-4B4D-BA27-84BDB4A70BC4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702F3EC-D839-41B5-9C90-5CD8E225B58B}">
      <dgm:prSet custT="1"/>
      <dgm:spPr/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یا همان فروع دین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066C117B-34BD-479E-91C8-A334180E2114}" type="parTrans" cxnId="{4C9A4596-2FA0-4850-972F-6B8B2DE14475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0074D86-27F7-41EC-B90A-9CBF1FE73C08}" type="sibTrans" cxnId="{4C9A4596-2FA0-4850-972F-6B8B2DE14475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F9D1CC4-39B1-4EEE-83CF-5DCE4EE34CDD}" type="pres">
      <dgm:prSet presAssocID="{45E7D356-64A7-4492-AD06-E2513F912BB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BDBC921-3A61-4A44-B650-55EA1A81DEBE}" type="pres">
      <dgm:prSet presAssocID="{9CD56ED4-3A89-431D-9067-40BEE27BC1DF}" presName="root1" presStyleCnt="0"/>
      <dgm:spPr/>
    </dgm:pt>
    <dgm:pt modelId="{5F0496BB-D87C-481B-88BC-9A22522BB188}" type="pres">
      <dgm:prSet presAssocID="{9CD56ED4-3A89-431D-9067-40BEE27BC1DF}" presName="LevelOneTextNode" presStyleLbl="node0" presStyleIdx="0" presStyleCnt="1" custScaleY="546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0818944-4145-4415-AAF8-81593398C9E6}" type="pres">
      <dgm:prSet presAssocID="{9CD56ED4-3A89-431D-9067-40BEE27BC1DF}" presName="level2hierChild" presStyleCnt="0"/>
      <dgm:spPr/>
    </dgm:pt>
    <dgm:pt modelId="{6955CA53-3B9C-4C53-8BDC-D40B0E5A67AD}" type="pres">
      <dgm:prSet presAssocID="{9F968173-C0E6-450C-A93D-8CE86CE0D05E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1C28D3C-C5B6-4E10-BE27-7401A6EF6062}" type="pres">
      <dgm:prSet presAssocID="{9F968173-C0E6-450C-A93D-8CE86CE0D05E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9BB8F95-E42D-4584-9CC1-08DE93AAD1F8}" type="pres">
      <dgm:prSet presAssocID="{10870C0D-BFD5-46B9-A2C3-0C447D0AD6A4}" presName="root2" presStyleCnt="0"/>
      <dgm:spPr/>
    </dgm:pt>
    <dgm:pt modelId="{C023B234-EF5B-4F13-8367-819087CBA1EC}" type="pres">
      <dgm:prSet presAssocID="{10870C0D-BFD5-46B9-A2C3-0C447D0AD6A4}" presName="LevelTwoTextNode" presStyleLbl="node2" presStyleIdx="0" presStyleCnt="2" custScaleX="59280" custScaleY="527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2D09B6-174A-4A4F-AA05-2C54E7FF9551}" type="pres">
      <dgm:prSet presAssocID="{10870C0D-BFD5-46B9-A2C3-0C447D0AD6A4}" presName="level3hierChild" presStyleCnt="0"/>
      <dgm:spPr/>
    </dgm:pt>
    <dgm:pt modelId="{5F0C39C2-B200-45C6-94B2-CBAF8717CC46}" type="pres">
      <dgm:prSet presAssocID="{A469C164-31A6-4ADF-88C6-A276392962A0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8EE4A2C7-B3AF-4C9F-AD9A-4A530EEB7B2D}" type="pres">
      <dgm:prSet presAssocID="{A469C164-31A6-4ADF-88C6-A276392962A0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95526D4-A994-45AF-96A0-869F9DCF5F25}" type="pres">
      <dgm:prSet presAssocID="{E7295837-91A9-4C92-A365-B3E3FCA86C40}" presName="root2" presStyleCnt="0"/>
      <dgm:spPr/>
    </dgm:pt>
    <dgm:pt modelId="{356996C7-8935-423C-91A3-CC80A60948DA}" type="pres">
      <dgm:prSet presAssocID="{E7295837-91A9-4C92-A365-B3E3FCA86C40}" presName="LevelTwoTextNode" presStyleLbl="node3" presStyleIdx="0" presStyleCnt="2" custScaleX="59280" custScaleY="527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28C1FD-0BF0-44AD-BFEC-0EF172AC0990}" type="pres">
      <dgm:prSet presAssocID="{E7295837-91A9-4C92-A365-B3E3FCA86C40}" presName="level3hierChild" presStyleCnt="0"/>
      <dgm:spPr/>
    </dgm:pt>
    <dgm:pt modelId="{41E5532D-C388-426C-B796-BE33109E977C}" type="pres">
      <dgm:prSet presAssocID="{0D3902DA-41AB-4C28-9EE8-81ABF39E5B0A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7E285D03-F97D-45C2-8D6D-4FD0445EF3EA}" type="pres">
      <dgm:prSet presAssocID="{0D3902DA-41AB-4C28-9EE8-81ABF39E5B0A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0C95355-5C52-435B-8FE1-CB5D4EC5297D}" type="pres">
      <dgm:prSet presAssocID="{18BE76E6-EB39-425F-A6E6-F3927F8D5FBF}" presName="root2" presStyleCnt="0"/>
      <dgm:spPr/>
    </dgm:pt>
    <dgm:pt modelId="{1753DEFB-4BBF-42BC-BA5D-CD8E37FB51C1}" type="pres">
      <dgm:prSet presAssocID="{18BE76E6-EB39-425F-A6E6-F3927F8D5FBF}" presName="LevelTwoTextNode" presStyleLbl="node2" presStyleIdx="1" presStyleCnt="2" custScaleX="59280" custScaleY="527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DE0D0F-2C80-4660-BA51-80161C8EFD27}" type="pres">
      <dgm:prSet presAssocID="{18BE76E6-EB39-425F-A6E6-F3927F8D5FBF}" presName="level3hierChild" presStyleCnt="0"/>
      <dgm:spPr/>
    </dgm:pt>
    <dgm:pt modelId="{1A73D204-EA69-4641-9C04-D32D56CD6429}" type="pres">
      <dgm:prSet presAssocID="{066C117B-34BD-479E-91C8-A334180E2114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9D2728E-B709-4B97-80EF-A3E0402C1426}" type="pres">
      <dgm:prSet presAssocID="{066C117B-34BD-479E-91C8-A334180E2114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D24A2CA-4991-417E-BF83-3E47431DF497}" type="pres">
      <dgm:prSet presAssocID="{5702F3EC-D839-41B5-9C90-5CD8E225B58B}" presName="root2" presStyleCnt="0"/>
      <dgm:spPr/>
    </dgm:pt>
    <dgm:pt modelId="{905DB754-2B16-47D8-8607-CE2754FD92A0}" type="pres">
      <dgm:prSet presAssocID="{5702F3EC-D839-41B5-9C90-5CD8E225B58B}" presName="LevelTwoTextNode" presStyleLbl="node3" presStyleIdx="1" presStyleCnt="2" custScaleX="59280" custScaleY="527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F6D107-5578-4082-890E-CEB2DA920C1A}" type="pres">
      <dgm:prSet presAssocID="{5702F3EC-D839-41B5-9C90-5CD8E225B58B}" presName="level3hierChild" presStyleCnt="0"/>
      <dgm:spPr/>
    </dgm:pt>
  </dgm:ptLst>
  <dgm:cxnLst>
    <dgm:cxn modelId="{C38BED0A-8DC2-4EFE-80F2-523B19566AEE}" srcId="{9CD56ED4-3A89-431D-9067-40BEE27BC1DF}" destId="{10870C0D-BFD5-46B9-A2C3-0C447D0AD6A4}" srcOrd="0" destOrd="0" parTransId="{9F968173-C0E6-450C-A93D-8CE86CE0D05E}" sibTransId="{9778D411-F8E0-434E-89E5-57E4FE8F122E}"/>
    <dgm:cxn modelId="{D37D04CE-2AF2-43BB-9740-5D5BC362BA99}" type="presOf" srcId="{10870C0D-BFD5-46B9-A2C3-0C447D0AD6A4}" destId="{C023B234-EF5B-4F13-8367-819087CBA1EC}" srcOrd="0" destOrd="0" presId="urn:microsoft.com/office/officeart/2005/8/layout/hierarchy2"/>
    <dgm:cxn modelId="{F43315E1-14D6-4A39-AFAC-ADEA0246504E}" type="presOf" srcId="{9CD56ED4-3A89-431D-9067-40BEE27BC1DF}" destId="{5F0496BB-D87C-481B-88BC-9A22522BB188}" srcOrd="0" destOrd="0" presId="urn:microsoft.com/office/officeart/2005/8/layout/hierarchy2"/>
    <dgm:cxn modelId="{0520DCE5-2BE8-4177-8898-339E947722E7}" type="presOf" srcId="{9F968173-C0E6-450C-A93D-8CE86CE0D05E}" destId="{6955CA53-3B9C-4C53-8BDC-D40B0E5A67AD}" srcOrd="0" destOrd="0" presId="urn:microsoft.com/office/officeart/2005/8/layout/hierarchy2"/>
    <dgm:cxn modelId="{72667F7B-73CD-4248-A06D-B69FA6521219}" type="presOf" srcId="{9F968173-C0E6-450C-A93D-8CE86CE0D05E}" destId="{31C28D3C-C5B6-4E10-BE27-7401A6EF6062}" srcOrd="1" destOrd="0" presId="urn:microsoft.com/office/officeart/2005/8/layout/hierarchy2"/>
    <dgm:cxn modelId="{3D57B744-C36E-4AD4-889C-49CE3808F445}" type="presOf" srcId="{E7295837-91A9-4C92-A365-B3E3FCA86C40}" destId="{356996C7-8935-423C-91A3-CC80A60948DA}" srcOrd="0" destOrd="0" presId="urn:microsoft.com/office/officeart/2005/8/layout/hierarchy2"/>
    <dgm:cxn modelId="{4730B7F3-2DE6-4937-8461-2179014522F2}" type="presOf" srcId="{A469C164-31A6-4ADF-88C6-A276392962A0}" destId="{5F0C39C2-B200-45C6-94B2-CBAF8717CC46}" srcOrd="0" destOrd="0" presId="urn:microsoft.com/office/officeart/2005/8/layout/hierarchy2"/>
    <dgm:cxn modelId="{0737F8F9-0397-4D9F-9BF1-92CD9050C63B}" type="presOf" srcId="{0D3902DA-41AB-4C28-9EE8-81ABF39E5B0A}" destId="{41E5532D-C388-426C-B796-BE33109E977C}" srcOrd="0" destOrd="0" presId="urn:microsoft.com/office/officeart/2005/8/layout/hierarchy2"/>
    <dgm:cxn modelId="{A5C976D0-5E5D-429A-9824-8E3284A5BAB3}" type="presOf" srcId="{0D3902DA-41AB-4C28-9EE8-81ABF39E5B0A}" destId="{7E285D03-F97D-45C2-8D6D-4FD0445EF3EA}" srcOrd="1" destOrd="0" presId="urn:microsoft.com/office/officeart/2005/8/layout/hierarchy2"/>
    <dgm:cxn modelId="{FBA227A2-77C4-4B4D-BA27-84BDB4A70BC4}" srcId="{9CD56ED4-3A89-431D-9067-40BEE27BC1DF}" destId="{18BE76E6-EB39-425F-A6E6-F3927F8D5FBF}" srcOrd="1" destOrd="0" parTransId="{0D3902DA-41AB-4C28-9EE8-81ABF39E5B0A}" sibTransId="{BF44A771-E864-4478-8BD2-A8C52FB4A8EC}"/>
    <dgm:cxn modelId="{CD736BA3-2508-41FF-B4E5-BC67170FE4D8}" srcId="{10870C0D-BFD5-46B9-A2C3-0C447D0AD6A4}" destId="{E7295837-91A9-4C92-A365-B3E3FCA86C40}" srcOrd="0" destOrd="0" parTransId="{A469C164-31A6-4ADF-88C6-A276392962A0}" sibTransId="{0F4C5933-3DD2-4B86-8102-0E99577F56C9}"/>
    <dgm:cxn modelId="{A8ABE57F-2661-443D-8618-500922B79D58}" type="presOf" srcId="{5702F3EC-D839-41B5-9C90-5CD8E225B58B}" destId="{905DB754-2B16-47D8-8607-CE2754FD92A0}" srcOrd="0" destOrd="0" presId="urn:microsoft.com/office/officeart/2005/8/layout/hierarchy2"/>
    <dgm:cxn modelId="{85A13959-AD46-4066-AAA2-9FCEDD197B50}" type="presOf" srcId="{066C117B-34BD-479E-91C8-A334180E2114}" destId="{39D2728E-B709-4B97-80EF-A3E0402C1426}" srcOrd="1" destOrd="0" presId="urn:microsoft.com/office/officeart/2005/8/layout/hierarchy2"/>
    <dgm:cxn modelId="{521F92B8-3BA8-44E1-8FCA-CCAE5123F597}" type="presOf" srcId="{A469C164-31A6-4ADF-88C6-A276392962A0}" destId="{8EE4A2C7-B3AF-4C9F-AD9A-4A530EEB7B2D}" srcOrd="1" destOrd="0" presId="urn:microsoft.com/office/officeart/2005/8/layout/hierarchy2"/>
    <dgm:cxn modelId="{4C9A4596-2FA0-4850-972F-6B8B2DE14475}" srcId="{18BE76E6-EB39-425F-A6E6-F3927F8D5FBF}" destId="{5702F3EC-D839-41B5-9C90-5CD8E225B58B}" srcOrd="0" destOrd="0" parTransId="{066C117B-34BD-479E-91C8-A334180E2114}" sibTransId="{A0074D86-27F7-41EC-B90A-9CBF1FE73C08}"/>
    <dgm:cxn modelId="{192AA0E8-26B6-42E0-924F-15ACB2E7DAA6}" srcId="{45E7D356-64A7-4492-AD06-E2513F912BBB}" destId="{9CD56ED4-3A89-431D-9067-40BEE27BC1DF}" srcOrd="0" destOrd="0" parTransId="{CBCB96FF-D5BE-4DE1-89F1-567B7A1F9078}" sibTransId="{4B836CCF-62CF-41E3-BBD5-3E9EC592D477}"/>
    <dgm:cxn modelId="{C3FB7A9F-409C-4B01-8F74-A6576C783A36}" type="presOf" srcId="{18BE76E6-EB39-425F-A6E6-F3927F8D5FBF}" destId="{1753DEFB-4BBF-42BC-BA5D-CD8E37FB51C1}" srcOrd="0" destOrd="0" presId="urn:microsoft.com/office/officeart/2005/8/layout/hierarchy2"/>
    <dgm:cxn modelId="{78060DB2-EA00-4850-B2AB-C81F12AF7559}" type="presOf" srcId="{45E7D356-64A7-4492-AD06-E2513F912BBB}" destId="{7F9D1CC4-39B1-4EEE-83CF-5DCE4EE34CDD}" srcOrd="0" destOrd="0" presId="urn:microsoft.com/office/officeart/2005/8/layout/hierarchy2"/>
    <dgm:cxn modelId="{52BC8834-1DC2-41A0-A308-CFAB7B13F92B}" type="presOf" srcId="{066C117B-34BD-479E-91C8-A334180E2114}" destId="{1A73D204-EA69-4641-9C04-D32D56CD6429}" srcOrd="0" destOrd="0" presId="urn:microsoft.com/office/officeart/2005/8/layout/hierarchy2"/>
    <dgm:cxn modelId="{BF9C89C5-091A-4C4A-A4EE-28CE303C1BF9}" type="presParOf" srcId="{7F9D1CC4-39B1-4EEE-83CF-5DCE4EE34CDD}" destId="{EBDBC921-3A61-4A44-B650-55EA1A81DEBE}" srcOrd="0" destOrd="0" presId="urn:microsoft.com/office/officeart/2005/8/layout/hierarchy2"/>
    <dgm:cxn modelId="{C0245AE6-F6C1-4369-8D7E-15130808C2BD}" type="presParOf" srcId="{EBDBC921-3A61-4A44-B650-55EA1A81DEBE}" destId="{5F0496BB-D87C-481B-88BC-9A22522BB188}" srcOrd="0" destOrd="0" presId="urn:microsoft.com/office/officeart/2005/8/layout/hierarchy2"/>
    <dgm:cxn modelId="{AEE0B133-F6F0-4648-9148-5E7AC06B2B38}" type="presParOf" srcId="{EBDBC921-3A61-4A44-B650-55EA1A81DEBE}" destId="{90818944-4145-4415-AAF8-81593398C9E6}" srcOrd="1" destOrd="0" presId="urn:microsoft.com/office/officeart/2005/8/layout/hierarchy2"/>
    <dgm:cxn modelId="{E655D258-2A4A-44A9-9097-BC5D0C4009C7}" type="presParOf" srcId="{90818944-4145-4415-AAF8-81593398C9E6}" destId="{6955CA53-3B9C-4C53-8BDC-D40B0E5A67AD}" srcOrd="0" destOrd="0" presId="urn:microsoft.com/office/officeart/2005/8/layout/hierarchy2"/>
    <dgm:cxn modelId="{D8DDD357-B326-4100-BA0B-D937BDE7AB53}" type="presParOf" srcId="{6955CA53-3B9C-4C53-8BDC-D40B0E5A67AD}" destId="{31C28D3C-C5B6-4E10-BE27-7401A6EF6062}" srcOrd="0" destOrd="0" presId="urn:microsoft.com/office/officeart/2005/8/layout/hierarchy2"/>
    <dgm:cxn modelId="{C1EAA85A-3C08-4BB5-8379-12ADF125D492}" type="presParOf" srcId="{90818944-4145-4415-AAF8-81593398C9E6}" destId="{99BB8F95-E42D-4584-9CC1-08DE93AAD1F8}" srcOrd="1" destOrd="0" presId="urn:microsoft.com/office/officeart/2005/8/layout/hierarchy2"/>
    <dgm:cxn modelId="{383E4C11-488C-497F-9A64-297422D5FF1E}" type="presParOf" srcId="{99BB8F95-E42D-4584-9CC1-08DE93AAD1F8}" destId="{C023B234-EF5B-4F13-8367-819087CBA1EC}" srcOrd="0" destOrd="0" presId="urn:microsoft.com/office/officeart/2005/8/layout/hierarchy2"/>
    <dgm:cxn modelId="{ED9932DC-DFC2-410C-AB0E-A79BB229211A}" type="presParOf" srcId="{99BB8F95-E42D-4584-9CC1-08DE93AAD1F8}" destId="{DB2D09B6-174A-4A4F-AA05-2C54E7FF9551}" srcOrd="1" destOrd="0" presId="urn:microsoft.com/office/officeart/2005/8/layout/hierarchy2"/>
    <dgm:cxn modelId="{B839259E-578B-49E7-B1F8-616949CD5330}" type="presParOf" srcId="{DB2D09B6-174A-4A4F-AA05-2C54E7FF9551}" destId="{5F0C39C2-B200-45C6-94B2-CBAF8717CC46}" srcOrd="0" destOrd="0" presId="urn:microsoft.com/office/officeart/2005/8/layout/hierarchy2"/>
    <dgm:cxn modelId="{6B9796BB-E7F8-4A8F-A487-316A834EE7FB}" type="presParOf" srcId="{5F0C39C2-B200-45C6-94B2-CBAF8717CC46}" destId="{8EE4A2C7-B3AF-4C9F-AD9A-4A530EEB7B2D}" srcOrd="0" destOrd="0" presId="urn:microsoft.com/office/officeart/2005/8/layout/hierarchy2"/>
    <dgm:cxn modelId="{22046F7A-5640-4A54-85C6-189C4A02D493}" type="presParOf" srcId="{DB2D09B6-174A-4A4F-AA05-2C54E7FF9551}" destId="{795526D4-A994-45AF-96A0-869F9DCF5F25}" srcOrd="1" destOrd="0" presId="urn:microsoft.com/office/officeart/2005/8/layout/hierarchy2"/>
    <dgm:cxn modelId="{BE5B66DA-4562-4D6B-B116-4A5E33CBD40F}" type="presParOf" srcId="{795526D4-A994-45AF-96A0-869F9DCF5F25}" destId="{356996C7-8935-423C-91A3-CC80A60948DA}" srcOrd="0" destOrd="0" presId="urn:microsoft.com/office/officeart/2005/8/layout/hierarchy2"/>
    <dgm:cxn modelId="{98A05B16-013D-4714-89D9-E1D339BDAFFA}" type="presParOf" srcId="{795526D4-A994-45AF-96A0-869F9DCF5F25}" destId="{1128C1FD-0BF0-44AD-BFEC-0EF172AC0990}" srcOrd="1" destOrd="0" presId="urn:microsoft.com/office/officeart/2005/8/layout/hierarchy2"/>
    <dgm:cxn modelId="{69FBFB69-17E0-4F13-892C-9DF885A2D93D}" type="presParOf" srcId="{90818944-4145-4415-AAF8-81593398C9E6}" destId="{41E5532D-C388-426C-B796-BE33109E977C}" srcOrd="2" destOrd="0" presId="urn:microsoft.com/office/officeart/2005/8/layout/hierarchy2"/>
    <dgm:cxn modelId="{38595E7E-D1C4-4648-804B-2F395087FAEA}" type="presParOf" srcId="{41E5532D-C388-426C-B796-BE33109E977C}" destId="{7E285D03-F97D-45C2-8D6D-4FD0445EF3EA}" srcOrd="0" destOrd="0" presId="urn:microsoft.com/office/officeart/2005/8/layout/hierarchy2"/>
    <dgm:cxn modelId="{AFBD121B-5805-4807-A93D-766D35A87763}" type="presParOf" srcId="{90818944-4145-4415-AAF8-81593398C9E6}" destId="{B0C95355-5C52-435B-8FE1-CB5D4EC5297D}" srcOrd="3" destOrd="0" presId="urn:microsoft.com/office/officeart/2005/8/layout/hierarchy2"/>
    <dgm:cxn modelId="{EA74253C-9C80-443B-A347-28C3C8622814}" type="presParOf" srcId="{B0C95355-5C52-435B-8FE1-CB5D4EC5297D}" destId="{1753DEFB-4BBF-42BC-BA5D-CD8E37FB51C1}" srcOrd="0" destOrd="0" presId="urn:microsoft.com/office/officeart/2005/8/layout/hierarchy2"/>
    <dgm:cxn modelId="{08E645C0-EC62-4EF0-BB43-7E7CA9D81E44}" type="presParOf" srcId="{B0C95355-5C52-435B-8FE1-CB5D4EC5297D}" destId="{60DE0D0F-2C80-4660-BA51-80161C8EFD27}" srcOrd="1" destOrd="0" presId="urn:microsoft.com/office/officeart/2005/8/layout/hierarchy2"/>
    <dgm:cxn modelId="{5275FB65-2719-4454-A1D9-1891ECD91E96}" type="presParOf" srcId="{60DE0D0F-2C80-4660-BA51-80161C8EFD27}" destId="{1A73D204-EA69-4641-9C04-D32D56CD6429}" srcOrd="0" destOrd="0" presId="urn:microsoft.com/office/officeart/2005/8/layout/hierarchy2"/>
    <dgm:cxn modelId="{72E2E958-D02C-4AEF-953E-88C1D2419CBA}" type="presParOf" srcId="{1A73D204-EA69-4641-9C04-D32D56CD6429}" destId="{39D2728E-B709-4B97-80EF-A3E0402C1426}" srcOrd="0" destOrd="0" presId="urn:microsoft.com/office/officeart/2005/8/layout/hierarchy2"/>
    <dgm:cxn modelId="{5A65FCB9-6EC6-4967-A133-E646145067D0}" type="presParOf" srcId="{60DE0D0F-2C80-4660-BA51-80161C8EFD27}" destId="{AD24A2CA-4991-417E-BF83-3E47431DF497}" srcOrd="1" destOrd="0" presId="urn:microsoft.com/office/officeart/2005/8/layout/hierarchy2"/>
    <dgm:cxn modelId="{21829D26-68F9-4143-BFB5-CBB8AB7C3B8A}" type="presParOf" srcId="{AD24A2CA-4991-417E-BF83-3E47431DF497}" destId="{905DB754-2B16-47D8-8607-CE2754FD92A0}" srcOrd="0" destOrd="0" presId="urn:microsoft.com/office/officeart/2005/8/layout/hierarchy2"/>
    <dgm:cxn modelId="{E8E33C42-C3E3-49CE-867E-9605DD273A51}" type="presParOf" srcId="{AD24A2CA-4991-417E-BF83-3E47431DF497}" destId="{E9F6D107-5578-4082-890E-CEB2DA920C1A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B756BA-A5E9-4552-8486-22C1FF29FFE9}" type="doc">
      <dgm:prSet loTypeId="urn:microsoft.com/office/officeart/2005/8/layout/hierarchy2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pPr rtl="1"/>
          <a:endParaRPr lang="fa-IR"/>
        </a:p>
      </dgm:t>
    </dgm:pt>
    <dgm:pt modelId="{40DC4A57-B145-4237-948F-6123BA387A88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اصطلاح</a:t>
          </a:r>
          <a:endParaRPr lang="fa-IR" sz="1600" dirty="0">
            <a:cs typeface="B Koodak" pitchFamily="2" charset="-78"/>
          </a:endParaRPr>
        </a:p>
      </dgm:t>
    </dgm:pt>
    <dgm:pt modelId="{6FA06ABB-C478-4EF8-B55D-377BF2115D21}" type="parTrans" cxnId="{C3E32B2B-E463-4FDF-8728-51FFB4F4E4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9E5BD7-2878-41F4-8899-AD92ABF64F05}" type="sibTrans" cxnId="{C3E32B2B-E463-4FDF-8728-51FFB4F4E4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64EBB4-A896-4581-9B16-85D4F2366052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</a:t>
          </a:r>
          <a:endParaRPr lang="fa-IR" sz="1600" dirty="0">
            <a:cs typeface="B Koodak" pitchFamily="2" charset="-78"/>
          </a:endParaRPr>
        </a:p>
      </dgm:t>
    </dgm:pt>
    <dgm:pt modelId="{F608F004-5E82-4C5B-BA44-9D8740FDCC6E}" type="parTrans" cxnId="{A3AEF220-24FF-4635-9355-F1306E47C979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26F823-B654-4ED7-80CB-946D554BCBED}" type="sibTrans" cxnId="{A3AEF220-24FF-4635-9355-F1306E47C9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5D2E22-0D43-4135-AF18-D7D4B42B7260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اعتقاداتی کلی و هماهنگ در باره جهان و انسان </a:t>
          </a:r>
          <a:endParaRPr lang="fa-IR" sz="1600" dirty="0">
            <a:cs typeface="B Koodak" pitchFamily="2" charset="-78"/>
          </a:endParaRPr>
        </a:p>
      </dgm:t>
    </dgm:pt>
    <dgm:pt modelId="{F7AEA1FB-62B0-427B-AC13-2A00E4265760}" type="parTrans" cxnId="{12E695C2-7F51-418E-AD6A-F299E8CB100F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672A02-FD49-4EF6-A4F5-25A9130A0C78}" type="sibTrans" cxnId="{12E695C2-7F51-418E-AD6A-F299E8CB10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0933F8-ECD4-4059-B2A2-F881757110B3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عبارت دیگر هست ها و نیست ها </a:t>
          </a:r>
          <a:endParaRPr lang="fa-IR" sz="1600" dirty="0">
            <a:cs typeface="B Koodak" pitchFamily="2" charset="-78"/>
          </a:endParaRPr>
        </a:p>
      </dgm:t>
    </dgm:pt>
    <dgm:pt modelId="{1D2B6436-0179-4946-AB93-816EC4E05E25}" type="parTrans" cxnId="{B3C5A3A5-B12E-436B-A29A-AE60E3BA0172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4F4FC3-8CA7-4965-8E4C-B231FCA53C88}" type="sibTrans" cxnId="{B3C5A3A5-B12E-436B-A29A-AE60E3BA01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42B51C-BFB4-49B5-BC8E-4A0DF8B1668A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منطبق بر اصول دین است</a:t>
          </a:r>
          <a:endParaRPr lang="fa-IR" sz="1600" dirty="0">
            <a:cs typeface="B Koodak" pitchFamily="2" charset="-78"/>
          </a:endParaRPr>
        </a:p>
      </dgm:t>
    </dgm:pt>
    <dgm:pt modelId="{1DD16673-5890-4DA8-B1DD-3D79ED8E60D8}" type="parTrans" cxnId="{FC621581-EA57-4298-961A-18E86B37B5B1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187B2B-8AFF-4BD1-BB58-F8921DE89BED}" type="sibTrans" cxnId="{FC621581-EA57-4298-961A-18E86B37B5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AB6EC2-8C56-4216-AB00-E4AAC4C7DDCE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ایدئولوژی</a:t>
          </a:r>
          <a:endParaRPr lang="fa-IR" sz="1600" dirty="0">
            <a:cs typeface="B Koodak" pitchFamily="2" charset="-78"/>
          </a:endParaRPr>
        </a:p>
      </dgm:t>
    </dgm:pt>
    <dgm:pt modelId="{FF1273FA-096C-47BB-B114-5E38467B48F5}" type="parTrans" cxnId="{97BB1A25-6581-4536-9D47-673CF2B818D7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BE14DA-F37D-46DD-A2EA-3F13A1E23A23}" type="sibTrans" cxnId="{97BB1A25-6581-4536-9D47-673CF2B818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AC9762-95C5-4D9A-B4C2-1C62A0FEDFCE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آراء کلی و هماهنگ در مورد رفتار های  انسان </a:t>
          </a:r>
          <a:endParaRPr lang="fa-IR" sz="1600" dirty="0">
            <a:cs typeface="B Koodak" pitchFamily="2" charset="-78"/>
          </a:endParaRPr>
        </a:p>
      </dgm:t>
    </dgm:pt>
    <dgm:pt modelId="{0F897FBD-7DCA-490C-BEA3-2C5279481F28}" type="parTrans" cxnId="{DAF8FC70-F760-4A4E-A881-0C3D48F7DDB3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EDF0D6-3969-4EDD-B74E-75D22C7125F4}" type="sibTrans" cxnId="{DAF8FC70-F760-4A4E-A881-0C3D48F7DDB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F80F35-B103-4B60-8C89-0769320B318F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عبارت دیگر باید ها و نباید ها </a:t>
          </a:r>
          <a:endParaRPr lang="fa-IR" sz="1600" dirty="0">
            <a:cs typeface="B Koodak" pitchFamily="2" charset="-78"/>
          </a:endParaRPr>
        </a:p>
      </dgm:t>
    </dgm:pt>
    <dgm:pt modelId="{AB9DEA9D-ECBA-4559-88A6-D8E3BEC7A49D}" type="parTrans" cxnId="{303F9BA2-038B-4447-9C00-C260C736EC85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E1319D-37F0-43B3-ABE6-1677496CC3F2}" type="sibTrans" cxnId="{303F9BA2-038B-4447-9C00-C260C736EC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C7BC27-35B4-4442-B205-C9F82D64C75A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منطبق بر فروع دین  است   </a:t>
          </a:r>
          <a:endParaRPr lang="fa-IR" sz="1600" dirty="0">
            <a:cs typeface="B Koodak" pitchFamily="2" charset="-78"/>
          </a:endParaRPr>
        </a:p>
      </dgm:t>
    </dgm:pt>
    <dgm:pt modelId="{0207F639-7163-4C61-B749-BE92EC96B27D}" type="parTrans" cxnId="{367FBC81-E3D0-48D3-86BD-A191F4219722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5AA3F6-78F9-45BD-A209-B56523D9D9B4}" type="sibTrans" cxnId="{367FBC81-E3D0-48D3-86BD-A191F42197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1F0C7C-36BF-459A-BB0A-D1BE74EFD657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AAB9F707-718D-4376-A98B-F3831CA29704}" type="parTrans" cxnId="{F233C3FD-F8A6-4446-BF3B-90DA7B8E76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9DD203-6534-4016-B7CB-800F8EB97113}" type="sibTrans" cxnId="{F233C3FD-F8A6-4446-BF3B-90DA7B8E76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2DCC64-4796-434C-9E95-D13F470F7D10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اصول و فروع دین شامل احکام و اعتقادات جزیی نیز می شود </a:t>
          </a:r>
          <a:endParaRPr lang="fa-IR" sz="1600" dirty="0">
            <a:cs typeface="B Koodak" pitchFamily="2" charset="-78"/>
          </a:endParaRPr>
        </a:p>
      </dgm:t>
    </dgm:pt>
    <dgm:pt modelId="{2A7B3053-EA79-4D29-9C18-D758B092E0A1}" type="parTrans" cxnId="{A2771BA1-02C8-49D2-87D4-AC7F6DD70314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BF488C-C909-4807-A657-3652C03F69CC}" type="sibTrans" cxnId="{A2771BA1-02C8-49D2-87D4-AC7F6DD7031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BBA185-EDF5-4B30-A65E-E329B8ACBD1F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خلاف جهان بینی و ایدئولوژی که کلی تر بحث می کنند </a:t>
          </a:r>
          <a:endParaRPr lang="fa-IR" sz="1600" dirty="0">
            <a:cs typeface="B Koodak" pitchFamily="2" charset="-78"/>
          </a:endParaRPr>
        </a:p>
      </dgm:t>
    </dgm:pt>
    <dgm:pt modelId="{0DDE42ED-8F49-4D30-B239-8274B696DEA0}" type="parTrans" cxnId="{622F2022-F4AA-46EE-B22A-CB69C646CDEB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B4D43D-1582-4D0C-8DB5-B527376F86A6}" type="sibTrans" cxnId="{622F2022-F4AA-46EE-B22A-CB69C646CD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68ED68-3ABB-414A-A2BE-AFB9B7D9950A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دامنه جهان بینی و ایدئولوژی محدود تر است و گستردگی اعتقادات و فقه در آنها وجود ندارد</a:t>
          </a:r>
          <a:endParaRPr lang="fa-IR" sz="1600" dirty="0">
            <a:cs typeface="B Koodak" pitchFamily="2" charset="-78"/>
          </a:endParaRPr>
        </a:p>
      </dgm:t>
    </dgm:pt>
    <dgm:pt modelId="{4734B4C2-4F04-4F6A-ABC1-1D3F933256AF}" type="parTrans" cxnId="{2AAFF8F5-7CB0-4EA1-A442-F5C0C6760BD4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761365-C646-40E5-9FAB-3772AE43A667}" type="sibTrans" cxnId="{2AAFF8F5-7CB0-4EA1-A442-F5C0C6760B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5BFD38-6EF1-475B-9D51-29FEEAA25C00}" type="pres">
      <dgm:prSet presAssocID="{7DB756BA-A5E9-4552-8486-22C1FF29FFE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7D42A8B-BCB4-4884-8967-E0B35683B1CE}" type="pres">
      <dgm:prSet presAssocID="{40DC4A57-B145-4237-948F-6123BA387A88}" presName="root1" presStyleCnt="0"/>
      <dgm:spPr/>
    </dgm:pt>
    <dgm:pt modelId="{563A05B7-82EE-4D71-B09C-77CB688F96C0}" type="pres">
      <dgm:prSet presAssocID="{40DC4A57-B145-4237-948F-6123BA387A88}" presName="LevelOneTextNode" presStyleLbl="node0" presStyleIdx="0" presStyleCnt="2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E73D19-DE74-4B40-9D96-291520123AF7}" type="pres">
      <dgm:prSet presAssocID="{40DC4A57-B145-4237-948F-6123BA387A88}" presName="level2hierChild" presStyleCnt="0"/>
      <dgm:spPr/>
    </dgm:pt>
    <dgm:pt modelId="{33D42A7D-D868-4D09-806B-EC9068591E36}" type="pres">
      <dgm:prSet presAssocID="{F608F004-5E82-4C5B-BA44-9D8740FDCC6E}" presName="conn2-1" presStyleLbl="parChTrans1D2" presStyleIdx="0" presStyleCnt="3" custScaleY="151921"/>
      <dgm:spPr/>
      <dgm:t>
        <a:bodyPr/>
        <a:lstStyle/>
        <a:p>
          <a:pPr rtl="1"/>
          <a:endParaRPr lang="fa-IR"/>
        </a:p>
      </dgm:t>
    </dgm:pt>
    <dgm:pt modelId="{3BE76409-DB35-4635-9F9B-276EA4FEF6C9}" type="pres">
      <dgm:prSet presAssocID="{F608F004-5E82-4C5B-BA44-9D8740FDCC6E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F64D864-8599-492D-ABEC-EE082040BC62}" type="pres">
      <dgm:prSet presAssocID="{9964EBB4-A896-4581-9B16-85D4F2366052}" presName="root2" presStyleCnt="0"/>
      <dgm:spPr/>
    </dgm:pt>
    <dgm:pt modelId="{15E056D7-5E9C-43BD-B55A-B29A055C556E}" type="pres">
      <dgm:prSet presAssocID="{9964EBB4-A896-4581-9B16-85D4F2366052}" presName="LevelTwoTextNode" presStyleLbl="node2" presStyleIdx="0" presStyleCnt="3" custScaleX="84382" custScaleY="151927" custLinFactNeighborX="798" custLinFactNeighborY="18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6255AA-1876-421F-8840-C2D724D2C74B}" type="pres">
      <dgm:prSet presAssocID="{9964EBB4-A896-4581-9B16-85D4F2366052}" presName="level3hierChild" presStyleCnt="0"/>
      <dgm:spPr/>
    </dgm:pt>
    <dgm:pt modelId="{012020A4-5D37-4B3F-9416-632640BF240B}" type="pres">
      <dgm:prSet presAssocID="{F7AEA1FB-62B0-427B-AC13-2A00E4265760}" presName="conn2-1" presStyleLbl="parChTrans1D3" presStyleIdx="0" presStyleCnt="3" custScaleY="151921"/>
      <dgm:spPr/>
      <dgm:t>
        <a:bodyPr/>
        <a:lstStyle/>
        <a:p>
          <a:pPr rtl="1"/>
          <a:endParaRPr lang="fa-IR"/>
        </a:p>
      </dgm:t>
    </dgm:pt>
    <dgm:pt modelId="{C04C585A-2E3C-41A9-8F95-DB3603D0E142}" type="pres">
      <dgm:prSet presAssocID="{F7AEA1FB-62B0-427B-AC13-2A00E426576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3E9829C-BD50-4885-AB02-0F3C9B177D65}" type="pres">
      <dgm:prSet presAssocID="{475D2E22-0D43-4135-AF18-D7D4B42B7260}" presName="root2" presStyleCnt="0"/>
      <dgm:spPr/>
    </dgm:pt>
    <dgm:pt modelId="{F381FFC4-4485-4527-93F9-31FC36EF2DF0}" type="pres">
      <dgm:prSet presAssocID="{475D2E22-0D43-4135-AF18-D7D4B42B7260}" presName="LevelTwoTextNode" presStyleLbl="node3" presStyleIdx="0" presStyleCnt="3" custScaleX="178359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83A184-A8A9-44EB-8E1C-78B11B455ED3}" type="pres">
      <dgm:prSet presAssocID="{475D2E22-0D43-4135-AF18-D7D4B42B7260}" presName="level3hierChild" presStyleCnt="0"/>
      <dgm:spPr/>
    </dgm:pt>
    <dgm:pt modelId="{EC632BD5-6A91-4A58-8436-1DEBFEDEC879}" type="pres">
      <dgm:prSet presAssocID="{1D2B6436-0179-4946-AB93-816EC4E05E25}" presName="conn2-1" presStyleLbl="parChTrans1D4" presStyleIdx="0" presStyleCnt="5" custScaleY="151921"/>
      <dgm:spPr/>
      <dgm:t>
        <a:bodyPr/>
        <a:lstStyle/>
        <a:p>
          <a:pPr rtl="1"/>
          <a:endParaRPr lang="fa-IR"/>
        </a:p>
      </dgm:t>
    </dgm:pt>
    <dgm:pt modelId="{AC8A3938-AED2-4036-80EA-FA5B125CCBE2}" type="pres">
      <dgm:prSet presAssocID="{1D2B6436-0179-4946-AB93-816EC4E05E25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57E1694D-AADE-4D06-8BF2-21CFC5F8144F}" type="pres">
      <dgm:prSet presAssocID="{1F0933F8-ECD4-4059-B2A2-F881757110B3}" presName="root2" presStyleCnt="0"/>
      <dgm:spPr/>
    </dgm:pt>
    <dgm:pt modelId="{E585DF5F-EB88-4971-84D8-181E88ECD8A6}" type="pres">
      <dgm:prSet presAssocID="{1F0933F8-ECD4-4059-B2A2-F881757110B3}" presName="LevelTwoTextNode" presStyleLbl="node4" presStyleIdx="0" presStyleCnt="5" custScaleX="142728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093849-38CB-4C3E-8E56-ED73AD06D201}" type="pres">
      <dgm:prSet presAssocID="{1F0933F8-ECD4-4059-B2A2-F881757110B3}" presName="level3hierChild" presStyleCnt="0"/>
      <dgm:spPr/>
    </dgm:pt>
    <dgm:pt modelId="{6E8C3E8C-E8D2-4EAA-BBAC-43A2A1580EC3}" type="pres">
      <dgm:prSet presAssocID="{1DD16673-5890-4DA8-B1DD-3D79ED8E60D8}" presName="conn2-1" presStyleLbl="parChTrans1D4" presStyleIdx="1" presStyleCnt="5" custScaleY="151921"/>
      <dgm:spPr/>
      <dgm:t>
        <a:bodyPr/>
        <a:lstStyle/>
        <a:p>
          <a:pPr rtl="1"/>
          <a:endParaRPr lang="fa-IR"/>
        </a:p>
      </dgm:t>
    </dgm:pt>
    <dgm:pt modelId="{A63C42D4-C947-4CA2-B4DD-AD27097EEDC1}" type="pres">
      <dgm:prSet presAssocID="{1DD16673-5890-4DA8-B1DD-3D79ED8E60D8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7B2620C1-3B1E-4C81-980E-098D96B41932}" type="pres">
      <dgm:prSet presAssocID="{3242B51C-BFB4-49B5-BC8E-4A0DF8B1668A}" presName="root2" presStyleCnt="0"/>
      <dgm:spPr/>
    </dgm:pt>
    <dgm:pt modelId="{2DC221D6-0428-4C42-A24F-8E0B2CD22797}" type="pres">
      <dgm:prSet presAssocID="{3242B51C-BFB4-49B5-BC8E-4A0DF8B1668A}" presName="LevelTwoTextNode" presStyleLbl="node4" presStyleIdx="1" presStyleCnt="5" custScaleX="148225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E8DF5B-0781-47DF-B545-FF4FE06A1CD9}" type="pres">
      <dgm:prSet presAssocID="{3242B51C-BFB4-49B5-BC8E-4A0DF8B1668A}" presName="level3hierChild" presStyleCnt="0"/>
      <dgm:spPr/>
    </dgm:pt>
    <dgm:pt modelId="{02B3CF64-5E78-46EE-83E3-F31F4076B92F}" type="pres">
      <dgm:prSet presAssocID="{FF1273FA-096C-47BB-B114-5E38467B48F5}" presName="conn2-1" presStyleLbl="parChTrans1D2" presStyleIdx="1" presStyleCnt="3" custScaleY="151921"/>
      <dgm:spPr/>
      <dgm:t>
        <a:bodyPr/>
        <a:lstStyle/>
        <a:p>
          <a:pPr rtl="1"/>
          <a:endParaRPr lang="fa-IR"/>
        </a:p>
      </dgm:t>
    </dgm:pt>
    <dgm:pt modelId="{ECBC0CDD-C1D9-4621-A4CF-48CF5A5E4A6C}" type="pres">
      <dgm:prSet presAssocID="{FF1273FA-096C-47BB-B114-5E38467B48F5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17F10A3-16A8-4EEA-ADC4-C0F299FA622D}" type="pres">
      <dgm:prSet presAssocID="{5EAB6EC2-8C56-4216-AB00-E4AAC4C7DDCE}" presName="root2" presStyleCnt="0"/>
      <dgm:spPr/>
    </dgm:pt>
    <dgm:pt modelId="{6BF456B0-E703-40FF-9004-8142800CE155}" type="pres">
      <dgm:prSet presAssocID="{5EAB6EC2-8C56-4216-AB00-E4AAC4C7DDCE}" presName="LevelTwoTextNode" presStyleLbl="node2" presStyleIdx="1" presStyleCnt="3" custScaleX="84382" custScaleY="151927" custLinFactNeighborX="798" custLinFactNeighborY="18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E426F4-84F7-471F-870A-CDEBEE0198E4}" type="pres">
      <dgm:prSet presAssocID="{5EAB6EC2-8C56-4216-AB00-E4AAC4C7DDCE}" presName="level3hierChild" presStyleCnt="0"/>
      <dgm:spPr/>
    </dgm:pt>
    <dgm:pt modelId="{FAF36B1C-28E1-47DF-B8FB-3351BDC8FDBD}" type="pres">
      <dgm:prSet presAssocID="{0F897FBD-7DCA-490C-BEA3-2C5279481F28}" presName="conn2-1" presStyleLbl="parChTrans1D3" presStyleIdx="1" presStyleCnt="3" custScaleY="151921"/>
      <dgm:spPr/>
      <dgm:t>
        <a:bodyPr/>
        <a:lstStyle/>
        <a:p>
          <a:pPr rtl="1"/>
          <a:endParaRPr lang="fa-IR"/>
        </a:p>
      </dgm:t>
    </dgm:pt>
    <dgm:pt modelId="{005377C8-255C-4FA7-86EF-339199393E2C}" type="pres">
      <dgm:prSet presAssocID="{0F897FBD-7DCA-490C-BEA3-2C5279481F28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1F90E678-1581-47BB-BEFD-05976CA54A14}" type="pres">
      <dgm:prSet presAssocID="{F6AC9762-95C5-4D9A-B4C2-1C62A0FEDFCE}" presName="root2" presStyleCnt="0"/>
      <dgm:spPr/>
    </dgm:pt>
    <dgm:pt modelId="{D7BC2D21-2166-40C4-9B99-D0B1CE7F1C48}" type="pres">
      <dgm:prSet presAssocID="{F6AC9762-95C5-4D9A-B4C2-1C62A0FEDFCE}" presName="LevelTwoTextNode" presStyleLbl="node3" presStyleIdx="1" presStyleCnt="3" custScaleX="178359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0C9041-73C2-466E-8B0C-032DF2D38AC5}" type="pres">
      <dgm:prSet presAssocID="{F6AC9762-95C5-4D9A-B4C2-1C62A0FEDFCE}" presName="level3hierChild" presStyleCnt="0"/>
      <dgm:spPr/>
    </dgm:pt>
    <dgm:pt modelId="{0F71BE8E-7B57-45BA-8DCE-30EA8D352CE1}" type="pres">
      <dgm:prSet presAssocID="{AB9DEA9D-ECBA-4559-88A6-D8E3BEC7A49D}" presName="conn2-1" presStyleLbl="parChTrans1D4" presStyleIdx="2" presStyleCnt="5" custScaleY="151921"/>
      <dgm:spPr/>
      <dgm:t>
        <a:bodyPr/>
        <a:lstStyle/>
        <a:p>
          <a:pPr rtl="1"/>
          <a:endParaRPr lang="fa-IR"/>
        </a:p>
      </dgm:t>
    </dgm:pt>
    <dgm:pt modelId="{093619A3-6253-4FFF-A2A3-7ACF602BA852}" type="pres">
      <dgm:prSet presAssocID="{AB9DEA9D-ECBA-4559-88A6-D8E3BEC7A49D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5604D396-F48F-4A75-B5F3-E6E2F7587864}" type="pres">
      <dgm:prSet presAssocID="{3DF80F35-B103-4B60-8C89-0769320B318F}" presName="root2" presStyleCnt="0"/>
      <dgm:spPr/>
    </dgm:pt>
    <dgm:pt modelId="{194D4069-3B4C-4D03-B103-DB87B1B7F300}" type="pres">
      <dgm:prSet presAssocID="{3DF80F35-B103-4B60-8C89-0769320B318F}" presName="LevelTwoTextNode" presStyleLbl="node4" presStyleIdx="2" presStyleCnt="5" custScaleX="142728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DF3E24-3384-458F-8BE4-85E916011558}" type="pres">
      <dgm:prSet presAssocID="{3DF80F35-B103-4B60-8C89-0769320B318F}" presName="level3hierChild" presStyleCnt="0"/>
      <dgm:spPr/>
    </dgm:pt>
    <dgm:pt modelId="{F38DAFBA-4298-4E43-8B81-7EE55C3C9D54}" type="pres">
      <dgm:prSet presAssocID="{0207F639-7163-4C61-B749-BE92EC96B27D}" presName="conn2-1" presStyleLbl="parChTrans1D4" presStyleIdx="3" presStyleCnt="5" custScaleY="151921"/>
      <dgm:spPr/>
      <dgm:t>
        <a:bodyPr/>
        <a:lstStyle/>
        <a:p>
          <a:pPr rtl="1"/>
          <a:endParaRPr lang="fa-IR"/>
        </a:p>
      </dgm:t>
    </dgm:pt>
    <dgm:pt modelId="{51F48AE3-9E11-4562-BE62-C5CBDC3DBD13}" type="pres">
      <dgm:prSet presAssocID="{0207F639-7163-4C61-B749-BE92EC96B27D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06F82261-2886-488C-B6DC-8B8789126AD2}" type="pres">
      <dgm:prSet presAssocID="{0DC7BC27-35B4-4442-B205-C9F82D64C75A}" presName="root2" presStyleCnt="0"/>
      <dgm:spPr/>
    </dgm:pt>
    <dgm:pt modelId="{9400D520-2057-4BE3-BDDD-2200D1B8C62A}" type="pres">
      <dgm:prSet presAssocID="{0DC7BC27-35B4-4442-B205-C9F82D64C75A}" presName="LevelTwoTextNode" presStyleLbl="node4" presStyleIdx="3" presStyleCnt="5" custScaleX="148225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DAB2CD-730E-46EA-97EF-E6B3EBB39178}" type="pres">
      <dgm:prSet presAssocID="{0DC7BC27-35B4-4442-B205-C9F82D64C75A}" presName="level3hierChild" presStyleCnt="0"/>
      <dgm:spPr/>
    </dgm:pt>
    <dgm:pt modelId="{950C698D-3561-4A36-BB43-AEA453CAD381}" type="pres">
      <dgm:prSet presAssocID="{DA1F0C7C-36BF-459A-BB0A-D1BE74EFD657}" presName="root1" presStyleCnt="0"/>
      <dgm:spPr/>
    </dgm:pt>
    <dgm:pt modelId="{95DACE8C-7903-4F7B-9D79-AB6120CA14DB}" type="pres">
      <dgm:prSet presAssocID="{DA1F0C7C-36BF-459A-BB0A-D1BE74EFD657}" presName="LevelOneTextNode" presStyleLbl="node0" presStyleIdx="1" presStyleCnt="2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ED66DC-429F-4D4E-A458-AFB1D89DE5FB}" type="pres">
      <dgm:prSet presAssocID="{DA1F0C7C-36BF-459A-BB0A-D1BE74EFD657}" presName="level2hierChild" presStyleCnt="0"/>
      <dgm:spPr/>
    </dgm:pt>
    <dgm:pt modelId="{B198F1B8-A3FD-4947-9005-4CAE75D1F57A}" type="pres">
      <dgm:prSet presAssocID="{2A7B3053-EA79-4D29-9C18-D758B092E0A1}" presName="conn2-1" presStyleLbl="parChTrans1D2" presStyleIdx="2" presStyleCnt="3" custScaleY="151921"/>
      <dgm:spPr/>
      <dgm:t>
        <a:bodyPr/>
        <a:lstStyle/>
        <a:p>
          <a:pPr rtl="1"/>
          <a:endParaRPr lang="fa-IR"/>
        </a:p>
      </dgm:t>
    </dgm:pt>
    <dgm:pt modelId="{4E1F4D3A-9A3A-4F81-96BF-630833BCB118}" type="pres">
      <dgm:prSet presAssocID="{2A7B3053-EA79-4D29-9C18-D758B092E0A1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D7FD690-E8D0-48D3-98D7-CF2BB6785C73}" type="pres">
      <dgm:prSet presAssocID="{DF2DCC64-4796-434C-9E95-D13F470F7D10}" presName="root2" presStyleCnt="0"/>
      <dgm:spPr/>
    </dgm:pt>
    <dgm:pt modelId="{45F2EC89-7B56-4636-A81E-C02527A1C17C}" type="pres">
      <dgm:prSet presAssocID="{DF2DCC64-4796-434C-9E95-D13F470F7D10}" presName="LevelTwoTextNode" presStyleLbl="node2" presStyleIdx="2" presStyleCnt="3" custScaleX="218443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748710-901D-41FC-BBA8-593874F5DA18}" type="pres">
      <dgm:prSet presAssocID="{DF2DCC64-4796-434C-9E95-D13F470F7D10}" presName="level3hierChild" presStyleCnt="0"/>
      <dgm:spPr/>
    </dgm:pt>
    <dgm:pt modelId="{138E7783-839A-4C0E-9C0F-A51CD5286AD2}" type="pres">
      <dgm:prSet presAssocID="{0DDE42ED-8F49-4D30-B239-8274B696DEA0}" presName="conn2-1" presStyleLbl="parChTrans1D3" presStyleIdx="2" presStyleCnt="3" custScaleX="2000000" custScaleY="151921"/>
      <dgm:spPr/>
      <dgm:t>
        <a:bodyPr/>
        <a:lstStyle/>
        <a:p>
          <a:pPr rtl="1"/>
          <a:endParaRPr lang="fa-IR"/>
        </a:p>
      </dgm:t>
    </dgm:pt>
    <dgm:pt modelId="{2BC2CFEB-B894-4786-9635-1797A3912083}" type="pres">
      <dgm:prSet presAssocID="{0DDE42ED-8F49-4D30-B239-8274B696DEA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08B140A-E98B-4DD6-9E90-C2CFDB67522A}" type="pres">
      <dgm:prSet presAssocID="{3CBBA185-EDF5-4B30-A65E-E329B8ACBD1F}" presName="root2" presStyleCnt="0"/>
      <dgm:spPr/>
    </dgm:pt>
    <dgm:pt modelId="{2FDAE222-8530-4F0C-8913-46B4708B2913}" type="pres">
      <dgm:prSet presAssocID="{3CBBA185-EDF5-4B30-A65E-E329B8ACBD1F}" presName="LevelTwoTextNode" presStyleLbl="node3" presStyleIdx="2" presStyleCnt="3" custScaleX="224748" custScaleY="1519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5722D6-79ED-4DFE-B056-D4C609A3385A}" type="pres">
      <dgm:prSet presAssocID="{3CBBA185-EDF5-4B30-A65E-E329B8ACBD1F}" presName="level3hierChild" presStyleCnt="0"/>
      <dgm:spPr/>
    </dgm:pt>
    <dgm:pt modelId="{348C373E-9B0D-4A70-A5EF-55536DE34A3C}" type="pres">
      <dgm:prSet presAssocID="{4734B4C2-4F04-4F6A-ABC1-1D3F933256AF}" presName="conn2-1" presStyleLbl="parChTrans1D4" presStyleIdx="4" presStyleCnt="5" custScaleY="151921"/>
      <dgm:spPr/>
      <dgm:t>
        <a:bodyPr/>
        <a:lstStyle/>
        <a:p>
          <a:pPr rtl="1"/>
          <a:endParaRPr lang="fa-IR"/>
        </a:p>
      </dgm:t>
    </dgm:pt>
    <dgm:pt modelId="{D8F0FCE0-2529-4DC5-BC04-5455F1711A8A}" type="pres">
      <dgm:prSet presAssocID="{4734B4C2-4F04-4F6A-ABC1-1D3F933256AF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77B95E7E-8185-4F50-9E8D-C3645972F63C}" type="pres">
      <dgm:prSet presAssocID="{9868ED68-3ABB-414A-A2BE-AFB9B7D9950A}" presName="root2" presStyleCnt="0"/>
      <dgm:spPr/>
    </dgm:pt>
    <dgm:pt modelId="{7E44D503-72BE-4EAB-862D-3525C6BCE306}" type="pres">
      <dgm:prSet presAssocID="{9868ED68-3ABB-414A-A2BE-AFB9B7D9950A}" presName="LevelTwoTextNode" presStyleLbl="node4" presStyleIdx="4" presStyleCnt="5" custScaleX="194042" custScaleY="2816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B55BF0-FFE9-41A7-ADDF-F69033D98923}" type="pres">
      <dgm:prSet presAssocID="{9868ED68-3ABB-414A-A2BE-AFB9B7D9950A}" presName="level3hierChild" presStyleCnt="0"/>
      <dgm:spPr/>
    </dgm:pt>
  </dgm:ptLst>
  <dgm:cxnLst>
    <dgm:cxn modelId="{622F2022-F4AA-46EE-B22A-CB69C646CDEB}" srcId="{DF2DCC64-4796-434C-9E95-D13F470F7D10}" destId="{3CBBA185-EDF5-4B30-A65E-E329B8ACBD1F}" srcOrd="0" destOrd="0" parTransId="{0DDE42ED-8F49-4D30-B239-8274B696DEA0}" sibTransId="{69B4D43D-1582-4D0C-8DB5-B527376F86A6}"/>
    <dgm:cxn modelId="{6179A5AA-B0C5-4754-8EA8-5902366AEF56}" type="presOf" srcId="{2A7B3053-EA79-4D29-9C18-D758B092E0A1}" destId="{B198F1B8-A3FD-4947-9005-4CAE75D1F57A}" srcOrd="0" destOrd="0" presId="urn:microsoft.com/office/officeart/2005/8/layout/hierarchy2"/>
    <dgm:cxn modelId="{6819DED6-73BB-4834-92CB-F5FAF2556794}" type="presOf" srcId="{F6AC9762-95C5-4D9A-B4C2-1C62A0FEDFCE}" destId="{D7BC2D21-2166-40C4-9B99-D0B1CE7F1C48}" srcOrd="0" destOrd="0" presId="urn:microsoft.com/office/officeart/2005/8/layout/hierarchy2"/>
    <dgm:cxn modelId="{A3D80790-0D19-423F-81E8-BE2F4DE1B4A6}" type="presOf" srcId="{1DD16673-5890-4DA8-B1DD-3D79ED8E60D8}" destId="{6E8C3E8C-E8D2-4EAA-BBAC-43A2A1580EC3}" srcOrd="0" destOrd="0" presId="urn:microsoft.com/office/officeart/2005/8/layout/hierarchy2"/>
    <dgm:cxn modelId="{303C9FC2-D071-4B59-B02C-9E1FBE678E89}" type="presOf" srcId="{2A7B3053-EA79-4D29-9C18-D758B092E0A1}" destId="{4E1F4D3A-9A3A-4F81-96BF-630833BCB118}" srcOrd="1" destOrd="0" presId="urn:microsoft.com/office/officeart/2005/8/layout/hierarchy2"/>
    <dgm:cxn modelId="{DAF8FC70-F760-4A4E-A881-0C3D48F7DDB3}" srcId="{5EAB6EC2-8C56-4216-AB00-E4AAC4C7DDCE}" destId="{F6AC9762-95C5-4D9A-B4C2-1C62A0FEDFCE}" srcOrd="0" destOrd="0" parTransId="{0F897FBD-7DCA-490C-BEA3-2C5279481F28}" sibTransId="{51EDF0D6-3969-4EDD-B74E-75D22C7125F4}"/>
    <dgm:cxn modelId="{C02B8A79-F27A-4DCB-BBE5-5E1D69302823}" type="presOf" srcId="{3CBBA185-EDF5-4B30-A65E-E329B8ACBD1F}" destId="{2FDAE222-8530-4F0C-8913-46B4708B2913}" srcOrd="0" destOrd="0" presId="urn:microsoft.com/office/officeart/2005/8/layout/hierarchy2"/>
    <dgm:cxn modelId="{05944D65-A823-4574-B15F-48A23446F919}" type="presOf" srcId="{F608F004-5E82-4C5B-BA44-9D8740FDCC6E}" destId="{33D42A7D-D868-4D09-806B-EC9068591E36}" srcOrd="0" destOrd="0" presId="urn:microsoft.com/office/officeart/2005/8/layout/hierarchy2"/>
    <dgm:cxn modelId="{F233C3FD-F8A6-4446-BF3B-90DA7B8E7673}" srcId="{7DB756BA-A5E9-4552-8486-22C1FF29FFE9}" destId="{DA1F0C7C-36BF-459A-BB0A-D1BE74EFD657}" srcOrd="1" destOrd="0" parTransId="{AAB9F707-718D-4376-A98B-F3831CA29704}" sibTransId="{5A9DD203-6534-4016-B7CB-800F8EB97113}"/>
    <dgm:cxn modelId="{7AD3151C-B0BC-410E-A03B-A93D92D3EE4E}" type="presOf" srcId="{FF1273FA-096C-47BB-B114-5E38467B48F5}" destId="{02B3CF64-5E78-46EE-83E3-F31F4076B92F}" srcOrd="0" destOrd="0" presId="urn:microsoft.com/office/officeart/2005/8/layout/hierarchy2"/>
    <dgm:cxn modelId="{F3FF62CD-E5F5-437A-BA0A-453F49263275}" type="presOf" srcId="{1D2B6436-0179-4946-AB93-816EC4E05E25}" destId="{EC632BD5-6A91-4A58-8436-1DEBFEDEC879}" srcOrd="0" destOrd="0" presId="urn:microsoft.com/office/officeart/2005/8/layout/hierarchy2"/>
    <dgm:cxn modelId="{7F908846-191D-4ADA-8DAB-6A7A03226DD7}" type="presOf" srcId="{AB9DEA9D-ECBA-4559-88A6-D8E3BEC7A49D}" destId="{0F71BE8E-7B57-45BA-8DCE-30EA8D352CE1}" srcOrd="0" destOrd="0" presId="urn:microsoft.com/office/officeart/2005/8/layout/hierarchy2"/>
    <dgm:cxn modelId="{C701AC2C-24E5-4A9E-B206-6F8106D89E98}" type="presOf" srcId="{0DDE42ED-8F49-4D30-B239-8274B696DEA0}" destId="{2BC2CFEB-B894-4786-9635-1797A3912083}" srcOrd="1" destOrd="0" presId="urn:microsoft.com/office/officeart/2005/8/layout/hierarchy2"/>
    <dgm:cxn modelId="{FD4EEB72-E2C3-459B-A850-906A2C9B8393}" type="presOf" srcId="{0F897FBD-7DCA-490C-BEA3-2C5279481F28}" destId="{005377C8-255C-4FA7-86EF-339199393E2C}" srcOrd="1" destOrd="0" presId="urn:microsoft.com/office/officeart/2005/8/layout/hierarchy2"/>
    <dgm:cxn modelId="{025D26F8-6DD2-4B15-BDD4-5C2EEC3CC0BE}" type="presOf" srcId="{3242B51C-BFB4-49B5-BC8E-4A0DF8B1668A}" destId="{2DC221D6-0428-4C42-A24F-8E0B2CD22797}" srcOrd="0" destOrd="0" presId="urn:microsoft.com/office/officeart/2005/8/layout/hierarchy2"/>
    <dgm:cxn modelId="{4CB9239E-9473-4287-A5B7-DEA42EC7990C}" type="presOf" srcId="{F7AEA1FB-62B0-427B-AC13-2A00E4265760}" destId="{C04C585A-2E3C-41A9-8F95-DB3603D0E142}" srcOrd="1" destOrd="0" presId="urn:microsoft.com/office/officeart/2005/8/layout/hierarchy2"/>
    <dgm:cxn modelId="{46D8A209-F8B5-42CC-BA5E-D0290C39CC58}" type="presOf" srcId="{1DD16673-5890-4DA8-B1DD-3D79ED8E60D8}" destId="{A63C42D4-C947-4CA2-B4DD-AD27097EEDC1}" srcOrd="1" destOrd="0" presId="urn:microsoft.com/office/officeart/2005/8/layout/hierarchy2"/>
    <dgm:cxn modelId="{12E695C2-7F51-418E-AD6A-F299E8CB100F}" srcId="{9964EBB4-A896-4581-9B16-85D4F2366052}" destId="{475D2E22-0D43-4135-AF18-D7D4B42B7260}" srcOrd="0" destOrd="0" parTransId="{F7AEA1FB-62B0-427B-AC13-2A00E4265760}" sibTransId="{C7672A02-FD49-4EF6-A4F5-25A9130A0C78}"/>
    <dgm:cxn modelId="{CEDF346A-FFDE-4971-A371-88A5F0749512}" type="presOf" srcId="{9964EBB4-A896-4581-9B16-85D4F2366052}" destId="{15E056D7-5E9C-43BD-B55A-B29A055C556E}" srcOrd="0" destOrd="0" presId="urn:microsoft.com/office/officeart/2005/8/layout/hierarchy2"/>
    <dgm:cxn modelId="{D3CA7E0B-712A-49F0-BB19-D5BDD4CB2FE9}" type="presOf" srcId="{0DDE42ED-8F49-4D30-B239-8274B696DEA0}" destId="{138E7783-839A-4C0E-9C0F-A51CD5286AD2}" srcOrd="0" destOrd="0" presId="urn:microsoft.com/office/officeart/2005/8/layout/hierarchy2"/>
    <dgm:cxn modelId="{73750D86-5749-4B5C-BA0D-64EC8F5E9D9F}" type="presOf" srcId="{0DC7BC27-35B4-4442-B205-C9F82D64C75A}" destId="{9400D520-2057-4BE3-BDDD-2200D1B8C62A}" srcOrd="0" destOrd="0" presId="urn:microsoft.com/office/officeart/2005/8/layout/hierarchy2"/>
    <dgm:cxn modelId="{97BB1A25-6581-4536-9D47-673CF2B818D7}" srcId="{40DC4A57-B145-4237-948F-6123BA387A88}" destId="{5EAB6EC2-8C56-4216-AB00-E4AAC4C7DDCE}" srcOrd="1" destOrd="0" parTransId="{FF1273FA-096C-47BB-B114-5E38467B48F5}" sibTransId="{FDBE14DA-F37D-46DD-A2EA-3F13A1E23A23}"/>
    <dgm:cxn modelId="{A2771BA1-02C8-49D2-87D4-AC7F6DD70314}" srcId="{DA1F0C7C-36BF-459A-BB0A-D1BE74EFD657}" destId="{DF2DCC64-4796-434C-9E95-D13F470F7D10}" srcOrd="0" destOrd="0" parTransId="{2A7B3053-EA79-4D29-9C18-D758B092E0A1}" sibTransId="{ACBF488C-C909-4807-A657-3652C03F69CC}"/>
    <dgm:cxn modelId="{8F3DDFAF-E2E6-4174-873B-99B5BD7EA448}" type="presOf" srcId="{475D2E22-0D43-4135-AF18-D7D4B42B7260}" destId="{F381FFC4-4485-4527-93F9-31FC36EF2DF0}" srcOrd="0" destOrd="0" presId="urn:microsoft.com/office/officeart/2005/8/layout/hierarchy2"/>
    <dgm:cxn modelId="{207AAD1C-744E-467B-9608-78F886A42EE5}" type="presOf" srcId="{40DC4A57-B145-4237-948F-6123BA387A88}" destId="{563A05B7-82EE-4D71-B09C-77CB688F96C0}" srcOrd="0" destOrd="0" presId="urn:microsoft.com/office/officeart/2005/8/layout/hierarchy2"/>
    <dgm:cxn modelId="{BF85BCB0-ED3F-4F51-A540-ADE0B03F69D7}" type="presOf" srcId="{9868ED68-3ABB-414A-A2BE-AFB9B7D9950A}" destId="{7E44D503-72BE-4EAB-862D-3525C6BCE306}" srcOrd="0" destOrd="0" presId="urn:microsoft.com/office/officeart/2005/8/layout/hierarchy2"/>
    <dgm:cxn modelId="{5ECA342A-A419-4CF5-ACF1-3EAB9ECD6559}" type="presOf" srcId="{4734B4C2-4F04-4F6A-ABC1-1D3F933256AF}" destId="{348C373E-9B0D-4A70-A5EF-55536DE34A3C}" srcOrd="0" destOrd="0" presId="urn:microsoft.com/office/officeart/2005/8/layout/hierarchy2"/>
    <dgm:cxn modelId="{F310DCAD-CDBD-4AED-9443-7F7F12C062E5}" type="presOf" srcId="{0F897FBD-7DCA-490C-BEA3-2C5279481F28}" destId="{FAF36B1C-28E1-47DF-B8FB-3351BDC8FDBD}" srcOrd="0" destOrd="0" presId="urn:microsoft.com/office/officeart/2005/8/layout/hierarchy2"/>
    <dgm:cxn modelId="{7D60061E-9A2C-4571-85B2-49E64BE6533D}" type="presOf" srcId="{1D2B6436-0179-4946-AB93-816EC4E05E25}" destId="{AC8A3938-AED2-4036-80EA-FA5B125CCBE2}" srcOrd="1" destOrd="0" presId="urn:microsoft.com/office/officeart/2005/8/layout/hierarchy2"/>
    <dgm:cxn modelId="{ABDEB81C-DD8F-492B-98F0-BC851B65DED6}" type="presOf" srcId="{FF1273FA-096C-47BB-B114-5E38467B48F5}" destId="{ECBC0CDD-C1D9-4621-A4CF-48CF5A5E4A6C}" srcOrd="1" destOrd="0" presId="urn:microsoft.com/office/officeart/2005/8/layout/hierarchy2"/>
    <dgm:cxn modelId="{76BF54FF-3D05-4F86-B8FD-2523085140D2}" type="presOf" srcId="{3DF80F35-B103-4B60-8C89-0769320B318F}" destId="{194D4069-3B4C-4D03-B103-DB87B1B7F300}" srcOrd="0" destOrd="0" presId="urn:microsoft.com/office/officeart/2005/8/layout/hierarchy2"/>
    <dgm:cxn modelId="{FC621581-EA57-4298-961A-18E86B37B5B1}" srcId="{1F0933F8-ECD4-4059-B2A2-F881757110B3}" destId="{3242B51C-BFB4-49B5-BC8E-4A0DF8B1668A}" srcOrd="0" destOrd="0" parTransId="{1DD16673-5890-4DA8-B1DD-3D79ED8E60D8}" sibTransId="{D0187B2B-8AFF-4BD1-BB58-F8921DE89BED}"/>
    <dgm:cxn modelId="{303F9BA2-038B-4447-9C00-C260C736EC85}" srcId="{F6AC9762-95C5-4D9A-B4C2-1C62A0FEDFCE}" destId="{3DF80F35-B103-4B60-8C89-0769320B318F}" srcOrd="0" destOrd="0" parTransId="{AB9DEA9D-ECBA-4559-88A6-D8E3BEC7A49D}" sibTransId="{F8E1319D-37F0-43B3-ABE6-1677496CC3F2}"/>
    <dgm:cxn modelId="{EE2E9BB7-ED9E-4E13-950D-5D1CDEF4956B}" type="presOf" srcId="{5EAB6EC2-8C56-4216-AB00-E4AAC4C7DDCE}" destId="{6BF456B0-E703-40FF-9004-8142800CE155}" srcOrd="0" destOrd="0" presId="urn:microsoft.com/office/officeart/2005/8/layout/hierarchy2"/>
    <dgm:cxn modelId="{BBE8A528-E208-47E2-ACE9-BCC8E7E8AE59}" type="presOf" srcId="{F7AEA1FB-62B0-427B-AC13-2A00E4265760}" destId="{012020A4-5D37-4B3F-9416-632640BF240B}" srcOrd="0" destOrd="0" presId="urn:microsoft.com/office/officeart/2005/8/layout/hierarchy2"/>
    <dgm:cxn modelId="{C3E32B2B-E463-4FDF-8728-51FFB4F4E40A}" srcId="{7DB756BA-A5E9-4552-8486-22C1FF29FFE9}" destId="{40DC4A57-B145-4237-948F-6123BA387A88}" srcOrd="0" destOrd="0" parTransId="{6FA06ABB-C478-4EF8-B55D-377BF2115D21}" sibTransId="{B49E5BD7-2878-41F4-8899-AD92ABF64F05}"/>
    <dgm:cxn modelId="{3DB91038-9E0F-4C38-813E-ED05807EEEAB}" type="presOf" srcId="{7DB756BA-A5E9-4552-8486-22C1FF29FFE9}" destId="{275BFD38-6EF1-475B-9D51-29FEEAA25C00}" srcOrd="0" destOrd="0" presId="urn:microsoft.com/office/officeart/2005/8/layout/hierarchy2"/>
    <dgm:cxn modelId="{10425CD9-A390-48ED-B361-BBA5231F561F}" type="presOf" srcId="{0207F639-7163-4C61-B749-BE92EC96B27D}" destId="{51F48AE3-9E11-4562-BE62-C5CBDC3DBD13}" srcOrd="1" destOrd="0" presId="urn:microsoft.com/office/officeart/2005/8/layout/hierarchy2"/>
    <dgm:cxn modelId="{8B57E533-A849-4D85-8204-84C3809D3071}" type="presOf" srcId="{AB9DEA9D-ECBA-4559-88A6-D8E3BEC7A49D}" destId="{093619A3-6253-4FFF-A2A3-7ACF602BA852}" srcOrd="1" destOrd="0" presId="urn:microsoft.com/office/officeart/2005/8/layout/hierarchy2"/>
    <dgm:cxn modelId="{A0507588-0B6F-425F-981E-53347A1823C8}" type="presOf" srcId="{DA1F0C7C-36BF-459A-BB0A-D1BE74EFD657}" destId="{95DACE8C-7903-4F7B-9D79-AB6120CA14DB}" srcOrd="0" destOrd="0" presId="urn:microsoft.com/office/officeart/2005/8/layout/hierarchy2"/>
    <dgm:cxn modelId="{B3C5A3A5-B12E-436B-A29A-AE60E3BA0172}" srcId="{475D2E22-0D43-4135-AF18-D7D4B42B7260}" destId="{1F0933F8-ECD4-4059-B2A2-F881757110B3}" srcOrd="0" destOrd="0" parTransId="{1D2B6436-0179-4946-AB93-816EC4E05E25}" sibTransId="{FD4F4FC3-8CA7-4965-8E4C-B231FCA53C88}"/>
    <dgm:cxn modelId="{A3AEF220-24FF-4635-9355-F1306E47C979}" srcId="{40DC4A57-B145-4237-948F-6123BA387A88}" destId="{9964EBB4-A896-4581-9B16-85D4F2366052}" srcOrd="0" destOrd="0" parTransId="{F608F004-5E82-4C5B-BA44-9D8740FDCC6E}" sibTransId="{1F26F823-B654-4ED7-80CB-946D554BCBED}"/>
    <dgm:cxn modelId="{8AD4D109-333F-4DC2-8584-D3450A1AB873}" type="presOf" srcId="{F608F004-5E82-4C5B-BA44-9D8740FDCC6E}" destId="{3BE76409-DB35-4635-9F9B-276EA4FEF6C9}" srcOrd="1" destOrd="0" presId="urn:microsoft.com/office/officeart/2005/8/layout/hierarchy2"/>
    <dgm:cxn modelId="{C3EDB963-3A77-45BD-B722-357796DB993D}" type="presOf" srcId="{0207F639-7163-4C61-B749-BE92EC96B27D}" destId="{F38DAFBA-4298-4E43-8B81-7EE55C3C9D54}" srcOrd="0" destOrd="0" presId="urn:microsoft.com/office/officeart/2005/8/layout/hierarchy2"/>
    <dgm:cxn modelId="{5B308F70-BDC7-4074-9B75-1A6EDA155DA9}" type="presOf" srcId="{4734B4C2-4F04-4F6A-ABC1-1D3F933256AF}" destId="{D8F0FCE0-2529-4DC5-BC04-5455F1711A8A}" srcOrd="1" destOrd="0" presId="urn:microsoft.com/office/officeart/2005/8/layout/hierarchy2"/>
    <dgm:cxn modelId="{367FBC81-E3D0-48D3-86BD-A191F4219722}" srcId="{3DF80F35-B103-4B60-8C89-0769320B318F}" destId="{0DC7BC27-35B4-4442-B205-C9F82D64C75A}" srcOrd="0" destOrd="0" parTransId="{0207F639-7163-4C61-B749-BE92EC96B27D}" sibTransId="{885AA3F6-78F9-45BD-A209-B56523D9D9B4}"/>
    <dgm:cxn modelId="{2AAFF8F5-7CB0-4EA1-A442-F5C0C6760BD4}" srcId="{3CBBA185-EDF5-4B30-A65E-E329B8ACBD1F}" destId="{9868ED68-3ABB-414A-A2BE-AFB9B7D9950A}" srcOrd="0" destOrd="0" parTransId="{4734B4C2-4F04-4F6A-ABC1-1D3F933256AF}" sibTransId="{6A761365-C646-40E5-9FAB-3772AE43A667}"/>
    <dgm:cxn modelId="{1D64060B-CFA3-4E30-802A-007FEF2101AF}" type="presOf" srcId="{DF2DCC64-4796-434C-9E95-D13F470F7D10}" destId="{45F2EC89-7B56-4636-A81E-C02527A1C17C}" srcOrd="0" destOrd="0" presId="urn:microsoft.com/office/officeart/2005/8/layout/hierarchy2"/>
    <dgm:cxn modelId="{4106716A-5BB4-4F17-B985-DE32CD0A54E6}" type="presOf" srcId="{1F0933F8-ECD4-4059-B2A2-F881757110B3}" destId="{E585DF5F-EB88-4971-84D8-181E88ECD8A6}" srcOrd="0" destOrd="0" presId="urn:microsoft.com/office/officeart/2005/8/layout/hierarchy2"/>
    <dgm:cxn modelId="{C9AC5D9C-06C7-4B90-99CE-DF6E0553F4F0}" type="presParOf" srcId="{275BFD38-6EF1-475B-9D51-29FEEAA25C00}" destId="{27D42A8B-BCB4-4884-8967-E0B35683B1CE}" srcOrd="0" destOrd="0" presId="urn:microsoft.com/office/officeart/2005/8/layout/hierarchy2"/>
    <dgm:cxn modelId="{4DC3C917-CD70-4AD5-8EBD-9DB809A4670F}" type="presParOf" srcId="{27D42A8B-BCB4-4884-8967-E0B35683B1CE}" destId="{563A05B7-82EE-4D71-B09C-77CB688F96C0}" srcOrd="0" destOrd="0" presId="urn:microsoft.com/office/officeart/2005/8/layout/hierarchy2"/>
    <dgm:cxn modelId="{45AAC107-ECF6-499E-A51C-93EB9B91F5B2}" type="presParOf" srcId="{27D42A8B-BCB4-4884-8967-E0B35683B1CE}" destId="{E8E73D19-DE74-4B40-9D96-291520123AF7}" srcOrd="1" destOrd="0" presId="urn:microsoft.com/office/officeart/2005/8/layout/hierarchy2"/>
    <dgm:cxn modelId="{C237FFB9-814D-4833-8F62-D25AEE0457A7}" type="presParOf" srcId="{E8E73D19-DE74-4B40-9D96-291520123AF7}" destId="{33D42A7D-D868-4D09-806B-EC9068591E36}" srcOrd="0" destOrd="0" presId="urn:microsoft.com/office/officeart/2005/8/layout/hierarchy2"/>
    <dgm:cxn modelId="{66611EF2-6215-4204-9458-265036E66DD5}" type="presParOf" srcId="{33D42A7D-D868-4D09-806B-EC9068591E36}" destId="{3BE76409-DB35-4635-9F9B-276EA4FEF6C9}" srcOrd="0" destOrd="0" presId="urn:microsoft.com/office/officeart/2005/8/layout/hierarchy2"/>
    <dgm:cxn modelId="{52D20482-19EB-4C50-A8F7-50E2E3156772}" type="presParOf" srcId="{E8E73D19-DE74-4B40-9D96-291520123AF7}" destId="{BF64D864-8599-492D-ABEC-EE082040BC62}" srcOrd="1" destOrd="0" presId="urn:microsoft.com/office/officeart/2005/8/layout/hierarchy2"/>
    <dgm:cxn modelId="{6BB58773-26CA-442B-AEC6-83521C963241}" type="presParOf" srcId="{BF64D864-8599-492D-ABEC-EE082040BC62}" destId="{15E056D7-5E9C-43BD-B55A-B29A055C556E}" srcOrd="0" destOrd="0" presId="urn:microsoft.com/office/officeart/2005/8/layout/hierarchy2"/>
    <dgm:cxn modelId="{A305EEF0-1735-44D6-A14B-854C2CD4AAC2}" type="presParOf" srcId="{BF64D864-8599-492D-ABEC-EE082040BC62}" destId="{576255AA-1876-421F-8840-C2D724D2C74B}" srcOrd="1" destOrd="0" presId="urn:microsoft.com/office/officeart/2005/8/layout/hierarchy2"/>
    <dgm:cxn modelId="{7AF80266-9F0C-4F18-A867-4AE989827967}" type="presParOf" srcId="{576255AA-1876-421F-8840-C2D724D2C74B}" destId="{012020A4-5D37-4B3F-9416-632640BF240B}" srcOrd="0" destOrd="0" presId="urn:microsoft.com/office/officeart/2005/8/layout/hierarchy2"/>
    <dgm:cxn modelId="{CC669B23-577D-4A7D-9BB8-7D1472B98DB1}" type="presParOf" srcId="{012020A4-5D37-4B3F-9416-632640BF240B}" destId="{C04C585A-2E3C-41A9-8F95-DB3603D0E142}" srcOrd="0" destOrd="0" presId="urn:microsoft.com/office/officeart/2005/8/layout/hierarchy2"/>
    <dgm:cxn modelId="{6EBB4366-036C-4785-B494-2E4DDD278C37}" type="presParOf" srcId="{576255AA-1876-421F-8840-C2D724D2C74B}" destId="{13E9829C-BD50-4885-AB02-0F3C9B177D65}" srcOrd="1" destOrd="0" presId="urn:microsoft.com/office/officeart/2005/8/layout/hierarchy2"/>
    <dgm:cxn modelId="{3E1E547B-19A8-44B0-9945-4B5477517D24}" type="presParOf" srcId="{13E9829C-BD50-4885-AB02-0F3C9B177D65}" destId="{F381FFC4-4485-4527-93F9-31FC36EF2DF0}" srcOrd="0" destOrd="0" presId="urn:microsoft.com/office/officeart/2005/8/layout/hierarchy2"/>
    <dgm:cxn modelId="{6CC125B3-87EE-44E3-B4EC-D1D89DF22BC0}" type="presParOf" srcId="{13E9829C-BD50-4885-AB02-0F3C9B177D65}" destId="{A583A184-A8A9-44EB-8E1C-78B11B455ED3}" srcOrd="1" destOrd="0" presId="urn:microsoft.com/office/officeart/2005/8/layout/hierarchy2"/>
    <dgm:cxn modelId="{690EA7BD-E70C-47A1-968C-0769009DF7FE}" type="presParOf" srcId="{A583A184-A8A9-44EB-8E1C-78B11B455ED3}" destId="{EC632BD5-6A91-4A58-8436-1DEBFEDEC879}" srcOrd="0" destOrd="0" presId="urn:microsoft.com/office/officeart/2005/8/layout/hierarchy2"/>
    <dgm:cxn modelId="{2D5756E2-575E-4562-84E9-67FDF0BEDCD9}" type="presParOf" srcId="{EC632BD5-6A91-4A58-8436-1DEBFEDEC879}" destId="{AC8A3938-AED2-4036-80EA-FA5B125CCBE2}" srcOrd="0" destOrd="0" presId="urn:microsoft.com/office/officeart/2005/8/layout/hierarchy2"/>
    <dgm:cxn modelId="{730D0BA6-BD52-48F8-A3C0-70ED5604FD80}" type="presParOf" srcId="{A583A184-A8A9-44EB-8E1C-78B11B455ED3}" destId="{57E1694D-AADE-4D06-8BF2-21CFC5F8144F}" srcOrd="1" destOrd="0" presId="urn:microsoft.com/office/officeart/2005/8/layout/hierarchy2"/>
    <dgm:cxn modelId="{F67C688C-D9D9-4F73-9940-7F13A9761AA4}" type="presParOf" srcId="{57E1694D-AADE-4D06-8BF2-21CFC5F8144F}" destId="{E585DF5F-EB88-4971-84D8-181E88ECD8A6}" srcOrd="0" destOrd="0" presId="urn:microsoft.com/office/officeart/2005/8/layout/hierarchy2"/>
    <dgm:cxn modelId="{AE0E0B47-7B88-468E-8D33-F2E2FCCC45A3}" type="presParOf" srcId="{57E1694D-AADE-4D06-8BF2-21CFC5F8144F}" destId="{AC093849-38CB-4C3E-8E56-ED73AD06D201}" srcOrd="1" destOrd="0" presId="urn:microsoft.com/office/officeart/2005/8/layout/hierarchy2"/>
    <dgm:cxn modelId="{C694871B-34F0-4DAF-B8D5-0CB7A1E0DF10}" type="presParOf" srcId="{AC093849-38CB-4C3E-8E56-ED73AD06D201}" destId="{6E8C3E8C-E8D2-4EAA-BBAC-43A2A1580EC3}" srcOrd="0" destOrd="0" presId="urn:microsoft.com/office/officeart/2005/8/layout/hierarchy2"/>
    <dgm:cxn modelId="{C7A3DC7A-E037-4D3C-BEB7-4731B78B78E9}" type="presParOf" srcId="{6E8C3E8C-E8D2-4EAA-BBAC-43A2A1580EC3}" destId="{A63C42D4-C947-4CA2-B4DD-AD27097EEDC1}" srcOrd="0" destOrd="0" presId="urn:microsoft.com/office/officeart/2005/8/layout/hierarchy2"/>
    <dgm:cxn modelId="{BEF2BBBB-67D5-4362-BF04-8078C2A61E9A}" type="presParOf" srcId="{AC093849-38CB-4C3E-8E56-ED73AD06D201}" destId="{7B2620C1-3B1E-4C81-980E-098D96B41932}" srcOrd="1" destOrd="0" presId="urn:microsoft.com/office/officeart/2005/8/layout/hierarchy2"/>
    <dgm:cxn modelId="{C0683C1D-FC6C-443B-86D1-687B3D218750}" type="presParOf" srcId="{7B2620C1-3B1E-4C81-980E-098D96B41932}" destId="{2DC221D6-0428-4C42-A24F-8E0B2CD22797}" srcOrd="0" destOrd="0" presId="urn:microsoft.com/office/officeart/2005/8/layout/hierarchy2"/>
    <dgm:cxn modelId="{1ED1FC3D-F276-4814-8A1A-C4DEDA13694D}" type="presParOf" srcId="{7B2620C1-3B1E-4C81-980E-098D96B41932}" destId="{E3E8DF5B-0781-47DF-B545-FF4FE06A1CD9}" srcOrd="1" destOrd="0" presId="urn:microsoft.com/office/officeart/2005/8/layout/hierarchy2"/>
    <dgm:cxn modelId="{2CA82AFF-77E9-48FB-8E46-EABE6F52B945}" type="presParOf" srcId="{E8E73D19-DE74-4B40-9D96-291520123AF7}" destId="{02B3CF64-5E78-46EE-83E3-F31F4076B92F}" srcOrd="2" destOrd="0" presId="urn:microsoft.com/office/officeart/2005/8/layout/hierarchy2"/>
    <dgm:cxn modelId="{B446FFFC-705B-4785-9AD0-115D2E97B70C}" type="presParOf" srcId="{02B3CF64-5E78-46EE-83E3-F31F4076B92F}" destId="{ECBC0CDD-C1D9-4621-A4CF-48CF5A5E4A6C}" srcOrd="0" destOrd="0" presId="urn:microsoft.com/office/officeart/2005/8/layout/hierarchy2"/>
    <dgm:cxn modelId="{9ED7D2ED-7180-4325-B805-68A4733CE291}" type="presParOf" srcId="{E8E73D19-DE74-4B40-9D96-291520123AF7}" destId="{B17F10A3-16A8-4EEA-ADC4-C0F299FA622D}" srcOrd="3" destOrd="0" presId="urn:microsoft.com/office/officeart/2005/8/layout/hierarchy2"/>
    <dgm:cxn modelId="{75F56CF3-B47F-4E5B-B5A9-F174FB08F22B}" type="presParOf" srcId="{B17F10A3-16A8-4EEA-ADC4-C0F299FA622D}" destId="{6BF456B0-E703-40FF-9004-8142800CE155}" srcOrd="0" destOrd="0" presId="urn:microsoft.com/office/officeart/2005/8/layout/hierarchy2"/>
    <dgm:cxn modelId="{E3B8E22A-EF2B-43D8-9654-C2368E16162D}" type="presParOf" srcId="{B17F10A3-16A8-4EEA-ADC4-C0F299FA622D}" destId="{A0E426F4-84F7-471F-870A-CDEBEE0198E4}" srcOrd="1" destOrd="0" presId="urn:microsoft.com/office/officeart/2005/8/layout/hierarchy2"/>
    <dgm:cxn modelId="{4F5DCB27-9A0C-4747-B5D7-85BE614EB3F6}" type="presParOf" srcId="{A0E426F4-84F7-471F-870A-CDEBEE0198E4}" destId="{FAF36B1C-28E1-47DF-B8FB-3351BDC8FDBD}" srcOrd="0" destOrd="0" presId="urn:microsoft.com/office/officeart/2005/8/layout/hierarchy2"/>
    <dgm:cxn modelId="{A111BCF1-2881-4BC7-BB3E-E2B3DA904435}" type="presParOf" srcId="{FAF36B1C-28E1-47DF-B8FB-3351BDC8FDBD}" destId="{005377C8-255C-4FA7-86EF-339199393E2C}" srcOrd="0" destOrd="0" presId="urn:microsoft.com/office/officeart/2005/8/layout/hierarchy2"/>
    <dgm:cxn modelId="{AA6766F6-9C88-4F30-B172-57D0D69DA940}" type="presParOf" srcId="{A0E426F4-84F7-471F-870A-CDEBEE0198E4}" destId="{1F90E678-1581-47BB-BEFD-05976CA54A14}" srcOrd="1" destOrd="0" presId="urn:microsoft.com/office/officeart/2005/8/layout/hierarchy2"/>
    <dgm:cxn modelId="{A1D8081C-81F5-481B-AE6E-F2A507B1DB64}" type="presParOf" srcId="{1F90E678-1581-47BB-BEFD-05976CA54A14}" destId="{D7BC2D21-2166-40C4-9B99-D0B1CE7F1C48}" srcOrd="0" destOrd="0" presId="urn:microsoft.com/office/officeart/2005/8/layout/hierarchy2"/>
    <dgm:cxn modelId="{2FA1C375-A609-4A19-9CAB-8EAE6BF47691}" type="presParOf" srcId="{1F90E678-1581-47BB-BEFD-05976CA54A14}" destId="{B90C9041-73C2-466E-8B0C-032DF2D38AC5}" srcOrd="1" destOrd="0" presId="urn:microsoft.com/office/officeart/2005/8/layout/hierarchy2"/>
    <dgm:cxn modelId="{211548D7-A04E-47C8-B67D-2FA55D0790FA}" type="presParOf" srcId="{B90C9041-73C2-466E-8B0C-032DF2D38AC5}" destId="{0F71BE8E-7B57-45BA-8DCE-30EA8D352CE1}" srcOrd="0" destOrd="0" presId="urn:microsoft.com/office/officeart/2005/8/layout/hierarchy2"/>
    <dgm:cxn modelId="{83B42D26-C1C6-447F-9B9C-3088612DF56F}" type="presParOf" srcId="{0F71BE8E-7B57-45BA-8DCE-30EA8D352CE1}" destId="{093619A3-6253-4FFF-A2A3-7ACF602BA852}" srcOrd="0" destOrd="0" presId="urn:microsoft.com/office/officeart/2005/8/layout/hierarchy2"/>
    <dgm:cxn modelId="{19594A3F-7684-41CC-AD45-092ACF396A83}" type="presParOf" srcId="{B90C9041-73C2-466E-8B0C-032DF2D38AC5}" destId="{5604D396-F48F-4A75-B5F3-E6E2F7587864}" srcOrd="1" destOrd="0" presId="urn:microsoft.com/office/officeart/2005/8/layout/hierarchy2"/>
    <dgm:cxn modelId="{A3B5AF28-4FF2-4C9D-9421-E4A7D56725C7}" type="presParOf" srcId="{5604D396-F48F-4A75-B5F3-E6E2F7587864}" destId="{194D4069-3B4C-4D03-B103-DB87B1B7F300}" srcOrd="0" destOrd="0" presId="urn:microsoft.com/office/officeart/2005/8/layout/hierarchy2"/>
    <dgm:cxn modelId="{929A8955-E258-457C-89C5-252D7C4CE02C}" type="presParOf" srcId="{5604D396-F48F-4A75-B5F3-E6E2F7587864}" destId="{EBDF3E24-3384-458F-8BE4-85E916011558}" srcOrd="1" destOrd="0" presId="urn:microsoft.com/office/officeart/2005/8/layout/hierarchy2"/>
    <dgm:cxn modelId="{5757DF63-8BEF-48C8-B610-3F6EF1748874}" type="presParOf" srcId="{EBDF3E24-3384-458F-8BE4-85E916011558}" destId="{F38DAFBA-4298-4E43-8B81-7EE55C3C9D54}" srcOrd="0" destOrd="0" presId="urn:microsoft.com/office/officeart/2005/8/layout/hierarchy2"/>
    <dgm:cxn modelId="{C504B9BB-93EC-4230-A125-677573D2B35F}" type="presParOf" srcId="{F38DAFBA-4298-4E43-8B81-7EE55C3C9D54}" destId="{51F48AE3-9E11-4562-BE62-C5CBDC3DBD13}" srcOrd="0" destOrd="0" presId="urn:microsoft.com/office/officeart/2005/8/layout/hierarchy2"/>
    <dgm:cxn modelId="{45C6709A-C0CA-406B-811D-6005B702E1AF}" type="presParOf" srcId="{EBDF3E24-3384-458F-8BE4-85E916011558}" destId="{06F82261-2886-488C-B6DC-8B8789126AD2}" srcOrd="1" destOrd="0" presId="urn:microsoft.com/office/officeart/2005/8/layout/hierarchy2"/>
    <dgm:cxn modelId="{3E5EC091-C1A4-447F-9CFE-32BDB9336212}" type="presParOf" srcId="{06F82261-2886-488C-B6DC-8B8789126AD2}" destId="{9400D520-2057-4BE3-BDDD-2200D1B8C62A}" srcOrd="0" destOrd="0" presId="urn:microsoft.com/office/officeart/2005/8/layout/hierarchy2"/>
    <dgm:cxn modelId="{1744FD79-EA7F-40F4-93D2-C1D543032855}" type="presParOf" srcId="{06F82261-2886-488C-B6DC-8B8789126AD2}" destId="{06DAB2CD-730E-46EA-97EF-E6B3EBB39178}" srcOrd="1" destOrd="0" presId="urn:microsoft.com/office/officeart/2005/8/layout/hierarchy2"/>
    <dgm:cxn modelId="{BA671CE6-7168-40A9-A946-AA1E182A1166}" type="presParOf" srcId="{275BFD38-6EF1-475B-9D51-29FEEAA25C00}" destId="{950C698D-3561-4A36-BB43-AEA453CAD381}" srcOrd="1" destOrd="0" presId="urn:microsoft.com/office/officeart/2005/8/layout/hierarchy2"/>
    <dgm:cxn modelId="{E9A4BE04-A7F3-465B-9C1E-1E4D675BC03F}" type="presParOf" srcId="{950C698D-3561-4A36-BB43-AEA453CAD381}" destId="{95DACE8C-7903-4F7B-9D79-AB6120CA14DB}" srcOrd="0" destOrd="0" presId="urn:microsoft.com/office/officeart/2005/8/layout/hierarchy2"/>
    <dgm:cxn modelId="{E1A9512A-2FC3-4B24-8152-78541FAD6208}" type="presParOf" srcId="{950C698D-3561-4A36-BB43-AEA453CAD381}" destId="{6CED66DC-429F-4D4E-A458-AFB1D89DE5FB}" srcOrd="1" destOrd="0" presId="urn:microsoft.com/office/officeart/2005/8/layout/hierarchy2"/>
    <dgm:cxn modelId="{92E0871E-2F33-42B3-AED7-DFA13D4B70DF}" type="presParOf" srcId="{6CED66DC-429F-4D4E-A458-AFB1D89DE5FB}" destId="{B198F1B8-A3FD-4947-9005-4CAE75D1F57A}" srcOrd="0" destOrd="0" presId="urn:microsoft.com/office/officeart/2005/8/layout/hierarchy2"/>
    <dgm:cxn modelId="{30E365E5-4C20-4C2D-A3A5-BE00131C4AC0}" type="presParOf" srcId="{B198F1B8-A3FD-4947-9005-4CAE75D1F57A}" destId="{4E1F4D3A-9A3A-4F81-96BF-630833BCB118}" srcOrd="0" destOrd="0" presId="urn:microsoft.com/office/officeart/2005/8/layout/hierarchy2"/>
    <dgm:cxn modelId="{E07649FF-E541-4978-A604-51DF053C700C}" type="presParOf" srcId="{6CED66DC-429F-4D4E-A458-AFB1D89DE5FB}" destId="{CD7FD690-E8D0-48D3-98D7-CF2BB6785C73}" srcOrd="1" destOrd="0" presId="urn:microsoft.com/office/officeart/2005/8/layout/hierarchy2"/>
    <dgm:cxn modelId="{C33D3E32-0FD3-4030-942C-7B6EFDA51544}" type="presParOf" srcId="{CD7FD690-E8D0-48D3-98D7-CF2BB6785C73}" destId="{45F2EC89-7B56-4636-A81E-C02527A1C17C}" srcOrd="0" destOrd="0" presId="urn:microsoft.com/office/officeart/2005/8/layout/hierarchy2"/>
    <dgm:cxn modelId="{CC1E6678-6EDE-478C-A8BA-54830A6D74AF}" type="presParOf" srcId="{CD7FD690-E8D0-48D3-98D7-CF2BB6785C73}" destId="{20748710-901D-41FC-BBA8-593874F5DA18}" srcOrd="1" destOrd="0" presId="urn:microsoft.com/office/officeart/2005/8/layout/hierarchy2"/>
    <dgm:cxn modelId="{30FC7E05-17F8-4A9B-8B7B-DBC4BD69154C}" type="presParOf" srcId="{20748710-901D-41FC-BBA8-593874F5DA18}" destId="{138E7783-839A-4C0E-9C0F-A51CD5286AD2}" srcOrd="0" destOrd="0" presId="urn:microsoft.com/office/officeart/2005/8/layout/hierarchy2"/>
    <dgm:cxn modelId="{96CA14E6-84FA-4527-B51D-0CD1999DA560}" type="presParOf" srcId="{138E7783-839A-4C0E-9C0F-A51CD5286AD2}" destId="{2BC2CFEB-B894-4786-9635-1797A3912083}" srcOrd="0" destOrd="0" presId="urn:microsoft.com/office/officeart/2005/8/layout/hierarchy2"/>
    <dgm:cxn modelId="{EBB2B0AD-C728-4E29-B498-FE4458CDC0D7}" type="presParOf" srcId="{20748710-901D-41FC-BBA8-593874F5DA18}" destId="{F08B140A-E98B-4DD6-9E90-C2CFDB67522A}" srcOrd="1" destOrd="0" presId="urn:microsoft.com/office/officeart/2005/8/layout/hierarchy2"/>
    <dgm:cxn modelId="{A67D4154-1C83-40E5-90F9-3606F0F0B472}" type="presParOf" srcId="{F08B140A-E98B-4DD6-9E90-C2CFDB67522A}" destId="{2FDAE222-8530-4F0C-8913-46B4708B2913}" srcOrd="0" destOrd="0" presId="urn:microsoft.com/office/officeart/2005/8/layout/hierarchy2"/>
    <dgm:cxn modelId="{1E8D3352-CCA4-4B24-AEC9-7D78C64DF02A}" type="presParOf" srcId="{F08B140A-E98B-4DD6-9E90-C2CFDB67522A}" destId="{FC5722D6-79ED-4DFE-B056-D4C609A3385A}" srcOrd="1" destOrd="0" presId="urn:microsoft.com/office/officeart/2005/8/layout/hierarchy2"/>
    <dgm:cxn modelId="{EA09F098-DA30-4AAB-86EB-760F2EA1E21E}" type="presParOf" srcId="{FC5722D6-79ED-4DFE-B056-D4C609A3385A}" destId="{348C373E-9B0D-4A70-A5EF-55536DE34A3C}" srcOrd="0" destOrd="0" presId="urn:microsoft.com/office/officeart/2005/8/layout/hierarchy2"/>
    <dgm:cxn modelId="{292B194F-DE71-4367-8C1B-D35E2BDE7F70}" type="presParOf" srcId="{348C373E-9B0D-4A70-A5EF-55536DE34A3C}" destId="{D8F0FCE0-2529-4DC5-BC04-5455F1711A8A}" srcOrd="0" destOrd="0" presId="urn:microsoft.com/office/officeart/2005/8/layout/hierarchy2"/>
    <dgm:cxn modelId="{0DF922B3-FC6A-4BB9-819C-C05311687FF4}" type="presParOf" srcId="{FC5722D6-79ED-4DFE-B056-D4C609A3385A}" destId="{77B95E7E-8185-4F50-9E8D-C3645972F63C}" srcOrd="1" destOrd="0" presId="urn:microsoft.com/office/officeart/2005/8/layout/hierarchy2"/>
    <dgm:cxn modelId="{1335404D-4F7A-455B-BBB0-C040FCBA2371}" type="presParOf" srcId="{77B95E7E-8185-4F50-9E8D-C3645972F63C}" destId="{7E44D503-72BE-4EAB-862D-3525C6BCE306}" srcOrd="0" destOrd="0" presId="urn:microsoft.com/office/officeart/2005/8/layout/hierarchy2"/>
    <dgm:cxn modelId="{3AC05F9E-498B-469F-BF6C-93AF70C6E695}" type="presParOf" srcId="{77B95E7E-8185-4F50-9E8D-C3645972F63C}" destId="{10B55BF0-FFE9-41A7-ADDF-F69033D98923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402DF8-17BB-4FFE-9A09-5FE72E7B183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50528E2-D17C-4182-AF17-CE39E88E375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جهان بینی</a:t>
          </a:r>
          <a:endParaRPr lang="fa-IR" sz="1600" dirty="0">
            <a:cs typeface="B Koodak" pitchFamily="2" charset="-78"/>
          </a:endParaRPr>
        </a:p>
      </dgm:t>
    </dgm:pt>
    <dgm:pt modelId="{50E88622-048B-4902-9A94-9A548C48A3BF}" type="parTrans" cxnId="{E9BBA9DB-6B66-4DAF-9D0A-09E58FF916C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C66C1C1-1DAF-4449-88B6-5DD4BAC24EA2}" type="sibTrans" cxnId="{E9BBA9DB-6B66-4DAF-9D0A-09E58FF916C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EAAEF7F-6137-429A-9A77-210439A8615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 وراء الطبیعه (مجردات) را بپذیرد</a:t>
          </a:r>
          <a:endParaRPr lang="fa-IR" sz="1600" dirty="0">
            <a:cs typeface="B Koodak" pitchFamily="2" charset="-78"/>
          </a:endParaRPr>
        </a:p>
      </dgm:t>
    </dgm:pt>
    <dgm:pt modelId="{AB7B1554-285A-4C34-BC5F-9EE15E312284}" type="parTrans" cxnId="{B8B5625F-165A-46D2-835F-83465224FEA6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68ECE98-AFDF-4578-B889-124E7CD3D8E3}" type="sibTrans" cxnId="{B8B5625F-165A-46D2-835F-83465224FEA6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0ACA620-62F0-41B9-ACC9-52BB6C2F0B4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الهی</a:t>
          </a:r>
          <a:endParaRPr lang="fa-IR" sz="1600" dirty="0">
            <a:cs typeface="B Koodak" pitchFamily="2" charset="-78"/>
          </a:endParaRPr>
        </a:p>
      </dgm:t>
    </dgm:pt>
    <dgm:pt modelId="{663CD705-1C48-4B31-B6C6-D8395B851514}" type="parTrans" cxnId="{F33AAB27-1A22-440B-B6D2-13028C1FDBF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84A20F7-9251-4781-97ED-5BF4CF32EBCE}" type="sibTrans" cxnId="{F33AAB27-1A22-440B-B6D2-13028C1FDBF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271CFD8-AA42-41FA-98F3-6100A66C28A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نپذیرد</a:t>
          </a:r>
          <a:endParaRPr lang="fa-IR" sz="1600" dirty="0">
            <a:cs typeface="B Koodak" pitchFamily="2" charset="-78"/>
          </a:endParaRPr>
        </a:p>
      </dgm:t>
    </dgm:pt>
    <dgm:pt modelId="{5DD8EAE5-8580-4EA1-8456-26F81902D500}" type="parTrans" cxnId="{1375BD59-CF0E-4173-BEAA-81E08CD93B50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95B6CD9-D7BB-4DCD-A36B-9E08257C2CDE}" type="sibTrans" cxnId="{1375BD59-CF0E-4173-BEAA-81E08CD93B50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A224DD9-CAAC-44A0-A2B2-8E38BCCE0CF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مادی</a:t>
          </a:r>
          <a:endParaRPr lang="fa-IR" sz="1600" dirty="0">
            <a:cs typeface="B Koodak" pitchFamily="2" charset="-78"/>
          </a:endParaRPr>
        </a:p>
      </dgm:t>
    </dgm:pt>
    <dgm:pt modelId="{6B3138EA-58F7-45FA-9A4A-7B1FE0A0BF3D}" type="parTrans" cxnId="{DDE915F9-B175-475A-9F5E-AB4633F32D78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B197841-5921-450E-9783-049D2D795603}" type="sibTrans" cxnId="{DDE915F9-B175-475A-9F5E-AB4633F32D7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99B30DD-19B6-4DC3-9213-7F6778995D5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E8BB8D6D-6D5C-435B-9EB4-A3F2B3E3CE21}" type="parTrans" cxnId="{0DACC19D-B46D-416C-8E4B-F77BCCE9F290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3F59C28-1766-4D91-AB18-2766F9906880}" type="sibTrans" cxnId="{0DACC19D-B46D-416C-8E4B-F77BCCE9F290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E4AD6D5-F9C2-4657-B570-8BEE4EB761D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معروف ترین جهان بینی مادی در زمان کنونی ماتریالیسم دیالکتیک است </a:t>
          </a:r>
          <a:endParaRPr lang="fa-IR" sz="1600" dirty="0">
            <a:cs typeface="B Koodak" pitchFamily="2" charset="-78"/>
          </a:endParaRPr>
        </a:p>
      </dgm:t>
    </dgm:pt>
    <dgm:pt modelId="{7B36B513-A550-40F6-92B4-54C0E81DDDB2}" type="parTrans" cxnId="{267DE4D3-D499-4764-9E92-B19BE638A43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52066EA-37D2-482C-BC3D-142FAEA8F940}" type="sibTrans" cxnId="{267DE4D3-D499-4764-9E92-B19BE638A43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EE1BE7E-622F-435F-9D20-54AFEBC0DA8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که هستی شناسی مارکسیسم را تشکیل می دهد</a:t>
          </a:r>
          <a:endParaRPr lang="fa-IR" sz="1600" dirty="0">
            <a:cs typeface="B Koodak" pitchFamily="2" charset="-78"/>
          </a:endParaRPr>
        </a:p>
      </dgm:t>
    </dgm:pt>
    <dgm:pt modelId="{7FB9DFD6-E2EC-43C9-A9E5-41026B53995A}" type="parTrans" cxnId="{5A590F84-4A74-4907-9CCC-4109F071DA2C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9DD3277-3BFB-4FD2-AC09-3C74CC1D8D39}" type="sibTrans" cxnId="{5A590F84-4A74-4907-9CCC-4109F071DA2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C602F5D-894A-4A38-ACBC-33A6FF11D59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روشن شد که</a:t>
          </a:r>
          <a:endParaRPr lang="fa-IR" sz="1600" dirty="0">
            <a:cs typeface="B Koodak" pitchFamily="2" charset="-78"/>
          </a:endParaRPr>
        </a:p>
      </dgm:t>
    </dgm:pt>
    <dgm:pt modelId="{CCDEED49-466A-42A6-B765-0E2E5D08E5B8}" type="parTrans" cxnId="{E4347F5F-BC8D-4050-B43C-6FDB17568119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7122652-60FA-462E-896F-DA05C8BA0D63}" type="sibTrans" cxnId="{E4347F5F-BC8D-4050-B43C-6FDB1756811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DF98D80-B026-475F-8160-3905630BB69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جهان بینی </a:t>
          </a:r>
          <a:endParaRPr lang="fa-IR" sz="1600" dirty="0">
            <a:cs typeface="B Koodak" pitchFamily="2" charset="-78"/>
          </a:endParaRPr>
        </a:p>
      </dgm:t>
    </dgm:pt>
    <dgm:pt modelId="{E172B6B2-D233-48F0-8EF5-3302C5D00FD8}" type="parTrans" cxnId="{4612FF09-C19C-4539-85FF-5704DF8C666B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F15E48A-20F8-4354-90D5-412EEF9B291F}" type="sibTrans" cxnId="{4612FF09-C19C-4539-85FF-5704DF8C666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798021B-2BC6-4AD9-8F11-D943B450FC9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غیر عقائد دینی نیز به کار می رود</a:t>
          </a:r>
          <a:endParaRPr lang="fa-IR" sz="1600" dirty="0">
            <a:cs typeface="B Koodak" pitchFamily="2" charset="-78"/>
          </a:endParaRPr>
        </a:p>
      </dgm:t>
    </dgm:pt>
    <dgm:pt modelId="{B8249501-DFCA-439D-A39E-56ED92EB8014}" type="parTrans" cxnId="{7FFFBBAD-0215-44C7-953A-9CAFEDB74577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7AB3E8B-0D1F-4B54-8C2D-E5031112C035}" type="sibTrans" cxnId="{7FFFBBAD-0215-44C7-953A-9CAFEDB7457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3A8F485-D71A-45CD-A00B-814EA30E267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ایدئولوژی </a:t>
          </a:r>
          <a:endParaRPr lang="fa-IR" sz="1600" dirty="0">
            <a:cs typeface="B Koodak" pitchFamily="2" charset="-78"/>
          </a:endParaRPr>
        </a:p>
      </dgm:t>
    </dgm:pt>
    <dgm:pt modelId="{9947A5C7-BCCA-41A4-B778-7A8455C27327}" type="parTrans" cxnId="{0F277538-788C-4173-AE5A-C3CF7CACFC12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1B2CEE7-39B8-400D-8A30-A14E1A63C55D}" type="sibTrans" cxnId="{0F277538-788C-4173-AE5A-C3CF7CACFC12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7372226-47E3-442B-8514-EBAE2EB392A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نیز در غیر احکام دینی به کار می رود</a:t>
          </a:r>
          <a:endParaRPr lang="fa-IR" sz="1600" dirty="0">
            <a:cs typeface="B Koodak" pitchFamily="2" charset="-78"/>
          </a:endParaRPr>
        </a:p>
      </dgm:t>
    </dgm:pt>
    <dgm:pt modelId="{FC9392E2-FEAB-42D4-BA49-623D576CA31C}" type="parTrans" cxnId="{4FFED36C-A6C4-4991-8071-392F1DDE3A1E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AB3843E-43EF-4A54-9F27-14F848534409}" type="sibTrans" cxnId="{4FFED36C-A6C4-4991-8071-392F1DDE3A1E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8D4F3782-41A7-444C-A8E6-4A1521546512}" type="pres">
      <dgm:prSet presAssocID="{81402DF8-17BB-4FFE-9A09-5FE72E7B183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713E711-B5E7-46C9-AF46-3BE4343071E2}" type="pres">
      <dgm:prSet presAssocID="{F50528E2-D17C-4182-AF17-CE39E88E3750}" presName="root1" presStyleCnt="0"/>
      <dgm:spPr/>
      <dgm:t>
        <a:bodyPr/>
        <a:lstStyle/>
        <a:p>
          <a:pPr rtl="1"/>
          <a:endParaRPr lang="fa-IR"/>
        </a:p>
      </dgm:t>
    </dgm:pt>
    <dgm:pt modelId="{E757811F-6276-4CCD-9802-01F799CCDDF6}" type="pres">
      <dgm:prSet presAssocID="{F50528E2-D17C-4182-AF17-CE39E88E3750}" presName="LevelOneTextNode" presStyleLbl="node0" presStyleIdx="0" presStyleCnt="2" custScaleX="66474" custScaleY="717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3E88BD-D631-4E24-8E6D-170B3D1CC6AB}" type="pres">
      <dgm:prSet presAssocID="{F50528E2-D17C-4182-AF17-CE39E88E3750}" presName="level2hierChild" presStyleCnt="0"/>
      <dgm:spPr/>
      <dgm:t>
        <a:bodyPr/>
        <a:lstStyle/>
        <a:p>
          <a:pPr rtl="1"/>
          <a:endParaRPr lang="fa-IR"/>
        </a:p>
      </dgm:t>
    </dgm:pt>
    <dgm:pt modelId="{DA8FC62C-C8B7-47BE-AEB4-BC5D5700B497}" type="pres">
      <dgm:prSet presAssocID="{AB7B1554-285A-4C34-BC5F-9EE15E312284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F1C3602-3230-4BCB-8E64-C696E36B09EF}" type="pres">
      <dgm:prSet presAssocID="{AB7B1554-285A-4C34-BC5F-9EE15E312284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0DE263A-2E0A-46E6-A232-F0CA33165391}" type="pres">
      <dgm:prSet presAssocID="{3EAAEF7F-6137-429A-9A77-210439A86155}" presName="root2" presStyleCnt="0"/>
      <dgm:spPr/>
      <dgm:t>
        <a:bodyPr/>
        <a:lstStyle/>
        <a:p>
          <a:pPr rtl="1"/>
          <a:endParaRPr lang="fa-IR"/>
        </a:p>
      </dgm:t>
    </dgm:pt>
    <dgm:pt modelId="{25431C7C-45BB-46E5-9A12-D368FC46B0E3}" type="pres">
      <dgm:prSet presAssocID="{3EAAEF7F-6137-429A-9A77-210439A86155}" presName="LevelTwoTextNode" presStyleLbl="node2" presStyleIdx="0" presStyleCnt="4" custScaleX="170823" custScaleY="609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737575-86C7-4A63-83D7-7C5506983B51}" type="pres">
      <dgm:prSet presAssocID="{3EAAEF7F-6137-429A-9A77-210439A86155}" presName="level3hierChild" presStyleCnt="0"/>
      <dgm:spPr/>
      <dgm:t>
        <a:bodyPr/>
        <a:lstStyle/>
        <a:p>
          <a:pPr rtl="1"/>
          <a:endParaRPr lang="fa-IR"/>
        </a:p>
      </dgm:t>
    </dgm:pt>
    <dgm:pt modelId="{9A2E2971-E3D5-45D8-A4E5-08DBEA61AEBA}" type="pres">
      <dgm:prSet presAssocID="{663CD705-1C48-4B31-B6C6-D8395B851514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F2A39DAA-AE0D-472B-8564-DC4AA379F62D}" type="pres">
      <dgm:prSet presAssocID="{663CD705-1C48-4B31-B6C6-D8395B851514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B35A479F-5C8C-4834-B3BA-8AF89A91BC6C}" type="pres">
      <dgm:prSet presAssocID="{B0ACA620-62F0-41B9-ACC9-52BB6C2F0B42}" presName="root2" presStyleCnt="0"/>
      <dgm:spPr/>
      <dgm:t>
        <a:bodyPr/>
        <a:lstStyle/>
        <a:p>
          <a:pPr rtl="1"/>
          <a:endParaRPr lang="fa-IR"/>
        </a:p>
      </dgm:t>
    </dgm:pt>
    <dgm:pt modelId="{162CCA28-E8FA-4207-9712-BEA689367901}" type="pres">
      <dgm:prSet presAssocID="{B0ACA620-62F0-41B9-ACC9-52BB6C2F0B42}" presName="LevelTwoTextNode" presStyleLbl="node3" presStyleIdx="0" presStyleCnt="5" custScaleY="609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F963DF-2791-41D1-ADDD-68296388C7EC}" type="pres">
      <dgm:prSet presAssocID="{B0ACA620-62F0-41B9-ACC9-52BB6C2F0B42}" presName="level3hierChild" presStyleCnt="0"/>
      <dgm:spPr/>
      <dgm:t>
        <a:bodyPr/>
        <a:lstStyle/>
        <a:p>
          <a:pPr rtl="1"/>
          <a:endParaRPr lang="fa-IR"/>
        </a:p>
      </dgm:t>
    </dgm:pt>
    <dgm:pt modelId="{E9C6A92E-D4F5-4E5E-9535-2FED57F4A36F}" type="pres">
      <dgm:prSet presAssocID="{5DD8EAE5-8580-4EA1-8456-26F81902D500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0DC651A2-8610-4CA1-AB61-9202FD9A941A}" type="pres">
      <dgm:prSet presAssocID="{5DD8EAE5-8580-4EA1-8456-26F81902D500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F9337BA-F1DA-4F0D-8913-B40427D33E0A}" type="pres">
      <dgm:prSet presAssocID="{6271CFD8-AA42-41FA-98F3-6100A66C28A7}" presName="root2" presStyleCnt="0"/>
      <dgm:spPr/>
      <dgm:t>
        <a:bodyPr/>
        <a:lstStyle/>
        <a:p>
          <a:pPr rtl="1"/>
          <a:endParaRPr lang="fa-IR"/>
        </a:p>
      </dgm:t>
    </dgm:pt>
    <dgm:pt modelId="{36A3EC9F-8B80-478E-A7BD-2EC82CF90F32}" type="pres">
      <dgm:prSet presAssocID="{6271CFD8-AA42-41FA-98F3-6100A66C28A7}" presName="LevelTwoTextNode" presStyleLbl="node2" presStyleIdx="1" presStyleCnt="4" custScaleX="170823" custScaleY="609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E04531-FEFC-48FF-B1CC-937670ADD5B9}" type="pres">
      <dgm:prSet presAssocID="{6271CFD8-AA42-41FA-98F3-6100A66C28A7}" presName="level3hierChild" presStyleCnt="0"/>
      <dgm:spPr/>
      <dgm:t>
        <a:bodyPr/>
        <a:lstStyle/>
        <a:p>
          <a:pPr rtl="1"/>
          <a:endParaRPr lang="fa-IR"/>
        </a:p>
      </dgm:t>
    </dgm:pt>
    <dgm:pt modelId="{F816BAD1-96A1-4C92-A437-6B3F537975FA}" type="pres">
      <dgm:prSet presAssocID="{6B3138EA-58F7-45FA-9A4A-7B1FE0A0BF3D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7AFF6135-F19F-4711-A374-01F35E4DAA54}" type="pres">
      <dgm:prSet presAssocID="{6B3138EA-58F7-45FA-9A4A-7B1FE0A0BF3D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8EE73335-F672-4761-8618-F431B0D6CB7F}" type="pres">
      <dgm:prSet presAssocID="{5A224DD9-CAAC-44A0-A2B2-8E38BCCE0CFC}" presName="root2" presStyleCnt="0"/>
      <dgm:spPr/>
      <dgm:t>
        <a:bodyPr/>
        <a:lstStyle/>
        <a:p>
          <a:pPr rtl="1"/>
          <a:endParaRPr lang="fa-IR"/>
        </a:p>
      </dgm:t>
    </dgm:pt>
    <dgm:pt modelId="{19182436-3CCC-4F37-A6D5-23D722DD2E38}" type="pres">
      <dgm:prSet presAssocID="{5A224DD9-CAAC-44A0-A2B2-8E38BCCE0CFC}" presName="LevelTwoTextNode" presStyleLbl="node3" presStyleIdx="1" presStyleCnt="5" custScaleY="609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944C38-BF28-4371-B083-13E68FB01EB1}" type="pres">
      <dgm:prSet presAssocID="{5A224DD9-CAAC-44A0-A2B2-8E38BCCE0CFC}" presName="level3hierChild" presStyleCnt="0"/>
      <dgm:spPr/>
      <dgm:t>
        <a:bodyPr/>
        <a:lstStyle/>
        <a:p>
          <a:pPr rtl="1"/>
          <a:endParaRPr lang="fa-IR"/>
        </a:p>
      </dgm:t>
    </dgm:pt>
    <dgm:pt modelId="{8FB2065F-C991-46CD-BFFA-68ABB03755F6}" type="pres">
      <dgm:prSet presAssocID="{099B30DD-19B6-4DC3-9213-7F6778995D58}" presName="root1" presStyleCnt="0"/>
      <dgm:spPr/>
      <dgm:t>
        <a:bodyPr/>
        <a:lstStyle/>
        <a:p>
          <a:pPr rtl="1"/>
          <a:endParaRPr lang="fa-IR"/>
        </a:p>
      </dgm:t>
    </dgm:pt>
    <dgm:pt modelId="{8A54F783-7266-4F06-AFCA-9F2A2CA7C9E1}" type="pres">
      <dgm:prSet presAssocID="{099B30DD-19B6-4DC3-9213-7F6778995D58}" presName="LevelOneTextNode" presStyleLbl="node0" presStyleIdx="1" presStyleCnt="2" custScaleX="524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B1407C-7767-4F5C-A1F1-E9DD2799B1AE}" type="pres">
      <dgm:prSet presAssocID="{099B30DD-19B6-4DC3-9213-7F6778995D58}" presName="level2hierChild" presStyleCnt="0"/>
      <dgm:spPr/>
      <dgm:t>
        <a:bodyPr/>
        <a:lstStyle/>
        <a:p>
          <a:pPr rtl="1"/>
          <a:endParaRPr lang="fa-IR"/>
        </a:p>
      </dgm:t>
    </dgm:pt>
    <dgm:pt modelId="{F7ED33E7-1541-41AE-8ED9-61E9C33D8E9E}" type="pres">
      <dgm:prSet presAssocID="{7B36B513-A550-40F6-92B4-54C0E81DDDB2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931184D-736D-4A89-A8F9-2915840A337A}" type="pres">
      <dgm:prSet presAssocID="{7B36B513-A550-40F6-92B4-54C0E81DDDB2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0F81E51D-7960-42BC-B340-CA4C9D87E8DE}" type="pres">
      <dgm:prSet presAssocID="{BE4AD6D5-F9C2-4657-B570-8BEE4EB761D6}" presName="root2" presStyleCnt="0"/>
      <dgm:spPr/>
      <dgm:t>
        <a:bodyPr/>
        <a:lstStyle/>
        <a:p>
          <a:pPr rtl="1"/>
          <a:endParaRPr lang="fa-IR"/>
        </a:p>
      </dgm:t>
    </dgm:pt>
    <dgm:pt modelId="{DE322310-9DBA-4EC3-9F8E-5F739527DB2E}" type="pres">
      <dgm:prSet presAssocID="{BE4AD6D5-F9C2-4657-B570-8BEE4EB761D6}" presName="LevelTwoTextNode" presStyleLbl="node2" presStyleIdx="2" presStyleCnt="4" custScaleX="1857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8734AC-CA8B-4DFF-A22C-758627FAD99D}" type="pres">
      <dgm:prSet presAssocID="{BE4AD6D5-F9C2-4657-B570-8BEE4EB761D6}" presName="level3hierChild" presStyleCnt="0"/>
      <dgm:spPr/>
      <dgm:t>
        <a:bodyPr/>
        <a:lstStyle/>
        <a:p>
          <a:pPr rtl="1"/>
          <a:endParaRPr lang="fa-IR"/>
        </a:p>
      </dgm:t>
    </dgm:pt>
    <dgm:pt modelId="{E29E184D-C0BE-4284-93ED-49F36DDEF27F}" type="pres">
      <dgm:prSet presAssocID="{7FB9DFD6-E2EC-43C9-A9E5-41026B53995A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D3536A23-51CD-460C-911A-691840AAF6F8}" type="pres">
      <dgm:prSet presAssocID="{7FB9DFD6-E2EC-43C9-A9E5-41026B53995A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2033A566-69DF-49C3-9F53-A157B134C919}" type="pres">
      <dgm:prSet presAssocID="{0EE1BE7E-622F-435F-9D20-54AFEBC0DA85}" presName="root2" presStyleCnt="0"/>
      <dgm:spPr/>
      <dgm:t>
        <a:bodyPr/>
        <a:lstStyle/>
        <a:p>
          <a:pPr rtl="1"/>
          <a:endParaRPr lang="fa-IR"/>
        </a:p>
      </dgm:t>
    </dgm:pt>
    <dgm:pt modelId="{B526CA8A-BD21-4044-B435-8BE204E034D0}" type="pres">
      <dgm:prSet presAssocID="{0EE1BE7E-622F-435F-9D20-54AFEBC0DA85}" presName="LevelTwoTextNode" presStyleLbl="node3" presStyleIdx="2" presStyleCnt="5" custScaleX="1434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B35F00-6FF6-42D7-A8B1-FC83C803A43C}" type="pres">
      <dgm:prSet presAssocID="{0EE1BE7E-622F-435F-9D20-54AFEBC0DA85}" presName="level3hierChild" presStyleCnt="0"/>
      <dgm:spPr/>
      <dgm:t>
        <a:bodyPr/>
        <a:lstStyle/>
        <a:p>
          <a:pPr rtl="1"/>
          <a:endParaRPr lang="fa-IR"/>
        </a:p>
      </dgm:t>
    </dgm:pt>
    <dgm:pt modelId="{9D7024FD-52BE-4921-9CFB-54E130DECC1B}" type="pres">
      <dgm:prSet presAssocID="{CCDEED49-466A-42A6-B765-0E2E5D08E5B8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B13A4532-B1DF-48F3-B7A1-E0991D987561}" type="pres">
      <dgm:prSet presAssocID="{CCDEED49-466A-42A6-B765-0E2E5D08E5B8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D94CC030-E407-4676-A727-D37C966AC17B}" type="pres">
      <dgm:prSet presAssocID="{EC602F5D-894A-4A38-ACBC-33A6FF11D59D}" presName="root2" presStyleCnt="0"/>
      <dgm:spPr/>
      <dgm:t>
        <a:bodyPr/>
        <a:lstStyle/>
        <a:p>
          <a:pPr rtl="1"/>
          <a:endParaRPr lang="fa-IR"/>
        </a:p>
      </dgm:t>
    </dgm:pt>
    <dgm:pt modelId="{32679F05-9973-4A53-9020-0B105AD43837}" type="pres">
      <dgm:prSet presAssocID="{EC602F5D-894A-4A38-ACBC-33A6FF11D59D}" presName="LevelTwoTextNode" presStyleLbl="node2" presStyleIdx="3" presStyleCnt="4" custScaleX="704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4437FA-F6D6-430E-BAD1-36BE16202ABF}" type="pres">
      <dgm:prSet presAssocID="{EC602F5D-894A-4A38-ACBC-33A6FF11D59D}" presName="level3hierChild" presStyleCnt="0"/>
      <dgm:spPr/>
      <dgm:t>
        <a:bodyPr/>
        <a:lstStyle/>
        <a:p>
          <a:pPr rtl="1"/>
          <a:endParaRPr lang="fa-IR"/>
        </a:p>
      </dgm:t>
    </dgm:pt>
    <dgm:pt modelId="{EC41B120-A143-437C-B542-EAB4AF1B6420}" type="pres">
      <dgm:prSet presAssocID="{E172B6B2-D233-48F0-8EF5-3302C5D00FD8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42BD312F-BD62-45E2-BE49-6ED5D24FC8FF}" type="pres">
      <dgm:prSet presAssocID="{E172B6B2-D233-48F0-8EF5-3302C5D00FD8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02BB10AD-DC8E-4079-93D7-25C6868FFD9D}" type="pres">
      <dgm:prSet presAssocID="{3DF98D80-B026-475F-8160-3905630BB699}" presName="root2" presStyleCnt="0"/>
      <dgm:spPr/>
      <dgm:t>
        <a:bodyPr/>
        <a:lstStyle/>
        <a:p>
          <a:pPr rtl="1"/>
          <a:endParaRPr lang="fa-IR"/>
        </a:p>
      </dgm:t>
    </dgm:pt>
    <dgm:pt modelId="{2D451D5E-7472-485D-965D-6DD37B8E7078}" type="pres">
      <dgm:prSet presAssocID="{3DF98D80-B026-475F-8160-3905630BB699}" presName="LevelTwoTextNode" presStyleLbl="node3" presStyleIdx="3" presStyleCnt="5" custScaleX="597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FE9758E-D6CE-47F9-BB60-FE99C896F44D}" type="pres">
      <dgm:prSet presAssocID="{3DF98D80-B026-475F-8160-3905630BB699}" presName="level3hierChild" presStyleCnt="0"/>
      <dgm:spPr/>
      <dgm:t>
        <a:bodyPr/>
        <a:lstStyle/>
        <a:p>
          <a:pPr rtl="1"/>
          <a:endParaRPr lang="fa-IR"/>
        </a:p>
      </dgm:t>
    </dgm:pt>
    <dgm:pt modelId="{DF5BACE7-E86F-489E-A9CA-2FE25E66052C}" type="pres">
      <dgm:prSet presAssocID="{B8249501-DFCA-439D-A39E-56ED92EB8014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D63C6865-D687-434E-BBDA-DC9C915C453D}" type="pres">
      <dgm:prSet presAssocID="{B8249501-DFCA-439D-A39E-56ED92EB8014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9C019180-0380-4D47-BDD1-BAA34849286C}" type="pres">
      <dgm:prSet presAssocID="{7798021B-2BC6-4AD9-8F11-D943B450FC92}" presName="root2" presStyleCnt="0"/>
      <dgm:spPr/>
      <dgm:t>
        <a:bodyPr/>
        <a:lstStyle/>
        <a:p>
          <a:pPr rtl="1"/>
          <a:endParaRPr lang="fa-IR"/>
        </a:p>
      </dgm:t>
    </dgm:pt>
    <dgm:pt modelId="{4452F5E9-7E19-42EE-9F2E-3E4C2C87F255}" type="pres">
      <dgm:prSet presAssocID="{7798021B-2BC6-4AD9-8F11-D943B450FC9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6B9633-4D85-4C1F-B8C9-32E679953898}" type="pres">
      <dgm:prSet presAssocID="{7798021B-2BC6-4AD9-8F11-D943B450FC92}" presName="level3hierChild" presStyleCnt="0"/>
      <dgm:spPr/>
      <dgm:t>
        <a:bodyPr/>
        <a:lstStyle/>
        <a:p>
          <a:pPr rtl="1"/>
          <a:endParaRPr lang="fa-IR"/>
        </a:p>
      </dgm:t>
    </dgm:pt>
    <dgm:pt modelId="{57C00E70-132B-4FA3-A67E-9DDFD4199920}" type="pres">
      <dgm:prSet presAssocID="{9947A5C7-BCCA-41A4-B778-7A8455C27327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0E0535B5-365D-4AB4-8F79-2E648E0C4F60}" type="pres">
      <dgm:prSet presAssocID="{9947A5C7-BCCA-41A4-B778-7A8455C27327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35C64E76-11F6-44AD-8529-C14DEC528C71}" type="pres">
      <dgm:prSet presAssocID="{63A8F485-D71A-45CD-A00B-814EA30E2675}" presName="root2" presStyleCnt="0"/>
      <dgm:spPr/>
      <dgm:t>
        <a:bodyPr/>
        <a:lstStyle/>
        <a:p>
          <a:pPr rtl="1"/>
          <a:endParaRPr lang="fa-IR"/>
        </a:p>
      </dgm:t>
    </dgm:pt>
    <dgm:pt modelId="{7E7E6110-2D8A-4F6E-8B67-22E217978D8A}" type="pres">
      <dgm:prSet presAssocID="{63A8F485-D71A-45CD-A00B-814EA30E2675}" presName="LevelTwoTextNode" presStyleLbl="node3" presStyleIdx="4" presStyleCnt="5" custScaleX="597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6D8C08-19B3-40D8-B324-344C411FC9CB}" type="pres">
      <dgm:prSet presAssocID="{63A8F485-D71A-45CD-A00B-814EA30E2675}" presName="level3hierChild" presStyleCnt="0"/>
      <dgm:spPr/>
      <dgm:t>
        <a:bodyPr/>
        <a:lstStyle/>
        <a:p>
          <a:pPr rtl="1"/>
          <a:endParaRPr lang="fa-IR"/>
        </a:p>
      </dgm:t>
    </dgm:pt>
    <dgm:pt modelId="{2A4597C1-0A26-4787-ADDC-5B9C742D7F87}" type="pres">
      <dgm:prSet presAssocID="{FC9392E2-FEAB-42D4-BA49-623D576CA31C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3433094A-5AB3-49BC-9E7A-84CC3B2F829E}" type="pres">
      <dgm:prSet presAssocID="{FC9392E2-FEAB-42D4-BA49-623D576CA31C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E134184-B4E6-4D7A-914F-96A2F2BBA3A7}" type="pres">
      <dgm:prSet presAssocID="{D7372226-47E3-442B-8514-EBAE2EB392A0}" presName="root2" presStyleCnt="0"/>
      <dgm:spPr/>
      <dgm:t>
        <a:bodyPr/>
        <a:lstStyle/>
        <a:p>
          <a:pPr rtl="1"/>
          <a:endParaRPr lang="fa-IR"/>
        </a:p>
      </dgm:t>
    </dgm:pt>
    <dgm:pt modelId="{E8A674BE-2E27-4D70-9CC0-94D7207FC502}" type="pres">
      <dgm:prSet presAssocID="{D7372226-47E3-442B-8514-EBAE2EB392A0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22FFBC-E7CC-4C22-A202-ABACCC9B5533}" type="pres">
      <dgm:prSet presAssocID="{D7372226-47E3-442B-8514-EBAE2EB392A0}" presName="level3hierChild" presStyleCnt="0"/>
      <dgm:spPr/>
      <dgm:t>
        <a:bodyPr/>
        <a:lstStyle/>
        <a:p>
          <a:pPr rtl="1"/>
          <a:endParaRPr lang="fa-IR"/>
        </a:p>
      </dgm:t>
    </dgm:pt>
  </dgm:ptLst>
  <dgm:cxnLst>
    <dgm:cxn modelId="{554CB030-D2A9-4E59-9F32-F665BDB7387D}" type="presOf" srcId="{D7372226-47E3-442B-8514-EBAE2EB392A0}" destId="{E8A674BE-2E27-4D70-9CC0-94D7207FC502}" srcOrd="0" destOrd="0" presId="urn:microsoft.com/office/officeart/2005/8/layout/hierarchy2"/>
    <dgm:cxn modelId="{CFA8B66D-398D-44EA-AA65-2E4B2B1E2B2A}" type="presOf" srcId="{F50528E2-D17C-4182-AF17-CE39E88E3750}" destId="{E757811F-6276-4CCD-9802-01F799CCDDF6}" srcOrd="0" destOrd="0" presId="urn:microsoft.com/office/officeart/2005/8/layout/hierarchy2"/>
    <dgm:cxn modelId="{113D1F93-ADC5-468F-83C6-674E547973D2}" type="presOf" srcId="{FC9392E2-FEAB-42D4-BA49-623D576CA31C}" destId="{3433094A-5AB3-49BC-9E7A-84CC3B2F829E}" srcOrd="1" destOrd="0" presId="urn:microsoft.com/office/officeart/2005/8/layout/hierarchy2"/>
    <dgm:cxn modelId="{ADB2D4CE-CB1A-4331-8392-26F47B85D538}" type="presOf" srcId="{81402DF8-17BB-4FFE-9A09-5FE72E7B183F}" destId="{8D4F3782-41A7-444C-A8E6-4A1521546512}" srcOrd="0" destOrd="0" presId="urn:microsoft.com/office/officeart/2005/8/layout/hierarchy2"/>
    <dgm:cxn modelId="{DA21B8D8-5406-4162-B19E-B42062A87663}" type="presOf" srcId="{B0ACA620-62F0-41B9-ACC9-52BB6C2F0B42}" destId="{162CCA28-E8FA-4207-9712-BEA689367901}" srcOrd="0" destOrd="0" presId="urn:microsoft.com/office/officeart/2005/8/layout/hierarchy2"/>
    <dgm:cxn modelId="{69059163-B577-4001-A26E-87BF1737E4EA}" type="presOf" srcId="{FC9392E2-FEAB-42D4-BA49-623D576CA31C}" destId="{2A4597C1-0A26-4787-ADDC-5B9C742D7F87}" srcOrd="0" destOrd="0" presId="urn:microsoft.com/office/officeart/2005/8/layout/hierarchy2"/>
    <dgm:cxn modelId="{A2CBD6B2-13D1-4676-A8B8-D9A07BF1FEAB}" type="presOf" srcId="{7B36B513-A550-40F6-92B4-54C0E81DDDB2}" destId="{5931184D-736D-4A89-A8F9-2915840A337A}" srcOrd="1" destOrd="0" presId="urn:microsoft.com/office/officeart/2005/8/layout/hierarchy2"/>
    <dgm:cxn modelId="{6A55D9B1-37FA-4403-AC74-7637D77EED73}" type="presOf" srcId="{AB7B1554-285A-4C34-BC5F-9EE15E312284}" destId="{AF1C3602-3230-4BCB-8E64-C696E36B09EF}" srcOrd="1" destOrd="0" presId="urn:microsoft.com/office/officeart/2005/8/layout/hierarchy2"/>
    <dgm:cxn modelId="{CCC4D8AE-74AD-40F0-8E13-D46785FB0C93}" type="presOf" srcId="{3DF98D80-B026-475F-8160-3905630BB699}" destId="{2D451D5E-7472-485D-965D-6DD37B8E7078}" srcOrd="0" destOrd="0" presId="urn:microsoft.com/office/officeart/2005/8/layout/hierarchy2"/>
    <dgm:cxn modelId="{4073BD43-7853-4068-BD83-B452814A356B}" type="presOf" srcId="{0EE1BE7E-622F-435F-9D20-54AFEBC0DA85}" destId="{B526CA8A-BD21-4044-B435-8BE204E034D0}" srcOrd="0" destOrd="0" presId="urn:microsoft.com/office/officeart/2005/8/layout/hierarchy2"/>
    <dgm:cxn modelId="{4FFED36C-A6C4-4991-8071-392F1DDE3A1E}" srcId="{63A8F485-D71A-45CD-A00B-814EA30E2675}" destId="{D7372226-47E3-442B-8514-EBAE2EB392A0}" srcOrd="0" destOrd="0" parTransId="{FC9392E2-FEAB-42D4-BA49-623D576CA31C}" sibTransId="{6AB3843E-43EF-4A54-9F27-14F848534409}"/>
    <dgm:cxn modelId="{3C2F7DEF-C783-4E1F-8764-E35339970FD1}" type="presOf" srcId="{6B3138EA-58F7-45FA-9A4A-7B1FE0A0BF3D}" destId="{F816BAD1-96A1-4C92-A437-6B3F537975FA}" srcOrd="0" destOrd="0" presId="urn:microsoft.com/office/officeart/2005/8/layout/hierarchy2"/>
    <dgm:cxn modelId="{62FBAC3E-B2E1-4806-9CDB-F0185EF50F31}" type="presOf" srcId="{AB7B1554-285A-4C34-BC5F-9EE15E312284}" destId="{DA8FC62C-C8B7-47BE-AEB4-BC5D5700B497}" srcOrd="0" destOrd="0" presId="urn:microsoft.com/office/officeart/2005/8/layout/hierarchy2"/>
    <dgm:cxn modelId="{3A43E984-398F-4212-B2AB-AB9EDE2F6992}" type="presOf" srcId="{5A224DD9-CAAC-44A0-A2B2-8E38BCCE0CFC}" destId="{19182436-3CCC-4F37-A6D5-23D722DD2E38}" srcOrd="0" destOrd="0" presId="urn:microsoft.com/office/officeart/2005/8/layout/hierarchy2"/>
    <dgm:cxn modelId="{B8B5625F-165A-46D2-835F-83465224FEA6}" srcId="{F50528E2-D17C-4182-AF17-CE39E88E3750}" destId="{3EAAEF7F-6137-429A-9A77-210439A86155}" srcOrd="0" destOrd="0" parTransId="{AB7B1554-285A-4C34-BC5F-9EE15E312284}" sibTransId="{F68ECE98-AFDF-4578-B889-124E7CD3D8E3}"/>
    <dgm:cxn modelId="{8D7FD933-5B25-46C1-8361-AFD88AF4FB42}" type="presOf" srcId="{6B3138EA-58F7-45FA-9A4A-7B1FE0A0BF3D}" destId="{7AFF6135-F19F-4711-A374-01F35E4DAA54}" srcOrd="1" destOrd="0" presId="urn:microsoft.com/office/officeart/2005/8/layout/hierarchy2"/>
    <dgm:cxn modelId="{7FFFBBAD-0215-44C7-953A-9CAFEDB74577}" srcId="{3DF98D80-B026-475F-8160-3905630BB699}" destId="{7798021B-2BC6-4AD9-8F11-D943B450FC92}" srcOrd="0" destOrd="0" parTransId="{B8249501-DFCA-439D-A39E-56ED92EB8014}" sibTransId="{A7AB3E8B-0D1F-4B54-8C2D-E5031112C035}"/>
    <dgm:cxn modelId="{6E08EE3A-0101-4581-8E5D-675DE5C8E21C}" type="presOf" srcId="{5DD8EAE5-8580-4EA1-8456-26F81902D500}" destId="{0DC651A2-8610-4CA1-AB61-9202FD9A941A}" srcOrd="1" destOrd="0" presId="urn:microsoft.com/office/officeart/2005/8/layout/hierarchy2"/>
    <dgm:cxn modelId="{0DACC19D-B46D-416C-8E4B-F77BCCE9F290}" srcId="{81402DF8-17BB-4FFE-9A09-5FE72E7B183F}" destId="{099B30DD-19B6-4DC3-9213-7F6778995D58}" srcOrd="1" destOrd="0" parTransId="{E8BB8D6D-6D5C-435B-9EB4-A3F2B3E3CE21}" sibTransId="{D3F59C28-1766-4D91-AB18-2766F9906880}"/>
    <dgm:cxn modelId="{40804EBB-6612-4AFC-948F-88F6AFBCBE39}" type="presOf" srcId="{E172B6B2-D233-48F0-8EF5-3302C5D00FD8}" destId="{42BD312F-BD62-45E2-BE49-6ED5D24FC8FF}" srcOrd="1" destOrd="0" presId="urn:microsoft.com/office/officeart/2005/8/layout/hierarchy2"/>
    <dgm:cxn modelId="{C0CBB444-F7FB-4091-8A44-50BC925F7579}" type="presOf" srcId="{7FB9DFD6-E2EC-43C9-A9E5-41026B53995A}" destId="{D3536A23-51CD-460C-911A-691840AAF6F8}" srcOrd="1" destOrd="0" presId="urn:microsoft.com/office/officeart/2005/8/layout/hierarchy2"/>
    <dgm:cxn modelId="{E4610FFC-B0D9-4DCB-AB49-D543879A296A}" type="presOf" srcId="{9947A5C7-BCCA-41A4-B778-7A8455C27327}" destId="{57C00E70-132B-4FA3-A67E-9DDFD4199920}" srcOrd="0" destOrd="0" presId="urn:microsoft.com/office/officeart/2005/8/layout/hierarchy2"/>
    <dgm:cxn modelId="{5A590F84-4A74-4907-9CCC-4109F071DA2C}" srcId="{BE4AD6D5-F9C2-4657-B570-8BEE4EB761D6}" destId="{0EE1BE7E-622F-435F-9D20-54AFEBC0DA85}" srcOrd="0" destOrd="0" parTransId="{7FB9DFD6-E2EC-43C9-A9E5-41026B53995A}" sibTransId="{C9DD3277-3BFB-4FD2-AC09-3C74CC1D8D39}"/>
    <dgm:cxn modelId="{865D3526-2FF8-4F17-AA55-01342E1A30CE}" type="presOf" srcId="{B8249501-DFCA-439D-A39E-56ED92EB8014}" destId="{D63C6865-D687-434E-BBDA-DC9C915C453D}" srcOrd="1" destOrd="0" presId="urn:microsoft.com/office/officeart/2005/8/layout/hierarchy2"/>
    <dgm:cxn modelId="{F33AAB27-1A22-440B-B6D2-13028C1FDBFD}" srcId="{3EAAEF7F-6137-429A-9A77-210439A86155}" destId="{B0ACA620-62F0-41B9-ACC9-52BB6C2F0B42}" srcOrd="0" destOrd="0" parTransId="{663CD705-1C48-4B31-B6C6-D8395B851514}" sibTransId="{F84A20F7-9251-4781-97ED-5BF4CF32EBCE}"/>
    <dgm:cxn modelId="{396299EF-E4A3-4FEC-A0B8-E5C9C2500A0B}" type="presOf" srcId="{63A8F485-D71A-45CD-A00B-814EA30E2675}" destId="{7E7E6110-2D8A-4F6E-8B67-22E217978D8A}" srcOrd="0" destOrd="0" presId="urn:microsoft.com/office/officeart/2005/8/layout/hierarchy2"/>
    <dgm:cxn modelId="{E4347F5F-BC8D-4050-B43C-6FDB17568119}" srcId="{099B30DD-19B6-4DC3-9213-7F6778995D58}" destId="{EC602F5D-894A-4A38-ACBC-33A6FF11D59D}" srcOrd="1" destOrd="0" parTransId="{CCDEED49-466A-42A6-B765-0E2E5D08E5B8}" sibTransId="{F7122652-60FA-462E-896F-DA05C8BA0D63}"/>
    <dgm:cxn modelId="{35A0D860-078B-4F42-8650-AB1E364F7A80}" type="presOf" srcId="{7798021B-2BC6-4AD9-8F11-D943B450FC92}" destId="{4452F5E9-7E19-42EE-9F2E-3E4C2C87F255}" srcOrd="0" destOrd="0" presId="urn:microsoft.com/office/officeart/2005/8/layout/hierarchy2"/>
    <dgm:cxn modelId="{35D8E44C-6381-4208-B035-607B4D77B733}" type="presOf" srcId="{B8249501-DFCA-439D-A39E-56ED92EB8014}" destId="{DF5BACE7-E86F-489E-A9CA-2FE25E66052C}" srcOrd="0" destOrd="0" presId="urn:microsoft.com/office/officeart/2005/8/layout/hierarchy2"/>
    <dgm:cxn modelId="{199250EC-CE0D-4527-B07B-55195CCCE0F9}" type="presOf" srcId="{5DD8EAE5-8580-4EA1-8456-26F81902D500}" destId="{E9C6A92E-D4F5-4E5E-9535-2FED57F4A36F}" srcOrd="0" destOrd="0" presId="urn:microsoft.com/office/officeart/2005/8/layout/hierarchy2"/>
    <dgm:cxn modelId="{4612FF09-C19C-4539-85FF-5704DF8C666B}" srcId="{EC602F5D-894A-4A38-ACBC-33A6FF11D59D}" destId="{3DF98D80-B026-475F-8160-3905630BB699}" srcOrd="0" destOrd="0" parTransId="{E172B6B2-D233-48F0-8EF5-3302C5D00FD8}" sibTransId="{3F15E48A-20F8-4354-90D5-412EEF9B291F}"/>
    <dgm:cxn modelId="{8A4B30B0-1D3E-4C5B-B24F-6B69283B76B6}" type="presOf" srcId="{7B36B513-A550-40F6-92B4-54C0E81DDDB2}" destId="{F7ED33E7-1541-41AE-8ED9-61E9C33D8E9E}" srcOrd="0" destOrd="0" presId="urn:microsoft.com/office/officeart/2005/8/layout/hierarchy2"/>
    <dgm:cxn modelId="{F0AEA886-BEC8-4537-A2DA-DA6B3E7F669B}" type="presOf" srcId="{E172B6B2-D233-48F0-8EF5-3302C5D00FD8}" destId="{EC41B120-A143-437C-B542-EAB4AF1B6420}" srcOrd="0" destOrd="0" presId="urn:microsoft.com/office/officeart/2005/8/layout/hierarchy2"/>
    <dgm:cxn modelId="{DDE915F9-B175-475A-9F5E-AB4633F32D78}" srcId="{6271CFD8-AA42-41FA-98F3-6100A66C28A7}" destId="{5A224DD9-CAAC-44A0-A2B2-8E38BCCE0CFC}" srcOrd="0" destOrd="0" parTransId="{6B3138EA-58F7-45FA-9A4A-7B1FE0A0BF3D}" sibTransId="{6B197841-5921-450E-9783-049D2D795603}"/>
    <dgm:cxn modelId="{0C722502-3BDC-4F58-96EB-538A3D774CA8}" type="presOf" srcId="{BE4AD6D5-F9C2-4657-B570-8BEE4EB761D6}" destId="{DE322310-9DBA-4EC3-9F8E-5F739527DB2E}" srcOrd="0" destOrd="0" presId="urn:microsoft.com/office/officeart/2005/8/layout/hierarchy2"/>
    <dgm:cxn modelId="{2FE8C7BD-C7BD-4D87-8779-28D1678B0A64}" type="presOf" srcId="{663CD705-1C48-4B31-B6C6-D8395B851514}" destId="{9A2E2971-E3D5-45D8-A4E5-08DBEA61AEBA}" srcOrd="0" destOrd="0" presId="urn:microsoft.com/office/officeart/2005/8/layout/hierarchy2"/>
    <dgm:cxn modelId="{3C0F724C-6436-41E2-89B3-6568DBF64ABA}" type="presOf" srcId="{CCDEED49-466A-42A6-B765-0E2E5D08E5B8}" destId="{9D7024FD-52BE-4921-9CFB-54E130DECC1B}" srcOrd="0" destOrd="0" presId="urn:microsoft.com/office/officeart/2005/8/layout/hierarchy2"/>
    <dgm:cxn modelId="{267DE4D3-D499-4764-9E92-B19BE638A43D}" srcId="{099B30DD-19B6-4DC3-9213-7F6778995D58}" destId="{BE4AD6D5-F9C2-4657-B570-8BEE4EB761D6}" srcOrd="0" destOrd="0" parTransId="{7B36B513-A550-40F6-92B4-54C0E81DDDB2}" sibTransId="{152066EA-37D2-482C-BC3D-142FAEA8F940}"/>
    <dgm:cxn modelId="{F53D29A1-23FB-469A-AF4C-D5DADEC034D6}" type="presOf" srcId="{6271CFD8-AA42-41FA-98F3-6100A66C28A7}" destId="{36A3EC9F-8B80-478E-A7BD-2EC82CF90F32}" srcOrd="0" destOrd="0" presId="urn:microsoft.com/office/officeart/2005/8/layout/hierarchy2"/>
    <dgm:cxn modelId="{6DAB4142-225B-4EDF-AE22-127CD6F9D705}" type="presOf" srcId="{3EAAEF7F-6137-429A-9A77-210439A86155}" destId="{25431C7C-45BB-46E5-9A12-D368FC46B0E3}" srcOrd="0" destOrd="0" presId="urn:microsoft.com/office/officeart/2005/8/layout/hierarchy2"/>
    <dgm:cxn modelId="{1375BD59-CF0E-4173-BEAA-81E08CD93B50}" srcId="{F50528E2-D17C-4182-AF17-CE39E88E3750}" destId="{6271CFD8-AA42-41FA-98F3-6100A66C28A7}" srcOrd="1" destOrd="0" parTransId="{5DD8EAE5-8580-4EA1-8456-26F81902D500}" sibTransId="{795B6CD9-D7BB-4DCD-A36B-9E08257C2CDE}"/>
    <dgm:cxn modelId="{0F277538-788C-4173-AE5A-C3CF7CACFC12}" srcId="{EC602F5D-894A-4A38-ACBC-33A6FF11D59D}" destId="{63A8F485-D71A-45CD-A00B-814EA30E2675}" srcOrd="1" destOrd="0" parTransId="{9947A5C7-BCCA-41A4-B778-7A8455C27327}" sibTransId="{01B2CEE7-39B8-400D-8A30-A14E1A63C55D}"/>
    <dgm:cxn modelId="{71733BFD-6D92-4134-86A6-9E504E8EBFF7}" type="presOf" srcId="{663CD705-1C48-4B31-B6C6-D8395B851514}" destId="{F2A39DAA-AE0D-472B-8564-DC4AA379F62D}" srcOrd="1" destOrd="0" presId="urn:microsoft.com/office/officeart/2005/8/layout/hierarchy2"/>
    <dgm:cxn modelId="{08149FCD-1163-42F5-96F8-75CA31BAF2B7}" type="presOf" srcId="{CCDEED49-466A-42A6-B765-0E2E5D08E5B8}" destId="{B13A4532-B1DF-48F3-B7A1-E0991D987561}" srcOrd="1" destOrd="0" presId="urn:microsoft.com/office/officeart/2005/8/layout/hierarchy2"/>
    <dgm:cxn modelId="{6DB4338E-2232-41B2-B14C-F1FD0FB13913}" type="presOf" srcId="{EC602F5D-894A-4A38-ACBC-33A6FF11D59D}" destId="{32679F05-9973-4A53-9020-0B105AD43837}" srcOrd="0" destOrd="0" presId="urn:microsoft.com/office/officeart/2005/8/layout/hierarchy2"/>
    <dgm:cxn modelId="{1DCA8132-9DC6-42EB-A321-4EAADDCAABC9}" type="presOf" srcId="{9947A5C7-BCCA-41A4-B778-7A8455C27327}" destId="{0E0535B5-365D-4AB4-8F79-2E648E0C4F60}" srcOrd="1" destOrd="0" presId="urn:microsoft.com/office/officeart/2005/8/layout/hierarchy2"/>
    <dgm:cxn modelId="{D206F131-4176-4F9F-8DEA-2F24872C4FA4}" type="presOf" srcId="{099B30DD-19B6-4DC3-9213-7F6778995D58}" destId="{8A54F783-7266-4F06-AFCA-9F2A2CA7C9E1}" srcOrd="0" destOrd="0" presId="urn:microsoft.com/office/officeart/2005/8/layout/hierarchy2"/>
    <dgm:cxn modelId="{A96D7245-928B-4EA7-A83F-EA534AA23147}" type="presOf" srcId="{7FB9DFD6-E2EC-43C9-A9E5-41026B53995A}" destId="{E29E184D-C0BE-4284-93ED-49F36DDEF27F}" srcOrd="0" destOrd="0" presId="urn:microsoft.com/office/officeart/2005/8/layout/hierarchy2"/>
    <dgm:cxn modelId="{E9BBA9DB-6B66-4DAF-9D0A-09E58FF916C7}" srcId="{81402DF8-17BB-4FFE-9A09-5FE72E7B183F}" destId="{F50528E2-D17C-4182-AF17-CE39E88E3750}" srcOrd="0" destOrd="0" parTransId="{50E88622-048B-4902-9A94-9A548C48A3BF}" sibTransId="{9C66C1C1-1DAF-4449-88B6-5DD4BAC24EA2}"/>
    <dgm:cxn modelId="{3E4728D3-012D-4760-93C2-AAD863AF5588}" type="presParOf" srcId="{8D4F3782-41A7-444C-A8E6-4A1521546512}" destId="{6713E711-B5E7-46C9-AF46-3BE4343071E2}" srcOrd="0" destOrd="0" presId="urn:microsoft.com/office/officeart/2005/8/layout/hierarchy2"/>
    <dgm:cxn modelId="{6580AECB-8796-4F69-80F6-70F4857A7341}" type="presParOf" srcId="{6713E711-B5E7-46C9-AF46-3BE4343071E2}" destId="{E757811F-6276-4CCD-9802-01F799CCDDF6}" srcOrd="0" destOrd="0" presId="urn:microsoft.com/office/officeart/2005/8/layout/hierarchy2"/>
    <dgm:cxn modelId="{94109FD2-42BA-4263-BB88-1BB2219F31CD}" type="presParOf" srcId="{6713E711-B5E7-46C9-AF46-3BE4343071E2}" destId="{EA3E88BD-D631-4E24-8E6D-170B3D1CC6AB}" srcOrd="1" destOrd="0" presId="urn:microsoft.com/office/officeart/2005/8/layout/hierarchy2"/>
    <dgm:cxn modelId="{0A318D9A-215F-4ED9-8EE3-41A9F8F9BA25}" type="presParOf" srcId="{EA3E88BD-D631-4E24-8E6D-170B3D1CC6AB}" destId="{DA8FC62C-C8B7-47BE-AEB4-BC5D5700B497}" srcOrd="0" destOrd="0" presId="urn:microsoft.com/office/officeart/2005/8/layout/hierarchy2"/>
    <dgm:cxn modelId="{0039F37B-2C5F-420B-BDDA-C32B862E4244}" type="presParOf" srcId="{DA8FC62C-C8B7-47BE-AEB4-BC5D5700B497}" destId="{AF1C3602-3230-4BCB-8E64-C696E36B09EF}" srcOrd="0" destOrd="0" presId="urn:microsoft.com/office/officeart/2005/8/layout/hierarchy2"/>
    <dgm:cxn modelId="{0DCDB8E3-B594-414D-903C-40A2B685FE0D}" type="presParOf" srcId="{EA3E88BD-D631-4E24-8E6D-170B3D1CC6AB}" destId="{60DE263A-2E0A-46E6-A232-F0CA33165391}" srcOrd="1" destOrd="0" presId="urn:microsoft.com/office/officeart/2005/8/layout/hierarchy2"/>
    <dgm:cxn modelId="{1A3EDD31-F09A-443E-9245-FC254F501D5B}" type="presParOf" srcId="{60DE263A-2E0A-46E6-A232-F0CA33165391}" destId="{25431C7C-45BB-46E5-9A12-D368FC46B0E3}" srcOrd="0" destOrd="0" presId="urn:microsoft.com/office/officeart/2005/8/layout/hierarchy2"/>
    <dgm:cxn modelId="{3E9B539D-2BA2-420D-9B6D-385D7E3FEB92}" type="presParOf" srcId="{60DE263A-2E0A-46E6-A232-F0CA33165391}" destId="{F0737575-86C7-4A63-83D7-7C5506983B51}" srcOrd="1" destOrd="0" presId="urn:microsoft.com/office/officeart/2005/8/layout/hierarchy2"/>
    <dgm:cxn modelId="{0168F6D6-2166-4F0F-912C-2F536F08008F}" type="presParOf" srcId="{F0737575-86C7-4A63-83D7-7C5506983B51}" destId="{9A2E2971-E3D5-45D8-A4E5-08DBEA61AEBA}" srcOrd="0" destOrd="0" presId="urn:microsoft.com/office/officeart/2005/8/layout/hierarchy2"/>
    <dgm:cxn modelId="{F6EC7BD6-F5F1-4F33-B969-8D80896E6627}" type="presParOf" srcId="{9A2E2971-E3D5-45D8-A4E5-08DBEA61AEBA}" destId="{F2A39DAA-AE0D-472B-8564-DC4AA379F62D}" srcOrd="0" destOrd="0" presId="urn:microsoft.com/office/officeart/2005/8/layout/hierarchy2"/>
    <dgm:cxn modelId="{5FFCC414-8ABF-496C-9414-0E22D9620182}" type="presParOf" srcId="{F0737575-86C7-4A63-83D7-7C5506983B51}" destId="{B35A479F-5C8C-4834-B3BA-8AF89A91BC6C}" srcOrd="1" destOrd="0" presId="urn:microsoft.com/office/officeart/2005/8/layout/hierarchy2"/>
    <dgm:cxn modelId="{8B9E01FC-F3BC-4D4F-BAD6-3DE54759BEB8}" type="presParOf" srcId="{B35A479F-5C8C-4834-B3BA-8AF89A91BC6C}" destId="{162CCA28-E8FA-4207-9712-BEA689367901}" srcOrd="0" destOrd="0" presId="urn:microsoft.com/office/officeart/2005/8/layout/hierarchy2"/>
    <dgm:cxn modelId="{776AF6A1-F080-4A17-AE43-E2CD5903D81B}" type="presParOf" srcId="{B35A479F-5C8C-4834-B3BA-8AF89A91BC6C}" destId="{8DF963DF-2791-41D1-ADDD-68296388C7EC}" srcOrd="1" destOrd="0" presId="urn:microsoft.com/office/officeart/2005/8/layout/hierarchy2"/>
    <dgm:cxn modelId="{3F318A24-F52E-495C-9E36-AEDEACD7CE2D}" type="presParOf" srcId="{EA3E88BD-D631-4E24-8E6D-170B3D1CC6AB}" destId="{E9C6A92E-D4F5-4E5E-9535-2FED57F4A36F}" srcOrd="2" destOrd="0" presId="urn:microsoft.com/office/officeart/2005/8/layout/hierarchy2"/>
    <dgm:cxn modelId="{3AFF6275-7CC4-41C0-A061-C036DEDF75E5}" type="presParOf" srcId="{E9C6A92E-D4F5-4E5E-9535-2FED57F4A36F}" destId="{0DC651A2-8610-4CA1-AB61-9202FD9A941A}" srcOrd="0" destOrd="0" presId="urn:microsoft.com/office/officeart/2005/8/layout/hierarchy2"/>
    <dgm:cxn modelId="{647792A7-A328-4414-B122-4AABE42336CB}" type="presParOf" srcId="{EA3E88BD-D631-4E24-8E6D-170B3D1CC6AB}" destId="{DF9337BA-F1DA-4F0D-8913-B40427D33E0A}" srcOrd="3" destOrd="0" presId="urn:microsoft.com/office/officeart/2005/8/layout/hierarchy2"/>
    <dgm:cxn modelId="{B031C7DE-6872-4CD7-8440-4379F42EAA83}" type="presParOf" srcId="{DF9337BA-F1DA-4F0D-8913-B40427D33E0A}" destId="{36A3EC9F-8B80-478E-A7BD-2EC82CF90F32}" srcOrd="0" destOrd="0" presId="urn:microsoft.com/office/officeart/2005/8/layout/hierarchy2"/>
    <dgm:cxn modelId="{BD9AC030-8421-49B5-BCAB-26A147620005}" type="presParOf" srcId="{DF9337BA-F1DA-4F0D-8913-B40427D33E0A}" destId="{78E04531-FEFC-48FF-B1CC-937670ADD5B9}" srcOrd="1" destOrd="0" presId="urn:microsoft.com/office/officeart/2005/8/layout/hierarchy2"/>
    <dgm:cxn modelId="{721E9FC9-2840-4A28-A4C6-5F1485F6B3C2}" type="presParOf" srcId="{78E04531-FEFC-48FF-B1CC-937670ADD5B9}" destId="{F816BAD1-96A1-4C92-A437-6B3F537975FA}" srcOrd="0" destOrd="0" presId="urn:microsoft.com/office/officeart/2005/8/layout/hierarchy2"/>
    <dgm:cxn modelId="{FE9A92B9-CE94-4AE2-A542-5D641B067485}" type="presParOf" srcId="{F816BAD1-96A1-4C92-A437-6B3F537975FA}" destId="{7AFF6135-F19F-4711-A374-01F35E4DAA54}" srcOrd="0" destOrd="0" presId="urn:microsoft.com/office/officeart/2005/8/layout/hierarchy2"/>
    <dgm:cxn modelId="{301BDE1E-CD75-4E02-B815-619AA1ABDCBE}" type="presParOf" srcId="{78E04531-FEFC-48FF-B1CC-937670ADD5B9}" destId="{8EE73335-F672-4761-8618-F431B0D6CB7F}" srcOrd="1" destOrd="0" presId="urn:microsoft.com/office/officeart/2005/8/layout/hierarchy2"/>
    <dgm:cxn modelId="{68BE9AA6-964F-4DDE-984B-BE488FA0F870}" type="presParOf" srcId="{8EE73335-F672-4761-8618-F431B0D6CB7F}" destId="{19182436-3CCC-4F37-A6D5-23D722DD2E38}" srcOrd="0" destOrd="0" presId="urn:microsoft.com/office/officeart/2005/8/layout/hierarchy2"/>
    <dgm:cxn modelId="{9A2FFF4D-F2D6-41FF-A7C7-46920E70CB24}" type="presParOf" srcId="{8EE73335-F672-4761-8618-F431B0D6CB7F}" destId="{1D944C38-BF28-4371-B083-13E68FB01EB1}" srcOrd="1" destOrd="0" presId="urn:microsoft.com/office/officeart/2005/8/layout/hierarchy2"/>
    <dgm:cxn modelId="{4D2A74DB-5EB6-4086-AF4D-B320722061BA}" type="presParOf" srcId="{8D4F3782-41A7-444C-A8E6-4A1521546512}" destId="{8FB2065F-C991-46CD-BFFA-68ABB03755F6}" srcOrd="1" destOrd="0" presId="urn:microsoft.com/office/officeart/2005/8/layout/hierarchy2"/>
    <dgm:cxn modelId="{DD8DCD12-5406-4D28-A064-9B9A5A40B62D}" type="presParOf" srcId="{8FB2065F-C991-46CD-BFFA-68ABB03755F6}" destId="{8A54F783-7266-4F06-AFCA-9F2A2CA7C9E1}" srcOrd="0" destOrd="0" presId="urn:microsoft.com/office/officeart/2005/8/layout/hierarchy2"/>
    <dgm:cxn modelId="{F938AE1B-A89C-4594-8D67-F232D19032F7}" type="presParOf" srcId="{8FB2065F-C991-46CD-BFFA-68ABB03755F6}" destId="{32B1407C-7767-4F5C-A1F1-E9DD2799B1AE}" srcOrd="1" destOrd="0" presId="urn:microsoft.com/office/officeart/2005/8/layout/hierarchy2"/>
    <dgm:cxn modelId="{ADD0584A-CC62-44F4-A834-DF63A1B3CA5A}" type="presParOf" srcId="{32B1407C-7767-4F5C-A1F1-E9DD2799B1AE}" destId="{F7ED33E7-1541-41AE-8ED9-61E9C33D8E9E}" srcOrd="0" destOrd="0" presId="urn:microsoft.com/office/officeart/2005/8/layout/hierarchy2"/>
    <dgm:cxn modelId="{0B11B40D-38DE-47B8-A03B-5FC8B0F5C439}" type="presParOf" srcId="{F7ED33E7-1541-41AE-8ED9-61E9C33D8E9E}" destId="{5931184D-736D-4A89-A8F9-2915840A337A}" srcOrd="0" destOrd="0" presId="urn:microsoft.com/office/officeart/2005/8/layout/hierarchy2"/>
    <dgm:cxn modelId="{CE6E76F3-F0BF-46CB-87FF-FCCC6C02FE74}" type="presParOf" srcId="{32B1407C-7767-4F5C-A1F1-E9DD2799B1AE}" destId="{0F81E51D-7960-42BC-B340-CA4C9D87E8DE}" srcOrd="1" destOrd="0" presId="urn:microsoft.com/office/officeart/2005/8/layout/hierarchy2"/>
    <dgm:cxn modelId="{7CB5119B-14D8-4519-9838-7859259DD9C2}" type="presParOf" srcId="{0F81E51D-7960-42BC-B340-CA4C9D87E8DE}" destId="{DE322310-9DBA-4EC3-9F8E-5F739527DB2E}" srcOrd="0" destOrd="0" presId="urn:microsoft.com/office/officeart/2005/8/layout/hierarchy2"/>
    <dgm:cxn modelId="{57F6CEA7-1C83-4549-8BF5-CD79036A09E7}" type="presParOf" srcId="{0F81E51D-7960-42BC-B340-CA4C9D87E8DE}" destId="{388734AC-CA8B-4DFF-A22C-758627FAD99D}" srcOrd="1" destOrd="0" presId="urn:microsoft.com/office/officeart/2005/8/layout/hierarchy2"/>
    <dgm:cxn modelId="{8FE53B04-870C-4C5C-9168-774532573D47}" type="presParOf" srcId="{388734AC-CA8B-4DFF-A22C-758627FAD99D}" destId="{E29E184D-C0BE-4284-93ED-49F36DDEF27F}" srcOrd="0" destOrd="0" presId="urn:microsoft.com/office/officeart/2005/8/layout/hierarchy2"/>
    <dgm:cxn modelId="{EE8582E4-9BD0-49F6-8B14-E324849DA05B}" type="presParOf" srcId="{E29E184D-C0BE-4284-93ED-49F36DDEF27F}" destId="{D3536A23-51CD-460C-911A-691840AAF6F8}" srcOrd="0" destOrd="0" presId="urn:microsoft.com/office/officeart/2005/8/layout/hierarchy2"/>
    <dgm:cxn modelId="{C97D5BBA-E09C-4821-B812-55D72B7117B0}" type="presParOf" srcId="{388734AC-CA8B-4DFF-A22C-758627FAD99D}" destId="{2033A566-69DF-49C3-9F53-A157B134C919}" srcOrd="1" destOrd="0" presId="urn:microsoft.com/office/officeart/2005/8/layout/hierarchy2"/>
    <dgm:cxn modelId="{8E67D756-0A26-435C-8297-1C6624BA204E}" type="presParOf" srcId="{2033A566-69DF-49C3-9F53-A157B134C919}" destId="{B526CA8A-BD21-4044-B435-8BE204E034D0}" srcOrd="0" destOrd="0" presId="urn:microsoft.com/office/officeart/2005/8/layout/hierarchy2"/>
    <dgm:cxn modelId="{0B60C9EC-4DA8-415C-A72C-0D2CA7B13C23}" type="presParOf" srcId="{2033A566-69DF-49C3-9F53-A157B134C919}" destId="{40B35F00-6FF6-42D7-A8B1-FC83C803A43C}" srcOrd="1" destOrd="0" presId="urn:microsoft.com/office/officeart/2005/8/layout/hierarchy2"/>
    <dgm:cxn modelId="{99FC82F2-04CB-4714-BD36-EE08388CBCAA}" type="presParOf" srcId="{32B1407C-7767-4F5C-A1F1-E9DD2799B1AE}" destId="{9D7024FD-52BE-4921-9CFB-54E130DECC1B}" srcOrd="2" destOrd="0" presId="urn:microsoft.com/office/officeart/2005/8/layout/hierarchy2"/>
    <dgm:cxn modelId="{1DF10DC3-44F6-48D8-B2C4-D0A525AC8EAA}" type="presParOf" srcId="{9D7024FD-52BE-4921-9CFB-54E130DECC1B}" destId="{B13A4532-B1DF-48F3-B7A1-E0991D987561}" srcOrd="0" destOrd="0" presId="urn:microsoft.com/office/officeart/2005/8/layout/hierarchy2"/>
    <dgm:cxn modelId="{D0513010-200D-473B-88C5-5B5F179B4B6F}" type="presParOf" srcId="{32B1407C-7767-4F5C-A1F1-E9DD2799B1AE}" destId="{D94CC030-E407-4676-A727-D37C966AC17B}" srcOrd="3" destOrd="0" presId="urn:microsoft.com/office/officeart/2005/8/layout/hierarchy2"/>
    <dgm:cxn modelId="{1DBE764B-6C14-492D-B342-AB24D8C8FCF2}" type="presParOf" srcId="{D94CC030-E407-4676-A727-D37C966AC17B}" destId="{32679F05-9973-4A53-9020-0B105AD43837}" srcOrd="0" destOrd="0" presId="urn:microsoft.com/office/officeart/2005/8/layout/hierarchy2"/>
    <dgm:cxn modelId="{871DA6D7-5DEC-4087-AF3E-93B363733CB6}" type="presParOf" srcId="{D94CC030-E407-4676-A727-D37C966AC17B}" destId="{C34437FA-F6D6-430E-BAD1-36BE16202ABF}" srcOrd="1" destOrd="0" presId="urn:microsoft.com/office/officeart/2005/8/layout/hierarchy2"/>
    <dgm:cxn modelId="{D73F8BA9-12E7-4417-A987-BA10CCE26880}" type="presParOf" srcId="{C34437FA-F6D6-430E-BAD1-36BE16202ABF}" destId="{EC41B120-A143-437C-B542-EAB4AF1B6420}" srcOrd="0" destOrd="0" presId="urn:microsoft.com/office/officeart/2005/8/layout/hierarchy2"/>
    <dgm:cxn modelId="{BA53354E-5EE0-4D79-98DB-023992311A19}" type="presParOf" srcId="{EC41B120-A143-437C-B542-EAB4AF1B6420}" destId="{42BD312F-BD62-45E2-BE49-6ED5D24FC8FF}" srcOrd="0" destOrd="0" presId="urn:microsoft.com/office/officeart/2005/8/layout/hierarchy2"/>
    <dgm:cxn modelId="{732FD263-B3A8-4B44-83D7-821F4634534A}" type="presParOf" srcId="{C34437FA-F6D6-430E-BAD1-36BE16202ABF}" destId="{02BB10AD-DC8E-4079-93D7-25C6868FFD9D}" srcOrd="1" destOrd="0" presId="urn:microsoft.com/office/officeart/2005/8/layout/hierarchy2"/>
    <dgm:cxn modelId="{A158996D-FA8E-4E88-98A6-47D9DC3AC4AD}" type="presParOf" srcId="{02BB10AD-DC8E-4079-93D7-25C6868FFD9D}" destId="{2D451D5E-7472-485D-965D-6DD37B8E7078}" srcOrd="0" destOrd="0" presId="urn:microsoft.com/office/officeart/2005/8/layout/hierarchy2"/>
    <dgm:cxn modelId="{9D748459-0A3E-48D7-9E50-D53A510E2696}" type="presParOf" srcId="{02BB10AD-DC8E-4079-93D7-25C6868FFD9D}" destId="{1FE9758E-D6CE-47F9-BB60-FE99C896F44D}" srcOrd="1" destOrd="0" presId="urn:microsoft.com/office/officeart/2005/8/layout/hierarchy2"/>
    <dgm:cxn modelId="{922C696B-3148-459A-ACA5-BD0487D151BB}" type="presParOf" srcId="{1FE9758E-D6CE-47F9-BB60-FE99C896F44D}" destId="{DF5BACE7-E86F-489E-A9CA-2FE25E66052C}" srcOrd="0" destOrd="0" presId="urn:microsoft.com/office/officeart/2005/8/layout/hierarchy2"/>
    <dgm:cxn modelId="{2A6E2224-9E7D-482A-95C4-A7EE85ED38C1}" type="presParOf" srcId="{DF5BACE7-E86F-489E-A9CA-2FE25E66052C}" destId="{D63C6865-D687-434E-BBDA-DC9C915C453D}" srcOrd="0" destOrd="0" presId="urn:microsoft.com/office/officeart/2005/8/layout/hierarchy2"/>
    <dgm:cxn modelId="{ECD6E449-88E0-4403-B9AF-440374106653}" type="presParOf" srcId="{1FE9758E-D6CE-47F9-BB60-FE99C896F44D}" destId="{9C019180-0380-4D47-BDD1-BAA34849286C}" srcOrd="1" destOrd="0" presId="urn:microsoft.com/office/officeart/2005/8/layout/hierarchy2"/>
    <dgm:cxn modelId="{D44C10EE-92A2-4628-BB68-C59D3D4D3EBD}" type="presParOf" srcId="{9C019180-0380-4D47-BDD1-BAA34849286C}" destId="{4452F5E9-7E19-42EE-9F2E-3E4C2C87F255}" srcOrd="0" destOrd="0" presId="urn:microsoft.com/office/officeart/2005/8/layout/hierarchy2"/>
    <dgm:cxn modelId="{564D9FB6-81EC-4DBF-BC5D-AFAD186F0714}" type="presParOf" srcId="{9C019180-0380-4D47-BDD1-BAA34849286C}" destId="{106B9633-4D85-4C1F-B8C9-32E679953898}" srcOrd="1" destOrd="0" presId="urn:microsoft.com/office/officeart/2005/8/layout/hierarchy2"/>
    <dgm:cxn modelId="{BD43FAC4-8790-43D0-AB48-9F5340E86CD6}" type="presParOf" srcId="{C34437FA-F6D6-430E-BAD1-36BE16202ABF}" destId="{57C00E70-132B-4FA3-A67E-9DDFD4199920}" srcOrd="2" destOrd="0" presId="urn:microsoft.com/office/officeart/2005/8/layout/hierarchy2"/>
    <dgm:cxn modelId="{8DE87687-648A-4D89-B598-E767BEAD2362}" type="presParOf" srcId="{57C00E70-132B-4FA3-A67E-9DDFD4199920}" destId="{0E0535B5-365D-4AB4-8F79-2E648E0C4F60}" srcOrd="0" destOrd="0" presId="urn:microsoft.com/office/officeart/2005/8/layout/hierarchy2"/>
    <dgm:cxn modelId="{A5B76D61-11E1-49EB-B4DF-954CBA72BBAF}" type="presParOf" srcId="{C34437FA-F6D6-430E-BAD1-36BE16202ABF}" destId="{35C64E76-11F6-44AD-8529-C14DEC528C71}" srcOrd="3" destOrd="0" presId="urn:microsoft.com/office/officeart/2005/8/layout/hierarchy2"/>
    <dgm:cxn modelId="{7493E013-94AD-4BAB-A75F-F366E1D2FFB7}" type="presParOf" srcId="{35C64E76-11F6-44AD-8529-C14DEC528C71}" destId="{7E7E6110-2D8A-4F6E-8B67-22E217978D8A}" srcOrd="0" destOrd="0" presId="urn:microsoft.com/office/officeart/2005/8/layout/hierarchy2"/>
    <dgm:cxn modelId="{EF8103DC-E8C1-4F63-9A0F-D737D13737F2}" type="presParOf" srcId="{35C64E76-11F6-44AD-8529-C14DEC528C71}" destId="{C76D8C08-19B3-40D8-B324-344C411FC9CB}" srcOrd="1" destOrd="0" presId="urn:microsoft.com/office/officeart/2005/8/layout/hierarchy2"/>
    <dgm:cxn modelId="{8FEA213C-5A1A-4D34-AF5C-66C48FCC7905}" type="presParOf" srcId="{C76D8C08-19B3-40D8-B324-344C411FC9CB}" destId="{2A4597C1-0A26-4787-ADDC-5B9C742D7F87}" srcOrd="0" destOrd="0" presId="urn:microsoft.com/office/officeart/2005/8/layout/hierarchy2"/>
    <dgm:cxn modelId="{479232DB-D11D-44C2-A979-C692967476DF}" type="presParOf" srcId="{2A4597C1-0A26-4787-ADDC-5B9C742D7F87}" destId="{3433094A-5AB3-49BC-9E7A-84CC3B2F829E}" srcOrd="0" destOrd="0" presId="urn:microsoft.com/office/officeart/2005/8/layout/hierarchy2"/>
    <dgm:cxn modelId="{6B742BEE-DCFA-4C41-BB06-B52DF21E4CD8}" type="presParOf" srcId="{C76D8C08-19B3-40D8-B324-344C411FC9CB}" destId="{FE134184-B4E6-4D7A-914F-96A2F2BBA3A7}" srcOrd="1" destOrd="0" presId="urn:microsoft.com/office/officeart/2005/8/layout/hierarchy2"/>
    <dgm:cxn modelId="{EA45C5CB-6A33-45AD-A645-2BE2F8DACCB1}" type="presParOf" srcId="{FE134184-B4E6-4D7A-914F-96A2F2BBA3A7}" destId="{E8A674BE-2E27-4D70-9CC0-94D7207FC502}" srcOrd="0" destOrd="0" presId="urn:microsoft.com/office/officeart/2005/8/layout/hierarchy2"/>
    <dgm:cxn modelId="{05559F65-7D35-45DE-BD7A-9883AFC6FF55}" type="presParOf" srcId="{FE134184-B4E6-4D7A-914F-96A2F2BBA3A7}" destId="{EA22FFBC-E7CC-4C22-A202-ABACCC9B5533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D7A8CB-B6F4-4E96-9AC5-B93B59526D0B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4AB7DC27-87CD-4B12-8C67-9DD121F71FF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اساس متون اسلامی اولین انسان پیامبر خدا  و صاحب دین بوده است </a:t>
          </a:r>
          <a:endParaRPr lang="fa-IR" sz="1600" dirty="0">
            <a:cs typeface="B Koodak" pitchFamily="2" charset="-78"/>
          </a:endParaRPr>
        </a:p>
      </dgm:t>
    </dgm:pt>
    <dgm:pt modelId="{F9B99D48-2202-43A8-864D-59BE1D941D35}" type="parTrans" cxnId="{DBBAF5D4-29BA-4C7A-B0FF-89986EEAA553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CB88954-C388-46E4-BBB1-25B9C4E1B45C}" type="sibTrans" cxnId="{DBBAF5D4-29BA-4C7A-B0FF-89986EEAA553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9D5DE19-9C3E-49CE-9403-588CF405227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بنابراین ادیان انحرافی محصول اعمال سلیقه افراد در دین حق است</a:t>
          </a:r>
          <a:endParaRPr lang="fa-IR" sz="1600" dirty="0">
            <a:cs typeface="B Koodak" pitchFamily="2" charset="-78"/>
          </a:endParaRPr>
        </a:p>
      </dgm:t>
    </dgm:pt>
    <dgm:pt modelId="{C1EEAEC2-7F60-4FC4-BFE8-F58AF9958404}" type="parTrans" cxnId="{08EB0EF8-9106-4021-946B-247A7BACA611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CFA55A3-C9CB-4531-8661-1A58C96EDB5A}" type="sibTrans" cxnId="{08EB0EF8-9106-4021-946B-247A7BACA611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A21658D-A1DD-48A3-9623-2586E4BCAA4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اصول مشترک همه ادیان الهی سه اصل است </a:t>
          </a:r>
          <a:endParaRPr lang="fa-IR" sz="1600" dirty="0">
            <a:cs typeface="B Koodak" pitchFamily="2" charset="-78"/>
          </a:endParaRPr>
        </a:p>
      </dgm:t>
    </dgm:pt>
    <dgm:pt modelId="{A3E227B1-D01A-4BFB-84DD-02170F26ED53}" type="parTrans" cxnId="{EC4DBE71-F7AA-401A-8689-3B05B5398DE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F1699ED-0E03-4EEE-9F97-00E53A17DDD1}" type="sibTrans" cxnId="{EC4DBE71-F7AA-401A-8689-3B05B5398DE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9773D77-9CD2-44A2-BFE4-2980B896A65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توحید </a:t>
          </a:r>
          <a:endParaRPr lang="fa-IR" sz="1600" dirty="0">
            <a:cs typeface="B Koodak" pitchFamily="2" charset="-78"/>
          </a:endParaRPr>
        </a:p>
      </dgm:t>
    </dgm:pt>
    <dgm:pt modelId="{A3167723-CD95-4051-BB17-181F045D393A}" type="parTrans" cxnId="{0369A2C2-7B99-41D8-8EE4-8C63A93E8726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982661C-6CC8-4C14-8976-581D05C49E21}" type="sibTrans" cxnId="{0369A2C2-7B99-41D8-8EE4-8C63A93E8726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344B461-434C-4275-A8D2-8C23E417C11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پاسخ به این سوال اساسی </a:t>
          </a:r>
          <a:endParaRPr lang="fa-IR" sz="1600" dirty="0">
            <a:cs typeface="B Koodak" pitchFamily="2" charset="-78"/>
          </a:endParaRPr>
        </a:p>
      </dgm:t>
    </dgm:pt>
    <dgm:pt modelId="{821D53F1-4D2F-4F64-93A3-A74D3AF4A910}" type="parTrans" cxnId="{ED093D45-CF82-4918-9BC1-5448A722C99B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F941E69-3779-4433-B608-587DC5DEF92B}" type="sibTrans" cxnId="{ED093D45-CF82-4918-9BC1-5448A722C99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E4A74A8-C226-4678-8631-0F29547AFD7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مبداء هستی کیست؟</a:t>
          </a:r>
          <a:endParaRPr lang="fa-IR" sz="1600" dirty="0">
            <a:cs typeface="B Koodak" pitchFamily="2" charset="-78"/>
          </a:endParaRPr>
        </a:p>
      </dgm:t>
    </dgm:pt>
    <dgm:pt modelId="{5EDA38BE-3D04-49D0-96BE-E46D55D7F0DF}" type="parTrans" cxnId="{A274084C-F60E-42B4-9677-7BA6176A2438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0D5215F-2E72-4F59-9AE5-0CB2E9828245}" type="sibTrans" cxnId="{A274084C-F60E-42B4-9677-7BA6176A243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20E8290-75C0-40FA-965F-8BA48AEF115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معاد </a:t>
          </a:r>
          <a:endParaRPr lang="fa-IR" sz="1600" dirty="0">
            <a:cs typeface="B Koodak" pitchFamily="2" charset="-78"/>
          </a:endParaRPr>
        </a:p>
      </dgm:t>
    </dgm:pt>
    <dgm:pt modelId="{DA08FD71-52C3-4FC7-8476-18AC66FF1940}" type="parTrans" cxnId="{3ECCB335-C861-40F2-8179-7426CF70AA78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5E1F7A7-73D9-4E2C-A262-C7382C74B845}" type="sibTrans" cxnId="{3ECCB335-C861-40F2-8179-7426CF70AA78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14B8672-ACC2-4E1D-AB15-A05528B167E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پاسخ به این سوال اساسی </a:t>
          </a:r>
          <a:endParaRPr lang="fa-IR" sz="1600" dirty="0">
            <a:cs typeface="B Koodak" pitchFamily="2" charset="-78"/>
          </a:endParaRPr>
        </a:p>
      </dgm:t>
    </dgm:pt>
    <dgm:pt modelId="{1F5EDCA3-7C29-47E0-97E3-81E9C3B8BE6D}" type="parTrans" cxnId="{B7234860-1855-45FD-B214-4D366A057B8B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FDE73E9-0F9C-4BDD-8966-FF793E8411A0}" type="sibTrans" cxnId="{B7234860-1855-45FD-B214-4D366A057B8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F7F4BDC-899C-468A-836C-4BAC8EA4138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پایان زندگی چیست؟ </a:t>
          </a:r>
          <a:endParaRPr lang="fa-IR" sz="1600" dirty="0">
            <a:cs typeface="B Koodak" pitchFamily="2" charset="-78"/>
          </a:endParaRPr>
        </a:p>
      </dgm:t>
    </dgm:pt>
    <dgm:pt modelId="{AC84F2F1-59E6-4F1C-B2FD-524D315F451C}" type="parTrans" cxnId="{A3895410-0150-479F-A59D-76F6BC2F1A63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E3A49F1-10C4-44ED-8D4C-27728DF9608C}" type="sibTrans" cxnId="{A3895410-0150-479F-A59D-76F6BC2F1A63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5329FC2A-B543-45D9-99E6-95FC2843DF4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نبوت </a:t>
          </a:r>
          <a:endParaRPr lang="fa-IR" sz="1600" dirty="0">
            <a:cs typeface="B Koodak" pitchFamily="2" charset="-78"/>
          </a:endParaRPr>
        </a:p>
      </dgm:t>
    </dgm:pt>
    <dgm:pt modelId="{0136EB2E-DBB5-49C4-AFBA-192EF5BE48F5}" type="parTrans" cxnId="{271BE38E-E47C-417A-8225-4996E8C32047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4B1F28F-DA10-4815-BBD4-8D402AC5F538}" type="sibTrans" cxnId="{271BE38E-E47C-417A-8225-4996E8C3204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4800FFD-216A-48E0-9ABF-D3A7E9114B9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پاسخ به این سوال اساسی </a:t>
          </a:r>
          <a:endParaRPr lang="fa-IR" sz="1600" dirty="0">
            <a:cs typeface="B Koodak" pitchFamily="2" charset="-78"/>
          </a:endParaRPr>
        </a:p>
      </dgm:t>
    </dgm:pt>
    <dgm:pt modelId="{26EFD1B7-1C48-43F4-831E-939DB5D59E4A}" type="parTrans" cxnId="{E00E2070-DEDA-4DD6-811A-246268B22FC1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8F2F0522-FDFE-48D6-B59A-FA1347EA930D}" type="sibTrans" cxnId="{E00E2070-DEDA-4DD6-811A-246268B22FC1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B883F43B-64C3-4475-9725-9356CA0D0BB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بهترین برنامه زیستن کدام است؟  </a:t>
          </a:r>
          <a:endParaRPr lang="fa-IR" sz="1600" dirty="0">
            <a:cs typeface="B Koodak" pitchFamily="2" charset="-78"/>
          </a:endParaRPr>
        </a:p>
      </dgm:t>
    </dgm:pt>
    <dgm:pt modelId="{C3A58AB2-34A9-4E26-AB3B-B6036E730E79}" type="parTrans" cxnId="{1755CFEE-D1E5-43E4-9B69-73E7B06C74A7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2B22E8C-4632-4B8B-BF9B-5C1C20E277E8}" type="sibTrans" cxnId="{1755CFEE-D1E5-43E4-9B69-73E7B06C74A7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475F578-5B6C-4D61-93DE-91127318C97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دو  نکته</a:t>
          </a:r>
          <a:endParaRPr lang="fa-IR" sz="1600" dirty="0">
            <a:cs typeface="B Koodak" pitchFamily="2" charset="-78"/>
          </a:endParaRPr>
        </a:p>
      </dgm:t>
    </dgm:pt>
    <dgm:pt modelId="{07493131-0446-402F-B865-A6DE52A94816}" type="parTrans" cxnId="{A6FD16EA-5BA5-4071-88AF-697A823B390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B8D5CA1-3F0E-4E89-8F21-83880501A4FF}" type="sibTrans" cxnId="{A6FD16EA-5BA5-4071-88AF-697A823B390B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D61FA87-3779-4CB2-AB11-B31B777098C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ادیان در تفسیر این اصول اعتقادی (نه در اصل آنها) اختلاف پیدا کرده و به همین جهت متکثر شده اند</a:t>
          </a:r>
          <a:endParaRPr lang="fa-IR" sz="1600" dirty="0">
            <a:cs typeface="B Koodak" pitchFamily="2" charset="-78"/>
          </a:endParaRPr>
        </a:p>
      </dgm:t>
    </dgm:pt>
    <dgm:pt modelId="{6C4B30DD-EABB-42A1-BF00-D4FE5A9208DA}" type="parTrans" cxnId="{6B68F23C-B731-4624-9877-CD782B9CE525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688C388-4895-4359-844C-BE2EF8915268}" type="sibTrans" cxnId="{6B68F23C-B731-4624-9877-CD782B9CE525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3920DC4-688E-45FA-BC01-202556CFE4E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اصول دین دو کاربرد دارد</a:t>
          </a:r>
          <a:endParaRPr lang="fa-IR" sz="1600" dirty="0">
            <a:cs typeface="B Koodak" pitchFamily="2" charset="-78"/>
          </a:endParaRPr>
        </a:p>
      </dgm:t>
    </dgm:pt>
    <dgm:pt modelId="{1F0E14CA-AC05-4B1E-A8CA-4CC66B25B44D}" type="parTrans" cxnId="{849BE123-C055-4265-B95A-344FB3188D95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8C065D3-87BF-4CAD-8A8C-D7CA558C66B0}" type="sibTrans" cxnId="{849BE123-C055-4265-B95A-344FB3188D95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82B821C-C997-4A28-88C9-46DA437AB49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عام </a:t>
          </a:r>
          <a:endParaRPr lang="fa-IR" sz="1600" dirty="0">
            <a:cs typeface="B Koodak" pitchFamily="2" charset="-78"/>
          </a:endParaRPr>
        </a:p>
      </dgm:t>
    </dgm:pt>
    <dgm:pt modelId="{F34EFE2B-C4CC-4BCA-834B-8AAE7FE5DA0B}" type="parTrans" cxnId="{239529A5-D136-4532-9437-06192BC254FC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AF9535D-E902-43DE-838C-FCFECBB04F4C}" type="sibTrans" cxnId="{239529A5-D136-4532-9437-06192BC254FC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CA4D5C6-2514-4BA0-9B51-F81F6C1889A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مقابل فروع دین </a:t>
          </a:r>
          <a:endParaRPr lang="fa-IR" sz="1600" dirty="0">
            <a:cs typeface="B Koodak" pitchFamily="2" charset="-78"/>
          </a:endParaRPr>
        </a:p>
      </dgm:t>
    </dgm:pt>
    <dgm:pt modelId="{981C7497-73EB-465C-86D8-295E14F422C9}" type="parTrans" cxnId="{60A36CC8-4EE5-4E7D-A33A-454CE06C8A84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9F876343-7C63-4736-BDCD-FD2BFDDB6887}" type="sibTrans" cxnId="{60A36CC8-4EE5-4E7D-A33A-454CE06C8A84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1AD5C1B-8F62-4A15-8697-EDA28549822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شامل تمامی اعتقادات یک دین می شود </a:t>
          </a:r>
          <a:endParaRPr lang="fa-IR" sz="1600" dirty="0">
            <a:cs typeface="B Koodak" pitchFamily="2" charset="-78"/>
          </a:endParaRPr>
        </a:p>
      </dgm:t>
    </dgm:pt>
    <dgm:pt modelId="{54AAE4F2-D618-4DF6-BCCA-505CB5047B5B}" type="parTrans" cxnId="{D5447D48-7B93-4AE9-82C5-4CC189CF9BF1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133E9536-0209-41B6-9171-A7179C2AE4C2}" type="sibTrans" cxnId="{D5447D48-7B93-4AE9-82C5-4CC189CF9BF1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35C6BFC-F6C5-42CB-9C3F-E7F152CB1D8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مثل امامت و عدل در شیعه</a:t>
          </a:r>
          <a:endParaRPr lang="fa-IR" sz="1600" dirty="0">
            <a:cs typeface="B Koodak" pitchFamily="2" charset="-78"/>
          </a:endParaRPr>
        </a:p>
      </dgm:t>
    </dgm:pt>
    <dgm:pt modelId="{9B105C99-CA3F-4E2D-B80B-45727B330C36}" type="parTrans" cxnId="{EF87B4B3-0706-4769-8586-467C3F0CF29A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D3200F8A-C9AA-4302-AD89-848EA8CFA2F8}" type="sibTrans" cxnId="{EF87B4B3-0706-4769-8586-467C3F0CF29A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0D1566B0-4FD3-4C22-8D81-6392A479010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خاص</a:t>
          </a:r>
          <a:endParaRPr lang="fa-IR" sz="1600" dirty="0">
            <a:cs typeface="B Koodak" pitchFamily="2" charset="-78"/>
          </a:endParaRPr>
        </a:p>
      </dgm:t>
    </dgm:pt>
    <dgm:pt modelId="{4015F7B3-B975-4419-BA39-7EBB1CE4F905}" type="parTrans" cxnId="{E7553C7B-EC73-410B-A351-C15500B8BB49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4F180062-3D28-4C75-9459-49F79483EE57}" type="sibTrans" cxnId="{E7553C7B-EC73-410B-A351-C15500B8BB49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7E79F0D0-A4B3-4FD9-AE17-F66EBA491B7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اساسی ترین عقاید موجود بین ادیان </a:t>
          </a:r>
          <a:endParaRPr lang="fa-IR" sz="1600" dirty="0">
            <a:cs typeface="B Koodak" pitchFamily="2" charset="-78"/>
          </a:endParaRPr>
        </a:p>
      </dgm:t>
    </dgm:pt>
    <dgm:pt modelId="{7197385E-8286-4C0E-AB8E-0FACFE8568F2}" type="parTrans" cxnId="{7B0DF019-A719-45A0-8921-3CFA5B3A73DD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40F07AE-E857-483A-BBB4-E86551278832}" type="sibTrans" cxnId="{7B0DF019-A719-45A0-8921-3CFA5B3A73DD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294D298-732D-460A-80E3-91DE96304B8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توحید، معاد و نبوت</a:t>
          </a:r>
          <a:endParaRPr lang="fa-IR" sz="1600" dirty="0">
            <a:cs typeface="B Koodak" pitchFamily="2" charset="-78"/>
          </a:endParaRPr>
        </a:p>
      </dgm:t>
    </dgm:pt>
    <dgm:pt modelId="{4D3BA43D-3F2B-444F-92EC-7159434219F0}" type="parTrans" cxnId="{A17529C1-A88E-4C1F-A1E8-94CF514FDE35}">
      <dgm:prSet custT="1"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CA578EA0-AEEE-42E2-BE6A-CCC102BE1026}" type="sibTrans" cxnId="{A17529C1-A88E-4C1F-A1E8-94CF514FDE35}">
      <dgm:prSet/>
      <dgm:spPr/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3B9994F-A047-4CAD-9AC5-4C9EBD2257F3}" type="pres">
      <dgm:prSet presAssocID="{7FD7A8CB-B6F4-4E96-9AC5-B93B59526D0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217D924-2A91-48AD-AFD0-A3B743C3470C}" type="pres">
      <dgm:prSet presAssocID="{4AB7DC27-87CD-4B12-8C67-9DD121F71FF7}" presName="root1" presStyleCnt="0"/>
      <dgm:spPr/>
    </dgm:pt>
    <dgm:pt modelId="{95374026-6334-44B1-ACDF-C8FDCFFF9590}" type="pres">
      <dgm:prSet presAssocID="{4AB7DC27-87CD-4B12-8C67-9DD121F71FF7}" presName="LevelOneTextNode" presStyleLbl="node0" presStyleIdx="0" presStyleCnt="3" custScaleX="231738" custScaleY="112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622AE4-67D9-4BFF-8F44-CFD737CE7CFD}" type="pres">
      <dgm:prSet presAssocID="{4AB7DC27-87CD-4B12-8C67-9DD121F71FF7}" presName="level2hierChild" presStyleCnt="0"/>
      <dgm:spPr/>
    </dgm:pt>
    <dgm:pt modelId="{C60C7D7F-F574-4428-B733-D78FD07A35FB}" type="pres">
      <dgm:prSet presAssocID="{C1EEAEC2-7F60-4FC4-BFE8-F58AF9958404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140064A8-8D14-459B-9181-2EBEA03D67EC}" type="pres">
      <dgm:prSet presAssocID="{C1EEAEC2-7F60-4FC4-BFE8-F58AF9958404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8DEAC7C8-6E9D-4AC3-9062-9D305A04E2D4}" type="pres">
      <dgm:prSet presAssocID="{39D5DE19-9C3E-49CE-9403-588CF405227F}" presName="root2" presStyleCnt="0"/>
      <dgm:spPr/>
    </dgm:pt>
    <dgm:pt modelId="{A3776710-5C62-4025-AC83-5C6E0DA6BB18}" type="pres">
      <dgm:prSet presAssocID="{39D5DE19-9C3E-49CE-9403-588CF405227F}" presName="LevelTwoTextNode" presStyleLbl="node2" presStyleIdx="0" presStyleCnt="6" custScaleX="4421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2C837D-8672-4748-A689-0AAA1AE7E0B1}" type="pres">
      <dgm:prSet presAssocID="{39D5DE19-9C3E-49CE-9403-588CF405227F}" presName="level3hierChild" presStyleCnt="0"/>
      <dgm:spPr/>
    </dgm:pt>
    <dgm:pt modelId="{B41F50E5-799F-479A-B7E5-CA2A64AB9448}" type="pres">
      <dgm:prSet presAssocID="{3A21658D-A1DD-48A3-9623-2586E4BCAA41}" presName="root1" presStyleCnt="0"/>
      <dgm:spPr/>
    </dgm:pt>
    <dgm:pt modelId="{E5748EE1-6C1A-4F49-9702-708ADE35632D}" type="pres">
      <dgm:prSet presAssocID="{3A21658D-A1DD-48A3-9623-2586E4BCAA41}" presName="LevelOneTextNode" presStyleLbl="node0" presStyleIdx="1" presStyleCnt="3" custScaleX="104692" custScaleY="1674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8C4AF7-F7AA-4C77-AE9A-6C1CCBB2EBCE}" type="pres">
      <dgm:prSet presAssocID="{3A21658D-A1DD-48A3-9623-2586E4BCAA41}" presName="level2hierChild" presStyleCnt="0"/>
      <dgm:spPr/>
    </dgm:pt>
    <dgm:pt modelId="{4079B8B1-C3C3-4146-B105-EFB70C84339F}" type="pres">
      <dgm:prSet presAssocID="{A3167723-CD95-4051-BB17-181F045D393A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19ED7CF6-078D-4683-89C4-9B91F6B49422}" type="pres">
      <dgm:prSet presAssocID="{A3167723-CD95-4051-BB17-181F045D393A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645FAAD2-663C-454B-A1DD-3679E96AEE53}" type="pres">
      <dgm:prSet presAssocID="{29773D77-9CD2-44A2-BFE4-2980B896A65D}" presName="root2" presStyleCnt="0"/>
      <dgm:spPr/>
    </dgm:pt>
    <dgm:pt modelId="{F9BEDCF0-A443-4D3E-9DD2-CC2FAF4122E8}" type="pres">
      <dgm:prSet presAssocID="{29773D77-9CD2-44A2-BFE4-2980B896A65D}" presName="LevelTwoTextNode" presStyleLbl="node2" presStyleIdx="1" presStyleCnt="6" custScaleX="57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B3F2E3-5159-4357-8911-050E647C0136}" type="pres">
      <dgm:prSet presAssocID="{29773D77-9CD2-44A2-BFE4-2980B896A65D}" presName="level3hierChild" presStyleCnt="0"/>
      <dgm:spPr/>
    </dgm:pt>
    <dgm:pt modelId="{6C787269-7182-4AC6-A223-5A0461A49E95}" type="pres">
      <dgm:prSet presAssocID="{821D53F1-4D2F-4F64-93A3-A74D3AF4A910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1CDAE3E3-659E-4B5C-BCF8-5FC08ACCB5AE}" type="pres">
      <dgm:prSet presAssocID="{821D53F1-4D2F-4F64-93A3-A74D3AF4A910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9B7E2B0-9095-4924-8263-9EA95D363001}" type="pres">
      <dgm:prSet presAssocID="{7344B461-434C-4275-A8D2-8C23E417C110}" presName="root2" presStyleCnt="0"/>
      <dgm:spPr/>
    </dgm:pt>
    <dgm:pt modelId="{4E042E2B-2585-44CD-96B0-52D2A35B9748}" type="pres">
      <dgm:prSet presAssocID="{7344B461-434C-4275-A8D2-8C23E417C110}" presName="LevelTwoTextNode" presStyleLbl="node3" presStyleIdx="0" presStyleCnt="5" custScaleX="2001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61F416-1AC6-4462-B478-EEA176FA00B9}" type="pres">
      <dgm:prSet presAssocID="{7344B461-434C-4275-A8D2-8C23E417C110}" presName="level3hierChild" presStyleCnt="0"/>
      <dgm:spPr/>
    </dgm:pt>
    <dgm:pt modelId="{50AB4C5E-C6A8-41E4-8AA6-1B8339D99236}" type="pres">
      <dgm:prSet presAssocID="{5EDA38BE-3D04-49D0-96BE-E46D55D7F0DF}" presName="conn2-1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46DA73B5-44B9-477E-87CC-C8083D5F48AC}" type="pres">
      <dgm:prSet presAssocID="{5EDA38BE-3D04-49D0-96BE-E46D55D7F0DF}" presName="connTx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22D6DF64-A762-4F86-9E5D-3B18A8ACCB18}" type="pres">
      <dgm:prSet presAssocID="{FE4A74A8-C226-4678-8631-0F29547AFD7B}" presName="root2" presStyleCnt="0"/>
      <dgm:spPr/>
    </dgm:pt>
    <dgm:pt modelId="{46A3ECF9-7BCA-4143-8CD4-091A8BAEACBC}" type="pres">
      <dgm:prSet presAssocID="{FE4A74A8-C226-4678-8631-0F29547AFD7B}" presName="LevelTwoTextNode" presStyleLbl="node4" presStyleIdx="0" presStyleCnt="8" custScaleX="2242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C68C15-6FEF-42DA-872A-DC412CBE3C8D}" type="pres">
      <dgm:prSet presAssocID="{FE4A74A8-C226-4678-8631-0F29547AFD7B}" presName="level3hierChild" presStyleCnt="0"/>
      <dgm:spPr/>
    </dgm:pt>
    <dgm:pt modelId="{09FDC60C-E741-4DE8-9B0F-DE370F8F79C4}" type="pres">
      <dgm:prSet presAssocID="{DA08FD71-52C3-4FC7-8476-18AC66FF1940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A82588B9-C881-4D51-8F69-E93F79F749F4}" type="pres">
      <dgm:prSet presAssocID="{DA08FD71-52C3-4FC7-8476-18AC66FF1940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743E0D70-6F21-49D6-95F3-2DE80AF7D538}" type="pres">
      <dgm:prSet presAssocID="{220E8290-75C0-40FA-965F-8BA48AEF115D}" presName="root2" presStyleCnt="0"/>
      <dgm:spPr/>
    </dgm:pt>
    <dgm:pt modelId="{77B72A2F-9921-4920-98EA-00EB4798D9F8}" type="pres">
      <dgm:prSet presAssocID="{220E8290-75C0-40FA-965F-8BA48AEF115D}" presName="LevelTwoTextNode" presStyleLbl="node2" presStyleIdx="2" presStyleCnt="6" custScaleX="57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78A173-B537-485C-B59C-A012F134DC86}" type="pres">
      <dgm:prSet presAssocID="{220E8290-75C0-40FA-965F-8BA48AEF115D}" presName="level3hierChild" presStyleCnt="0"/>
      <dgm:spPr/>
    </dgm:pt>
    <dgm:pt modelId="{05A1A98A-8664-4144-9578-BFDCA8D7E2BC}" type="pres">
      <dgm:prSet presAssocID="{1F5EDCA3-7C29-47E0-97E3-81E9C3B8BE6D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6962B3C3-91CA-4D8C-A706-4286E2818BC6}" type="pres">
      <dgm:prSet presAssocID="{1F5EDCA3-7C29-47E0-97E3-81E9C3B8BE6D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CDAD63C4-0CCE-4962-8F3D-C22577B421AE}" type="pres">
      <dgm:prSet presAssocID="{B14B8672-ACC2-4E1D-AB15-A05528B167EB}" presName="root2" presStyleCnt="0"/>
      <dgm:spPr/>
    </dgm:pt>
    <dgm:pt modelId="{F0DF9009-B710-409B-8684-30FB2270568A}" type="pres">
      <dgm:prSet presAssocID="{B14B8672-ACC2-4E1D-AB15-A05528B167EB}" presName="LevelTwoTextNode" presStyleLbl="node3" presStyleIdx="1" presStyleCnt="5" custScaleX="2001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FAF7AF-9B15-47F3-8F06-F09877703ABD}" type="pres">
      <dgm:prSet presAssocID="{B14B8672-ACC2-4E1D-AB15-A05528B167EB}" presName="level3hierChild" presStyleCnt="0"/>
      <dgm:spPr/>
    </dgm:pt>
    <dgm:pt modelId="{97D496DB-D3B0-4861-A0C4-0591183428E5}" type="pres">
      <dgm:prSet presAssocID="{AC84F2F1-59E6-4F1C-B2FD-524D315F451C}" presName="conn2-1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F396AE5F-0F71-4736-8395-7E378F1D98B8}" type="pres">
      <dgm:prSet presAssocID="{AC84F2F1-59E6-4F1C-B2FD-524D315F451C}" presName="connTx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E6E0BBF4-D93F-4341-B73A-042DF192B4C1}" type="pres">
      <dgm:prSet presAssocID="{9F7F4BDC-899C-468A-836C-4BAC8EA41389}" presName="root2" presStyleCnt="0"/>
      <dgm:spPr/>
    </dgm:pt>
    <dgm:pt modelId="{E725ADB5-8DD9-44BA-AF36-7EAF3ED89010}" type="pres">
      <dgm:prSet presAssocID="{9F7F4BDC-899C-468A-836C-4BAC8EA41389}" presName="LevelTwoTextNode" presStyleLbl="node4" presStyleIdx="1" presStyleCnt="8" custScaleX="2242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A8E1A5-9856-4276-9463-57E2FC154A91}" type="pres">
      <dgm:prSet presAssocID="{9F7F4BDC-899C-468A-836C-4BAC8EA41389}" presName="level3hierChild" presStyleCnt="0"/>
      <dgm:spPr/>
    </dgm:pt>
    <dgm:pt modelId="{04A0723D-B1EF-427D-94E7-7C0BF74C0309}" type="pres">
      <dgm:prSet presAssocID="{0136EB2E-DBB5-49C4-AFBA-192EF5BE48F5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AEEA8D46-C3C2-4996-A542-914DA0B61890}" type="pres">
      <dgm:prSet presAssocID="{0136EB2E-DBB5-49C4-AFBA-192EF5BE48F5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64B2083-E750-4B9D-B905-35F0CC1AE13E}" type="pres">
      <dgm:prSet presAssocID="{5329FC2A-B543-45D9-99E6-95FC2843DF42}" presName="root2" presStyleCnt="0"/>
      <dgm:spPr/>
    </dgm:pt>
    <dgm:pt modelId="{E1CFCE72-0493-4641-8BBE-FD327678E52E}" type="pres">
      <dgm:prSet presAssocID="{5329FC2A-B543-45D9-99E6-95FC2843DF42}" presName="LevelTwoTextNode" presStyleLbl="node2" presStyleIdx="3" presStyleCnt="6" custScaleX="570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D19476-3D3D-42E4-BCBB-C92F8A7D82C8}" type="pres">
      <dgm:prSet presAssocID="{5329FC2A-B543-45D9-99E6-95FC2843DF42}" presName="level3hierChild" presStyleCnt="0"/>
      <dgm:spPr/>
    </dgm:pt>
    <dgm:pt modelId="{0C4E1BE8-6C4D-4E0D-AD28-C9EC0B27DFB9}" type="pres">
      <dgm:prSet presAssocID="{26EFD1B7-1C48-43F4-831E-939DB5D59E4A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53E0CA71-555E-42E2-8AEB-7AA9C1F080EC}" type="pres">
      <dgm:prSet presAssocID="{26EFD1B7-1C48-43F4-831E-939DB5D59E4A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7A139D18-ED8F-4115-90CB-9929CC5AD41E}" type="pres">
      <dgm:prSet presAssocID="{24800FFD-216A-48E0-9ABF-D3A7E9114B9A}" presName="root2" presStyleCnt="0"/>
      <dgm:spPr/>
    </dgm:pt>
    <dgm:pt modelId="{62087524-6AC2-444F-8D8A-AEC9C1AEE9CC}" type="pres">
      <dgm:prSet presAssocID="{24800FFD-216A-48E0-9ABF-D3A7E9114B9A}" presName="LevelTwoTextNode" presStyleLbl="node3" presStyleIdx="2" presStyleCnt="5" custScaleX="2001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1A3753-B9DD-4356-B9DF-FF9F878FF10D}" type="pres">
      <dgm:prSet presAssocID="{24800FFD-216A-48E0-9ABF-D3A7E9114B9A}" presName="level3hierChild" presStyleCnt="0"/>
      <dgm:spPr/>
    </dgm:pt>
    <dgm:pt modelId="{E49ECE44-0B83-447F-924C-D4A0186C2469}" type="pres">
      <dgm:prSet presAssocID="{C3A58AB2-34A9-4E26-AB3B-B6036E730E79}" presName="conn2-1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7C7054C7-5A6A-4254-B504-86A7C76D9323}" type="pres">
      <dgm:prSet presAssocID="{C3A58AB2-34A9-4E26-AB3B-B6036E730E79}" presName="connTx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A8410036-ABC2-4D48-A98E-9DC80131F11C}" type="pres">
      <dgm:prSet presAssocID="{B883F43B-64C3-4475-9725-9356CA0D0BBE}" presName="root2" presStyleCnt="0"/>
      <dgm:spPr/>
    </dgm:pt>
    <dgm:pt modelId="{099745C4-4F5D-4F68-8791-021A71780202}" type="pres">
      <dgm:prSet presAssocID="{B883F43B-64C3-4475-9725-9356CA0D0BBE}" presName="LevelTwoTextNode" presStyleLbl="node4" presStyleIdx="2" presStyleCnt="8" custScaleX="2242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2AED57-96B7-4087-ACD6-3F6B62D05B37}" type="pres">
      <dgm:prSet presAssocID="{B883F43B-64C3-4475-9725-9356CA0D0BBE}" presName="level3hierChild" presStyleCnt="0"/>
      <dgm:spPr/>
    </dgm:pt>
    <dgm:pt modelId="{499AB66D-0BD1-4258-B350-A0852D83BF51}" type="pres">
      <dgm:prSet presAssocID="{4475F578-5B6C-4D61-93DE-91127318C977}" presName="root1" presStyleCnt="0"/>
      <dgm:spPr/>
    </dgm:pt>
    <dgm:pt modelId="{B954530E-18F2-40FD-9105-7BBCAC2333A0}" type="pres">
      <dgm:prSet presAssocID="{4475F578-5B6C-4D61-93DE-91127318C977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547110-4ECC-4996-9915-267124B3DABD}" type="pres">
      <dgm:prSet presAssocID="{4475F578-5B6C-4D61-93DE-91127318C977}" presName="level2hierChild" presStyleCnt="0"/>
      <dgm:spPr/>
    </dgm:pt>
    <dgm:pt modelId="{6E678C4A-1735-42E6-837F-6FEA22627724}" type="pres">
      <dgm:prSet presAssocID="{6C4B30DD-EABB-42A1-BF00-D4FE5A9208DA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67EED651-8786-4CD6-B303-4F3D51E5F8BE}" type="pres">
      <dgm:prSet presAssocID="{6C4B30DD-EABB-42A1-BF00-D4FE5A9208DA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DB7FEBFA-FE44-4F33-9358-75F8D5734D5E}" type="pres">
      <dgm:prSet presAssocID="{4D61FA87-3779-4CB2-AB11-B31B777098C2}" presName="root2" presStyleCnt="0"/>
      <dgm:spPr/>
    </dgm:pt>
    <dgm:pt modelId="{297B38CD-90E7-4517-AF7C-D2094E295081}" type="pres">
      <dgm:prSet presAssocID="{4D61FA87-3779-4CB2-AB11-B31B777098C2}" presName="LevelTwoTextNode" presStyleLbl="node2" presStyleIdx="4" presStyleCnt="6" custScaleX="6130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EA0D73-8D46-4BE9-BA11-2AFCF4C62E3E}" type="pres">
      <dgm:prSet presAssocID="{4D61FA87-3779-4CB2-AB11-B31B777098C2}" presName="level3hierChild" presStyleCnt="0"/>
      <dgm:spPr/>
    </dgm:pt>
    <dgm:pt modelId="{96058331-6814-4C45-B1BA-09FD435D357A}" type="pres">
      <dgm:prSet presAssocID="{1F0E14CA-AC05-4B1E-A8CA-4CC66B25B44D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FA423C77-6226-4163-8517-4F339B439785}" type="pres">
      <dgm:prSet presAssocID="{1F0E14CA-AC05-4B1E-A8CA-4CC66B25B44D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AFD58928-6043-4898-B40C-60E25A162FC5}" type="pres">
      <dgm:prSet presAssocID="{C3920DC4-688E-45FA-BC01-202556CFE4E3}" presName="root2" presStyleCnt="0"/>
      <dgm:spPr/>
    </dgm:pt>
    <dgm:pt modelId="{BD2695C7-B2AC-446E-8A5B-C792555A770B}" type="pres">
      <dgm:prSet presAssocID="{C3920DC4-688E-45FA-BC01-202556CFE4E3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68F7C4-1327-4A7E-AC63-FF4E6A5EA7B0}" type="pres">
      <dgm:prSet presAssocID="{C3920DC4-688E-45FA-BC01-202556CFE4E3}" presName="level3hierChild" presStyleCnt="0"/>
      <dgm:spPr/>
    </dgm:pt>
    <dgm:pt modelId="{95F5D683-8AC1-4D24-9F9B-DF4C1AB92F46}" type="pres">
      <dgm:prSet presAssocID="{F34EFE2B-C4CC-4BCA-834B-8AAE7FE5DA0B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235B00D7-5765-46B5-BE0F-66F8801C4D7B}" type="pres">
      <dgm:prSet presAssocID="{F34EFE2B-C4CC-4BCA-834B-8AAE7FE5DA0B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DF1FC67B-84DF-45E4-9394-ADD2A0440E94}" type="pres">
      <dgm:prSet presAssocID="{482B821C-C997-4A28-88C9-46DA437AB49C}" presName="root2" presStyleCnt="0"/>
      <dgm:spPr/>
    </dgm:pt>
    <dgm:pt modelId="{3A83E574-3A6D-4D2C-8918-E92612FF9B8C}" type="pres">
      <dgm:prSet presAssocID="{482B821C-C997-4A28-88C9-46DA437AB49C}" presName="LevelTwoTextNode" presStyleLbl="node3" presStyleIdx="3" presStyleCnt="5" custScaleX="493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518E5D-23A8-4A10-BDB8-6245A1DF2681}" type="pres">
      <dgm:prSet presAssocID="{482B821C-C997-4A28-88C9-46DA437AB49C}" presName="level3hierChild" presStyleCnt="0"/>
      <dgm:spPr/>
    </dgm:pt>
    <dgm:pt modelId="{AFBB6109-6310-405E-834F-D0F0A4F0D603}" type="pres">
      <dgm:prSet presAssocID="{981C7497-73EB-465C-86D8-295E14F422C9}" presName="conn2-1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2B4378E8-F876-4FE9-8D9B-A2D4277D2AA4}" type="pres">
      <dgm:prSet presAssocID="{981C7497-73EB-465C-86D8-295E14F422C9}" presName="connTx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286A7E37-C318-4B73-96F2-9AA07152A696}" type="pres">
      <dgm:prSet presAssocID="{ECA4D5C6-2514-4BA0-9B51-F81F6C1889AC}" presName="root2" presStyleCnt="0"/>
      <dgm:spPr/>
    </dgm:pt>
    <dgm:pt modelId="{58921FB2-D8A5-4B3A-B0DC-373DFF72BBFC}" type="pres">
      <dgm:prSet presAssocID="{ECA4D5C6-2514-4BA0-9B51-F81F6C1889AC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A5CE88-3C47-4599-B092-824BAB50617B}" type="pres">
      <dgm:prSet presAssocID="{ECA4D5C6-2514-4BA0-9B51-F81F6C1889AC}" presName="level3hierChild" presStyleCnt="0"/>
      <dgm:spPr/>
    </dgm:pt>
    <dgm:pt modelId="{1F4BC5D8-9C32-485B-8B6A-046A6135CDC3}" type="pres">
      <dgm:prSet presAssocID="{54AAE4F2-D618-4DF6-BCCA-505CB5047B5B}" presName="conn2-1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E7892EF3-C891-4F4F-B373-E2641B906914}" type="pres">
      <dgm:prSet presAssocID="{54AAE4F2-D618-4DF6-BCCA-505CB5047B5B}" presName="connTx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E0A3CB04-4F69-4FB3-99F5-A88ECE35E721}" type="pres">
      <dgm:prSet presAssocID="{11AD5C1B-8F62-4A15-8697-EDA285498227}" presName="root2" presStyleCnt="0"/>
      <dgm:spPr/>
    </dgm:pt>
    <dgm:pt modelId="{5833F183-F13B-4F48-9FC2-63570C9A0708}" type="pres">
      <dgm:prSet presAssocID="{11AD5C1B-8F62-4A15-8697-EDA285498227}" presName="LevelTwoTextNode" presStyleLbl="node4" presStyleIdx="4" presStyleCnt="8" custScaleX="1395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251267-4A6D-4346-A5A0-ED9E91F0291F}" type="pres">
      <dgm:prSet presAssocID="{11AD5C1B-8F62-4A15-8697-EDA285498227}" presName="level3hierChild" presStyleCnt="0"/>
      <dgm:spPr/>
    </dgm:pt>
    <dgm:pt modelId="{841E2A17-6663-4716-B760-E03C12424DB2}" type="pres">
      <dgm:prSet presAssocID="{9B105C99-CA3F-4E2D-B80B-45727B330C36}" presName="conn2-1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0633EAA9-9757-4EA7-8461-8E03855ADC7B}" type="pres">
      <dgm:prSet presAssocID="{9B105C99-CA3F-4E2D-B80B-45727B330C36}" presName="connTx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37D02C71-4513-4673-B366-71E07F01D23A}" type="pres">
      <dgm:prSet presAssocID="{F35C6BFC-F6C5-42CB-9C3F-E7F152CB1D89}" presName="root2" presStyleCnt="0"/>
      <dgm:spPr/>
    </dgm:pt>
    <dgm:pt modelId="{4893803A-F2FC-4C48-A027-599E3FDB0C7A}" type="pres">
      <dgm:prSet presAssocID="{F35C6BFC-F6C5-42CB-9C3F-E7F152CB1D89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571993-064A-4C2C-8287-ADEB0BF84AB6}" type="pres">
      <dgm:prSet presAssocID="{F35C6BFC-F6C5-42CB-9C3F-E7F152CB1D89}" presName="level3hierChild" presStyleCnt="0"/>
      <dgm:spPr/>
    </dgm:pt>
    <dgm:pt modelId="{2B3F1E61-4071-4623-82A1-60C554E8295C}" type="pres">
      <dgm:prSet presAssocID="{4015F7B3-B975-4419-BA39-7EBB1CE4F905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C012C4C1-F1A7-4AFC-B915-0CA7CAE8F625}" type="pres">
      <dgm:prSet presAssocID="{4015F7B3-B975-4419-BA39-7EBB1CE4F905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7D16BF10-DCD3-4A0F-9567-741902BF680C}" type="pres">
      <dgm:prSet presAssocID="{0D1566B0-4FD3-4C22-8D81-6392A479010B}" presName="root2" presStyleCnt="0"/>
      <dgm:spPr/>
    </dgm:pt>
    <dgm:pt modelId="{379D4179-5B6B-4AD0-B08E-98A840436ABD}" type="pres">
      <dgm:prSet presAssocID="{0D1566B0-4FD3-4C22-8D81-6392A479010B}" presName="LevelTwoTextNode" presStyleLbl="node3" presStyleIdx="4" presStyleCnt="5" custScaleX="493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3FB25C-7659-4AC3-A82B-79D079859B54}" type="pres">
      <dgm:prSet presAssocID="{0D1566B0-4FD3-4C22-8D81-6392A479010B}" presName="level3hierChild" presStyleCnt="0"/>
      <dgm:spPr/>
    </dgm:pt>
    <dgm:pt modelId="{9E22BF07-03EC-4DC6-B04E-6B359224C0B5}" type="pres">
      <dgm:prSet presAssocID="{7197385E-8286-4C0E-AB8E-0FACFE8568F2}" presName="conn2-1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17504429-06A2-48D6-AC47-924D594B498A}" type="pres">
      <dgm:prSet presAssocID="{7197385E-8286-4C0E-AB8E-0FACFE8568F2}" presName="connTx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80A810E0-0D25-46DC-BF26-046560B72CC4}" type="pres">
      <dgm:prSet presAssocID="{7E79F0D0-A4B3-4FD9-AE17-F66EBA491B7D}" presName="root2" presStyleCnt="0"/>
      <dgm:spPr/>
    </dgm:pt>
    <dgm:pt modelId="{28FF37DE-8B19-4990-882C-B8EDD9FF8C72}" type="pres">
      <dgm:prSet presAssocID="{7E79F0D0-A4B3-4FD9-AE17-F66EBA491B7D}" presName="LevelTwoTextNode" presStyleLbl="node4" presStyleIdx="6" presStyleCnt="8" custScaleX="1382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22DAA1-CD44-4EA9-B4D8-2D0C90143D47}" type="pres">
      <dgm:prSet presAssocID="{7E79F0D0-A4B3-4FD9-AE17-F66EBA491B7D}" presName="level3hierChild" presStyleCnt="0"/>
      <dgm:spPr/>
    </dgm:pt>
    <dgm:pt modelId="{7DB1CED1-ECD4-438C-B43E-E9108F8FB320}" type="pres">
      <dgm:prSet presAssocID="{4D3BA43D-3F2B-444F-92EC-7159434219F0}" presName="conn2-1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886E0B4F-C998-4468-BB7E-D2246C93B727}" type="pres">
      <dgm:prSet presAssocID="{4D3BA43D-3F2B-444F-92EC-7159434219F0}" presName="connTx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5F581E5C-9E87-4FAC-9FE3-CA9455F20FF0}" type="pres">
      <dgm:prSet presAssocID="{2294D298-732D-460A-80E3-91DE96304B8B}" presName="root2" presStyleCnt="0"/>
      <dgm:spPr/>
    </dgm:pt>
    <dgm:pt modelId="{5F3FF9B8-EA93-4DB7-A582-172576890613}" type="pres">
      <dgm:prSet presAssocID="{2294D298-732D-460A-80E3-91DE96304B8B}" presName="LevelTwoTextNode" presStyleLbl="node4" presStyleIdx="7" presStyleCnt="8" custScaleX="1940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3F0A61-8008-4534-8756-EF12C7CBD6C8}" type="pres">
      <dgm:prSet presAssocID="{2294D298-732D-460A-80E3-91DE96304B8B}" presName="level3hierChild" presStyleCnt="0"/>
      <dgm:spPr/>
    </dgm:pt>
  </dgm:ptLst>
  <dgm:cxnLst>
    <dgm:cxn modelId="{08EB0EF8-9106-4021-946B-247A7BACA611}" srcId="{4AB7DC27-87CD-4B12-8C67-9DD121F71FF7}" destId="{39D5DE19-9C3E-49CE-9403-588CF405227F}" srcOrd="0" destOrd="0" parTransId="{C1EEAEC2-7F60-4FC4-BFE8-F58AF9958404}" sibTransId="{3CFA55A3-C9CB-4531-8661-1A58C96EDB5A}"/>
    <dgm:cxn modelId="{122E7548-1BB0-4AB7-801C-FF45CD513243}" type="presOf" srcId="{5EDA38BE-3D04-49D0-96BE-E46D55D7F0DF}" destId="{50AB4C5E-C6A8-41E4-8AA6-1B8339D99236}" srcOrd="0" destOrd="0" presId="urn:microsoft.com/office/officeart/2005/8/layout/hierarchy2"/>
    <dgm:cxn modelId="{271BE38E-E47C-417A-8225-4996E8C32047}" srcId="{3A21658D-A1DD-48A3-9623-2586E4BCAA41}" destId="{5329FC2A-B543-45D9-99E6-95FC2843DF42}" srcOrd="2" destOrd="0" parTransId="{0136EB2E-DBB5-49C4-AFBA-192EF5BE48F5}" sibTransId="{F4B1F28F-DA10-4815-BBD4-8D402AC5F538}"/>
    <dgm:cxn modelId="{0369A2C2-7B99-41D8-8EE4-8C63A93E8726}" srcId="{3A21658D-A1DD-48A3-9623-2586E4BCAA41}" destId="{29773D77-9CD2-44A2-BFE4-2980B896A65D}" srcOrd="0" destOrd="0" parTransId="{A3167723-CD95-4051-BB17-181F045D393A}" sibTransId="{6982661C-6CC8-4C14-8976-581D05C49E21}"/>
    <dgm:cxn modelId="{28A582D9-6D18-4D99-8060-BDBF75EAFC07}" type="presOf" srcId="{7344B461-434C-4275-A8D2-8C23E417C110}" destId="{4E042E2B-2585-44CD-96B0-52D2A35B9748}" srcOrd="0" destOrd="0" presId="urn:microsoft.com/office/officeart/2005/8/layout/hierarchy2"/>
    <dgm:cxn modelId="{F44947C4-A57A-490D-9C1B-A21C9FB1BB5E}" type="presOf" srcId="{6C4B30DD-EABB-42A1-BF00-D4FE5A9208DA}" destId="{67EED651-8786-4CD6-B303-4F3D51E5F8BE}" srcOrd="1" destOrd="0" presId="urn:microsoft.com/office/officeart/2005/8/layout/hierarchy2"/>
    <dgm:cxn modelId="{F24B9BDD-F7CD-4D09-BD15-84F9DAD109CE}" type="presOf" srcId="{981C7497-73EB-465C-86D8-295E14F422C9}" destId="{AFBB6109-6310-405E-834F-D0F0A4F0D603}" srcOrd="0" destOrd="0" presId="urn:microsoft.com/office/officeart/2005/8/layout/hierarchy2"/>
    <dgm:cxn modelId="{A6FD16EA-5BA5-4071-88AF-697A823B390B}" srcId="{7FD7A8CB-B6F4-4E96-9AC5-B93B59526D0B}" destId="{4475F578-5B6C-4D61-93DE-91127318C977}" srcOrd="2" destOrd="0" parTransId="{07493131-0446-402F-B865-A6DE52A94816}" sibTransId="{2B8D5CA1-3F0E-4E89-8F21-83880501A4FF}"/>
    <dgm:cxn modelId="{64801E53-7CDF-4801-A11D-4BD2ED120F0A}" type="presOf" srcId="{4475F578-5B6C-4D61-93DE-91127318C977}" destId="{B954530E-18F2-40FD-9105-7BBCAC2333A0}" srcOrd="0" destOrd="0" presId="urn:microsoft.com/office/officeart/2005/8/layout/hierarchy2"/>
    <dgm:cxn modelId="{FBED5DA4-6E0B-4DC0-A23C-1BC708CD3239}" type="presOf" srcId="{54AAE4F2-D618-4DF6-BCCA-505CB5047B5B}" destId="{1F4BC5D8-9C32-485B-8B6A-046A6135CDC3}" srcOrd="0" destOrd="0" presId="urn:microsoft.com/office/officeart/2005/8/layout/hierarchy2"/>
    <dgm:cxn modelId="{EF87B4B3-0706-4769-8586-467C3F0CF29A}" srcId="{11AD5C1B-8F62-4A15-8697-EDA285498227}" destId="{F35C6BFC-F6C5-42CB-9C3F-E7F152CB1D89}" srcOrd="0" destOrd="0" parTransId="{9B105C99-CA3F-4E2D-B80B-45727B330C36}" sibTransId="{D3200F8A-C9AA-4302-AD89-848EA8CFA2F8}"/>
    <dgm:cxn modelId="{61226021-F789-4FD7-AE49-8CFFEBCE57F2}" type="presOf" srcId="{7E79F0D0-A4B3-4FD9-AE17-F66EBA491B7D}" destId="{28FF37DE-8B19-4990-882C-B8EDD9FF8C72}" srcOrd="0" destOrd="0" presId="urn:microsoft.com/office/officeart/2005/8/layout/hierarchy2"/>
    <dgm:cxn modelId="{851EFCF8-358D-41D7-B566-AB003AD8CF0E}" type="presOf" srcId="{24800FFD-216A-48E0-9ABF-D3A7E9114B9A}" destId="{62087524-6AC2-444F-8D8A-AEC9C1AEE9CC}" srcOrd="0" destOrd="0" presId="urn:microsoft.com/office/officeart/2005/8/layout/hierarchy2"/>
    <dgm:cxn modelId="{983F2BDD-C4F3-4366-89EF-DA362EE4C3DE}" type="presOf" srcId="{26EFD1B7-1C48-43F4-831E-939DB5D59E4A}" destId="{53E0CA71-555E-42E2-8AEB-7AA9C1F080EC}" srcOrd="1" destOrd="0" presId="urn:microsoft.com/office/officeart/2005/8/layout/hierarchy2"/>
    <dgm:cxn modelId="{2B4F027C-6F55-4C74-A204-3F9F903095E7}" type="presOf" srcId="{A3167723-CD95-4051-BB17-181F045D393A}" destId="{4079B8B1-C3C3-4146-B105-EFB70C84339F}" srcOrd="0" destOrd="0" presId="urn:microsoft.com/office/officeart/2005/8/layout/hierarchy2"/>
    <dgm:cxn modelId="{003397B7-D38B-4365-BC10-D960665FEC98}" type="presOf" srcId="{2294D298-732D-460A-80E3-91DE96304B8B}" destId="{5F3FF9B8-EA93-4DB7-A582-172576890613}" srcOrd="0" destOrd="0" presId="urn:microsoft.com/office/officeart/2005/8/layout/hierarchy2"/>
    <dgm:cxn modelId="{89A2661F-5778-42CF-9F25-3850FB544020}" type="presOf" srcId="{4D61FA87-3779-4CB2-AB11-B31B777098C2}" destId="{297B38CD-90E7-4517-AF7C-D2094E295081}" srcOrd="0" destOrd="0" presId="urn:microsoft.com/office/officeart/2005/8/layout/hierarchy2"/>
    <dgm:cxn modelId="{8940F2E0-E98B-4BF8-A218-4B8D8E808D32}" type="presOf" srcId="{C3A58AB2-34A9-4E26-AB3B-B6036E730E79}" destId="{E49ECE44-0B83-447F-924C-D4A0186C2469}" srcOrd="0" destOrd="0" presId="urn:microsoft.com/office/officeart/2005/8/layout/hierarchy2"/>
    <dgm:cxn modelId="{031AC2FA-4640-4FC5-A616-F661B022F6DF}" type="presOf" srcId="{11AD5C1B-8F62-4A15-8697-EDA285498227}" destId="{5833F183-F13B-4F48-9FC2-63570C9A0708}" srcOrd="0" destOrd="0" presId="urn:microsoft.com/office/officeart/2005/8/layout/hierarchy2"/>
    <dgm:cxn modelId="{6B68F23C-B731-4624-9877-CD782B9CE525}" srcId="{4475F578-5B6C-4D61-93DE-91127318C977}" destId="{4D61FA87-3779-4CB2-AB11-B31B777098C2}" srcOrd="0" destOrd="0" parTransId="{6C4B30DD-EABB-42A1-BF00-D4FE5A9208DA}" sibTransId="{E688C388-4895-4359-844C-BE2EF8915268}"/>
    <dgm:cxn modelId="{61916EFC-56D1-42C3-B1B6-F9DCF5774AD3}" type="presOf" srcId="{9B105C99-CA3F-4E2D-B80B-45727B330C36}" destId="{841E2A17-6663-4716-B760-E03C12424DB2}" srcOrd="0" destOrd="0" presId="urn:microsoft.com/office/officeart/2005/8/layout/hierarchy2"/>
    <dgm:cxn modelId="{1755CFEE-D1E5-43E4-9B69-73E7B06C74A7}" srcId="{24800FFD-216A-48E0-9ABF-D3A7E9114B9A}" destId="{B883F43B-64C3-4475-9725-9356CA0D0BBE}" srcOrd="0" destOrd="0" parTransId="{C3A58AB2-34A9-4E26-AB3B-B6036E730E79}" sibTransId="{32B22E8C-4632-4B8B-BF9B-5C1C20E277E8}"/>
    <dgm:cxn modelId="{404259ED-7BAC-4F9A-94D7-14032D13A1FF}" type="presOf" srcId="{7FD7A8CB-B6F4-4E96-9AC5-B93B59526D0B}" destId="{63B9994F-A047-4CAD-9AC5-4C9EBD2257F3}" srcOrd="0" destOrd="0" presId="urn:microsoft.com/office/officeart/2005/8/layout/hierarchy2"/>
    <dgm:cxn modelId="{47DE46DE-45FE-4ED1-A9E7-DFD5A370536B}" type="presOf" srcId="{29773D77-9CD2-44A2-BFE4-2980B896A65D}" destId="{F9BEDCF0-A443-4D3E-9DD2-CC2FAF4122E8}" srcOrd="0" destOrd="0" presId="urn:microsoft.com/office/officeart/2005/8/layout/hierarchy2"/>
    <dgm:cxn modelId="{BFCB73BB-DFE2-4724-829A-16E5AE34DC8C}" type="presOf" srcId="{0136EB2E-DBB5-49C4-AFBA-192EF5BE48F5}" destId="{AEEA8D46-C3C2-4996-A542-914DA0B61890}" srcOrd="1" destOrd="0" presId="urn:microsoft.com/office/officeart/2005/8/layout/hierarchy2"/>
    <dgm:cxn modelId="{82FBF491-6F75-4A27-AA41-215F1AE73407}" type="presOf" srcId="{821D53F1-4D2F-4F64-93A3-A74D3AF4A910}" destId="{1CDAE3E3-659E-4B5C-BCF8-5FC08ACCB5AE}" srcOrd="1" destOrd="0" presId="urn:microsoft.com/office/officeart/2005/8/layout/hierarchy2"/>
    <dgm:cxn modelId="{8FA9E8C6-EC54-4ED5-8095-5605C5374F4C}" type="presOf" srcId="{B14B8672-ACC2-4E1D-AB15-A05528B167EB}" destId="{F0DF9009-B710-409B-8684-30FB2270568A}" srcOrd="0" destOrd="0" presId="urn:microsoft.com/office/officeart/2005/8/layout/hierarchy2"/>
    <dgm:cxn modelId="{3E3DB7CC-7BB5-4EE9-83F5-115DFEE66BFA}" type="presOf" srcId="{4D3BA43D-3F2B-444F-92EC-7159434219F0}" destId="{886E0B4F-C998-4468-BB7E-D2246C93B727}" srcOrd="1" destOrd="0" presId="urn:microsoft.com/office/officeart/2005/8/layout/hierarchy2"/>
    <dgm:cxn modelId="{B8138D8F-DFFA-42CB-8086-A87901C96200}" type="presOf" srcId="{AC84F2F1-59E6-4F1C-B2FD-524D315F451C}" destId="{F396AE5F-0F71-4736-8395-7E378F1D98B8}" srcOrd="1" destOrd="0" presId="urn:microsoft.com/office/officeart/2005/8/layout/hierarchy2"/>
    <dgm:cxn modelId="{D5447D48-7B93-4AE9-82C5-4CC189CF9BF1}" srcId="{ECA4D5C6-2514-4BA0-9B51-F81F6C1889AC}" destId="{11AD5C1B-8F62-4A15-8697-EDA285498227}" srcOrd="0" destOrd="0" parTransId="{54AAE4F2-D618-4DF6-BCCA-505CB5047B5B}" sibTransId="{133E9536-0209-41B6-9171-A7179C2AE4C2}"/>
    <dgm:cxn modelId="{961D3429-245D-4C69-9820-775C6163A509}" type="presOf" srcId="{4D3BA43D-3F2B-444F-92EC-7159434219F0}" destId="{7DB1CED1-ECD4-438C-B43E-E9108F8FB320}" srcOrd="0" destOrd="0" presId="urn:microsoft.com/office/officeart/2005/8/layout/hierarchy2"/>
    <dgm:cxn modelId="{A3895410-0150-479F-A59D-76F6BC2F1A63}" srcId="{B14B8672-ACC2-4E1D-AB15-A05528B167EB}" destId="{9F7F4BDC-899C-468A-836C-4BAC8EA41389}" srcOrd="0" destOrd="0" parTransId="{AC84F2F1-59E6-4F1C-B2FD-524D315F451C}" sibTransId="{DE3A49F1-10C4-44ED-8D4C-27728DF9608C}"/>
    <dgm:cxn modelId="{3ECCB335-C861-40F2-8179-7426CF70AA78}" srcId="{3A21658D-A1DD-48A3-9623-2586E4BCAA41}" destId="{220E8290-75C0-40FA-965F-8BA48AEF115D}" srcOrd="1" destOrd="0" parTransId="{DA08FD71-52C3-4FC7-8476-18AC66FF1940}" sibTransId="{C5E1F7A7-73D9-4E2C-A262-C7382C74B845}"/>
    <dgm:cxn modelId="{267E54C1-26C2-4D86-A792-48DA0B848C24}" type="presOf" srcId="{26EFD1B7-1C48-43F4-831E-939DB5D59E4A}" destId="{0C4E1BE8-6C4D-4E0D-AD28-C9EC0B27DFB9}" srcOrd="0" destOrd="0" presId="urn:microsoft.com/office/officeart/2005/8/layout/hierarchy2"/>
    <dgm:cxn modelId="{EE490249-5059-4611-A735-3804C5F6C055}" type="presOf" srcId="{C3920DC4-688E-45FA-BC01-202556CFE4E3}" destId="{BD2695C7-B2AC-446E-8A5B-C792555A770B}" srcOrd="0" destOrd="0" presId="urn:microsoft.com/office/officeart/2005/8/layout/hierarchy2"/>
    <dgm:cxn modelId="{ED093D45-CF82-4918-9BC1-5448A722C99B}" srcId="{29773D77-9CD2-44A2-BFE4-2980B896A65D}" destId="{7344B461-434C-4275-A8D2-8C23E417C110}" srcOrd="0" destOrd="0" parTransId="{821D53F1-4D2F-4F64-93A3-A74D3AF4A910}" sibTransId="{FF941E69-3779-4433-B608-587DC5DEF92B}"/>
    <dgm:cxn modelId="{8AB97594-AF3A-4E27-A9E4-B1EB51A0727C}" type="presOf" srcId="{7197385E-8286-4C0E-AB8E-0FACFE8568F2}" destId="{9E22BF07-03EC-4DC6-B04E-6B359224C0B5}" srcOrd="0" destOrd="0" presId="urn:microsoft.com/office/officeart/2005/8/layout/hierarchy2"/>
    <dgm:cxn modelId="{3E5B6BAF-8FE5-472E-ADFB-894E7D702E30}" type="presOf" srcId="{39D5DE19-9C3E-49CE-9403-588CF405227F}" destId="{A3776710-5C62-4025-AC83-5C6E0DA6BB18}" srcOrd="0" destOrd="0" presId="urn:microsoft.com/office/officeart/2005/8/layout/hierarchy2"/>
    <dgm:cxn modelId="{91A8D560-5C0F-41A0-867B-94F97896A266}" type="presOf" srcId="{1F0E14CA-AC05-4B1E-A8CA-4CC66B25B44D}" destId="{96058331-6814-4C45-B1BA-09FD435D357A}" srcOrd="0" destOrd="0" presId="urn:microsoft.com/office/officeart/2005/8/layout/hierarchy2"/>
    <dgm:cxn modelId="{77FB70E4-0886-42A0-876C-DE6DB1D3B59E}" type="presOf" srcId="{AC84F2F1-59E6-4F1C-B2FD-524D315F451C}" destId="{97D496DB-D3B0-4861-A0C4-0591183428E5}" srcOrd="0" destOrd="0" presId="urn:microsoft.com/office/officeart/2005/8/layout/hierarchy2"/>
    <dgm:cxn modelId="{D5381026-A55A-48AD-AA78-615AE9B42590}" type="presOf" srcId="{C1EEAEC2-7F60-4FC4-BFE8-F58AF9958404}" destId="{C60C7D7F-F574-4428-B733-D78FD07A35FB}" srcOrd="0" destOrd="0" presId="urn:microsoft.com/office/officeart/2005/8/layout/hierarchy2"/>
    <dgm:cxn modelId="{49BCC51C-FBC7-4CC8-8C83-0182C4826B3C}" type="presOf" srcId="{5329FC2A-B543-45D9-99E6-95FC2843DF42}" destId="{E1CFCE72-0493-4641-8BBE-FD327678E52E}" srcOrd="0" destOrd="0" presId="urn:microsoft.com/office/officeart/2005/8/layout/hierarchy2"/>
    <dgm:cxn modelId="{849BE123-C055-4265-B95A-344FB3188D95}" srcId="{4475F578-5B6C-4D61-93DE-91127318C977}" destId="{C3920DC4-688E-45FA-BC01-202556CFE4E3}" srcOrd="1" destOrd="0" parTransId="{1F0E14CA-AC05-4B1E-A8CA-4CC66B25B44D}" sibTransId="{C8C065D3-87BF-4CAD-8A8C-D7CA558C66B0}"/>
    <dgm:cxn modelId="{EE08C5E0-873D-4363-B0EE-6A1453FA31ED}" type="presOf" srcId="{7197385E-8286-4C0E-AB8E-0FACFE8568F2}" destId="{17504429-06A2-48D6-AC47-924D594B498A}" srcOrd="1" destOrd="0" presId="urn:microsoft.com/office/officeart/2005/8/layout/hierarchy2"/>
    <dgm:cxn modelId="{60A36CC8-4EE5-4E7D-A33A-454CE06C8A84}" srcId="{482B821C-C997-4A28-88C9-46DA437AB49C}" destId="{ECA4D5C6-2514-4BA0-9B51-F81F6C1889AC}" srcOrd="0" destOrd="0" parTransId="{981C7497-73EB-465C-86D8-295E14F422C9}" sibTransId="{9F876343-7C63-4736-BDCD-FD2BFDDB6887}"/>
    <dgm:cxn modelId="{1FE89157-EA7C-4F02-9078-9EB74A966C77}" type="presOf" srcId="{B883F43B-64C3-4475-9725-9356CA0D0BBE}" destId="{099745C4-4F5D-4F68-8791-021A71780202}" srcOrd="0" destOrd="0" presId="urn:microsoft.com/office/officeart/2005/8/layout/hierarchy2"/>
    <dgm:cxn modelId="{7AE6C3C9-2984-4077-A830-1DA62533D255}" type="presOf" srcId="{220E8290-75C0-40FA-965F-8BA48AEF115D}" destId="{77B72A2F-9921-4920-98EA-00EB4798D9F8}" srcOrd="0" destOrd="0" presId="urn:microsoft.com/office/officeart/2005/8/layout/hierarchy2"/>
    <dgm:cxn modelId="{8838BB98-42DC-4EAE-A179-5906F286978E}" type="presOf" srcId="{482B821C-C997-4A28-88C9-46DA437AB49C}" destId="{3A83E574-3A6D-4D2C-8918-E92612FF9B8C}" srcOrd="0" destOrd="0" presId="urn:microsoft.com/office/officeart/2005/8/layout/hierarchy2"/>
    <dgm:cxn modelId="{FD2F797D-61FF-4738-A39D-90241F982806}" type="presOf" srcId="{6C4B30DD-EABB-42A1-BF00-D4FE5A9208DA}" destId="{6E678C4A-1735-42E6-837F-6FEA22627724}" srcOrd="0" destOrd="0" presId="urn:microsoft.com/office/officeart/2005/8/layout/hierarchy2"/>
    <dgm:cxn modelId="{271EF165-1206-48E8-B210-FB26F34B731D}" type="presOf" srcId="{C3A58AB2-34A9-4E26-AB3B-B6036E730E79}" destId="{7C7054C7-5A6A-4254-B504-86A7C76D9323}" srcOrd="1" destOrd="0" presId="urn:microsoft.com/office/officeart/2005/8/layout/hierarchy2"/>
    <dgm:cxn modelId="{E1230D60-0F42-407F-AC5D-8D0076DF07AF}" type="presOf" srcId="{4015F7B3-B975-4419-BA39-7EBB1CE4F905}" destId="{C012C4C1-F1A7-4AFC-B915-0CA7CAE8F625}" srcOrd="1" destOrd="0" presId="urn:microsoft.com/office/officeart/2005/8/layout/hierarchy2"/>
    <dgm:cxn modelId="{25708010-8FD9-4ACF-AEE2-B1C6D5796B32}" type="presOf" srcId="{C1EEAEC2-7F60-4FC4-BFE8-F58AF9958404}" destId="{140064A8-8D14-459B-9181-2EBEA03D67EC}" srcOrd="1" destOrd="0" presId="urn:microsoft.com/office/officeart/2005/8/layout/hierarchy2"/>
    <dgm:cxn modelId="{4D776CA7-C6BF-4208-BA89-AC10321D0E26}" type="presOf" srcId="{9B105C99-CA3F-4E2D-B80B-45727B330C36}" destId="{0633EAA9-9757-4EA7-8461-8E03855ADC7B}" srcOrd="1" destOrd="0" presId="urn:microsoft.com/office/officeart/2005/8/layout/hierarchy2"/>
    <dgm:cxn modelId="{3ACB0C91-7A9B-4F6E-9EFA-2B523FB3237F}" type="presOf" srcId="{DA08FD71-52C3-4FC7-8476-18AC66FF1940}" destId="{09FDC60C-E741-4DE8-9B0F-DE370F8F79C4}" srcOrd="0" destOrd="0" presId="urn:microsoft.com/office/officeart/2005/8/layout/hierarchy2"/>
    <dgm:cxn modelId="{8601302A-0008-4A90-A06F-849B107EEAB1}" type="presOf" srcId="{9F7F4BDC-899C-468A-836C-4BAC8EA41389}" destId="{E725ADB5-8DD9-44BA-AF36-7EAF3ED89010}" srcOrd="0" destOrd="0" presId="urn:microsoft.com/office/officeart/2005/8/layout/hierarchy2"/>
    <dgm:cxn modelId="{E5D5A974-CF45-4837-AE3E-E83D5E9F1770}" type="presOf" srcId="{0136EB2E-DBB5-49C4-AFBA-192EF5BE48F5}" destId="{04A0723D-B1EF-427D-94E7-7C0BF74C0309}" srcOrd="0" destOrd="0" presId="urn:microsoft.com/office/officeart/2005/8/layout/hierarchy2"/>
    <dgm:cxn modelId="{B196F85E-D6C0-4BB3-B5C0-85481D7F6F2A}" type="presOf" srcId="{DA08FD71-52C3-4FC7-8476-18AC66FF1940}" destId="{A82588B9-C881-4D51-8F69-E93F79F749F4}" srcOrd="1" destOrd="0" presId="urn:microsoft.com/office/officeart/2005/8/layout/hierarchy2"/>
    <dgm:cxn modelId="{EC4DBE71-F7AA-401A-8689-3B05B5398DE9}" srcId="{7FD7A8CB-B6F4-4E96-9AC5-B93B59526D0B}" destId="{3A21658D-A1DD-48A3-9623-2586E4BCAA41}" srcOrd="1" destOrd="0" parTransId="{A3E227B1-D01A-4BFB-84DD-02170F26ED53}" sibTransId="{9F1699ED-0E03-4EEE-9F97-00E53A17DDD1}"/>
    <dgm:cxn modelId="{2D257D85-A971-4ED3-B377-A977CE24B3A1}" type="presOf" srcId="{981C7497-73EB-465C-86D8-295E14F422C9}" destId="{2B4378E8-F876-4FE9-8D9B-A2D4277D2AA4}" srcOrd="1" destOrd="0" presId="urn:microsoft.com/office/officeart/2005/8/layout/hierarchy2"/>
    <dgm:cxn modelId="{B3E72A12-A1C2-4495-BF9D-7DC45F8E1E6B}" type="presOf" srcId="{0D1566B0-4FD3-4C22-8D81-6392A479010B}" destId="{379D4179-5B6B-4AD0-B08E-98A840436ABD}" srcOrd="0" destOrd="0" presId="urn:microsoft.com/office/officeart/2005/8/layout/hierarchy2"/>
    <dgm:cxn modelId="{F268184A-9BC5-454F-B8B0-1C8556C940E7}" type="presOf" srcId="{A3167723-CD95-4051-BB17-181F045D393A}" destId="{19ED7CF6-078D-4683-89C4-9B91F6B49422}" srcOrd="1" destOrd="0" presId="urn:microsoft.com/office/officeart/2005/8/layout/hierarchy2"/>
    <dgm:cxn modelId="{FB32FCD2-13E3-4778-8F9F-8D6B8302AF8A}" type="presOf" srcId="{FE4A74A8-C226-4678-8631-0F29547AFD7B}" destId="{46A3ECF9-7BCA-4143-8CD4-091A8BAEACBC}" srcOrd="0" destOrd="0" presId="urn:microsoft.com/office/officeart/2005/8/layout/hierarchy2"/>
    <dgm:cxn modelId="{73066CBF-CE00-4F6F-BE3E-93251DD6138D}" type="presOf" srcId="{F34EFE2B-C4CC-4BCA-834B-8AAE7FE5DA0B}" destId="{95F5D683-8AC1-4D24-9F9B-DF4C1AB92F46}" srcOrd="0" destOrd="0" presId="urn:microsoft.com/office/officeart/2005/8/layout/hierarchy2"/>
    <dgm:cxn modelId="{A274084C-F60E-42B4-9677-7BA6176A2438}" srcId="{7344B461-434C-4275-A8D2-8C23E417C110}" destId="{FE4A74A8-C226-4678-8631-0F29547AFD7B}" srcOrd="0" destOrd="0" parTransId="{5EDA38BE-3D04-49D0-96BE-E46D55D7F0DF}" sibTransId="{50D5215F-2E72-4F59-9AE5-0CB2E9828245}"/>
    <dgm:cxn modelId="{92908B95-9A86-4E22-B4DC-E587FD61B032}" type="presOf" srcId="{4015F7B3-B975-4419-BA39-7EBB1CE4F905}" destId="{2B3F1E61-4071-4623-82A1-60C554E8295C}" srcOrd="0" destOrd="0" presId="urn:microsoft.com/office/officeart/2005/8/layout/hierarchy2"/>
    <dgm:cxn modelId="{FEDB0F47-80C1-423D-A736-8FB13201B128}" type="presOf" srcId="{1F0E14CA-AC05-4B1E-A8CA-4CC66B25B44D}" destId="{FA423C77-6226-4163-8517-4F339B439785}" srcOrd="1" destOrd="0" presId="urn:microsoft.com/office/officeart/2005/8/layout/hierarchy2"/>
    <dgm:cxn modelId="{3EE4A801-1EBA-4F2A-B859-3B2B416C86DA}" type="presOf" srcId="{5EDA38BE-3D04-49D0-96BE-E46D55D7F0DF}" destId="{46DA73B5-44B9-477E-87CC-C8083D5F48AC}" srcOrd="1" destOrd="0" presId="urn:microsoft.com/office/officeart/2005/8/layout/hierarchy2"/>
    <dgm:cxn modelId="{9F198760-30C6-4076-907D-536917F23A36}" type="presOf" srcId="{4AB7DC27-87CD-4B12-8C67-9DD121F71FF7}" destId="{95374026-6334-44B1-ACDF-C8FDCFFF9590}" srcOrd="0" destOrd="0" presId="urn:microsoft.com/office/officeart/2005/8/layout/hierarchy2"/>
    <dgm:cxn modelId="{E7553C7B-EC73-410B-A351-C15500B8BB49}" srcId="{C3920DC4-688E-45FA-BC01-202556CFE4E3}" destId="{0D1566B0-4FD3-4C22-8D81-6392A479010B}" srcOrd="1" destOrd="0" parTransId="{4015F7B3-B975-4419-BA39-7EBB1CE4F905}" sibTransId="{4F180062-3D28-4C75-9459-49F79483EE57}"/>
    <dgm:cxn modelId="{E00E2070-DEDA-4DD6-811A-246268B22FC1}" srcId="{5329FC2A-B543-45D9-99E6-95FC2843DF42}" destId="{24800FFD-216A-48E0-9ABF-D3A7E9114B9A}" srcOrd="0" destOrd="0" parTransId="{26EFD1B7-1C48-43F4-831E-939DB5D59E4A}" sibTransId="{8F2F0522-FDFE-48D6-B59A-FA1347EA930D}"/>
    <dgm:cxn modelId="{83D54EF2-F584-4FB2-B4A7-D96E9F0A8FE1}" type="presOf" srcId="{ECA4D5C6-2514-4BA0-9B51-F81F6C1889AC}" destId="{58921FB2-D8A5-4B3A-B0DC-373DFF72BBFC}" srcOrd="0" destOrd="0" presId="urn:microsoft.com/office/officeart/2005/8/layout/hierarchy2"/>
    <dgm:cxn modelId="{239529A5-D136-4532-9437-06192BC254FC}" srcId="{C3920DC4-688E-45FA-BC01-202556CFE4E3}" destId="{482B821C-C997-4A28-88C9-46DA437AB49C}" srcOrd="0" destOrd="0" parTransId="{F34EFE2B-C4CC-4BCA-834B-8AAE7FE5DA0B}" sibTransId="{CAF9535D-E902-43DE-838C-FCFECBB04F4C}"/>
    <dgm:cxn modelId="{04C84E00-9B7D-4200-9638-CCB02F234923}" type="presOf" srcId="{1F5EDCA3-7C29-47E0-97E3-81E9C3B8BE6D}" destId="{05A1A98A-8664-4144-9578-BFDCA8D7E2BC}" srcOrd="0" destOrd="0" presId="urn:microsoft.com/office/officeart/2005/8/layout/hierarchy2"/>
    <dgm:cxn modelId="{A17529C1-A88E-4C1F-A1E8-94CF514FDE35}" srcId="{7E79F0D0-A4B3-4FD9-AE17-F66EBA491B7D}" destId="{2294D298-732D-460A-80E3-91DE96304B8B}" srcOrd="0" destOrd="0" parTransId="{4D3BA43D-3F2B-444F-92EC-7159434219F0}" sibTransId="{CA578EA0-AEEE-42E2-BE6A-CCC102BE1026}"/>
    <dgm:cxn modelId="{7CBF3D2A-E63C-46C5-94D6-63059A08B1CB}" type="presOf" srcId="{F35C6BFC-F6C5-42CB-9C3F-E7F152CB1D89}" destId="{4893803A-F2FC-4C48-A027-599E3FDB0C7A}" srcOrd="0" destOrd="0" presId="urn:microsoft.com/office/officeart/2005/8/layout/hierarchy2"/>
    <dgm:cxn modelId="{D129A9A9-4129-4C42-AA9F-E8DE12590D19}" type="presOf" srcId="{1F5EDCA3-7C29-47E0-97E3-81E9C3B8BE6D}" destId="{6962B3C3-91CA-4D8C-A706-4286E2818BC6}" srcOrd="1" destOrd="0" presId="urn:microsoft.com/office/officeart/2005/8/layout/hierarchy2"/>
    <dgm:cxn modelId="{7B0DF019-A719-45A0-8921-3CFA5B3A73DD}" srcId="{0D1566B0-4FD3-4C22-8D81-6392A479010B}" destId="{7E79F0D0-A4B3-4FD9-AE17-F66EBA491B7D}" srcOrd="0" destOrd="0" parTransId="{7197385E-8286-4C0E-AB8E-0FACFE8568F2}" sibTransId="{A40F07AE-E857-483A-BBB4-E86551278832}"/>
    <dgm:cxn modelId="{DB06C34F-88ED-48FB-843B-97CA87581DE3}" type="presOf" srcId="{3A21658D-A1DD-48A3-9623-2586E4BCAA41}" destId="{E5748EE1-6C1A-4F49-9702-708ADE35632D}" srcOrd="0" destOrd="0" presId="urn:microsoft.com/office/officeart/2005/8/layout/hierarchy2"/>
    <dgm:cxn modelId="{B7234860-1855-45FD-B214-4D366A057B8B}" srcId="{220E8290-75C0-40FA-965F-8BA48AEF115D}" destId="{B14B8672-ACC2-4E1D-AB15-A05528B167EB}" srcOrd="0" destOrd="0" parTransId="{1F5EDCA3-7C29-47E0-97E3-81E9C3B8BE6D}" sibTransId="{5FDE73E9-0F9C-4BDD-8966-FF793E8411A0}"/>
    <dgm:cxn modelId="{DBBAF5D4-29BA-4C7A-B0FF-89986EEAA553}" srcId="{7FD7A8CB-B6F4-4E96-9AC5-B93B59526D0B}" destId="{4AB7DC27-87CD-4B12-8C67-9DD121F71FF7}" srcOrd="0" destOrd="0" parTransId="{F9B99D48-2202-43A8-864D-59BE1D941D35}" sibTransId="{1CB88954-C388-46E4-BBB1-25B9C4E1B45C}"/>
    <dgm:cxn modelId="{81EE2C75-449B-4552-B593-AD8BBABD4E5E}" type="presOf" srcId="{54AAE4F2-D618-4DF6-BCCA-505CB5047B5B}" destId="{E7892EF3-C891-4F4F-B373-E2641B906914}" srcOrd="1" destOrd="0" presId="urn:microsoft.com/office/officeart/2005/8/layout/hierarchy2"/>
    <dgm:cxn modelId="{5FD2E6D0-6CE7-40D6-86FC-8F6DD6717DC0}" type="presOf" srcId="{821D53F1-4D2F-4F64-93A3-A74D3AF4A910}" destId="{6C787269-7182-4AC6-A223-5A0461A49E95}" srcOrd="0" destOrd="0" presId="urn:microsoft.com/office/officeart/2005/8/layout/hierarchy2"/>
    <dgm:cxn modelId="{EF61D38B-C542-4BB3-A035-3629953AC513}" type="presOf" srcId="{F34EFE2B-C4CC-4BCA-834B-8AAE7FE5DA0B}" destId="{235B00D7-5765-46B5-BE0F-66F8801C4D7B}" srcOrd="1" destOrd="0" presId="urn:microsoft.com/office/officeart/2005/8/layout/hierarchy2"/>
    <dgm:cxn modelId="{51B890AF-BD29-4A41-97C0-68C51A9E634D}" type="presParOf" srcId="{63B9994F-A047-4CAD-9AC5-4C9EBD2257F3}" destId="{4217D924-2A91-48AD-AFD0-A3B743C3470C}" srcOrd="0" destOrd="0" presId="urn:microsoft.com/office/officeart/2005/8/layout/hierarchy2"/>
    <dgm:cxn modelId="{B30BBEEF-B93E-42C8-AC8F-10C248410EFC}" type="presParOf" srcId="{4217D924-2A91-48AD-AFD0-A3B743C3470C}" destId="{95374026-6334-44B1-ACDF-C8FDCFFF9590}" srcOrd="0" destOrd="0" presId="urn:microsoft.com/office/officeart/2005/8/layout/hierarchy2"/>
    <dgm:cxn modelId="{44B939A5-083F-4C91-A3A7-7117A4C0582E}" type="presParOf" srcId="{4217D924-2A91-48AD-AFD0-A3B743C3470C}" destId="{42622AE4-67D9-4BFF-8F44-CFD737CE7CFD}" srcOrd="1" destOrd="0" presId="urn:microsoft.com/office/officeart/2005/8/layout/hierarchy2"/>
    <dgm:cxn modelId="{95E72953-7309-49B0-8B51-FEF44E8C8D69}" type="presParOf" srcId="{42622AE4-67D9-4BFF-8F44-CFD737CE7CFD}" destId="{C60C7D7F-F574-4428-B733-D78FD07A35FB}" srcOrd="0" destOrd="0" presId="urn:microsoft.com/office/officeart/2005/8/layout/hierarchy2"/>
    <dgm:cxn modelId="{30721B4A-7F2E-4DD0-B3D7-52F7536B8412}" type="presParOf" srcId="{C60C7D7F-F574-4428-B733-D78FD07A35FB}" destId="{140064A8-8D14-459B-9181-2EBEA03D67EC}" srcOrd="0" destOrd="0" presId="urn:microsoft.com/office/officeart/2005/8/layout/hierarchy2"/>
    <dgm:cxn modelId="{D5B39731-37CD-460F-892F-AD3AF286A094}" type="presParOf" srcId="{42622AE4-67D9-4BFF-8F44-CFD737CE7CFD}" destId="{8DEAC7C8-6E9D-4AC3-9062-9D305A04E2D4}" srcOrd="1" destOrd="0" presId="urn:microsoft.com/office/officeart/2005/8/layout/hierarchy2"/>
    <dgm:cxn modelId="{A82F5079-A910-42EC-9CD8-AF919F97694E}" type="presParOf" srcId="{8DEAC7C8-6E9D-4AC3-9062-9D305A04E2D4}" destId="{A3776710-5C62-4025-AC83-5C6E0DA6BB18}" srcOrd="0" destOrd="0" presId="urn:microsoft.com/office/officeart/2005/8/layout/hierarchy2"/>
    <dgm:cxn modelId="{8A935EA0-63CD-448E-BFCD-AC9603C29D3B}" type="presParOf" srcId="{8DEAC7C8-6E9D-4AC3-9062-9D305A04E2D4}" destId="{E22C837D-8672-4748-A689-0AAA1AE7E0B1}" srcOrd="1" destOrd="0" presId="urn:microsoft.com/office/officeart/2005/8/layout/hierarchy2"/>
    <dgm:cxn modelId="{CA6B3CD8-BC20-40E2-AAF6-E99D00F95868}" type="presParOf" srcId="{63B9994F-A047-4CAD-9AC5-4C9EBD2257F3}" destId="{B41F50E5-799F-479A-B7E5-CA2A64AB9448}" srcOrd="1" destOrd="0" presId="urn:microsoft.com/office/officeart/2005/8/layout/hierarchy2"/>
    <dgm:cxn modelId="{9CA616B1-FD53-409B-9ADE-7BE9EA034178}" type="presParOf" srcId="{B41F50E5-799F-479A-B7E5-CA2A64AB9448}" destId="{E5748EE1-6C1A-4F49-9702-708ADE35632D}" srcOrd="0" destOrd="0" presId="urn:microsoft.com/office/officeart/2005/8/layout/hierarchy2"/>
    <dgm:cxn modelId="{4813CA44-BE47-4D9D-8165-4ADE7977FE9D}" type="presParOf" srcId="{B41F50E5-799F-479A-B7E5-CA2A64AB9448}" destId="{308C4AF7-F7AA-4C77-AE9A-6C1CCBB2EBCE}" srcOrd="1" destOrd="0" presId="urn:microsoft.com/office/officeart/2005/8/layout/hierarchy2"/>
    <dgm:cxn modelId="{12F55A3C-7BE4-4A10-A5EA-CBEE14A3CBF3}" type="presParOf" srcId="{308C4AF7-F7AA-4C77-AE9A-6C1CCBB2EBCE}" destId="{4079B8B1-C3C3-4146-B105-EFB70C84339F}" srcOrd="0" destOrd="0" presId="urn:microsoft.com/office/officeart/2005/8/layout/hierarchy2"/>
    <dgm:cxn modelId="{04FA6BCC-A66E-4B64-844E-F73A037540C1}" type="presParOf" srcId="{4079B8B1-C3C3-4146-B105-EFB70C84339F}" destId="{19ED7CF6-078D-4683-89C4-9B91F6B49422}" srcOrd="0" destOrd="0" presId="urn:microsoft.com/office/officeart/2005/8/layout/hierarchy2"/>
    <dgm:cxn modelId="{E3501A37-49D1-4AC7-9AB2-47AFE35A64AB}" type="presParOf" srcId="{308C4AF7-F7AA-4C77-AE9A-6C1CCBB2EBCE}" destId="{645FAAD2-663C-454B-A1DD-3679E96AEE53}" srcOrd="1" destOrd="0" presId="urn:microsoft.com/office/officeart/2005/8/layout/hierarchy2"/>
    <dgm:cxn modelId="{CEDDE41A-23A4-46F0-AC74-0B0084822860}" type="presParOf" srcId="{645FAAD2-663C-454B-A1DD-3679E96AEE53}" destId="{F9BEDCF0-A443-4D3E-9DD2-CC2FAF4122E8}" srcOrd="0" destOrd="0" presId="urn:microsoft.com/office/officeart/2005/8/layout/hierarchy2"/>
    <dgm:cxn modelId="{722B30BD-7147-438C-9B58-CD76C7F45A04}" type="presParOf" srcId="{645FAAD2-663C-454B-A1DD-3679E96AEE53}" destId="{BEB3F2E3-5159-4357-8911-050E647C0136}" srcOrd="1" destOrd="0" presId="urn:microsoft.com/office/officeart/2005/8/layout/hierarchy2"/>
    <dgm:cxn modelId="{5189F037-0398-4305-854F-A1821517B063}" type="presParOf" srcId="{BEB3F2E3-5159-4357-8911-050E647C0136}" destId="{6C787269-7182-4AC6-A223-5A0461A49E95}" srcOrd="0" destOrd="0" presId="urn:microsoft.com/office/officeart/2005/8/layout/hierarchy2"/>
    <dgm:cxn modelId="{8C3DC4B2-B6B6-4B35-872F-A5C216230898}" type="presParOf" srcId="{6C787269-7182-4AC6-A223-5A0461A49E95}" destId="{1CDAE3E3-659E-4B5C-BCF8-5FC08ACCB5AE}" srcOrd="0" destOrd="0" presId="urn:microsoft.com/office/officeart/2005/8/layout/hierarchy2"/>
    <dgm:cxn modelId="{F34FB741-D65B-46C9-95A0-6D35CF3898AB}" type="presParOf" srcId="{BEB3F2E3-5159-4357-8911-050E647C0136}" destId="{89B7E2B0-9095-4924-8263-9EA95D363001}" srcOrd="1" destOrd="0" presId="urn:microsoft.com/office/officeart/2005/8/layout/hierarchy2"/>
    <dgm:cxn modelId="{D1D30217-EFE9-4C31-AFE5-9B21FCA11891}" type="presParOf" srcId="{89B7E2B0-9095-4924-8263-9EA95D363001}" destId="{4E042E2B-2585-44CD-96B0-52D2A35B9748}" srcOrd="0" destOrd="0" presId="urn:microsoft.com/office/officeart/2005/8/layout/hierarchy2"/>
    <dgm:cxn modelId="{9121C846-2A91-4B53-AFCA-9719083074CA}" type="presParOf" srcId="{89B7E2B0-9095-4924-8263-9EA95D363001}" destId="{4661F416-1AC6-4462-B478-EEA176FA00B9}" srcOrd="1" destOrd="0" presId="urn:microsoft.com/office/officeart/2005/8/layout/hierarchy2"/>
    <dgm:cxn modelId="{C3653AAF-C413-4AA5-A40C-BE2413C48677}" type="presParOf" srcId="{4661F416-1AC6-4462-B478-EEA176FA00B9}" destId="{50AB4C5E-C6A8-41E4-8AA6-1B8339D99236}" srcOrd="0" destOrd="0" presId="urn:microsoft.com/office/officeart/2005/8/layout/hierarchy2"/>
    <dgm:cxn modelId="{2B18CD37-AB66-4E7B-BC6D-1E2C99877751}" type="presParOf" srcId="{50AB4C5E-C6A8-41E4-8AA6-1B8339D99236}" destId="{46DA73B5-44B9-477E-87CC-C8083D5F48AC}" srcOrd="0" destOrd="0" presId="urn:microsoft.com/office/officeart/2005/8/layout/hierarchy2"/>
    <dgm:cxn modelId="{3608CF06-F101-409B-BF93-6F393859200A}" type="presParOf" srcId="{4661F416-1AC6-4462-B478-EEA176FA00B9}" destId="{22D6DF64-A762-4F86-9E5D-3B18A8ACCB18}" srcOrd="1" destOrd="0" presId="urn:microsoft.com/office/officeart/2005/8/layout/hierarchy2"/>
    <dgm:cxn modelId="{7ACE3C1C-F93D-4F43-827E-B53EBF99E275}" type="presParOf" srcId="{22D6DF64-A762-4F86-9E5D-3B18A8ACCB18}" destId="{46A3ECF9-7BCA-4143-8CD4-091A8BAEACBC}" srcOrd="0" destOrd="0" presId="urn:microsoft.com/office/officeart/2005/8/layout/hierarchy2"/>
    <dgm:cxn modelId="{DB590FFE-CB3B-4373-8293-28D2084B8558}" type="presParOf" srcId="{22D6DF64-A762-4F86-9E5D-3B18A8ACCB18}" destId="{0FC68C15-6FEF-42DA-872A-DC412CBE3C8D}" srcOrd="1" destOrd="0" presId="urn:microsoft.com/office/officeart/2005/8/layout/hierarchy2"/>
    <dgm:cxn modelId="{A9FFA4BE-0445-4A67-A81F-84F76718D24A}" type="presParOf" srcId="{308C4AF7-F7AA-4C77-AE9A-6C1CCBB2EBCE}" destId="{09FDC60C-E741-4DE8-9B0F-DE370F8F79C4}" srcOrd="2" destOrd="0" presId="urn:microsoft.com/office/officeart/2005/8/layout/hierarchy2"/>
    <dgm:cxn modelId="{3550D086-A72D-431D-B9A3-25CD0CC37617}" type="presParOf" srcId="{09FDC60C-E741-4DE8-9B0F-DE370F8F79C4}" destId="{A82588B9-C881-4D51-8F69-E93F79F749F4}" srcOrd="0" destOrd="0" presId="urn:microsoft.com/office/officeart/2005/8/layout/hierarchy2"/>
    <dgm:cxn modelId="{F1ED2B1E-A35C-44C9-9D1F-656CE19DE442}" type="presParOf" srcId="{308C4AF7-F7AA-4C77-AE9A-6C1CCBB2EBCE}" destId="{743E0D70-6F21-49D6-95F3-2DE80AF7D538}" srcOrd="3" destOrd="0" presId="urn:microsoft.com/office/officeart/2005/8/layout/hierarchy2"/>
    <dgm:cxn modelId="{7502768E-B2B9-44F0-8A58-19032B80476A}" type="presParOf" srcId="{743E0D70-6F21-49D6-95F3-2DE80AF7D538}" destId="{77B72A2F-9921-4920-98EA-00EB4798D9F8}" srcOrd="0" destOrd="0" presId="urn:microsoft.com/office/officeart/2005/8/layout/hierarchy2"/>
    <dgm:cxn modelId="{8C48DE2A-F50F-4C39-980E-4175B50F2B1E}" type="presParOf" srcId="{743E0D70-6F21-49D6-95F3-2DE80AF7D538}" destId="{6878A173-B537-485C-B59C-A012F134DC86}" srcOrd="1" destOrd="0" presId="urn:microsoft.com/office/officeart/2005/8/layout/hierarchy2"/>
    <dgm:cxn modelId="{DC4A3DC8-658E-4395-9C54-AF395390B283}" type="presParOf" srcId="{6878A173-B537-485C-B59C-A012F134DC86}" destId="{05A1A98A-8664-4144-9578-BFDCA8D7E2BC}" srcOrd="0" destOrd="0" presId="urn:microsoft.com/office/officeart/2005/8/layout/hierarchy2"/>
    <dgm:cxn modelId="{66BD5BB8-613A-4614-9DC0-1A2CA9317272}" type="presParOf" srcId="{05A1A98A-8664-4144-9578-BFDCA8D7E2BC}" destId="{6962B3C3-91CA-4D8C-A706-4286E2818BC6}" srcOrd="0" destOrd="0" presId="urn:microsoft.com/office/officeart/2005/8/layout/hierarchy2"/>
    <dgm:cxn modelId="{8CCECB42-ECBB-4EC0-8BC9-CE7C0E56616F}" type="presParOf" srcId="{6878A173-B537-485C-B59C-A012F134DC86}" destId="{CDAD63C4-0CCE-4962-8F3D-C22577B421AE}" srcOrd="1" destOrd="0" presId="urn:microsoft.com/office/officeart/2005/8/layout/hierarchy2"/>
    <dgm:cxn modelId="{CEA38498-B766-4603-9AFF-F8C2CDF60E33}" type="presParOf" srcId="{CDAD63C4-0CCE-4962-8F3D-C22577B421AE}" destId="{F0DF9009-B710-409B-8684-30FB2270568A}" srcOrd="0" destOrd="0" presId="urn:microsoft.com/office/officeart/2005/8/layout/hierarchy2"/>
    <dgm:cxn modelId="{1ED0EDAB-199C-4725-9D70-C8234C662A7E}" type="presParOf" srcId="{CDAD63C4-0CCE-4962-8F3D-C22577B421AE}" destId="{3AFAF7AF-9B15-47F3-8F06-F09877703ABD}" srcOrd="1" destOrd="0" presId="urn:microsoft.com/office/officeart/2005/8/layout/hierarchy2"/>
    <dgm:cxn modelId="{927900A6-0878-4148-AC34-3BC9BC182DED}" type="presParOf" srcId="{3AFAF7AF-9B15-47F3-8F06-F09877703ABD}" destId="{97D496DB-D3B0-4861-A0C4-0591183428E5}" srcOrd="0" destOrd="0" presId="urn:microsoft.com/office/officeart/2005/8/layout/hierarchy2"/>
    <dgm:cxn modelId="{64FD88AD-6B9E-48B6-AA6D-B86FCFC1F506}" type="presParOf" srcId="{97D496DB-D3B0-4861-A0C4-0591183428E5}" destId="{F396AE5F-0F71-4736-8395-7E378F1D98B8}" srcOrd="0" destOrd="0" presId="urn:microsoft.com/office/officeart/2005/8/layout/hierarchy2"/>
    <dgm:cxn modelId="{80F2D429-0C69-4692-8335-1AC36C207EA8}" type="presParOf" srcId="{3AFAF7AF-9B15-47F3-8F06-F09877703ABD}" destId="{E6E0BBF4-D93F-4341-B73A-042DF192B4C1}" srcOrd="1" destOrd="0" presId="urn:microsoft.com/office/officeart/2005/8/layout/hierarchy2"/>
    <dgm:cxn modelId="{0F50369D-0EAB-478A-9E7D-EF1EE1A0C7A3}" type="presParOf" srcId="{E6E0BBF4-D93F-4341-B73A-042DF192B4C1}" destId="{E725ADB5-8DD9-44BA-AF36-7EAF3ED89010}" srcOrd="0" destOrd="0" presId="urn:microsoft.com/office/officeart/2005/8/layout/hierarchy2"/>
    <dgm:cxn modelId="{7253D830-DB5A-40E6-843B-6C7FD55C5BE5}" type="presParOf" srcId="{E6E0BBF4-D93F-4341-B73A-042DF192B4C1}" destId="{B6A8E1A5-9856-4276-9463-57E2FC154A91}" srcOrd="1" destOrd="0" presId="urn:microsoft.com/office/officeart/2005/8/layout/hierarchy2"/>
    <dgm:cxn modelId="{6DB260B1-7842-4195-B843-233C487D582C}" type="presParOf" srcId="{308C4AF7-F7AA-4C77-AE9A-6C1CCBB2EBCE}" destId="{04A0723D-B1EF-427D-94E7-7C0BF74C0309}" srcOrd="4" destOrd="0" presId="urn:microsoft.com/office/officeart/2005/8/layout/hierarchy2"/>
    <dgm:cxn modelId="{AB3C0317-2465-48EC-977D-A437F54E8BFB}" type="presParOf" srcId="{04A0723D-B1EF-427D-94E7-7C0BF74C0309}" destId="{AEEA8D46-C3C2-4996-A542-914DA0B61890}" srcOrd="0" destOrd="0" presId="urn:microsoft.com/office/officeart/2005/8/layout/hierarchy2"/>
    <dgm:cxn modelId="{277A70F0-0860-4C9D-843E-7B8907E56F99}" type="presParOf" srcId="{308C4AF7-F7AA-4C77-AE9A-6C1CCBB2EBCE}" destId="{964B2083-E750-4B9D-B905-35F0CC1AE13E}" srcOrd="5" destOrd="0" presId="urn:microsoft.com/office/officeart/2005/8/layout/hierarchy2"/>
    <dgm:cxn modelId="{6F92D931-9B8A-43B6-9546-20DE912A5B47}" type="presParOf" srcId="{964B2083-E750-4B9D-B905-35F0CC1AE13E}" destId="{E1CFCE72-0493-4641-8BBE-FD327678E52E}" srcOrd="0" destOrd="0" presId="urn:microsoft.com/office/officeart/2005/8/layout/hierarchy2"/>
    <dgm:cxn modelId="{21350B0F-4A1C-4D74-82F1-5442472E3FB3}" type="presParOf" srcId="{964B2083-E750-4B9D-B905-35F0CC1AE13E}" destId="{1DD19476-3D3D-42E4-BCBB-C92F8A7D82C8}" srcOrd="1" destOrd="0" presId="urn:microsoft.com/office/officeart/2005/8/layout/hierarchy2"/>
    <dgm:cxn modelId="{FA4997F2-B2DC-48F3-B629-B7F767ECA7B5}" type="presParOf" srcId="{1DD19476-3D3D-42E4-BCBB-C92F8A7D82C8}" destId="{0C4E1BE8-6C4D-4E0D-AD28-C9EC0B27DFB9}" srcOrd="0" destOrd="0" presId="urn:microsoft.com/office/officeart/2005/8/layout/hierarchy2"/>
    <dgm:cxn modelId="{84BD490C-E734-4D43-9082-3D1AF048DC70}" type="presParOf" srcId="{0C4E1BE8-6C4D-4E0D-AD28-C9EC0B27DFB9}" destId="{53E0CA71-555E-42E2-8AEB-7AA9C1F080EC}" srcOrd="0" destOrd="0" presId="urn:microsoft.com/office/officeart/2005/8/layout/hierarchy2"/>
    <dgm:cxn modelId="{01272507-A73B-4B56-966B-4EF7DFE54A84}" type="presParOf" srcId="{1DD19476-3D3D-42E4-BCBB-C92F8A7D82C8}" destId="{7A139D18-ED8F-4115-90CB-9929CC5AD41E}" srcOrd="1" destOrd="0" presId="urn:microsoft.com/office/officeart/2005/8/layout/hierarchy2"/>
    <dgm:cxn modelId="{0D429716-EEEF-47D7-BF59-71FB5015E370}" type="presParOf" srcId="{7A139D18-ED8F-4115-90CB-9929CC5AD41E}" destId="{62087524-6AC2-444F-8D8A-AEC9C1AEE9CC}" srcOrd="0" destOrd="0" presId="urn:microsoft.com/office/officeart/2005/8/layout/hierarchy2"/>
    <dgm:cxn modelId="{0A54661C-7F5F-48D9-A5E8-F8E76EC35E38}" type="presParOf" srcId="{7A139D18-ED8F-4115-90CB-9929CC5AD41E}" destId="{C51A3753-B9DD-4356-B9DF-FF9F878FF10D}" srcOrd="1" destOrd="0" presId="urn:microsoft.com/office/officeart/2005/8/layout/hierarchy2"/>
    <dgm:cxn modelId="{84DEF470-8EF0-47CC-AFD9-330727D889D0}" type="presParOf" srcId="{C51A3753-B9DD-4356-B9DF-FF9F878FF10D}" destId="{E49ECE44-0B83-447F-924C-D4A0186C2469}" srcOrd="0" destOrd="0" presId="urn:microsoft.com/office/officeart/2005/8/layout/hierarchy2"/>
    <dgm:cxn modelId="{C10F705A-FE8F-4D8D-8FE5-9B74CEC02E7A}" type="presParOf" srcId="{E49ECE44-0B83-447F-924C-D4A0186C2469}" destId="{7C7054C7-5A6A-4254-B504-86A7C76D9323}" srcOrd="0" destOrd="0" presId="urn:microsoft.com/office/officeart/2005/8/layout/hierarchy2"/>
    <dgm:cxn modelId="{A33F417F-D505-40D2-9B62-093E294C3584}" type="presParOf" srcId="{C51A3753-B9DD-4356-B9DF-FF9F878FF10D}" destId="{A8410036-ABC2-4D48-A98E-9DC80131F11C}" srcOrd="1" destOrd="0" presId="urn:microsoft.com/office/officeart/2005/8/layout/hierarchy2"/>
    <dgm:cxn modelId="{D07B6DA8-8E19-4650-A64F-6569370A2AD4}" type="presParOf" srcId="{A8410036-ABC2-4D48-A98E-9DC80131F11C}" destId="{099745C4-4F5D-4F68-8791-021A71780202}" srcOrd="0" destOrd="0" presId="urn:microsoft.com/office/officeart/2005/8/layout/hierarchy2"/>
    <dgm:cxn modelId="{62DDF5D4-4847-4C9C-BE3E-B336A054C399}" type="presParOf" srcId="{A8410036-ABC2-4D48-A98E-9DC80131F11C}" destId="{4C2AED57-96B7-4087-ACD6-3F6B62D05B37}" srcOrd="1" destOrd="0" presId="urn:microsoft.com/office/officeart/2005/8/layout/hierarchy2"/>
    <dgm:cxn modelId="{85D64B6F-84A9-411F-AA09-FCB2DA833021}" type="presParOf" srcId="{63B9994F-A047-4CAD-9AC5-4C9EBD2257F3}" destId="{499AB66D-0BD1-4258-B350-A0852D83BF51}" srcOrd="2" destOrd="0" presId="urn:microsoft.com/office/officeart/2005/8/layout/hierarchy2"/>
    <dgm:cxn modelId="{447189D3-AE63-42A1-ACA3-B02B6F25AA15}" type="presParOf" srcId="{499AB66D-0BD1-4258-B350-A0852D83BF51}" destId="{B954530E-18F2-40FD-9105-7BBCAC2333A0}" srcOrd="0" destOrd="0" presId="urn:microsoft.com/office/officeart/2005/8/layout/hierarchy2"/>
    <dgm:cxn modelId="{E61B62C3-8217-44ED-8304-202EE09BDDD6}" type="presParOf" srcId="{499AB66D-0BD1-4258-B350-A0852D83BF51}" destId="{E3547110-4ECC-4996-9915-267124B3DABD}" srcOrd="1" destOrd="0" presId="urn:microsoft.com/office/officeart/2005/8/layout/hierarchy2"/>
    <dgm:cxn modelId="{7A6B14CF-76CC-423B-8A12-BCCD97B43A15}" type="presParOf" srcId="{E3547110-4ECC-4996-9915-267124B3DABD}" destId="{6E678C4A-1735-42E6-837F-6FEA22627724}" srcOrd="0" destOrd="0" presId="urn:microsoft.com/office/officeart/2005/8/layout/hierarchy2"/>
    <dgm:cxn modelId="{E8FE5EDB-A29B-4A51-B34A-4F5231668E3F}" type="presParOf" srcId="{6E678C4A-1735-42E6-837F-6FEA22627724}" destId="{67EED651-8786-4CD6-B303-4F3D51E5F8BE}" srcOrd="0" destOrd="0" presId="urn:microsoft.com/office/officeart/2005/8/layout/hierarchy2"/>
    <dgm:cxn modelId="{039A5C9C-2E88-418B-BBA6-BB46B84C6A38}" type="presParOf" srcId="{E3547110-4ECC-4996-9915-267124B3DABD}" destId="{DB7FEBFA-FE44-4F33-9358-75F8D5734D5E}" srcOrd="1" destOrd="0" presId="urn:microsoft.com/office/officeart/2005/8/layout/hierarchy2"/>
    <dgm:cxn modelId="{099344B6-4566-4A05-82A0-6367C4EEADA3}" type="presParOf" srcId="{DB7FEBFA-FE44-4F33-9358-75F8D5734D5E}" destId="{297B38CD-90E7-4517-AF7C-D2094E295081}" srcOrd="0" destOrd="0" presId="urn:microsoft.com/office/officeart/2005/8/layout/hierarchy2"/>
    <dgm:cxn modelId="{23BD30C4-6005-48F4-9669-4584D08A7148}" type="presParOf" srcId="{DB7FEBFA-FE44-4F33-9358-75F8D5734D5E}" destId="{4BEA0D73-8D46-4BE9-BA11-2AFCF4C62E3E}" srcOrd="1" destOrd="0" presId="urn:microsoft.com/office/officeart/2005/8/layout/hierarchy2"/>
    <dgm:cxn modelId="{943FDC04-C4B8-4D6F-AA18-4EF864BE21A0}" type="presParOf" srcId="{E3547110-4ECC-4996-9915-267124B3DABD}" destId="{96058331-6814-4C45-B1BA-09FD435D357A}" srcOrd="2" destOrd="0" presId="urn:microsoft.com/office/officeart/2005/8/layout/hierarchy2"/>
    <dgm:cxn modelId="{FD2EE524-8F50-41FD-80CA-F45892DDD2CF}" type="presParOf" srcId="{96058331-6814-4C45-B1BA-09FD435D357A}" destId="{FA423C77-6226-4163-8517-4F339B439785}" srcOrd="0" destOrd="0" presId="urn:microsoft.com/office/officeart/2005/8/layout/hierarchy2"/>
    <dgm:cxn modelId="{A6A1E2CB-E86F-4DED-99C3-E7209081A0DD}" type="presParOf" srcId="{E3547110-4ECC-4996-9915-267124B3DABD}" destId="{AFD58928-6043-4898-B40C-60E25A162FC5}" srcOrd="3" destOrd="0" presId="urn:microsoft.com/office/officeart/2005/8/layout/hierarchy2"/>
    <dgm:cxn modelId="{F89B5634-2451-4693-8A7C-F83A97B559BD}" type="presParOf" srcId="{AFD58928-6043-4898-B40C-60E25A162FC5}" destId="{BD2695C7-B2AC-446E-8A5B-C792555A770B}" srcOrd="0" destOrd="0" presId="urn:microsoft.com/office/officeart/2005/8/layout/hierarchy2"/>
    <dgm:cxn modelId="{E8AAEF2D-FB3C-4785-B935-56184DD6BE8B}" type="presParOf" srcId="{AFD58928-6043-4898-B40C-60E25A162FC5}" destId="{8A68F7C4-1327-4A7E-AC63-FF4E6A5EA7B0}" srcOrd="1" destOrd="0" presId="urn:microsoft.com/office/officeart/2005/8/layout/hierarchy2"/>
    <dgm:cxn modelId="{80010AB6-0DFB-4AD7-A40F-7E3E4A709011}" type="presParOf" srcId="{8A68F7C4-1327-4A7E-AC63-FF4E6A5EA7B0}" destId="{95F5D683-8AC1-4D24-9F9B-DF4C1AB92F46}" srcOrd="0" destOrd="0" presId="urn:microsoft.com/office/officeart/2005/8/layout/hierarchy2"/>
    <dgm:cxn modelId="{1927D67C-4548-4542-A79A-F739D8AF8A36}" type="presParOf" srcId="{95F5D683-8AC1-4D24-9F9B-DF4C1AB92F46}" destId="{235B00D7-5765-46B5-BE0F-66F8801C4D7B}" srcOrd="0" destOrd="0" presId="urn:microsoft.com/office/officeart/2005/8/layout/hierarchy2"/>
    <dgm:cxn modelId="{B7AE7BEE-532E-476B-83E7-7395991C9068}" type="presParOf" srcId="{8A68F7C4-1327-4A7E-AC63-FF4E6A5EA7B0}" destId="{DF1FC67B-84DF-45E4-9394-ADD2A0440E94}" srcOrd="1" destOrd="0" presId="urn:microsoft.com/office/officeart/2005/8/layout/hierarchy2"/>
    <dgm:cxn modelId="{CD83727D-803F-46E0-AECA-588BF0E592A0}" type="presParOf" srcId="{DF1FC67B-84DF-45E4-9394-ADD2A0440E94}" destId="{3A83E574-3A6D-4D2C-8918-E92612FF9B8C}" srcOrd="0" destOrd="0" presId="urn:microsoft.com/office/officeart/2005/8/layout/hierarchy2"/>
    <dgm:cxn modelId="{18B637AE-9267-4B41-9FE4-08DAD60800E0}" type="presParOf" srcId="{DF1FC67B-84DF-45E4-9394-ADD2A0440E94}" destId="{3A518E5D-23A8-4A10-BDB8-6245A1DF2681}" srcOrd="1" destOrd="0" presId="urn:microsoft.com/office/officeart/2005/8/layout/hierarchy2"/>
    <dgm:cxn modelId="{61F0F7FB-73CD-4845-9ED5-462EB189FA70}" type="presParOf" srcId="{3A518E5D-23A8-4A10-BDB8-6245A1DF2681}" destId="{AFBB6109-6310-405E-834F-D0F0A4F0D603}" srcOrd="0" destOrd="0" presId="urn:microsoft.com/office/officeart/2005/8/layout/hierarchy2"/>
    <dgm:cxn modelId="{03C12351-F430-4C5C-9033-72F7404C2C73}" type="presParOf" srcId="{AFBB6109-6310-405E-834F-D0F0A4F0D603}" destId="{2B4378E8-F876-4FE9-8D9B-A2D4277D2AA4}" srcOrd="0" destOrd="0" presId="urn:microsoft.com/office/officeart/2005/8/layout/hierarchy2"/>
    <dgm:cxn modelId="{96F2BDBB-A4AA-4C12-8A13-A01F86D56C62}" type="presParOf" srcId="{3A518E5D-23A8-4A10-BDB8-6245A1DF2681}" destId="{286A7E37-C318-4B73-96F2-9AA07152A696}" srcOrd="1" destOrd="0" presId="urn:microsoft.com/office/officeart/2005/8/layout/hierarchy2"/>
    <dgm:cxn modelId="{63DDEF57-AC91-4C54-929D-84916A211B23}" type="presParOf" srcId="{286A7E37-C318-4B73-96F2-9AA07152A696}" destId="{58921FB2-D8A5-4B3A-B0DC-373DFF72BBFC}" srcOrd="0" destOrd="0" presId="urn:microsoft.com/office/officeart/2005/8/layout/hierarchy2"/>
    <dgm:cxn modelId="{CBC24412-A2D6-404A-ACE1-96DA1C516E69}" type="presParOf" srcId="{286A7E37-C318-4B73-96F2-9AA07152A696}" destId="{D8A5CE88-3C47-4599-B092-824BAB50617B}" srcOrd="1" destOrd="0" presId="urn:microsoft.com/office/officeart/2005/8/layout/hierarchy2"/>
    <dgm:cxn modelId="{5C36569B-6178-43B1-8F23-F0ED45185184}" type="presParOf" srcId="{D8A5CE88-3C47-4599-B092-824BAB50617B}" destId="{1F4BC5D8-9C32-485B-8B6A-046A6135CDC3}" srcOrd="0" destOrd="0" presId="urn:microsoft.com/office/officeart/2005/8/layout/hierarchy2"/>
    <dgm:cxn modelId="{027EF4C5-0B52-4259-A321-5AFB5AF42EBD}" type="presParOf" srcId="{1F4BC5D8-9C32-485B-8B6A-046A6135CDC3}" destId="{E7892EF3-C891-4F4F-B373-E2641B906914}" srcOrd="0" destOrd="0" presId="urn:microsoft.com/office/officeart/2005/8/layout/hierarchy2"/>
    <dgm:cxn modelId="{7A9EED85-BF09-401F-A822-1A9A92EEB156}" type="presParOf" srcId="{D8A5CE88-3C47-4599-B092-824BAB50617B}" destId="{E0A3CB04-4F69-4FB3-99F5-A88ECE35E721}" srcOrd="1" destOrd="0" presId="urn:microsoft.com/office/officeart/2005/8/layout/hierarchy2"/>
    <dgm:cxn modelId="{163081C6-CD80-410E-9591-3ED5347AD7D4}" type="presParOf" srcId="{E0A3CB04-4F69-4FB3-99F5-A88ECE35E721}" destId="{5833F183-F13B-4F48-9FC2-63570C9A0708}" srcOrd="0" destOrd="0" presId="urn:microsoft.com/office/officeart/2005/8/layout/hierarchy2"/>
    <dgm:cxn modelId="{5DDC7ECE-F1A4-42FE-B611-C202611A64ED}" type="presParOf" srcId="{E0A3CB04-4F69-4FB3-99F5-A88ECE35E721}" destId="{70251267-4A6D-4346-A5A0-ED9E91F0291F}" srcOrd="1" destOrd="0" presId="urn:microsoft.com/office/officeart/2005/8/layout/hierarchy2"/>
    <dgm:cxn modelId="{F57296F2-7645-4D69-BA90-4BF580D76A06}" type="presParOf" srcId="{70251267-4A6D-4346-A5A0-ED9E91F0291F}" destId="{841E2A17-6663-4716-B760-E03C12424DB2}" srcOrd="0" destOrd="0" presId="urn:microsoft.com/office/officeart/2005/8/layout/hierarchy2"/>
    <dgm:cxn modelId="{69BC7DA6-C780-4A91-919E-6DF0DAFB8EEB}" type="presParOf" srcId="{841E2A17-6663-4716-B760-E03C12424DB2}" destId="{0633EAA9-9757-4EA7-8461-8E03855ADC7B}" srcOrd="0" destOrd="0" presId="urn:microsoft.com/office/officeart/2005/8/layout/hierarchy2"/>
    <dgm:cxn modelId="{9DEDF9E3-8C4F-4AE2-BD53-11AB2FFFE3C6}" type="presParOf" srcId="{70251267-4A6D-4346-A5A0-ED9E91F0291F}" destId="{37D02C71-4513-4673-B366-71E07F01D23A}" srcOrd="1" destOrd="0" presId="urn:microsoft.com/office/officeart/2005/8/layout/hierarchy2"/>
    <dgm:cxn modelId="{DC35343E-7F03-4B72-A117-A347E05C0BED}" type="presParOf" srcId="{37D02C71-4513-4673-B366-71E07F01D23A}" destId="{4893803A-F2FC-4C48-A027-599E3FDB0C7A}" srcOrd="0" destOrd="0" presId="urn:microsoft.com/office/officeart/2005/8/layout/hierarchy2"/>
    <dgm:cxn modelId="{2549C5FC-B186-4779-9CC2-272D692925E7}" type="presParOf" srcId="{37D02C71-4513-4673-B366-71E07F01D23A}" destId="{25571993-064A-4C2C-8287-ADEB0BF84AB6}" srcOrd="1" destOrd="0" presId="urn:microsoft.com/office/officeart/2005/8/layout/hierarchy2"/>
    <dgm:cxn modelId="{AC6AD986-2E7E-49F7-AD6B-CCADDBA1DEF5}" type="presParOf" srcId="{8A68F7C4-1327-4A7E-AC63-FF4E6A5EA7B0}" destId="{2B3F1E61-4071-4623-82A1-60C554E8295C}" srcOrd="2" destOrd="0" presId="urn:microsoft.com/office/officeart/2005/8/layout/hierarchy2"/>
    <dgm:cxn modelId="{2C2D4564-2FAB-4285-91A1-6DE04489CB70}" type="presParOf" srcId="{2B3F1E61-4071-4623-82A1-60C554E8295C}" destId="{C012C4C1-F1A7-4AFC-B915-0CA7CAE8F625}" srcOrd="0" destOrd="0" presId="urn:microsoft.com/office/officeart/2005/8/layout/hierarchy2"/>
    <dgm:cxn modelId="{BBE3468F-ED7F-4669-8C79-B7A00BBD1467}" type="presParOf" srcId="{8A68F7C4-1327-4A7E-AC63-FF4E6A5EA7B0}" destId="{7D16BF10-DCD3-4A0F-9567-741902BF680C}" srcOrd="3" destOrd="0" presId="urn:microsoft.com/office/officeart/2005/8/layout/hierarchy2"/>
    <dgm:cxn modelId="{50BD3A2A-6A21-4676-990D-A0882A62F463}" type="presParOf" srcId="{7D16BF10-DCD3-4A0F-9567-741902BF680C}" destId="{379D4179-5B6B-4AD0-B08E-98A840436ABD}" srcOrd="0" destOrd="0" presId="urn:microsoft.com/office/officeart/2005/8/layout/hierarchy2"/>
    <dgm:cxn modelId="{98526033-431A-4248-950B-D984248AA46D}" type="presParOf" srcId="{7D16BF10-DCD3-4A0F-9567-741902BF680C}" destId="{7F3FB25C-7659-4AC3-A82B-79D079859B54}" srcOrd="1" destOrd="0" presId="urn:microsoft.com/office/officeart/2005/8/layout/hierarchy2"/>
    <dgm:cxn modelId="{6C7996C3-6D0A-4E85-B138-915040D9D0D6}" type="presParOf" srcId="{7F3FB25C-7659-4AC3-A82B-79D079859B54}" destId="{9E22BF07-03EC-4DC6-B04E-6B359224C0B5}" srcOrd="0" destOrd="0" presId="urn:microsoft.com/office/officeart/2005/8/layout/hierarchy2"/>
    <dgm:cxn modelId="{D64E957C-8049-4478-A7AD-63A226427615}" type="presParOf" srcId="{9E22BF07-03EC-4DC6-B04E-6B359224C0B5}" destId="{17504429-06A2-48D6-AC47-924D594B498A}" srcOrd="0" destOrd="0" presId="urn:microsoft.com/office/officeart/2005/8/layout/hierarchy2"/>
    <dgm:cxn modelId="{D3473D10-7CA8-4EDB-AA90-899E3779CD41}" type="presParOf" srcId="{7F3FB25C-7659-4AC3-A82B-79D079859B54}" destId="{80A810E0-0D25-46DC-BF26-046560B72CC4}" srcOrd="1" destOrd="0" presId="urn:microsoft.com/office/officeart/2005/8/layout/hierarchy2"/>
    <dgm:cxn modelId="{9D7D5087-1F9E-49CF-A6B5-A98025F61239}" type="presParOf" srcId="{80A810E0-0D25-46DC-BF26-046560B72CC4}" destId="{28FF37DE-8B19-4990-882C-B8EDD9FF8C72}" srcOrd="0" destOrd="0" presId="urn:microsoft.com/office/officeart/2005/8/layout/hierarchy2"/>
    <dgm:cxn modelId="{ECCCB7A2-5099-45AF-A9F9-7182F7F2777F}" type="presParOf" srcId="{80A810E0-0D25-46DC-BF26-046560B72CC4}" destId="{3022DAA1-CD44-4EA9-B4D8-2D0C90143D47}" srcOrd="1" destOrd="0" presId="urn:microsoft.com/office/officeart/2005/8/layout/hierarchy2"/>
    <dgm:cxn modelId="{A533E3BC-A96B-4370-984D-80229734E6B5}" type="presParOf" srcId="{3022DAA1-CD44-4EA9-B4D8-2D0C90143D47}" destId="{7DB1CED1-ECD4-438C-B43E-E9108F8FB320}" srcOrd="0" destOrd="0" presId="urn:microsoft.com/office/officeart/2005/8/layout/hierarchy2"/>
    <dgm:cxn modelId="{1FD52DC0-15B3-4256-A2F6-4AD57880830E}" type="presParOf" srcId="{7DB1CED1-ECD4-438C-B43E-E9108F8FB320}" destId="{886E0B4F-C998-4468-BB7E-D2246C93B727}" srcOrd="0" destOrd="0" presId="urn:microsoft.com/office/officeart/2005/8/layout/hierarchy2"/>
    <dgm:cxn modelId="{DF348137-C11A-4D5C-97D9-608549ED3A03}" type="presParOf" srcId="{3022DAA1-CD44-4EA9-B4D8-2D0C90143D47}" destId="{5F581E5C-9E87-4FAC-9FE3-CA9455F20FF0}" srcOrd="1" destOrd="0" presId="urn:microsoft.com/office/officeart/2005/8/layout/hierarchy2"/>
    <dgm:cxn modelId="{37CD3E3B-46B8-4B38-B7A2-98EEC6E262F5}" type="presParOf" srcId="{5F581E5C-9E87-4FAC-9FE3-CA9455F20FF0}" destId="{5F3FF9B8-EA93-4DB7-A582-172576890613}" srcOrd="0" destOrd="0" presId="urn:microsoft.com/office/officeart/2005/8/layout/hierarchy2"/>
    <dgm:cxn modelId="{AE850CFB-CA2C-49A2-A14F-D656974E4A69}" type="presParOf" srcId="{5F581E5C-9E87-4FAC-9FE3-CA9455F20FF0}" destId="{E63F0A61-8008-4534-8756-EF12C7CBD6C8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4D2E8-883A-474F-968F-E192D0F915DF}" type="datetimeFigureOut">
              <a:rPr lang="fa-IR" smtClean="0"/>
              <a:pPr/>
              <a:t>1430/06/02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F30E5-294E-4040-ACA7-019B6883B2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fa-IR" sz="6000" b="1" dirty="0" smtClean="0">
                <a:cs typeface="B Davat" pitchFamily="2" charset="-78"/>
              </a:rPr>
              <a:t>درس یکم</a:t>
            </a:r>
            <a:endParaRPr lang="fa-IR" sz="6000" b="1" dirty="0">
              <a:cs typeface="B Davat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4000504"/>
            <a:ext cx="8458200" cy="1222375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lvl="0">
              <a:spcBef>
                <a:spcPct val="0"/>
              </a:spcBef>
            </a:pPr>
            <a:endParaRPr kumimoji="0" lang="fa-IR" sz="3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B Davat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C95E8F-C6DE-4A12-8B84-0699ACD6D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9CC95E8F-C6DE-4A12-8B84-0699ACD6D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699344-06BA-4281-B7E3-D591C5CE7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DA699344-06BA-4281-B7E3-D591C5CE7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045598-77B6-4441-A64F-8341AE3F4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C7045598-77B6-4441-A64F-8341AE3F4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E48BE5-C1E8-4A23-9CB1-2BDF36A40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42E48BE5-C1E8-4A23-9CB1-2BDF36A40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EAF1FA-8B50-45B2-88FF-61EC6A681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A3EAF1FA-8B50-45B2-88FF-61EC6A681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F9FC97-955C-4109-9CEB-A0AA37B10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2EF9FC97-955C-4109-9CEB-A0AA37B10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73F7DA-ADA2-4A11-8732-F35D12BF3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0E73F7DA-ADA2-4A11-8732-F35D12BF3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0C7407-7769-4EBF-AC78-3F5A879CE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AA0C7407-7769-4EBF-AC78-3F5A879CE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2C2D3F-D4D5-44E4-9D3E-549AEA53B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482C2D3F-D4D5-44E4-9D3E-549AEA53B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8CA103-175B-4563-ACEA-89373CED6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CC8CA103-175B-4563-ACEA-89373CED6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7C0E37-5DF2-4833-B03C-EE0B98E28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BF7C0E37-5DF2-4833-B03C-EE0B98E28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9E2323-D0A7-4002-84D8-8A5CC5C23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739E2323-D0A7-4002-84D8-8A5CC5C23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02D775-69B3-4D1E-92D9-269E9048E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graphicEl>
                                              <a:dgm id="{D702D775-69B3-4D1E-92D9-269E9048E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cs typeface="B Davat" pitchFamily="2" charset="-78"/>
              </a:rPr>
              <a:t>درس یکم</a:t>
            </a:r>
            <a:br>
              <a:rPr lang="fa-IR" sz="4900" b="1" dirty="0" smtClean="0">
                <a:cs typeface="B Davat" pitchFamily="2" charset="-78"/>
              </a:rPr>
            </a:br>
            <a:r>
              <a:rPr lang="fa-IR" sz="3100" b="1" dirty="0" smtClean="0">
                <a:cs typeface="B Davat" pitchFamily="2" charset="-78"/>
              </a:rPr>
              <a:t>دین چیست؟ / مفهوم دین</a:t>
            </a:r>
            <a:endParaRPr lang="fa-IR" sz="3100" b="1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916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2C325-18C5-41DA-A29A-96B20CF5E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3B2C325-18C5-41DA-A29A-96B20CF5E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43DF02-94FE-4BA2-A0B0-E74FB6D88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143DF02-94FE-4BA2-A0B0-E74FB6D88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9CBA9E-0771-487E-8464-94C06875E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F9CBA9E-0771-487E-8464-94C06875E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68497-16F1-47D2-A973-5380A7537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7B68497-16F1-47D2-A973-5380A7537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D68FA5-81D2-4009-8FC5-27F3E4D1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2D68FA5-81D2-4009-8FC5-27F3E4D1F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5C676E-F6B9-4201-968D-903806A45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C65C676E-F6B9-4201-968D-903806A45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AE5421-AD7E-4C64-A3CC-205529362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49AE5421-AD7E-4C64-A3CC-205529362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26D1A8-CD8F-400B-8C7E-B6B524386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7526D1A8-CD8F-400B-8C7E-B6B524386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0101AE-09DE-410F-8AB6-FF5F716B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80101AE-09DE-410F-8AB6-FF5F716B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D07565-2676-42D2-94B9-24D6C8A90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2D07565-2676-42D2-94B9-24D6C8A90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74DC1A-06D3-4B53-84EE-BD72B5791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ED74DC1A-06D3-4B53-84EE-BD72B5791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4E0755-6949-417D-AFFC-303564D10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604E0755-6949-417D-AFFC-303564D103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021BC5-3762-4706-BF08-0DE0FC9BF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EB021BC5-3762-4706-BF08-0DE0FC9BF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39E4CE-EBD5-4659-BD9A-D0AF7A1AF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7C39E4CE-EBD5-4659-BD9A-D0AF7A1AF1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64AF4F-6EC2-42A4-A015-C70B6E84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3E64AF4F-6EC2-42A4-A015-C70B6E840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15B5AC-ACCB-4C12-98A5-DD2A8BD1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9515B5AC-ACCB-4C12-98A5-DD2A8BD13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FBC03B-AD93-4770-9755-54708A445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7DFBC03B-AD93-4770-9755-54708A445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4E0F8A-6252-4921-8D52-120111FDC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2C4E0F8A-6252-4921-8D52-120111FDC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3C1232-AB0E-42AB-ADC8-EA5772C03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F03C1232-AB0E-42AB-ADC8-EA5772C03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10ECEF-46E6-4205-9C08-461A0998C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3010ECEF-46E6-4205-9C08-461A0998CE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0CF49-D716-4F61-B323-DE62FB7BC9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4DC0CF49-D716-4F61-B323-DE62FB7BC9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54CF38-95D6-490C-8E2D-B2EDD6955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9654CF38-95D6-490C-8E2D-B2EDD6955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48EF4-22B8-42F6-AD15-E47BC8DF0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50948EF4-22B8-42F6-AD15-E47BC8DF0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cs typeface="B Davat" pitchFamily="2" charset="-78"/>
              </a:rPr>
              <a:t>درس یکم</a:t>
            </a:r>
            <a:br>
              <a:rPr lang="fa-IR" sz="4900" b="1" dirty="0" smtClean="0">
                <a:cs typeface="B Davat" pitchFamily="2" charset="-78"/>
              </a:rPr>
            </a:br>
            <a:r>
              <a:rPr lang="fa-IR" sz="3100" b="1" dirty="0" smtClean="0">
                <a:cs typeface="B Davat" pitchFamily="2" charset="-78"/>
              </a:rPr>
              <a:t>دین چیست؟ / اصول و فروع دین</a:t>
            </a:r>
            <a:endParaRPr lang="fa-IR" sz="3100" b="1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0496BB-D87C-481B-88BC-9A22522BB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5F0496BB-D87C-481B-88BC-9A22522BB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5F0496BB-D87C-481B-88BC-9A22522BB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55CA53-3B9C-4C53-8BDC-D40B0E5A6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955CA53-3B9C-4C53-8BDC-D40B0E5A6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6955CA53-3B9C-4C53-8BDC-D40B0E5A6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3B234-EF5B-4F13-8367-819087CBA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023B234-EF5B-4F13-8367-819087CBA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C023B234-EF5B-4F13-8367-819087CBA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0C39C2-B200-45C6-94B2-CBAF8717C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5F0C39C2-B200-45C6-94B2-CBAF8717C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5F0C39C2-B200-45C6-94B2-CBAF8717C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6996C7-8935-423C-91A3-CC80A609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356996C7-8935-423C-91A3-CC80A609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356996C7-8935-423C-91A3-CC80A609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E5532D-C388-426C-B796-BE33109E9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41E5532D-C388-426C-B796-BE33109E9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41E5532D-C388-426C-B796-BE33109E9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53DEFB-4BBF-42BC-BA5D-CD8E37FB5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1753DEFB-4BBF-42BC-BA5D-CD8E37FB5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1753DEFB-4BBF-42BC-BA5D-CD8E37FB5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73D204-EA69-4641-9C04-D32D56CD6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A73D204-EA69-4641-9C04-D32D56CD6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A73D204-EA69-4641-9C04-D32D56CD6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5DB754-2B16-47D8-8607-CE2754FD9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905DB754-2B16-47D8-8607-CE2754FD9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905DB754-2B16-47D8-8607-CE2754FD9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cs typeface="B Davat" pitchFamily="2" charset="-78"/>
              </a:rPr>
              <a:t>درس یکم</a:t>
            </a:r>
            <a:br>
              <a:rPr lang="fa-IR" sz="4900" b="1" dirty="0" smtClean="0">
                <a:cs typeface="B Davat" pitchFamily="2" charset="-78"/>
              </a:rPr>
            </a:br>
            <a:r>
              <a:rPr lang="fa-IR" sz="3100" b="1" dirty="0" smtClean="0">
                <a:cs typeface="B Davat" pitchFamily="2" charset="-78"/>
              </a:rPr>
              <a:t>دین چیست؟ / جهان بینی و ایدئولوژی</a:t>
            </a:r>
            <a:endParaRPr lang="fa-IR" sz="3100" b="1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3A05B7-82EE-4D71-B09C-77CB688F9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63A05B7-82EE-4D71-B09C-77CB688F96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D42A7D-D868-4D09-806B-EC9068591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33D42A7D-D868-4D09-806B-EC9068591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056D7-5E9C-43BD-B55A-B29A055C5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15E056D7-5E9C-43BD-B55A-B29A055C5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2020A4-5D37-4B3F-9416-632640BF2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012020A4-5D37-4B3F-9416-632640BF24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1FFC4-4485-4527-93F9-31FC36EF2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F381FFC4-4485-4527-93F9-31FC36EF2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632BD5-6A91-4A58-8436-1DEBFEDEC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EC632BD5-6A91-4A58-8436-1DEBFEDEC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85DF5F-EB88-4971-84D8-181E88ECD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E585DF5F-EB88-4971-84D8-181E88ECD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8C3E8C-E8D2-4EAA-BBAC-43A2A1580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6E8C3E8C-E8D2-4EAA-BBAC-43A2A1580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C221D6-0428-4C42-A24F-8E0B2CD22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2DC221D6-0428-4C42-A24F-8E0B2CD22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3CF64-5E78-46EE-83E3-F31F4076B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02B3CF64-5E78-46EE-83E3-F31F4076B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F456B0-E703-40FF-9004-8142800C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6BF456B0-E703-40FF-9004-8142800C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F36B1C-28E1-47DF-B8FB-3351BDC8F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FAF36B1C-28E1-47DF-B8FB-3351BDC8F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C2D21-2166-40C4-9B99-D0B1CE7F1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D7BC2D21-2166-40C4-9B99-D0B1CE7F1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71BE8E-7B57-45BA-8DCE-30EA8D352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0F71BE8E-7B57-45BA-8DCE-30EA8D352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4D4069-3B4C-4D03-B103-DB87B1B7F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194D4069-3B4C-4D03-B103-DB87B1B7F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DAFBA-4298-4E43-8B81-7EE55C3C9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F38DAFBA-4298-4E43-8B81-7EE55C3C9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00D520-2057-4BE3-BDDD-2200D1B8C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9400D520-2057-4BE3-BDDD-2200D1B8C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DACE8C-7903-4F7B-9D79-AB6120CA1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95DACE8C-7903-4F7B-9D79-AB6120CA1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98F1B8-A3FD-4947-9005-4CAE75D1F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B198F1B8-A3FD-4947-9005-4CAE75D1F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F2EC89-7B56-4636-A81E-C02527A1C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45F2EC89-7B56-4636-A81E-C02527A1C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8E7783-839A-4C0E-9C0F-A51CD5286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graphicEl>
                                              <a:dgm id="{138E7783-839A-4C0E-9C0F-A51CD5286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AE222-8530-4F0C-8913-46B4708B2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2FDAE222-8530-4F0C-8913-46B4708B2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8C373E-9B0D-4A70-A5EF-55536DE34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348C373E-9B0D-4A70-A5EF-55536DE34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4D503-72BE-4EAB-862D-3525C6BCE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7E44D503-72BE-4EAB-862D-3525C6BCE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cs typeface="B Davat" pitchFamily="2" charset="-78"/>
              </a:rPr>
              <a:t>درس یکم</a:t>
            </a:r>
            <a:br>
              <a:rPr lang="fa-IR" sz="4900" b="1" dirty="0" smtClean="0">
                <a:cs typeface="B Davat" pitchFamily="2" charset="-78"/>
              </a:rPr>
            </a:br>
            <a:r>
              <a:rPr lang="fa-IR" sz="3100" b="1" dirty="0" smtClean="0">
                <a:cs typeface="B Davat" pitchFamily="2" charset="-78"/>
              </a:rPr>
              <a:t>دین چیست؟ / جهان بینی الهی و مادی</a:t>
            </a:r>
            <a:endParaRPr lang="fa-IR" sz="3100" b="1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7811F-6276-4CCD-9802-01F799CCD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757811F-6276-4CCD-9802-01F799CCD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8FC62C-C8B7-47BE-AEB4-BC5D5700B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A8FC62C-C8B7-47BE-AEB4-BC5D5700B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431C7C-45BB-46E5-9A12-D368FC46B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25431C7C-45BB-46E5-9A12-D368FC46B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2E2971-E3D5-45D8-A4E5-08DBEA61A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A2E2971-E3D5-45D8-A4E5-08DBEA61A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2CCA28-E8FA-4207-9712-BEA68936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62CCA28-E8FA-4207-9712-BEA689367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C6A92E-D4F5-4E5E-9535-2FED57F4A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9C6A92E-D4F5-4E5E-9535-2FED57F4A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A3EC9F-8B80-478E-A7BD-2EC82CF90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6A3EC9F-8B80-478E-A7BD-2EC82CF90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16BAD1-96A1-4C92-A437-6B3F53797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F816BAD1-96A1-4C92-A437-6B3F53797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182436-3CCC-4F37-A6D5-23D722DD2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9182436-3CCC-4F37-A6D5-23D722DD2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54F783-7266-4F06-AFCA-9F2A2CA7C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8A54F783-7266-4F06-AFCA-9F2A2CA7C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ED33E7-1541-41AE-8ED9-61E9C33D8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F7ED33E7-1541-41AE-8ED9-61E9C33D8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322310-9DBA-4EC3-9F8E-5F739527D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DE322310-9DBA-4EC3-9F8E-5F739527D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9E184D-C0BE-4284-93ED-49F36DDEF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E29E184D-C0BE-4284-93ED-49F36DDEF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26CA8A-BD21-4044-B435-8BE204E03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B526CA8A-BD21-4044-B435-8BE204E03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024FD-52BE-4921-9CFB-54E130DEC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9D7024FD-52BE-4921-9CFB-54E130DEC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679F05-9973-4A53-9020-0B105AD43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32679F05-9973-4A53-9020-0B105AD43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41B120-A143-437C-B542-EAB4AF1B6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EC41B120-A143-437C-B542-EAB4AF1B6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451D5E-7472-485D-965D-6DD37B8E7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2D451D5E-7472-485D-965D-6DD37B8E7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5BACE7-E86F-489E-A9CA-2FE25E660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DF5BACE7-E86F-489E-A9CA-2FE25E660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2F5E9-7E19-42EE-9F2E-3E4C2C87F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4452F5E9-7E19-42EE-9F2E-3E4C2C87F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C00E70-132B-4FA3-A67E-9DDFD4199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57C00E70-132B-4FA3-A67E-9DDFD4199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7E6110-2D8A-4F6E-8B67-22E217978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7E7E6110-2D8A-4F6E-8B67-22E217978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4597C1-0A26-4787-ADDC-5B9C742D7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2A4597C1-0A26-4787-ADDC-5B9C742D7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A674BE-2E27-4D70-9CC0-94D7207FC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E8A674BE-2E27-4D70-9CC0-94D7207FC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900" b="1" dirty="0" smtClean="0">
                <a:cs typeface="B Davat" pitchFamily="2" charset="-78"/>
              </a:rPr>
              <a:t>درس یکم</a:t>
            </a:r>
            <a:br>
              <a:rPr lang="fa-IR" sz="4900" b="1" dirty="0" smtClean="0">
                <a:cs typeface="B Davat" pitchFamily="2" charset="-78"/>
              </a:rPr>
            </a:br>
            <a:r>
              <a:rPr lang="fa-IR" sz="3100" b="1" dirty="0" smtClean="0">
                <a:cs typeface="B Davat" pitchFamily="2" charset="-78"/>
              </a:rPr>
              <a:t>دین چیست؟ / ادیان آسمانی و اصول آنها</a:t>
            </a:r>
            <a:endParaRPr lang="fa-IR" sz="3100" b="1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374026-6334-44B1-ACDF-C8FDCFFF9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5374026-6334-44B1-ACDF-C8FDCFFF9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5374026-6334-44B1-ACDF-C8FDCFFF9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0C7D7F-F574-4428-B733-D78FD07A3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60C7D7F-F574-4428-B733-D78FD07A3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60C7D7F-F574-4428-B733-D78FD07A3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776710-5C62-4025-AC83-5C6E0DA6B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A3776710-5C62-4025-AC83-5C6E0DA6B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A3776710-5C62-4025-AC83-5C6E0DA6B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748EE1-6C1A-4F49-9702-708ADE356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E5748EE1-6C1A-4F49-9702-708ADE356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E5748EE1-6C1A-4F49-9702-708ADE356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79B8B1-C3C3-4146-B105-EFB70C843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4079B8B1-C3C3-4146-B105-EFB70C843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4079B8B1-C3C3-4146-B105-EFB70C843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BEDCF0-A443-4D3E-9DD2-CC2FAF412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F9BEDCF0-A443-4D3E-9DD2-CC2FAF412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F9BEDCF0-A443-4D3E-9DD2-CC2FAF412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787269-7182-4AC6-A223-5A0461A49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6C787269-7182-4AC6-A223-5A0461A49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6C787269-7182-4AC6-A223-5A0461A49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042E2B-2585-44CD-96B0-52D2A35B9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4E042E2B-2585-44CD-96B0-52D2A35B9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4E042E2B-2585-44CD-96B0-52D2A35B9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AB4C5E-C6A8-41E4-8AA6-1B8339D99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50AB4C5E-C6A8-41E4-8AA6-1B8339D99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50AB4C5E-C6A8-41E4-8AA6-1B8339D99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A3ECF9-7BCA-4143-8CD4-091A8BAEA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46A3ECF9-7BCA-4143-8CD4-091A8BAEA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46A3ECF9-7BCA-4143-8CD4-091A8BAEA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FDC60C-E741-4DE8-9B0F-DE370F8F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09FDC60C-E741-4DE8-9B0F-DE370F8F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09FDC60C-E741-4DE8-9B0F-DE370F8F7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B72A2F-9921-4920-98EA-00EB4798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77B72A2F-9921-4920-98EA-00EB4798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77B72A2F-9921-4920-98EA-00EB4798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A1A98A-8664-4144-9578-BFDCA8D7E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05A1A98A-8664-4144-9578-BFDCA8D7E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05A1A98A-8664-4144-9578-BFDCA8D7E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F9009-B710-409B-8684-30FB22705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F0DF9009-B710-409B-8684-30FB22705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F0DF9009-B710-409B-8684-30FB22705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D496DB-D3B0-4861-A0C4-059118342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97D496DB-D3B0-4861-A0C4-059118342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97D496DB-D3B0-4861-A0C4-059118342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25ADB5-8DD9-44BA-AF36-7EAF3ED89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E725ADB5-8DD9-44BA-AF36-7EAF3ED89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E725ADB5-8DD9-44BA-AF36-7EAF3ED89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A0723D-B1EF-427D-94E7-7C0BF74C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graphicEl>
                                              <a:dgm id="{04A0723D-B1EF-427D-94E7-7C0BF74C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graphicEl>
                                              <a:dgm id="{04A0723D-B1EF-427D-94E7-7C0BF74C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CFCE72-0493-4641-8BBE-FD327678E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E1CFCE72-0493-4641-8BBE-FD327678E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E1CFCE72-0493-4641-8BBE-FD327678E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4E1BE8-6C4D-4E0D-AD28-C9EC0B27D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0C4E1BE8-6C4D-4E0D-AD28-C9EC0B27D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graphicEl>
                                              <a:dgm id="{0C4E1BE8-6C4D-4E0D-AD28-C9EC0B27D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087524-6AC2-444F-8D8A-AEC9C1AEE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62087524-6AC2-444F-8D8A-AEC9C1AEE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62087524-6AC2-444F-8D8A-AEC9C1AEE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9ECE44-0B83-447F-924C-D4A0186C2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E49ECE44-0B83-447F-924C-D4A0186C2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E49ECE44-0B83-447F-924C-D4A0186C2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9745C4-4F5D-4F68-8791-021A71780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099745C4-4F5D-4F68-8791-021A71780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099745C4-4F5D-4F68-8791-021A71780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54530E-18F2-40FD-9105-7BBCAC23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graphicEl>
                                              <a:dgm id="{B954530E-18F2-40FD-9105-7BBCAC23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graphicEl>
                                              <a:dgm id="{B954530E-18F2-40FD-9105-7BBCAC23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678C4A-1735-42E6-837F-6FEA22627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graphicEl>
                                              <a:dgm id="{6E678C4A-1735-42E6-837F-6FEA22627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graphicEl>
                                              <a:dgm id="{6E678C4A-1735-42E6-837F-6FEA22627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B38CD-90E7-4517-AF7C-D2094E29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graphicEl>
                                              <a:dgm id="{297B38CD-90E7-4517-AF7C-D2094E29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297B38CD-90E7-4517-AF7C-D2094E295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058331-6814-4C45-B1BA-09FD435D3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graphicEl>
                                              <a:dgm id="{96058331-6814-4C45-B1BA-09FD435D3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graphicEl>
                                              <a:dgm id="{96058331-6814-4C45-B1BA-09FD435D3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2695C7-B2AC-446E-8A5B-C792555A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graphicEl>
                                              <a:dgm id="{BD2695C7-B2AC-446E-8A5B-C792555A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graphicEl>
                                              <a:dgm id="{BD2695C7-B2AC-446E-8A5B-C792555A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F5D683-8AC1-4D24-9F9B-DF4C1AB92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graphicEl>
                                              <a:dgm id="{95F5D683-8AC1-4D24-9F9B-DF4C1AB92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graphicEl>
                                              <a:dgm id="{95F5D683-8AC1-4D24-9F9B-DF4C1AB92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83E574-3A6D-4D2C-8918-E92612FF9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">
                                            <p:graphicEl>
                                              <a:dgm id="{3A83E574-3A6D-4D2C-8918-E92612FF9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>
                                            <p:graphicEl>
                                              <a:dgm id="{3A83E574-3A6D-4D2C-8918-E92612FF9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BB6109-6310-405E-834F-D0F0A4F0D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">
                                            <p:graphicEl>
                                              <a:dgm id="{AFBB6109-6310-405E-834F-D0F0A4F0D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>
                                            <p:graphicEl>
                                              <a:dgm id="{AFBB6109-6310-405E-834F-D0F0A4F0D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921FB2-D8A5-4B3A-B0DC-373DFF72B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graphicEl>
                                              <a:dgm id="{58921FB2-D8A5-4B3A-B0DC-373DFF72B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graphicEl>
                                              <a:dgm id="{58921FB2-D8A5-4B3A-B0DC-373DFF72B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4BC5D8-9C32-485B-8B6A-046A6135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">
                                            <p:graphicEl>
                                              <a:dgm id="{1F4BC5D8-9C32-485B-8B6A-046A6135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>
                                            <p:graphicEl>
                                              <a:dgm id="{1F4BC5D8-9C32-485B-8B6A-046A6135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33F183-F13B-4F48-9FC2-63570C9A0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">
                                            <p:graphicEl>
                                              <a:dgm id="{5833F183-F13B-4F48-9FC2-63570C9A0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graphicEl>
                                              <a:dgm id="{5833F183-F13B-4F48-9FC2-63570C9A0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1E2A17-6663-4716-B760-E03C12424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">
                                            <p:graphicEl>
                                              <a:dgm id="{841E2A17-6663-4716-B760-E03C12424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">
                                            <p:graphicEl>
                                              <a:dgm id="{841E2A17-6663-4716-B760-E03C12424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93803A-F2FC-4C48-A027-599E3FDB0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">
                                            <p:graphicEl>
                                              <a:dgm id="{4893803A-F2FC-4C48-A027-599E3FDB0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">
                                            <p:graphicEl>
                                              <a:dgm id="{4893803A-F2FC-4C48-A027-599E3FDB0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3F1E61-4071-4623-82A1-60C554E8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">
                                            <p:graphicEl>
                                              <a:dgm id="{2B3F1E61-4071-4623-82A1-60C554E8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">
                                            <p:graphicEl>
                                              <a:dgm id="{2B3F1E61-4071-4623-82A1-60C554E8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D4179-5B6B-4AD0-B08E-98A840436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>
                                            <p:graphicEl>
                                              <a:dgm id="{379D4179-5B6B-4AD0-B08E-98A840436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>
                                            <p:graphicEl>
                                              <a:dgm id="{379D4179-5B6B-4AD0-B08E-98A840436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22BF07-03EC-4DC6-B04E-6B359224C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">
                                            <p:graphicEl>
                                              <a:dgm id="{9E22BF07-03EC-4DC6-B04E-6B359224C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">
                                            <p:graphicEl>
                                              <a:dgm id="{9E22BF07-03EC-4DC6-B04E-6B359224C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FF37DE-8B19-4990-882C-B8EDD9FF8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">
                                            <p:graphicEl>
                                              <a:dgm id="{28FF37DE-8B19-4990-882C-B8EDD9FF8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>
                                            <p:graphicEl>
                                              <a:dgm id="{28FF37DE-8B19-4990-882C-B8EDD9FF8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B1CED1-ECD4-438C-B43E-E9108F8F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">
                                            <p:graphicEl>
                                              <a:dgm id="{7DB1CED1-ECD4-438C-B43E-E9108F8F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">
                                            <p:graphicEl>
                                              <a:dgm id="{7DB1CED1-ECD4-438C-B43E-E9108F8F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FF9B8-EA93-4DB7-A582-172576890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">
                                            <p:graphicEl>
                                              <a:dgm id="{5F3FF9B8-EA93-4DB7-A582-172576890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">
                                            <p:graphicEl>
                                              <a:dgm id="{5F3FF9B8-EA93-4DB7-A582-172576890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432</TotalTime>
  <Words>424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درس یکم</vt:lpstr>
      <vt:lpstr>درس یکم دین چیست؟ / مفهوم دین</vt:lpstr>
      <vt:lpstr>درس یکم دین چیست؟ / اصول و فروع دین</vt:lpstr>
      <vt:lpstr>درس یکم دین چیست؟ / جهان بینی و ایدئولوژی</vt:lpstr>
      <vt:lpstr>درس یکم دین چیست؟ / جهان بینی الهی و مادی</vt:lpstr>
      <vt:lpstr>درس یکم دین چیست؟ / ادیان آسمانی و اصول آنها</vt:lpstr>
    </vt:vector>
  </TitlesOfParts>
  <Company>hexa-software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یکم</dc:title>
  <dc:creator>hexa-software</dc:creator>
  <cp:lastModifiedBy>Your User Name</cp:lastModifiedBy>
  <cp:revision>6</cp:revision>
  <dcterms:created xsi:type="dcterms:W3CDTF">2002-10-15T19:05:54Z</dcterms:created>
  <dcterms:modified xsi:type="dcterms:W3CDTF">2009-05-26T09:22:06Z</dcterms:modified>
</cp:coreProperties>
</file>